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5"/>
  </p:notesMasterIdLst>
  <p:handoutMasterIdLst>
    <p:handoutMasterId r:id="rId6"/>
  </p:handoutMasterIdLst>
  <p:sldIdLst>
    <p:sldId id="460" r:id="rId2"/>
    <p:sldId id="457" r:id="rId3"/>
    <p:sldId id="271" r:id="rId4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36">
          <p15:clr>
            <a:srgbClr val="A4A3A4"/>
          </p15:clr>
        </p15:guide>
        <p15:guide id="3" orient="horz" pos="410">
          <p15:clr>
            <a:srgbClr val="A4A3A4"/>
          </p15:clr>
        </p15:guide>
        <p15:guide id="4" orient="horz" pos="314">
          <p15:clr>
            <a:srgbClr val="A4A3A4"/>
          </p15:clr>
        </p15:guide>
        <p15:guide id="5" orient="horz" pos="2874">
          <p15:clr>
            <a:srgbClr val="A4A3A4"/>
          </p15:clr>
        </p15:guide>
        <p15:guide id="6" orient="horz" pos="188">
          <p15:clr>
            <a:srgbClr val="A4A3A4"/>
          </p15:clr>
        </p15:guide>
        <p15:guide id="7" pos="2880">
          <p15:clr>
            <a:srgbClr val="A4A3A4"/>
          </p15:clr>
        </p15:guide>
        <p15:guide id="8" pos="340">
          <p15:clr>
            <a:srgbClr val="A4A3A4"/>
          </p15:clr>
        </p15:guide>
        <p15:guide id="9" pos="54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F7A"/>
    <a:srgbClr val="7FC31C"/>
    <a:srgbClr val="008AA3"/>
    <a:srgbClr val="7FC3A3"/>
    <a:srgbClr val="E5E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89434" autoAdjust="0"/>
  </p:normalViewPr>
  <p:slideViewPr>
    <p:cSldViewPr>
      <p:cViewPr varScale="1">
        <p:scale>
          <a:sx n="116" d="100"/>
          <a:sy n="116" d="100"/>
        </p:scale>
        <p:origin x="1590" y="108"/>
      </p:cViewPr>
      <p:guideLst>
        <p:guide orient="horz" pos="2160"/>
        <p:guide orient="horz" pos="636"/>
        <p:guide orient="horz" pos="410"/>
        <p:guide orient="horz" pos="314"/>
        <p:guide orient="horz" pos="2874"/>
        <p:guide orient="horz" pos="188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15D535-91BB-48A9-9CD0-D7D62E12E4EA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372E62-0925-40DA-8502-92A6F0E925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C9B7D-6ED1-41C4-80F7-C890EA01F25C}" type="datetimeFigureOut">
              <a:rPr lang="de-DE"/>
              <a:pPr>
                <a:defRPr/>
              </a:pPr>
              <a:t>15.10.2018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E60F06-5868-4A5E-994E-A1929FA8DF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2"/>
            <a:ext cx="9144000" cy="61736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2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6065"/>
            <a:ext cx="9144000" cy="8675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423" y="5948696"/>
            <a:ext cx="6306043" cy="619181"/>
          </a:xfrm>
        </p:spPr>
        <p:txBody>
          <a:bodyPr lIns="0" tIns="0" rIns="0" bIns="0" anchor="t"/>
          <a:lstStyle>
            <a:lvl1pPr>
              <a:lnSpc>
                <a:spcPts val="3199"/>
              </a:lnSpc>
              <a:defRPr sz="2799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6840" y="5858708"/>
            <a:ext cx="1687881" cy="5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4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283" y="5273778"/>
            <a:ext cx="8234485" cy="700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00394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2" y="272987"/>
            <a:ext cx="3007791" cy="1161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431" y="272988"/>
            <a:ext cx="5112449" cy="585334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122" y="1434769"/>
            <a:ext cx="3007791" cy="4691564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1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77" y="4801077"/>
            <a:ext cx="5487033" cy="566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3" cy="4115435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8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3" cy="804677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65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21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8087" y="323776"/>
            <a:ext cx="2103073" cy="562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284" y="323776"/>
            <a:ext cx="6158429" cy="56247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46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15.10.2018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3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dirty="0"/>
              <a:t>Die Ohren spitzen</a:t>
            </a:r>
          </a:p>
        </p:txBody>
      </p:sp>
      <p:pic>
        <p:nvPicPr>
          <p:cNvPr id="6" name="Picture 2" descr="\\taurus\home$\bildarchiv\BLM_Medienführerschein\Elemente_PPT\overhead_Lautstärke.png">
            <a:extLst>
              <a:ext uri="{FF2B5EF4-FFF2-40B4-BE49-F238E27FC236}">
                <a16:creationId xmlns:a16="http://schemas.microsoft.com/office/drawing/2014/main" id="{7D37698E-0283-4275-BC56-F9DDB229DF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34" y="1052736"/>
            <a:ext cx="691515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platzhalter 4">
            <a:extLst>
              <a:ext uri="{FF2B5EF4-FFF2-40B4-BE49-F238E27FC236}">
                <a16:creationId xmlns:a16="http://schemas.microsoft.com/office/drawing/2014/main" id="{93FEAE45-23EC-40CB-B8D4-EC8E6F158F8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13235" y="187803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932E0207-8E90-4637-8FD6-3947C91542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827735" y="187803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4971E246-6B88-4472-AF12-473419837C4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23185" y="187803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C0D9A2D1-6C30-4548-9119-EDCBC19B076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28160" y="187803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798C5E2C-A38E-49F8-9C36-21AE77134DE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13235" y="227808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2D1D288D-7498-4AC8-9180-2F122054FA0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827735" y="227808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F03C4723-4835-4DAB-A657-90A13A8880E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523185" y="227808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F03274AD-8E65-478B-880F-F33D72F527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28160" y="2278088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177E1045-F642-4006-ABAA-CD085EC8F86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13234" y="26907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9AD3356D-591E-49E5-953B-E595D6C308D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827734" y="26907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12351EAA-B4CD-4E82-8F5C-A1F8B956DED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523184" y="26907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CAF5EA79-2DBB-4F85-AAAD-C4838C4CDD7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228159" y="26907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20E873F5-BCB2-4C34-8783-51E1F929528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3234" y="309075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7CD6C2C0-1081-47B0-91C5-6A69D6FFB32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827734" y="309075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53BA8DF4-B936-4872-A5EC-256C5ED05B4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523184" y="309075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9346E5FB-FAE9-4B64-836A-58B1E956BF46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228159" y="309075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4932E4F1-B4EA-4054-B7E3-6ACDD0A74AC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3234" y="34908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4D75843B-78DA-42F5-8CF2-BE02A7874A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827734" y="34908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6AEC757A-13C3-4C87-BD02-1FF7F855C43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523184" y="34908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6" name="Textplatzhalter 4">
            <a:extLst>
              <a:ext uri="{FF2B5EF4-FFF2-40B4-BE49-F238E27FC236}">
                <a16:creationId xmlns:a16="http://schemas.microsoft.com/office/drawing/2014/main" id="{29BDCB1B-8795-4E01-BC67-C17DDF556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228159" y="3490801"/>
            <a:ext cx="1586558" cy="348977"/>
          </a:xfrm>
        </p:spPr>
        <p:txBody>
          <a:bodyPr anchor="ctr" anchorCtr="0"/>
          <a:lstStyle>
            <a:lvl1pPr marL="0" indent="0"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7E29119B-E74B-47CE-9B48-321C1C0FDF1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113234" y="4913064"/>
            <a:ext cx="6699126" cy="997421"/>
          </a:xfrm>
        </p:spPr>
        <p:txBody>
          <a:bodyPr anchor="t" anchorCtr="0"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BA6CBD2-9D02-4154-9AF5-A1E0B601452D}"/>
              </a:ext>
            </a:extLst>
          </p:cNvPr>
          <p:cNvSpPr/>
          <p:nvPr userDrawn="1"/>
        </p:nvSpPr>
        <p:spPr bwMode="auto">
          <a:xfrm>
            <a:off x="7884368" y="4653136"/>
            <a:ext cx="288032" cy="1296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87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dirty="0"/>
              <a:t>Mein Fernsehheld</a:t>
            </a:r>
          </a:p>
        </p:txBody>
      </p:sp>
    </p:spTree>
    <p:extLst>
      <p:ext uri="{BB962C8B-B14F-4D97-AF65-F5344CB8AC3E}">
        <p14:creationId xmlns:p14="http://schemas.microsoft.com/office/powerpoint/2010/main" val="128478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r>
              <a:rPr lang="de-DE" dirty="0"/>
              <a:t>Mein Fernsehheld</a:t>
            </a:r>
          </a:p>
        </p:txBody>
      </p:sp>
    </p:spTree>
    <p:extLst>
      <p:ext uri="{BB962C8B-B14F-4D97-AF65-F5344CB8AC3E}">
        <p14:creationId xmlns:p14="http://schemas.microsoft.com/office/powerpoint/2010/main" val="160616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959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8" y="4407469"/>
            <a:ext cx="7772637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8" y="2906042"/>
            <a:ext cx="7772637" cy="150142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2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282" y="1660141"/>
            <a:ext cx="4129959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9617" y="1660141"/>
            <a:ext cx="4131545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1" y="274575"/>
            <a:ext cx="8229759" cy="114273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21" y="1534759"/>
            <a:ext cx="403948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5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809" y="1534759"/>
            <a:ext cx="404107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809" y="2174373"/>
            <a:ext cx="4041073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2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283" y="1660141"/>
            <a:ext cx="8413877" cy="4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283" y="431700"/>
            <a:ext cx="8355149" cy="77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4" tIns="45689" rIns="91374" bIns="45689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1871" y="6160206"/>
            <a:ext cx="2133231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sz="8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001848" y="298766"/>
            <a:ext cx="1687881" cy="512260"/>
          </a:xfrm>
          <a:prstGeom prst="rect">
            <a:avLst/>
          </a:prstGeom>
        </p:spPr>
      </p:pic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249" y="6069195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249" y="931647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283" y="323775"/>
            <a:ext cx="8413877" cy="70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104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11" r:id="rId2"/>
    <p:sldLayoutId id="2147483691" r:id="rId3"/>
    <p:sldLayoutId id="2147483710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hf hdr="0" dt="0"/>
  <p:txStyles>
    <p:titleStyle>
      <a:lvl1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09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194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292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38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22" indent="-342822" algn="l" defTabSz="915782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34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282" indent="-177760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217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389" indent="-174586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486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584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8680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5778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9ED9C-F909-4A36-9237-F6DE03429D25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/>
              <a:t>Die Ohren spitzen</a:t>
            </a:r>
          </a:p>
        </p:txBody>
      </p:sp>
    </p:spTree>
    <p:extLst>
      <p:ext uri="{BB962C8B-B14F-4D97-AF65-F5344CB8AC3E}">
        <p14:creationId xmlns:p14="http://schemas.microsoft.com/office/powerpoint/2010/main" val="29918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Geräusche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3963BC-9BFF-4B58-9C33-7024831BF88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961039-B5FF-4963-A19A-C34BBD93104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E4EABFB-795F-48B6-A91C-3C68B1342BA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06BA5E1-63DC-4D2D-A1E0-8F7FAAF69DA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F210688-9198-41C7-ADD4-5B41219D744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C48EE29-9ADA-4E54-B0E2-29D06C2ED3F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2AFAF22-DEFC-4FCD-A1C4-FE7E4859F56B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FFB8816-4D4D-4738-B296-9C8B3F937F2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2DD9D6D-E7C2-41E2-A595-9DD0AB5CFAD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99D62A3-50DA-4279-A221-42B98C42F29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9AE249B7-DAF7-4CA9-8636-7EB3B56DBB3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94C1AD9-9D9C-48C8-AAE1-8B2DF2151AE0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EC20110D-D529-42FA-9AA5-6C33389ED2F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08EE926A-F098-41AF-B84D-2E779E998CE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36D83E4D-BE47-4D58-A22F-C089B438D7AB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8F1C6515-63AE-4BF1-9294-D3D706B469A4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A3516B1-299F-41FA-9BFF-D4C38F392BB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D823EA57-50DC-478A-812F-63C0A22F2D0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2EEF838D-356C-4771-A1EF-50C6F76017E7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31A74149-BBEE-4D57-94DF-DD5376DDC8A4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5935B131-EDEE-4FE9-81E1-04A97BCACBF6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DB914C1D-68D4-4F83-A3BA-F384C765CF62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45280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Elternabend_Vorlage</Template>
  <TotalTime>0</TotalTime>
  <Words>4</Words>
  <Application>Microsoft Office PowerPoint</Application>
  <PresentationFormat>Bildschirmpräsentation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Tahoma</vt:lpstr>
      <vt:lpstr>Wingdings</vt:lpstr>
      <vt:lpstr>SCHUFA_Praesentationsvorlage</vt:lpstr>
      <vt:lpstr>Die Ohren spitzen</vt:lpstr>
      <vt:lpstr>Geräusche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 und Medien</dc:title>
  <dc:creator>Helliwood media &amp; education</dc:creator>
  <cp:lastModifiedBy>Anne Kirchner</cp:lastModifiedBy>
  <cp:revision>30</cp:revision>
  <dcterms:created xsi:type="dcterms:W3CDTF">2010-11-15T10:52:14Z</dcterms:created>
  <dcterms:modified xsi:type="dcterms:W3CDTF">2018-10-15T10:10:54Z</dcterms:modified>
</cp:coreProperties>
</file>