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"/>
  </p:notesMasterIdLst>
  <p:handoutMasterIdLst>
    <p:handoutMasterId r:id="rId7"/>
  </p:handoutMasterIdLst>
  <p:sldIdLst>
    <p:sldId id="460" r:id="rId2"/>
    <p:sldId id="457" r:id="rId3"/>
    <p:sldId id="458" r:id="rId4"/>
    <p:sldId id="271" r:id="rId5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36">
          <p15:clr>
            <a:srgbClr val="A4A3A4"/>
          </p15:clr>
        </p15:guide>
        <p15:guide id="3" orient="horz" pos="410">
          <p15:clr>
            <a:srgbClr val="A4A3A4"/>
          </p15:clr>
        </p15:guide>
        <p15:guide id="4" orient="horz" pos="314">
          <p15:clr>
            <a:srgbClr val="A4A3A4"/>
          </p15:clr>
        </p15:guide>
        <p15:guide id="5" orient="horz" pos="2874">
          <p15:clr>
            <a:srgbClr val="A4A3A4"/>
          </p15:clr>
        </p15:guide>
        <p15:guide id="6" orient="horz" pos="188">
          <p15:clr>
            <a:srgbClr val="A4A3A4"/>
          </p15:clr>
        </p15:guide>
        <p15:guide id="7" pos="2880">
          <p15:clr>
            <a:srgbClr val="A4A3A4"/>
          </p15:clr>
        </p15:guide>
        <p15:guide id="8" pos="340">
          <p15:clr>
            <a:srgbClr val="A4A3A4"/>
          </p15:clr>
        </p15:guide>
        <p15:guide id="9" pos="54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F7A"/>
    <a:srgbClr val="7FC31C"/>
    <a:srgbClr val="008AA3"/>
    <a:srgbClr val="7FC3A3"/>
    <a:srgbClr val="E5E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89434" autoAdjust="0"/>
  </p:normalViewPr>
  <p:slideViewPr>
    <p:cSldViewPr>
      <p:cViewPr varScale="1">
        <p:scale>
          <a:sx n="117" d="100"/>
          <a:sy n="117" d="100"/>
        </p:scale>
        <p:origin x="1560" y="96"/>
      </p:cViewPr>
      <p:guideLst>
        <p:guide orient="horz" pos="2160"/>
        <p:guide orient="horz" pos="636"/>
        <p:guide orient="horz" pos="410"/>
        <p:guide orient="horz" pos="314"/>
        <p:guide orient="horz" pos="2874"/>
        <p:guide orient="horz" pos="188"/>
        <p:guide pos="2880"/>
        <p:guide pos="34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15D535-91BB-48A9-9CD0-D7D62E12E4EA}" type="datetimeFigureOut">
              <a:rPr lang="de-DE"/>
              <a:pPr>
                <a:defRPr/>
              </a:pPr>
              <a:t>10.10.2018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372E62-0925-40DA-8502-92A6F0E925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7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AC9B7D-6ED1-41C4-80F7-C890EA01F25C}" type="datetimeFigureOut">
              <a:rPr lang="de-DE"/>
              <a:pPr>
                <a:defRPr/>
              </a:pPr>
              <a:t>10.10.2018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E60F06-5868-4A5E-994E-A1929FA8DF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246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2"/>
            <a:ext cx="9144000" cy="61736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2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6065"/>
            <a:ext cx="9144000" cy="86756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423" y="5948696"/>
            <a:ext cx="6306043" cy="619181"/>
          </a:xfrm>
        </p:spPr>
        <p:txBody>
          <a:bodyPr lIns="0" tIns="0" rIns="0" bIns="0" anchor="t"/>
          <a:lstStyle>
            <a:lvl1pPr>
              <a:lnSpc>
                <a:spcPts val="3199"/>
              </a:lnSpc>
              <a:defRPr sz="2799"/>
            </a:lvl1pPr>
          </a:lstStyle>
          <a:p>
            <a:pPr lvl="0"/>
            <a:r>
              <a:rPr lang="de-DE" noProof="0" dirty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6840" y="5858708"/>
            <a:ext cx="1687881" cy="51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4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283" y="5273778"/>
            <a:ext cx="8234485" cy="700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Gefördert durch die Bayerische Staatskanzlei und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600394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2" y="272987"/>
            <a:ext cx="3007791" cy="1161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4431" y="272988"/>
            <a:ext cx="5112449" cy="585334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122" y="1434769"/>
            <a:ext cx="3007791" cy="4691564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418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977" y="4801077"/>
            <a:ext cx="5487033" cy="5666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977" y="612633"/>
            <a:ext cx="5487033" cy="4115435"/>
          </a:xfrm>
        </p:spPr>
        <p:txBody>
          <a:bodyPr/>
          <a:lstStyle>
            <a:lvl1pPr marL="0" indent="0">
              <a:buNone/>
              <a:defRPr sz="3199"/>
            </a:lvl1pPr>
            <a:lvl2pPr marL="457098" indent="0">
              <a:buNone/>
              <a:defRPr sz="2799"/>
            </a:lvl2pPr>
            <a:lvl3pPr marL="914194" indent="0">
              <a:buNone/>
              <a:defRPr sz="2400"/>
            </a:lvl3pPr>
            <a:lvl4pPr marL="1371292" indent="0">
              <a:buNone/>
              <a:defRPr sz="2000"/>
            </a:lvl4pPr>
            <a:lvl5pPr marL="1828388" indent="0">
              <a:buNone/>
              <a:defRPr sz="2000"/>
            </a:lvl5pPr>
            <a:lvl6pPr marL="2285486" indent="0">
              <a:buNone/>
              <a:defRPr sz="2000"/>
            </a:lvl6pPr>
            <a:lvl7pPr marL="2742582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977" y="5367683"/>
            <a:ext cx="5487033" cy="804677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265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021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8087" y="323776"/>
            <a:ext cx="2103073" cy="56247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284" y="323776"/>
            <a:ext cx="6158429" cy="562479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46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B3241-0B3F-4990-9424-361185E198ED}" type="datetimeFigureOut">
              <a:rPr lang="de-DE" smtClean="0"/>
              <a:t>10.10.2018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3AEFF-E440-4CBE-8C62-06E05C6CF1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32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r>
              <a:rPr lang="de-DE" dirty="0"/>
              <a:t>Mein Fernsehheld</a:t>
            </a:r>
          </a:p>
        </p:txBody>
      </p:sp>
      <p:pic>
        <p:nvPicPr>
          <p:cNvPr id="27" name="Picture 2" descr="\\taurus\home$\bildarchiv\BLM_Medienführerschein\Elemente_PPT\overhead_Eigenschaften_Wirkung.png">
            <a:extLst>
              <a:ext uri="{FF2B5EF4-FFF2-40B4-BE49-F238E27FC236}">
                <a16:creationId xmlns:a16="http://schemas.microsoft.com/office/drawing/2014/main" id="{476A2256-198A-42A2-9E2E-7B94960350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172" y="980728"/>
            <a:ext cx="6455053" cy="502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platzhalter 4">
            <a:extLst>
              <a:ext uri="{FF2B5EF4-FFF2-40B4-BE49-F238E27FC236}">
                <a16:creationId xmlns:a16="http://schemas.microsoft.com/office/drawing/2014/main" id="{57BC86D5-F3C4-4310-B877-2D9806022E2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763689" y="2185889"/>
            <a:ext cx="2232248" cy="504056"/>
          </a:xfrm>
        </p:spPr>
        <p:txBody>
          <a:bodyPr anchor="b" anchorCtr="0"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9" name="Textplatzhalter 4">
            <a:extLst>
              <a:ext uri="{FF2B5EF4-FFF2-40B4-BE49-F238E27FC236}">
                <a16:creationId xmlns:a16="http://schemas.microsoft.com/office/drawing/2014/main" id="{C42A6077-219B-40B6-8C6F-8E8752254A9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9951" y="2853011"/>
            <a:ext cx="2232248" cy="504056"/>
          </a:xfrm>
        </p:spPr>
        <p:txBody>
          <a:bodyPr anchor="b" anchorCtr="0"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0" name="Textplatzhalter 4">
            <a:extLst>
              <a:ext uri="{FF2B5EF4-FFF2-40B4-BE49-F238E27FC236}">
                <a16:creationId xmlns:a16="http://schemas.microsoft.com/office/drawing/2014/main" id="{15AF1AD3-403D-4554-A8FE-677258C10A6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769951" y="3501045"/>
            <a:ext cx="2232248" cy="504056"/>
          </a:xfrm>
        </p:spPr>
        <p:txBody>
          <a:bodyPr anchor="b" anchorCtr="0"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9CFAD732-C609-459D-8C07-55591F482B2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769951" y="4156981"/>
            <a:ext cx="2232248" cy="504056"/>
          </a:xfrm>
        </p:spPr>
        <p:txBody>
          <a:bodyPr anchor="b" anchorCtr="0"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2" name="Textplatzhalter 4">
            <a:extLst>
              <a:ext uri="{FF2B5EF4-FFF2-40B4-BE49-F238E27FC236}">
                <a16:creationId xmlns:a16="http://schemas.microsoft.com/office/drawing/2014/main" id="{912F71B0-219E-45DF-AF5B-EFA6533826D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119489" y="2353147"/>
            <a:ext cx="2232248" cy="696838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32EC81DC-E2EA-46F2-8825-073FA6ED5879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29014" y="3011885"/>
            <a:ext cx="2232248" cy="696838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4" name="Textplatzhalter 4">
            <a:extLst>
              <a:ext uri="{FF2B5EF4-FFF2-40B4-BE49-F238E27FC236}">
                <a16:creationId xmlns:a16="http://schemas.microsoft.com/office/drawing/2014/main" id="{F3E49763-699B-441C-8A0E-2E01F271D9B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38539" y="3664546"/>
            <a:ext cx="2232248" cy="696838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5" name="Textplatzhalter 4">
            <a:extLst>
              <a:ext uri="{FF2B5EF4-FFF2-40B4-BE49-F238E27FC236}">
                <a16:creationId xmlns:a16="http://schemas.microsoft.com/office/drawing/2014/main" id="{DC554D73-BCCB-4A7E-B338-4CD31A7DD63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48064" y="4323284"/>
            <a:ext cx="2232248" cy="696838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6" name="Textplatzhalter 4">
            <a:extLst>
              <a:ext uri="{FF2B5EF4-FFF2-40B4-BE49-F238E27FC236}">
                <a16:creationId xmlns:a16="http://schemas.microsoft.com/office/drawing/2014/main" id="{1975E126-99E7-4B23-8F33-BE6294E5134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629196" y="5589240"/>
            <a:ext cx="5823123" cy="288032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EEF9D46E-39C5-4F3A-A1B7-414492BEC4E1}"/>
              </a:ext>
            </a:extLst>
          </p:cNvPr>
          <p:cNvSpPr/>
          <p:nvPr userDrawn="1"/>
        </p:nvSpPr>
        <p:spPr bwMode="auto">
          <a:xfrm>
            <a:off x="7812360" y="4725144"/>
            <a:ext cx="288032" cy="1296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78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\\taurus\home$\bildarchiv\BLM_Medienführerschein\Elemente_PPT\Overhead_leer.png">
            <a:extLst>
              <a:ext uri="{FF2B5EF4-FFF2-40B4-BE49-F238E27FC236}">
                <a16:creationId xmlns:a16="http://schemas.microsoft.com/office/drawing/2014/main" id="{ED8CE4F1-B46E-4499-BF5A-9791E5D680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191" y="953988"/>
            <a:ext cx="685800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r>
              <a:rPr lang="de-DE" dirty="0"/>
              <a:t>Mein Fernsehheld</a:t>
            </a:r>
          </a:p>
        </p:txBody>
      </p:sp>
      <p:sp>
        <p:nvSpPr>
          <p:cNvPr id="36" name="Textplatzhalter 4">
            <a:extLst>
              <a:ext uri="{FF2B5EF4-FFF2-40B4-BE49-F238E27FC236}">
                <a16:creationId xmlns:a16="http://schemas.microsoft.com/office/drawing/2014/main" id="{FBBEEBB4-7E58-452D-A274-CB152854672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51720" y="1051198"/>
            <a:ext cx="1368152" cy="259457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7" name="Textplatzhalter 4">
            <a:extLst>
              <a:ext uri="{FF2B5EF4-FFF2-40B4-BE49-F238E27FC236}">
                <a16:creationId xmlns:a16="http://schemas.microsoft.com/office/drawing/2014/main" id="{28F586D9-9E06-4ADC-9EE9-0BC78B529D9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051721" y="5352628"/>
            <a:ext cx="5040560" cy="576064"/>
          </a:xfrm>
        </p:spPr>
        <p:txBody>
          <a:bodyPr/>
          <a:lstStyle>
            <a:lvl1pPr marL="0" indent="361950">
              <a:buNone/>
              <a:defRPr sz="1400" baseline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8" name="Textplatzhalter 4">
            <a:extLst>
              <a:ext uri="{FF2B5EF4-FFF2-40B4-BE49-F238E27FC236}">
                <a16:creationId xmlns:a16="http://schemas.microsoft.com/office/drawing/2014/main" id="{6A9F27AA-6C64-4EB8-8479-F24314C7572A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051720" y="1339230"/>
            <a:ext cx="1368152" cy="243433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9" name="Textplatzhalter 4">
            <a:extLst>
              <a:ext uri="{FF2B5EF4-FFF2-40B4-BE49-F238E27FC236}">
                <a16:creationId xmlns:a16="http://schemas.microsoft.com/office/drawing/2014/main" id="{D98B78A0-04EB-4C71-98FA-6BD0EE72559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051720" y="1617737"/>
            <a:ext cx="1368152" cy="260201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0" name="Textplatzhalter 4">
            <a:extLst>
              <a:ext uri="{FF2B5EF4-FFF2-40B4-BE49-F238E27FC236}">
                <a16:creationId xmlns:a16="http://schemas.microsoft.com/office/drawing/2014/main" id="{9C383A4F-C327-4932-AF6A-7210ACB2C911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051720" y="1896244"/>
            <a:ext cx="1368152" cy="257919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1" name="Textplatzhalter 4">
            <a:extLst>
              <a:ext uri="{FF2B5EF4-FFF2-40B4-BE49-F238E27FC236}">
                <a16:creationId xmlns:a16="http://schemas.microsoft.com/office/drawing/2014/main" id="{D654EC9A-F672-40DB-B6BB-908E242DABE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875224" y="908720"/>
            <a:ext cx="1368152" cy="259457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2" name="Textplatzhalter 4">
            <a:extLst>
              <a:ext uri="{FF2B5EF4-FFF2-40B4-BE49-F238E27FC236}">
                <a16:creationId xmlns:a16="http://schemas.microsoft.com/office/drawing/2014/main" id="{947F1980-BC37-44B2-8300-162F2F8863F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875224" y="1196752"/>
            <a:ext cx="1368152" cy="243433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3" name="Textplatzhalter 4">
            <a:extLst>
              <a:ext uri="{FF2B5EF4-FFF2-40B4-BE49-F238E27FC236}">
                <a16:creationId xmlns:a16="http://schemas.microsoft.com/office/drawing/2014/main" id="{700C2DC6-72DE-4158-A308-7B61D407B5B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875224" y="1475259"/>
            <a:ext cx="1368152" cy="260201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4" name="Textplatzhalter 4">
            <a:extLst>
              <a:ext uri="{FF2B5EF4-FFF2-40B4-BE49-F238E27FC236}">
                <a16:creationId xmlns:a16="http://schemas.microsoft.com/office/drawing/2014/main" id="{8E897B0C-1398-4F1F-A569-C3AB65813A9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875224" y="1753766"/>
            <a:ext cx="1368152" cy="257919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5" name="Textplatzhalter 4">
            <a:extLst>
              <a:ext uri="{FF2B5EF4-FFF2-40B4-BE49-F238E27FC236}">
                <a16:creationId xmlns:a16="http://schemas.microsoft.com/office/drawing/2014/main" id="{22EF3C2D-1601-463D-9C85-95D242168E8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683870" y="1048023"/>
            <a:ext cx="1368152" cy="259457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6" name="Textplatzhalter 4">
            <a:extLst>
              <a:ext uri="{FF2B5EF4-FFF2-40B4-BE49-F238E27FC236}">
                <a16:creationId xmlns:a16="http://schemas.microsoft.com/office/drawing/2014/main" id="{F4F7675A-121B-4C35-B6A4-18D50627C0A5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683870" y="1336055"/>
            <a:ext cx="1368152" cy="243433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7" name="Textplatzhalter 4">
            <a:extLst>
              <a:ext uri="{FF2B5EF4-FFF2-40B4-BE49-F238E27FC236}">
                <a16:creationId xmlns:a16="http://schemas.microsoft.com/office/drawing/2014/main" id="{560B79F6-7153-4789-B150-333B6C680560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683870" y="1614562"/>
            <a:ext cx="1368152" cy="260201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8" name="Textplatzhalter 4">
            <a:extLst>
              <a:ext uri="{FF2B5EF4-FFF2-40B4-BE49-F238E27FC236}">
                <a16:creationId xmlns:a16="http://schemas.microsoft.com/office/drawing/2014/main" id="{54B0017E-B3FF-484F-8580-2C472570844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683870" y="1893069"/>
            <a:ext cx="1368152" cy="257919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9" name="Textplatzhalter 4">
            <a:extLst>
              <a:ext uri="{FF2B5EF4-FFF2-40B4-BE49-F238E27FC236}">
                <a16:creationId xmlns:a16="http://schemas.microsoft.com/office/drawing/2014/main" id="{2C95D01D-83EC-496C-83CF-02281F3F4D4C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147093" y="2371725"/>
            <a:ext cx="1368152" cy="259457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0" name="Textplatzhalter 4">
            <a:extLst>
              <a:ext uri="{FF2B5EF4-FFF2-40B4-BE49-F238E27FC236}">
                <a16:creationId xmlns:a16="http://schemas.microsoft.com/office/drawing/2014/main" id="{2D2BA24C-754C-483C-85FE-34E8115C3B9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147093" y="2659757"/>
            <a:ext cx="1368152" cy="243433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1" name="Textplatzhalter 4">
            <a:extLst>
              <a:ext uri="{FF2B5EF4-FFF2-40B4-BE49-F238E27FC236}">
                <a16:creationId xmlns:a16="http://schemas.microsoft.com/office/drawing/2014/main" id="{F1DB1221-9286-4028-A9D5-0397084CDAE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147093" y="2938264"/>
            <a:ext cx="1368152" cy="260201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2" name="Textplatzhalter 4">
            <a:extLst>
              <a:ext uri="{FF2B5EF4-FFF2-40B4-BE49-F238E27FC236}">
                <a16:creationId xmlns:a16="http://schemas.microsoft.com/office/drawing/2014/main" id="{7C5C3978-F2BA-4CE3-8688-372920FB75A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147093" y="3223121"/>
            <a:ext cx="1368152" cy="257919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3" name="Textplatzhalter 4">
            <a:extLst>
              <a:ext uri="{FF2B5EF4-FFF2-40B4-BE49-F238E27FC236}">
                <a16:creationId xmlns:a16="http://schemas.microsoft.com/office/drawing/2014/main" id="{A7F5F01F-0D24-4013-B719-8FDBA63F0DD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2051720" y="3737719"/>
            <a:ext cx="1368152" cy="259457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4" name="Textplatzhalter 4">
            <a:extLst>
              <a:ext uri="{FF2B5EF4-FFF2-40B4-BE49-F238E27FC236}">
                <a16:creationId xmlns:a16="http://schemas.microsoft.com/office/drawing/2014/main" id="{513DA81B-946A-44F7-A0C3-A51134069508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2051720" y="4025751"/>
            <a:ext cx="1368152" cy="243433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5" name="Textplatzhalter 4">
            <a:extLst>
              <a:ext uri="{FF2B5EF4-FFF2-40B4-BE49-F238E27FC236}">
                <a16:creationId xmlns:a16="http://schemas.microsoft.com/office/drawing/2014/main" id="{A2CAB694-8706-4176-8E14-55C539E93B4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051720" y="4304258"/>
            <a:ext cx="1368152" cy="260201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6" name="Textplatzhalter 4">
            <a:extLst>
              <a:ext uri="{FF2B5EF4-FFF2-40B4-BE49-F238E27FC236}">
                <a16:creationId xmlns:a16="http://schemas.microsoft.com/office/drawing/2014/main" id="{E57DE776-EC95-4DA2-B539-28A8FD390FF8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2051720" y="4582765"/>
            <a:ext cx="1368152" cy="257919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7" name="Textplatzhalter 4">
            <a:extLst>
              <a:ext uri="{FF2B5EF4-FFF2-40B4-BE49-F238E27FC236}">
                <a16:creationId xmlns:a16="http://schemas.microsoft.com/office/drawing/2014/main" id="{BFFD4E6C-A418-467F-A31C-B09949A91C5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870970" y="4013051"/>
            <a:ext cx="1368152" cy="259457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8" name="Textplatzhalter 4">
            <a:extLst>
              <a:ext uri="{FF2B5EF4-FFF2-40B4-BE49-F238E27FC236}">
                <a16:creationId xmlns:a16="http://schemas.microsoft.com/office/drawing/2014/main" id="{590945C6-5873-4381-AC3E-572B6497AA2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870970" y="4301083"/>
            <a:ext cx="1368152" cy="243433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9" name="Textplatzhalter 4">
            <a:extLst>
              <a:ext uri="{FF2B5EF4-FFF2-40B4-BE49-F238E27FC236}">
                <a16:creationId xmlns:a16="http://schemas.microsoft.com/office/drawing/2014/main" id="{063DE857-1F5C-4988-A4CF-60431A69A0C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870970" y="4579590"/>
            <a:ext cx="1368152" cy="260201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0" name="Textplatzhalter 4">
            <a:extLst>
              <a:ext uri="{FF2B5EF4-FFF2-40B4-BE49-F238E27FC236}">
                <a16:creationId xmlns:a16="http://schemas.microsoft.com/office/drawing/2014/main" id="{7EAD60A0-79AD-4EF1-AC19-C6BA9664F6E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870970" y="4858097"/>
            <a:ext cx="1368152" cy="257919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1" name="Textplatzhalter 4">
            <a:extLst>
              <a:ext uri="{FF2B5EF4-FFF2-40B4-BE49-F238E27FC236}">
                <a16:creationId xmlns:a16="http://schemas.microsoft.com/office/drawing/2014/main" id="{CD7F70BE-BBF1-400C-90F9-F18F92DC478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5686028" y="3733527"/>
            <a:ext cx="1368152" cy="259457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2" name="Textplatzhalter 4">
            <a:extLst>
              <a:ext uri="{FF2B5EF4-FFF2-40B4-BE49-F238E27FC236}">
                <a16:creationId xmlns:a16="http://schemas.microsoft.com/office/drawing/2014/main" id="{F437BCBB-135A-4AC8-A7E0-6B312F0F0E07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686028" y="4021559"/>
            <a:ext cx="1368152" cy="243433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3" name="Textplatzhalter 4">
            <a:extLst>
              <a:ext uri="{FF2B5EF4-FFF2-40B4-BE49-F238E27FC236}">
                <a16:creationId xmlns:a16="http://schemas.microsoft.com/office/drawing/2014/main" id="{44B87E65-7AE6-4A4F-8A7B-4F8405C52DF5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5686028" y="4300066"/>
            <a:ext cx="1368152" cy="260201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4" name="Textplatzhalter 4">
            <a:extLst>
              <a:ext uri="{FF2B5EF4-FFF2-40B4-BE49-F238E27FC236}">
                <a16:creationId xmlns:a16="http://schemas.microsoft.com/office/drawing/2014/main" id="{A0860C5D-B03F-4496-BE5A-60B07D8C216D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686028" y="4578573"/>
            <a:ext cx="1368152" cy="257919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5" name="Textplatzhalter 4">
            <a:extLst>
              <a:ext uri="{FF2B5EF4-FFF2-40B4-BE49-F238E27FC236}">
                <a16:creationId xmlns:a16="http://schemas.microsoft.com/office/drawing/2014/main" id="{6E1EB0F5-5128-45DD-A3EA-8B02227072D6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391250" y="2355131"/>
            <a:ext cx="1368152" cy="259457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6" name="Textplatzhalter 4">
            <a:extLst>
              <a:ext uri="{FF2B5EF4-FFF2-40B4-BE49-F238E27FC236}">
                <a16:creationId xmlns:a16="http://schemas.microsoft.com/office/drawing/2014/main" id="{A3EE8E4C-77CE-426C-8B4B-ED5C4FF160B9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391250" y="2643163"/>
            <a:ext cx="1368152" cy="243433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7" name="Textplatzhalter 4">
            <a:extLst>
              <a:ext uri="{FF2B5EF4-FFF2-40B4-BE49-F238E27FC236}">
                <a16:creationId xmlns:a16="http://schemas.microsoft.com/office/drawing/2014/main" id="{77DDD0E1-ED61-4371-B72C-E68E1E9B2791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6391250" y="2921670"/>
            <a:ext cx="1368152" cy="260201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8" name="Textplatzhalter 4">
            <a:extLst>
              <a:ext uri="{FF2B5EF4-FFF2-40B4-BE49-F238E27FC236}">
                <a16:creationId xmlns:a16="http://schemas.microsoft.com/office/drawing/2014/main" id="{CC125529-A17F-46A4-90DC-98291DF3D788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6391250" y="3200177"/>
            <a:ext cx="1368152" cy="257919"/>
          </a:xfrm>
        </p:spPr>
        <p:txBody>
          <a:bodyPr anchor="t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4A3B24F-21D7-4CEF-9B51-0D0ED61E2B29}"/>
              </a:ext>
            </a:extLst>
          </p:cNvPr>
          <p:cNvSpPr/>
          <p:nvPr userDrawn="1"/>
        </p:nvSpPr>
        <p:spPr bwMode="auto">
          <a:xfrm>
            <a:off x="7812360" y="4725144"/>
            <a:ext cx="288032" cy="1296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6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Alles nur ein Spiel?</a:t>
            </a:r>
          </a:p>
        </p:txBody>
      </p:sp>
    </p:spTree>
    <p:extLst>
      <p:ext uri="{BB962C8B-B14F-4D97-AF65-F5344CB8AC3E}">
        <p14:creationId xmlns:p14="http://schemas.microsoft.com/office/powerpoint/2010/main" val="159687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6959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8" y="4407469"/>
            <a:ext cx="7772637" cy="136176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8" y="2906042"/>
            <a:ext cx="7772637" cy="150142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2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282" y="1660141"/>
            <a:ext cx="4129959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9617" y="1660141"/>
            <a:ext cx="4131545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2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1" y="274575"/>
            <a:ext cx="8229759" cy="114273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21" y="1534759"/>
            <a:ext cx="4039485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121" y="2174373"/>
            <a:ext cx="4039485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809" y="1534759"/>
            <a:ext cx="4041073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809" y="2174373"/>
            <a:ext cx="4041073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12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4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283" y="1660141"/>
            <a:ext cx="8413877" cy="4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283" y="431700"/>
            <a:ext cx="8355149" cy="774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4" tIns="45689" rIns="91374" bIns="45689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1871" y="6160206"/>
            <a:ext cx="2133231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sz="800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001848" y="298766"/>
            <a:ext cx="1687881" cy="512260"/>
          </a:xfrm>
          <a:prstGeom prst="rect">
            <a:avLst/>
          </a:prstGeom>
        </p:spPr>
      </p:pic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249" y="6069195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249" y="931647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283" y="323775"/>
            <a:ext cx="8413877" cy="70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104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710" r:id="rId3"/>
    <p:sldLayoutId id="2147483711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hf hdr="0" dt="0"/>
  <p:txStyles>
    <p:titleStyle>
      <a:lvl1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09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194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292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38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22" indent="-342822" algn="l" defTabSz="915782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34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282" indent="-177760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217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389" indent="-174586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486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584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8680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5778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9ED9C-F909-4A36-9237-F6DE03429D25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altLang="de-DE"/>
              <a:t>Mein Fernsehheld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9180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Fernsehhelden</a:t>
            </a:r>
          </a:p>
        </p:txBody>
      </p:sp>
      <p:sp>
        <p:nvSpPr>
          <p:cNvPr id="33" name="Textplatzhalter 32">
            <a:extLst>
              <a:ext uri="{FF2B5EF4-FFF2-40B4-BE49-F238E27FC236}">
                <a16:creationId xmlns:a16="http://schemas.microsoft.com/office/drawing/2014/main" id="{369AA95D-37F1-4705-8DBB-ECCB0986A45A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7A240651-D6C3-4886-A78A-7E17D27B275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5" name="Textplatzhalter 34">
            <a:extLst>
              <a:ext uri="{FF2B5EF4-FFF2-40B4-BE49-F238E27FC236}">
                <a16:creationId xmlns:a16="http://schemas.microsoft.com/office/drawing/2014/main" id="{F80A778D-F4DE-4359-950F-AC5E5A7D4D1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7E776C1A-2217-42EC-889A-F0FB4CB644B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7" name="Textplatzhalter 36">
            <a:extLst>
              <a:ext uri="{FF2B5EF4-FFF2-40B4-BE49-F238E27FC236}">
                <a16:creationId xmlns:a16="http://schemas.microsoft.com/office/drawing/2014/main" id="{27104E61-BD9A-4806-BA85-25A78D99489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8" name="Textplatzhalter 37">
            <a:extLst>
              <a:ext uri="{FF2B5EF4-FFF2-40B4-BE49-F238E27FC236}">
                <a16:creationId xmlns:a16="http://schemas.microsoft.com/office/drawing/2014/main" id="{1E7ED945-F1BC-48DA-809C-0B1E9ECFC6F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9" name="Textplatzhalter 38">
            <a:extLst>
              <a:ext uri="{FF2B5EF4-FFF2-40B4-BE49-F238E27FC236}">
                <a16:creationId xmlns:a16="http://schemas.microsoft.com/office/drawing/2014/main" id="{860C9ACC-6119-4727-818B-BCE6A4F924B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0" name="Textplatzhalter 39">
            <a:extLst>
              <a:ext uri="{FF2B5EF4-FFF2-40B4-BE49-F238E27FC236}">
                <a16:creationId xmlns:a16="http://schemas.microsoft.com/office/drawing/2014/main" id="{F132A052-A797-4B40-8529-AAD1EAC3BCF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F9405609-C783-4425-9454-A221D855BEF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2" name="Textplatzhalter 41">
            <a:extLst>
              <a:ext uri="{FF2B5EF4-FFF2-40B4-BE49-F238E27FC236}">
                <a16:creationId xmlns:a16="http://schemas.microsoft.com/office/drawing/2014/main" id="{0348D251-0ED9-4549-B336-CA1B29752FA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Merchandising</a:t>
            </a:r>
            <a:endParaRPr lang="de-DE" dirty="0"/>
          </a:p>
        </p:txBody>
      </p:sp>
      <p:sp>
        <p:nvSpPr>
          <p:cNvPr id="59" name="Textplatzhalter 58">
            <a:extLst>
              <a:ext uri="{FF2B5EF4-FFF2-40B4-BE49-F238E27FC236}">
                <a16:creationId xmlns:a16="http://schemas.microsoft.com/office/drawing/2014/main" id="{FAFAC8A2-8618-4A81-A5B8-D4E598406AE5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0" name="Textplatzhalter 59">
            <a:extLst>
              <a:ext uri="{FF2B5EF4-FFF2-40B4-BE49-F238E27FC236}">
                <a16:creationId xmlns:a16="http://schemas.microsoft.com/office/drawing/2014/main" id="{CC59AB80-9460-4EF4-97B5-AFAEBC0EA7A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1" name="Textplatzhalter 60">
            <a:extLst>
              <a:ext uri="{FF2B5EF4-FFF2-40B4-BE49-F238E27FC236}">
                <a16:creationId xmlns:a16="http://schemas.microsoft.com/office/drawing/2014/main" id="{52156297-1091-41F0-8F7C-8132010ECB8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2" name="Textplatzhalter 61">
            <a:extLst>
              <a:ext uri="{FF2B5EF4-FFF2-40B4-BE49-F238E27FC236}">
                <a16:creationId xmlns:a16="http://schemas.microsoft.com/office/drawing/2014/main" id="{2465DB56-5CA9-4750-A253-27308F24DB2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3" name="Textplatzhalter 62">
            <a:extLst>
              <a:ext uri="{FF2B5EF4-FFF2-40B4-BE49-F238E27FC236}">
                <a16:creationId xmlns:a16="http://schemas.microsoft.com/office/drawing/2014/main" id="{E0BCB04B-46EB-4387-9DD6-3F92325BB37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5D9A55A6-54A0-4AA0-8A7D-FFF299EEACC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5" name="Textplatzhalter 64">
            <a:extLst>
              <a:ext uri="{FF2B5EF4-FFF2-40B4-BE49-F238E27FC236}">
                <a16:creationId xmlns:a16="http://schemas.microsoft.com/office/drawing/2014/main" id="{32129AAA-0C20-41CA-8EDC-87F4A589233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6" name="Textplatzhalter 65">
            <a:extLst>
              <a:ext uri="{FF2B5EF4-FFF2-40B4-BE49-F238E27FC236}">
                <a16:creationId xmlns:a16="http://schemas.microsoft.com/office/drawing/2014/main" id="{8F130A9B-D36D-46F3-B9FC-138893C56C7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7" name="Textplatzhalter 66">
            <a:extLst>
              <a:ext uri="{FF2B5EF4-FFF2-40B4-BE49-F238E27FC236}">
                <a16:creationId xmlns:a16="http://schemas.microsoft.com/office/drawing/2014/main" id="{3A81FADE-0DCD-479A-87DF-54666768D73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8" name="Textplatzhalter 67">
            <a:extLst>
              <a:ext uri="{FF2B5EF4-FFF2-40B4-BE49-F238E27FC236}">
                <a16:creationId xmlns:a16="http://schemas.microsoft.com/office/drawing/2014/main" id="{CC0E4AFE-BE20-48AE-A2E2-95AD9849252F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9" name="Textplatzhalter 68">
            <a:extLst>
              <a:ext uri="{FF2B5EF4-FFF2-40B4-BE49-F238E27FC236}">
                <a16:creationId xmlns:a16="http://schemas.microsoft.com/office/drawing/2014/main" id="{940FA9C6-160C-488F-A804-FD511386994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0" name="Textplatzhalter 69">
            <a:extLst>
              <a:ext uri="{FF2B5EF4-FFF2-40B4-BE49-F238E27FC236}">
                <a16:creationId xmlns:a16="http://schemas.microsoft.com/office/drawing/2014/main" id="{013D2ED0-18EB-4ED6-B9B3-71FB5FFF602D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1" name="Textplatzhalter 70">
            <a:extLst>
              <a:ext uri="{FF2B5EF4-FFF2-40B4-BE49-F238E27FC236}">
                <a16:creationId xmlns:a16="http://schemas.microsoft.com/office/drawing/2014/main" id="{FA35B292-3066-47D1-B644-F24F646B65E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2" name="Textplatzhalter 71">
            <a:extLst>
              <a:ext uri="{FF2B5EF4-FFF2-40B4-BE49-F238E27FC236}">
                <a16:creationId xmlns:a16="http://schemas.microsoft.com/office/drawing/2014/main" id="{F1C447C8-6A30-494A-AE44-D2AE4730BD7B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3" name="Textplatzhalter 72">
            <a:extLst>
              <a:ext uri="{FF2B5EF4-FFF2-40B4-BE49-F238E27FC236}">
                <a16:creationId xmlns:a16="http://schemas.microsoft.com/office/drawing/2014/main" id="{AA358136-68F6-45D8-99C0-109288A674E0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4" name="Textplatzhalter 73">
            <a:extLst>
              <a:ext uri="{FF2B5EF4-FFF2-40B4-BE49-F238E27FC236}">
                <a16:creationId xmlns:a16="http://schemas.microsoft.com/office/drawing/2014/main" id="{B3E5FD84-C709-48C6-B866-5FC3470776A1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5" name="Textplatzhalter 74">
            <a:extLst>
              <a:ext uri="{FF2B5EF4-FFF2-40B4-BE49-F238E27FC236}">
                <a16:creationId xmlns:a16="http://schemas.microsoft.com/office/drawing/2014/main" id="{AC9E321E-D7C8-496C-9D99-48AED71676CC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6" name="Textplatzhalter 75">
            <a:extLst>
              <a:ext uri="{FF2B5EF4-FFF2-40B4-BE49-F238E27FC236}">
                <a16:creationId xmlns:a16="http://schemas.microsoft.com/office/drawing/2014/main" id="{80384F2D-5AA7-47B5-A508-6174610E2A09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7" name="Textplatzhalter 76">
            <a:extLst>
              <a:ext uri="{FF2B5EF4-FFF2-40B4-BE49-F238E27FC236}">
                <a16:creationId xmlns:a16="http://schemas.microsoft.com/office/drawing/2014/main" id="{ECC476F8-FBFD-4959-9D6E-268BF7F0312B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8" name="Textplatzhalter 77">
            <a:extLst>
              <a:ext uri="{FF2B5EF4-FFF2-40B4-BE49-F238E27FC236}">
                <a16:creationId xmlns:a16="http://schemas.microsoft.com/office/drawing/2014/main" id="{00B7DB9E-9D59-4524-A8FD-F8CB1BC0E91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9" name="Textplatzhalter 78">
            <a:extLst>
              <a:ext uri="{FF2B5EF4-FFF2-40B4-BE49-F238E27FC236}">
                <a16:creationId xmlns:a16="http://schemas.microsoft.com/office/drawing/2014/main" id="{860AFE17-CC13-421A-B112-EC969BDC1812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0" name="Textplatzhalter 79">
            <a:extLst>
              <a:ext uri="{FF2B5EF4-FFF2-40B4-BE49-F238E27FC236}">
                <a16:creationId xmlns:a16="http://schemas.microsoft.com/office/drawing/2014/main" id="{911D8A68-F3E3-4192-9920-E7F50310D111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1" name="Textplatzhalter 80">
            <a:extLst>
              <a:ext uri="{FF2B5EF4-FFF2-40B4-BE49-F238E27FC236}">
                <a16:creationId xmlns:a16="http://schemas.microsoft.com/office/drawing/2014/main" id="{741E57F8-CAAF-4EE8-A350-C84DED77C174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2" name="Textplatzhalter 81">
            <a:extLst>
              <a:ext uri="{FF2B5EF4-FFF2-40B4-BE49-F238E27FC236}">
                <a16:creationId xmlns:a16="http://schemas.microsoft.com/office/drawing/2014/main" id="{4D75F25D-EDA3-49C4-9E63-4DC59C5DA615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3" name="Textplatzhalter 82">
            <a:extLst>
              <a:ext uri="{FF2B5EF4-FFF2-40B4-BE49-F238E27FC236}">
                <a16:creationId xmlns:a16="http://schemas.microsoft.com/office/drawing/2014/main" id="{D45FF204-0ADE-4A8A-AB80-F6834847B6A2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4" name="Textplatzhalter 83">
            <a:extLst>
              <a:ext uri="{FF2B5EF4-FFF2-40B4-BE49-F238E27FC236}">
                <a16:creationId xmlns:a16="http://schemas.microsoft.com/office/drawing/2014/main" id="{49383570-EEDC-4025-90B8-2D37B5CA0B9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5" name="Textplatzhalter 84">
            <a:extLst>
              <a:ext uri="{FF2B5EF4-FFF2-40B4-BE49-F238E27FC236}">
                <a16:creationId xmlns:a16="http://schemas.microsoft.com/office/drawing/2014/main" id="{CC951FC6-E562-4D3B-95E0-CDE42687AAFC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6" name="Textplatzhalter 85">
            <a:extLst>
              <a:ext uri="{FF2B5EF4-FFF2-40B4-BE49-F238E27FC236}">
                <a16:creationId xmlns:a16="http://schemas.microsoft.com/office/drawing/2014/main" id="{4F6B47BD-4DF2-44A1-8F48-599A72C0E7EE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7" name="Textplatzhalter 86">
            <a:extLst>
              <a:ext uri="{FF2B5EF4-FFF2-40B4-BE49-F238E27FC236}">
                <a16:creationId xmlns:a16="http://schemas.microsoft.com/office/drawing/2014/main" id="{FABFEA67-5140-48FC-8388-898AE758EB9E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8" name="Textplatzhalter 87">
            <a:extLst>
              <a:ext uri="{FF2B5EF4-FFF2-40B4-BE49-F238E27FC236}">
                <a16:creationId xmlns:a16="http://schemas.microsoft.com/office/drawing/2014/main" id="{AC41FD5D-4748-4CD4-8FBE-FF0BC2C4B283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9" name="Textplatzhalter 88">
            <a:extLst>
              <a:ext uri="{FF2B5EF4-FFF2-40B4-BE49-F238E27FC236}">
                <a16:creationId xmlns:a16="http://schemas.microsoft.com/office/drawing/2014/main" id="{5A52C7F5-0680-4FBC-B2AD-9ABCBAE8A4FC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0" name="Textplatzhalter 89">
            <a:extLst>
              <a:ext uri="{FF2B5EF4-FFF2-40B4-BE49-F238E27FC236}">
                <a16:creationId xmlns:a16="http://schemas.microsoft.com/office/drawing/2014/main" id="{33A5CE7C-BD7F-4D9A-AF73-AC7328F27F01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1" name="Textplatzhalter 90">
            <a:extLst>
              <a:ext uri="{FF2B5EF4-FFF2-40B4-BE49-F238E27FC236}">
                <a16:creationId xmlns:a16="http://schemas.microsoft.com/office/drawing/2014/main" id="{C1DC51D1-ADDE-48E3-B324-403383F13018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2" name="Textplatzhalter 91">
            <a:extLst>
              <a:ext uri="{FF2B5EF4-FFF2-40B4-BE49-F238E27FC236}">
                <a16:creationId xmlns:a16="http://schemas.microsoft.com/office/drawing/2014/main" id="{321982B4-B1F2-443E-B44F-DB6A39F02016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452805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Elternabend_Vorlage</Template>
  <TotalTime>0</TotalTime>
  <Words>4</Words>
  <Application>Microsoft Office PowerPoint</Application>
  <PresentationFormat>Bildschirmpräsentation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Wingdings</vt:lpstr>
      <vt:lpstr>SCHUFA_Praesentationsvorlage</vt:lpstr>
      <vt:lpstr>Mein Fernsehheld</vt:lpstr>
      <vt:lpstr>Fernsehhelden</vt:lpstr>
      <vt:lpstr>Merchandising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 und Medien</dc:title>
  <dc:creator>Helliwood media &amp; education</dc:creator>
  <cp:lastModifiedBy>Anne Kirchner</cp:lastModifiedBy>
  <cp:revision>28</cp:revision>
  <dcterms:created xsi:type="dcterms:W3CDTF">2010-11-15T10:52:14Z</dcterms:created>
  <dcterms:modified xsi:type="dcterms:W3CDTF">2018-10-10T10:28:49Z</dcterms:modified>
</cp:coreProperties>
</file>