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7"/>
  </p:notesMasterIdLst>
  <p:handoutMasterIdLst>
    <p:handoutMasterId r:id="rId8"/>
  </p:handoutMasterIdLst>
  <p:sldIdLst>
    <p:sldId id="460" r:id="rId2"/>
    <p:sldId id="457" r:id="rId3"/>
    <p:sldId id="458" r:id="rId4"/>
    <p:sldId id="459" r:id="rId5"/>
    <p:sldId id="271" r:id="rId6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36">
          <p15:clr>
            <a:srgbClr val="A4A3A4"/>
          </p15:clr>
        </p15:guide>
        <p15:guide id="3" orient="horz" pos="410">
          <p15:clr>
            <a:srgbClr val="A4A3A4"/>
          </p15:clr>
        </p15:guide>
        <p15:guide id="4" orient="horz" pos="314">
          <p15:clr>
            <a:srgbClr val="A4A3A4"/>
          </p15:clr>
        </p15:guide>
        <p15:guide id="5" orient="horz" pos="2874">
          <p15:clr>
            <a:srgbClr val="A4A3A4"/>
          </p15:clr>
        </p15:guide>
        <p15:guide id="6" orient="horz" pos="188">
          <p15:clr>
            <a:srgbClr val="A4A3A4"/>
          </p15:clr>
        </p15:guide>
        <p15:guide id="7" pos="2880">
          <p15:clr>
            <a:srgbClr val="A4A3A4"/>
          </p15:clr>
        </p15:guide>
        <p15:guide id="8" pos="340">
          <p15:clr>
            <a:srgbClr val="A4A3A4"/>
          </p15:clr>
        </p15:guide>
        <p15:guide id="9" pos="54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anie Pfeifer" initials="M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F7A"/>
    <a:srgbClr val="7FC31C"/>
    <a:srgbClr val="008AA3"/>
    <a:srgbClr val="7FC3A3"/>
    <a:srgbClr val="E5E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89434" autoAdjust="0"/>
  </p:normalViewPr>
  <p:slideViewPr>
    <p:cSldViewPr>
      <p:cViewPr varScale="1">
        <p:scale>
          <a:sx n="116" d="100"/>
          <a:sy n="116" d="100"/>
        </p:scale>
        <p:origin x="684" y="108"/>
      </p:cViewPr>
      <p:guideLst>
        <p:guide orient="horz" pos="2160"/>
        <p:guide orient="horz" pos="636"/>
        <p:guide orient="horz" pos="410"/>
        <p:guide orient="horz" pos="314"/>
        <p:guide orient="horz" pos="2874"/>
        <p:guide orient="horz" pos="188"/>
        <p:guide pos="2880"/>
        <p:guide pos="34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15D535-91BB-48A9-9CD0-D7D62E12E4EA}" type="datetimeFigureOut">
              <a:rPr lang="de-DE"/>
              <a:pPr>
                <a:defRPr/>
              </a:pPr>
              <a:t>15.10.2018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372E62-0925-40DA-8502-92A6F0E925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7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AC9B7D-6ED1-41C4-80F7-C890EA01F25C}" type="datetimeFigureOut">
              <a:rPr lang="de-DE"/>
              <a:pPr>
                <a:defRPr/>
              </a:pPr>
              <a:t>15.10.2018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E60F06-5868-4A5E-994E-A1929FA8DF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246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2"/>
            <a:ext cx="9144000" cy="61736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2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6065"/>
            <a:ext cx="9144000" cy="86756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423" y="5948696"/>
            <a:ext cx="6306043" cy="619181"/>
          </a:xfrm>
        </p:spPr>
        <p:txBody>
          <a:bodyPr lIns="0" tIns="0" rIns="0" bIns="0" anchor="t"/>
          <a:lstStyle>
            <a:lvl1pPr>
              <a:lnSpc>
                <a:spcPts val="3199"/>
              </a:lnSpc>
              <a:defRPr sz="2799"/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6840" y="5858708"/>
            <a:ext cx="1687881" cy="51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4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283" y="5273778"/>
            <a:ext cx="8234485" cy="700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0039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2" y="272987"/>
            <a:ext cx="3007791" cy="1161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4431" y="272988"/>
            <a:ext cx="5112449" cy="585334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122" y="1434769"/>
            <a:ext cx="3007791" cy="4691564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1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977" y="4801077"/>
            <a:ext cx="5487033" cy="5666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977" y="612633"/>
            <a:ext cx="5487033" cy="4115435"/>
          </a:xfrm>
        </p:spPr>
        <p:txBody>
          <a:bodyPr/>
          <a:lstStyle>
            <a:lvl1pPr marL="0" indent="0">
              <a:buNone/>
              <a:defRPr sz="3199"/>
            </a:lvl1pPr>
            <a:lvl2pPr marL="457098" indent="0">
              <a:buNone/>
              <a:defRPr sz="2799"/>
            </a:lvl2pPr>
            <a:lvl3pPr marL="914194" indent="0">
              <a:buNone/>
              <a:defRPr sz="2400"/>
            </a:lvl3pPr>
            <a:lvl4pPr marL="1371292" indent="0">
              <a:buNone/>
              <a:defRPr sz="2000"/>
            </a:lvl4pPr>
            <a:lvl5pPr marL="1828388" indent="0">
              <a:buNone/>
              <a:defRPr sz="2000"/>
            </a:lvl5pPr>
            <a:lvl6pPr marL="2285486" indent="0">
              <a:buNone/>
              <a:defRPr sz="2000"/>
            </a:lvl6pPr>
            <a:lvl7pPr marL="2742582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977" y="5367683"/>
            <a:ext cx="5487033" cy="804677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265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02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8087" y="323776"/>
            <a:ext cx="2103073" cy="56247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284" y="323776"/>
            <a:ext cx="6158429" cy="562479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4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B3241-0B3F-4990-9424-361185E198ED}" type="datetimeFigureOut">
              <a:rPr lang="de-DE" smtClean="0"/>
              <a:t>15.10.2018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3AEFF-E440-4CBE-8C62-06E05C6CF1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32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taurus\home$\bildarchiv\BLM_Medienführerschein\Elemente_PPT\overhead_ProKontra.png">
            <a:extLst>
              <a:ext uri="{FF2B5EF4-FFF2-40B4-BE49-F238E27FC236}">
                <a16:creationId xmlns:a16="http://schemas.microsoft.com/office/drawing/2014/main" id="{4B48FF21-1C00-4E66-ADA5-EEB85E25325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38"/>
          <a:stretch/>
        </p:blipFill>
        <p:spPr bwMode="auto">
          <a:xfrm>
            <a:off x="1187624" y="1015747"/>
            <a:ext cx="6912768" cy="503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Alles nur ein Spiel?</a:t>
            </a:r>
          </a:p>
        </p:txBody>
      </p:sp>
      <p:sp>
        <p:nvSpPr>
          <p:cNvPr id="7" name="Textplatzhalter 4">
            <a:extLst>
              <a:ext uri="{FF2B5EF4-FFF2-40B4-BE49-F238E27FC236}">
                <a16:creationId xmlns:a16="http://schemas.microsoft.com/office/drawing/2014/main" id="{9C811A8C-B616-4BD7-B532-2127BA333E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4000" y="1422847"/>
            <a:ext cx="2284413" cy="1150937"/>
          </a:xfrm>
        </p:spPr>
        <p:txBody>
          <a:bodyPr/>
          <a:lstStyle>
            <a:lvl1pPr marL="0" indent="0">
              <a:buNone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D848D553-4BB2-4211-82A5-8C02339BF4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88471" y="1412776"/>
            <a:ext cx="2284413" cy="1150937"/>
          </a:xfrm>
        </p:spPr>
        <p:txBody>
          <a:bodyPr/>
          <a:lstStyle>
            <a:lvl1pPr marL="0" indent="0">
              <a:buNone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84C09CAE-A6C0-4CC0-95A0-B191C1EEE2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62075" y="3446510"/>
            <a:ext cx="2533650" cy="763510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3A1A1042-127D-4C39-832C-3688B62487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20072" y="3492623"/>
            <a:ext cx="2533650" cy="763510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0D2A5E71-85F9-4FFE-B471-1EC66148E55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69740" y="4813121"/>
            <a:ext cx="2533650" cy="763510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42F7BAFB-B083-4A92-96D5-F3E35C9E30A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27737" y="4859234"/>
            <a:ext cx="2533650" cy="763510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E771A34-68EC-43CC-890D-665C84D3D452}"/>
              </a:ext>
            </a:extLst>
          </p:cNvPr>
          <p:cNvSpPr/>
          <p:nvPr userDrawn="1"/>
        </p:nvSpPr>
        <p:spPr bwMode="auto">
          <a:xfrm>
            <a:off x="7956376" y="4725144"/>
            <a:ext cx="216024" cy="1296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78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Alles nur ein Spiel?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ABAD08B7-EAA3-44B0-8EF5-A33D6C6708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3100" y="1052736"/>
            <a:ext cx="6887807" cy="486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19B082E1-7303-447F-A206-8DB0B733F9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86714" y="1556792"/>
            <a:ext cx="2597255" cy="1485156"/>
          </a:xfrm>
        </p:spPr>
        <p:txBody>
          <a:bodyPr/>
          <a:lstStyle>
            <a:lvl1pPr marL="0" indent="0"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5868519-0AFD-4185-9BC3-B0B60F3E1E3C}"/>
              </a:ext>
            </a:extLst>
          </p:cNvPr>
          <p:cNvSpPr/>
          <p:nvPr userDrawn="1"/>
        </p:nvSpPr>
        <p:spPr bwMode="auto">
          <a:xfrm>
            <a:off x="7956376" y="4653136"/>
            <a:ext cx="216024" cy="13681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D5D4415E-4CBE-404E-9B3A-281CF7C62B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7073" y="1556792"/>
            <a:ext cx="2597255" cy="1485156"/>
          </a:xfrm>
        </p:spPr>
        <p:txBody>
          <a:bodyPr/>
          <a:lstStyle>
            <a:lvl1pPr marL="0" indent="0"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4BF1312A-6508-46E5-BAF7-A0AB2AC736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04717" y="4365104"/>
            <a:ext cx="2597255" cy="1368152"/>
          </a:xfrm>
        </p:spPr>
        <p:txBody>
          <a:bodyPr/>
          <a:lstStyle>
            <a:lvl1pPr marL="0" indent="0"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E89B3552-D482-47F8-ACC9-45D86522A4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45076" y="4365104"/>
            <a:ext cx="2597255" cy="1368152"/>
          </a:xfrm>
        </p:spPr>
        <p:txBody>
          <a:bodyPr/>
          <a:lstStyle>
            <a:lvl1pPr marL="0" indent="0"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616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fik 38">
            <a:extLst>
              <a:ext uri="{FF2B5EF4-FFF2-40B4-BE49-F238E27FC236}">
                <a16:creationId xmlns:a16="http://schemas.microsoft.com/office/drawing/2014/main" id="{0F10ED21-3027-4AB0-A2A5-36AF5AA000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20539"/>
            <a:ext cx="7704856" cy="544476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Alles nur ein Spiel?</a:t>
            </a:r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9AF7A278-ED4A-4FC4-AAA8-E450CE593C8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62225" y="2638428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2D539AFC-4D0F-49BC-839A-6A0A015D5D5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562224" y="2960762"/>
            <a:ext cx="1308001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E2F43340-8ED0-4BC3-9851-838C1E27073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936901" y="2636912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6" name="Textplatzhalter 4">
            <a:extLst>
              <a:ext uri="{FF2B5EF4-FFF2-40B4-BE49-F238E27FC236}">
                <a16:creationId xmlns:a16="http://schemas.microsoft.com/office/drawing/2014/main" id="{C18CED7F-6D7A-4C82-812A-EB7A5EA355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946426" y="2951237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A7066D00-D0F8-497A-AAF4-CD06CE2E98D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301605" y="2646437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D3F98C21-DCA8-462A-A11B-FD3E5858F54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301605" y="2960762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9" name="Textplatzhalter 4">
            <a:extLst>
              <a:ext uri="{FF2B5EF4-FFF2-40B4-BE49-F238E27FC236}">
                <a16:creationId xmlns:a16="http://schemas.microsoft.com/office/drawing/2014/main" id="{DEF4D9A9-F0E5-48F7-A8D7-AE3F1AA6E54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69757" y="2646437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0" name="Textplatzhalter 4">
            <a:extLst>
              <a:ext uri="{FF2B5EF4-FFF2-40B4-BE49-F238E27FC236}">
                <a16:creationId xmlns:a16="http://schemas.microsoft.com/office/drawing/2014/main" id="{F96F5DC2-A736-44F7-8B2A-A6CA4A06AA6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679282" y="2960762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0894ED3A-78C1-4016-9E29-0D6BE0EF1F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562224" y="3922787"/>
            <a:ext cx="1308001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FC6F5900-81D3-4724-A9BE-E319B735A52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946426" y="3913262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1E498231-B5B8-4C6F-BBF2-27289A1A251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01605" y="3922787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4" name="Textplatzhalter 4">
            <a:extLst>
              <a:ext uri="{FF2B5EF4-FFF2-40B4-BE49-F238E27FC236}">
                <a16:creationId xmlns:a16="http://schemas.microsoft.com/office/drawing/2014/main" id="{7E8A2928-4333-48AA-859F-2A9228AEB9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79282" y="3922787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5" name="Textplatzhalter 4">
            <a:extLst>
              <a:ext uri="{FF2B5EF4-FFF2-40B4-BE49-F238E27FC236}">
                <a16:creationId xmlns:a16="http://schemas.microsoft.com/office/drawing/2014/main" id="{125177B5-B6D8-4CD1-B69D-8D46BE84B14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562224" y="4856237"/>
            <a:ext cx="1308001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6" name="Textplatzhalter 4">
            <a:extLst>
              <a:ext uri="{FF2B5EF4-FFF2-40B4-BE49-F238E27FC236}">
                <a16:creationId xmlns:a16="http://schemas.microsoft.com/office/drawing/2014/main" id="{D475067B-F9A6-45C3-AFB8-BA296A932E1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946426" y="4846712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7" name="Textplatzhalter 4">
            <a:extLst>
              <a:ext uri="{FF2B5EF4-FFF2-40B4-BE49-F238E27FC236}">
                <a16:creationId xmlns:a16="http://schemas.microsoft.com/office/drawing/2014/main" id="{84F2B16C-7DC1-4564-BB7A-177C95EC545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01605" y="4856237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8" name="Textplatzhalter 4">
            <a:extLst>
              <a:ext uri="{FF2B5EF4-FFF2-40B4-BE49-F238E27FC236}">
                <a16:creationId xmlns:a16="http://schemas.microsoft.com/office/drawing/2014/main" id="{16BBD7E0-D4B8-4CC2-9786-0BF632FC776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291580" y="5608712"/>
            <a:ext cx="6592788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0" name="Textplatzhalter 4">
            <a:extLst>
              <a:ext uri="{FF2B5EF4-FFF2-40B4-BE49-F238E27FC236}">
                <a16:creationId xmlns:a16="http://schemas.microsoft.com/office/drawing/2014/main" id="{0FF61BFB-9BCC-41CC-8462-76362E41678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56784" y="4861698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3433B573-6FCA-4485-B02A-E7C83471EC44}"/>
              </a:ext>
            </a:extLst>
          </p:cNvPr>
          <p:cNvSpPr/>
          <p:nvPr userDrawn="1"/>
        </p:nvSpPr>
        <p:spPr bwMode="auto">
          <a:xfrm>
            <a:off x="8028384" y="4725144"/>
            <a:ext cx="216024" cy="1296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Textplatzhalter 4">
            <a:extLst>
              <a:ext uri="{FF2B5EF4-FFF2-40B4-BE49-F238E27FC236}">
                <a16:creationId xmlns:a16="http://schemas.microsoft.com/office/drawing/2014/main" id="{386D55EA-21BE-435C-9121-7F233E0068D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571750" y="1342248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0" name="Textplatzhalter 4">
            <a:extLst>
              <a:ext uri="{FF2B5EF4-FFF2-40B4-BE49-F238E27FC236}">
                <a16:creationId xmlns:a16="http://schemas.microsoft.com/office/drawing/2014/main" id="{1E01D559-59A0-43BE-87B1-2E06CD7FB2B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71749" y="1664582"/>
            <a:ext cx="1308001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1" name="Textplatzhalter 4">
            <a:extLst>
              <a:ext uri="{FF2B5EF4-FFF2-40B4-BE49-F238E27FC236}">
                <a16:creationId xmlns:a16="http://schemas.microsoft.com/office/drawing/2014/main" id="{A4AE3191-B6ED-4F8E-AE73-16044983D72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946426" y="1340732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2" name="Textplatzhalter 4">
            <a:extLst>
              <a:ext uri="{FF2B5EF4-FFF2-40B4-BE49-F238E27FC236}">
                <a16:creationId xmlns:a16="http://schemas.microsoft.com/office/drawing/2014/main" id="{01007CC5-B634-4F79-BF4D-CA971563A17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955951" y="1655057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3" name="Textplatzhalter 4">
            <a:extLst>
              <a:ext uri="{FF2B5EF4-FFF2-40B4-BE49-F238E27FC236}">
                <a16:creationId xmlns:a16="http://schemas.microsoft.com/office/drawing/2014/main" id="{7A31D59D-D9B2-4BCB-AE11-B80BE2FA57C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311130" y="1350257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4" name="Textplatzhalter 4">
            <a:extLst>
              <a:ext uri="{FF2B5EF4-FFF2-40B4-BE49-F238E27FC236}">
                <a16:creationId xmlns:a16="http://schemas.microsoft.com/office/drawing/2014/main" id="{3F3C29C0-1756-44BB-8DFD-1353E4B78B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311130" y="1664582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5" name="Textplatzhalter 4">
            <a:extLst>
              <a:ext uri="{FF2B5EF4-FFF2-40B4-BE49-F238E27FC236}">
                <a16:creationId xmlns:a16="http://schemas.microsoft.com/office/drawing/2014/main" id="{D83E7B60-7683-417A-B0A7-AC561AC9D8E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679282" y="1350257"/>
            <a:ext cx="1314450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6" name="Textplatzhalter 4">
            <a:extLst>
              <a:ext uri="{FF2B5EF4-FFF2-40B4-BE49-F238E27FC236}">
                <a16:creationId xmlns:a16="http://schemas.microsoft.com/office/drawing/2014/main" id="{97B2D273-4D13-48A4-8285-B6F528C1C34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688807" y="1664582"/>
            <a:ext cx="1301849" cy="268210"/>
          </a:xfrm>
        </p:spPr>
        <p:txBody>
          <a:bodyPr/>
          <a:lstStyle>
            <a:lvl1pPr marL="0" indent="0">
              <a:buNone/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59687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6959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8" y="4407469"/>
            <a:ext cx="7772637" cy="136176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8" y="2906042"/>
            <a:ext cx="7772637" cy="150142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2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282" y="1660141"/>
            <a:ext cx="4129959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9617" y="1660141"/>
            <a:ext cx="4131545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2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1" y="274575"/>
            <a:ext cx="8229759" cy="114273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21" y="1534759"/>
            <a:ext cx="4039485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121" y="2174373"/>
            <a:ext cx="4039485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809" y="1534759"/>
            <a:ext cx="4041073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809" y="2174373"/>
            <a:ext cx="4041073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12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283" y="1660141"/>
            <a:ext cx="8413877" cy="4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283" y="431700"/>
            <a:ext cx="8355149" cy="77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4" tIns="45689" rIns="91374" bIns="45689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1871" y="6160206"/>
            <a:ext cx="2133231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sz="80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001848" y="298766"/>
            <a:ext cx="1687881" cy="512260"/>
          </a:xfrm>
          <a:prstGeom prst="rect">
            <a:avLst/>
          </a:prstGeom>
        </p:spPr>
      </p:pic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249" y="6069195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249" y="931647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283" y="323775"/>
            <a:ext cx="8413877" cy="70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104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710" r:id="rId3"/>
    <p:sldLayoutId id="2147483711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hf hdr="0" dt="0"/>
  <p:txStyles>
    <p:titleStyle>
      <a:lvl1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09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194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292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38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22" indent="-342822" algn="l" defTabSz="915782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34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282" indent="-177760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217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389" indent="-174586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486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584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8680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5778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9ED9C-F909-4A36-9237-F6DE03429D25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/>
              <a:t>Alles nur ein Spiel?</a:t>
            </a:r>
          </a:p>
        </p:txBody>
      </p:sp>
    </p:spTree>
    <p:extLst>
      <p:ext uri="{BB962C8B-B14F-4D97-AF65-F5344CB8AC3E}">
        <p14:creationId xmlns:p14="http://schemas.microsoft.com/office/powerpoint/2010/main" val="29918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 &amp; Kontra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510C56-3C42-4C81-B16D-304FA098C5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004262-DBF0-4BA6-BE02-A708C1E9C6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F90514-157A-4A1D-B819-17247913A1F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DB0C1FE-91D8-49EB-909A-02A5748795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EC4EE95F-C42E-4121-B7E0-EA2B5E5A681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DDDE148-1B9F-4FB7-A977-7511CCF6B5A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941C7BCB-A01B-407C-BCFC-59D9F5DC875C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Digitale Spiele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45FA9AB-4FD6-4696-98F5-BDD644D9718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5C1D3B-4E1F-4779-A4B8-7CE752ABFA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7DAA7A6-132E-405F-9FC6-ABF6A79EC3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935E67C-60A4-460A-829B-B686A7C318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423E5E3-B63C-4F29-BC72-8948936DBD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Spielekompass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1719BD5-45C0-4BB2-96E1-A1680EADBEA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66701A-75ED-4E45-839F-A9E7DA9B51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6E38B8-58A8-49F5-8CCB-FEAA21D0EE0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177A67B-3B88-470A-A953-DEA6BA3C129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738695B-F77A-4398-A7CC-76A0C80F89D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DF96DCE-04B5-4C2E-AB0C-3CF04829B17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3AD8A690-8E37-4F64-8CB2-0D7865CD909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86CB5A0-6FA2-47B2-8013-C1CB45F1439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73B6DA3D-3D33-4D46-B674-6324D18B006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EC872AE2-E8DC-4940-9D16-E3612C1C26D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F5CD79C5-ED50-4012-AD60-E3E135BA171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66CF8C1-3EC6-43A9-AB81-082E458C4F4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14E42788-6E84-4D85-87E1-7D6F1E377B4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04B8A5B-8B1C-4C94-B8B1-63A65A868D7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B3D28560-C28E-43E6-B0BB-601221639E9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01E39CFB-970F-4AC3-917C-A28EB90D84C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7D592D4C-4410-4AF9-820A-699E3DF646C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9C699368-0A08-4F43-8EE8-138FA7273B7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D8966D51-35C5-473E-B4A5-D7ED68A1D8C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4D0A035D-7E13-4D33-B9D6-D70A318D00D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3514F386-1904-48B5-8287-90D9241A610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74C4A931-D681-460A-85F4-63943DB87D9E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0C88A206-F153-474F-8A37-E17B458CA94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C9FB9830-97E4-4CEA-A150-57EFF9766D0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4A697C79-946D-4DFC-BE76-F5315ADB02E8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026F3250-934A-4FD2-9AAD-64C6CC7CB74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43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452805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Elternabend_Vorlage</Template>
  <TotalTime>0</TotalTime>
  <Words>12</Words>
  <Application>Microsoft Office PowerPoint</Application>
  <PresentationFormat>Bildschirmpräsentation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SCHUFA_Praesentationsvorlage</vt:lpstr>
      <vt:lpstr>Alles nur ein Spiel?</vt:lpstr>
      <vt:lpstr>Pro &amp; Kontra</vt:lpstr>
      <vt:lpstr>Digitale Spiele</vt:lpstr>
      <vt:lpstr>Mein Spielekompass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 und Medien</dc:title>
  <dc:creator>Helliwood media &amp; education</dc:creator>
  <cp:lastModifiedBy>Anne Kirchner</cp:lastModifiedBy>
  <cp:revision>27</cp:revision>
  <dcterms:created xsi:type="dcterms:W3CDTF">2010-11-15T10:52:14Z</dcterms:created>
  <dcterms:modified xsi:type="dcterms:W3CDTF">2018-10-15T11:52:55Z</dcterms:modified>
</cp:coreProperties>
</file>