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5"/>
  </p:notesMasterIdLst>
  <p:handoutMasterIdLst>
    <p:handoutMasterId r:id="rId6"/>
  </p:handoutMasterIdLst>
  <p:sldIdLst>
    <p:sldId id="303" r:id="rId2"/>
    <p:sldId id="529" r:id="rId3"/>
    <p:sldId id="530" r:id="rId4"/>
  </p:sldIdLst>
  <p:sldSz cx="9145588" cy="6859588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pos="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8"/>
    <a:srgbClr val="CBD7D6"/>
    <a:srgbClr val="5A6A6A"/>
    <a:srgbClr val="484848"/>
    <a:srgbClr val="FF6300"/>
    <a:srgbClr val="ACBCB8"/>
    <a:srgbClr val="A4BBC8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549" autoAdjust="0"/>
  </p:normalViewPr>
  <p:slideViewPr>
    <p:cSldViewPr>
      <p:cViewPr varScale="1">
        <p:scale>
          <a:sx n="123" d="100"/>
          <a:sy n="123" d="100"/>
        </p:scale>
        <p:origin x="1188" y="102"/>
      </p:cViewPr>
      <p:guideLst>
        <p:guide orient="horz" pos="2161"/>
        <p:guide pos="2881"/>
        <p:guide pos="3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5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anose="02020603060405020304" pitchFamily="18" charset="0"/>
              </a:defRPr>
            </a:lvl1pPr>
          </a:lstStyle>
          <a:p>
            <a:fld id="{25C74BE0-5289-4A59-BE13-A5152D49D19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4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624" y="4686068"/>
            <a:ext cx="5015095" cy="44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100"/>
            </a:lvl1pPr>
          </a:lstStyle>
          <a:p>
            <a:fld id="{56F11087-0B28-4048-84AA-7BB7E55CB4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2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994" indent="-281921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684" indent="-225537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8757" indent="-225537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9831" indent="-225537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904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1978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3051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4125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B7698-FD3F-42E7-B9C3-C4E186A9741D}" type="slidenum">
              <a:rPr lang="de-DE"/>
              <a:pPr/>
              <a:t>1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2362" cy="37004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116" cy="6859587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 bwMode="auto">
          <a:xfrm>
            <a:off x="0" y="1"/>
            <a:ext cx="9145588" cy="6175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0" y="5667376"/>
            <a:ext cx="9145588" cy="86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44500" y="5950074"/>
            <a:ext cx="6307138" cy="619324"/>
          </a:xfrm>
        </p:spPr>
        <p:txBody>
          <a:bodyPr lIns="0" tIns="0" rIns="0" bIns="0" anchor="t"/>
          <a:lstStyle>
            <a:lvl1pPr>
              <a:lnSpc>
                <a:spcPts val="3200"/>
              </a:lnSpc>
              <a:defRPr sz="2800">
                <a:solidFill>
                  <a:srgbClr val="004388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8079" y="5860064"/>
            <a:ext cx="1688174" cy="5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1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7986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6" cy="411638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8926"/>
            <a:ext cx="5487986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C9C7C83-9C1F-4361-85FF-74434A82D97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77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B59AAB-1B9B-4A0D-9BEF-93BA71F0F42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28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9250" y="323851"/>
            <a:ext cx="2103438" cy="56261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7351" y="323851"/>
            <a:ext cx="6159499" cy="56261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C548495B-27F7-48B1-9BA9-FA5415843C3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74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388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9" y="1082445"/>
            <a:ext cx="6885765" cy="4874916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97419" y="1944629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97419" y="2364293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5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197419" y="2754719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97419" y="3128429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7419" y="3553574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56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862604" y="1944629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5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862604" y="2364293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5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62604" y="2754719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59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862604" y="3128429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60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862604" y="3553574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61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527789" y="1944750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62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527789" y="2364414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63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527789" y="2754840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64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527789" y="3128550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65" name="Textplatzhalt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527789" y="3553695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66" name="Textplatzhalt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215476" y="1944629"/>
            <a:ext cx="1507668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67" name="Textplatzhalt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15476" y="2364293"/>
            <a:ext cx="1507668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68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5476" y="2754719"/>
            <a:ext cx="1507668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69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15476" y="3128429"/>
            <a:ext cx="1507668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70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6215476" y="3553574"/>
            <a:ext cx="1507668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71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197419" y="4869954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72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197419" y="5295099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73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2862604" y="4869954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74" name="Textplatzhalt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862604" y="5295099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75" name="Textplatzhalter 6"/>
          <p:cNvSpPr>
            <a:spLocks noGrp="1"/>
          </p:cNvSpPr>
          <p:nvPr>
            <p:ph type="body" sz="quarter" idx="34" hasCustomPrompt="1"/>
          </p:nvPr>
        </p:nvSpPr>
        <p:spPr>
          <a:xfrm>
            <a:off x="4527789" y="4870075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76" name="Textplatzhalt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527789" y="5295220"/>
            <a:ext cx="1530170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77" name="Textplatzhalter 6"/>
          <p:cNvSpPr>
            <a:spLocks noGrp="1"/>
          </p:cNvSpPr>
          <p:nvPr>
            <p:ph type="body" sz="quarter" idx="36" hasCustomPrompt="1"/>
          </p:nvPr>
        </p:nvSpPr>
        <p:spPr>
          <a:xfrm>
            <a:off x="6215476" y="4869954"/>
            <a:ext cx="1507668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78" name="Textplatzhalter 6"/>
          <p:cNvSpPr>
            <a:spLocks noGrp="1"/>
          </p:cNvSpPr>
          <p:nvPr>
            <p:ph type="body" sz="quarter" idx="37" hasCustomPrompt="1"/>
          </p:nvPr>
        </p:nvSpPr>
        <p:spPr>
          <a:xfrm>
            <a:off x="6215476" y="5295099"/>
            <a:ext cx="1507668" cy="3262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2" name="Rectangle 40"/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519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388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23483FE0-278D-43CF-A266-16EAE3E38B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CD0B023-301D-413B-88A6-D9A2ABE804F8}"/>
              </a:ext>
            </a:extLst>
          </p:cNvPr>
          <p:cNvSpPr txBox="1"/>
          <p:nvPr userDrawn="1"/>
        </p:nvSpPr>
        <p:spPr>
          <a:xfrm>
            <a:off x="387350" y="5455019"/>
            <a:ext cx="82359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Copyright: Stiftung Medienpädagogik Bayern</a:t>
            </a:r>
          </a:p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Entwicklung der Materialien gefördert durch die Bayerische Staatskanzlei. Alle Rechte vorbehalten.</a:t>
            </a:r>
          </a:p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Die in der Präsentation vorhandenen Bilder sind urheberrechtlich geschützt und dürfen nicht von dieser getrennt verwendet werden.</a:t>
            </a:r>
          </a:p>
        </p:txBody>
      </p:sp>
    </p:spTree>
    <p:extLst>
      <p:ext uri="{BB962C8B-B14F-4D97-AF65-F5344CB8AC3E}">
        <p14:creationId xmlns:p14="http://schemas.microsoft.com/office/powerpoint/2010/main" val="342598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8489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3987" cy="1501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64ECBCC8-F5B4-422A-A08C-1C25814EEBD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95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7349" y="1660525"/>
            <a:ext cx="4130676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0427" y="1660525"/>
            <a:ext cx="4132263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AEBDEFD9-D54B-468A-BC47-A8BC8AB5AA4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77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7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61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615" y="2174876"/>
            <a:ext cx="4041775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5D23CE9-2D9C-4E4B-AFDE-85AE00BC408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1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8EC55B5-962F-4881-9BDD-9EE60289423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62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EFF5075-79E7-46F6-B89E-C3C3FA0AD7F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08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3337" cy="5854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26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CA0AE7-A23D-4992-99B4-0B732257B8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46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660525"/>
            <a:ext cx="8415338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441326" y="6070600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Line 39"/>
          <p:cNvSpPr>
            <a:spLocks noChangeShapeType="1"/>
          </p:cNvSpPr>
          <p:nvPr/>
        </p:nvSpPr>
        <p:spPr bwMode="auto">
          <a:xfrm>
            <a:off x="441326" y="931863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42"/>
          <p:cNvSpPr>
            <a:spLocks noChangeArrowheads="1"/>
          </p:cNvSpPr>
          <p:nvPr/>
        </p:nvSpPr>
        <p:spPr bwMode="auto">
          <a:xfrm>
            <a:off x="387350" y="431800"/>
            <a:ext cx="8356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700" rIns="91395" bIns="45700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Aft>
                <a:spcPct val="100000"/>
              </a:spcAft>
            </a:pPr>
            <a:endParaRPr lang="de-DE" sz="2000" b="1">
              <a:solidFill>
                <a:schemeClr val="tx2"/>
              </a:solidFill>
            </a:endParaRPr>
          </a:p>
        </p:txBody>
      </p:sp>
      <p:sp>
        <p:nvSpPr>
          <p:cNvPr id="1033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323850"/>
            <a:ext cx="841533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" name="Rectangle 40"/>
          <p:cNvSpPr txBox="1">
            <a:spLocks noChangeArrowheads="1"/>
          </p:cNvSpPr>
          <p:nvPr userDrawn="1"/>
        </p:nvSpPr>
        <p:spPr bwMode="auto">
          <a:xfrm>
            <a:off x="6643024" y="6161632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www.medienfuehrerschein.bayern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03064" y="298834"/>
            <a:ext cx="1688174" cy="5123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dt="0"/>
  <p:txStyles>
    <p:titleStyle>
      <a:lvl1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2pPr>
      <a:lvl3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3pPr>
      <a:lvl4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4pPr>
      <a:lvl5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5pPr>
      <a:lvl6pPr marL="457189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6pPr>
      <a:lvl7pPr marL="914377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7pPr>
      <a:lvl8pPr marL="1371566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8pPr>
      <a:lvl9pPr marL="1828754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defTabSz="915965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80970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360354" indent="-177796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541325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717533" indent="-174621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1174721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631910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089098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546287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Die Ohren spitzen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Tafelbild: Geräusche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extplatzhalter 2"/>
          <p:cNvSpPr txBox="1">
            <a:spLocks/>
          </p:cNvSpPr>
          <p:nvPr/>
        </p:nvSpPr>
        <p:spPr bwMode="auto">
          <a:xfrm>
            <a:off x="387349" y="189434"/>
            <a:ext cx="4500479" cy="39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Die Ohren spitzen – Medienführerschein kompakt</a:t>
            </a:r>
          </a:p>
        </p:txBody>
      </p:sp>
    </p:spTree>
    <p:extLst>
      <p:ext uri="{BB962C8B-B14F-4D97-AF65-F5344CB8AC3E}">
        <p14:creationId xmlns:p14="http://schemas.microsoft.com/office/powerpoint/2010/main" val="101442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>
            <a:extLst>
              <a:ext uri="{FF2B5EF4-FFF2-40B4-BE49-F238E27FC236}">
                <a16:creationId xmlns:a16="http://schemas.microsoft.com/office/drawing/2014/main" id="{DE50C76D-947A-426F-BAFA-C60F39DF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585900"/>
      </p:ext>
    </p:extLst>
  </p:cSld>
  <p:clrMapOvr>
    <a:masterClrMapping/>
  </p:clrMapOvr>
</p:sld>
</file>

<file path=ppt/theme/theme1.xml><?xml version="1.0" encoding="utf-8"?>
<a:theme xmlns:a="http://schemas.openxmlformats.org/drawingml/2006/main" name="SCHUFA_Praesentationsvorlage">
  <a:themeElements>
    <a:clrScheme name="SCHUFA_Praesentationsvorlage 2">
      <a:dk1>
        <a:srgbClr val="1A1A1A"/>
      </a:dk1>
      <a:lt1>
        <a:srgbClr val="FFFFFF"/>
      </a:lt1>
      <a:dk2>
        <a:srgbClr val="1A1A1A"/>
      </a:dk2>
      <a:lt2>
        <a:srgbClr val="D7D8D9"/>
      </a:lt2>
      <a:accent1>
        <a:srgbClr val="CBD7D6"/>
      </a:accent1>
      <a:accent2>
        <a:srgbClr val="ACBCB8"/>
      </a:accent2>
      <a:accent3>
        <a:srgbClr val="FFFFFF"/>
      </a:accent3>
      <a:accent4>
        <a:srgbClr val="141414"/>
      </a:accent4>
      <a:accent5>
        <a:srgbClr val="E2E8E8"/>
      </a:accent5>
      <a:accent6>
        <a:srgbClr val="9BAAA6"/>
      </a:accent6>
      <a:hlink>
        <a:srgbClr val="96A8A2"/>
      </a:hlink>
      <a:folHlink>
        <a:srgbClr val="5A6A6A"/>
      </a:folHlink>
    </a:clrScheme>
    <a:fontScheme name="SCHUFA_Praesentations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HUFA_Praesentationsvorlage 1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F9C133"/>
        </a:accent1>
        <a:accent2>
          <a:srgbClr val="F7B100"/>
        </a:accent2>
        <a:accent3>
          <a:srgbClr val="FFFFFF"/>
        </a:accent3>
        <a:accent4>
          <a:srgbClr val="141414"/>
        </a:accent4>
        <a:accent5>
          <a:srgbClr val="FBDDAD"/>
        </a:accent5>
        <a:accent6>
          <a:srgbClr val="E0A000"/>
        </a:accent6>
        <a:hlink>
          <a:srgbClr val="F29B5A"/>
        </a:hlink>
        <a:folHlink>
          <a:srgbClr val="FF6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UFA_Praesentationsvorlage 2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CBD7D6"/>
        </a:accent1>
        <a:accent2>
          <a:srgbClr val="ACBCB8"/>
        </a:accent2>
        <a:accent3>
          <a:srgbClr val="FFFFFF"/>
        </a:accent3>
        <a:accent4>
          <a:srgbClr val="141414"/>
        </a:accent4>
        <a:accent5>
          <a:srgbClr val="E2E8E8"/>
        </a:accent5>
        <a:accent6>
          <a:srgbClr val="9BAAA6"/>
        </a:accent6>
        <a:hlink>
          <a:srgbClr val="96A8A2"/>
        </a:hlink>
        <a:folHlink>
          <a:srgbClr val="5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</Words>
  <Application>Microsoft Office PowerPoint</Application>
  <PresentationFormat>Benutzerdefiniert</PresentationFormat>
  <Paragraphs>4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Times</vt:lpstr>
      <vt:lpstr>Wingdings</vt:lpstr>
      <vt:lpstr>SCHUFA_Praesentationsvorlage</vt:lpstr>
      <vt:lpstr>Die Ohren spitzen</vt:lpstr>
      <vt:lpstr>Tafelbild: Geräusche</vt:lpstr>
      <vt:lpstr>PowerPoint-Präsentation</vt:lpstr>
    </vt:vector>
  </TitlesOfParts>
  <Manager>mg</Manager>
  <Company>Helliwood media &amp;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SCHUFA Masterlayout</dc:subject>
  <dc:creator>Helliwood media &amp; education</dc:creator>
  <cp:lastModifiedBy>Anne Kirchner</cp:lastModifiedBy>
  <cp:revision>368</cp:revision>
  <cp:lastPrinted>2013-07-01T08:57:45Z</cp:lastPrinted>
  <dcterms:created xsi:type="dcterms:W3CDTF">2008-07-07T09:25:06Z</dcterms:created>
  <dcterms:modified xsi:type="dcterms:W3CDTF">2019-08-13T11:10:36Z</dcterms:modified>
</cp:coreProperties>
</file>