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5" r:id="rId1"/>
  </p:sldMasterIdLst>
  <p:notesMasterIdLst>
    <p:notesMasterId r:id="rId5"/>
  </p:notesMasterIdLst>
  <p:handoutMasterIdLst>
    <p:handoutMasterId r:id="rId6"/>
  </p:handoutMasterIdLst>
  <p:sldIdLst>
    <p:sldId id="303" r:id="rId2"/>
    <p:sldId id="529" r:id="rId3"/>
    <p:sldId id="530" r:id="rId4"/>
  </p:sldIdLst>
  <p:sldSz cx="9145588" cy="6859588"/>
  <p:notesSz cx="6735763" cy="98663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1" userDrawn="1">
          <p15:clr>
            <a:srgbClr val="A4A3A4"/>
          </p15:clr>
        </p15:guide>
        <p15:guide id="2" pos="2881" userDrawn="1">
          <p15:clr>
            <a:srgbClr val="A4A3A4"/>
          </p15:clr>
        </p15:guide>
        <p15:guide id="3" pos="30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Reisel Lina" initials="RL" lastIdx="2" clrIdx="0"/>
  <p:cmAuthor id="1" name="Melanie Pfeifer" initials="MP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388"/>
    <a:srgbClr val="CBD7D6"/>
    <a:srgbClr val="5A6A6A"/>
    <a:srgbClr val="484848"/>
    <a:srgbClr val="FF6300"/>
    <a:srgbClr val="ACBCB8"/>
    <a:srgbClr val="A4BBC8"/>
    <a:srgbClr val="FFCC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6797" autoAdjust="0"/>
    <p:restoredTop sz="94549" autoAdjust="0"/>
  </p:normalViewPr>
  <p:slideViewPr>
    <p:cSldViewPr>
      <p:cViewPr varScale="1">
        <p:scale>
          <a:sx n="131" d="100"/>
          <a:sy n="131" d="100"/>
        </p:scale>
        <p:origin x="978" y="120"/>
      </p:cViewPr>
      <p:guideLst>
        <p:guide orient="horz" pos="2161"/>
        <p:guide pos="2881"/>
        <p:guide pos="30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652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9-08-07T10:15:29.847" idx="1">
    <p:pos x="3880" y="1089"/>
    <p:text>/Smartphone</p:text>
  </p:cm>
</p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17789" cy="4941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79" tIns="46089" rIns="92179" bIns="46089" numCol="1" anchor="t" anchorCtr="0" compatLnSpc="1">
            <a:prstTxWarp prst="textNoShape">
              <a:avLst/>
            </a:prstTxWarp>
          </a:bodyPr>
          <a:lstStyle>
            <a:lvl1pPr defTabSz="922508">
              <a:defRPr sz="1200">
                <a:latin typeface="Times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7975" y="0"/>
            <a:ext cx="2917788" cy="4941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79" tIns="46089" rIns="92179" bIns="46089" numCol="1" anchor="t" anchorCtr="0" compatLnSpc="1">
            <a:prstTxWarp prst="textNoShape">
              <a:avLst/>
            </a:prstTxWarp>
          </a:bodyPr>
          <a:lstStyle>
            <a:lvl1pPr algn="r" defTabSz="922508">
              <a:defRPr sz="1200">
                <a:latin typeface="Times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372135"/>
            <a:ext cx="2917789" cy="4941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79" tIns="46089" rIns="92179" bIns="46089" numCol="1" anchor="b" anchorCtr="0" compatLnSpc="1">
            <a:prstTxWarp prst="textNoShape">
              <a:avLst/>
            </a:prstTxWarp>
          </a:bodyPr>
          <a:lstStyle>
            <a:lvl1pPr defTabSz="922508">
              <a:defRPr sz="1200">
                <a:latin typeface="Times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7975" y="9372135"/>
            <a:ext cx="2917788" cy="4941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79" tIns="46089" rIns="92179" bIns="46089" numCol="1" anchor="b" anchorCtr="0" compatLnSpc="1">
            <a:prstTxWarp prst="textNoShape">
              <a:avLst/>
            </a:prstTxWarp>
          </a:bodyPr>
          <a:lstStyle>
            <a:lvl1pPr algn="r" defTabSz="922508">
              <a:defRPr sz="1200">
                <a:latin typeface="Times" panose="02020603060405020304" pitchFamily="18" charset="0"/>
              </a:defRPr>
            </a:lvl1pPr>
          </a:lstStyle>
          <a:p>
            <a:fld id="{25C74BE0-5289-4A59-BE13-A5152D49D199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490444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17789" cy="4941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79" tIns="46089" rIns="92179" bIns="46089" numCol="1" anchor="t" anchorCtr="0" compatLnSpc="1">
            <a:prstTxWarp prst="textNoShape">
              <a:avLst/>
            </a:prstTxWarp>
          </a:bodyPr>
          <a:lstStyle>
            <a:lvl1pPr defTabSz="922508">
              <a:defRPr sz="1200">
                <a:latin typeface="Times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7975" y="0"/>
            <a:ext cx="2917788" cy="4941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79" tIns="46089" rIns="92179" bIns="46089" numCol="1" anchor="t" anchorCtr="0" compatLnSpc="1">
            <a:prstTxWarp prst="textNoShape">
              <a:avLst/>
            </a:prstTxWarp>
          </a:bodyPr>
          <a:lstStyle>
            <a:lvl1pPr algn="r" defTabSz="922508">
              <a:defRPr sz="1200">
                <a:latin typeface="Times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07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3288" y="739775"/>
            <a:ext cx="4932362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624" y="4686068"/>
            <a:ext cx="5015095" cy="4439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79" tIns="46089" rIns="92179" bIns="460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/>
              <a:t>Klicken Sie, um die Textformatierung des Masters zu bearbeiten.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372135"/>
            <a:ext cx="2917789" cy="4941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79" tIns="46089" rIns="92179" bIns="46089" numCol="1" anchor="b" anchorCtr="0" compatLnSpc="1">
            <a:prstTxWarp prst="textNoShape">
              <a:avLst/>
            </a:prstTxWarp>
          </a:bodyPr>
          <a:lstStyle>
            <a:lvl1pPr defTabSz="922508">
              <a:defRPr sz="1100"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7975" y="9372135"/>
            <a:ext cx="2917788" cy="4941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79" tIns="46089" rIns="92179" bIns="46089" numCol="1" anchor="b" anchorCtr="0" compatLnSpc="1">
            <a:prstTxWarp prst="textNoShape">
              <a:avLst/>
            </a:prstTxWarp>
          </a:bodyPr>
          <a:lstStyle>
            <a:lvl1pPr algn="r" defTabSz="922508">
              <a:defRPr sz="1100"/>
            </a:lvl1pPr>
          </a:lstStyle>
          <a:p>
            <a:fld id="{56F11087-0B28-4048-84AA-7BB7E55CB460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4522178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250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32994" indent="-281921" defTabSz="92250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27684" indent="-225537" defTabSz="92250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78757" indent="-225537" defTabSz="92250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29831" indent="-225537" defTabSz="92250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80904" indent="-225537" defTabSz="92250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31978" indent="-225537" defTabSz="92250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383051" indent="-225537" defTabSz="92250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34125" indent="-225537" defTabSz="92250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DFB7698-FD3F-42E7-B9C3-C4E186A9741D}" type="slidenum">
              <a:rPr lang="de-DE"/>
              <a:pPr/>
              <a:t>1</a:t>
            </a:fld>
            <a:endParaRPr lang="de-DE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3288" y="739775"/>
            <a:ext cx="4932362" cy="3700463"/>
          </a:xfrm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38705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fik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6116" cy="6859587"/>
          </a:xfrm>
          <a:prstGeom prst="rect">
            <a:avLst/>
          </a:prstGeom>
        </p:spPr>
      </p:pic>
      <p:sp>
        <p:nvSpPr>
          <p:cNvPr id="2" name="Rechteck 1"/>
          <p:cNvSpPr/>
          <p:nvPr userDrawn="1"/>
        </p:nvSpPr>
        <p:spPr bwMode="auto">
          <a:xfrm>
            <a:off x="0" y="1"/>
            <a:ext cx="9145588" cy="6175099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873104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" name="Rechteck 2"/>
          <p:cNvSpPr/>
          <p:nvPr userDrawn="1"/>
        </p:nvSpPr>
        <p:spPr bwMode="auto">
          <a:xfrm>
            <a:off x="0" y="5667376"/>
            <a:ext cx="9145588" cy="867763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87312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38692" name="Rectangle 4"/>
          <p:cNvSpPr>
            <a:spLocks noGrp="1" noChangeArrowheads="1"/>
          </p:cNvSpPr>
          <p:nvPr>
            <p:ph type="ctrTitle" sz="quarter"/>
          </p:nvPr>
        </p:nvSpPr>
        <p:spPr>
          <a:xfrm>
            <a:off x="444500" y="5950074"/>
            <a:ext cx="6307138" cy="619324"/>
          </a:xfrm>
        </p:spPr>
        <p:txBody>
          <a:bodyPr lIns="0" tIns="0" rIns="0" bIns="0" anchor="t"/>
          <a:lstStyle>
            <a:lvl1pPr>
              <a:lnSpc>
                <a:spcPts val="3200"/>
              </a:lnSpc>
              <a:defRPr sz="2800">
                <a:solidFill>
                  <a:srgbClr val="004388"/>
                </a:solidFill>
              </a:defRPr>
            </a:lvl1pPr>
          </a:lstStyle>
          <a:p>
            <a:pPr lvl="0"/>
            <a:r>
              <a:rPr lang="de-DE" noProof="0" dirty="0"/>
              <a:t>Mastertitelformat bearbeiten</a:t>
            </a:r>
          </a:p>
        </p:txBody>
      </p:sp>
      <p:pic>
        <p:nvPicPr>
          <p:cNvPr id="10" name="Grafik 9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138079" y="5860064"/>
            <a:ext cx="1688174" cy="5123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3512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2188"/>
            <a:ext cx="5487986" cy="5667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7986" cy="4116388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8926"/>
            <a:ext cx="5487986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Rectangle 40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3487739" y="6412980"/>
            <a:ext cx="2133601" cy="25717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r>
              <a:rPr lang="de-DE"/>
              <a:t>Seite </a:t>
            </a:r>
            <a:fld id="{EC9C7C83-9C1F-4361-85FF-74434A82D97A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927782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0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3487739" y="6412980"/>
            <a:ext cx="2133601" cy="25717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r>
              <a:rPr lang="de-DE"/>
              <a:t>Seite </a:t>
            </a:r>
            <a:fld id="{FEB59AAB-1B9B-4A0D-9BEF-93BA71F0F425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322880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99250" y="323851"/>
            <a:ext cx="2103438" cy="56261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387351" y="323851"/>
            <a:ext cx="6159499" cy="56261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0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3487739" y="6412980"/>
            <a:ext cx="2133601" cy="25717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r>
              <a:rPr lang="de-DE"/>
              <a:t>Seite </a:t>
            </a:r>
            <a:fld id="{C548495B-27F7-48B1-9BA9-FA5415843C3E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957404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fel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4388"/>
                </a:solidFill>
              </a:defRPr>
            </a:lvl1pPr>
          </a:lstStyle>
          <a:p>
            <a:r>
              <a:rPr lang="de-DE"/>
              <a:t>Titelmasterformat durch Klicken bearbeiten</a:t>
            </a:r>
          </a:p>
        </p:txBody>
      </p:sp>
      <p:pic>
        <p:nvPicPr>
          <p:cNvPr id="6" name="Grafik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50494" y="1367351"/>
            <a:ext cx="8199564" cy="4177678"/>
          </a:xfrm>
          <a:prstGeom prst="rect">
            <a:avLst/>
          </a:prstGeom>
        </p:spPr>
      </p:pic>
      <p:sp>
        <p:nvSpPr>
          <p:cNvPr id="7" name="Textplatzhalter 6"/>
          <p:cNvSpPr>
            <a:spLocks noGrp="1"/>
          </p:cNvSpPr>
          <p:nvPr>
            <p:ph type="body" sz="quarter" idx="10" hasCustomPrompt="1"/>
          </p:nvPr>
        </p:nvSpPr>
        <p:spPr>
          <a:xfrm>
            <a:off x="2457450" y="2101645"/>
            <a:ext cx="1370013" cy="279605"/>
          </a:xfrm>
        </p:spPr>
        <p:txBody>
          <a:bodyPr anchor="ctr" anchorCtr="0">
            <a:normAutofit/>
          </a:bodyPr>
          <a:lstStyle>
            <a:lvl1pPr marL="0" indent="0" algn="ctr">
              <a:lnSpc>
                <a:spcPct val="100000"/>
              </a:lnSpc>
              <a:defRPr sz="1000"/>
            </a:lvl1pPr>
          </a:lstStyle>
          <a:p>
            <a:pPr lvl="0"/>
            <a:r>
              <a:rPr lang="de-DE" dirty="0"/>
              <a:t>Text eingeben</a:t>
            </a:r>
          </a:p>
        </p:txBody>
      </p:sp>
      <p:sp>
        <p:nvSpPr>
          <p:cNvPr id="9" name="Textplatzhalter 6"/>
          <p:cNvSpPr>
            <a:spLocks noGrp="1"/>
          </p:cNvSpPr>
          <p:nvPr>
            <p:ph type="body" sz="quarter" idx="11" hasCustomPrompt="1"/>
          </p:nvPr>
        </p:nvSpPr>
        <p:spPr>
          <a:xfrm>
            <a:off x="3865269" y="2101645"/>
            <a:ext cx="1370013" cy="279605"/>
          </a:xfrm>
        </p:spPr>
        <p:txBody>
          <a:bodyPr anchor="ctr" anchorCtr="0">
            <a:normAutofit/>
          </a:bodyPr>
          <a:lstStyle>
            <a:lvl1pPr marL="0" indent="0" algn="ctr">
              <a:lnSpc>
                <a:spcPct val="100000"/>
              </a:lnSpc>
              <a:defRPr sz="1000"/>
            </a:lvl1pPr>
          </a:lstStyle>
          <a:p>
            <a:pPr lvl="0"/>
            <a:r>
              <a:rPr lang="de-DE" dirty="0"/>
              <a:t>Text eingeben</a:t>
            </a:r>
          </a:p>
        </p:txBody>
      </p:sp>
      <p:sp>
        <p:nvSpPr>
          <p:cNvPr id="10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5318016" y="2101645"/>
            <a:ext cx="1370013" cy="279605"/>
          </a:xfrm>
        </p:spPr>
        <p:txBody>
          <a:bodyPr anchor="ctr" anchorCtr="0">
            <a:normAutofit/>
          </a:bodyPr>
          <a:lstStyle>
            <a:lvl1pPr marL="0" indent="0" algn="ctr">
              <a:lnSpc>
                <a:spcPct val="100000"/>
              </a:lnSpc>
              <a:defRPr sz="1000"/>
            </a:lvl1pPr>
          </a:lstStyle>
          <a:p>
            <a:pPr lvl="0"/>
            <a:r>
              <a:rPr lang="de-DE" dirty="0"/>
              <a:t>Text eingeben</a:t>
            </a:r>
          </a:p>
        </p:txBody>
      </p:sp>
      <p:sp>
        <p:nvSpPr>
          <p:cNvPr id="11" name="Textplatzhalter 6"/>
          <p:cNvSpPr>
            <a:spLocks noGrp="1"/>
          </p:cNvSpPr>
          <p:nvPr>
            <p:ph type="body" sz="quarter" idx="13" hasCustomPrompt="1"/>
          </p:nvPr>
        </p:nvSpPr>
        <p:spPr>
          <a:xfrm>
            <a:off x="6733728" y="2101644"/>
            <a:ext cx="1370013" cy="279605"/>
          </a:xfrm>
        </p:spPr>
        <p:txBody>
          <a:bodyPr anchor="ctr" anchorCtr="0">
            <a:normAutofit/>
          </a:bodyPr>
          <a:lstStyle>
            <a:lvl1pPr marL="0" indent="0" algn="ctr">
              <a:lnSpc>
                <a:spcPct val="100000"/>
              </a:lnSpc>
              <a:defRPr sz="1000"/>
            </a:lvl1pPr>
          </a:lstStyle>
          <a:p>
            <a:pPr lvl="0"/>
            <a:r>
              <a:rPr lang="de-DE" dirty="0"/>
              <a:t>Text eingeben</a:t>
            </a:r>
          </a:p>
        </p:txBody>
      </p:sp>
      <p:sp>
        <p:nvSpPr>
          <p:cNvPr id="12" name="Textplatzhalter 6"/>
          <p:cNvSpPr>
            <a:spLocks noGrp="1"/>
          </p:cNvSpPr>
          <p:nvPr>
            <p:ph type="body" sz="quarter" idx="14" hasCustomPrompt="1"/>
          </p:nvPr>
        </p:nvSpPr>
        <p:spPr>
          <a:xfrm>
            <a:off x="2456756" y="3115542"/>
            <a:ext cx="1370013" cy="279605"/>
          </a:xfrm>
        </p:spPr>
        <p:txBody>
          <a:bodyPr anchor="ctr" anchorCtr="0">
            <a:normAutofit/>
          </a:bodyPr>
          <a:lstStyle>
            <a:lvl1pPr marL="0" indent="0" algn="ctr">
              <a:lnSpc>
                <a:spcPct val="100000"/>
              </a:lnSpc>
              <a:defRPr sz="1000"/>
            </a:lvl1pPr>
          </a:lstStyle>
          <a:p>
            <a:pPr lvl="0"/>
            <a:r>
              <a:rPr lang="de-DE" dirty="0"/>
              <a:t>Text eingeben</a:t>
            </a:r>
          </a:p>
        </p:txBody>
      </p:sp>
      <p:sp>
        <p:nvSpPr>
          <p:cNvPr id="13" name="Textplatzhalter 6"/>
          <p:cNvSpPr>
            <a:spLocks noGrp="1"/>
          </p:cNvSpPr>
          <p:nvPr>
            <p:ph type="body" sz="quarter" idx="15" hasCustomPrompt="1"/>
          </p:nvPr>
        </p:nvSpPr>
        <p:spPr>
          <a:xfrm>
            <a:off x="3864575" y="3115542"/>
            <a:ext cx="1370013" cy="279605"/>
          </a:xfrm>
        </p:spPr>
        <p:txBody>
          <a:bodyPr anchor="ctr" anchorCtr="0">
            <a:normAutofit/>
          </a:bodyPr>
          <a:lstStyle>
            <a:lvl1pPr marL="0" indent="0" algn="ctr">
              <a:lnSpc>
                <a:spcPct val="100000"/>
              </a:lnSpc>
              <a:defRPr sz="1000"/>
            </a:lvl1pPr>
          </a:lstStyle>
          <a:p>
            <a:pPr lvl="0"/>
            <a:r>
              <a:rPr lang="de-DE" dirty="0"/>
              <a:t>Text eingeben</a:t>
            </a:r>
          </a:p>
        </p:txBody>
      </p:sp>
      <p:sp>
        <p:nvSpPr>
          <p:cNvPr id="14" name="Textplatzhalter 6"/>
          <p:cNvSpPr>
            <a:spLocks noGrp="1"/>
          </p:cNvSpPr>
          <p:nvPr>
            <p:ph type="body" sz="quarter" idx="16" hasCustomPrompt="1"/>
          </p:nvPr>
        </p:nvSpPr>
        <p:spPr>
          <a:xfrm>
            <a:off x="5317322" y="3115542"/>
            <a:ext cx="1370013" cy="279605"/>
          </a:xfrm>
        </p:spPr>
        <p:txBody>
          <a:bodyPr anchor="ctr" anchorCtr="0">
            <a:normAutofit/>
          </a:bodyPr>
          <a:lstStyle>
            <a:lvl1pPr marL="0" indent="0" algn="ctr">
              <a:lnSpc>
                <a:spcPct val="100000"/>
              </a:lnSpc>
              <a:defRPr sz="1000"/>
            </a:lvl1pPr>
          </a:lstStyle>
          <a:p>
            <a:pPr lvl="0"/>
            <a:r>
              <a:rPr lang="de-DE" dirty="0"/>
              <a:t>Text eingeben</a:t>
            </a:r>
          </a:p>
        </p:txBody>
      </p:sp>
      <p:sp>
        <p:nvSpPr>
          <p:cNvPr id="15" name="Textplatzhalter 6"/>
          <p:cNvSpPr>
            <a:spLocks noGrp="1"/>
          </p:cNvSpPr>
          <p:nvPr>
            <p:ph type="body" sz="quarter" idx="17" hasCustomPrompt="1"/>
          </p:nvPr>
        </p:nvSpPr>
        <p:spPr>
          <a:xfrm>
            <a:off x="6733034" y="3115541"/>
            <a:ext cx="1370013" cy="279605"/>
          </a:xfrm>
        </p:spPr>
        <p:txBody>
          <a:bodyPr anchor="ctr" anchorCtr="0">
            <a:normAutofit/>
          </a:bodyPr>
          <a:lstStyle>
            <a:lvl1pPr marL="0" indent="0" algn="ctr">
              <a:lnSpc>
                <a:spcPct val="100000"/>
              </a:lnSpc>
              <a:defRPr sz="1000"/>
            </a:lvl1pPr>
          </a:lstStyle>
          <a:p>
            <a:pPr lvl="0"/>
            <a:r>
              <a:rPr lang="de-DE" dirty="0"/>
              <a:t>Text eingeben</a:t>
            </a:r>
          </a:p>
        </p:txBody>
      </p:sp>
      <p:sp>
        <p:nvSpPr>
          <p:cNvPr id="16" name="Textplatzhalter 6"/>
          <p:cNvSpPr>
            <a:spLocks noGrp="1"/>
          </p:cNvSpPr>
          <p:nvPr>
            <p:ph type="body" sz="quarter" idx="18" hasCustomPrompt="1"/>
          </p:nvPr>
        </p:nvSpPr>
        <p:spPr>
          <a:xfrm>
            <a:off x="2456756" y="4043375"/>
            <a:ext cx="1370013" cy="279605"/>
          </a:xfrm>
        </p:spPr>
        <p:txBody>
          <a:bodyPr anchor="ctr" anchorCtr="0">
            <a:normAutofit/>
          </a:bodyPr>
          <a:lstStyle>
            <a:lvl1pPr marL="0" indent="0" algn="ctr">
              <a:lnSpc>
                <a:spcPct val="100000"/>
              </a:lnSpc>
              <a:defRPr sz="1000"/>
            </a:lvl1pPr>
          </a:lstStyle>
          <a:p>
            <a:pPr lvl="0"/>
            <a:r>
              <a:rPr lang="de-DE" dirty="0"/>
              <a:t>Text eingeben</a:t>
            </a:r>
          </a:p>
        </p:txBody>
      </p:sp>
      <p:sp>
        <p:nvSpPr>
          <p:cNvPr id="17" name="Textplatzhalter 6"/>
          <p:cNvSpPr>
            <a:spLocks noGrp="1"/>
          </p:cNvSpPr>
          <p:nvPr>
            <p:ph type="body" sz="quarter" idx="19" hasCustomPrompt="1"/>
          </p:nvPr>
        </p:nvSpPr>
        <p:spPr>
          <a:xfrm>
            <a:off x="3864575" y="4043375"/>
            <a:ext cx="1370013" cy="279605"/>
          </a:xfrm>
        </p:spPr>
        <p:txBody>
          <a:bodyPr anchor="ctr" anchorCtr="0">
            <a:normAutofit/>
          </a:bodyPr>
          <a:lstStyle>
            <a:lvl1pPr marL="0" indent="0" algn="ctr">
              <a:lnSpc>
                <a:spcPct val="100000"/>
              </a:lnSpc>
              <a:defRPr sz="1000"/>
            </a:lvl1pPr>
          </a:lstStyle>
          <a:p>
            <a:pPr lvl="0"/>
            <a:r>
              <a:rPr lang="de-DE" dirty="0"/>
              <a:t>Text eingeben</a:t>
            </a:r>
          </a:p>
        </p:txBody>
      </p:sp>
      <p:sp>
        <p:nvSpPr>
          <p:cNvPr id="18" name="Textplatzhalter 6"/>
          <p:cNvSpPr>
            <a:spLocks noGrp="1"/>
          </p:cNvSpPr>
          <p:nvPr>
            <p:ph type="body" sz="quarter" idx="20" hasCustomPrompt="1"/>
          </p:nvPr>
        </p:nvSpPr>
        <p:spPr>
          <a:xfrm>
            <a:off x="5317322" y="4043375"/>
            <a:ext cx="1370013" cy="279605"/>
          </a:xfrm>
        </p:spPr>
        <p:txBody>
          <a:bodyPr anchor="ctr" anchorCtr="0">
            <a:normAutofit/>
          </a:bodyPr>
          <a:lstStyle>
            <a:lvl1pPr marL="0" indent="0" algn="ctr">
              <a:lnSpc>
                <a:spcPct val="100000"/>
              </a:lnSpc>
              <a:defRPr sz="1000"/>
            </a:lvl1pPr>
          </a:lstStyle>
          <a:p>
            <a:pPr lvl="0"/>
            <a:r>
              <a:rPr lang="de-DE" dirty="0"/>
              <a:t>Text eingeben</a:t>
            </a:r>
          </a:p>
        </p:txBody>
      </p:sp>
      <p:sp>
        <p:nvSpPr>
          <p:cNvPr id="19" name="Textplatzhalter 6"/>
          <p:cNvSpPr>
            <a:spLocks noGrp="1"/>
          </p:cNvSpPr>
          <p:nvPr>
            <p:ph type="body" sz="quarter" idx="21" hasCustomPrompt="1"/>
          </p:nvPr>
        </p:nvSpPr>
        <p:spPr>
          <a:xfrm>
            <a:off x="6733034" y="4043374"/>
            <a:ext cx="1370013" cy="279605"/>
          </a:xfrm>
        </p:spPr>
        <p:txBody>
          <a:bodyPr anchor="ctr" anchorCtr="0">
            <a:normAutofit/>
          </a:bodyPr>
          <a:lstStyle>
            <a:lvl1pPr marL="0" indent="0" algn="ctr">
              <a:lnSpc>
                <a:spcPct val="100000"/>
              </a:lnSpc>
              <a:defRPr sz="1000"/>
            </a:lvl1pPr>
          </a:lstStyle>
          <a:p>
            <a:pPr lvl="0"/>
            <a:r>
              <a:rPr lang="de-DE" dirty="0"/>
              <a:t>Text eingeben</a:t>
            </a:r>
          </a:p>
        </p:txBody>
      </p:sp>
      <p:sp>
        <p:nvSpPr>
          <p:cNvPr id="20" name="Textplatzhalter 6"/>
          <p:cNvSpPr>
            <a:spLocks noGrp="1"/>
          </p:cNvSpPr>
          <p:nvPr>
            <p:ph type="body" sz="quarter" idx="22" hasCustomPrompt="1"/>
          </p:nvPr>
        </p:nvSpPr>
        <p:spPr>
          <a:xfrm>
            <a:off x="2456756" y="4979495"/>
            <a:ext cx="1370013" cy="279605"/>
          </a:xfrm>
        </p:spPr>
        <p:txBody>
          <a:bodyPr anchor="ctr" anchorCtr="0">
            <a:normAutofit/>
          </a:bodyPr>
          <a:lstStyle>
            <a:lvl1pPr marL="0" indent="0" algn="ctr">
              <a:lnSpc>
                <a:spcPct val="100000"/>
              </a:lnSpc>
              <a:defRPr sz="1000"/>
            </a:lvl1pPr>
          </a:lstStyle>
          <a:p>
            <a:pPr lvl="0"/>
            <a:r>
              <a:rPr lang="de-DE" dirty="0"/>
              <a:t>Text eingeben</a:t>
            </a:r>
          </a:p>
        </p:txBody>
      </p:sp>
      <p:sp>
        <p:nvSpPr>
          <p:cNvPr id="21" name="Textplatzhalter 6"/>
          <p:cNvSpPr>
            <a:spLocks noGrp="1"/>
          </p:cNvSpPr>
          <p:nvPr>
            <p:ph type="body" sz="quarter" idx="23" hasCustomPrompt="1"/>
          </p:nvPr>
        </p:nvSpPr>
        <p:spPr>
          <a:xfrm>
            <a:off x="3864575" y="4979495"/>
            <a:ext cx="1370013" cy="279605"/>
          </a:xfrm>
        </p:spPr>
        <p:txBody>
          <a:bodyPr anchor="ctr" anchorCtr="0">
            <a:normAutofit/>
          </a:bodyPr>
          <a:lstStyle>
            <a:lvl1pPr marL="0" indent="0" algn="ctr">
              <a:lnSpc>
                <a:spcPct val="100000"/>
              </a:lnSpc>
              <a:defRPr sz="1000"/>
            </a:lvl1pPr>
          </a:lstStyle>
          <a:p>
            <a:pPr lvl="0"/>
            <a:r>
              <a:rPr lang="de-DE" dirty="0"/>
              <a:t>Text eingeben</a:t>
            </a:r>
          </a:p>
        </p:txBody>
      </p:sp>
      <p:sp>
        <p:nvSpPr>
          <p:cNvPr id="22" name="Textplatzhalter 6"/>
          <p:cNvSpPr>
            <a:spLocks noGrp="1"/>
          </p:cNvSpPr>
          <p:nvPr>
            <p:ph type="body" sz="quarter" idx="24" hasCustomPrompt="1"/>
          </p:nvPr>
        </p:nvSpPr>
        <p:spPr>
          <a:xfrm>
            <a:off x="5317322" y="4979495"/>
            <a:ext cx="1370013" cy="279605"/>
          </a:xfrm>
        </p:spPr>
        <p:txBody>
          <a:bodyPr anchor="ctr" anchorCtr="0">
            <a:normAutofit/>
          </a:bodyPr>
          <a:lstStyle>
            <a:lvl1pPr marL="0" indent="0" algn="ctr">
              <a:lnSpc>
                <a:spcPct val="100000"/>
              </a:lnSpc>
              <a:defRPr sz="1000"/>
            </a:lvl1pPr>
          </a:lstStyle>
          <a:p>
            <a:pPr lvl="0"/>
            <a:r>
              <a:rPr lang="de-DE" dirty="0"/>
              <a:t>Text eingeben</a:t>
            </a:r>
          </a:p>
        </p:txBody>
      </p:sp>
      <p:sp>
        <p:nvSpPr>
          <p:cNvPr id="23" name="Textplatzhalter 6"/>
          <p:cNvSpPr>
            <a:spLocks noGrp="1"/>
          </p:cNvSpPr>
          <p:nvPr>
            <p:ph type="body" sz="quarter" idx="25" hasCustomPrompt="1"/>
          </p:nvPr>
        </p:nvSpPr>
        <p:spPr>
          <a:xfrm>
            <a:off x="6733034" y="4979494"/>
            <a:ext cx="1370013" cy="279605"/>
          </a:xfrm>
        </p:spPr>
        <p:txBody>
          <a:bodyPr anchor="ctr" anchorCtr="0">
            <a:normAutofit/>
          </a:bodyPr>
          <a:lstStyle>
            <a:lvl1pPr marL="0" indent="0" algn="ctr">
              <a:lnSpc>
                <a:spcPct val="100000"/>
              </a:lnSpc>
              <a:defRPr sz="1000"/>
            </a:lvl1pPr>
          </a:lstStyle>
          <a:p>
            <a:pPr lvl="0"/>
            <a:r>
              <a:rPr lang="de-DE" dirty="0"/>
              <a:t>Text eingeben</a:t>
            </a:r>
          </a:p>
        </p:txBody>
      </p:sp>
      <p:sp>
        <p:nvSpPr>
          <p:cNvPr id="24" name="Rectangle 40"/>
          <p:cNvSpPr txBox="1">
            <a:spLocks noChangeArrowheads="1"/>
          </p:cNvSpPr>
          <p:nvPr userDrawn="1"/>
        </p:nvSpPr>
        <p:spPr bwMode="auto">
          <a:xfrm>
            <a:off x="387350" y="6161631"/>
            <a:ext cx="2565264" cy="25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5" tIns="45700" rIns="91395" bIns="4570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dirty="0"/>
              <a:t>Seite </a:t>
            </a:r>
            <a:fld id="{B5447626-1553-4A18-BC71-2D7C38194047}" type="slidenum">
              <a:rPr lang="de-DE" smtClean="0"/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r>
              <a:rPr lang="de-DE" dirty="0"/>
              <a:t> | </a:t>
            </a:r>
            <a:r>
              <a:rPr lang="de-DE" sz="800" b="0" i="0" u="none" strike="noStrike" kern="1200" baseline="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rPr>
              <a:t>Stiftung Medienpädagogik Bayern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951972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pressu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4388"/>
                </a:solidFill>
              </a:defRPr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4" name="Rectangle 40">
            <a:extLst>
              <a:ext uri="{FF2B5EF4-FFF2-40B4-BE49-F238E27FC236}">
                <a16:creationId xmlns:a16="http://schemas.microsoft.com/office/drawing/2014/main" id="{23483FE0-278D-43CF-A266-16EAE3E38B2E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87350" y="6161631"/>
            <a:ext cx="2565264" cy="25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5" tIns="45700" rIns="91395" bIns="4570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dirty="0"/>
              <a:t>Seite </a:t>
            </a:r>
            <a:fld id="{B5447626-1553-4A18-BC71-2D7C38194047}" type="slidenum">
              <a:rPr lang="de-DE" smtClean="0"/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r>
              <a:rPr lang="de-DE" dirty="0"/>
              <a:t> | </a:t>
            </a:r>
            <a:r>
              <a:rPr lang="de-DE" sz="800" b="0" i="0" u="none" strike="noStrike" kern="1200" baseline="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rPr>
              <a:t>Stiftung Medienpädagogik Bayern</a:t>
            </a:r>
            <a:endParaRPr lang="de-DE" dirty="0"/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BCD0B023-301D-413B-88A6-D9A2ABE804F8}"/>
              </a:ext>
            </a:extLst>
          </p:cNvPr>
          <p:cNvSpPr txBox="1"/>
          <p:nvPr userDrawn="1"/>
        </p:nvSpPr>
        <p:spPr>
          <a:xfrm>
            <a:off x="387350" y="5455019"/>
            <a:ext cx="8235915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300"/>
              </a:spcAft>
            </a:pPr>
            <a:r>
              <a:rPr lang="de-DE" sz="8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  <a:t>Copyright: Stiftung Medienpädagogik Bayern</a:t>
            </a:r>
          </a:p>
          <a:p>
            <a:pPr>
              <a:spcAft>
                <a:spcPts val="300"/>
              </a:spcAft>
            </a:pPr>
            <a:r>
              <a:rPr lang="de-DE" sz="8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  <a:t>Entwicklung der Materialien gefördert durch die Bayerische Staatskanzlei. Alle Rechte vorbehalten.</a:t>
            </a:r>
          </a:p>
          <a:p>
            <a:pPr>
              <a:spcAft>
                <a:spcPts val="300"/>
              </a:spcAft>
            </a:pPr>
            <a:r>
              <a:rPr lang="de-DE" sz="8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  <a:t>Die in der Präsentation vorhandenen Bilder sind urheberrechtlich geschützt und dürfen nicht von dieser getrennt verwendet werden.</a:t>
            </a:r>
          </a:p>
        </p:txBody>
      </p:sp>
    </p:spTree>
    <p:extLst>
      <p:ext uri="{BB962C8B-B14F-4D97-AF65-F5344CB8AC3E}">
        <p14:creationId xmlns:p14="http://schemas.microsoft.com/office/powerpoint/2010/main" val="38874190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8489"/>
            <a:ext cx="777398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3987" cy="15017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189" indent="0">
              <a:buNone/>
              <a:defRPr sz="1800"/>
            </a:lvl2pPr>
            <a:lvl3pPr marL="914377" indent="0">
              <a:buNone/>
              <a:defRPr sz="1600"/>
            </a:lvl3pPr>
            <a:lvl4pPr marL="1371566" indent="0">
              <a:buNone/>
              <a:defRPr sz="1400"/>
            </a:lvl4pPr>
            <a:lvl5pPr marL="1828754" indent="0">
              <a:buNone/>
              <a:defRPr sz="1400"/>
            </a:lvl5pPr>
            <a:lvl6pPr marL="2285943" indent="0">
              <a:buNone/>
              <a:defRPr sz="1400"/>
            </a:lvl6pPr>
            <a:lvl7pPr marL="2743131" indent="0">
              <a:buNone/>
              <a:defRPr sz="1400"/>
            </a:lvl7pPr>
            <a:lvl8pPr marL="3200320" indent="0">
              <a:buNone/>
              <a:defRPr sz="1400"/>
            </a:lvl8pPr>
            <a:lvl9pPr marL="3657509" indent="0">
              <a:buNone/>
              <a:defRPr sz="14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Rectangle 40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3487739" y="6412980"/>
            <a:ext cx="2133601" cy="25717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r>
              <a:rPr lang="de-DE"/>
              <a:t>Seite </a:t>
            </a:r>
            <a:fld id="{64ECBCC8-F5B4-422A-A08C-1C25814EEBD7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449510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387349" y="1660525"/>
            <a:ext cx="4130676" cy="4289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70427" y="1660525"/>
            <a:ext cx="4132263" cy="4289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Rectangle 40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3487739" y="6412980"/>
            <a:ext cx="2133601" cy="25717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r>
              <a:rPr lang="de-DE"/>
              <a:t>Seite </a:t>
            </a:r>
            <a:fld id="{AEBDEFD9-D54B-468A-BC47-A8BC8AB5AA44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057766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31188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4"/>
            <a:ext cx="404018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6"/>
            <a:ext cx="4040187" cy="39528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6615" y="1535114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6615" y="2174876"/>
            <a:ext cx="4041775" cy="39528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Rectangle 40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3487739" y="6412980"/>
            <a:ext cx="2133601" cy="25717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r>
              <a:rPr lang="de-DE"/>
              <a:t>Seite </a:t>
            </a:r>
            <a:fld id="{15D23CE9-2D9C-4E4B-AFDE-85AE00BC408A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94116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Rectangle 40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3487739" y="6412980"/>
            <a:ext cx="2133601" cy="25717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r>
              <a:rPr lang="de-DE"/>
              <a:t>Seite </a:t>
            </a:r>
            <a:fld id="{D8EC55B5-962F-4881-9BDD-9EE60289423B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366227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0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3487739" y="6412980"/>
            <a:ext cx="2133601" cy="25717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r>
              <a:rPr lang="de-DE"/>
              <a:t>Seite </a:t>
            </a:r>
            <a:fld id="{EEFF5075-79E7-46F6-B89E-C3C3FA0AD7F4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120819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1" y="273051"/>
            <a:ext cx="5113337" cy="58547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2650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Rectangle 40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3487739" y="6412980"/>
            <a:ext cx="2133601" cy="25717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r>
              <a:rPr lang="de-DE"/>
              <a:t>Seite </a:t>
            </a:r>
            <a:fld id="{25CA0AE7-A23D-4992-99B4-0B732257B8FC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624614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7350" y="1660525"/>
            <a:ext cx="8415338" cy="428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4215" tIns="52111" rIns="104215" bIns="5211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1029" name="Line 34"/>
          <p:cNvSpPr>
            <a:spLocks noChangeShapeType="1"/>
          </p:cNvSpPr>
          <p:nvPr/>
        </p:nvSpPr>
        <p:spPr bwMode="auto">
          <a:xfrm>
            <a:off x="441326" y="6070600"/>
            <a:ext cx="8293100" cy="0"/>
          </a:xfrm>
          <a:prstGeom prst="line">
            <a:avLst/>
          </a:prstGeom>
          <a:noFill/>
          <a:ln w="50800">
            <a:solidFill>
              <a:srgbClr val="004388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30" name="Line 39"/>
          <p:cNvSpPr>
            <a:spLocks noChangeShapeType="1"/>
          </p:cNvSpPr>
          <p:nvPr/>
        </p:nvSpPr>
        <p:spPr bwMode="auto">
          <a:xfrm>
            <a:off x="441326" y="931863"/>
            <a:ext cx="8293100" cy="0"/>
          </a:xfrm>
          <a:prstGeom prst="line">
            <a:avLst/>
          </a:prstGeom>
          <a:noFill/>
          <a:ln w="50800">
            <a:solidFill>
              <a:srgbClr val="004388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32" name="Rectangle 42"/>
          <p:cNvSpPr>
            <a:spLocks noChangeArrowheads="1"/>
          </p:cNvSpPr>
          <p:nvPr/>
        </p:nvSpPr>
        <p:spPr bwMode="auto">
          <a:xfrm>
            <a:off x="387350" y="431800"/>
            <a:ext cx="8356600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95" tIns="45700" rIns="91395" bIns="45700"/>
          <a:lstStyle>
            <a:lvl1pPr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ts val="2300"/>
              </a:lnSpc>
              <a:spcAft>
                <a:spcPct val="100000"/>
              </a:spcAft>
            </a:pPr>
            <a:endParaRPr lang="de-DE" sz="2000" b="1">
              <a:solidFill>
                <a:schemeClr val="tx2"/>
              </a:solidFill>
            </a:endParaRPr>
          </a:p>
        </p:txBody>
      </p:sp>
      <p:sp>
        <p:nvSpPr>
          <p:cNvPr id="1033" name="Rectangle 44"/>
          <p:cNvSpPr>
            <a:spLocks noGrp="1" noChangeArrowheads="1"/>
          </p:cNvSpPr>
          <p:nvPr>
            <p:ph type="title"/>
          </p:nvPr>
        </p:nvSpPr>
        <p:spPr bwMode="auto">
          <a:xfrm>
            <a:off x="387350" y="323850"/>
            <a:ext cx="8415338" cy="706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5" tIns="45700" rIns="91395" bIns="457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Titelmasterformat durch Klicken bearbeiten</a:t>
            </a:r>
          </a:p>
        </p:txBody>
      </p:sp>
      <p:sp>
        <p:nvSpPr>
          <p:cNvPr id="10" name="Rectangle 40"/>
          <p:cNvSpPr txBox="1">
            <a:spLocks noChangeArrowheads="1"/>
          </p:cNvSpPr>
          <p:nvPr userDrawn="1"/>
        </p:nvSpPr>
        <p:spPr bwMode="auto">
          <a:xfrm>
            <a:off x="6643024" y="6161632"/>
            <a:ext cx="2133601" cy="25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5" tIns="45700" rIns="91395" bIns="4570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algn="r"/>
            <a:r>
              <a:rPr lang="de-DE" sz="800" b="0" i="0" u="none" strike="noStrike" kern="1200" baseline="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rPr>
              <a:t>www.medienfuehrerschein.bayern</a:t>
            </a:r>
            <a:endParaRPr lang="de-DE" dirty="0"/>
          </a:p>
        </p:txBody>
      </p:sp>
      <p:pic>
        <p:nvPicPr>
          <p:cNvPr id="12" name="Grafik 11"/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7003064" y="298834"/>
            <a:ext cx="1688174" cy="51237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36" r:id="rId1"/>
    <p:sldLayoutId id="2147483737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  <p:sldLayoutId id="2147483735" r:id="rId12"/>
  </p:sldLayoutIdLst>
  <p:hf hdr="0" dt="0"/>
  <p:txStyles>
    <p:titleStyle>
      <a:lvl1pPr algn="l" defTabSz="915965" rtl="0" eaLnBrk="0" fontAlgn="base" hangingPunct="0">
        <a:lnSpc>
          <a:spcPts val="2300"/>
        </a:lnSpc>
        <a:spcBef>
          <a:spcPct val="0"/>
        </a:spcBef>
        <a:spcAft>
          <a:spcPct val="100000"/>
        </a:spcAft>
        <a:defRPr sz="2000" b="1">
          <a:solidFill>
            <a:schemeClr val="tx2"/>
          </a:solidFill>
          <a:latin typeface="+mj-lt"/>
          <a:ea typeface="+mj-ea"/>
          <a:cs typeface="+mj-cs"/>
        </a:defRPr>
      </a:lvl1pPr>
      <a:lvl2pPr algn="l" defTabSz="915965" rtl="0" eaLnBrk="0" fontAlgn="base" hangingPunct="0">
        <a:lnSpc>
          <a:spcPts val="2300"/>
        </a:lnSpc>
        <a:spcBef>
          <a:spcPct val="0"/>
        </a:spcBef>
        <a:spcAft>
          <a:spcPct val="100000"/>
        </a:spcAft>
        <a:defRPr sz="2000" b="1">
          <a:solidFill>
            <a:schemeClr val="tx2"/>
          </a:solidFill>
          <a:latin typeface="Arial" charset="0"/>
        </a:defRPr>
      </a:lvl2pPr>
      <a:lvl3pPr algn="l" defTabSz="915965" rtl="0" eaLnBrk="0" fontAlgn="base" hangingPunct="0">
        <a:lnSpc>
          <a:spcPts val="2300"/>
        </a:lnSpc>
        <a:spcBef>
          <a:spcPct val="0"/>
        </a:spcBef>
        <a:spcAft>
          <a:spcPct val="100000"/>
        </a:spcAft>
        <a:defRPr sz="2000" b="1">
          <a:solidFill>
            <a:schemeClr val="tx2"/>
          </a:solidFill>
          <a:latin typeface="Arial" charset="0"/>
        </a:defRPr>
      </a:lvl3pPr>
      <a:lvl4pPr algn="l" defTabSz="915965" rtl="0" eaLnBrk="0" fontAlgn="base" hangingPunct="0">
        <a:lnSpc>
          <a:spcPts val="2300"/>
        </a:lnSpc>
        <a:spcBef>
          <a:spcPct val="0"/>
        </a:spcBef>
        <a:spcAft>
          <a:spcPct val="100000"/>
        </a:spcAft>
        <a:defRPr sz="2000" b="1">
          <a:solidFill>
            <a:schemeClr val="tx2"/>
          </a:solidFill>
          <a:latin typeface="Arial" charset="0"/>
        </a:defRPr>
      </a:lvl4pPr>
      <a:lvl5pPr algn="l" defTabSz="915965" rtl="0" eaLnBrk="0" fontAlgn="base" hangingPunct="0">
        <a:lnSpc>
          <a:spcPts val="2300"/>
        </a:lnSpc>
        <a:spcBef>
          <a:spcPct val="0"/>
        </a:spcBef>
        <a:spcAft>
          <a:spcPct val="100000"/>
        </a:spcAft>
        <a:defRPr sz="2000" b="1">
          <a:solidFill>
            <a:schemeClr val="tx2"/>
          </a:solidFill>
          <a:latin typeface="Arial" charset="0"/>
        </a:defRPr>
      </a:lvl5pPr>
      <a:lvl6pPr marL="457189" algn="l" defTabSz="915965" rtl="0" fontAlgn="base">
        <a:lnSpc>
          <a:spcPts val="2300"/>
        </a:lnSpc>
        <a:spcBef>
          <a:spcPct val="0"/>
        </a:spcBef>
        <a:spcAft>
          <a:spcPct val="100000"/>
        </a:spcAft>
        <a:defRPr sz="2000" b="1">
          <a:solidFill>
            <a:schemeClr val="tx2"/>
          </a:solidFill>
          <a:latin typeface="Arial" charset="0"/>
        </a:defRPr>
      </a:lvl6pPr>
      <a:lvl7pPr marL="914377" algn="l" defTabSz="915965" rtl="0" fontAlgn="base">
        <a:lnSpc>
          <a:spcPts val="2300"/>
        </a:lnSpc>
        <a:spcBef>
          <a:spcPct val="0"/>
        </a:spcBef>
        <a:spcAft>
          <a:spcPct val="100000"/>
        </a:spcAft>
        <a:defRPr sz="2000" b="1">
          <a:solidFill>
            <a:schemeClr val="tx2"/>
          </a:solidFill>
          <a:latin typeface="Arial" charset="0"/>
        </a:defRPr>
      </a:lvl7pPr>
      <a:lvl8pPr marL="1371566" algn="l" defTabSz="915965" rtl="0" fontAlgn="base">
        <a:lnSpc>
          <a:spcPts val="2300"/>
        </a:lnSpc>
        <a:spcBef>
          <a:spcPct val="0"/>
        </a:spcBef>
        <a:spcAft>
          <a:spcPct val="100000"/>
        </a:spcAft>
        <a:defRPr sz="2000" b="1">
          <a:solidFill>
            <a:schemeClr val="tx2"/>
          </a:solidFill>
          <a:latin typeface="Arial" charset="0"/>
        </a:defRPr>
      </a:lvl8pPr>
      <a:lvl9pPr marL="1828754" algn="l" defTabSz="915965" rtl="0" fontAlgn="base">
        <a:lnSpc>
          <a:spcPts val="2300"/>
        </a:lnSpc>
        <a:spcBef>
          <a:spcPct val="0"/>
        </a:spcBef>
        <a:spcAft>
          <a:spcPct val="100000"/>
        </a:spcAft>
        <a:defRPr sz="2000" b="1">
          <a:solidFill>
            <a:schemeClr val="tx2"/>
          </a:solidFill>
          <a:latin typeface="Arial" charset="0"/>
        </a:defRPr>
      </a:lvl9pPr>
    </p:titleStyle>
    <p:bodyStyle>
      <a:lvl1pPr marL="342891" indent="-342891" algn="l" defTabSz="915965" rtl="0" eaLnBrk="0" fontAlgn="base" hangingPunct="0">
        <a:lnSpc>
          <a:spcPts val="2300"/>
        </a:lnSpc>
        <a:spcBef>
          <a:spcPct val="0"/>
        </a:spcBef>
        <a:spcAft>
          <a:spcPct val="0"/>
        </a:spcAft>
        <a:defRPr>
          <a:solidFill>
            <a:srgbClr val="000000"/>
          </a:solidFill>
          <a:latin typeface="+mn-lt"/>
          <a:ea typeface="+mn-ea"/>
          <a:cs typeface="+mn-cs"/>
        </a:defRPr>
      </a:lvl1pPr>
      <a:lvl2pPr marL="180970" indent="-179384" algn="l" defTabSz="915965" rtl="0" eaLnBrk="0" fontAlgn="base" hangingPunct="0">
        <a:lnSpc>
          <a:spcPct val="110000"/>
        </a:lnSpc>
        <a:spcBef>
          <a:spcPct val="20000"/>
        </a:spcBef>
        <a:spcAft>
          <a:spcPct val="0"/>
        </a:spcAft>
        <a:buClr>
          <a:srgbClr val="004388"/>
        </a:buClr>
        <a:buFont typeface="Wingdings" panose="05000000000000000000" pitchFamily="2" charset="2"/>
        <a:buChar char="§"/>
        <a:defRPr>
          <a:solidFill>
            <a:schemeClr val="tx1"/>
          </a:solidFill>
          <a:latin typeface="+mn-lt"/>
        </a:defRPr>
      </a:lvl2pPr>
      <a:lvl3pPr marL="360354" indent="-177796" algn="l" defTabSz="915965" rtl="0" eaLnBrk="0" fontAlgn="base" hangingPunct="0">
        <a:lnSpc>
          <a:spcPct val="110000"/>
        </a:lnSpc>
        <a:spcBef>
          <a:spcPct val="20000"/>
        </a:spcBef>
        <a:spcAft>
          <a:spcPct val="0"/>
        </a:spcAft>
        <a:buClr>
          <a:srgbClr val="004388"/>
        </a:buClr>
        <a:buFont typeface="Wingdings" panose="05000000000000000000" pitchFamily="2" charset="2"/>
        <a:buChar char="§"/>
        <a:defRPr>
          <a:solidFill>
            <a:schemeClr val="tx1"/>
          </a:solidFill>
          <a:latin typeface="+mn-lt"/>
        </a:defRPr>
      </a:lvl3pPr>
      <a:lvl4pPr marL="541325" indent="-179384" algn="l" defTabSz="915965" rtl="0" eaLnBrk="0" fontAlgn="base" hangingPunct="0">
        <a:lnSpc>
          <a:spcPct val="110000"/>
        </a:lnSpc>
        <a:spcBef>
          <a:spcPct val="20000"/>
        </a:spcBef>
        <a:spcAft>
          <a:spcPct val="0"/>
        </a:spcAft>
        <a:buClr>
          <a:srgbClr val="004388"/>
        </a:buClr>
        <a:buFont typeface="Wingdings" panose="05000000000000000000" pitchFamily="2" charset="2"/>
        <a:buChar char="§"/>
        <a:defRPr>
          <a:solidFill>
            <a:schemeClr val="tx1"/>
          </a:solidFill>
          <a:latin typeface="+mn-lt"/>
        </a:defRPr>
      </a:lvl4pPr>
      <a:lvl5pPr marL="717533" indent="-174621" algn="l" defTabSz="915965" rtl="0" eaLnBrk="0" fontAlgn="base" hangingPunct="0">
        <a:lnSpc>
          <a:spcPct val="110000"/>
        </a:lnSpc>
        <a:spcBef>
          <a:spcPct val="20000"/>
        </a:spcBef>
        <a:spcAft>
          <a:spcPct val="0"/>
        </a:spcAft>
        <a:buClr>
          <a:srgbClr val="004388"/>
        </a:buClr>
        <a:buFont typeface="Wingdings" panose="05000000000000000000" pitchFamily="2" charset="2"/>
        <a:buChar char="§"/>
        <a:defRPr>
          <a:solidFill>
            <a:schemeClr val="tx1"/>
          </a:solidFill>
          <a:latin typeface="+mn-lt"/>
        </a:defRPr>
      </a:lvl5pPr>
      <a:lvl6pPr marL="1174721" indent="-174621" algn="l" defTabSz="915965" rtl="0" fontAlgn="base">
        <a:lnSpc>
          <a:spcPct val="110000"/>
        </a:lnSpc>
        <a:spcBef>
          <a:spcPct val="20000"/>
        </a:spcBef>
        <a:spcAft>
          <a:spcPct val="0"/>
        </a:spcAft>
        <a:buClr>
          <a:srgbClr val="F7B100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6pPr>
      <a:lvl7pPr marL="1631910" indent="-174621" algn="l" defTabSz="915965" rtl="0" fontAlgn="base">
        <a:lnSpc>
          <a:spcPct val="110000"/>
        </a:lnSpc>
        <a:spcBef>
          <a:spcPct val="20000"/>
        </a:spcBef>
        <a:spcAft>
          <a:spcPct val="0"/>
        </a:spcAft>
        <a:buClr>
          <a:srgbClr val="F7B100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7pPr>
      <a:lvl8pPr marL="2089098" indent="-174621" algn="l" defTabSz="915965" rtl="0" fontAlgn="base">
        <a:lnSpc>
          <a:spcPct val="110000"/>
        </a:lnSpc>
        <a:spcBef>
          <a:spcPct val="20000"/>
        </a:spcBef>
        <a:spcAft>
          <a:spcPct val="0"/>
        </a:spcAft>
        <a:buClr>
          <a:srgbClr val="F7B100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8pPr>
      <a:lvl9pPr marL="2546287" indent="-174621" algn="l" defTabSz="915965" rtl="0" fontAlgn="base">
        <a:lnSpc>
          <a:spcPct val="110000"/>
        </a:lnSpc>
        <a:spcBef>
          <a:spcPct val="20000"/>
        </a:spcBef>
        <a:spcAft>
          <a:spcPct val="0"/>
        </a:spcAft>
        <a:buClr>
          <a:srgbClr val="F7B100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de-DE" dirty="0"/>
              <a:t>Alles nur ein Spiel?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Tafelbild: Spielekompass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4" name="Textplatzhalter 2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5" name="Textplatzhalter 2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6" name="Textplatzhalter 25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7" name="Textplatzhalter 26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8" name="Textplatzhalter 27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9" name="Textplatzhalter 28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0" name="Textplatzhalter 29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1" name="Textplatzhalter 30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2" name="Textplatzhalter 31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3" name="Textplatzhalter 32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4" name="Textplatzhalter 33"/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5" name="Textplatzhalter 34"/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6" name="Textplatzhalter 35"/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0" name="Textplatzhalter 2"/>
          <p:cNvSpPr txBox="1">
            <a:spLocks/>
          </p:cNvSpPr>
          <p:nvPr/>
        </p:nvSpPr>
        <p:spPr bwMode="auto">
          <a:xfrm>
            <a:off x="387350" y="189434"/>
            <a:ext cx="5895634" cy="3936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4215" tIns="52111" rIns="104215" bIns="52111" numCol="1" anchor="b" anchorCtr="0" compatLnSpc="1">
            <a:prstTxWarp prst="textNoShape">
              <a:avLst/>
            </a:prstTxWarp>
            <a:normAutofit/>
          </a:bodyPr>
          <a:lstStyle>
            <a:lvl1pPr marL="0" indent="0" algn="l" defTabSz="915965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4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457189" indent="0" algn="l" defTabSz="915965" rtl="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004388"/>
              </a:buClr>
              <a:buFont typeface="Wingdings" panose="05000000000000000000" pitchFamily="2" charset="2"/>
              <a:buNone/>
              <a:defRPr sz="1800">
                <a:solidFill>
                  <a:schemeClr val="tx1"/>
                </a:solidFill>
                <a:latin typeface="+mn-lt"/>
              </a:defRPr>
            </a:lvl2pPr>
            <a:lvl3pPr marL="914377" indent="0" algn="l" defTabSz="915965" rtl="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004388"/>
              </a:buClr>
              <a:buFont typeface="Wingdings" panose="05000000000000000000" pitchFamily="2" charset="2"/>
              <a:buNone/>
              <a:defRPr sz="1600">
                <a:solidFill>
                  <a:schemeClr val="tx1"/>
                </a:solidFill>
                <a:latin typeface="+mn-lt"/>
              </a:defRPr>
            </a:lvl3pPr>
            <a:lvl4pPr marL="1371566" indent="0" algn="l" defTabSz="915965" rtl="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004388"/>
              </a:buClr>
              <a:buFont typeface="Wingdings" panose="05000000000000000000" pitchFamily="2" charset="2"/>
              <a:buNone/>
              <a:defRPr sz="1400">
                <a:solidFill>
                  <a:schemeClr val="tx1"/>
                </a:solidFill>
                <a:latin typeface="+mn-lt"/>
              </a:defRPr>
            </a:lvl4pPr>
            <a:lvl5pPr marL="1828754" indent="0" algn="l" defTabSz="915965" rtl="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004388"/>
              </a:buClr>
              <a:buFont typeface="Wingdings" panose="05000000000000000000" pitchFamily="2" charset="2"/>
              <a:buNone/>
              <a:defRPr sz="1400">
                <a:solidFill>
                  <a:schemeClr val="tx1"/>
                </a:solidFill>
                <a:latin typeface="+mn-lt"/>
              </a:defRPr>
            </a:lvl5pPr>
            <a:lvl6pPr marL="2285943" indent="0" algn="l" defTabSz="915965" rtl="0" fontAlgn="base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F7B100"/>
              </a:buClr>
              <a:buFont typeface="Wingdings" pitchFamily="2" charset="2"/>
              <a:buNone/>
              <a:defRPr sz="1400">
                <a:solidFill>
                  <a:schemeClr val="tx1"/>
                </a:solidFill>
                <a:latin typeface="+mn-lt"/>
              </a:defRPr>
            </a:lvl6pPr>
            <a:lvl7pPr marL="2743131" indent="0" algn="l" defTabSz="915965" rtl="0" fontAlgn="base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F7B100"/>
              </a:buClr>
              <a:buFont typeface="Wingdings" pitchFamily="2" charset="2"/>
              <a:buNone/>
              <a:defRPr sz="1400">
                <a:solidFill>
                  <a:schemeClr val="tx1"/>
                </a:solidFill>
                <a:latin typeface="+mn-lt"/>
              </a:defRPr>
            </a:lvl7pPr>
            <a:lvl8pPr marL="3200320" indent="0" algn="l" defTabSz="915965" rtl="0" fontAlgn="base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F7B100"/>
              </a:buClr>
              <a:buFont typeface="Wingdings" pitchFamily="2" charset="2"/>
              <a:buNone/>
              <a:defRPr sz="1400">
                <a:solidFill>
                  <a:schemeClr val="tx1"/>
                </a:solidFill>
                <a:latin typeface="+mn-lt"/>
              </a:defRPr>
            </a:lvl8pPr>
            <a:lvl9pPr marL="3657509" indent="0" algn="l" defTabSz="915965" rtl="0" fontAlgn="base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F7B100"/>
              </a:buClr>
              <a:buFont typeface="Wingdings" pitchFamily="2" charset="2"/>
              <a:buNone/>
              <a:defRPr sz="14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de-DE" kern="0" dirty="0"/>
              <a:t>Alles nur ein Spiel? – Medienführerschein kompakt</a:t>
            </a:r>
          </a:p>
        </p:txBody>
      </p:sp>
    </p:spTree>
    <p:extLst>
      <p:ext uri="{BB962C8B-B14F-4D97-AF65-F5344CB8AC3E}">
        <p14:creationId xmlns:p14="http://schemas.microsoft.com/office/powerpoint/2010/main" val="10144226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el 18">
            <a:extLst>
              <a:ext uri="{FF2B5EF4-FFF2-40B4-BE49-F238E27FC236}">
                <a16:creationId xmlns:a16="http://schemas.microsoft.com/office/drawing/2014/main" id="{38DADE18-F1DA-44B8-A1F3-3715C8C4DA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75024473"/>
      </p:ext>
    </p:extLst>
  </p:cSld>
  <p:clrMapOvr>
    <a:masterClrMapping/>
  </p:clrMapOvr>
</p:sld>
</file>

<file path=ppt/theme/theme1.xml><?xml version="1.0" encoding="utf-8"?>
<a:theme xmlns:a="http://schemas.openxmlformats.org/drawingml/2006/main" name="SCHUFA_Praesentationsvorlage">
  <a:themeElements>
    <a:clrScheme name="SCHUFA_Praesentationsvorlage 2">
      <a:dk1>
        <a:srgbClr val="1A1A1A"/>
      </a:dk1>
      <a:lt1>
        <a:srgbClr val="FFFFFF"/>
      </a:lt1>
      <a:dk2>
        <a:srgbClr val="1A1A1A"/>
      </a:dk2>
      <a:lt2>
        <a:srgbClr val="D7D8D9"/>
      </a:lt2>
      <a:accent1>
        <a:srgbClr val="CBD7D6"/>
      </a:accent1>
      <a:accent2>
        <a:srgbClr val="ACBCB8"/>
      </a:accent2>
      <a:accent3>
        <a:srgbClr val="FFFFFF"/>
      </a:accent3>
      <a:accent4>
        <a:srgbClr val="141414"/>
      </a:accent4>
      <a:accent5>
        <a:srgbClr val="E2E8E8"/>
      </a:accent5>
      <a:accent6>
        <a:srgbClr val="9BAAA6"/>
      </a:accent6>
      <a:hlink>
        <a:srgbClr val="96A8A2"/>
      </a:hlink>
      <a:folHlink>
        <a:srgbClr val="5A6A6A"/>
      </a:folHlink>
    </a:clrScheme>
    <a:fontScheme name="SCHUFA_Praesentationsvorlag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873125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873125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CHUFA_Praesentationsvorlage 1">
        <a:dk1>
          <a:srgbClr val="1A1A1A"/>
        </a:dk1>
        <a:lt1>
          <a:srgbClr val="FFFFFF"/>
        </a:lt1>
        <a:dk2>
          <a:srgbClr val="1A1A1A"/>
        </a:dk2>
        <a:lt2>
          <a:srgbClr val="D7D8D9"/>
        </a:lt2>
        <a:accent1>
          <a:srgbClr val="F9C133"/>
        </a:accent1>
        <a:accent2>
          <a:srgbClr val="F7B100"/>
        </a:accent2>
        <a:accent3>
          <a:srgbClr val="FFFFFF"/>
        </a:accent3>
        <a:accent4>
          <a:srgbClr val="141414"/>
        </a:accent4>
        <a:accent5>
          <a:srgbClr val="FBDDAD"/>
        </a:accent5>
        <a:accent6>
          <a:srgbClr val="E0A000"/>
        </a:accent6>
        <a:hlink>
          <a:srgbClr val="F29B5A"/>
        </a:hlink>
        <a:folHlink>
          <a:srgbClr val="FF6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CHUFA_Praesentationsvorlage 2">
        <a:dk1>
          <a:srgbClr val="1A1A1A"/>
        </a:dk1>
        <a:lt1>
          <a:srgbClr val="FFFFFF"/>
        </a:lt1>
        <a:dk2>
          <a:srgbClr val="1A1A1A"/>
        </a:dk2>
        <a:lt2>
          <a:srgbClr val="D7D8D9"/>
        </a:lt2>
        <a:accent1>
          <a:srgbClr val="CBD7D6"/>
        </a:accent1>
        <a:accent2>
          <a:srgbClr val="ACBCB8"/>
        </a:accent2>
        <a:accent3>
          <a:srgbClr val="FFFFFF"/>
        </a:accent3>
        <a:accent4>
          <a:srgbClr val="141414"/>
        </a:accent4>
        <a:accent5>
          <a:srgbClr val="E2E8E8"/>
        </a:accent5>
        <a:accent6>
          <a:srgbClr val="9BAAA6"/>
        </a:accent6>
        <a:hlink>
          <a:srgbClr val="96A8A2"/>
        </a:hlink>
        <a:folHlink>
          <a:srgbClr val="5A6A6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17</Words>
  <Application>Microsoft Office PowerPoint</Application>
  <PresentationFormat>Benutzerdefiniert</PresentationFormat>
  <Paragraphs>4</Paragraphs>
  <Slides>3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7" baseType="lpstr">
      <vt:lpstr>Arial</vt:lpstr>
      <vt:lpstr>Times</vt:lpstr>
      <vt:lpstr>Wingdings</vt:lpstr>
      <vt:lpstr>SCHUFA_Praesentationsvorlage</vt:lpstr>
      <vt:lpstr>Alles nur ein Spiel?</vt:lpstr>
      <vt:lpstr>Tafelbild: Spielekompass</vt:lpstr>
      <vt:lpstr>PowerPoint-Präsentation</vt:lpstr>
    </vt:vector>
  </TitlesOfParts>
  <Manager>mg</Manager>
  <Company>Helliwood media &amp; education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subject>SCHUFA Masterlayout</dc:subject>
  <dc:creator>Helliwood media &amp; education</dc:creator>
  <cp:lastModifiedBy>Anne Kirchner</cp:lastModifiedBy>
  <cp:revision>373</cp:revision>
  <cp:lastPrinted>2013-07-01T08:57:45Z</cp:lastPrinted>
  <dcterms:created xsi:type="dcterms:W3CDTF">2008-07-07T09:25:06Z</dcterms:created>
  <dcterms:modified xsi:type="dcterms:W3CDTF">2019-08-13T11:01:21Z</dcterms:modified>
</cp:coreProperties>
</file>