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5"/>
  </p:notesMasterIdLst>
  <p:handoutMasterIdLst>
    <p:handoutMasterId r:id="rId6"/>
  </p:handoutMasterIdLst>
  <p:sldIdLst>
    <p:sldId id="303" r:id="rId2"/>
    <p:sldId id="529" r:id="rId3"/>
    <p:sldId id="530" r:id="rId4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sel Lina" initials="RL" lastIdx="2" clrIdx="0"/>
  <p:cmAuthor id="1" name="Melanie Pfeifer" initials="M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8"/>
    <a:srgbClr val="CBD7D6"/>
    <a:srgbClr val="5A6A6A"/>
    <a:srgbClr val="484848"/>
    <a:srgbClr val="FF6300"/>
    <a:srgbClr val="ACBCB8"/>
    <a:srgbClr val="A4BBC8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797" autoAdjust="0"/>
    <p:restoredTop sz="94549" autoAdjust="0"/>
  </p:normalViewPr>
  <p:slideViewPr>
    <p:cSldViewPr>
      <p:cViewPr varScale="1">
        <p:scale>
          <a:sx n="131" d="100"/>
          <a:sy n="131" d="100"/>
        </p:scale>
        <p:origin x="978" y="120"/>
      </p:cViewPr>
      <p:guideLst>
        <p:guide orient="horz" pos="2161"/>
        <p:guide pos="2881"/>
        <p:guide pos="3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07T10:15:29.847" idx="1">
    <p:pos x="3880" y="1089"/>
    <p:text>/Smartphone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2994" indent="-281921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684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8757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9831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0904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1978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3051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4125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B7698-FD3F-42E7-B9C3-C4E186A9741D}" type="slidenum">
              <a:rPr lang="de-DE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2362" cy="37004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7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6116" cy="6859587"/>
          </a:xfrm>
          <a:prstGeom prst="rect">
            <a:avLst/>
          </a:prstGeom>
        </p:spPr>
      </p:pic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500" y="5950074"/>
            <a:ext cx="6307138" cy="619324"/>
          </a:xfrm>
        </p:spPr>
        <p:txBody>
          <a:bodyPr lIns="0" tIns="0" rIns="0" bIns="0" anchor="t"/>
          <a:lstStyle>
            <a:lvl1pPr>
              <a:lnSpc>
                <a:spcPts val="3200"/>
              </a:lnSpc>
              <a:defRPr sz="2800">
                <a:solidFill>
                  <a:srgbClr val="004388"/>
                </a:solidFill>
              </a:defRPr>
            </a:lvl1pPr>
          </a:lstStyle>
          <a:p>
            <a:pPr lvl="0"/>
            <a:r>
              <a:rPr lang="de-DE" noProof="0" dirty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6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6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8926"/>
            <a:ext cx="548798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7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288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323851"/>
            <a:ext cx="2103438" cy="56261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1" y="323851"/>
            <a:ext cx="6159499" cy="56261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4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388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494" y="1367351"/>
            <a:ext cx="8199564" cy="4177678"/>
          </a:xfrm>
          <a:prstGeom prst="rect">
            <a:avLst/>
          </a:prstGeom>
        </p:spPr>
      </p:pic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457450" y="2101645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865269" y="2101645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318016" y="2101645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733728" y="2101644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456756" y="3115542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64575" y="3115542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317322" y="3115542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733034" y="3115541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2456756" y="4043375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3864575" y="4043375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20" hasCustomPrompt="1"/>
          </p:nvPr>
        </p:nvSpPr>
        <p:spPr>
          <a:xfrm>
            <a:off x="5317322" y="4043375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19" name="Textplatzhalt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733034" y="4043374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22" hasCustomPrompt="1"/>
          </p:nvPr>
        </p:nvSpPr>
        <p:spPr>
          <a:xfrm>
            <a:off x="2456756" y="4979495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1" name="Textplatzhalter 6"/>
          <p:cNvSpPr>
            <a:spLocks noGrp="1"/>
          </p:cNvSpPr>
          <p:nvPr>
            <p:ph type="body" sz="quarter" idx="23" hasCustomPrompt="1"/>
          </p:nvPr>
        </p:nvSpPr>
        <p:spPr>
          <a:xfrm>
            <a:off x="3864575" y="4979495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2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5317322" y="4979495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3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6733034" y="4979494"/>
            <a:ext cx="1370013" cy="279605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ct val="100000"/>
              </a:lnSpc>
              <a:defRPr sz="1000"/>
            </a:lvl1pPr>
          </a:lstStyle>
          <a:p>
            <a:pPr lvl="0"/>
            <a:r>
              <a:rPr lang="de-DE" dirty="0"/>
              <a:t>Text eingeben</a:t>
            </a:r>
          </a:p>
        </p:txBody>
      </p:sp>
      <p:sp>
        <p:nvSpPr>
          <p:cNvPr id="24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519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388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23483FE0-278D-43CF-A266-16EAE3E38B2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CD0B023-301D-413B-88A6-D9A2ABE804F8}"/>
              </a:ext>
            </a:extLst>
          </p:cNvPr>
          <p:cNvSpPr txBox="1"/>
          <p:nvPr userDrawn="1"/>
        </p:nvSpPr>
        <p:spPr>
          <a:xfrm>
            <a:off x="387350" y="5455019"/>
            <a:ext cx="823591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Entwicklung der Materialien gefördert durch die Bayerische Staatskanzlei. 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88741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8489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5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49" y="1660525"/>
            <a:ext cx="4130676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0427" y="1660525"/>
            <a:ext cx="4132263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7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61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5" y="2174876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2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8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3337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6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/>
              <a:t>Alles nur ein Spiel?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Tafelbild: Spielekompass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2"/>
          <p:cNvSpPr txBox="1">
            <a:spLocks/>
          </p:cNvSpPr>
          <p:nvPr/>
        </p:nvSpPr>
        <p:spPr bwMode="auto">
          <a:xfrm>
            <a:off x="387350" y="189434"/>
            <a:ext cx="5895634" cy="393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b" anchorCtr="0" compatLnSpc="1">
            <a:prstTxWarp prst="textNoShape">
              <a:avLst/>
            </a:prstTxWarp>
            <a:normAutofit/>
          </a:bodyPr>
          <a:lstStyle>
            <a:lvl1pPr marL="0" indent="0" algn="l" defTabSz="915965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189" indent="0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377" indent="0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566" indent="0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754" indent="0" algn="l" defTabSz="915965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4388"/>
              </a:buClr>
              <a:buFont typeface="Wingdings" panose="05000000000000000000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5943" indent="0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131" indent="0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320" indent="0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509" indent="0" algn="l" defTabSz="915965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/>
              <a:t>Alles nur ein Spiel? – Medienführerschein kompakt</a:t>
            </a:r>
          </a:p>
        </p:txBody>
      </p:sp>
    </p:spTree>
    <p:extLst>
      <p:ext uri="{BB962C8B-B14F-4D97-AF65-F5344CB8AC3E}">
        <p14:creationId xmlns:p14="http://schemas.microsoft.com/office/powerpoint/2010/main" val="101442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>
            <a:extLst>
              <a:ext uri="{FF2B5EF4-FFF2-40B4-BE49-F238E27FC236}">
                <a16:creationId xmlns:a16="http://schemas.microsoft.com/office/drawing/2014/main" id="{38DADE18-F1DA-44B8-A1F3-3715C8C4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024473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SCHUFA_Praesentationsvorlage 2">
      <a:dk1>
        <a:srgbClr val="1A1A1A"/>
      </a:dk1>
      <a:lt1>
        <a:srgbClr val="FFFFFF"/>
      </a:lt1>
      <a:dk2>
        <a:srgbClr val="1A1A1A"/>
      </a:dk2>
      <a:lt2>
        <a:srgbClr val="D7D8D9"/>
      </a:lt2>
      <a:accent1>
        <a:srgbClr val="CBD7D6"/>
      </a:accent1>
      <a:accent2>
        <a:srgbClr val="ACBCB8"/>
      </a:accent2>
      <a:accent3>
        <a:srgbClr val="FFFFFF"/>
      </a:accent3>
      <a:accent4>
        <a:srgbClr val="141414"/>
      </a:accent4>
      <a:accent5>
        <a:srgbClr val="E2E8E8"/>
      </a:accent5>
      <a:accent6>
        <a:srgbClr val="9BAAA6"/>
      </a:accent6>
      <a:hlink>
        <a:srgbClr val="96A8A2"/>
      </a:hlink>
      <a:folHlink>
        <a:srgbClr val="5A6A6A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Benutzerdefiniert</PresentationFormat>
  <Paragraphs>4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Times</vt:lpstr>
      <vt:lpstr>Wingdings</vt:lpstr>
      <vt:lpstr>SCHUFA_Praesentationsvorlage</vt:lpstr>
      <vt:lpstr>Alles nur ein Spiel?</vt:lpstr>
      <vt:lpstr>Tafelbild: Spielekompass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>SCHUFA Masterlayout</dc:subject>
  <dc:creator>Helliwood media &amp; education</dc:creator>
  <cp:lastModifiedBy>Anne Kirchner</cp:lastModifiedBy>
  <cp:revision>373</cp:revision>
  <cp:lastPrinted>2013-07-01T08:57:45Z</cp:lastPrinted>
  <dcterms:created xsi:type="dcterms:W3CDTF">2008-07-07T09:25:06Z</dcterms:created>
  <dcterms:modified xsi:type="dcterms:W3CDTF">2019-08-13T11:01:21Z</dcterms:modified>
</cp:coreProperties>
</file>