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2" r:id="rId2"/>
  </p:sldMasterIdLst>
  <p:notesMasterIdLst>
    <p:notesMasterId r:id="rId29"/>
  </p:notesMasterIdLst>
  <p:sldIdLst>
    <p:sldId id="368" r:id="rId3"/>
    <p:sldId id="360" r:id="rId4"/>
    <p:sldId id="367" r:id="rId5"/>
    <p:sldId id="339" r:id="rId6"/>
    <p:sldId id="398" r:id="rId7"/>
    <p:sldId id="399" r:id="rId8"/>
    <p:sldId id="400" r:id="rId9"/>
    <p:sldId id="357" r:id="rId10"/>
    <p:sldId id="266" r:id="rId11"/>
    <p:sldId id="410" r:id="rId12"/>
    <p:sldId id="401" r:id="rId13"/>
    <p:sldId id="358" r:id="rId14"/>
    <p:sldId id="408" r:id="rId15"/>
    <p:sldId id="387" r:id="rId16"/>
    <p:sldId id="389" r:id="rId17"/>
    <p:sldId id="391" r:id="rId18"/>
    <p:sldId id="393" r:id="rId19"/>
    <p:sldId id="395" r:id="rId20"/>
    <p:sldId id="412" r:id="rId21"/>
    <p:sldId id="402" r:id="rId22"/>
    <p:sldId id="359" r:id="rId23"/>
    <p:sldId id="403" r:id="rId24"/>
    <p:sldId id="405" r:id="rId25"/>
    <p:sldId id="407" r:id="rId26"/>
    <p:sldId id="406" r:id="rId27"/>
    <p:sldId id="414"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A7983FCB-3D88-1445-9D59-09AB63FC2D30}">
          <p14:sldIdLst>
            <p14:sldId id="368"/>
          </p14:sldIdLst>
        </p14:section>
        <p14:section name="Phase 1: 15 Min." id="{7DF8BC44-B07F-2A48-81C0-292247249D56}">
          <p14:sldIdLst>
            <p14:sldId id="360"/>
            <p14:sldId id="367"/>
            <p14:sldId id="339"/>
            <p14:sldId id="398"/>
            <p14:sldId id="399"/>
            <p14:sldId id="400"/>
          </p14:sldIdLst>
        </p14:section>
        <p14:section name="Phase 2: 30 Min." id="{50E21F33-B08C-D845-8F4E-1328089CB195}">
          <p14:sldIdLst>
            <p14:sldId id="357"/>
            <p14:sldId id="266"/>
            <p14:sldId id="410"/>
            <p14:sldId id="401"/>
          </p14:sldIdLst>
        </p14:section>
        <p14:section name="Phase 3: 30 Min." id="{F71FA9A0-D880-3647-B107-B1105ADD00B0}">
          <p14:sldIdLst>
            <p14:sldId id="358"/>
            <p14:sldId id="408"/>
            <p14:sldId id="387"/>
            <p14:sldId id="389"/>
            <p14:sldId id="391"/>
            <p14:sldId id="393"/>
            <p14:sldId id="395"/>
            <p14:sldId id="412"/>
            <p14:sldId id="402"/>
          </p14:sldIdLst>
        </p14:section>
        <p14:section name="Phase 4: 10 Min." id="{EBD81364-7EFD-864A-BEDF-D0F018D95A45}">
          <p14:sldIdLst>
            <p14:sldId id="359"/>
            <p14:sldId id="403"/>
          </p14:sldIdLst>
        </p14:section>
        <p14:section name="Merkblatt" id="{44AF8166-21DE-487E-9361-07AAEEE551A7}">
          <p14:sldIdLst>
            <p14:sldId id="405"/>
          </p14:sldIdLst>
        </p14:section>
        <p14:section name="Projektideen" id="{CEC50221-8C3A-6749-81DE-57482AD22AE6}">
          <p14:sldIdLst>
            <p14:sldId id="407"/>
            <p14:sldId id="406"/>
          </p14:sldIdLst>
        </p14:section>
        <p14:section name="Impressum" id="{2870BD9B-E530-4251-8C00-CFFDB0C360AF}">
          <p14:sldIdLst>
            <p14:sldId id="4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 Maria" initials="BM" lastIdx="240" clrIdx="0">
    <p:extLst>
      <p:ext uri="{19B8F6BF-5375-455C-9EA6-DF929625EA0E}">
        <p15:presenceInfo xmlns:p15="http://schemas.microsoft.com/office/powerpoint/2012/main" userId="S-1-5-21-2006274056-1010123383-2343387302-10184" providerId="AD"/>
      </p:ext>
    </p:extLst>
  </p:cmAuthor>
  <p:cmAuthor id="2" name="Anna-Sophia Böhme" initials="ASB" lastIdx="3" clrIdx="1">
    <p:extLst>
      <p:ext uri="{19B8F6BF-5375-455C-9EA6-DF929625EA0E}">
        <p15:presenceInfo xmlns:p15="http://schemas.microsoft.com/office/powerpoint/2012/main" userId="S::anna-sophia.boehme@erdtartworks.de::a19ad6e6-4ed8-4521-99b3-7b7ab88bd722" providerId="AD"/>
      </p:ext>
    </p:extLst>
  </p:cmAuthor>
  <p:cmAuthor id="3" name="Hofmann Amelie" initials="HA" lastIdx="5" clrIdx="2">
    <p:extLst>
      <p:ext uri="{19B8F6BF-5375-455C-9EA6-DF929625EA0E}">
        <p15:presenceInfo xmlns:p15="http://schemas.microsoft.com/office/powerpoint/2012/main" userId="S-1-5-21-2006274056-1010123383-2343387302-9158" providerId="AD"/>
      </p:ext>
    </p:extLst>
  </p:cmAuthor>
  <p:cmAuthor id="4" name="Schulz Katharina" initials="SK" lastIdx="5" clrIdx="3">
    <p:extLst>
      <p:ext uri="{19B8F6BF-5375-455C-9EA6-DF929625EA0E}">
        <p15:presenceInfo xmlns:p15="http://schemas.microsoft.com/office/powerpoint/2012/main" userId="S-1-5-21-2006274056-1010123383-2343387302-8758" providerId="AD"/>
      </p:ext>
    </p:extLst>
  </p:cmAuthor>
  <p:cmAuthor id="5" name="Renken Lina" initials="RL" lastIdx="42" clrIdx="4">
    <p:extLst>
      <p:ext uri="{19B8F6BF-5375-455C-9EA6-DF929625EA0E}">
        <p15:presenceInfo xmlns:p15="http://schemas.microsoft.com/office/powerpoint/2012/main" userId="S-1-5-21-2006274056-1010123383-2343387302-79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1EF"/>
    <a:srgbClr val="000000"/>
    <a:srgbClr val="26ABB4"/>
    <a:srgbClr val="97CCD2"/>
    <a:srgbClr val="FFD7A3"/>
    <a:srgbClr val="D0E8EA"/>
    <a:srgbClr val="DFEEF1"/>
    <a:srgbClr val="EA5901"/>
    <a:srgbClr val="8FB22E"/>
    <a:srgbClr val="FAB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630" autoAdjust="0"/>
    <p:restoredTop sz="65442" autoAdjust="0"/>
  </p:normalViewPr>
  <p:slideViewPr>
    <p:cSldViewPr snapToGrid="0">
      <p:cViewPr varScale="1">
        <p:scale>
          <a:sx n="81" d="100"/>
          <a:sy n="81" d="100"/>
        </p:scale>
        <p:origin x="1912" y="184"/>
      </p:cViewPr>
      <p:guideLst/>
    </p:cSldViewPr>
  </p:slideViewPr>
  <p:outlineViewPr>
    <p:cViewPr>
      <p:scale>
        <a:sx n="33" d="100"/>
        <a:sy n="33" d="100"/>
      </p:scale>
      <p:origin x="0" y="0"/>
    </p:cViewPr>
  </p:outlineViewPr>
  <p:notesTextViewPr>
    <p:cViewPr>
      <p:scale>
        <a:sx n="95" d="100"/>
        <a:sy n="95" d="100"/>
      </p:scale>
      <p:origin x="0" y="0"/>
    </p:cViewPr>
  </p:notesTextViewPr>
  <p:sorterViewPr>
    <p:cViewPr varScale="1">
      <p:scale>
        <a:sx n="1" d="1"/>
        <a:sy n="1" d="1"/>
      </p:scale>
      <p:origin x="0" y="0"/>
    </p:cViewPr>
  </p:sorter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75686-9C25-463B-B065-C559F4C6D287}" type="datetimeFigureOut">
              <a:rPr lang="de-DE" smtClean="0"/>
              <a:t>06.02.23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755F49-504D-4958-A8AE-D017FCEBF3F9}" type="slidenum">
              <a:rPr lang="de-DE" smtClean="0"/>
              <a:t>‹Nr.›</a:t>
            </a:fld>
            <a:endParaRPr lang="de-DE"/>
          </a:p>
        </p:txBody>
      </p:sp>
    </p:spTree>
    <p:extLst>
      <p:ext uri="{BB962C8B-B14F-4D97-AF65-F5344CB8AC3E}">
        <p14:creationId xmlns:p14="http://schemas.microsoft.com/office/powerpoint/2010/main" val="140413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500"/>
              </a:spcBef>
            </a:pPr>
            <a:r>
              <a:rPr lang="de-DE" sz="1200" b="1" u="none" kern="1200" dirty="0">
                <a:solidFill>
                  <a:schemeClr val="tx1"/>
                </a:solidFill>
                <a:effectLst/>
                <a:latin typeface="+mn-lt"/>
                <a:ea typeface="+mn-ea"/>
                <a:cs typeface="+mn-cs"/>
              </a:rPr>
              <a:t>Diese Unterrichtseinheit enthält:</a:t>
            </a:r>
          </a:p>
          <a:p>
            <a:pPr marL="180000" marR="0" lvl="0" indent="-180000" algn="l" defTabSz="914400" rtl="0" eaLnBrk="1" fontAlgn="auto" latinLnBrk="0" hangingPunct="1">
              <a:lnSpc>
                <a:spcPct val="100000"/>
              </a:lnSpc>
              <a:spcBef>
                <a:spcPts val="50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Materialien zur Umsetzung einer 90-minütigen Unterrichtseinheit in der Klassenstufe 3 und 4 inkl. didaktischer Hinweise.</a:t>
            </a:r>
          </a:p>
          <a:p>
            <a:pPr marL="180000" marR="0" lvl="0" indent="-180000" algn="l" defTabSz="914400" rtl="0" eaLnBrk="1" fontAlgn="auto" latinLnBrk="0" hangingPunct="1">
              <a:lnSpc>
                <a:spcPct val="100000"/>
              </a:lnSpc>
              <a:spcBef>
                <a:spcPts val="50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Altersgerechte Aufgabenstellungen für die </a:t>
            </a:r>
            <a:r>
              <a:rPr lang="de-DE" sz="1200" kern="1200" dirty="0" err="1">
                <a:solidFill>
                  <a:schemeClr val="tx1"/>
                </a:solidFill>
                <a:effectLst/>
                <a:latin typeface="+mn-lt"/>
                <a:ea typeface="+mn-ea"/>
                <a:cs typeface="+mn-cs"/>
              </a:rPr>
              <a:t>Schüler:innen</a:t>
            </a:r>
            <a:r>
              <a:rPr lang="de-DE" sz="1200" kern="1200" dirty="0">
                <a:solidFill>
                  <a:schemeClr val="tx1"/>
                </a:solidFill>
                <a:effectLst/>
                <a:latin typeface="+mn-lt"/>
                <a:ea typeface="+mn-ea"/>
                <a:cs typeface="+mn-cs"/>
              </a:rPr>
              <a:t>, um sich mit der medialen Darstellung von Krisen und</a:t>
            </a:r>
            <a:r>
              <a:rPr lang="de-DE" sz="1200" kern="1200" baseline="0" dirty="0">
                <a:solidFill>
                  <a:schemeClr val="tx1"/>
                </a:solidFill>
                <a:effectLst/>
                <a:latin typeface="+mn-lt"/>
                <a:ea typeface="+mn-ea"/>
                <a:cs typeface="+mn-cs"/>
              </a:rPr>
              <a:t> der Glaubwürdigkeit von Informationen </a:t>
            </a:r>
            <a:r>
              <a:rPr lang="de-DE" sz="1200" kern="1200" dirty="0">
                <a:solidFill>
                  <a:schemeClr val="tx1"/>
                </a:solidFill>
                <a:effectLst/>
                <a:latin typeface="+mn-lt"/>
                <a:ea typeface="+mn-ea"/>
                <a:cs typeface="+mn-cs"/>
              </a:rPr>
              <a:t>zu beschäftigen.</a:t>
            </a:r>
          </a:p>
          <a:p>
            <a:pPr marL="180000" marR="0" lvl="0" indent="-180000" algn="l" defTabSz="914400" rtl="0" eaLnBrk="1" fontAlgn="auto" latinLnBrk="0" hangingPunct="1">
              <a:lnSpc>
                <a:spcPct val="100000"/>
              </a:lnSpc>
              <a:spcBef>
                <a:spcPts val="500"/>
              </a:spcBef>
              <a:spcAft>
                <a:spcPts val="0"/>
              </a:spcAft>
              <a:buClrTx/>
              <a:buSzTx/>
              <a:buFont typeface="Symbol" pitchFamily="2" charset="2"/>
              <a:buChar char="-"/>
              <a:tabLst/>
              <a:defRPr/>
            </a:pPr>
            <a:endParaRPr lang="de-DE" sz="1200" kern="1200" dirty="0">
              <a:solidFill>
                <a:schemeClr val="tx1"/>
              </a:solidFill>
              <a:effectLst/>
              <a:latin typeface="+mn-lt"/>
              <a:ea typeface="+mn-ea"/>
              <a:cs typeface="+mn-cs"/>
            </a:endParaRPr>
          </a:p>
          <a:p>
            <a:pPr marL="180000" marR="0" lvl="0" indent="-180000" algn="l" defTabSz="914400" rtl="0" eaLnBrk="1" fontAlgn="auto" latinLnBrk="0" hangingPunct="1">
              <a:lnSpc>
                <a:spcPct val="100000"/>
              </a:lnSpc>
              <a:spcBef>
                <a:spcPts val="50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Thema der</a:t>
            </a:r>
            <a:r>
              <a:rPr lang="de-DE" sz="1200" kern="1200" baseline="0" dirty="0">
                <a:solidFill>
                  <a:schemeClr val="tx1"/>
                </a:solidFill>
                <a:effectLst/>
                <a:latin typeface="+mn-lt"/>
                <a:ea typeface="+mn-ea"/>
                <a:cs typeface="+mn-cs"/>
              </a:rPr>
              <a:t> Unterrichtseinheit ist die mediale Darstellung von Krisen und anderen bedrohlichen Ereignissen.</a:t>
            </a:r>
            <a:endParaRPr lang="de-DE" sz="1200" kern="1200" dirty="0">
              <a:solidFill>
                <a:schemeClr val="tx1"/>
              </a:solidFill>
              <a:effectLst/>
              <a:latin typeface="+mn-lt"/>
              <a:ea typeface="+mn-ea"/>
              <a:cs typeface="+mn-cs"/>
            </a:endParaRPr>
          </a:p>
          <a:p>
            <a:pPr marL="180000" marR="0" lvl="0" indent="-180000" algn="l" defTabSz="914400" rtl="0" eaLnBrk="1" fontAlgn="auto" latinLnBrk="0" hangingPunct="1">
              <a:lnSpc>
                <a:spcPct val="100000"/>
              </a:lnSpc>
              <a:spcBef>
                <a:spcPts val="500"/>
              </a:spcBef>
              <a:spcAft>
                <a:spcPts val="0"/>
              </a:spcAft>
              <a:buClrTx/>
              <a:buSzTx/>
              <a:buFont typeface="Symbol" pitchFamily="2" charset="2"/>
              <a:buChar char="-"/>
              <a:tabLst/>
              <a:defRPr/>
            </a:pPr>
            <a:r>
              <a:rPr lang="de-DE" sz="1200" b="0" i="0" u="none" kern="1200" dirty="0">
                <a:solidFill>
                  <a:schemeClr val="tx1"/>
                </a:solidFill>
                <a:effectLst/>
                <a:latin typeface="+mn-lt"/>
                <a:ea typeface="+mn-ea"/>
                <a:cs typeface="+mn-cs"/>
              </a:rPr>
              <a:t>Ziel ist, ein Grundverständnis für die Funktionsweisen medialer Berichterstattung und</a:t>
            </a:r>
            <a:r>
              <a:rPr lang="de-DE" sz="1200" b="0" i="0" u="none" kern="1200" baseline="0" dirty="0">
                <a:solidFill>
                  <a:schemeClr val="tx1"/>
                </a:solidFill>
                <a:effectLst/>
                <a:latin typeface="+mn-lt"/>
                <a:ea typeface="+mn-ea"/>
                <a:cs typeface="+mn-cs"/>
              </a:rPr>
              <a:t> </a:t>
            </a:r>
            <a:r>
              <a:rPr lang="de-DE" sz="1200" b="0" i="0" u="none" kern="1200" dirty="0">
                <a:solidFill>
                  <a:schemeClr val="tx1"/>
                </a:solidFill>
                <a:effectLst/>
                <a:latin typeface="+mn-lt"/>
                <a:ea typeface="+mn-ea"/>
                <a:cs typeface="+mn-cs"/>
              </a:rPr>
              <a:t>Informationskompetenz zu vermitteln.</a:t>
            </a:r>
          </a:p>
          <a:p>
            <a:pPr marL="0" indent="0">
              <a:spcBef>
                <a:spcPts val="500"/>
              </a:spcBef>
              <a:buFont typeface="Symbol" pitchFamily="2" charset="2"/>
              <a:buNone/>
            </a:pPr>
            <a:endParaRPr lang="de-DE" sz="1200" kern="1200" dirty="0">
              <a:solidFill>
                <a:schemeClr val="tx1"/>
              </a:solidFill>
              <a:effectLst/>
              <a:latin typeface="+mn-lt"/>
              <a:ea typeface="+mn-ea"/>
              <a:cs typeface="+mn-cs"/>
            </a:endParaRPr>
          </a:p>
          <a:p>
            <a:pPr marL="180000" marR="0" lvl="0" indent="-180000" algn="l" defTabSz="914400" rtl="0" eaLnBrk="1" fontAlgn="auto" latinLnBrk="0" hangingPunct="1">
              <a:lnSpc>
                <a:spcPct val="100000"/>
              </a:lnSpc>
              <a:spcBef>
                <a:spcPts val="50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In den Zusatzmaterialien sind außerdem z.B.</a:t>
            </a:r>
            <a:r>
              <a:rPr lang="de-DE" sz="1200" kern="1200" baseline="0" dirty="0">
                <a:solidFill>
                  <a:schemeClr val="tx1"/>
                </a:solidFill>
                <a:effectLst/>
                <a:latin typeface="+mn-lt"/>
                <a:ea typeface="+mn-ea"/>
                <a:cs typeface="+mn-cs"/>
              </a:rPr>
              <a:t> enthalten: </a:t>
            </a:r>
            <a:r>
              <a:rPr lang="de-DE" sz="1200" kern="1200" dirty="0">
                <a:solidFill>
                  <a:schemeClr val="tx1"/>
                </a:solidFill>
                <a:effectLst/>
                <a:latin typeface="+mn-lt"/>
                <a:ea typeface="+mn-ea"/>
                <a:cs typeface="+mn-cs"/>
              </a:rPr>
              <a:t>ein tabellarischer Unterrichtsverlauf, Kopiervorlagen und weitere Informationen zur Vorbereitung einer Doppelstunde (z.B. Hintergrundinformationen).</a:t>
            </a:r>
          </a:p>
          <a:p>
            <a:pPr marL="180000" marR="0" lvl="0" indent="-180000" algn="l" defTabSz="914400" rtl="0" eaLnBrk="1" fontAlgn="auto" latinLnBrk="0" hangingPunct="1">
              <a:lnSpc>
                <a:spcPct val="100000"/>
              </a:lnSpc>
              <a:spcBef>
                <a:spcPts val="500"/>
              </a:spcBef>
              <a:spcAft>
                <a:spcPts val="0"/>
              </a:spcAft>
              <a:buClrTx/>
              <a:buSzTx/>
              <a:buFont typeface="Symbol" pitchFamily="2" charset="2"/>
              <a:buChar char="-"/>
              <a:tabLst/>
              <a:defRPr/>
            </a:pPr>
            <a:endParaRPr lang="de-DE" sz="1200" i="1" kern="1200" dirty="0">
              <a:solidFill>
                <a:schemeClr val="tx1"/>
              </a:solidFill>
              <a:effectLst/>
              <a:latin typeface="+mn-lt"/>
              <a:ea typeface="+mn-ea"/>
              <a:cs typeface="+mn-cs"/>
            </a:endParaRPr>
          </a:p>
          <a:p>
            <a:pPr marL="0" indent="0">
              <a:spcBef>
                <a:spcPts val="500"/>
              </a:spcBef>
              <a:buFont typeface="Symbol" pitchFamily="2" charset="2"/>
              <a:buNone/>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D755F49-504D-4958-A8AE-D017FCEBF3F9}" type="slidenum">
              <a:rPr lang="de-DE" sz="1100" smtClean="0">
                <a:latin typeface="Arial" panose="020B0604020202020204" pitchFamily="34" charset="0"/>
                <a:cs typeface="Arial" panose="020B0604020202020204" pitchFamily="34" charset="0"/>
              </a:rPr>
              <a:t>1</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467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u="none" kern="1200" dirty="0">
                <a:solidFill>
                  <a:schemeClr val="tx1"/>
                </a:solidFill>
                <a:effectLst/>
                <a:latin typeface="Arial" panose="020B0604020202020204" pitchFamily="34" charset="0"/>
                <a:cs typeface="Arial" panose="020B0604020202020204" pitchFamily="34" charset="0"/>
              </a:rPr>
              <a:t>2.2</a:t>
            </a:r>
            <a:r>
              <a:rPr lang="de-DE" sz="1100" b="1" kern="1200" baseline="0" dirty="0">
                <a:solidFill>
                  <a:schemeClr val="tx1"/>
                </a:solidFill>
                <a:effectLst/>
                <a:latin typeface="Arial" panose="020B0604020202020204" pitchFamily="34" charset="0"/>
                <a:cs typeface="Arial" panose="020B0604020202020204" pitchFamily="34" charset="0"/>
              </a:rPr>
              <a:t> </a:t>
            </a:r>
            <a:r>
              <a:rPr lang="de-DE" sz="1100" b="0" kern="1200" baseline="0" dirty="0">
                <a:solidFill>
                  <a:schemeClr val="tx1"/>
                </a:solidFill>
                <a:effectLst/>
                <a:latin typeface="Arial" panose="020B0604020202020204" pitchFamily="34" charset="0"/>
                <a:cs typeface="Arial" panose="020B0604020202020204" pitchFamily="34" charset="0"/>
              </a:rPr>
              <a:t>(</a:t>
            </a:r>
            <a:r>
              <a:rPr lang="de-DE" sz="1100" b="0" kern="1200" dirty="0">
                <a:solidFill>
                  <a:schemeClr val="tx1"/>
                </a:solidFill>
                <a:effectLst/>
                <a:latin typeface="Arial" panose="020B0604020202020204" pitchFamily="34" charset="0"/>
                <a:cs typeface="Arial" panose="020B0604020202020204" pitchFamily="34" charset="0"/>
              </a:rPr>
              <a:t>Zeit</a:t>
            </a:r>
            <a:r>
              <a:rPr lang="de-DE" sz="1100" kern="1200" dirty="0">
                <a:solidFill>
                  <a:schemeClr val="tx1"/>
                </a:solidFill>
                <a:effectLst/>
                <a:latin typeface="Arial" panose="020B0604020202020204" pitchFamily="34" charset="0"/>
                <a:cs typeface="Arial" panose="020B0604020202020204" pitchFamily="34" charset="0"/>
              </a:rPr>
              <a:t>: 10 Minuten)</a:t>
            </a:r>
            <a:endParaRPr lang="de-DE" sz="1100" b="1" kern="1200" baseline="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Die Gruppen legen den Comic, die Geschichte</a:t>
            </a:r>
            <a:r>
              <a:rPr lang="de-DE" sz="1100" kern="1200" baseline="0" dirty="0">
                <a:solidFill>
                  <a:schemeClr val="tx1"/>
                </a:solidFill>
                <a:effectLst/>
                <a:latin typeface="Arial" panose="020B0604020202020204" pitchFamily="34" charset="0"/>
                <a:cs typeface="Arial" panose="020B0604020202020204" pitchFamily="34" charset="0"/>
              </a:rPr>
              <a:t> und die </a:t>
            </a:r>
            <a:r>
              <a:rPr lang="de-DE" sz="1100" kern="1200" dirty="0">
                <a:solidFill>
                  <a:schemeClr val="tx1"/>
                </a:solidFill>
                <a:effectLst/>
                <a:latin typeface="Arial" panose="020B0604020202020204" pitchFamily="34" charset="0"/>
                <a:cs typeface="Arial" panose="020B0604020202020204" pitchFamily="34" charset="0"/>
              </a:rPr>
              <a:t>Aussagen ihres Tieres</a:t>
            </a:r>
            <a:r>
              <a:rPr lang="de-DE" sz="1100" kern="1200" baseline="0" dirty="0">
                <a:solidFill>
                  <a:schemeClr val="tx1"/>
                </a:solidFill>
                <a:effectLst/>
                <a:latin typeface="Arial" panose="020B0604020202020204" pitchFamily="34" charset="0"/>
                <a:cs typeface="Arial" panose="020B0604020202020204" pitchFamily="34" charset="0"/>
              </a:rPr>
              <a:t> </a:t>
            </a:r>
            <a:r>
              <a:rPr lang="de-DE" sz="1100" kern="1200" dirty="0">
                <a:solidFill>
                  <a:schemeClr val="tx1"/>
                </a:solidFill>
                <a:effectLst/>
                <a:latin typeface="Arial" panose="020B0604020202020204" pitchFamily="34" charset="0"/>
                <a:cs typeface="Arial" panose="020B0604020202020204" pitchFamily="34" charset="0"/>
              </a:rPr>
              <a:t>in die Mitte des Tisches. Bzw. können Sie alternativ den Comic auch hier in</a:t>
            </a:r>
            <a:r>
              <a:rPr lang="de-DE" sz="1100" kern="1200" baseline="0" dirty="0">
                <a:solidFill>
                  <a:schemeClr val="tx1"/>
                </a:solidFill>
                <a:effectLst/>
                <a:latin typeface="Arial" panose="020B0604020202020204" pitchFamily="34" charset="0"/>
                <a:cs typeface="Arial" panose="020B0604020202020204" pitchFamily="34" charset="0"/>
              </a:rPr>
              <a:t> der PowerPoint-Präsentation zeigen.</a:t>
            </a:r>
            <a:endParaRPr lang="de-DE" sz="1100"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Gemeinsam schauen sich die Arbeitsgruppen den Comic und die Geschichte an und lesen die Aussagen ihres jeweiligen Tieres durch.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10</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281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u="none" kern="1200" dirty="0">
                <a:solidFill>
                  <a:schemeClr val="tx1"/>
                </a:solidFill>
                <a:effectLst/>
                <a:latin typeface="Arial" panose="020B0604020202020204" pitchFamily="34" charset="0"/>
                <a:ea typeface="+mn-ea"/>
                <a:cs typeface="Arial" panose="020B0604020202020204" pitchFamily="34" charset="0"/>
              </a:rPr>
              <a:t>2.3</a:t>
            </a:r>
            <a:r>
              <a:rPr lang="de-DE" sz="1100" b="1" kern="1200" baseline="0" dirty="0">
                <a:solidFill>
                  <a:schemeClr val="tx1"/>
                </a:solidFill>
                <a:effectLst/>
                <a:latin typeface="Arial" panose="020B0604020202020204" pitchFamily="34" charset="0"/>
                <a:ea typeface="+mn-ea"/>
                <a:cs typeface="Arial" panose="020B0604020202020204" pitchFamily="34" charset="0"/>
              </a:rPr>
              <a:t> </a:t>
            </a:r>
            <a:r>
              <a:rPr lang="de-DE" sz="1100" b="0" kern="1200" baseline="0" dirty="0">
                <a:solidFill>
                  <a:schemeClr val="tx1"/>
                </a:solidFill>
                <a:effectLst/>
                <a:latin typeface="Arial" panose="020B0604020202020204" pitchFamily="34" charset="0"/>
                <a:ea typeface="+mn-ea"/>
                <a:cs typeface="Arial" panose="020B0604020202020204" pitchFamily="34" charset="0"/>
              </a:rPr>
              <a:t>(</a:t>
            </a:r>
            <a:r>
              <a:rPr lang="de-DE" sz="1100" b="0" kern="1200" dirty="0">
                <a:solidFill>
                  <a:schemeClr val="tx1"/>
                </a:solidFill>
                <a:effectLst/>
                <a:latin typeface="Arial" panose="020B0604020202020204" pitchFamily="34" charset="0"/>
                <a:ea typeface="+mn-ea"/>
                <a:cs typeface="Arial" panose="020B0604020202020204" pitchFamily="34" charset="0"/>
              </a:rPr>
              <a:t>Zeit</a:t>
            </a:r>
            <a:r>
              <a:rPr lang="de-DE" sz="1100" kern="1200" dirty="0">
                <a:solidFill>
                  <a:schemeClr val="tx1"/>
                </a:solidFill>
                <a:effectLst/>
                <a:latin typeface="Arial" panose="020B0604020202020204" pitchFamily="34" charset="0"/>
                <a:ea typeface="+mn-ea"/>
                <a:cs typeface="Arial" panose="020B0604020202020204" pitchFamily="34" charset="0"/>
              </a:rPr>
              <a:t>: 15 Minuten)</a:t>
            </a:r>
            <a:endParaRPr lang="de-DE" sz="1100" b="1" kern="1200" baseline="0" dirty="0">
              <a:solidFill>
                <a:schemeClr val="tx1"/>
              </a:solidFill>
              <a:effectLst/>
              <a:latin typeface="Arial" panose="020B0604020202020204" pitchFamily="34" charset="0"/>
              <a:ea typeface="+mn-ea"/>
              <a:cs typeface="Arial" panose="020B0604020202020204" pitchFamily="34" charset="0"/>
            </a:endParaRPr>
          </a:p>
          <a:p>
            <a:pPr marL="180000" marR="0" lvl="0" indent="-1800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kern="1200" dirty="0">
                <a:solidFill>
                  <a:schemeClr val="tx1"/>
                </a:solidFill>
                <a:effectLst/>
                <a:latin typeface="Arial" panose="020B0604020202020204" pitchFamily="34" charset="0"/>
                <a:ea typeface="+mn-ea"/>
                <a:cs typeface="Arial" panose="020B0604020202020204" pitchFamily="34" charset="0"/>
              </a:rPr>
              <a:t>Anhand der Informationsquellen Geschichte und Comic tauschen sich die </a:t>
            </a:r>
            <a:r>
              <a:rPr lang="de-DE" sz="1100" b="0" kern="1200" dirty="0" err="1">
                <a:solidFill>
                  <a:schemeClr val="tx1"/>
                </a:solidFill>
                <a:effectLst/>
                <a:latin typeface="Arial" panose="020B0604020202020204" pitchFamily="34" charset="0"/>
                <a:ea typeface="+mn-ea"/>
                <a:cs typeface="Arial" panose="020B0604020202020204" pitchFamily="34" charset="0"/>
              </a:rPr>
              <a:t>Schüler:innen</a:t>
            </a:r>
            <a:r>
              <a:rPr lang="de-DE" sz="1100" b="0" kern="1200" dirty="0">
                <a:solidFill>
                  <a:schemeClr val="tx1"/>
                </a:solidFill>
                <a:effectLst/>
                <a:latin typeface="Arial" panose="020B0604020202020204" pitchFamily="34" charset="0"/>
                <a:ea typeface="+mn-ea"/>
                <a:cs typeface="Arial" panose="020B0604020202020204" pitchFamily="34" charset="0"/>
              </a:rPr>
              <a:t> aus: Welche Aussagen der Tiere sind richtig, welche falsch und welche nicht belegt? </a:t>
            </a:r>
          </a:p>
          <a:p>
            <a:pPr marL="180000" marR="0" lvl="0" indent="-1800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kern="1200" dirty="0">
                <a:solidFill>
                  <a:schemeClr val="tx1"/>
                </a:solidFill>
                <a:effectLst/>
                <a:latin typeface="Arial" panose="020B0604020202020204" pitchFamily="34" charset="0"/>
                <a:ea typeface="+mn-ea"/>
                <a:cs typeface="Arial" panose="020B0604020202020204" pitchFamily="34" charset="0"/>
              </a:rPr>
              <a:t>Sie vergleichen die Aussagen der Tiere mit dem Inhalt der Geschichte und des Comics. </a:t>
            </a:r>
          </a:p>
          <a:p>
            <a:pPr marL="180000" marR="0" lvl="0" indent="-1800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kern="1200" dirty="0">
                <a:solidFill>
                  <a:schemeClr val="tx1"/>
                </a:solidFill>
                <a:effectLst/>
                <a:latin typeface="Arial" panose="020B0604020202020204" pitchFamily="34" charset="0"/>
                <a:ea typeface="+mn-ea"/>
                <a:cs typeface="Arial" panose="020B0604020202020204" pitchFamily="34" charset="0"/>
              </a:rPr>
              <a:t>Die Aussagen werden farbig markiert, je nachdem, ob sie richtig, falsch oder nicht belegt sind (z.B. rot, grün, blau). </a:t>
            </a:r>
          </a:p>
          <a:p>
            <a:pPr marL="180000" marR="0" lvl="0" indent="-1800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kern="1200" dirty="0">
                <a:solidFill>
                  <a:schemeClr val="tx1"/>
                </a:solidFill>
                <a:effectLst/>
                <a:latin typeface="Arial" panose="020B0604020202020204" pitchFamily="34" charset="0"/>
                <a:ea typeface="+mn-ea"/>
                <a:cs typeface="Arial" panose="020B0604020202020204" pitchFamily="34" charset="0"/>
              </a:rPr>
              <a:t>Erklären Sie, dass eine Aussage als nicht belegt gilt, wenn nicht mit Sicherheit gesagt werden kann, ob sie richtig oder falsch 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11</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60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u="none" kern="1200" dirty="0">
                <a:solidFill>
                  <a:schemeClr val="tx1"/>
                </a:solidFill>
                <a:effectLst/>
                <a:latin typeface="Arial" panose="020B0604020202020204" pitchFamily="34" charset="0"/>
                <a:cs typeface="Arial" panose="020B0604020202020204" pitchFamily="34" charset="0"/>
              </a:rPr>
              <a:t>Phase 3: A</a:t>
            </a:r>
            <a:r>
              <a:rPr lang="de-DE" sz="1100" b="1" kern="1200" dirty="0">
                <a:solidFill>
                  <a:schemeClr val="tx1"/>
                </a:solidFill>
                <a:effectLst/>
                <a:latin typeface="Arial" panose="020B0604020202020204" pitchFamily="34" charset="0"/>
                <a:cs typeface="Arial" panose="020B0604020202020204" pitchFamily="34" charset="0"/>
              </a:rPr>
              <a:t>ussagen auswerten</a:t>
            </a:r>
            <a:r>
              <a:rPr lang="de-DE" sz="1100" b="1" kern="1200" baseline="0" dirty="0">
                <a:solidFill>
                  <a:schemeClr val="tx1"/>
                </a:solidFill>
                <a:effectLst/>
                <a:latin typeface="Arial" panose="020B0604020202020204" pitchFamily="34" charset="0"/>
                <a:cs typeface="Arial" panose="020B0604020202020204" pitchFamily="34" charset="0"/>
              </a:rPr>
              <a:t> und reflektieren</a:t>
            </a:r>
            <a:endParaRPr lang="de-DE" sz="11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tx1"/>
                </a:solidFill>
                <a:effectLst/>
                <a:latin typeface="Arial" panose="020B0604020202020204" pitchFamily="34" charset="0"/>
                <a:cs typeface="Arial" panose="020B0604020202020204" pitchFamily="34" charset="0"/>
              </a:rPr>
              <a:t>Zur Reflexion der Geschichte werden die Ergebnisse gemeinsam ausgewertet und das Thema glaubwürdige Informationen altersgerecht aufgegriffen. </a:t>
            </a:r>
            <a:endParaRPr lang="de-DE"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12</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771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u="none" kern="1200" dirty="0">
                <a:solidFill>
                  <a:schemeClr val="tx1"/>
                </a:solidFill>
                <a:effectLst/>
                <a:latin typeface="Arial" panose="020B0604020202020204" pitchFamily="34" charset="0"/>
                <a:cs typeface="Arial" panose="020B0604020202020204" pitchFamily="34" charset="0"/>
              </a:rPr>
              <a:t>3.1</a:t>
            </a:r>
            <a:r>
              <a:rPr lang="de-DE" sz="1100" b="1" kern="1200" baseline="0" dirty="0">
                <a:solidFill>
                  <a:schemeClr val="tx1"/>
                </a:solidFill>
                <a:effectLst/>
                <a:latin typeface="Arial" panose="020B0604020202020204" pitchFamily="34" charset="0"/>
                <a:cs typeface="Arial" panose="020B0604020202020204" pitchFamily="34" charset="0"/>
              </a:rPr>
              <a:t> </a:t>
            </a:r>
            <a:r>
              <a:rPr lang="de-DE" sz="1100" b="0" kern="1200" baseline="0" dirty="0">
                <a:solidFill>
                  <a:schemeClr val="tx1"/>
                </a:solidFill>
                <a:effectLst/>
                <a:latin typeface="Arial" panose="020B0604020202020204" pitchFamily="34" charset="0"/>
                <a:cs typeface="Arial" panose="020B0604020202020204" pitchFamily="34" charset="0"/>
              </a:rPr>
              <a:t>(</a:t>
            </a:r>
            <a:r>
              <a:rPr lang="de-DE" sz="1100" b="0" kern="1200" dirty="0">
                <a:solidFill>
                  <a:schemeClr val="tx1"/>
                </a:solidFill>
                <a:effectLst/>
                <a:latin typeface="Arial" panose="020B0604020202020204" pitchFamily="34" charset="0"/>
                <a:cs typeface="Arial" panose="020B0604020202020204" pitchFamily="34" charset="0"/>
              </a:rPr>
              <a:t>Zeit</a:t>
            </a:r>
            <a:r>
              <a:rPr lang="de-DE" sz="1100" kern="1200" dirty="0">
                <a:solidFill>
                  <a:schemeClr val="tx1"/>
                </a:solidFill>
                <a:effectLst/>
                <a:latin typeface="Arial" panose="020B0604020202020204" pitchFamily="34" charset="0"/>
                <a:cs typeface="Arial" panose="020B0604020202020204" pitchFamily="34" charset="0"/>
              </a:rPr>
              <a:t>: 25 Minuten)</a:t>
            </a:r>
            <a:endParaRPr lang="de-DE" sz="1100" b="1" kern="1200" baseline="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Bitten Sie die Gruppen nacheinander, ihre Tiere und die jeweiligen Aussagen vorzustellen.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Beginnen Sie mit der Bärengruppe: Die </a:t>
            </a:r>
            <a:r>
              <a:rPr lang="de-DE" sz="1100" kern="1200" dirty="0" err="1">
                <a:solidFill>
                  <a:schemeClr val="tx1"/>
                </a:solidFill>
                <a:effectLst/>
                <a:latin typeface="Arial" panose="020B0604020202020204" pitchFamily="34" charset="0"/>
                <a:cs typeface="Arial" panose="020B0604020202020204" pitchFamily="34" charset="0"/>
              </a:rPr>
              <a:t>Schüler:innen</a:t>
            </a:r>
            <a:r>
              <a:rPr lang="de-DE" sz="1100" kern="1200" dirty="0">
                <a:solidFill>
                  <a:schemeClr val="tx1"/>
                </a:solidFill>
                <a:effectLst/>
                <a:latin typeface="Arial" panose="020B0604020202020204" pitchFamily="34" charset="0"/>
                <a:cs typeface="Arial" panose="020B0604020202020204" pitchFamily="34" charset="0"/>
              </a:rPr>
              <a:t> lesen die Aussagen laut vor und teilen mit, wie sie die Aussage eingeordnet haben (richtig, falsch, nicht belegt).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Tragen Sie die Antworten</a:t>
            </a:r>
            <a:r>
              <a:rPr lang="de-DE" sz="1100" kern="1200" baseline="0" dirty="0">
                <a:solidFill>
                  <a:schemeClr val="tx1"/>
                </a:solidFill>
                <a:effectLst/>
                <a:latin typeface="Arial" panose="020B0604020202020204" pitchFamily="34" charset="0"/>
                <a:cs typeface="Arial" panose="020B0604020202020204" pitchFamily="34" charset="0"/>
              </a:rPr>
              <a:t> der </a:t>
            </a:r>
            <a:r>
              <a:rPr lang="de-DE" sz="1100" kern="1200" baseline="0" dirty="0" err="1">
                <a:solidFill>
                  <a:schemeClr val="tx1"/>
                </a:solidFill>
                <a:effectLst/>
                <a:latin typeface="Arial" panose="020B0604020202020204" pitchFamily="34" charset="0"/>
                <a:cs typeface="Arial" panose="020B0604020202020204" pitchFamily="34" charset="0"/>
              </a:rPr>
              <a:t>Schüler:innen</a:t>
            </a:r>
            <a:r>
              <a:rPr lang="de-DE" sz="1100" kern="1200" baseline="0" dirty="0">
                <a:solidFill>
                  <a:schemeClr val="tx1"/>
                </a:solidFill>
                <a:effectLst/>
                <a:latin typeface="Arial" panose="020B0604020202020204" pitchFamily="34" charset="0"/>
                <a:cs typeface="Arial" panose="020B0604020202020204" pitchFamily="34" charset="0"/>
              </a:rPr>
              <a:t> auf der Folie rechts in die Spalte ein. </a:t>
            </a:r>
            <a:endParaRPr lang="de-DE" sz="1100"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Aussagen, die eine Gruppe nicht einordnen kann, können in der Klasse zur Diskussion gestellt werden.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Blenden Sie nun mit einem Klick die Auflösung (ganz rechts) ein.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Sollten Aussagen von den </a:t>
            </a:r>
            <a:r>
              <a:rPr lang="de-DE" sz="1100" kern="1200" dirty="0" err="1">
                <a:solidFill>
                  <a:schemeClr val="tx1"/>
                </a:solidFill>
                <a:effectLst/>
                <a:latin typeface="Arial" panose="020B0604020202020204" pitchFamily="34" charset="0"/>
                <a:cs typeface="Arial" panose="020B0604020202020204" pitchFamily="34" charset="0"/>
              </a:rPr>
              <a:t>Schüler:innen</a:t>
            </a:r>
            <a:r>
              <a:rPr lang="de-DE" sz="1100" kern="1200" dirty="0">
                <a:solidFill>
                  <a:schemeClr val="tx1"/>
                </a:solidFill>
                <a:effectLst/>
                <a:latin typeface="Arial" panose="020B0604020202020204" pitchFamily="34" charset="0"/>
                <a:cs typeface="Arial" panose="020B0604020202020204" pitchFamily="34" charset="0"/>
              </a:rPr>
              <a:t> nicht korrekt eingeordnet worden sein, gehen Sie auf diese ein und suchen gemeinsam mit der Klasse nach der Lösung.</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de-DE" sz="1100"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Danach ist die nächste Gruppe an der Reihe.</a:t>
            </a: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13</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5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1" i="0" u="none" kern="1200" dirty="0">
                <a:solidFill>
                  <a:schemeClr val="tx1"/>
                </a:solidFill>
                <a:effectLst/>
                <a:latin typeface="Arial" panose="020B0604020202020204" pitchFamily="34" charset="0"/>
                <a:cs typeface="Arial" panose="020B0604020202020204" pitchFamily="34" charset="0"/>
              </a:rPr>
              <a:t>LÖSUNG Zeugenaussage Bär: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1" kern="1200" dirty="0">
                <a:solidFill>
                  <a:schemeClr val="tx1"/>
                </a:solidFill>
                <a:effectLst/>
                <a:latin typeface="Arial" panose="020B0604020202020204" pitchFamily="34" charset="0"/>
                <a:cs typeface="Arial" panose="020B0604020202020204" pitchFamily="34" charset="0"/>
              </a:rPr>
              <a:t>Hinweis</a:t>
            </a:r>
            <a:r>
              <a:rPr lang="de-DE" sz="1100" kern="1200" dirty="0">
                <a:solidFill>
                  <a:schemeClr val="tx1"/>
                </a:solidFill>
                <a:effectLst/>
                <a:latin typeface="Arial" panose="020B0604020202020204" pitchFamily="34" charset="0"/>
                <a:cs typeface="Arial" panose="020B0604020202020204" pitchFamily="34" charset="0"/>
              </a:rPr>
              <a:t>: Die Aussage 1 des Bären wird sich als falsch herausstellen, sobald eine Gruppe den Hasen vorstellt.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100" b="0" i="0" u="none"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0" i="0" u="none" kern="1200" dirty="0">
                <a:solidFill>
                  <a:schemeClr val="tx1"/>
                </a:solidFill>
                <a:effectLst/>
                <a:latin typeface="Arial" panose="020B0604020202020204" pitchFamily="34" charset="0"/>
                <a:cs typeface="Arial" panose="020B0604020202020204" pitchFamily="34" charset="0"/>
                <a:sym typeface="Wingdings" panose="05000000000000000000" pitchFamily="2" charset="2"/>
              </a:rPr>
              <a:t> als nächstes kommen die Zeugenaussagen</a:t>
            </a:r>
            <a:r>
              <a:rPr lang="de-DE" sz="1100" b="0" i="0" u="none" kern="1200" baseline="0" dirty="0">
                <a:solidFill>
                  <a:schemeClr val="tx1"/>
                </a:solidFill>
                <a:effectLst/>
                <a:latin typeface="Arial" panose="020B0604020202020204" pitchFamily="34" charset="0"/>
                <a:cs typeface="Arial" panose="020B0604020202020204" pitchFamily="34" charset="0"/>
                <a:sym typeface="Wingdings" panose="05000000000000000000" pitchFamily="2" charset="2"/>
              </a:rPr>
              <a:t> des Bibers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1" i="0" u="none"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14</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613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1" u="none" kern="1200" dirty="0">
                <a:solidFill>
                  <a:schemeClr val="tx1"/>
                </a:solidFill>
                <a:effectLst/>
                <a:latin typeface="Arial" panose="020B0604020202020204" pitchFamily="34" charset="0"/>
                <a:ea typeface="+mn-ea"/>
                <a:cs typeface="Arial" panose="020B0604020202020204" pitchFamily="34" charset="0"/>
              </a:rPr>
              <a:t>LÖSUNG </a:t>
            </a:r>
            <a:r>
              <a:rPr lang="de-DE" sz="1100" b="1" i="0" u="none" kern="1200" dirty="0">
                <a:solidFill>
                  <a:schemeClr val="tx1"/>
                </a:solidFill>
                <a:effectLst/>
                <a:latin typeface="Arial" panose="020B0604020202020204" pitchFamily="34" charset="0"/>
                <a:ea typeface="+mn-ea"/>
                <a:cs typeface="Arial" panose="020B0604020202020204" pitchFamily="34" charset="0"/>
              </a:rPr>
              <a:t>Zeugenaussage Biber</a:t>
            </a:r>
            <a:endParaRPr lang="de-DE" sz="11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100" b="0" i="0" u="none" kern="1200" dirty="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0" i="0" u="none" kern="1200" dirty="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als nächstes kommen die Zeugenaussagen</a:t>
            </a:r>
            <a:r>
              <a:rPr lang="de-DE" sz="1100" b="0" i="0" u="none" kern="1200" baseline="0" dirty="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des Fuchs</a:t>
            </a:r>
            <a:endParaRPr lang="de-DE" sz="1100" b="0" i="0"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15</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7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1" i="0" u="none" kern="1200" dirty="0">
                <a:solidFill>
                  <a:schemeClr val="tx1"/>
                </a:solidFill>
                <a:effectLst/>
                <a:latin typeface="Arial" panose="020B0604020202020204" pitchFamily="34" charset="0"/>
                <a:ea typeface="+mn-ea"/>
                <a:cs typeface="Arial" panose="020B0604020202020204" pitchFamily="34" charset="0"/>
              </a:rPr>
              <a:t>LÖSUNG Zeugenaussage Fuchs</a:t>
            </a:r>
            <a:endParaRPr lang="de-DE" sz="11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1" kern="1200" dirty="0">
                <a:solidFill>
                  <a:schemeClr val="tx1"/>
                </a:solidFill>
                <a:effectLst/>
                <a:latin typeface="Arial" panose="020B0604020202020204" pitchFamily="34" charset="0"/>
                <a:ea typeface="+mn-ea"/>
                <a:cs typeface="Arial" panose="020B0604020202020204" pitchFamily="34" charset="0"/>
              </a:rPr>
              <a:t>Hinweis Aussage 3: </a:t>
            </a:r>
            <a:r>
              <a:rPr lang="de-DE" sz="1100" b="0" kern="1200" dirty="0">
                <a:solidFill>
                  <a:schemeClr val="tx1"/>
                </a:solidFill>
                <a:effectLst/>
                <a:latin typeface="Arial" panose="020B0604020202020204" pitchFamily="34" charset="0"/>
                <a:ea typeface="+mn-ea"/>
                <a:cs typeface="Arial" panose="020B0604020202020204" pitchFamily="34" charset="0"/>
              </a:rPr>
              <a:t>Diese Aussage ist falsch, da auf dem Bild keine zerbrochenen Eier zu sehen sind und diese in der Geschichte auch nicht erwähnt werden.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100" b="0" i="0" u="none" kern="1200" dirty="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0" i="0" u="none" kern="1200" dirty="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als nächstes kommen die Zeugenaussagen</a:t>
            </a:r>
            <a:r>
              <a:rPr lang="de-DE" sz="1100" b="0" i="0" u="none" kern="1200" baseline="0" dirty="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des Eichhörnchens</a:t>
            </a:r>
            <a:endParaRPr lang="de-DE" sz="1100" b="0" i="0"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16</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967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1" i="0" u="none" kern="1200" dirty="0">
                <a:solidFill>
                  <a:schemeClr val="tx1"/>
                </a:solidFill>
                <a:effectLst/>
                <a:latin typeface="Arial" panose="020B0604020202020204" pitchFamily="34" charset="0"/>
                <a:ea typeface="+mn-ea"/>
                <a:cs typeface="Arial" panose="020B0604020202020204" pitchFamily="34" charset="0"/>
              </a:rPr>
              <a:t>LÖSUNG Zeugenaussage Eichhörnchen</a:t>
            </a:r>
            <a:endParaRPr lang="de-DE" sz="11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100" b="0" i="0"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0" i="0" u="none" kern="1200" dirty="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als nächstes kommen die Zeugenaussagen</a:t>
            </a:r>
            <a:r>
              <a:rPr lang="de-DE" sz="1100" b="0" i="0" u="none" kern="1200" baseline="0" dirty="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des Hasen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i="0" u="none" kern="1200" baseline="0" dirty="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17</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1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1" i="0" u="none" kern="1200" dirty="0">
                <a:solidFill>
                  <a:schemeClr val="tx1"/>
                </a:solidFill>
                <a:effectLst/>
                <a:latin typeface="Arial" panose="020B0604020202020204" pitchFamily="34" charset="0"/>
                <a:cs typeface="Arial" panose="020B0604020202020204" pitchFamily="34" charset="0"/>
              </a:rPr>
              <a:t>LÖSUNG Zeugenaussage Hase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100" b="1" i="0" u="none"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1" i="0" u="none" kern="1200" dirty="0">
                <a:solidFill>
                  <a:schemeClr val="tx1"/>
                </a:solidFill>
                <a:effectLst/>
                <a:latin typeface="Arial" panose="020B0604020202020204" pitchFamily="34" charset="0"/>
                <a:cs typeface="Arial" panose="020B0604020202020204" pitchFamily="34" charset="0"/>
              </a:rPr>
              <a:t>Hinweis</a:t>
            </a:r>
            <a:r>
              <a:rPr lang="de-DE" sz="1100" b="1" i="0" u="none" kern="1200" baseline="0" dirty="0">
                <a:solidFill>
                  <a:schemeClr val="tx1"/>
                </a:solidFill>
                <a:effectLst/>
                <a:latin typeface="Arial" panose="020B0604020202020204" pitchFamily="34" charset="0"/>
                <a:cs typeface="Arial" panose="020B0604020202020204" pitchFamily="34" charset="0"/>
              </a:rPr>
              <a:t> Aussage 4: </a:t>
            </a:r>
            <a:r>
              <a:rPr lang="de-DE" sz="1100" b="0" kern="1200" dirty="0">
                <a:solidFill>
                  <a:schemeClr val="tx1"/>
                </a:solidFill>
                <a:effectLst/>
                <a:latin typeface="Arial" panose="020B0604020202020204" pitchFamily="34" charset="0"/>
                <a:cs typeface="Arial" panose="020B0604020202020204" pitchFamily="34" charset="0"/>
              </a:rPr>
              <a:t>Aus der Geschichte und dem</a:t>
            </a:r>
            <a:r>
              <a:rPr lang="de-DE" sz="1100" b="0" kern="1200" baseline="0" dirty="0">
                <a:solidFill>
                  <a:schemeClr val="tx1"/>
                </a:solidFill>
                <a:effectLst/>
                <a:latin typeface="Arial" panose="020B0604020202020204" pitchFamily="34" charset="0"/>
                <a:cs typeface="Arial" panose="020B0604020202020204" pitchFamily="34" charset="0"/>
              </a:rPr>
              <a:t> Comic </a:t>
            </a:r>
            <a:r>
              <a:rPr lang="de-DE" sz="1100" b="0" kern="1200" dirty="0">
                <a:solidFill>
                  <a:schemeClr val="tx1"/>
                </a:solidFill>
                <a:effectLst/>
                <a:latin typeface="Arial" panose="020B0604020202020204" pitchFamily="34" charset="0"/>
                <a:cs typeface="Arial" panose="020B0604020202020204" pitchFamily="34" charset="0"/>
              </a:rPr>
              <a:t>geht nicht hervor, dass es sich um ein Amselnest handelt.</a:t>
            </a:r>
            <a:endParaRPr lang="en-US"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18</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398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u="none" kern="1200" dirty="0">
                <a:solidFill>
                  <a:schemeClr val="tx1"/>
                </a:solidFill>
                <a:effectLst/>
                <a:latin typeface="Arial" panose="020B0604020202020204" pitchFamily="34" charset="0"/>
                <a:cs typeface="Arial" panose="020B0604020202020204" pitchFamily="34" charset="0"/>
              </a:rPr>
              <a:t>3.2</a:t>
            </a:r>
            <a:r>
              <a:rPr lang="de-DE" sz="1100" b="1" kern="1200" baseline="0" dirty="0">
                <a:solidFill>
                  <a:schemeClr val="tx1"/>
                </a:solidFill>
                <a:effectLst/>
                <a:latin typeface="Arial" panose="020B0604020202020204" pitchFamily="34" charset="0"/>
                <a:cs typeface="Arial" panose="020B0604020202020204" pitchFamily="34" charset="0"/>
              </a:rPr>
              <a:t> </a:t>
            </a:r>
            <a:r>
              <a:rPr lang="de-DE" sz="1100" b="0" kern="1200" baseline="0" dirty="0">
                <a:solidFill>
                  <a:schemeClr val="tx1"/>
                </a:solidFill>
                <a:effectLst/>
                <a:latin typeface="Arial" panose="020B0604020202020204" pitchFamily="34" charset="0"/>
                <a:cs typeface="Arial" panose="020B0604020202020204" pitchFamily="34" charset="0"/>
              </a:rPr>
              <a:t>(</a:t>
            </a:r>
            <a:r>
              <a:rPr lang="de-DE" sz="1100" b="0" kern="1200" dirty="0">
                <a:solidFill>
                  <a:schemeClr val="tx1"/>
                </a:solidFill>
                <a:effectLst/>
                <a:latin typeface="Arial" panose="020B0604020202020204" pitchFamily="34" charset="0"/>
                <a:cs typeface="Arial" panose="020B0604020202020204" pitchFamily="34" charset="0"/>
              </a:rPr>
              <a:t>Zeit</a:t>
            </a:r>
            <a:r>
              <a:rPr lang="de-DE" sz="1100" kern="1200" dirty="0">
                <a:solidFill>
                  <a:schemeClr val="tx1"/>
                </a:solidFill>
                <a:effectLst/>
                <a:latin typeface="Arial" panose="020B0604020202020204" pitchFamily="34" charset="0"/>
                <a:cs typeface="Arial" panose="020B0604020202020204" pitchFamily="34" charset="0"/>
              </a:rPr>
              <a:t>: 5 Minuten)</a:t>
            </a:r>
            <a:endParaRPr lang="de-DE" sz="1100" b="1" kern="1200" baseline="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Weisen Sie zum Abschluss darauf hin, dass bei Krisenereignissen manchmal Aussagen verbreitet werden, die nicht mit dem übereinstimmen, was wirklich passiert ist.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Erklären Sie, dass </a:t>
            </a:r>
            <a:r>
              <a:rPr lang="de-DE" sz="1100" kern="1200" dirty="0" err="1">
                <a:solidFill>
                  <a:schemeClr val="tx1"/>
                </a:solidFill>
                <a:effectLst/>
                <a:latin typeface="Arial" panose="020B0604020202020204" pitchFamily="34" charset="0"/>
                <a:cs typeface="Arial" panose="020B0604020202020204" pitchFamily="34" charset="0"/>
              </a:rPr>
              <a:t>Journalist:innen</a:t>
            </a:r>
            <a:r>
              <a:rPr lang="de-DE" sz="1100" kern="1200" dirty="0">
                <a:solidFill>
                  <a:schemeClr val="tx1"/>
                </a:solidFill>
                <a:effectLst/>
                <a:latin typeface="Arial" panose="020B0604020202020204" pitchFamily="34" charset="0"/>
                <a:cs typeface="Arial" panose="020B0604020202020204" pitchFamily="34" charset="0"/>
              </a:rPr>
              <a:t> deshalb in ihrer Arbeit immer genau und anhand verschiedener Quellen prüfen müssen, ob eine Aussage wahr 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19</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30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b="1" u="none" kern="1200" dirty="0">
                <a:solidFill>
                  <a:schemeClr val="tx1"/>
                </a:solidFill>
                <a:effectLst/>
                <a:latin typeface="Arial" panose="020B0604020202020204" pitchFamily="34" charset="0"/>
                <a:cs typeface="Arial" panose="020B0604020202020204" pitchFamily="34" charset="0"/>
              </a:rPr>
              <a:t>Phase 1: Sensibilisierung und Motivation  </a:t>
            </a:r>
          </a:p>
          <a:p>
            <a:r>
              <a:rPr lang="de-DE" sz="1100" kern="1200" dirty="0">
                <a:solidFill>
                  <a:schemeClr val="tx1"/>
                </a:solidFill>
                <a:effectLst/>
                <a:latin typeface="Arial" panose="020B0604020202020204" pitchFamily="34" charset="0"/>
                <a:cs typeface="Arial" panose="020B0604020202020204" pitchFamily="34" charset="0"/>
              </a:rPr>
              <a:t>Mithilfe des Film-Clips „Sturm im Wald“ steigen die </a:t>
            </a:r>
            <a:r>
              <a:rPr lang="de-DE" sz="1100" kern="1200" dirty="0" err="1">
                <a:solidFill>
                  <a:schemeClr val="tx1"/>
                </a:solidFill>
                <a:effectLst/>
                <a:latin typeface="Arial" panose="020B0604020202020204" pitchFamily="34" charset="0"/>
                <a:cs typeface="Arial" panose="020B0604020202020204" pitchFamily="34" charset="0"/>
              </a:rPr>
              <a:t>Schüler:innen</a:t>
            </a:r>
            <a:r>
              <a:rPr lang="de-DE" sz="1100" kern="1200" dirty="0">
                <a:solidFill>
                  <a:schemeClr val="tx1"/>
                </a:solidFill>
                <a:effectLst/>
                <a:latin typeface="Arial" panose="020B0604020202020204" pitchFamily="34" charset="0"/>
                <a:cs typeface="Arial" panose="020B0604020202020204" pitchFamily="34" charset="0"/>
              </a:rPr>
              <a:t> altersgerecht in das Thema Berichterstattung über Krisenereignisse ein.</a:t>
            </a:r>
            <a:endParaRPr lang="de-DE" sz="1100" dirty="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234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u="none" kern="1200" dirty="0">
                <a:solidFill>
                  <a:schemeClr val="tx1"/>
                </a:solidFill>
                <a:effectLst/>
                <a:latin typeface="Arial" panose="020B0604020202020204" pitchFamily="34" charset="0"/>
                <a:cs typeface="Arial" panose="020B0604020202020204" pitchFamily="34" charset="0"/>
              </a:rPr>
              <a:t>3.3 </a:t>
            </a:r>
            <a:r>
              <a:rPr lang="de-DE" sz="1100" b="1" kern="1200" dirty="0">
                <a:solidFill>
                  <a:schemeClr val="tx1"/>
                </a:solidFill>
                <a:effectLst/>
                <a:latin typeface="Arial" panose="020B0604020202020204" pitchFamily="34" charset="0"/>
                <a:cs typeface="Arial" panose="020B0604020202020204" pitchFamily="34" charset="0"/>
              </a:rPr>
              <a:t>Zusatzaufgabe:</a:t>
            </a:r>
            <a:r>
              <a:rPr lang="de-DE" sz="1100" kern="1200" dirty="0">
                <a:solidFill>
                  <a:schemeClr val="tx1"/>
                </a:solidFill>
                <a:effectLst/>
                <a:latin typeface="Arial" panose="020B0604020202020204" pitchFamily="34" charset="0"/>
                <a:cs typeface="Arial" panose="020B0604020202020204" pitchFamily="34" charset="0"/>
              </a:rPr>
              <a:t> Zur Dokumentation des Gelernten gestalten die Kinder den Zeitungsbericht des Buntspechts, indem sie z.B. die richtigen Aussagen der Tiere zum Text und zum Comic auf ein Plakat kleben. </a:t>
            </a:r>
            <a:endParaRPr lang="de-DE" kern="1200" dirty="0">
              <a:solidFill>
                <a:schemeClr val="tx1"/>
              </a:solidFill>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20</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815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u="none" kern="1200" dirty="0">
                <a:solidFill>
                  <a:schemeClr val="tx1"/>
                </a:solidFill>
                <a:effectLst/>
                <a:latin typeface="Arial" panose="020B0604020202020204" pitchFamily="34" charset="0"/>
                <a:cs typeface="Arial" panose="020B0604020202020204" pitchFamily="34" charset="0"/>
              </a:rPr>
              <a:t>Phase 4: </a:t>
            </a:r>
            <a:r>
              <a:rPr lang="de-DE" sz="1100" b="1" kern="1200" dirty="0">
                <a:solidFill>
                  <a:schemeClr val="tx1"/>
                </a:solidFill>
                <a:effectLst/>
                <a:latin typeface="Arial" panose="020B0604020202020204" pitchFamily="34" charset="0"/>
                <a:cs typeface="Arial" panose="020B0604020202020204" pitchFamily="34" charset="0"/>
              </a:rPr>
              <a:t>Die Krise bewältigen</a:t>
            </a:r>
          </a:p>
          <a:p>
            <a:r>
              <a:rPr lang="de-DE" sz="1100" kern="1200" dirty="0">
                <a:solidFill>
                  <a:schemeClr val="tx1"/>
                </a:solidFill>
                <a:effectLst/>
                <a:latin typeface="Arial" panose="020B0604020202020204" pitchFamily="34" charset="0"/>
                <a:cs typeface="Arial" panose="020B0604020202020204" pitchFamily="34" charset="0"/>
              </a:rPr>
              <a:t>Zum Abschluss der Unterrichtseinheit diskutieren die </a:t>
            </a:r>
            <a:r>
              <a:rPr lang="de-DE" sz="1100" kern="1200" dirty="0" err="1">
                <a:solidFill>
                  <a:schemeClr val="tx1"/>
                </a:solidFill>
                <a:effectLst/>
                <a:latin typeface="Arial" panose="020B0604020202020204" pitchFamily="34" charset="0"/>
                <a:cs typeface="Arial" panose="020B0604020202020204" pitchFamily="34" charset="0"/>
              </a:rPr>
              <a:t>Schüler:innen</a:t>
            </a:r>
            <a:r>
              <a:rPr lang="de-DE" sz="1100" kern="1200" dirty="0">
                <a:solidFill>
                  <a:schemeClr val="tx1"/>
                </a:solidFill>
                <a:effectLst/>
                <a:latin typeface="Arial" panose="020B0604020202020204" pitchFamily="34" charset="0"/>
                <a:cs typeface="Arial" panose="020B0604020202020204" pitchFamily="34" charset="0"/>
              </a:rPr>
              <a:t> über Handlungsmöglichkeiten für die besprochene Krisensituation. </a:t>
            </a:r>
            <a:endParaRPr lang="de-DE"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21</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695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1" u="none" kern="1200" dirty="0">
                <a:solidFill>
                  <a:schemeClr val="tx1"/>
                </a:solidFill>
                <a:effectLst/>
                <a:latin typeface="Arial" panose="020B0604020202020204" pitchFamily="34" charset="0"/>
                <a:cs typeface="Arial" panose="020B0604020202020204" pitchFamily="34" charset="0"/>
              </a:rPr>
              <a:t>4.1 </a:t>
            </a:r>
            <a:r>
              <a:rPr lang="de-DE" sz="1100" b="0" kern="1200" baseline="0" dirty="0">
                <a:solidFill>
                  <a:schemeClr val="tx1"/>
                </a:solidFill>
                <a:effectLst/>
                <a:latin typeface="Arial" panose="020B0604020202020204" pitchFamily="34" charset="0"/>
                <a:cs typeface="Arial" panose="020B0604020202020204" pitchFamily="34" charset="0"/>
              </a:rPr>
              <a:t>(</a:t>
            </a:r>
            <a:r>
              <a:rPr lang="de-DE" sz="1100" b="0" kern="1200" dirty="0">
                <a:solidFill>
                  <a:schemeClr val="tx1"/>
                </a:solidFill>
                <a:effectLst/>
                <a:latin typeface="Arial" panose="020B0604020202020204" pitchFamily="34" charset="0"/>
                <a:cs typeface="Arial" panose="020B0604020202020204" pitchFamily="34" charset="0"/>
              </a:rPr>
              <a:t>Zeit</a:t>
            </a:r>
            <a:r>
              <a:rPr lang="de-DE" sz="1100" kern="1200" dirty="0">
                <a:solidFill>
                  <a:schemeClr val="tx1"/>
                </a:solidFill>
                <a:effectLst/>
                <a:latin typeface="Arial" panose="020B0604020202020204" pitchFamily="34" charset="0"/>
                <a:cs typeface="Arial" panose="020B0604020202020204" pitchFamily="34" charset="0"/>
              </a:rPr>
              <a:t>: 10 Minuten)</a:t>
            </a:r>
            <a:endParaRPr lang="de-DE" sz="1100" b="1" kern="1200" baseline="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Sprechen Sie mit den </a:t>
            </a:r>
            <a:r>
              <a:rPr lang="de-DE" sz="1100" kern="1200" dirty="0" err="1">
                <a:solidFill>
                  <a:schemeClr val="tx1"/>
                </a:solidFill>
                <a:effectLst/>
                <a:latin typeface="Arial" panose="020B0604020202020204" pitchFamily="34" charset="0"/>
                <a:cs typeface="Arial" panose="020B0604020202020204" pitchFamily="34" charset="0"/>
              </a:rPr>
              <a:t>Schüler:innen</a:t>
            </a:r>
            <a:r>
              <a:rPr lang="de-DE" sz="1100" kern="1200" dirty="0">
                <a:solidFill>
                  <a:schemeClr val="tx1"/>
                </a:solidFill>
                <a:effectLst/>
                <a:latin typeface="Arial" panose="020B0604020202020204" pitchFamily="34" charset="0"/>
                <a:cs typeface="Arial" panose="020B0604020202020204" pitchFamily="34" charset="0"/>
              </a:rPr>
              <a:t> abschließend darüber, wie die Tiere sich nach diesem heftigen Sturm verhalten können.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Möglich wäre es z.B., dass die Tiere sich beim Wiederaufbau helfen, sich zuhören, das Warnsystem der Eule ausbauen oder einen gemeinsamen Sammelpunkt für Katastrophenereignisse vereinbaren.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Indem die Klasse sich aktiv Handlungsmöglichkeiten überlegt, kann sie die Unterrichtseinheit positiv abschließen.</a:t>
            </a:r>
            <a:endParaRPr lang="de-DE" sz="1100" b="1" u="none"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lang="de-DE" sz="1200" b="0" kern="1200" dirty="0">
              <a:solidFill>
                <a:schemeClr val="tx1"/>
              </a:solidFill>
              <a:effectLst/>
              <a:latin typeface="Arial" panose="020B0604020202020204" pitchFamily="34" charset="0"/>
              <a:ea typeface="+mn-ea"/>
              <a:cs typeface="Arial" panose="020B0604020202020204" pitchFamily="34" charset="0"/>
            </a:endParaRPr>
          </a:p>
          <a:p>
            <a:endParaRPr lang="de-DE" dirty="0"/>
          </a:p>
          <a:p>
            <a:endParaRPr lang="de-DE" sz="12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22</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166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latin typeface="Arial" panose="020B0604020202020204" pitchFamily="34" charset="0"/>
                <a:cs typeface="Arial" panose="020B0604020202020204" pitchFamily="34" charset="0"/>
              </a:rPr>
              <a:t>Merkblatt</a:t>
            </a: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23</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588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24</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483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eaLnBrk="1" fontAlgn="ctr" latinLnBrk="0" hangingPunct="1"/>
            <a:r>
              <a:rPr lang="de-DE" sz="1100" b="1" i="0" u="none" strike="noStrike" kern="1200" dirty="0">
                <a:solidFill>
                  <a:schemeClr val="tx1"/>
                </a:solidFill>
                <a:effectLst/>
                <a:latin typeface="Arial" panose="020B0604020202020204" pitchFamily="34" charset="0"/>
                <a:cs typeface="Arial" panose="020B0604020202020204" pitchFamily="34" charset="0"/>
              </a:rPr>
              <a:t>Szenen erweitern</a:t>
            </a:r>
          </a:p>
          <a:p>
            <a:pPr rtl="0" eaLnBrk="1" fontAlgn="ctr" latinLnBrk="0" hangingPunct="1"/>
            <a:r>
              <a:rPr lang="de-DE" sz="1100" b="0" kern="1200" dirty="0">
                <a:solidFill>
                  <a:schemeClr val="tx1"/>
                </a:solidFill>
                <a:effectLst/>
                <a:latin typeface="Arial" panose="020B0604020202020204" pitchFamily="34" charset="0"/>
                <a:cs typeface="Arial" panose="020B0604020202020204" pitchFamily="34" charset="0"/>
              </a:rPr>
              <a:t>Möchten Sie das Thema weiterführen, </a:t>
            </a:r>
            <a:r>
              <a:rPr lang="de-DE" sz="1100" kern="1200" dirty="0">
                <a:solidFill>
                  <a:schemeClr val="tx1"/>
                </a:solidFill>
                <a:effectLst/>
                <a:latin typeface="Arial" panose="020B0604020202020204" pitchFamily="34" charset="0"/>
                <a:cs typeface="Arial" panose="020B0604020202020204" pitchFamily="34" charset="0"/>
              </a:rPr>
              <a:t>können Sie sich mit Ihrer Klasse weitere Szenen zur Geschichte „Sturm im Wald“ mit anderen Tieren ausdenken. Wie könnten diese Tiere den Sturm erlebt haben? Sie können die </a:t>
            </a:r>
            <a:r>
              <a:rPr lang="de-DE" sz="1100" kern="1200" dirty="0" err="1">
                <a:solidFill>
                  <a:schemeClr val="tx1"/>
                </a:solidFill>
                <a:effectLst/>
                <a:latin typeface="Arial" panose="020B0604020202020204" pitchFamily="34" charset="0"/>
                <a:cs typeface="Arial" panose="020B0604020202020204" pitchFamily="34" charset="0"/>
              </a:rPr>
              <a:t>Schüler:innen</a:t>
            </a:r>
            <a:r>
              <a:rPr lang="de-DE" sz="1100" kern="1200" dirty="0">
                <a:solidFill>
                  <a:schemeClr val="tx1"/>
                </a:solidFill>
                <a:effectLst/>
                <a:latin typeface="Arial" panose="020B0604020202020204" pitchFamily="34" charset="0"/>
                <a:cs typeface="Arial" panose="020B0604020202020204" pitchFamily="34" charset="0"/>
              </a:rPr>
              <a:t> diese Situationen z.B. malen und mit Sprechblasen gestalten lassen.</a:t>
            </a:r>
            <a:endParaRPr lang="de-DE" sz="1100" b="0" i="0" u="none" strike="noStrike" kern="1200" dirty="0">
              <a:solidFill>
                <a:schemeClr val="tx1"/>
              </a:solidFill>
              <a:effectLst/>
              <a:latin typeface="Arial" panose="020B0604020202020204" pitchFamily="34" charset="0"/>
              <a:cs typeface="Arial" panose="020B0604020202020204" pitchFamily="34" charset="0"/>
            </a:endParaRPr>
          </a:p>
          <a:p>
            <a:pPr rtl="0" eaLnBrk="1" fontAlgn="auto" latinLnBrk="0" hangingPunct="1"/>
            <a:endParaRPr lang="de-DE" sz="1100" b="1" i="0" u="none" strike="noStrike" kern="1200" dirty="0">
              <a:solidFill>
                <a:schemeClr val="tx1"/>
              </a:solidFill>
              <a:effectLst/>
              <a:latin typeface="Arial" panose="020B0604020202020204" pitchFamily="34" charset="0"/>
              <a:cs typeface="Arial" panose="020B0604020202020204" pitchFamily="34" charset="0"/>
            </a:endParaRPr>
          </a:p>
          <a:p>
            <a:pPr rtl="0" eaLnBrk="1" fontAlgn="auto" latinLnBrk="0" hangingPunct="1"/>
            <a:r>
              <a:rPr lang="de-DE" sz="1100" b="1" i="0" u="none" strike="noStrike" kern="1200" dirty="0">
                <a:solidFill>
                  <a:schemeClr val="tx1"/>
                </a:solidFill>
                <a:effectLst/>
                <a:latin typeface="Arial" panose="020B0604020202020204" pitchFamily="34" charset="0"/>
                <a:cs typeface="Arial" panose="020B0604020202020204" pitchFamily="34" charset="0"/>
              </a:rPr>
              <a:t>Erzählkette bilden</a:t>
            </a:r>
          </a:p>
          <a:p>
            <a:pPr rtl="0" eaLnBrk="1" fontAlgn="ctr" latinLnBrk="0" hangingPunct="1"/>
            <a:r>
              <a:rPr lang="de-DE" sz="1100" b="0" kern="1200" dirty="0">
                <a:solidFill>
                  <a:schemeClr val="tx1"/>
                </a:solidFill>
                <a:effectLst/>
                <a:latin typeface="Arial" panose="020B0604020202020204" pitchFamily="34" charset="0"/>
                <a:cs typeface="Arial" panose="020B0604020202020204" pitchFamily="34" charset="0"/>
              </a:rPr>
              <a:t>Zur Vertiefung </a:t>
            </a:r>
            <a:r>
              <a:rPr lang="de-DE" sz="1100" kern="1200" dirty="0">
                <a:solidFill>
                  <a:schemeClr val="tx1"/>
                </a:solidFill>
                <a:effectLst/>
                <a:latin typeface="Arial" panose="020B0604020202020204" pitchFamily="34" charset="0"/>
                <a:cs typeface="Arial" panose="020B0604020202020204" pitchFamily="34" charset="0"/>
              </a:rPr>
              <a:t>können Sie mit den </a:t>
            </a:r>
            <a:r>
              <a:rPr lang="de-DE" sz="1100" kern="1200" dirty="0" err="1">
                <a:solidFill>
                  <a:schemeClr val="tx1"/>
                </a:solidFill>
                <a:effectLst/>
                <a:latin typeface="Arial" panose="020B0604020202020204" pitchFamily="34" charset="0"/>
                <a:cs typeface="Arial" panose="020B0604020202020204" pitchFamily="34" charset="0"/>
              </a:rPr>
              <a:t>Schüler:innen</a:t>
            </a:r>
            <a:r>
              <a:rPr lang="de-DE" sz="1100" kern="1200" dirty="0">
                <a:solidFill>
                  <a:schemeClr val="tx1"/>
                </a:solidFill>
                <a:effectLst/>
                <a:latin typeface="Arial" panose="020B0604020202020204" pitchFamily="34" charset="0"/>
                <a:cs typeface="Arial" panose="020B0604020202020204" pitchFamily="34" charset="0"/>
              </a:rPr>
              <a:t> eine Erzählkette machen. Teilen Sie die Klasse hierfür ggf. in kleine Gruppen auf. Erzählen Sie einem Kind eine kurze Geschichte, dieses Kind erzählt die Geschichte einem weiteren Kind usw. Sie können hierfür einen kurzen Text verwenden, es reicht aber auch ein einzelner Satz. Zum Schluss können sie dem Kind, das die Geschichte als letztes erzählt bekommt, Fragen zur Originalgeschichte stellen. Vermutlich hat sich die Geschichte in der Zwischenzeit verändert. Weisen Sie die Klasse darauf hin, dass bei längeren Erzählwegen Falschinformationen entstehen können. Daher ist es immer wichtig, verschiedene Quellen zu nutzen, wenn man sich über ein bestimmtes Ereignis informieren möchte.</a:t>
            </a:r>
            <a:endParaRPr lang="de-DE" sz="1100" b="0" i="0" u="none" strike="noStrike" kern="1200" dirty="0">
              <a:solidFill>
                <a:schemeClr val="tx1"/>
              </a:solidFill>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25</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956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26</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32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u="none" kern="1200" dirty="0">
                <a:solidFill>
                  <a:schemeClr val="tx1"/>
                </a:solidFill>
                <a:effectLst/>
                <a:latin typeface="Arial" panose="020B0604020202020204" pitchFamily="34" charset="0"/>
                <a:ea typeface="+mn-ea"/>
                <a:cs typeface="Arial" panose="020B0604020202020204" pitchFamily="34" charset="0"/>
              </a:rPr>
              <a:t>1.1</a:t>
            </a:r>
            <a:r>
              <a:rPr lang="de-DE" sz="1100" b="0" u="none" kern="1200" dirty="0">
                <a:solidFill>
                  <a:schemeClr val="tx1"/>
                </a:solidFill>
                <a:effectLst/>
                <a:latin typeface="Arial" panose="020B0604020202020204" pitchFamily="34" charset="0"/>
                <a:ea typeface="+mn-ea"/>
                <a:cs typeface="Arial" panose="020B0604020202020204" pitchFamily="34" charset="0"/>
              </a:rPr>
              <a:t> (</a:t>
            </a:r>
            <a:r>
              <a:rPr lang="de-DE" sz="1100" kern="1200" dirty="0">
                <a:solidFill>
                  <a:schemeClr val="tx1"/>
                </a:solidFill>
                <a:effectLst/>
                <a:latin typeface="Arial" panose="020B0604020202020204" pitchFamily="34" charset="0"/>
                <a:ea typeface="+mn-ea"/>
                <a:cs typeface="Arial" panose="020B0604020202020204" pitchFamily="34" charset="0"/>
              </a:rPr>
              <a:t>Zeit: 5 Minuten)</a:t>
            </a:r>
            <a:endParaRPr lang="de-DE" sz="1100" b="1" u="none" kern="1200" dirty="0">
              <a:solidFill>
                <a:schemeClr val="tx1"/>
              </a:solidFill>
              <a:effectLst/>
              <a:latin typeface="Arial" panose="020B0604020202020204" pitchFamily="34" charset="0"/>
              <a:ea typeface="+mn-ea"/>
              <a:cs typeface="Arial" panose="020B0604020202020204" pitchFamily="34" charset="0"/>
            </a:endParaRPr>
          </a:p>
          <a:p>
            <a:pPr marL="180000" indent="-180000">
              <a:buFont typeface="Symbol" pitchFamily="2" charset="2"/>
              <a:buChar char="-"/>
            </a:pPr>
            <a:r>
              <a:rPr lang="de-DE" sz="1100" b="0" u="none" kern="1200" dirty="0">
                <a:solidFill>
                  <a:schemeClr val="tx1"/>
                </a:solidFill>
                <a:effectLst/>
                <a:latin typeface="Arial" panose="020B0604020202020204" pitchFamily="34" charset="0"/>
                <a:ea typeface="+mn-ea"/>
                <a:cs typeface="Arial" panose="020B0604020202020204" pitchFamily="34" charset="0"/>
              </a:rPr>
              <a:t>Spielen Sie zu Beginn des Unterrichts den Film-Clip „Sturm im Wald“ vor.</a:t>
            </a:r>
          </a:p>
          <a:p>
            <a:pPr marL="180000" indent="-180000">
              <a:buFont typeface="Symbol" pitchFamily="2" charset="2"/>
              <a:buChar char="-"/>
            </a:pPr>
            <a:r>
              <a:rPr lang="de-DE" sz="1100" b="0" u="none" kern="1200" dirty="0">
                <a:solidFill>
                  <a:schemeClr val="tx1"/>
                </a:solidFill>
                <a:effectLst/>
                <a:latin typeface="Arial" panose="020B0604020202020204" pitchFamily="34" charset="0"/>
                <a:ea typeface="+mn-ea"/>
                <a:cs typeface="Arial" panose="020B0604020202020204" pitchFamily="34" charset="0"/>
              </a:rPr>
              <a:t>Weisen Sie die </a:t>
            </a:r>
            <a:r>
              <a:rPr lang="de-DE" sz="1100" b="0" u="none" kern="1200" dirty="0" err="1">
                <a:solidFill>
                  <a:schemeClr val="tx1"/>
                </a:solidFill>
                <a:effectLst/>
                <a:latin typeface="Arial" panose="020B0604020202020204" pitchFamily="34" charset="0"/>
                <a:ea typeface="+mn-ea"/>
                <a:cs typeface="Arial" panose="020B0604020202020204" pitchFamily="34" charset="0"/>
              </a:rPr>
              <a:t>Schüler:innen</a:t>
            </a:r>
            <a:r>
              <a:rPr lang="de-DE" sz="1100" b="0" u="none" kern="1200" dirty="0">
                <a:solidFill>
                  <a:schemeClr val="tx1"/>
                </a:solidFill>
                <a:effectLst/>
                <a:latin typeface="Arial" panose="020B0604020202020204" pitchFamily="34" charset="0"/>
                <a:ea typeface="+mn-ea"/>
                <a:cs typeface="Arial" panose="020B0604020202020204" pitchFamily="34" charset="0"/>
              </a:rPr>
              <a:t> darauf hin, dass sie genau zuhören und zusehen müssen, was in der Geschichte geschieht.</a:t>
            </a:r>
          </a:p>
          <a:p>
            <a:pPr marL="180000" indent="-180000">
              <a:buFont typeface="Symbol" pitchFamily="2" charset="2"/>
              <a:buChar char="-"/>
            </a:pPr>
            <a:endParaRPr lang="de-DE" sz="1100" b="0" u="none" kern="1200" dirty="0">
              <a:solidFill>
                <a:schemeClr val="tx1"/>
              </a:solidFill>
              <a:effectLst/>
              <a:latin typeface="Arial" panose="020B0604020202020204" pitchFamily="34" charset="0"/>
              <a:ea typeface="+mn-ea"/>
              <a:cs typeface="Arial" panose="020B0604020202020204" pitchFamily="34" charset="0"/>
            </a:endParaRPr>
          </a:p>
          <a:p>
            <a:pPr marL="0" indent="0">
              <a:buFont typeface="Symbol" pitchFamily="2" charset="2"/>
              <a:buNone/>
            </a:pPr>
            <a:r>
              <a:rPr lang="de-DE" sz="1100" b="1" u="none" kern="1200" dirty="0">
                <a:solidFill>
                  <a:schemeClr val="tx1"/>
                </a:solidFill>
                <a:effectLst/>
                <a:latin typeface="Arial" panose="020B0604020202020204" pitchFamily="34" charset="0"/>
                <a:ea typeface="+mn-ea"/>
                <a:cs typeface="Arial" panose="020B0604020202020204" pitchFamily="34" charset="0"/>
              </a:rPr>
              <a:t>Link zum Film-Clip:</a:t>
            </a:r>
            <a:r>
              <a:rPr lang="de-DE" sz="1100" b="1" u="none" kern="1200" baseline="0" dirty="0">
                <a:solidFill>
                  <a:schemeClr val="tx1"/>
                </a:solidFill>
                <a:effectLst/>
                <a:latin typeface="Arial" panose="020B0604020202020204" pitchFamily="34" charset="0"/>
                <a:ea typeface="+mn-ea"/>
                <a:cs typeface="Arial" panose="020B0604020202020204" pitchFamily="34" charset="0"/>
              </a:rPr>
              <a:t> </a:t>
            </a:r>
          </a:p>
          <a:p>
            <a:pPr marL="0" indent="0">
              <a:buFont typeface="Symbol" pitchFamily="2" charset="2"/>
              <a:buNone/>
            </a:pPr>
            <a:r>
              <a:rPr lang="de-DE" sz="1100" b="0" u="none" kern="1200" dirty="0">
                <a:solidFill>
                  <a:schemeClr val="tx1"/>
                </a:solidFill>
                <a:effectLst/>
                <a:latin typeface="Arial" panose="020B0604020202020204" pitchFamily="34" charset="0"/>
                <a:ea typeface="+mn-ea"/>
                <a:cs typeface="Arial" panose="020B0604020202020204" pitchFamily="34" charset="0"/>
              </a:rPr>
              <a:t>https://www.medienfuehrerschein.bayern/Angebot/Grundschule/3_und_4_Jahrgangsstufe/469_Sturm_im_Wald.htm</a:t>
            </a:r>
          </a:p>
          <a:p>
            <a:pPr marL="180000" indent="-180000">
              <a:buFont typeface="Symbol" pitchFamily="2" charset="2"/>
              <a:buChar char="-"/>
            </a:pPr>
            <a:endParaRPr lang="de-DE" sz="1200" b="0" u="none" kern="1200" dirty="0">
              <a:solidFill>
                <a:schemeClr val="tx1"/>
              </a:solidFill>
              <a:effectLst/>
              <a:latin typeface="Arial" panose="020B0604020202020204" pitchFamily="34" charset="0"/>
              <a:ea typeface="+mn-ea"/>
              <a:cs typeface="Arial" panose="020B0604020202020204" pitchFamily="34" charset="0"/>
            </a:endParaRPr>
          </a:p>
          <a:p>
            <a:pPr marL="0" indent="0">
              <a:buFont typeface="Symbol" pitchFamily="2" charset="2"/>
              <a:buNone/>
            </a:pPr>
            <a:endParaRPr lang="de-DE" sz="1200" b="0" u="none" kern="1200" dirty="0">
              <a:solidFill>
                <a:srgbClr val="FF0000"/>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3</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48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u="none" kern="1200" dirty="0">
                <a:solidFill>
                  <a:schemeClr val="tx1"/>
                </a:solidFill>
                <a:effectLst/>
                <a:latin typeface="Arial" panose="020B0604020202020204" pitchFamily="34" charset="0"/>
                <a:cs typeface="Arial" panose="020B0604020202020204" pitchFamily="34" charset="0"/>
              </a:rPr>
              <a:t>1.2</a:t>
            </a:r>
            <a:r>
              <a:rPr lang="de-DE" sz="1100" b="0" kern="1200" baseline="0" dirty="0">
                <a:solidFill>
                  <a:schemeClr val="tx1"/>
                </a:solidFill>
                <a:effectLst/>
                <a:latin typeface="Arial" panose="020B0604020202020204" pitchFamily="34" charset="0"/>
                <a:cs typeface="Arial" panose="020B0604020202020204" pitchFamily="34" charset="0"/>
              </a:rPr>
              <a:t> (</a:t>
            </a:r>
            <a:r>
              <a:rPr lang="de-DE" sz="1100" kern="1200" dirty="0">
                <a:solidFill>
                  <a:schemeClr val="tx1"/>
                </a:solidFill>
                <a:effectLst/>
                <a:latin typeface="Arial" panose="020B0604020202020204" pitchFamily="34" charset="0"/>
                <a:cs typeface="Arial" panose="020B0604020202020204" pitchFamily="34" charset="0"/>
              </a:rPr>
              <a:t>Zeit: 10 Minuten)</a:t>
            </a:r>
            <a:endParaRPr lang="de-DE" sz="1100" b="1" kern="1200" baseline="0" dirty="0">
              <a:solidFill>
                <a:schemeClr val="tx1"/>
              </a:solidFill>
              <a:effectLst/>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Verteilen Sie anschließend die </a:t>
            </a:r>
            <a:r>
              <a:rPr lang="de-DE" sz="1100" i="0" kern="1200" dirty="0">
                <a:solidFill>
                  <a:schemeClr val="tx1"/>
                </a:solidFill>
                <a:effectLst/>
                <a:latin typeface="Arial" panose="020B0604020202020204" pitchFamily="34" charset="0"/>
                <a:cs typeface="Arial" panose="020B0604020202020204" pitchFamily="34" charset="0"/>
              </a:rPr>
              <a:t>„Kopiervorlage: Sturm im Wald“ </a:t>
            </a:r>
            <a:r>
              <a:rPr lang="de-DE" sz="1100" i="1" kern="1200" dirty="0">
                <a:solidFill>
                  <a:schemeClr val="tx1"/>
                </a:solidFill>
                <a:effectLst/>
                <a:latin typeface="Arial" panose="020B0604020202020204" pitchFamily="34" charset="0"/>
                <a:cs typeface="Arial" panose="020B0604020202020204" pitchFamily="34" charset="0"/>
              </a:rPr>
              <a:t>(in den Zusatzmaterial</a:t>
            </a:r>
            <a:r>
              <a:rPr lang="de-DE" sz="1100" i="1" kern="1200" baseline="0" dirty="0">
                <a:solidFill>
                  <a:schemeClr val="tx1"/>
                </a:solidFill>
                <a:effectLst/>
                <a:latin typeface="Arial" panose="020B0604020202020204" pitchFamily="34" charset="0"/>
                <a:cs typeface="Arial" panose="020B0604020202020204" pitchFamily="34" charset="0"/>
              </a:rPr>
              <a:t> Folien</a:t>
            </a:r>
            <a:r>
              <a:rPr lang="de-DE" sz="1100" i="1" kern="1200" dirty="0">
                <a:solidFill>
                  <a:schemeClr val="tx1"/>
                </a:solidFill>
                <a:effectLst/>
                <a:latin typeface="Arial" panose="020B0604020202020204" pitchFamily="34" charset="0"/>
                <a:cs typeface="Arial" panose="020B0604020202020204" pitchFamily="34" charset="0"/>
              </a:rPr>
              <a:t> 12-15) </a:t>
            </a:r>
            <a:r>
              <a:rPr lang="de-DE" sz="1100" kern="1200" dirty="0">
                <a:solidFill>
                  <a:schemeClr val="tx1"/>
                </a:solidFill>
                <a:effectLst/>
                <a:latin typeface="Arial" panose="020B0604020202020204" pitchFamily="34" charset="0"/>
                <a:cs typeface="Arial" panose="020B0604020202020204" pitchFamily="34" charset="0"/>
              </a:rPr>
              <a:t>an die Klasse und lesen Sie die Geschichte vor. </a:t>
            </a:r>
          </a:p>
          <a:p>
            <a:pPr marL="180000" marR="0" lvl="0" indent="-1800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Die </a:t>
            </a:r>
            <a:r>
              <a:rPr lang="de-DE" sz="1100" kern="1200" dirty="0" err="1">
                <a:solidFill>
                  <a:schemeClr val="tx1"/>
                </a:solidFill>
                <a:effectLst/>
                <a:latin typeface="Arial" panose="020B0604020202020204" pitchFamily="34" charset="0"/>
                <a:cs typeface="Arial" panose="020B0604020202020204" pitchFamily="34" charset="0"/>
              </a:rPr>
              <a:t>Schüler:innen</a:t>
            </a:r>
            <a:r>
              <a:rPr lang="de-DE" sz="1100" kern="1200" dirty="0">
                <a:solidFill>
                  <a:schemeClr val="tx1"/>
                </a:solidFill>
                <a:effectLst/>
                <a:latin typeface="Arial" panose="020B0604020202020204" pitchFamily="34" charset="0"/>
                <a:cs typeface="Arial" panose="020B0604020202020204" pitchFamily="34" charset="0"/>
              </a:rPr>
              <a:t> sollen mit den Augen mitlesen und mit den Fingern mitzeigen bzw. flüsternd mitlesen. </a:t>
            </a:r>
          </a:p>
          <a:p>
            <a:pPr marL="180000" marR="0" lvl="0" indent="-1800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Alternativ</a:t>
            </a:r>
            <a:r>
              <a:rPr lang="de-DE" sz="1100" kern="1200" baseline="0" dirty="0">
                <a:solidFill>
                  <a:schemeClr val="tx1"/>
                </a:solidFill>
                <a:effectLst/>
                <a:latin typeface="Arial" panose="020B0604020202020204" pitchFamily="34" charset="0"/>
                <a:cs typeface="Arial" panose="020B0604020202020204" pitchFamily="34" charset="0"/>
              </a:rPr>
              <a:t> können Sie die Folien 5-7 in dieser Präsentation zeigen. Die Kinder können den Text auf den Folien mitlesen.</a:t>
            </a:r>
          </a:p>
          <a:p>
            <a:pPr marL="180000" marR="0" lvl="0" indent="-1800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Fragen Sie, ob alles verstanden wurde und erklären Sie gegebenenfalls einzelne Textpassagen. </a:t>
            </a:r>
          </a:p>
          <a:p>
            <a:pPr marL="180000" marR="0" lvl="0" indent="-1800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kern="1200" dirty="0">
                <a:solidFill>
                  <a:schemeClr val="tx1"/>
                </a:solidFill>
                <a:effectLst/>
                <a:latin typeface="Arial" panose="020B0604020202020204" pitchFamily="34" charset="0"/>
                <a:cs typeface="Arial" panose="020B0604020202020204" pitchFamily="34" charset="0"/>
              </a:rPr>
              <a:t>Besprechen Sie mit den </a:t>
            </a:r>
            <a:r>
              <a:rPr lang="de-DE" sz="1100" kern="1200" dirty="0" err="1">
                <a:solidFill>
                  <a:schemeClr val="tx1"/>
                </a:solidFill>
                <a:effectLst/>
                <a:latin typeface="Arial" panose="020B0604020202020204" pitchFamily="34" charset="0"/>
                <a:cs typeface="Arial" panose="020B0604020202020204" pitchFamily="34" charset="0"/>
              </a:rPr>
              <a:t>Schüler:innen</a:t>
            </a:r>
            <a:r>
              <a:rPr lang="de-DE" sz="1100" kern="1200" dirty="0">
                <a:solidFill>
                  <a:schemeClr val="tx1"/>
                </a:solidFill>
                <a:effectLst/>
                <a:latin typeface="Arial" panose="020B0604020202020204" pitchFamily="34" charset="0"/>
                <a:cs typeface="Arial" panose="020B0604020202020204" pitchFamily="34" charset="0"/>
              </a:rPr>
              <a:t>, was sie sich gemerkt haben und rekonstruieren Sie dann gemeinsam den Ablauf der Geschichte. </a:t>
            </a:r>
          </a:p>
          <a:p>
            <a:pPr marL="180000" marR="0" lvl="0" indent="-18000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2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4</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latin typeface="Arial" panose="020B0604020202020204" pitchFamily="34" charset="0"/>
                <a:cs typeface="Arial" panose="020B0604020202020204" pitchFamily="34" charset="0"/>
              </a:rPr>
              <a:t>Vorlesegeschichte „Sturm im Wald“</a:t>
            </a:r>
          </a:p>
          <a:p>
            <a:endParaRPr lang="de-DE" b="1" dirty="0"/>
          </a:p>
          <a:p>
            <a:endParaRPr lang="de-DE" b="1"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5</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38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1440" tIns="45720" rIns="91440" bIns="45720" rtlCol="0"/>
          <a:lstStyle/>
          <a:p>
            <a:r>
              <a:rPr lang="de-DE" sz="1100" dirty="0">
                <a:latin typeface="Arial" panose="020B0604020202020204" pitchFamily="34" charset="0"/>
                <a:cs typeface="Arial" panose="020B0604020202020204" pitchFamily="34" charset="0"/>
              </a:rPr>
              <a:t>Vorlesegeschichte „Sturm im Wald“</a:t>
            </a: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6</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533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vert="horz" lIns="91440" tIns="45720" rIns="91440" bIns="45720" rtlCol="0"/>
          <a:lstStyle/>
          <a:p>
            <a:r>
              <a:rPr lang="de-DE" sz="1100" dirty="0">
                <a:latin typeface="Arial" panose="020B0604020202020204" pitchFamily="34" charset="0"/>
                <a:cs typeface="Arial" panose="020B0604020202020204" pitchFamily="34" charset="0"/>
              </a:rPr>
              <a:t>Vorlesegeschichte „Sturm im Wald“</a:t>
            </a: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7</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082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b="1" u="none" kern="1200" dirty="0">
                <a:solidFill>
                  <a:schemeClr val="tx1"/>
                </a:solidFill>
                <a:effectLst/>
                <a:latin typeface="Arial" panose="020B0604020202020204" pitchFamily="34" charset="0"/>
                <a:cs typeface="Arial" panose="020B0604020202020204" pitchFamily="34" charset="0"/>
              </a:rPr>
              <a:t>Phase 2: Aussagen einschätzen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tx1"/>
                </a:solidFill>
                <a:effectLst/>
                <a:latin typeface="Arial" panose="020B0604020202020204" pitchFamily="34" charset="0"/>
                <a:cs typeface="Arial" panose="020B0604020202020204" pitchFamily="34" charset="0"/>
              </a:rPr>
              <a:t>Die </a:t>
            </a:r>
            <a:r>
              <a:rPr lang="de-DE" sz="1100" kern="1200" dirty="0" err="1">
                <a:solidFill>
                  <a:schemeClr val="tx1"/>
                </a:solidFill>
                <a:effectLst/>
                <a:latin typeface="Arial" panose="020B0604020202020204" pitchFamily="34" charset="0"/>
                <a:cs typeface="Arial" panose="020B0604020202020204" pitchFamily="34" charset="0"/>
              </a:rPr>
              <a:t>Schüler:innen</a:t>
            </a:r>
            <a:r>
              <a:rPr lang="de-DE" sz="1100" kern="1200" dirty="0">
                <a:solidFill>
                  <a:schemeClr val="tx1"/>
                </a:solidFill>
                <a:effectLst/>
                <a:latin typeface="Arial" panose="020B0604020202020204" pitchFamily="34" charset="0"/>
                <a:cs typeface="Arial" panose="020B0604020202020204" pitchFamily="34" charset="0"/>
              </a:rPr>
              <a:t> setzen sich in dieser Phase mit dem zuvor gesehenen und gelesenen fiktiven Krisenereignis „Sturm im Wald“ und der Berichterstattung darüber auseinander: Mit Hilfe der Geschichte und eines Comics unterscheiden die </a:t>
            </a:r>
            <a:r>
              <a:rPr lang="de-DE" sz="1100" kern="1200" dirty="0" err="1">
                <a:solidFill>
                  <a:schemeClr val="tx1"/>
                </a:solidFill>
                <a:effectLst/>
                <a:latin typeface="Arial" panose="020B0604020202020204" pitchFamily="34" charset="0"/>
                <a:cs typeface="Arial" panose="020B0604020202020204" pitchFamily="34" charset="0"/>
              </a:rPr>
              <a:t>Schüler:innen</a:t>
            </a:r>
            <a:r>
              <a:rPr lang="de-DE" sz="1100" kern="1200" dirty="0">
                <a:solidFill>
                  <a:schemeClr val="tx1"/>
                </a:solidFill>
                <a:effectLst/>
                <a:latin typeface="Arial" panose="020B0604020202020204" pitchFamily="34" charset="0"/>
                <a:cs typeface="Arial" panose="020B0604020202020204" pitchFamily="34" charset="0"/>
              </a:rPr>
              <a:t>, ob die Aussagen der Tiere richtig, falsch oder nicht belegt sind. </a:t>
            </a:r>
          </a:p>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8</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31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u="none" kern="1200" dirty="0">
                <a:solidFill>
                  <a:schemeClr val="tx1"/>
                </a:solidFill>
                <a:effectLst/>
                <a:latin typeface="Arial" panose="020B0604020202020204" pitchFamily="34" charset="0"/>
                <a:ea typeface="+mn-ea"/>
                <a:cs typeface="Arial" panose="020B0604020202020204" pitchFamily="34" charset="0"/>
              </a:rPr>
              <a:t>2.1</a:t>
            </a:r>
            <a:r>
              <a:rPr lang="de-DE" sz="1100" b="1" kern="1200" baseline="0" dirty="0">
                <a:solidFill>
                  <a:schemeClr val="tx1"/>
                </a:solidFill>
                <a:effectLst/>
                <a:latin typeface="Arial" panose="020B0604020202020204" pitchFamily="34" charset="0"/>
                <a:ea typeface="+mn-ea"/>
                <a:cs typeface="Arial" panose="020B0604020202020204" pitchFamily="34" charset="0"/>
              </a:rPr>
              <a:t> </a:t>
            </a:r>
            <a:r>
              <a:rPr lang="de-DE" sz="1100" b="0" kern="1200" baseline="0" dirty="0">
                <a:solidFill>
                  <a:schemeClr val="tx1"/>
                </a:solidFill>
                <a:effectLst/>
                <a:latin typeface="Arial" panose="020B0604020202020204" pitchFamily="34" charset="0"/>
                <a:ea typeface="+mn-ea"/>
                <a:cs typeface="Arial" panose="020B0604020202020204" pitchFamily="34" charset="0"/>
              </a:rPr>
              <a:t>(</a:t>
            </a:r>
            <a:r>
              <a:rPr lang="de-DE" sz="1100" b="0" kern="1200" dirty="0">
                <a:solidFill>
                  <a:schemeClr val="tx1"/>
                </a:solidFill>
                <a:effectLst/>
                <a:latin typeface="Arial" panose="020B0604020202020204" pitchFamily="34" charset="0"/>
                <a:ea typeface="+mn-ea"/>
                <a:cs typeface="Arial" panose="020B0604020202020204" pitchFamily="34" charset="0"/>
              </a:rPr>
              <a:t>Zeit</a:t>
            </a:r>
            <a:r>
              <a:rPr lang="de-DE" sz="1100" kern="1200" dirty="0">
                <a:solidFill>
                  <a:schemeClr val="tx1"/>
                </a:solidFill>
                <a:effectLst/>
                <a:latin typeface="Arial" panose="020B0604020202020204" pitchFamily="34" charset="0"/>
                <a:ea typeface="+mn-ea"/>
                <a:cs typeface="Arial" panose="020B0604020202020204" pitchFamily="34" charset="0"/>
              </a:rPr>
              <a:t>: 5 Minuten)</a:t>
            </a:r>
            <a:endParaRPr lang="de-DE" sz="1100" b="1" kern="1200" baseline="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kern="1200" dirty="0">
                <a:solidFill>
                  <a:schemeClr val="tx1"/>
                </a:solidFill>
                <a:effectLst/>
                <a:latin typeface="Arial" panose="020B0604020202020204" pitchFamily="34" charset="0"/>
                <a:ea typeface="+mn-ea"/>
                <a:cs typeface="Arial" panose="020B0604020202020204" pitchFamily="34" charset="0"/>
              </a:rPr>
              <a:t>Erklären Sie, dass der Buntspecht einen Zeitungsbericht über den Sturm schreibt. Für seinen Bericht muss er herausfinden, was wirklich passiert ist.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kern="1200" dirty="0">
                <a:solidFill>
                  <a:schemeClr val="tx1"/>
                </a:solidFill>
                <a:effectLst/>
                <a:latin typeface="Arial" panose="020B0604020202020204" pitchFamily="34" charset="0"/>
                <a:ea typeface="+mn-ea"/>
                <a:cs typeface="Arial" panose="020B0604020202020204" pitchFamily="34" charset="0"/>
              </a:rPr>
              <a:t>Teilen Sie die Klasse in Arbeitsgruppen ein. Da insgesamt fünf Tiere (Bär, Biber, Fuchs, Eichhörnchen,</a:t>
            </a:r>
            <a:r>
              <a:rPr lang="de-DE" sz="1100" b="0" kern="1200" baseline="0" dirty="0">
                <a:solidFill>
                  <a:schemeClr val="tx1"/>
                </a:solidFill>
                <a:effectLst/>
                <a:latin typeface="Arial" panose="020B0604020202020204" pitchFamily="34" charset="0"/>
                <a:ea typeface="+mn-ea"/>
                <a:cs typeface="Arial" panose="020B0604020202020204" pitchFamily="34" charset="0"/>
              </a:rPr>
              <a:t> Hase</a:t>
            </a:r>
            <a:r>
              <a:rPr lang="de-DE" sz="1100" b="0" kern="1200" dirty="0">
                <a:solidFill>
                  <a:schemeClr val="tx1"/>
                </a:solidFill>
                <a:effectLst/>
                <a:latin typeface="Arial" panose="020B0604020202020204" pitchFamily="34" charset="0"/>
                <a:ea typeface="+mn-ea"/>
                <a:cs typeface="Arial" panose="020B0604020202020204" pitchFamily="34" charset="0"/>
              </a:rPr>
              <a:t>) als </a:t>
            </a:r>
            <a:r>
              <a:rPr lang="de-DE" sz="1100" b="0" kern="1200" dirty="0" err="1">
                <a:solidFill>
                  <a:schemeClr val="tx1"/>
                </a:solidFill>
                <a:effectLst/>
                <a:latin typeface="Arial" panose="020B0604020202020204" pitchFamily="34" charset="0"/>
                <a:ea typeface="+mn-ea"/>
                <a:cs typeface="Arial" panose="020B0604020202020204" pitchFamily="34" charset="0"/>
              </a:rPr>
              <a:t>Zeug:innen</a:t>
            </a:r>
            <a:r>
              <a:rPr lang="de-DE" sz="1100" b="0" kern="1200" dirty="0">
                <a:solidFill>
                  <a:schemeClr val="tx1"/>
                </a:solidFill>
                <a:effectLst/>
                <a:latin typeface="Arial" panose="020B0604020202020204" pitchFamily="34" charset="0"/>
                <a:ea typeface="+mn-ea"/>
                <a:cs typeface="Arial" panose="020B0604020202020204" pitchFamily="34" charset="0"/>
              </a:rPr>
              <a:t> ausgesagt haben, bietet es sich an, fünf Arbeitsgruppen zu bilden.</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kern="1200" dirty="0">
                <a:solidFill>
                  <a:schemeClr val="tx1"/>
                </a:solidFill>
                <a:effectLst/>
                <a:latin typeface="Arial" panose="020B0604020202020204" pitchFamily="34" charset="0"/>
                <a:ea typeface="+mn-ea"/>
                <a:cs typeface="Arial" panose="020B0604020202020204" pitchFamily="34" charset="0"/>
              </a:rPr>
              <a:t>Die Kinder haben bereits in Phase 1 die Geschichte</a:t>
            </a:r>
            <a:r>
              <a:rPr lang="de-DE" sz="1100" b="0" kern="1200" baseline="0" dirty="0">
                <a:solidFill>
                  <a:schemeClr val="tx1"/>
                </a:solidFill>
                <a:effectLst/>
                <a:latin typeface="Arial" panose="020B0604020202020204" pitchFamily="34" charset="0"/>
                <a:ea typeface="+mn-ea"/>
                <a:cs typeface="Arial" panose="020B0604020202020204" pitchFamily="34" charset="0"/>
              </a:rPr>
              <a:t> „Kopiervorlage: Sturm im Wald“ erhalten.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kern="1200" baseline="0" dirty="0">
                <a:solidFill>
                  <a:schemeClr val="tx1"/>
                </a:solidFill>
                <a:effectLst/>
                <a:latin typeface="Arial" panose="020B0604020202020204" pitchFamily="34" charset="0"/>
                <a:ea typeface="+mn-ea"/>
                <a:cs typeface="Arial" panose="020B0604020202020204" pitchFamily="34" charset="0"/>
              </a:rPr>
              <a:t>Teilen Sie zusätzlich an alle Gruppen </a:t>
            </a:r>
            <a:r>
              <a:rPr lang="de-DE" sz="1100" b="0" kern="1200" dirty="0">
                <a:solidFill>
                  <a:schemeClr val="tx1"/>
                </a:solidFill>
                <a:effectLst/>
                <a:latin typeface="Arial" panose="020B0604020202020204" pitchFamily="34" charset="0"/>
                <a:ea typeface="+mn-ea"/>
                <a:cs typeface="Arial" panose="020B0604020202020204" pitchFamily="34" charset="0"/>
              </a:rPr>
              <a:t>den Comic </a:t>
            </a:r>
            <a:r>
              <a:rPr lang="de-DE" sz="1100" b="0" i="1" kern="1200" dirty="0">
                <a:solidFill>
                  <a:schemeClr val="tx1"/>
                </a:solidFill>
                <a:effectLst/>
                <a:latin typeface="Arial" panose="020B0604020202020204" pitchFamily="34" charset="0"/>
                <a:ea typeface="+mn-ea"/>
                <a:cs typeface="Arial" panose="020B0604020202020204" pitchFamily="34" charset="0"/>
              </a:rPr>
              <a:t>(Zusatzmaterial</a:t>
            </a:r>
            <a:r>
              <a:rPr lang="de-DE" sz="1100" b="0" i="1" kern="1200" baseline="0" dirty="0">
                <a:solidFill>
                  <a:schemeClr val="tx1"/>
                </a:solidFill>
                <a:effectLst/>
                <a:latin typeface="Arial" panose="020B0604020202020204" pitchFamily="34" charset="0"/>
                <a:ea typeface="+mn-ea"/>
                <a:cs typeface="Arial" panose="020B0604020202020204" pitchFamily="34" charset="0"/>
              </a:rPr>
              <a:t> </a:t>
            </a:r>
            <a:r>
              <a:rPr lang="de-DE" sz="1100" b="0" i="1" kern="1200" dirty="0">
                <a:solidFill>
                  <a:schemeClr val="tx1"/>
                </a:solidFill>
                <a:effectLst/>
                <a:latin typeface="Arial" panose="020B0604020202020204" pitchFamily="34" charset="0"/>
                <a:ea typeface="+mn-ea"/>
                <a:cs typeface="Arial" panose="020B0604020202020204" pitchFamily="34" charset="0"/>
              </a:rPr>
              <a:t>Folie 17) </a:t>
            </a:r>
            <a:r>
              <a:rPr lang="de-DE" sz="1100" b="0" kern="1200" dirty="0">
                <a:solidFill>
                  <a:schemeClr val="tx1"/>
                </a:solidFill>
                <a:effectLst/>
                <a:latin typeface="Arial" panose="020B0604020202020204" pitchFamily="34" charset="0"/>
                <a:ea typeface="+mn-ea"/>
                <a:cs typeface="Arial" panose="020B0604020202020204" pitchFamily="34" charset="0"/>
              </a:rPr>
              <a:t>und die zugehörigen Aussagen der Tiere </a:t>
            </a:r>
            <a:r>
              <a:rPr lang="de-DE" sz="1100" b="0" i="1" kern="1200" dirty="0">
                <a:solidFill>
                  <a:schemeClr val="tx1"/>
                </a:solidFill>
                <a:effectLst/>
                <a:latin typeface="Arial" panose="020B0604020202020204" pitchFamily="34" charset="0"/>
                <a:ea typeface="+mn-ea"/>
                <a:cs typeface="Arial" panose="020B0604020202020204" pitchFamily="34" charset="0"/>
              </a:rPr>
              <a:t>(Zusatzmaterial</a:t>
            </a:r>
            <a:r>
              <a:rPr lang="de-DE" sz="1100" b="0" i="1" kern="1200" baseline="0" dirty="0">
                <a:solidFill>
                  <a:schemeClr val="tx1"/>
                </a:solidFill>
                <a:effectLst/>
                <a:latin typeface="Arial" panose="020B0604020202020204" pitchFamily="34" charset="0"/>
                <a:ea typeface="+mn-ea"/>
                <a:cs typeface="Arial" panose="020B0604020202020204" pitchFamily="34" charset="0"/>
              </a:rPr>
              <a:t> </a:t>
            </a:r>
            <a:r>
              <a:rPr lang="de-DE" sz="1100" b="0" i="1" kern="1200" dirty="0">
                <a:solidFill>
                  <a:schemeClr val="tx1"/>
                </a:solidFill>
                <a:effectLst/>
                <a:latin typeface="Arial" panose="020B0604020202020204" pitchFamily="34" charset="0"/>
                <a:ea typeface="+mn-ea"/>
                <a:cs typeface="Arial" panose="020B0604020202020204" pitchFamily="34" charset="0"/>
              </a:rPr>
              <a:t>Folien 19-23) </a:t>
            </a:r>
            <a:r>
              <a:rPr lang="de-DE" sz="1100" b="0" i="0" kern="1200" dirty="0">
                <a:solidFill>
                  <a:schemeClr val="tx1"/>
                </a:solidFill>
                <a:effectLst/>
                <a:latin typeface="Arial" panose="020B0604020202020204" pitchFamily="34" charset="0"/>
                <a:ea typeface="+mn-ea"/>
                <a:cs typeface="Arial" panose="020B0604020202020204" pitchFamily="34" charset="0"/>
              </a:rPr>
              <a:t>aus.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kern="1200" dirty="0">
                <a:solidFill>
                  <a:schemeClr val="tx1"/>
                </a:solidFill>
                <a:effectLst/>
                <a:latin typeface="Arial" panose="020B0604020202020204" pitchFamily="34" charset="0"/>
                <a:ea typeface="+mn-ea"/>
                <a:cs typeface="Arial" panose="020B0604020202020204" pitchFamily="34" charset="0"/>
              </a:rPr>
              <a:t>Jedem Tier sind fünf Aussagen zugeordnet.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100" b="0" kern="1200" dirty="0">
                <a:solidFill>
                  <a:schemeClr val="tx1"/>
                </a:solidFill>
                <a:effectLst/>
                <a:latin typeface="Arial" panose="020B0604020202020204" pitchFamily="34" charset="0"/>
                <a:ea typeface="+mn-ea"/>
                <a:cs typeface="Arial" panose="020B0604020202020204" pitchFamily="34" charset="0"/>
              </a:rPr>
              <a:t>Sie können alternativ auch nur die</a:t>
            </a:r>
            <a:r>
              <a:rPr lang="de-DE" sz="1100" b="0" kern="1200" baseline="0" dirty="0">
                <a:solidFill>
                  <a:schemeClr val="tx1"/>
                </a:solidFill>
                <a:effectLst/>
                <a:latin typeface="Arial" panose="020B0604020202020204" pitchFamily="34" charset="0"/>
                <a:ea typeface="+mn-ea"/>
                <a:cs typeface="Arial" panose="020B0604020202020204" pitchFamily="34" charset="0"/>
              </a:rPr>
              <a:t> </a:t>
            </a:r>
            <a:r>
              <a:rPr lang="de-DE" sz="1100" b="0" kern="1200" dirty="0">
                <a:solidFill>
                  <a:schemeClr val="tx1"/>
                </a:solidFill>
                <a:effectLst/>
                <a:latin typeface="Arial" panose="020B0604020202020204" pitchFamily="34" charset="0"/>
                <a:ea typeface="+mn-ea"/>
                <a:cs typeface="Arial" panose="020B0604020202020204" pitchFamily="34" charset="0"/>
              </a:rPr>
              <a:t>Aussagen der Tiere austeilen und den</a:t>
            </a:r>
            <a:r>
              <a:rPr lang="de-DE" sz="1100" b="0" kern="1200" baseline="0" dirty="0">
                <a:solidFill>
                  <a:schemeClr val="tx1"/>
                </a:solidFill>
                <a:effectLst/>
                <a:latin typeface="Arial" panose="020B0604020202020204" pitchFamily="34" charset="0"/>
                <a:ea typeface="+mn-ea"/>
                <a:cs typeface="Arial" panose="020B0604020202020204" pitchFamily="34" charset="0"/>
              </a:rPr>
              <a:t> Comic auf der nächsten Folie </a:t>
            </a:r>
            <a:r>
              <a:rPr lang="de-DE" sz="1100" b="0" kern="1200" dirty="0">
                <a:solidFill>
                  <a:schemeClr val="tx1"/>
                </a:solidFill>
                <a:effectLst/>
                <a:latin typeface="Arial" panose="020B0604020202020204" pitchFamily="34" charset="0"/>
                <a:ea typeface="+mn-ea"/>
                <a:cs typeface="Arial" panose="020B0604020202020204" pitchFamily="34" charset="0"/>
              </a:rPr>
              <a:t>in der PowerPoint-Präsentation zeigen.</a:t>
            </a:r>
            <a:r>
              <a:rPr lang="de-DE" sz="1100" b="0" kern="1200" baseline="0" dirty="0">
                <a:solidFill>
                  <a:schemeClr val="tx1"/>
                </a:solidFill>
                <a:effectLst/>
                <a:latin typeface="Arial" panose="020B0604020202020204" pitchFamily="34" charset="0"/>
                <a:ea typeface="+mn-ea"/>
                <a:cs typeface="Arial" panose="020B0604020202020204" pitchFamily="34" charset="0"/>
              </a:rPr>
              <a:t> </a:t>
            </a:r>
            <a:endParaRPr lang="de-DE" sz="11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9</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595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png"/><Relationship Id="rId7" Type="http://schemas.openxmlformats.org/officeDocument/2006/relationships/image" Target="../media/image6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60.jpe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6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ienfuehrerschein.bayern/Angebot/Grundschule/3_und_4_Jahrgangsstufe/469_Sturm_im_Wald.htm" TargetMode="External"/><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0.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4.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1.pn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image" Target="../media/image4.png"/><Relationship Id="rId16"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2.svg"/><Relationship Id="rId9" Type="http://schemas.openxmlformats.org/officeDocument/2006/relationships/image" Target="../media/image29.jpeg"/><Relationship Id="rId14" Type="http://schemas.openxmlformats.org/officeDocument/2006/relationships/image" Target="../media/image34.jpe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3./4.">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53AF8B2-C540-58B5-6869-5FDFF2D531AF}"/>
              </a:ext>
            </a:extLst>
          </p:cNvPr>
          <p:cNvSpPr/>
          <p:nvPr userDrawn="1"/>
        </p:nvSpPr>
        <p:spPr>
          <a:xfrm>
            <a:off x="6275387" y="0"/>
            <a:ext cx="5176839"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9BFC6509-E8DB-D9F1-4B9A-E20BFB6A26DC}"/>
              </a:ext>
            </a:extLst>
          </p:cNvPr>
          <p:cNvSpPr/>
          <p:nvPr userDrawn="1"/>
        </p:nvSpPr>
        <p:spPr>
          <a:xfrm>
            <a:off x="371475" y="1102852"/>
            <a:ext cx="11449050" cy="5395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Text, Flasche enthält.&#10;&#10;Automatisch generierte Beschreibung">
            <a:extLst>
              <a:ext uri="{FF2B5EF4-FFF2-40B4-BE49-F238E27FC236}">
                <a16:creationId xmlns:a16="http://schemas.microsoft.com/office/drawing/2014/main" id="{0AF8CE00-0CD0-9439-6123-3C18C722DB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9440" y="382940"/>
            <a:ext cx="1190217" cy="360118"/>
          </a:xfrm>
          <a:prstGeom prst="rect">
            <a:avLst/>
          </a:prstGeom>
        </p:spPr>
      </p:pic>
      <p:pic>
        <p:nvPicPr>
          <p:cNvPr id="5" name="Grafik 4" descr="Ein Bild, das Text, Schild enthält.&#10;&#10;Automatisch generierte Beschreibung">
            <a:extLst>
              <a:ext uri="{FF2B5EF4-FFF2-40B4-BE49-F238E27FC236}">
                <a16:creationId xmlns:a16="http://schemas.microsoft.com/office/drawing/2014/main" id="{917D7FF8-BBF4-53F2-B2A4-30251C599F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5245" y="378463"/>
            <a:ext cx="1738682" cy="368298"/>
          </a:xfrm>
          <a:prstGeom prst="rect">
            <a:avLst/>
          </a:prstGeom>
        </p:spPr>
      </p:pic>
      <p:sp>
        <p:nvSpPr>
          <p:cNvPr id="6" name="Oval 5">
            <a:extLst>
              <a:ext uri="{FF2B5EF4-FFF2-40B4-BE49-F238E27FC236}">
                <a16:creationId xmlns:a16="http://schemas.microsoft.com/office/drawing/2014/main" id="{F1615733-FAC2-F6E8-12B5-624379803614}"/>
              </a:ext>
            </a:extLst>
          </p:cNvPr>
          <p:cNvSpPr/>
          <p:nvPr userDrawn="1"/>
        </p:nvSpPr>
        <p:spPr>
          <a:xfrm>
            <a:off x="8054939" y="5737217"/>
            <a:ext cx="2835450" cy="3682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2775BB7C-1510-83B5-09BE-3AA38B829611}"/>
              </a:ext>
            </a:extLst>
          </p:cNvPr>
          <p:cNvSpPr txBox="1"/>
          <p:nvPr userDrawn="1"/>
        </p:nvSpPr>
        <p:spPr>
          <a:xfrm>
            <a:off x="947474" y="4942461"/>
            <a:ext cx="6541965" cy="738664"/>
          </a:xfrm>
          <a:prstGeom prst="rect">
            <a:avLst/>
          </a:prstGeom>
          <a:noFill/>
          <a:ln>
            <a:noFill/>
          </a:ln>
        </p:spPr>
        <p:txBody>
          <a:bodyPr wrap="square" lIns="0" tIns="0" rIns="0" bIns="0" rtlCol="0">
            <a:spAutoFit/>
          </a:bodyPr>
          <a:lstStyle/>
          <a:p>
            <a:r>
              <a:rPr lang="de-DE" sz="2400" dirty="0">
                <a:solidFill>
                  <a:schemeClr val="accent1"/>
                </a:solidFill>
                <a:latin typeface="Arial" panose="020B0604020202020204" pitchFamily="34" charset="0"/>
                <a:cs typeface="Arial" panose="020B0604020202020204" pitchFamily="34" charset="0"/>
              </a:rPr>
              <a:t>Die Bedeutung von glaubwürdigen Informationen erkennen und reflektieren</a:t>
            </a:r>
          </a:p>
        </p:txBody>
      </p:sp>
      <p:sp>
        <p:nvSpPr>
          <p:cNvPr id="8" name="Inhaltsplatzhalter 2">
            <a:extLst>
              <a:ext uri="{FF2B5EF4-FFF2-40B4-BE49-F238E27FC236}">
                <a16:creationId xmlns:a16="http://schemas.microsoft.com/office/drawing/2014/main" id="{8F3EB912-FF30-39DE-47DC-985DFAF6121A}"/>
              </a:ext>
            </a:extLst>
          </p:cNvPr>
          <p:cNvSpPr txBox="1">
            <a:spLocks/>
          </p:cNvSpPr>
          <p:nvPr userDrawn="1"/>
        </p:nvSpPr>
        <p:spPr>
          <a:xfrm>
            <a:off x="947474" y="3646123"/>
            <a:ext cx="6541965" cy="91409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fontAlgn="base">
              <a:spcAft>
                <a:spcPct val="0"/>
              </a:spcAft>
              <a:buSzPct val="75000"/>
              <a:buNone/>
              <a:defRPr/>
            </a:pPr>
            <a:r>
              <a:rPr lang="de-DE" sz="6600" b="1" kern="0" dirty="0">
                <a:solidFill>
                  <a:schemeClr val="tx2"/>
                </a:solidFill>
                <a:latin typeface="Arial" panose="020B0604020202020204" pitchFamily="34" charset="0"/>
                <a:cs typeface="Arial" panose="020B0604020202020204" pitchFamily="34" charset="0"/>
              </a:rPr>
              <a:t>Sturm im Wald</a:t>
            </a:r>
          </a:p>
        </p:txBody>
      </p:sp>
      <p:sp>
        <p:nvSpPr>
          <p:cNvPr id="9" name="Textfeld 8">
            <a:extLst>
              <a:ext uri="{FF2B5EF4-FFF2-40B4-BE49-F238E27FC236}">
                <a16:creationId xmlns:a16="http://schemas.microsoft.com/office/drawing/2014/main" id="{AEE3CCD1-3407-138E-40E7-1CC5F2D3D253}"/>
              </a:ext>
            </a:extLst>
          </p:cNvPr>
          <p:cNvSpPr txBox="1"/>
          <p:nvPr userDrawn="1"/>
        </p:nvSpPr>
        <p:spPr>
          <a:xfrm>
            <a:off x="947474" y="1386092"/>
            <a:ext cx="6541965" cy="769441"/>
          </a:xfrm>
          <a:prstGeom prst="rect">
            <a:avLst/>
          </a:prstGeom>
          <a:noFill/>
          <a:ln>
            <a:noFill/>
          </a:ln>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1"/>
                </a:solidFill>
                <a:latin typeface="Arial" panose="020B0604020202020204" pitchFamily="34" charset="0"/>
                <a:cs typeface="Arial" panose="020B0604020202020204" pitchFamily="34" charset="0"/>
              </a:rPr>
              <a:t>Materialien für den Einsatz im Unterricht</a:t>
            </a:r>
          </a:p>
          <a:p>
            <a:r>
              <a:rPr lang="de-DE" dirty="0">
                <a:solidFill>
                  <a:schemeClr val="tx2"/>
                </a:solidFill>
                <a:latin typeface="Arial" panose="020B0604020202020204" pitchFamily="34" charset="0"/>
                <a:cs typeface="Arial" panose="020B0604020202020204" pitchFamily="34" charset="0"/>
              </a:rPr>
              <a:t>Medienpädagogische Materialien für die 3. und 4. Jahrgangsstufe zum präventiven Einsatz im Unterricht</a:t>
            </a:r>
          </a:p>
        </p:txBody>
      </p:sp>
      <p:pic>
        <p:nvPicPr>
          <p:cNvPr id="10" name="Grafik 9">
            <a:extLst>
              <a:ext uri="{FF2B5EF4-FFF2-40B4-BE49-F238E27FC236}">
                <a16:creationId xmlns:a16="http://schemas.microsoft.com/office/drawing/2014/main" id="{3A2DB8F6-5326-4775-249A-73451CDD1E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8024916" y="2390274"/>
            <a:ext cx="2895496" cy="3531092"/>
          </a:xfrm>
          <a:prstGeom prst="rect">
            <a:avLst/>
          </a:prstGeom>
        </p:spPr>
      </p:pic>
    </p:spTree>
    <p:extLst>
      <p:ext uri="{BB962C8B-B14F-4D97-AF65-F5344CB8AC3E}">
        <p14:creationId xmlns:p14="http://schemas.microsoft.com/office/powerpoint/2010/main" val="5407122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8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rstellung der Zeugen">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DF8834F6-6FE9-3BB2-D389-19F79F542757}"/>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fontAlgn="base">
              <a:spcAft>
                <a:spcPct val="0"/>
              </a:spcAft>
              <a:buNone/>
            </a:pPr>
            <a:r>
              <a:rPr lang="de-DE" sz="2400" b="1" kern="0" dirty="0">
                <a:solidFill>
                  <a:schemeClr val="tx2"/>
                </a:solidFill>
                <a:latin typeface="Arial" panose="020B0604020202020204" pitchFamily="34" charset="0"/>
                <a:cs typeface="Arial" panose="020B0604020202020204" pitchFamily="34" charset="0"/>
              </a:rPr>
              <a:t>Vorstellung der Zeugen</a:t>
            </a:r>
          </a:p>
        </p:txBody>
      </p:sp>
      <p:cxnSp>
        <p:nvCxnSpPr>
          <p:cNvPr id="3" name="Gerade Verbindung 2">
            <a:extLst>
              <a:ext uri="{FF2B5EF4-FFF2-40B4-BE49-F238E27FC236}">
                <a16:creationId xmlns:a16="http://schemas.microsoft.com/office/drawing/2014/main" id="{9A10C978-FEA2-AEAD-7058-BA1CB85C4595}"/>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Abgerundetes Rechteck 3">
            <a:extLst>
              <a:ext uri="{FF2B5EF4-FFF2-40B4-BE49-F238E27FC236}">
                <a16:creationId xmlns:a16="http://schemas.microsoft.com/office/drawing/2014/main" id="{C945C26B-A018-FAF4-78EC-5F37C859AB68}"/>
              </a:ext>
            </a:extLst>
          </p:cNvPr>
          <p:cNvSpPr/>
          <p:nvPr userDrawn="1"/>
        </p:nvSpPr>
        <p:spPr>
          <a:xfrm>
            <a:off x="4179315" y="5511227"/>
            <a:ext cx="2128993" cy="54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r>
              <a:rPr lang="de-DE" b="1" noProof="0">
                <a:latin typeface="Arial" panose="020B0604020202020204" pitchFamily="34" charset="0"/>
                <a:cs typeface="Arial" panose="020B0604020202020204" pitchFamily="34" charset="0"/>
              </a:rPr>
              <a:t>Bär</a:t>
            </a:r>
          </a:p>
        </p:txBody>
      </p:sp>
      <p:sp>
        <p:nvSpPr>
          <p:cNvPr id="5" name="Abgerundetes Rechteck 4">
            <a:extLst>
              <a:ext uri="{FF2B5EF4-FFF2-40B4-BE49-F238E27FC236}">
                <a16:creationId xmlns:a16="http://schemas.microsoft.com/office/drawing/2014/main" id="{62366447-8C20-2FD2-E3D3-B5FBFC99927B}"/>
              </a:ext>
            </a:extLst>
          </p:cNvPr>
          <p:cNvSpPr/>
          <p:nvPr userDrawn="1"/>
        </p:nvSpPr>
        <p:spPr>
          <a:xfrm>
            <a:off x="7156266" y="4153380"/>
            <a:ext cx="2952238" cy="54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r>
              <a:rPr lang="de-DE" b="1" noProof="0">
                <a:latin typeface="Arial" panose="020B0604020202020204" pitchFamily="34" charset="0"/>
                <a:cs typeface="Arial" panose="020B0604020202020204" pitchFamily="34" charset="0"/>
              </a:rPr>
              <a:t>Eichhörnchen</a:t>
            </a:r>
          </a:p>
        </p:txBody>
      </p:sp>
      <p:sp>
        <p:nvSpPr>
          <p:cNvPr id="6" name="Abgerundetes Rechteck 5">
            <a:extLst>
              <a:ext uri="{FF2B5EF4-FFF2-40B4-BE49-F238E27FC236}">
                <a16:creationId xmlns:a16="http://schemas.microsoft.com/office/drawing/2014/main" id="{95711CFF-3CD5-1381-0ECC-A7B8D3418603}"/>
              </a:ext>
            </a:extLst>
          </p:cNvPr>
          <p:cNvSpPr/>
          <p:nvPr userDrawn="1"/>
        </p:nvSpPr>
        <p:spPr>
          <a:xfrm>
            <a:off x="1710883" y="2292611"/>
            <a:ext cx="2128993" cy="54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r>
              <a:rPr lang="de-DE" b="1" noProof="0" dirty="0">
                <a:latin typeface="Arial" panose="020B0604020202020204" pitchFamily="34" charset="0"/>
                <a:cs typeface="Arial" panose="020B0604020202020204" pitchFamily="34" charset="0"/>
              </a:rPr>
              <a:t>Biber</a:t>
            </a:r>
          </a:p>
        </p:txBody>
      </p:sp>
      <p:sp>
        <p:nvSpPr>
          <p:cNvPr id="7" name="Abgerundetes Rechteck 6">
            <a:extLst>
              <a:ext uri="{FF2B5EF4-FFF2-40B4-BE49-F238E27FC236}">
                <a16:creationId xmlns:a16="http://schemas.microsoft.com/office/drawing/2014/main" id="{FC893DA6-6F57-F79C-688B-717F138E2A6C}"/>
              </a:ext>
            </a:extLst>
          </p:cNvPr>
          <p:cNvSpPr/>
          <p:nvPr userDrawn="1"/>
        </p:nvSpPr>
        <p:spPr>
          <a:xfrm>
            <a:off x="8573277" y="1819796"/>
            <a:ext cx="1877703" cy="54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r>
              <a:rPr lang="en-US" b="1" dirty="0">
                <a:latin typeface="Arial" panose="020B0604020202020204" pitchFamily="34" charset="0"/>
                <a:cs typeface="Arial" panose="020B0604020202020204" pitchFamily="34" charset="0"/>
              </a:rPr>
              <a:t>Fuchs</a:t>
            </a:r>
          </a:p>
        </p:txBody>
      </p:sp>
      <p:sp>
        <p:nvSpPr>
          <p:cNvPr id="8" name="Abgerundetes Rechteck 7">
            <a:extLst>
              <a:ext uri="{FF2B5EF4-FFF2-40B4-BE49-F238E27FC236}">
                <a16:creationId xmlns:a16="http://schemas.microsoft.com/office/drawing/2014/main" id="{A86E912D-1336-F95E-3ABD-665AC1FC9EB3}"/>
              </a:ext>
            </a:extLst>
          </p:cNvPr>
          <p:cNvSpPr/>
          <p:nvPr userDrawn="1"/>
        </p:nvSpPr>
        <p:spPr>
          <a:xfrm>
            <a:off x="1450101" y="4153380"/>
            <a:ext cx="2128992" cy="54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r>
              <a:rPr lang="de-DE" b="1" noProof="0" dirty="0">
                <a:latin typeface="Arial" panose="020B0604020202020204" pitchFamily="34" charset="0"/>
                <a:cs typeface="Arial" panose="020B0604020202020204" pitchFamily="34" charset="0"/>
              </a:rPr>
              <a:t>Hase</a:t>
            </a:r>
          </a:p>
        </p:txBody>
      </p:sp>
      <p:grpSp>
        <p:nvGrpSpPr>
          <p:cNvPr id="9" name="Gruppieren 8">
            <a:extLst>
              <a:ext uri="{FF2B5EF4-FFF2-40B4-BE49-F238E27FC236}">
                <a16:creationId xmlns:a16="http://schemas.microsoft.com/office/drawing/2014/main" id="{96970748-056F-02E3-A729-0A30EC50F77C}"/>
              </a:ext>
            </a:extLst>
          </p:cNvPr>
          <p:cNvGrpSpPr/>
          <p:nvPr userDrawn="1"/>
        </p:nvGrpSpPr>
        <p:grpSpPr>
          <a:xfrm>
            <a:off x="2533740" y="2076040"/>
            <a:ext cx="2477762" cy="1778887"/>
            <a:chOff x="7877317" y="1127839"/>
            <a:chExt cx="1080000" cy="775376"/>
          </a:xfrm>
        </p:grpSpPr>
        <p:sp>
          <p:nvSpPr>
            <p:cNvPr id="10" name="Oval 9">
              <a:extLst>
                <a:ext uri="{FF2B5EF4-FFF2-40B4-BE49-F238E27FC236}">
                  <a16:creationId xmlns:a16="http://schemas.microsoft.com/office/drawing/2014/main" id="{AFE95007-9143-E2E6-2BFC-0DEDB3A35E63}"/>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a:extLst>
                <a:ext uri="{FF2B5EF4-FFF2-40B4-BE49-F238E27FC236}">
                  <a16:creationId xmlns:a16="http://schemas.microsoft.com/office/drawing/2014/main" id="{CE71B6A0-F3B0-984B-864F-2DA603DAF9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853" y="1127839"/>
              <a:ext cx="742928" cy="691523"/>
            </a:xfrm>
            <a:prstGeom prst="rect">
              <a:avLst/>
            </a:prstGeom>
          </p:spPr>
        </p:pic>
      </p:grpSp>
      <p:grpSp>
        <p:nvGrpSpPr>
          <p:cNvPr id="13" name="Gruppieren 12">
            <a:extLst>
              <a:ext uri="{FF2B5EF4-FFF2-40B4-BE49-F238E27FC236}">
                <a16:creationId xmlns:a16="http://schemas.microsoft.com/office/drawing/2014/main" id="{0103BA59-F6F2-2CB3-73CA-074799901E5D}"/>
              </a:ext>
            </a:extLst>
          </p:cNvPr>
          <p:cNvGrpSpPr/>
          <p:nvPr userDrawn="1"/>
        </p:nvGrpSpPr>
        <p:grpSpPr>
          <a:xfrm>
            <a:off x="6841750" y="1242383"/>
            <a:ext cx="2477762" cy="2612544"/>
            <a:chOff x="7877317" y="764467"/>
            <a:chExt cx="1080000" cy="1138748"/>
          </a:xfrm>
        </p:grpSpPr>
        <p:sp>
          <p:nvSpPr>
            <p:cNvPr id="14" name="Oval 13">
              <a:extLst>
                <a:ext uri="{FF2B5EF4-FFF2-40B4-BE49-F238E27FC236}">
                  <a16:creationId xmlns:a16="http://schemas.microsoft.com/office/drawing/2014/main" id="{0A5D4A36-B2F8-499F-419A-AA3A14556173}"/>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fik 14">
              <a:extLst>
                <a:ext uri="{FF2B5EF4-FFF2-40B4-BE49-F238E27FC236}">
                  <a16:creationId xmlns:a16="http://schemas.microsoft.com/office/drawing/2014/main" id="{E5249149-2438-CEDF-D079-45AFFEB940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88811" y="764467"/>
              <a:ext cx="1057011" cy="1054901"/>
            </a:xfrm>
            <a:prstGeom prst="rect">
              <a:avLst/>
            </a:prstGeom>
          </p:spPr>
        </p:pic>
      </p:grpSp>
      <p:grpSp>
        <p:nvGrpSpPr>
          <p:cNvPr id="16" name="Gruppieren 15">
            <a:extLst>
              <a:ext uri="{FF2B5EF4-FFF2-40B4-BE49-F238E27FC236}">
                <a16:creationId xmlns:a16="http://schemas.microsoft.com/office/drawing/2014/main" id="{030B0778-A7BA-E45E-8FAC-7A9B219F051E}"/>
              </a:ext>
            </a:extLst>
          </p:cNvPr>
          <p:cNvGrpSpPr/>
          <p:nvPr userDrawn="1"/>
        </p:nvGrpSpPr>
        <p:grpSpPr>
          <a:xfrm>
            <a:off x="4810878" y="3876933"/>
            <a:ext cx="2477762" cy="2612544"/>
            <a:chOff x="4799649" y="3904037"/>
            <a:chExt cx="2380037" cy="2509502"/>
          </a:xfrm>
        </p:grpSpPr>
        <p:sp>
          <p:nvSpPr>
            <p:cNvPr id="17" name="Oval 16">
              <a:extLst>
                <a:ext uri="{FF2B5EF4-FFF2-40B4-BE49-F238E27FC236}">
                  <a16:creationId xmlns:a16="http://schemas.microsoft.com/office/drawing/2014/main" id="{08EDCBC3-0FF2-60DE-1A05-26EC0D25B3DA}"/>
                </a:ext>
              </a:extLst>
            </p:cNvPr>
            <p:cNvSpPr/>
            <p:nvPr/>
          </p:nvSpPr>
          <p:spPr>
            <a:xfrm>
              <a:off x="4799649" y="6016866"/>
              <a:ext cx="2380037" cy="39667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k 17">
              <a:extLst>
                <a:ext uri="{FF2B5EF4-FFF2-40B4-BE49-F238E27FC236}">
                  <a16:creationId xmlns:a16="http://schemas.microsoft.com/office/drawing/2014/main" id="{E37AD0FD-04E6-0EB0-D85A-305BA980C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008633" y="3904037"/>
              <a:ext cx="1962069" cy="2324725"/>
            </a:xfrm>
            <a:prstGeom prst="rect">
              <a:avLst/>
            </a:prstGeom>
          </p:spPr>
        </p:pic>
      </p:grpSp>
      <p:grpSp>
        <p:nvGrpSpPr>
          <p:cNvPr id="19" name="Gruppieren 18">
            <a:extLst>
              <a:ext uri="{FF2B5EF4-FFF2-40B4-BE49-F238E27FC236}">
                <a16:creationId xmlns:a16="http://schemas.microsoft.com/office/drawing/2014/main" id="{03F41318-CC67-8F7A-3318-7AD6B279F258}"/>
              </a:ext>
            </a:extLst>
          </p:cNvPr>
          <p:cNvGrpSpPr/>
          <p:nvPr userDrawn="1"/>
        </p:nvGrpSpPr>
        <p:grpSpPr>
          <a:xfrm>
            <a:off x="9242020" y="2727182"/>
            <a:ext cx="2579660" cy="2612544"/>
            <a:chOff x="7832902" y="764467"/>
            <a:chExt cx="1124415" cy="1138748"/>
          </a:xfrm>
        </p:grpSpPr>
        <p:sp>
          <p:nvSpPr>
            <p:cNvPr id="20" name="Oval 19">
              <a:extLst>
                <a:ext uri="{FF2B5EF4-FFF2-40B4-BE49-F238E27FC236}">
                  <a16:creationId xmlns:a16="http://schemas.microsoft.com/office/drawing/2014/main" id="{531E2DF3-B206-A3C4-D418-526CA65B0025}"/>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a:extLst>
                <a:ext uri="{FF2B5EF4-FFF2-40B4-BE49-F238E27FC236}">
                  <a16:creationId xmlns:a16="http://schemas.microsoft.com/office/drawing/2014/main" id="{635135F8-4880-5C93-1C5F-74B5A87083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2902" y="764467"/>
              <a:ext cx="1029584" cy="1054901"/>
            </a:xfrm>
            <a:prstGeom prst="rect">
              <a:avLst/>
            </a:prstGeom>
          </p:spPr>
        </p:pic>
      </p:grpSp>
      <p:grpSp>
        <p:nvGrpSpPr>
          <p:cNvPr id="22" name="Gruppieren 21">
            <a:extLst>
              <a:ext uri="{FF2B5EF4-FFF2-40B4-BE49-F238E27FC236}">
                <a16:creationId xmlns:a16="http://schemas.microsoft.com/office/drawing/2014/main" id="{617595A5-070B-67A2-89E1-56B44AEBDC4B}"/>
              </a:ext>
            </a:extLst>
          </p:cNvPr>
          <p:cNvGrpSpPr/>
          <p:nvPr userDrawn="1"/>
        </p:nvGrpSpPr>
        <p:grpSpPr>
          <a:xfrm>
            <a:off x="379734" y="3113807"/>
            <a:ext cx="2477763" cy="2225919"/>
            <a:chOff x="7877317" y="932988"/>
            <a:chExt cx="1080000" cy="970227"/>
          </a:xfrm>
        </p:grpSpPr>
        <p:sp>
          <p:nvSpPr>
            <p:cNvPr id="23" name="Oval 22">
              <a:extLst>
                <a:ext uri="{FF2B5EF4-FFF2-40B4-BE49-F238E27FC236}">
                  <a16:creationId xmlns:a16="http://schemas.microsoft.com/office/drawing/2014/main" id="{A754A18F-8635-26AB-A1BE-50D5B88AD7D9}"/>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fik 23">
              <a:extLst>
                <a:ext uri="{FF2B5EF4-FFF2-40B4-BE49-F238E27FC236}">
                  <a16:creationId xmlns:a16="http://schemas.microsoft.com/office/drawing/2014/main" id="{E76C2124-6F00-0166-361F-CBCC90A3B7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3265" y="932988"/>
              <a:ext cx="748104" cy="886380"/>
            </a:xfrm>
            <a:prstGeom prst="rect">
              <a:avLst/>
            </a:prstGeom>
          </p:spPr>
        </p:pic>
      </p:grpSp>
      <p:grpSp>
        <p:nvGrpSpPr>
          <p:cNvPr id="25" name="Gruppieren 24">
            <a:extLst>
              <a:ext uri="{FF2B5EF4-FFF2-40B4-BE49-F238E27FC236}">
                <a16:creationId xmlns:a16="http://schemas.microsoft.com/office/drawing/2014/main" id="{48C01F61-44DB-A87A-720D-B09542D1B39C}"/>
              </a:ext>
            </a:extLst>
          </p:cNvPr>
          <p:cNvGrpSpPr/>
          <p:nvPr userDrawn="1"/>
        </p:nvGrpSpPr>
        <p:grpSpPr>
          <a:xfrm>
            <a:off x="742950" y="368301"/>
            <a:ext cx="1080000" cy="1080000"/>
            <a:chOff x="742950" y="368301"/>
            <a:chExt cx="1080000" cy="1080000"/>
          </a:xfrm>
        </p:grpSpPr>
        <p:sp>
          <p:nvSpPr>
            <p:cNvPr id="26" name="Oval 25">
              <a:extLst>
                <a:ext uri="{FF2B5EF4-FFF2-40B4-BE49-F238E27FC236}">
                  <a16:creationId xmlns:a16="http://schemas.microsoft.com/office/drawing/2014/main" id="{5ACBC347-29AF-F846-BA89-C1C0832B4510}"/>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27" name="Gruppieren 26">
              <a:extLst>
                <a:ext uri="{FF2B5EF4-FFF2-40B4-BE49-F238E27FC236}">
                  <a16:creationId xmlns:a16="http://schemas.microsoft.com/office/drawing/2014/main" id="{3EA9E120-AC55-D1D8-98D8-400A0E3AB109}"/>
                </a:ext>
              </a:extLst>
            </p:cNvPr>
            <p:cNvGrpSpPr/>
            <p:nvPr/>
          </p:nvGrpSpPr>
          <p:grpSpPr>
            <a:xfrm>
              <a:off x="887746" y="582496"/>
              <a:ext cx="790408" cy="594799"/>
              <a:chOff x="887746" y="582496"/>
              <a:chExt cx="790408" cy="594799"/>
            </a:xfrm>
          </p:grpSpPr>
          <p:grpSp>
            <p:nvGrpSpPr>
              <p:cNvPr id="28" name="Grafik 56">
                <a:extLst>
                  <a:ext uri="{FF2B5EF4-FFF2-40B4-BE49-F238E27FC236}">
                    <a16:creationId xmlns:a16="http://schemas.microsoft.com/office/drawing/2014/main" id="{6005D730-D694-02C1-15BE-666B4959E882}"/>
                  </a:ext>
                </a:extLst>
              </p:cNvPr>
              <p:cNvGrpSpPr/>
              <p:nvPr/>
            </p:nvGrpSpPr>
            <p:grpSpPr>
              <a:xfrm>
                <a:off x="1329979" y="582496"/>
                <a:ext cx="348175" cy="348175"/>
                <a:chOff x="2844799" y="195278"/>
                <a:chExt cx="376294" cy="376294"/>
              </a:xfrm>
            </p:grpSpPr>
            <p:sp>
              <p:nvSpPr>
                <p:cNvPr id="79" name="Freihandform 78">
                  <a:extLst>
                    <a:ext uri="{FF2B5EF4-FFF2-40B4-BE49-F238E27FC236}">
                      <a16:creationId xmlns:a16="http://schemas.microsoft.com/office/drawing/2014/main" id="{45E2280C-442A-1C8E-B5C7-E2C2761BA19E}"/>
                    </a:ext>
                  </a:extLst>
                </p:cNvPr>
                <p:cNvSpPr/>
                <p:nvPr/>
              </p:nvSpPr>
              <p:spPr>
                <a:xfrm flipV="1">
                  <a:off x="2974216" y="195278"/>
                  <a:ext cx="246877" cy="376294"/>
                </a:xfrm>
                <a:custGeom>
                  <a:avLst/>
                  <a:gdLst>
                    <a:gd name="connsiteX0" fmla="*/ 247282 w 246877"/>
                    <a:gd name="connsiteY0" fmla="*/ 188388 h 376294"/>
                    <a:gd name="connsiteX1" fmla="*/ 59135 w 246877"/>
                    <a:gd name="connsiteY1" fmla="*/ 241 h 376294"/>
                    <a:gd name="connsiteX2" fmla="*/ 405 w 246877"/>
                    <a:gd name="connsiteY2" fmla="*/ 194004 h 376294"/>
                    <a:gd name="connsiteX3" fmla="*/ 59135 w 246877"/>
                    <a:gd name="connsiteY3" fmla="*/ 376535 h 376294"/>
                    <a:gd name="connsiteX4" fmla="*/ 247282 w 246877"/>
                    <a:gd name="connsiteY4" fmla="*/ 188388 h 37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77" h="376294">
                      <a:moveTo>
                        <a:pt x="247282" y="188388"/>
                      </a:moveTo>
                      <a:cubicBezTo>
                        <a:pt x="247282" y="84642"/>
                        <a:pt x="162881" y="241"/>
                        <a:pt x="59135" y="241"/>
                      </a:cubicBezTo>
                      <a:lnTo>
                        <a:pt x="405" y="194004"/>
                      </a:lnTo>
                      <a:lnTo>
                        <a:pt x="59135" y="376535"/>
                      </a:lnTo>
                      <a:cubicBezTo>
                        <a:pt x="162881" y="376535"/>
                        <a:pt x="247282" y="292134"/>
                        <a:pt x="247282" y="188388"/>
                      </a:cubicBezTo>
                    </a:path>
                  </a:pathLst>
                </a:custGeom>
                <a:solidFill>
                  <a:schemeClr val="bg1">
                    <a:lumMod val="95000"/>
                  </a:schemeClr>
                </a:solidFill>
                <a:ln w="1135" cap="flat">
                  <a:noFill/>
                  <a:prstDash val="solid"/>
                  <a:miter/>
                </a:ln>
              </p:spPr>
              <p:txBody>
                <a:bodyPr rtlCol="0" anchor="ctr"/>
                <a:lstStyle/>
                <a:p>
                  <a:endParaRPr lang="en-US"/>
                </a:p>
              </p:txBody>
            </p:sp>
            <p:sp>
              <p:nvSpPr>
                <p:cNvPr id="80" name="Freihandform 79">
                  <a:extLst>
                    <a:ext uri="{FF2B5EF4-FFF2-40B4-BE49-F238E27FC236}">
                      <a16:creationId xmlns:a16="http://schemas.microsoft.com/office/drawing/2014/main" id="{8DC79E29-1231-3BD5-05B9-67348B43E6CE}"/>
                    </a:ext>
                  </a:extLst>
                </p:cNvPr>
                <p:cNvSpPr/>
                <p:nvPr/>
              </p:nvSpPr>
              <p:spPr>
                <a:xfrm flipV="1">
                  <a:off x="2844799" y="195278"/>
                  <a:ext cx="188147" cy="376294"/>
                </a:xfrm>
                <a:custGeom>
                  <a:avLst/>
                  <a:gdLst>
                    <a:gd name="connsiteX0" fmla="*/ 188340 w 188147"/>
                    <a:gd name="connsiteY0" fmla="*/ 376700 h 376294"/>
                    <a:gd name="connsiteX1" fmla="*/ 188340 w 188147"/>
                    <a:gd name="connsiteY1" fmla="*/ 406 h 376294"/>
                    <a:gd name="connsiteX2" fmla="*/ 17271 w 188147"/>
                    <a:gd name="connsiteY2" fmla="*/ 406 h 376294"/>
                    <a:gd name="connsiteX3" fmla="*/ 2413 w 188147"/>
                    <a:gd name="connsiteY3" fmla="*/ 9070 h 376294"/>
                    <a:gd name="connsiteX4" fmla="*/ 2629 w 188147"/>
                    <a:gd name="connsiteY4" fmla="*/ 26274 h 376294"/>
                    <a:gd name="connsiteX5" fmla="*/ 34771 w 188147"/>
                    <a:gd name="connsiteY5" fmla="*/ 79866 h 376294"/>
                    <a:gd name="connsiteX6" fmla="*/ 193 w 188147"/>
                    <a:gd name="connsiteY6" fmla="*/ 188553 h 376294"/>
                    <a:gd name="connsiteX7" fmla="*/ 188340 w 188147"/>
                    <a:gd name="connsiteY7" fmla="*/ 376700 h 3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47" h="376294">
                      <a:moveTo>
                        <a:pt x="188340" y="376700"/>
                      </a:moveTo>
                      <a:lnTo>
                        <a:pt x="188340" y="406"/>
                      </a:lnTo>
                      <a:lnTo>
                        <a:pt x="17271" y="406"/>
                      </a:lnTo>
                      <a:cubicBezTo>
                        <a:pt x="11123" y="406"/>
                        <a:pt x="5442" y="3719"/>
                        <a:pt x="2413" y="9070"/>
                      </a:cubicBezTo>
                      <a:cubicBezTo>
                        <a:pt x="-627" y="14422"/>
                        <a:pt x="-536" y="20991"/>
                        <a:pt x="2629" y="26274"/>
                      </a:cubicBezTo>
                      <a:lnTo>
                        <a:pt x="34771" y="79866"/>
                      </a:lnTo>
                      <a:cubicBezTo>
                        <a:pt x="12398" y="111484"/>
                        <a:pt x="193" y="149637"/>
                        <a:pt x="193" y="188553"/>
                      </a:cubicBezTo>
                      <a:cubicBezTo>
                        <a:pt x="193" y="292299"/>
                        <a:pt x="84594" y="376700"/>
                        <a:pt x="188340" y="376700"/>
                      </a:cubicBezTo>
                    </a:path>
                  </a:pathLst>
                </a:custGeom>
                <a:solidFill>
                  <a:schemeClr val="bg1">
                    <a:lumMod val="95000"/>
                  </a:schemeClr>
                </a:solidFill>
                <a:ln w="1135" cap="flat">
                  <a:noFill/>
                  <a:prstDash val="solid"/>
                  <a:miter/>
                </a:ln>
              </p:spPr>
              <p:txBody>
                <a:bodyPr rtlCol="0" anchor="ctr"/>
                <a:lstStyle/>
                <a:p>
                  <a:endParaRPr lang="en-US"/>
                </a:p>
              </p:txBody>
            </p:sp>
          </p:grpSp>
          <p:grpSp>
            <p:nvGrpSpPr>
              <p:cNvPr id="29" name="Gruppieren 28">
                <a:extLst>
                  <a:ext uri="{FF2B5EF4-FFF2-40B4-BE49-F238E27FC236}">
                    <a16:creationId xmlns:a16="http://schemas.microsoft.com/office/drawing/2014/main" id="{EC1CB149-CA20-DFBB-BA76-CB071F057E29}"/>
                  </a:ext>
                </a:extLst>
              </p:cNvPr>
              <p:cNvGrpSpPr/>
              <p:nvPr/>
            </p:nvGrpSpPr>
            <p:grpSpPr>
              <a:xfrm>
                <a:off x="1402699" y="684606"/>
                <a:ext cx="202735" cy="143956"/>
                <a:chOff x="968393" y="2473435"/>
                <a:chExt cx="737778" cy="523869"/>
              </a:xfrm>
            </p:grpSpPr>
            <p:grpSp>
              <p:nvGrpSpPr>
                <p:cNvPr id="67" name="Gruppieren 66">
                  <a:extLst>
                    <a:ext uri="{FF2B5EF4-FFF2-40B4-BE49-F238E27FC236}">
                      <a16:creationId xmlns:a16="http://schemas.microsoft.com/office/drawing/2014/main" id="{7C0E6809-81B3-D2EF-410B-423C486218BE}"/>
                    </a:ext>
                  </a:extLst>
                </p:cNvPr>
                <p:cNvGrpSpPr/>
                <p:nvPr/>
              </p:nvGrpSpPr>
              <p:grpSpPr>
                <a:xfrm>
                  <a:off x="1357206" y="2473435"/>
                  <a:ext cx="348965" cy="523869"/>
                  <a:chOff x="1385606" y="2473435"/>
                  <a:chExt cx="348965" cy="523869"/>
                </a:xfrm>
              </p:grpSpPr>
              <p:sp>
                <p:nvSpPr>
                  <p:cNvPr id="74" name="Freihandform 73">
                    <a:extLst>
                      <a:ext uri="{FF2B5EF4-FFF2-40B4-BE49-F238E27FC236}">
                        <a16:creationId xmlns:a16="http://schemas.microsoft.com/office/drawing/2014/main" id="{2A2E784E-6F77-F501-02ED-360063AD29A4}"/>
                      </a:ext>
                    </a:extLst>
                  </p:cNvPr>
                  <p:cNvSpPr/>
                  <p:nvPr/>
                </p:nvSpPr>
                <p:spPr>
                  <a:xfrm rot="10800000">
                    <a:off x="1385606" y="2473435"/>
                    <a:ext cx="348455" cy="523869"/>
                  </a:xfrm>
                  <a:custGeom>
                    <a:avLst/>
                    <a:gdLst>
                      <a:gd name="connsiteX0" fmla="*/ 235909 w 235908"/>
                      <a:gd name="connsiteY0" fmla="*/ 177333 h 354665"/>
                      <a:gd name="connsiteX1" fmla="*/ 117954 w 235908"/>
                      <a:gd name="connsiteY1" fmla="*/ 354665 h 354665"/>
                      <a:gd name="connsiteX2" fmla="*/ 0 w 235908"/>
                      <a:gd name="connsiteY2" fmla="*/ 177333 h 354665"/>
                      <a:gd name="connsiteX3" fmla="*/ 117954 w 235908"/>
                      <a:gd name="connsiteY3" fmla="*/ 0 h 354665"/>
                      <a:gd name="connsiteX4" fmla="*/ 235909 w 235908"/>
                      <a:gd name="connsiteY4" fmla="*/ 177333 h 35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08" h="354665">
                        <a:moveTo>
                          <a:pt x="235909" y="177333"/>
                        </a:moveTo>
                        <a:cubicBezTo>
                          <a:pt x="235909" y="275271"/>
                          <a:pt x="183099" y="354665"/>
                          <a:pt x="117954" y="354665"/>
                        </a:cubicBezTo>
                        <a:cubicBezTo>
                          <a:pt x="52810" y="354665"/>
                          <a:pt x="0" y="275271"/>
                          <a:pt x="0" y="177333"/>
                        </a:cubicBezTo>
                        <a:cubicBezTo>
                          <a:pt x="0" y="79395"/>
                          <a:pt x="52810" y="0"/>
                          <a:pt x="117954" y="0"/>
                        </a:cubicBezTo>
                        <a:cubicBezTo>
                          <a:pt x="183099" y="0"/>
                          <a:pt x="235909" y="79395"/>
                          <a:pt x="235909" y="177333"/>
                        </a:cubicBezTo>
                        <a:close/>
                      </a:path>
                    </a:pathLst>
                  </a:custGeom>
                  <a:solidFill>
                    <a:schemeClr val="bg1">
                      <a:lumMod val="85000"/>
                    </a:schemeClr>
                  </a:solidFill>
                  <a:ln w="1005" cap="flat">
                    <a:noFill/>
                    <a:prstDash val="solid"/>
                    <a:miter/>
                  </a:ln>
                </p:spPr>
                <p:txBody>
                  <a:bodyPr rtlCol="0" anchor="ctr"/>
                  <a:lstStyle/>
                  <a:p>
                    <a:endParaRPr lang="en-US"/>
                  </a:p>
                </p:txBody>
              </p:sp>
              <p:sp>
                <p:nvSpPr>
                  <p:cNvPr id="75" name="Freihandform 74">
                    <a:extLst>
                      <a:ext uri="{FF2B5EF4-FFF2-40B4-BE49-F238E27FC236}">
                        <a16:creationId xmlns:a16="http://schemas.microsoft.com/office/drawing/2014/main" id="{C5EA2EAC-6F15-D3F0-9B79-6DDB49742534}"/>
                      </a:ext>
                    </a:extLst>
                  </p:cNvPr>
                  <p:cNvSpPr/>
                  <p:nvPr/>
                </p:nvSpPr>
                <p:spPr>
                  <a:xfrm rot="10800000">
                    <a:off x="1392467" y="2473438"/>
                    <a:ext cx="342104" cy="399933"/>
                  </a:xfrm>
                  <a:custGeom>
                    <a:avLst/>
                    <a:gdLst>
                      <a:gd name="connsiteX0" fmla="*/ 131341 w 231608"/>
                      <a:gd name="connsiteY0" fmla="*/ 226770 h 270759"/>
                      <a:gd name="connsiteX1" fmla="*/ 18037 w 231608"/>
                      <a:gd name="connsiteY1" fmla="*/ 0 h 270759"/>
                      <a:gd name="connsiteX2" fmla="*/ 118304 w 231608"/>
                      <a:gd name="connsiteY2" fmla="*/ 270760 h 270759"/>
                      <a:gd name="connsiteX3" fmla="*/ 231609 w 231608"/>
                      <a:gd name="connsiteY3" fmla="*/ 142867 h 270759"/>
                      <a:gd name="connsiteX4" fmla="*/ 131341 w 231608"/>
                      <a:gd name="connsiteY4" fmla="*/ 226770 h 27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08" h="270759">
                        <a:moveTo>
                          <a:pt x="131341" y="226770"/>
                        </a:moveTo>
                        <a:cubicBezTo>
                          <a:pt x="51148" y="226770"/>
                          <a:pt x="-3331" y="110867"/>
                          <a:pt x="18037" y="0"/>
                        </a:cubicBezTo>
                        <a:cubicBezTo>
                          <a:pt x="-31684" y="120340"/>
                          <a:pt x="27796" y="270760"/>
                          <a:pt x="118304" y="270760"/>
                        </a:cubicBezTo>
                        <a:cubicBezTo>
                          <a:pt x="172035" y="270760"/>
                          <a:pt x="217371" y="216746"/>
                          <a:pt x="231609" y="142867"/>
                        </a:cubicBezTo>
                        <a:cubicBezTo>
                          <a:pt x="210800" y="193231"/>
                          <a:pt x="173678" y="226770"/>
                          <a:pt x="131341" y="226770"/>
                        </a:cubicBezTo>
                        <a:close/>
                      </a:path>
                    </a:pathLst>
                  </a:custGeom>
                  <a:solidFill>
                    <a:schemeClr val="bg1">
                      <a:lumMod val="85000"/>
                    </a:schemeClr>
                  </a:solidFill>
                  <a:ln w="1005" cap="flat">
                    <a:noFill/>
                    <a:prstDash val="solid"/>
                    <a:miter/>
                  </a:ln>
                </p:spPr>
                <p:txBody>
                  <a:bodyPr rtlCol="0" anchor="ctr"/>
                  <a:lstStyle/>
                  <a:p>
                    <a:endParaRPr lang="en-US"/>
                  </a:p>
                </p:txBody>
              </p:sp>
              <p:sp>
                <p:nvSpPr>
                  <p:cNvPr id="76" name="Freihandform 75">
                    <a:extLst>
                      <a:ext uri="{FF2B5EF4-FFF2-40B4-BE49-F238E27FC236}">
                        <a16:creationId xmlns:a16="http://schemas.microsoft.com/office/drawing/2014/main" id="{86F37680-B70A-DDF1-D2EF-4F8DBDFE9150}"/>
                      </a:ext>
                    </a:extLst>
                  </p:cNvPr>
                  <p:cNvSpPr/>
                  <p:nvPr/>
                </p:nvSpPr>
                <p:spPr>
                  <a:xfrm rot="10800000">
                    <a:off x="1433542" y="2509476"/>
                    <a:ext cx="300521" cy="451787"/>
                  </a:xfrm>
                  <a:custGeom>
                    <a:avLst/>
                    <a:gdLst>
                      <a:gd name="connsiteX0" fmla="*/ 203457 w 203456"/>
                      <a:gd name="connsiteY0" fmla="*/ 152933 h 305865"/>
                      <a:gd name="connsiteX1" fmla="*/ 101728 w 203456"/>
                      <a:gd name="connsiteY1" fmla="*/ 305866 h 305865"/>
                      <a:gd name="connsiteX2" fmla="*/ 0 w 203456"/>
                      <a:gd name="connsiteY2" fmla="*/ 152933 h 305865"/>
                      <a:gd name="connsiteX3" fmla="*/ 101728 w 203456"/>
                      <a:gd name="connsiteY3" fmla="*/ 0 h 305865"/>
                      <a:gd name="connsiteX4" fmla="*/ 203457 w 203456"/>
                      <a:gd name="connsiteY4" fmla="*/ 152933 h 30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56" h="305865">
                        <a:moveTo>
                          <a:pt x="203457" y="152933"/>
                        </a:moveTo>
                        <a:cubicBezTo>
                          <a:pt x="203457" y="237395"/>
                          <a:pt x="157911" y="305866"/>
                          <a:pt x="101728" y="305866"/>
                        </a:cubicBezTo>
                        <a:cubicBezTo>
                          <a:pt x="45545" y="305866"/>
                          <a:pt x="0" y="237395"/>
                          <a:pt x="0" y="152933"/>
                        </a:cubicBezTo>
                        <a:cubicBezTo>
                          <a:pt x="0" y="68470"/>
                          <a:pt x="45545" y="0"/>
                          <a:pt x="101728" y="0"/>
                        </a:cubicBezTo>
                        <a:cubicBezTo>
                          <a:pt x="157911" y="0"/>
                          <a:pt x="203457" y="68470"/>
                          <a:pt x="203457" y="152933"/>
                        </a:cubicBezTo>
                        <a:close/>
                      </a:path>
                    </a:pathLst>
                  </a:custGeom>
                  <a:solidFill>
                    <a:srgbClr val="EAE9E8"/>
                  </a:solidFill>
                  <a:ln w="1005" cap="flat">
                    <a:noFill/>
                    <a:prstDash val="solid"/>
                    <a:miter/>
                  </a:ln>
                </p:spPr>
                <p:txBody>
                  <a:bodyPr rtlCol="0" anchor="ctr"/>
                  <a:lstStyle/>
                  <a:p>
                    <a:endParaRPr lang="en-US"/>
                  </a:p>
                </p:txBody>
              </p:sp>
              <p:sp>
                <p:nvSpPr>
                  <p:cNvPr id="77" name="Freihandform 76">
                    <a:extLst>
                      <a:ext uri="{FF2B5EF4-FFF2-40B4-BE49-F238E27FC236}">
                        <a16:creationId xmlns:a16="http://schemas.microsoft.com/office/drawing/2014/main" id="{4112C911-BB13-16EE-4F7A-42F2B707B30D}"/>
                      </a:ext>
                    </a:extLst>
                  </p:cNvPr>
                  <p:cNvSpPr/>
                  <p:nvPr/>
                </p:nvSpPr>
                <p:spPr>
                  <a:xfrm rot="10800000">
                    <a:off x="1574348" y="2655400"/>
                    <a:ext cx="159696" cy="160079"/>
                  </a:xfrm>
                  <a:custGeom>
                    <a:avLst/>
                    <a:gdLst>
                      <a:gd name="connsiteX0" fmla="*/ 81135 w 108116"/>
                      <a:gd name="connsiteY0" fmla="*/ 101080 h 108375"/>
                      <a:gd name="connsiteX1" fmla="*/ 270 w 108116"/>
                      <a:gd name="connsiteY1" fmla="*/ 59535 h 108375"/>
                      <a:gd name="connsiteX2" fmla="*/ 270 w 108116"/>
                      <a:gd name="connsiteY2" fmla="*/ 59535 h 108375"/>
                      <a:gd name="connsiteX3" fmla="*/ 85590 w 108116"/>
                      <a:gd name="connsiteY3" fmla="*/ 10276 h 108375"/>
                      <a:gd name="connsiteX4" fmla="*/ 85590 w 108116"/>
                      <a:gd name="connsiteY4" fmla="*/ 10276 h 108375"/>
                      <a:gd name="connsiteX5" fmla="*/ 81135 w 108116"/>
                      <a:gd name="connsiteY5" fmla="*/ 101080 h 10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16" h="108375">
                        <a:moveTo>
                          <a:pt x="81135" y="101080"/>
                        </a:moveTo>
                        <a:cubicBezTo>
                          <a:pt x="46675" y="120976"/>
                          <a:pt x="3993" y="97885"/>
                          <a:pt x="270" y="59535"/>
                        </a:cubicBezTo>
                        <a:lnTo>
                          <a:pt x="270" y="59535"/>
                        </a:lnTo>
                        <a:cubicBezTo>
                          <a:pt x="-4186" y="13611"/>
                          <a:pt x="47435" y="-16981"/>
                          <a:pt x="85590" y="10276"/>
                        </a:cubicBezTo>
                        <a:lnTo>
                          <a:pt x="85590" y="10276"/>
                        </a:lnTo>
                        <a:cubicBezTo>
                          <a:pt x="116831" y="32600"/>
                          <a:pt x="115790" y="81071"/>
                          <a:pt x="81135" y="101080"/>
                        </a:cubicBezTo>
                        <a:close/>
                      </a:path>
                    </a:pathLst>
                  </a:custGeom>
                  <a:solidFill>
                    <a:srgbClr val="000000"/>
                  </a:solidFill>
                  <a:ln w="1005" cap="flat">
                    <a:noFill/>
                    <a:prstDash val="solid"/>
                    <a:miter/>
                  </a:ln>
                </p:spPr>
                <p:txBody>
                  <a:bodyPr rtlCol="0" anchor="ctr"/>
                  <a:lstStyle/>
                  <a:p>
                    <a:endParaRPr lang="en-US"/>
                  </a:p>
                </p:txBody>
              </p:sp>
              <p:sp>
                <p:nvSpPr>
                  <p:cNvPr id="78" name="Freihandform 77">
                    <a:extLst>
                      <a:ext uri="{FF2B5EF4-FFF2-40B4-BE49-F238E27FC236}">
                        <a16:creationId xmlns:a16="http://schemas.microsoft.com/office/drawing/2014/main" id="{5533ADA7-E120-9844-2986-AB95BD8D36CB}"/>
                      </a:ext>
                    </a:extLst>
                  </p:cNvPr>
                  <p:cNvSpPr/>
                  <p:nvPr/>
                </p:nvSpPr>
                <p:spPr>
                  <a:xfrm rot="10800000">
                    <a:off x="1598542" y="2655379"/>
                    <a:ext cx="135481" cy="156754"/>
                  </a:xfrm>
                  <a:custGeom>
                    <a:avLst/>
                    <a:gdLst>
                      <a:gd name="connsiteX0" fmla="*/ 22838 w 91722"/>
                      <a:gd name="connsiteY0" fmla="*/ 44233 h 106124"/>
                      <a:gd name="connsiteX1" fmla="*/ 22838 w 91722"/>
                      <a:gd name="connsiteY1" fmla="*/ 44233 h 106124"/>
                      <a:gd name="connsiteX2" fmla="*/ 39103 w 91722"/>
                      <a:gd name="connsiteY2" fmla="*/ 0 h 106124"/>
                      <a:gd name="connsiteX3" fmla="*/ 254 w 91722"/>
                      <a:gd name="connsiteY3" fmla="*/ 57272 h 106124"/>
                      <a:gd name="connsiteX4" fmla="*/ 254 w 91722"/>
                      <a:gd name="connsiteY4" fmla="*/ 57272 h 106124"/>
                      <a:gd name="connsiteX5" fmla="*/ 91723 w 91722"/>
                      <a:gd name="connsiteY5" fmla="*/ 90881 h 106124"/>
                      <a:gd name="connsiteX6" fmla="*/ 22838 w 91722"/>
                      <a:gd name="connsiteY6" fmla="*/ 44233 h 10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22" h="106124">
                        <a:moveTo>
                          <a:pt x="22838" y="44233"/>
                        </a:moveTo>
                        <a:lnTo>
                          <a:pt x="22838" y="44233"/>
                        </a:lnTo>
                        <a:cubicBezTo>
                          <a:pt x="21198" y="27347"/>
                          <a:pt x="27623" y="11029"/>
                          <a:pt x="39103" y="0"/>
                        </a:cubicBezTo>
                        <a:cubicBezTo>
                          <a:pt x="13684" y="7318"/>
                          <a:pt x="-2230" y="31679"/>
                          <a:pt x="254" y="57272"/>
                        </a:cubicBezTo>
                        <a:lnTo>
                          <a:pt x="254" y="57272"/>
                        </a:lnTo>
                        <a:cubicBezTo>
                          <a:pt x="4511" y="101152"/>
                          <a:pt x="58360" y="122842"/>
                          <a:pt x="91723" y="90881"/>
                        </a:cubicBezTo>
                        <a:cubicBezTo>
                          <a:pt x="68374" y="97650"/>
                          <a:pt x="26079" y="77644"/>
                          <a:pt x="22838" y="44233"/>
                        </a:cubicBezTo>
                        <a:close/>
                      </a:path>
                    </a:pathLst>
                  </a:custGeom>
                  <a:solidFill>
                    <a:srgbClr val="000000"/>
                  </a:solidFill>
                  <a:ln w="1005" cap="flat">
                    <a:noFill/>
                    <a:prstDash val="solid"/>
                    <a:miter/>
                  </a:ln>
                </p:spPr>
                <p:txBody>
                  <a:bodyPr rtlCol="0" anchor="ctr"/>
                  <a:lstStyle/>
                  <a:p>
                    <a:endParaRPr lang="en-US"/>
                  </a:p>
                </p:txBody>
              </p:sp>
            </p:grpSp>
            <p:grpSp>
              <p:nvGrpSpPr>
                <p:cNvPr id="68" name="Gruppieren 67">
                  <a:extLst>
                    <a:ext uri="{FF2B5EF4-FFF2-40B4-BE49-F238E27FC236}">
                      <a16:creationId xmlns:a16="http://schemas.microsoft.com/office/drawing/2014/main" id="{A6FBCA70-F431-6ACE-DA68-7F67E74F1F6D}"/>
                    </a:ext>
                  </a:extLst>
                </p:cNvPr>
                <p:cNvGrpSpPr/>
                <p:nvPr/>
              </p:nvGrpSpPr>
              <p:grpSpPr>
                <a:xfrm>
                  <a:off x="968393" y="2473435"/>
                  <a:ext cx="348974" cy="523869"/>
                  <a:chOff x="968393" y="2473435"/>
                  <a:chExt cx="348974" cy="523869"/>
                </a:xfrm>
              </p:grpSpPr>
              <p:sp>
                <p:nvSpPr>
                  <p:cNvPr id="69" name="Freihandform 68">
                    <a:extLst>
                      <a:ext uri="{FF2B5EF4-FFF2-40B4-BE49-F238E27FC236}">
                        <a16:creationId xmlns:a16="http://schemas.microsoft.com/office/drawing/2014/main" id="{E61A41F8-07DF-B7CE-DD60-A82293FED040}"/>
                      </a:ext>
                    </a:extLst>
                  </p:cNvPr>
                  <p:cNvSpPr/>
                  <p:nvPr/>
                </p:nvSpPr>
                <p:spPr>
                  <a:xfrm rot="10800000">
                    <a:off x="968393" y="2473435"/>
                    <a:ext cx="348455" cy="523869"/>
                  </a:xfrm>
                  <a:custGeom>
                    <a:avLst/>
                    <a:gdLst>
                      <a:gd name="connsiteX0" fmla="*/ 235909 w 235908"/>
                      <a:gd name="connsiteY0" fmla="*/ 177333 h 354665"/>
                      <a:gd name="connsiteX1" fmla="*/ 117954 w 235908"/>
                      <a:gd name="connsiteY1" fmla="*/ 354665 h 354665"/>
                      <a:gd name="connsiteX2" fmla="*/ 0 w 235908"/>
                      <a:gd name="connsiteY2" fmla="*/ 177333 h 354665"/>
                      <a:gd name="connsiteX3" fmla="*/ 117954 w 235908"/>
                      <a:gd name="connsiteY3" fmla="*/ 0 h 354665"/>
                      <a:gd name="connsiteX4" fmla="*/ 235909 w 235908"/>
                      <a:gd name="connsiteY4" fmla="*/ 177333 h 35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08" h="354665">
                        <a:moveTo>
                          <a:pt x="235909" y="177333"/>
                        </a:moveTo>
                        <a:cubicBezTo>
                          <a:pt x="235909" y="275271"/>
                          <a:pt x="183099" y="354665"/>
                          <a:pt x="117954" y="354665"/>
                        </a:cubicBezTo>
                        <a:cubicBezTo>
                          <a:pt x="52810" y="354665"/>
                          <a:pt x="0" y="275271"/>
                          <a:pt x="0" y="177333"/>
                        </a:cubicBezTo>
                        <a:cubicBezTo>
                          <a:pt x="0" y="79395"/>
                          <a:pt x="52810" y="0"/>
                          <a:pt x="117954" y="0"/>
                        </a:cubicBezTo>
                        <a:cubicBezTo>
                          <a:pt x="183099" y="0"/>
                          <a:pt x="235909" y="79395"/>
                          <a:pt x="235909" y="177333"/>
                        </a:cubicBezTo>
                        <a:close/>
                      </a:path>
                    </a:pathLst>
                  </a:custGeom>
                  <a:solidFill>
                    <a:schemeClr val="bg1">
                      <a:lumMod val="85000"/>
                    </a:schemeClr>
                  </a:solidFill>
                  <a:ln w="1005" cap="flat">
                    <a:noFill/>
                    <a:prstDash val="solid"/>
                    <a:miter/>
                  </a:ln>
                </p:spPr>
                <p:txBody>
                  <a:bodyPr rtlCol="0" anchor="ctr"/>
                  <a:lstStyle/>
                  <a:p>
                    <a:endParaRPr lang="en-US"/>
                  </a:p>
                </p:txBody>
              </p:sp>
              <p:sp>
                <p:nvSpPr>
                  <p:cNvPr id="70" name="Freihandform 69">
                    <a:extLst>
                      <a:ext uri="{FF2B5EF4-FFF2-40B4-BE49-F238E27FC236}">
                        <a16:creationId xmlns:a16="http://schemas.microsoft.com/office/drawing/2014/main" id="{C1000DB3-D2EB-6B17-2BC8-FB346B51C33F}"/>
                      </a:ext>
                    </a:extLst>
                  </p:cNvPr>
                  <p:cNvSpPr/>
                  <p:nvPr/>
                </p:nvSpPr>
                <p:spPr>
                  <a:xfrm rot="10800000">
                    <a:off x="975263" y="2473438"/>
                    <a:ext cx="342104" cy="399933"/>
                  </a:xfrm>
                  <a:custGeom>
                    <a:avLst/>
                    <a:gdLst>
                      <a:gd name="connsiteX0" fmla="*/ 131341 w 231608"/>
                      <a:gd name="connsiteY0" fmla="*/ 226770 h 270759"/>
                      <a:gd name="connsiteX1" fmla="*/ 18037 w 231608"/>
                      <a:gd name="connsiteY1" fmla="*/ 0 h 270759"/>
                      <a:gd name="connsiteX2" fmla="*/ 118304 w 231608"/>
                      <a:gd name="connsiteY2" fmla="*/ 270760 h 270759"/>
                      <a:gd name="connsiteX3" fmla="*/ 231609 w 231608"/>
                      <a:gd name="connsiteY3" fmla="*/ 142867 h 270759"/>
                      <a:gd name="connsiteX4" fmla="*/ 131341 w 231608"/>
                      <a:gd name="connsiteY4" fmla="*/ 226770 h 27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08" h="270759">
                        <a:moveTo>
                          <a:pt x="131341" y="226770"/>
                        </a:moveTo>
                        <a:cubicBezTo>
                          <a:pt x="51148" y="226770"/>
                          <a:pt x="-3331" y="110867"/>
                          <a:pt x="18037" y="0"/>
                        </a:cubicBezTo>
                        <a:cubicBezTo>
                          <a:pt x="-31684" y="120340"/>
                          <a:pt x="27796" y="270760"/>
                          <a:pt x="118304" y="270760"/>
                        </a:cubicBezTo>
                        <a:cubicBezTo>
                          <a:pt x="172035" y="270760"/>
                          <a:pt x="217371" y="216746"/>
                          <a:pt x="231609" y="142867"/>
                        </a:cubicBezTo>
                        <a:cubicBezTo>
                          <a:pt x="210800" y="193231"/>
                          <a:pt x="173679" y="226770"/>
                          <a:pt x="131341" y="226770"/>
                        </a:cubicBezTo>
                        <a:close/>
                      </a:path>
                    </a:pathLst>
                  </a:custGeom>
                  <a:solidFill>
                    <a:schemeClr val="bg1">
                      <a:lumMod val="85000"/>
                    </a:schemeClr>
                  </a:solidFill>
                  <a:ln w="1005" cap="flat">
                    <a:noFill/>
                    <a:prstDash val="solid"/>
                    <a:miter/>
                  </a:ln>
                </p:spPr>
                <p:txBody>
                  <a:bodyPr rtlCol="0" anchor="ctr"/>
                  <a:lstStyle/>
                  <a:p>
                    <a:endParaRPr lang="en-US"/>
                  </a:p>
                </p:txBody>
              </p:sp>
              <p:sp>
                <p:nvSpPr>
                  <p:cNvPr id="71" name="Freihandform 70">
                    <a:extLst>
                      <a:ext uri="{FF2B5EF4-FFF2-40B4-BE49-F238E27FC236}">
                        <a16:creationId xmlns:a16="http://schemas.microsoft.com/office/drawing/2014/main" id="{5A75A88B-9180-902A-F112-1E03B341321D}"/>
                      </a:ext>
                    </a:extLst>
                  </p:cNvPr>
                  <p:cNvSpPr/>
                  <p:nvPr/>
                </p:nvSpPr>
                <p:spPr>
                  <a:xfrm rot="10800000">
                    <a:off x="1016342" y="2509476"/>
                    <a:ext cx="300521" cy="451787"/>
                  </a:xfrm>
                  <a:custGeom>
                    <a:avLst/>
                    <a:gdLst>
                      <a:gd name="connsiteX0" fmla="*/ 203457 w 203456"/>
                      <a:gd name="connsiteY0" fmla="*/ 152933 h 305865"/>
                      <a:gd name="connsiteX1" fmla="*/ 101728 w 203456"/>
                      <a:gd name="connsiteY1" fmla="*/ 305866 h 305865"/>
                      <a:gd name="connsiteX2" fmla="*/ 0 w 203456"/>
                      <a:gd name="connsiteY2" fmla="*/ 152933 h 305865"/>
                      <a:gd name="connsiteX3" fmla="*/ 101728 w 203456"/>
                      <a:gd name="connsiteY3" fmla="*/ 0 h 305865"/>
                      <a:gd name="connsiteX4" fmla="*/ 203457 w 203456"/>
                      <a:gd name="connsiteY4" fmla="*/ 152933 h 30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56" h="305865">
                        <a:moveTo>
                          <a:pt x="203457" y="152933"/>
                        </a:moveTo>
                        <a:cubicBezTo>
                          <a:pt x="203457" y="237395"/>
                          <a:pt x="157911" y="305866"/>
                          <a:pt x="101728" y="305866"/>
                        </a:cubicBezTo>
                        <a:cubicBezTo>
                          <a:pt x="45545" y="305866"/>
                          <a:pt x="0" y="237395"/>
                          <a:pt x="0" y="152933"/>
                        </a:cubicBezTo>
                        <a:cubicBezTo>
                          <a:pt x="0" y="68470"/>
                          <a:pt x="45545" y="0"/>
                          <a:pt x="101728" y="0"/>
                        </a:cubicBezTo>
                        <a:cubicBezTo>
                          <a:pt x="157911" y="0"/>
                          <a:pt x="203457" y="68470"/>
                          <a:pt x="203457" y="152933"/>
                        </a:cubicBezTo>
                        <a:close/>
                      </a:path>
                    </a:pathLst>
                  </a:custGeom>
                  <a:solidFill>
                    <a:srgbClr val="EAE9E8"/>
                  </a:solidFill>
                  <a:ln w="1005" cap="flat">
                    <a:noFill/>
                    <a:prstDash val="solid"/>
                    <a:miter/>
                  </a:ln>
                </p:spPr>
                <p:txBody>
                  <a:bodyPr rtlCol="0" anchor="ctr"/>
                  <a:lstStyle/>
                  <a:p>
                    <a:endParaRPr lang="en-US" dirty="0"/>
                  </a:p>
                </p:txBody>
              </p:sp>
              <p:sp>
                <p:nvSpPr>
                  <p:cNvPr id="72" name="Freihandform 71">
                    <a:extLst>
                      <a:ext uri="{FF2B5EF4-FFF2-40B4-BE49-F238E27FC236}">
                        <a16:creationId xmlns:a16="http://schemas.microsoft.com/office/drawing/2014/main" id="{8AF94F01-FB0C-2D7C-1418-23C65DF5AB1B}"/>
                      </a:ext>
                    </a:extLst>
                  </p:cNvPr>
                  <p:cNvSpPr/>
                  <p:nvPr/>
                </p:nvSpPr>
                <p:spPr>
                  <a:xfrm rot="10800000">
                    <a:off x="1157142" y="2655407"/>
                    <a:ext cx="159698" cy="160071"/>
                  </a:xfrm>
                  <a:custGeom>
                    <a:avLst/>
                    <a:gdLst>
                      <a:gd name="connsiteX0" fmla="*/ 81135 w 108117"/>
                      <a:gd name="connsiteY0" fmla="*/ 101080 h 108370"/>
                      <a:gd name="connsiteX1" fmla="*/ 270 w 108117"/>
                      <a:gd name="connsiteY1" fmla="*/ 59535 h 108370"/>
                      <a:gd name="connsiteX2" fmla="*/ 270 w 108117"/>
                      <a:gd name="connsiteY2" fmla="*/ 59535 h 108370"/>
                      <a:gd name="connsiteX3" fmla="*/ 85590 w 108117"/>
                      <a:gd name="connsiteY3" fmla="*/ 10276 h 108370"/>
                      <a:gd name="connsiteX4" fmla="*/ 85590 w 108117"/>
                      <a:gd name="connsiteY4" fmla="*/ 10276 h 108370"/>
                      <a:gd name="connsiteX5" fmla="*/ 81135 w 108117"/>
                      <a:gd name="connsiteY5" fmla="*/ 101080 h 10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17" h="108370">
                        <a:moveTo>
                          <a:pt x="81135" y="101080"/>
                        </a:moveTo>
                        <a:cubicBezTo>
                          <a:pt x="46742" y="120937"/>
                          <a:pt x="4001" y="97964"/>
                          <a:pt x="270" y="59535"/>
                        </a:cubicBezTo>
                        <a:lnTo>
                          <a:pt x="270" y="59535"/>
                        </a:lnTo>
                        <a:cubicBezTo>
                          <a:pt x="-4186" y="13611"/>
                          <a:pt x="47435" y="-16981"/>
                          <a:pt x="85590" y="10276"/>
                        </a:cubicBezTo>
                        <a:lnTo>
                          <a:pt x="85590" y="10276"/>
                        </a:lnTo>
                        <a:cubicBezTo>
                          <a:pt x="116832" y="32600"/>
                          <a:pt x="115791" y="81071"/>
                          <a:pt x="81135" y="101080"/>
                        </a:cubicBezTo>
                        <a:close/>
                      </a:path>
                    </a:pathLst>
                  </a:custGeom>
                  <a:solidFill>
                    <a:srgbClr val="000000"/>
                  </a:solidFill>
                  <a:ln w="1005" cap="flat">
                    <a:noFill/>
                    <a:prstDash val="solid"/>
                    <a:miter/>
                  </a:ln>
                </p:spPr>
                <p:txBody>
                  <a:bodyPr rtlCol="0" anchor="ctr"/>
                  <a:lstStyle/>
                  <a:p>
                    <a:endParaRPr lang="en-US"/>
                  </a:p>
                </p:txBody>
              </p:sp>
              <p:sp>
                <p:nvSpPr>
                  <p:cNvPr id="73" name="Freihandform 72">
                    <a:extLst>
                      <a:ext uri="{FF2B5EF4-FFF2-40B4-BE49-F238E27FC236}">
                        <a16:creationId xmlns:a16="http://schemas.microsoft.com/office/drawing/2014/main" id="{5F061956-2796-50B7-34C9-52B7EA3F2251}"/>
                      </a:ext>
                    </a:extLst>
                  </p:cNvPr>
                  <p:cNvSpPr/>
                  <p:nvPr/>
                </p:nvSpPr>
                <p:spPr>
                  <a:xfrm rot="10800000">
                    <a:off x="1181336" y="2655394"/>
                    <a:ext cx="135481" cy="156739"/>
                  </a:xfrm>
                  <a:custGeom>
                    <a:avLst/>
                    <a:gdLst>
                      <a:gd name="connsiteX0" fmla="*/ 22838 w 91722"/>
                      <a:gd name="connsiteY0" fmla="*/ 44233 h 106114"/>
                      <a:gd name="connsiteX1" fmla="*/ 22838 w 91722"/>
                      <a:gd name="connsiteY1" fmla="*/ 44233 h 106114"/>
                      <a:gd name="connsiteX2" fmla="*/ 39103 w 91722"/>
                      <a:gd name="connsiteY2" fmla="*/ 0 h 106114"/>
                      <a:gd name="connsiteX3" fmla="*/ 254 w 91722"/>
                      <a:gd name="connsiteY3" fmla="*/ 57272 h 106114"/>
                      <a:gd name="connsiteX4" fmla="*/ 254 w 91722"/>
                      <a:gd name="connsiteY4" fmla="*/ 57272 h 106114"/>
                      <a:gd name="connsiteX5" fmla="*/ 91723 w 91722"/>
                      <a:gd name="connsiteY5" fmla="*/ 90881 h 106114"/>
                      <a:gd name="connsiteX6" fmla="*/ 22838 w 91722"/>
                      <a:gd name="connsiteY6" fmla="*/ 44233 h 10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22" h="106114">
                        <a:moveTo>
                          <a:pt x="22838" y="44233"/>
                        </a:moveTo>
                        <a:lnTo>
                          <a:pt x="22838" y="44233"/>
                        </a:lnTo>
                        <a:cubicBezTo>
                          <a:pt x="21198" y="27347"/>
                          <a:pt x="27623" y="11029"/>
                          <a:pt x="39103" y="0"/>
                        </a:cubicBezTo>
                        <a:cubicBezTo>
                          <a:pt x="13684" y="7318"/>
                          <a:pt x="-2230" y="31679"/>
                          <a:pt x="254" y="57272"/>
                        </a:cubicBezTo>
                        <a:lnTo>
                          <a:pt x="254" y="57272"/>
                        </a:lnTo>
                        <a:cubicBezTo>
                          <a:pt x="4519" y="101226"/>
                          <a:pt x="58422" y="122782"/>
                          <a:pt x="91723" y="90881"/>
                        </a:cubicBezTo>
                        <a:cubicBezTo>
                          <a:pt x="68375" y="97650"/>
                          <a:pt x="26080" y="77644"/>
                          <a:pt x="22838" y="44233"/>
                        </a:cubicBezTo>
                        <a:close/>
                      </a:path>
                    </a:pathLst>
                  </a:custGeom>
                  <a:solidFill>
                    <a:srgbClr val="000000"/>
                  </a:solidFill>
                  <a:ln w="1005" cap="flat">
                    <a:noFill/>
                    <a:prstDash val="solid"/>
                    <a:miter/>
                  </a:ln>
                </p:spPr>
                <p:txBody>
                  <a:bodyPr rtlCol="0" anchor="ctr"/>
                  <a:lstStyle/>
                  <a:p>
                    <a:endParaRPr lang="en-US"/>
                  </a:p>
                </p:txBody>
              </p:sp>
            </p:grpSp>
          </p:grpSp>
          <p:grpSp>
            <p:nvGrpSpPr>
              <p:cNvPr id="30" name="Grafik 3">
                <a:extLst>
                  <a:ext uri="{FF2B5EF4-FFF2-40B4-BE49-F238E27FC236}">
                    <a16:creationId xmlns:a16="http://schemas.microsoft.com/office/drawing/2014/main" id="{CC9E56C6-CD4B-FEF5-C528-DA97E0210025}"/>
                  </a:ext>
                </a:extLst>
              </p:cNvPr>
              <p:cNvGrpSpPr/>
              <p:nvPr/>
            </p:nvGrpSpPr>
            <p:grpSpPr>
              <a:xfrm>
                <a:off x="1129870" y="667048"/>
                <a:ext cx="351657" cy="510247"/>
                <a:chOff x="1107121" y="664259"/>
                <a:chExt cx="351657" cy="510247"/>
              </a:xfrm>
            </p:grpSpPr>
            <p:sp>
              <p:nvSpPr>
                <p:cNvPr id="53" name="Freihandform 52">
                  <a:extLst>
                    <a:ext uri="{FF2B5EF4-FFF2-40B4-BE49-F238E27FC236}">
                      <a16:creationId xmlns:a16="http://schemas.microsoft.com/office/drawing/2014/main" id="{786B291D-B4FE-7EAD-0C21-4DC6CE990028}"/>
                    </a:ext>
                  </a:extLst>
                </p:cNvPr>
                <p:cNvSpPr/>
                <p:nvPr/>
              </p:nvSpPr>
              <p:spPr>
                <a:xfrm>
                  <a:off x="1107121" y="664259"/>
                  <a:ext cx="351656" cy="510246"/>
                </a:xfrm>
                <a:custGeom>
                  <a:avLst/>
                  <a:gdLst>
                    <a:gd name="connsiteX0" fmla="*/ 351625 w 351656"/>
                    <a:gd name="connsiteY0" fmla="*/ 465025 h 510246"/>
                    <a:gd name="connsiteX1" fmla="*/ 350826 w 351656"/>
                    <a:gd name="connsiteY1" fmla="*/ 457838 h 510246"/>
                    <a:gd name="connsiteX2" fmla="*/ 345107 w 351656"/>
                    <a:gd name="connsiteY2" fmla="*/ 453261 h 510246"/>
                    <a:gd name="connsiteX3" fmla="*/ 344659 w 351656"/>
                    <a:gd name="connsiteY3" fmla="*/ 453311 h 510246"/>
                    <a:gd name="connsiteX4" fmla="*/ 336932 w 351656"/>
                    <a:gd name="connsiteY4" fmla="*/ 391494 h 510246"/>
                    <a:gd name="connsiteX5" fmla="*/ 313142 w 351656"/>
                    <a:gd name="connsiteY5" fmla="*/ 362475 h 510246"/>
                    <a:gd name="connsiteX6" fmla="*/ 270203 w 351656"/>
                    <a:gd name="connsiteY6" fmla="*/ 348162 h 510246"/>
                    <a:gd name="connsiteX7" fmla="*/ 253291 w 351656"/>
                    <a:gd name="connsiteY7" fmla="*/ 351322 h 510246"/>
                    <a:gd name="connsiteX8" fmla="*/ 240643 w 351656"/>
                    <a:gd name="connsiteY8" fmla="*/ 347106 h 510246"/>
                    <a:gd name="connsiteX9" fmla="*/ 228612 w 351656"/>
                    <a:gd name="connsiteY9" fmla="*/ 330414 h 510246"/>
                    <a:gd name="connsiteX10" fmla="*/ 228612 w 351656"/>
                    <a:gd name="connsiteY10" fmla="*/ 302040 h 510246"/>
                    <a:gd name="connsiteX11" fmla="*/ 266508 w 351656"/>
                    <a:gd name="connsiteY11" fmla="*/ 286250 h 510246"/>
                    <a:gd name="connsiteX12" fmla="*/ 298991 w 351656"/>
                    <a:gd name="connsiteY12" fmla="*/ 237528 h 510246"/>
                    <a:gd name="connsiteX13" fmla="*/ 298991 w 351656"/>
                    <a:gd name="connsiteY13" fmla="*/ 228731 h 510246"/>
                    <a:gd name="connsiteX14" fmla="*/ 325383 w 351656"/>
                    <a:gd name="connsiteY14" fmla="*/ 202339 h 510246"/>
                    <a:gd name="connsiteX15" fmla="*/ 322393 w 351656"/>
                    <a:gd name="connsiteY15" fmla="*/ 190141 h 510246"/>
                    <a:gd name="connsiteX16" fmla="*/ 325383 w 351656"/>
                    <a:gd name="connsiteY16" fmla="*/ 175947 h 510246"/>
                    <a:gd name="connsiteX17" fmla="*/ 323712 w 351656"/>
                    <a:gd name="connsiteY17" fmla="*/ 165774 h 510246"/>
                    <a:gd name="connsiteX18" fmla="*/ 334181 w 351656"/>
                    <a:gd name="connsiteY18" fmla="*/ 140758 h 510246"/>
                    <a:gd name="connsiteX19" fmla="*/ 332509 w 351656"/>
                    <a:gd name="connsiteY19" fmla="*/ 130584 h 510246"/>
                    <a:gd name="connsiteX20" fmla="*/ 342978 w 351656"/>
                    <a:gd name="connsiteY20" fmla="*/ 105568 h 510246"/>
                    <a:gd name="connsiteX21" fmla="*/ 315099 w 351656"/>
                    <a:gd name="connsiteY21" fmla="*/ 71161 h 510246"/>
                    <a:gd name="connsiteX22" fmla="*/ 316586 w 351656"/>
                    <a:gd name="connsiteY22" fmla="*/ 61581 h 510246"/>
                    <a:gd name="connsiteX23" fmla="*/ 281396 w 351656"/>
                    <a:gd name="connsiteY23" fmla="*/ 26392 h 510246"/>
                    <a:gd name="connsiteX24" fmla="*/ 261698 w 351656"/>
                    <a:gd name="connsiteY24" fmla="*/ 32420 h 510246"/>
                    <a:gd name="connsiteX25" fmla="*/ 228612 w 351656"/>
                    <a:gd name="connsiteY25" fmla="*/ 8797 h 510246"/>
                    <a:gd name="connsiteX26" fmla="*/ 205958 w 351656"/>
                    <a:gd name="connsiteY26" fmla="*/ 17265 h 510246"/>
                    <a:gd name="connsiteX27" fmla="*/ 175829 w 351656"/>
                    <a:gd name="connsiteY27" fmla="*/ 0 h 510246"/>
                    <a:gd name="connsiteX28" fmla="*/ 145700 w 351656"/>
                    <a:gd name="connsiteY28" fmla="*/ 17265 h 510246"/>
                    <a:gd name="connsiteX29" fmla="*/ 123045 w 351656"/>
                    <a:gd name="connsiteY29" fmla="*/ 8797 h 510246"/>
                    <a:gd name="connsiteX30" fmla="*/ 89960 w 351656"/>
                    <a:gd name="connsiteY30" fmla="*/ 32420 h 510246"/>
                    <a:gd name="connsiteX31" fmla="*/ 70261 w 351656"/>
                    <a:gd name="connsiteY31" fmla="*/ 26392 h 510246"/>
                    <a:gd name="connsiteX32" fmla="*/ 35072 w 351656"/>
                    <a:gd name="connsiteY32" fmla="*/ 61581 h 510246"/>
                    <a:gd name="connsiteX33" fmla="*/ 36559 w 351656"/>
                    <a:gd name="connsiteY33" fmla="*/ 71161 h 510246"/>
                    <a:gd name="connsiteX34" fmla="*/ 8679 w 351656"/>
                    <a:gd name="connsiteY34" fmla="*/ 105568 h 510246"/>
                    <a:gd name="connsiteX35" fmla="*/ 19148 w 351656"/>
                    <a:gd name="connsiteY35" fmla="*/ 130584 h 510246"/>
                    <a:gd name="connsiteX36" fmla="*/ 17476 w 351656"/>
                    <a:gd name="connsiteY36" fmla="*/ 140758 h 510246"/>
                    <a:gd name="connsiteX37" fmla="*/ 27945 w 351656"/>
                    <a:gd name="connsiteY37" fmla="*/ 165774 h 510246"/>
                    <a:gd name="connsiteX38" fmla="*/ 26273 w 351656"/>
                    <a:gd name="connsiteY38" fmla="*/ 175947 h 510246"/>
                    <a:gd name="connsiteX39" fmla="*/ 29263 w 351656"/>
                    <a:gd name="connsiteY39" fmla="*/ 190141 h 510246"/>
                    <a:gd name="connsiteX40" fmla="*/ 26273 w 351656"/>
                    <a:gd name="connsiteY40" fmla="*/ 202339 h 510246"/>
                    <a:gd name="connsiteX41" fmla="*/ 52665 w 351656"/>
                    <a:gd name="connsiteY41" fmla="*/ 228731 h 510246"/>
                    <a:gd name="connsiteX42" fmla="*/ 52665 w 351656"/>
                    <a:gd name="connsiteY42" fmla="*/ 237528 h 510246"/>
                    <a:gd name="connsiteX43" fmla="*/ 85147 w 351656"/>
                    <a:gd name="connsiteY43" fmla="*/ 286252 h 510246"/>
                    <a:gd name="connsiteX44" fmla="*/ 123044 w 351656"/>
                    <a:gd name="connsiteY44" fmla="*/ 302043 h 510246"/>
                    <a:gd name="connsiteX45" fmla="*/ 123044 w 351656"/>
                    <a:gd name="connsiteY45" fmla="*/ 330415 h 510246"/>
                    <a:gd name="connsiteX46" fmla="*/ 111014 w 351656"/>
                    <a:gd name="connsiteY46" fmla="*/ 347107 h 510246"/>
                    <a:gd name="connsiteX47" fmla="*/ 98366 w 351656"/>
                    <a:gd name="connsiteY47" fmla="*/ 351323 h 510246"/>
                    <a:gd name="connsiteX48" fmla="*/ 81454 w 351656"/>
                    <a:gd name="connsiteY48" fmla="*/ 348163 h 510246"/>
                    <a:gd name="connsiteX49" fmla="*/ 38515 w 351656"/>
                    <a:gd name="connsiteY49" fmla="*/ 362476 h 510246"/>
                    <a:gd name="connsiteX50" fmla="*/ 14725 w 351656"/>
                    <a:gd name="connsiteY50" fmla="*/ 391495 h 510246"/>
                    <a:gd name="connsiteX51" fmla="*/ 6997 w 351656"/>
                    <a:gd name="connsiteY51" fmla="*/ 453312 h 510246"/>
                    <a:gd name="connsiteX52" fmla="*/ 6550 w 351656"/>
                    <a:gd name="connsiteY52" fmla="*/ 453262 h 510246"/>
                    <a:gd name="connsiteX53" fmla="*/ 830 w 351656"/>
                    <a:gd name="connsiteY53" fmla="*/ 457839 h 510246"/>
                    <a:gd name="connsiteX54" fmla="*/ 32 w 351656"/>
                    <a:gd name="connsiteY54" fmla="*/ 465027 h 510246"/>
                    <a:gd name="connsiteX55" fmla="*/ 4608 w 351656"/>
                    <a:gd name="connsiteY55" fmla="*/ 470746 h 510246"/>
                    <a:gd name="connsiteX56" fmla="*/ 17476 w 351656"/>
                    <a:gd name="connsiteY56" fmla="*/ 472176 h 510246"/>
                    <a:gd name="connsiteX57" fmla="*/ 17476 w 351656"/>
                    <a:gd name="connsiteY57" fmla="*/ 492651 h 510246"/>
                    <a:gd name="connsiteX58" fmla="*/ 35071 w 351656"/>
                    <a:gd name="connsiteY58" fmla="*/ 510246 h 510246"/>
                    <a:gd name="connsiteX59" fmla="*/ 79058 w 351656"/>
                    <a:gd name="connsiteY59" fmla="*/ 510246 h 510246"/>
                    <a:gd name="connsiteX60" fmla="*/ 272599 w 351656"/>
                    <a:gd name="connsiteY60" fmla="*/ 510246 h 510246"/>
                    <a:gd name="connsiteX61" fmla="*/ 316586 w 351656"/>
                    <a:gd name="connsiteY61" fmla="*/ 510246 h 510246"/>
                    <a:gd name="connsiteX62" fmla="*/ 334181 w 351656"/>
                    <a:gd name="connsiteY62" fmla="*/ 492651 h 510246"/>
                    <a:gd name="connsiteX63" fmla="*/ 334181 w 351656"/>
                    <a:gd name="connsiteY63" fmla="*/ 472174 h 510246"/>
                    <a:gd name="connsiteX64" fmla="*/ 347049 w 351656"/>
                    <a:gd name="connsiteY64" fmla="*/ 470745 h 510246"/>
                    <a:gd name="connsiteX65" fmla="*/ 351625 w 351656"/>
                    <a:gd name="connsiteY65" fmla="*/ 465025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1656" h="510246">
                      <a:moveTo>
                        <a:pt x="351625" y="465025"/>
                      </a:moveTo>
                      <a:lnTo>
                        <a:pt x="350826" y="457838"/>
                      </a:lnTo>
                      <a:cubicBezTo>
                        <a:pt x="350511" y="454995"/>
                        <a:pt x="347949" y="452946"/>
                        <a:pt x="345107" y="453261"/>
                      </a:cubicBezTo>
                      <a:lnTo>
                        <a:pt x="344659" y="453311"/>
                      </a:lnTo>
                      <a:lnTo>
                        <a:pt x="336932" y="391494"/>
                      </a:lnTo>
                      <a:cubicBezTo>
                        <a:pt x="335251" y="378047"/>
                        <a:pt x="325998" y="366760"/>
                        <a:pt x="313142" y="362475"/>
                      </a:cubicBezTo>
                      <a:lnTo>
                        <a:pt x="270203" y="348162"/>
                      </a:lnTo>
                      <a:cubicBezTo>
                        <a:pt x="264307" y="346195"/>
                        <a:pt x="257838" y="347447"/>
                        <a:pt x="253291" y="351322"/>
                      </a:cubicBezTo>
                      <a:lnTo>
                        <a:pt x="240643" y="347106"/>
                      </a:lnTo>
                      <a:cubicBezTo>
                        <a:pt x="233458" y="344711"/>
                        <a:pt x="228612" y="337987"/>
                        <a:pt x="228612" y="330414"/>
                      </a:cubicBezTo>
                      <a:lnTo>
                        <a:pt x="228612" y="302040"/>
                      </a:lnTo>
                      <a:lnTo>
                        <a:pt x="266508" y="286250"/>
                      </a:lnTo>
                      <a:cubicBezTo>
                        <a:pt x="286179" y="278057"/>
                        <a:pt x="298991" y="258838"/>
                        <a:pt x="298991" y="237528"/>
                      </a:cubicBezTo>
                      <a:lnTo>
                        <a:pt x="298991" y="228731"/>
                      </a:lnTo>
                      <a:cubicBezTo>
                        <a:pt x="313567" y="228731"/>
                        <a:pt x="325383" y="216915"/>
                        <a:pt x="325383" y="202339"/>
                      </a:cubicBezTo>
                      <a:cubicBezTo>
                        <a:pt x="325383" y="197937"/>
                        <a:pt x="324300" y="193790"/>
                        <a:pt x="322393" y="190141"/>
                      </a:cubicBezTo>
                      <a:cubicBezTo>
                        <a:pt x="324311" y="185798"/>
                        <a:pt x="325383" y="180999"/>
                        <a:pt x="325383" y="175947"/>
                      </a:cubicBezTo>
                      <a:cubicBezTo>
                        <a:pt x="325383" y="172384"/>
                        <a:pt x="324696" y="169015"/>
                        <a:pt x="323712" y="165774"/>
                      </a:cubicBezTo>
                      <a:cubicBezTo>
                        <a:pt x="330168" y="159395"/>
                        <a:pt x="334181" y="150550"/>
                        <a:pt x="334181" y="140758"/>
                      </a:cubicBezTo>
                      <a:cubicBezTo>
                        <a:pt x="334181" y="137195"/>
                        <a:pt x="333493" y="133825"/>
                        <a:pt x="332509" y="130584"/>
                      </a:cubicBezTo>
                      <a:cubicBezTo>
                        <a:pt x="338966" y="124205"/>
                        <a:pt x="342978" y="115361"/>
                        <a:pt x="342978" y="105568"/>
                      </a:cubicBezTo>
                      <a:cubicBezTo>
                        <a:pt x="342978" y="88643"/>
                        <a:pt x="331021" y="74529"/>
                        <a:pt x="315099" y="71161"/>
                      </a:cubicBezTo>
                      <a:cubicBezTo>
                        <a:pt x="315971" y="68096"/>
                        <a:pt x="316586" y="64926"/>
                        <a:pt x="316586" y="61581"/>
                      </a:cubicBezTo>
                      <a:cubicBezTo>
                        <a:pt x="316586" y="42147"/>
                        <a:pt x="300831" y="26392"/>
                        <a:pt x="281396" y="26392"/>
                      </a:cubicBezTo>
                      <a:cubicBezTo>
                        <a:pt x="274098" y="26392"/>
                        <a:pt x="267320" y="28616"/>
                        <a:pt x="261698" y="32420"/>
                      </a:cubicBezTo>
                      <a:cubicBezTo>
                        <a:pt x="256896" y="18700"/>
                        <a:pt x="243973" y="8797"/>
                        <a:pt x="228612" y="8797"/>
                      </a:cubicBezTo>
                      <a:cubicBezTo>
                        <a:pt x="219935" y="8797"/>
                        <a:pt x="212094" y="12058"/>
                        <a:pt x="205958" y="17265"/>
                      </a:cubicBezTo>
                      <a:cubicBezTo>
                        <a:pt x="199821" y="6969"/>
                        <a:pt x="188687" y="0"/>
                        <a:pt x="175829" y="0"/>
                      </a:cubicBezTo>
                      <a:cubicBezTo>
                        <a:pt x="162972" y="0"/>
                        <a:pt x="151839" y="6969"/>
                        <a:pt x="145700" y="17265"/>
                      </a:cubicBezTo>
                      <a:cubicBezTo>
                        <a:pt x="139563" y="12058"/>
                        <a:pt x="131723" y="8797"/>
                        <a:pt x="123045" y="8797"/>
                      </a:cubicBezTo>
                      <a:cubicBezTo>
                        <a:pt x="107685" y="8797"/>
                        <a:pt x="94762" y="18700"/>
                        <a:pt x="89960" y="32420"/>
                      </a:cubicBezTo>
                      <a:cubicBezTo>
                        <a:pt x="84337" y="28616"/>
                        <a:pt x="77559" y="26392"/>
                        <a:pt x="70261" y="26392"/>
                      </a:cubicBezTo>
                      <a:cubicBezTo>
                        <a:pt x="50827" y="26392"/>
                        <a:pt x="35072" y="42147"/>
                        <a:pt x="35072" y="61581"/>
                      </a:cubicBezTo>
                      <a:cubicBezTo>
                        <a:pt x="35072" y="64926"/>
                        <a:pt x="35688" y="68096"/>
                        <a:pt x="36559" y="71161"/>
                      </a:cubicBezTo>
                      <a:cubicBezTo>
                        <a:pt x="20635" y="74529"/>
                        <a:pt x="8679" y="88643"/>
                        <a:pt x="8679" y="105568"/>
                      </a:cubicBezTo>
                      <a:cubicBezTo>
                        <a:pt x="8679" y="115361"/>
                        <a:pt x="12691" y="124205"/>
                        <a:pt x="19148" y="130584"/>
                      </a:cubicBezTo>
                      <a:cubicBezTo>
                        <a:pt x="18163" y="133825"/>
                        <a:pt x="17476" y="137195"/>
                        <a:pt x="17476" y="140758"/>
                      </a:cubicBezTo>
                      <a:cubicBezTo>
                        <a:pt x="17476" y="150550"/>
                        <a:pt x="21489" y="159395"/>
                        <a:pt x="27945" y="165774"/>
                      </a:cubicBezTo>
                      <a:cubicBezTo>
                        <a:pt x="26961" y="169015"/>
                        <a:pt x="26273" y="172384"/>
                        <a:pt x="26273" y="175947"/>
                      </a:cubicBezTo>
                      <a:cubicBezTo>
                        <a:pt x="26273" y="180999"/>
                        <a:pt x="27346" y="185798"/>
                        <a:pt x="29263" y="190141"/>
                      </a:cubicBezTo>
                      <a:cubicBezTo>
                        <a:pt x="27358" y="193790"/>
                        <a:pt x="26273" y="197937"/>
                        <a:pt x="26273" y="202339"/>
                      </a:cubicBezTo>
                      <a:cubicBezTo>
                        <a:pt x="26273" y="216915"/>
                        <a:pt x="38089" y="228731"/>
                        <a:pt x="52665" y="228731"/>
                      </a:cubicBezTo>
                      <a:lnTo>
                        <a:pt x="52665" y="237528"/>
                      </a:lnTo>
                      <a:cubicBezTo>
                        <a:pt x="52665" y="258837"/>
                        <a:pt x="65478" y="278055"/>
                        <a:pt x="85147" y="286252"/>
                      </a:cubicBezTo>
                      <a:lnTo>
                        <a:pt x="123044" y="302043"/>
                      </a:lnTo>
                      <a:lnTo>
                        <a:pt x="123044" y="330415"/>
                      </a:lnTo>
                      <a:cubicBezTo>
                        <a:pt x="123044" y="337989"/>
                        <a:pt x="118198" y="344712"/>
                        <a:pt x="111014" y="347107"/>
                      </a:cubicBezTo>
                      <a:lnTo>
                        <a:pt x="98366" y="351323"/>
                      </a:lnTo>
                      <a:cubicBezTo>
                        <a:pt x="93818" y="347448"/>
                        <a:pt x="87350" y="346196"/>
                        <a:pt x="81454" y="348163"/>
                      </a:cubicBezTo>
                      <a:lnTo>
                        <a:pt x="38515" y="362476"/>
                      </a:lnTo>
                      <a:cubicBezTo>
                        <a:pt x="25659" y="366761"/>
                        <a:pt x="16406" y="378048"/>
                        <a:pt x="14725" y="391495"/>
                      </a:cubicBezTo>
                      <a:lnTo>
                        <a:pt x="6997" y="453312"/>
                      </a:lnTo>
                      <a:lnTo>
                        <a:pt x="6550" y="453262"/>
                      </a:lnTo>
                      <a:cubicBezTo>
                        <a:pt x="3707" y="452947"/>
                        <a:pt x="1146" y="454995"/>
                        <a:pt x="830" y="457839"/>
                      </a:cubicBezTo>
                      <a:lnTo>
                        <a:pt x="32" y="465027"/>
                      </a:lnTo>
                      <a:cubicBezTo>
                        <a:pt x="-284" y="467869"/>
                        <a:pt x="1765" y="470430"/>
                        <a:pt x="4608" y="470746"/>
                      </a:cubicBezTo>
                      <a:lnTo>
                        <a:pt x="17476" y="472176"/>
                      </a:lnTo>
                      <a:lnTo>
                        <a:pt x="17476" y="492651"/>
                      </a:lnTo>
                      <a:cubicBezTo>
                        <a:pt x="17476" y="502368"/>
                        <a:pt x="25354" y="510246"/>
                        <a:pt x="35071" y="510246"/>
                      </a:cubicBezTo>
                      <a:lnTo>
                        <a:pt x="79058" y="510246"/>
                      </a:lnTo>
                      <a:lnTo>
                        <a:pt x="272599" y="510246"/>
                      </a:lnTo>
                      <a:lnTo>
                        <a:pt x="316586" y="510246"/>
                      </a:lnTo>
                      <a:cubicBezTo>
                        <a:pt x="326304" y="510246"/>
                        <a:pt x="334181" y="502368"/>
                        <a:pt x="334181" y="492651"/>
                      </a:cubicBezTo>
                      <a:lnTo>
                        <a:pt x="334181" y="472174"/>
                      </a:lnTo>
                      <a:lnTo>
                        <a:pt x="347049" y="470745"/>
                      </a:lnTo>
                      <a:cubicBezTo>
                        <a:pt x="349891" y="470429"/>
                        <a:pt x="351941" y="467868"/>
                        <a:pt x="351625" y="465025"/>
                      </a:cubicBezTo>
                      <a:close/>
                    </a:path>
                  </a:pathLst>
                </a:custGeom>
                <a:solidFill>
                  <a:srgbClr val="C38762"/>
                </a:solidFill>
                <a:ln w="1088" cap="flat">
                  <a:noFill/>
                  <a:prstDash val="solid"/>
                  <a:miter/>
                </a:ln>
              </p:spPr>
              <p:txBody>
                <a:bodyPr rtlCol="0" anchor="ctr"/>
                <a:lstStyle/>
                <a:p>
                  <a:endParaRPr lang="en-US"/>
                </a:p>
              </p:txBody>
            </p:sp>
            <p:sp>
              <p:nvSpPr>
                <p:cNvPr id="54" name="Freihandform 53">
                  <a:extLst>
                    <a:ext uri="{FF2B5EF4-FFF2-40B4-BE49-F238E27FC236}">
                      <a16:creationId xmlns:a16="http://schemas.microsoft.com/office/drawing/2014/main" id="{66F205E8-4EBD-A6AA-02FF-EBD17F834B3F}"/>
                    </a:ext>
                  </a:extLst>
                </p:cNvPr>
                <p:cNvSpPr/>
                <p:nvPr/>
              </p:nvSpPr>
              <p:spPr>
                <a:xfrm>
                  <a:off x="1115800" y="664259"/>
                  <a:ext cx="334299" cy="211136"/>
                </a:xfrm>
                <a:custGeom>
                  <a:avLst/>
                  <a:gdLst>
                    <a:gd name="connsiteX0" fmla="*/ 323831 w 334299"/>
                    <a:gd name="connsiteY0" fmla="*/ 130584 h 211136"/>
                    <a:gd name="connsiteX1" fmla="*/ 334299 w 334299"/>
                    <a:gd name="connsiteY1" fmla="*/ 105568 h 211136"/>
                    <a:gd name="connsiteX2" fmla="*/ 306420 w 334299"/>
                    <a:gd name="connsiteY2" fmla="*/ 71161 h 211136"/>
                    <a:gd name="connsiteX3" fmla="*/ 307907 w 334299"/>
                    <a:gd name="connsiteY3" fmla="*/ 61581 h 211136"/>
                    <a:gd name="connsiteX4" fmla="*/ 272718 w 334299"/>
                    <a:gd name="connsiteY4" fmla="*/ 26392 h 211136"/>
                    <a:gd name="connsiteX5" fmla="*/ 253019 w 334299"/>
                    <a:gd name="connsiteY5" fmla="*/ 32420 h 211136"/>
                    <a:gd name="connsiteX6" fmla="*/ 219934 w 334299"/>
                    <a:gd name="connsiteY6" fmla="*/ 8797 h 211136"/>
                    <a:gd name="connsiteX7" fmla="*/ 197279 w 334299"/>
                    <a:gd name="connsiteY7" fmla="*/ 17265 h 211136"/>
                    <a:gd name="connsiteX8" fmla="*/ 167151 w 334299"/>
                    <a:gd name="connsiteY8" fmla="*/ 0 h 211136"/>
                    <a:gd name="connsiteX9" fmla="*/ 137021 w 334299"/>
                    <a:gd name="connsiteY9" fmla="*/ 17265 h 211136"/>
                    <a:gd name="connsiteX10" fmla="*/ 114367 w 334299"/>
                    <a:gd name="connsiteY10" fmla="*/ 8797 h 211136"/>
                    <a:gd name="connsiteX11" fmla="*/ 81281 w 334299"/>
                    <a:gd name="connsiteY11" fmla="*/ 32420 h 211136"/>
                    <a:gd name="connsiteX12" fmla="*/ 61583 w 334299"/>
                    <a:gd name="connsiteY12" fmla="*/ 26392 h 211136"/>
                    <a:gd name="connsiteX13" fmla="*/ 26393 w 334299"/>
                    <a:gd name="connsiteY13" fmla="*/ 61581 h 211136"/>
                    <a:gd name="connsiteX14" fmla="*/ 27880 w 334299"/>
                    <a:gd name="connsiteY14" fmla="*/ 71161 h 211136"/>
                    <a:gd name="connsiteX15" fmla="*/ 0 w 334299"/>
                    <a:gd name="connsiteY15" fmla="*/ 105568 h 211136"/>
                    <a:gd name="connsiteX16" fmla="*/ 10469 w 334299"/>
                    <a:gd name="connsiteY16" fmla="*/ 130584 h 211136"/>
                    <a:gd name="connsiteX17" fmla="*/ 8797 w 334299"/>
                    <a:gd name="connsiteY17" fmla="*/ 140758 h 211136"/>
                    <a:gd name="connsiteX18" fmla="*/ 19266 w 334299"/>
                    <a:gd name="connsiteY18" fmla="*/ 165774 h 211136"/>
                    <a:gd name="connsiteX19" fmla="*/ 17595 w 334299"/>
                    <a:gd name="connsiteY19" fmla="*/ 175947 h 211136"/>
                    <a:gd name="connsiteX20" fmla="*/ 52784 w 334299"/>
                    <a:gd name="connsiteY20" fmla="*/ 211136 h 211136"/>
                    <a:gd name="connsiteX21" fmla="*/ 52795 w 334299"/>
                    <a:gd name="connsiteY21" fmla="*/ 211136 h 211136"/>
                    <a:gd name="connsiteX22" fmla="*/ 281505 w 334299"/>
                    <a:gd name="connsiteY22" fmla="*/ 211136 h 211136"/>
                    <a:gd name="connsiteX23" fmla="*/ 281516 w 334299"/>
                    <a:gd name="connsiteY23" fmla="*/ 211136 h 211136"/>
                    <a:gd name="connsiteX24" fmla="*/ 316706 w 334299"/>
                    <a:gd name="connsiteY24" fmla="*/ 175947 h 211136"/>
                    <a:gd name="connsiteX25" fmla="*/ 315034 w 334299"/>
                    <a:gd name="connsiteY25" fmla="*/ 165774 h 211136"/>
                    <a:gd name="connsiteX26" fmla="*/ 325503 w 334299"/>
                    <a:gd name="connsiteY26" fmla="*/ 140758 h 211136"/>
                    <a:gd name="connsiteX27" fmla="*/ 323831 w 334299"/>
                    <a:gd name="connsiteY27" fmla="*/ 130584 h 21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4299" h="211136">
                      <a:moveTo>
                        <a:pt x="323831" y="130584"/>
                      </a:moveTo>
                      <a:cubicBezTo>
                        <a:pt x="330288" y="124205"/>
                        <a:pt x="334299" y="115361"/>
                        <a:pt x="334299" y="105568"/>
                      </a:cubicBezTo>
                      <a:cubicBezTo>
                        <a:pt x="334299" y="88643"/>
                        <a:pt x="322342" y="74529"/>
                        <a:pt x="306420" y="71161"/>
                      </a:cubicBezTo>
                      <a:cubicBezTo>
                        <a:pt x="307292" y="68096"/>
                        <a:pt x="307907" y="64926"/>
                        <a:pt x="307907" y="61581"/>
                      </a:cubicBezTo>
                      <a:cubicBezTo>
                        <a:pt x="307907" y="42147"/>
                        <a:pt x="292152" y="26392"/>
                        <a:pt x="272718" y="26392"/>
                      </a:cubicBezTo>
                      <a:cubicBezTo>
                        <a:pt x="265419" y="26392"/>
                        <a:pt x="258641" y="28616"/>
                        <a:pt x="253019" y="32420"/>
                      </a:cubicBezTo>
                      <a:cubicBezTo>
                        <a:pt x="248217" y="18700"/>
                        <a:pt x="235294" y="8797"/>
                        <a:pt x="219934" y="8797"/>
                      </a:cubicBezTo>
                      <a:cubicBezTo>
                        <a:pt x="211256" y="8797"/>
                        <a:pt x="203416" y="12058"/>
                        <a:pt x="197279" y="17265"/>
                      </a:cubicBezTo>
                      <a:cubicBezTo>
                        <a:pt x="191142" y="6969"/>
                        <a:pt x="180008" y="0"/>
                        <a:pt x="167151" y="0"/>
                      </a:cubicBezTo>
                      <a:cubicBezTo>
                        <a:pt x="154293" y="0"/>
                        <a:pt x="143160" y="6969"/>
                        <a:pt x="137021" y="17265"/>
                      </a:cubicBezTo>
                      <a:cubicBezTo>
                        <a:pt x="130885" y="12058"/>
                        <a:pt x="123044" y="8797"/>
                        <a:pt x="114367" y="8797"/>
                      </a:cubicBezTo>
                      <a:cubicBezTo>
                        <a:pt x="99006" y="8797"/>
                        <a:pt x="86083" y="18700"/>
                        <a:pt x="81281" y="32420"/>
                      </a:cubicBezTo>
                      <a:cubicBezTo>
                        <a:pt x="75658" y="28616"/>
                        <a:pt x="68880" y="26392"/>
                        <a:pt x="61583" y="26392"/>
                      </a:cubicBezTo>
                      <a:cubicBezTo>
                        <a:pt x="42148" y="26392"/>
                        <a:pt x="26393" y="42147"/>
                        <a:pt x="26393" y="61581"/>
                      </a:cubicBezTo>
                      <a:cubicBezTo>
                        <a:pt x="26393" y="64926"/>
                        <a:pt x="27009" y="68096"/>
                        <a:pt x="27880" y="71161"/>
                      </a:cubicBezTo>
                      <a:cubicBezTo>
                        <a:pt x="11957" y="74529"/>
                        <a:pt x="0" y="88643"/>
                        <a:pt x="0" y="105568"/>
                      </a:cubicBezTo>
                      <a:cubicBezTo>
                        <a:pt x="0" y="115361"/>
                        <a:pt x="4013" y="124205"/>
                        <a:pt x="10469" y="130584"/>
                      </a:cubicBezTo>
                      <a:cubicBezTo>
                        <a:pt x="9485" y="133825"/>
                        <a:pt x="8797" y="137195"/>
                        <a:pt x="8797" y="140758"/>
                      </a:cubicBezTo>
                      <a:cubicBezTo>
                        <a:pt x="8797" y="150550"/>
                        <a:pt x="12810" y="159395"/>
                        <a:pt x="19266" y="165774"/>
                      </a:cubicBezTo>
                      <a:cubicBezTo>
                        <a:pt x="18282" y="169015"/>
                        <a:pt x="17595" y="172384"/>
                        <a:pt x="17595" y="175947"/>
                      </a:cubicBezTo>
                      <a:cubicBezTo>
                        <a:pt x="17595" y="195381"/>
                        <a:pt x="33350" y="211136"/>
                        <a:pt x="52784" y="211136"/>
                      </a:cubicBezTo>
                      <a:cubicBezTo>
                        <a:pt x="52787" y="211136"/>
                        <a:pt x="52791" y="211136"/>
                        <a:pt x="52795" y="211136"/>
                      </a:cubicBezTo>
                      <a:lnTo>
                        <a:pt x="281505" y="211136"/>
                      </a:lnTo>
                      <a:cubicBezTo>
                        <a:pt x="281508" y="211136"/>
                        <a:pt x="281512" y="211136"/>
                        <a:pt x="281516" y="211136"/>
                      </a:cubicBezTo>
                      <a:cubicBezTo>
                        <a:pt x="300951" y="211136"/>
                        <a:pt x="316706" y="195381"/>
                        <a:pt x="316706" y="175947"/>
                      </a:cubicBezTo>
                      <a:cubicBezTo>
                        <a:pt x="316706" y="172384"/>
                        <a:pt x="316018" y="169015"/>
                        <a:pt x="315034" y="165774"/>
                      </a:cubicBezTo>
                      <a:cubicBezTo>
                        <a:pt x="321490" y="159395"/>
                        <a:pt x="325503" y="150550"/>
                        <a:pt x="325503" y="140758"/>
                      </a:cubicBezTo>
                      <a:cubicBezTo>
                        <a:pt x="325502" y="137195"/>
                        <a:pt x="324816" y="133825"/>
                        <a:pt x="323831" y="130584"/>
                      </a:cubicBezTo>
                      <a:close/>
                    </a:path>
                  </a:pathLst>
                </a:custGeom>
                <a:solidFill>
                  <a:srgbClr val="623F33"/>
                </a:solidFill>
                <a:ln w="1088" cap="flat">
                  <a:noFill/>
                  <a:prstDash val="solid"/>
                  <a:miter/>
                </a:ln>
              </p:spPr>
              <p:txBody>
                <a:bodyPr rtlCol="0" anchor="ctr"/>
                <a:lstStyle/>
                <a:p>
                  <a:endParaRPr lang="en-US"/>
                </a:p>
              </p:txBody>
            </p:sp>
            <p:sp>
              <p:nvSpPr>
                <p:cNvPr id="55" name="Freihandform 54">
                  <a:extLst>
                    <a:ext uri="{FF2B5EF4-FFF2-40B4-BE49-F238E27FC236}">
                      <a16:creationId xmlns:a16="http://schemas.microsoft.com/office/drawing/2014/main" id="{CF6E8A13-494E-4C46-BBDD-2109222A44B9}"/>
                    </a:ext>
                  </a:extLst>
                </p:cNvPr>
                <p:cNvSpPr/>
                <p:nvPr/>
              </p:nvSpPr>
              <p:spPr>
                <a:xfrm>
                  <a:off x="1113480" y="1011499"/>
                  <a:ext cx="339918" cy="163006"/>
                </a:xfrm>
                <a:custGeom>
                  <a:avLst/>
                  <a:gdLst>
                    <a:gd name="connsiteX0" fmla="*/ 266241 w 339918"/>
                    <a:gd name="connsiteY0" fmla="*/ 163007 h 163006"/>
                    <a:gd name="connsiteX1" fmla="*/ 266241 w 339918"/>
                    <a:gd name="connsiteY1" fmla="*/ 119020 h 163006"/>
                    <a:gd name="connsiteX2" fmla="*/ 339918 w 339918"/>
                    <a:gd name="connsiteY2" fmla="*/ 119020 h 163006"/>
                    <a:gd name="connsiteX3" fmla="*/ 330572 w 339918"/>
                    <a:gd name="connsiteY3" fmla="*/ 44255 h 163006"/>
                    <a:gd name="connsiteX4" fmla="*/ 306782 w 339918"/>
                    <a:gd name="connsiteY4" fmla="*/ 15236 h 163006"/>
                    <a:gd name="connsiteX5" fmla="*/ 263843 w 339918"/>
                    <a:gd name="connsiteY5" fmla="*/ 922 h 163006"/>
                    <a:gd name="connsiteX6" fmla="*/ 243729 w 339918"/>
                    <a:gd name="connsiteY6" fmla="*/ 7747 h 163006"/>
                    <a:gd name="connsiteX7" fmla="*/ 169471 w 339918"/>
                    <a:gd name="connsiteY7" fmla="*/ 48640 h 163006"/>
                    <a:gd name="connsiteX8" fmla="*/ 95210 w 339918"/>
                    <a:gd name="connsiteY8" fmla="*/ 7746 h 163006"/>
                    <a:gd name="connsiteX9" fmla="*/ 75096 w 339918"/>
                    <a:gd name="connsiteY9" fmla="*/ 921 h 163006"/>
                    <a:gd name="connsiteX10" fmla="*/ 32158 w 339918"/>
                    <a:gd name="connsiteY10" fmla="*/ 15235 h 163006"/>
                    <a:gd name="connsiteX11" fmla="*/ 8367 w 339918"/>
                    <a:gd name="connsiteY11" fmla="*/ 44254 h 163006"/>
                    <a:gd name="connsiteX12" fmla="*/ 0 w 339918"/>
                    <a:gd name="connsiteY12" fmla="*/ 111193 h 163006"/>
                    <a:gd name="connsiteX13" fmla="*/ 72700 w 339918"/>
                    <a:gd name="connsiteY13" fmla="*/ 119019 h 163006"/>
                    <a:gd name="connsiteX14" fmla="*/ 72700 w 339918"/>
                    <a:gd name="connsiteY14" fmla="*/ 163006 h 163006"/>
                    <a:gd name="connsiteX15" fmla="*/ 266242 w 339918"/>
                    <a:gd name="connsiteY15" fmla="*/ 163006 h 163006"/>
                    <a:gd name="connsiteX16" fmla="*/ 266242 w 339918"/>
                    <a:gd name="connsiteY16" fmla="*/ 163007 h 16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918" h="163006">
                      <a:moveTo>
                        <a:pt x="266241" y="163007"/>
                      </a:moveTo>
                      <a:lnTo>
                        <a:pt x="266241" y="119020"/>
                      </a:lnTo>
                      <a:lnTo>
                        <a:pt x="339918" y="119020"/>
                      </a:lnTo>
                      <a:lnTo>
                        <a:pt x="330572" y="44255"/>
                      </a:lnTo>
                      <a:cubicBezTo>
                        <a:pt x="328891" y="30808"/>
                        <a:pt x="319638" y="19521"/>
                        <a:pt x="306782" y="15236"/>
                      </a:cubicBezTo>
                      <a:lnTo>
                        <a:pt x="263843" y="922"/>
                      </a:lnTo>
                      <a:cubicBezTo>
                        <a:pt x="256366" y="-1571"/>
                        <a:pt x="247953" y="1092"/>
                        <a:pt x="243729" y="7747"/>
                      </a:cubicBezTo>
                      <a:cubicBezTo>
                        <a:pt x="228136" y="32318"/>
                        <a:pt x="200727" y="48640"/>
                        <a:pt x="169471" y="48640"/>
                      </a:cubicBezTo>
                      <a:cubicBezTo>
                        <a:pt x="138215" y="48640"/>
                        <a:pt x="110805" y="32317"/>
                        <a:pt x="95210" y="7746"/>
                      </a:cubicBezTo>
                      <a:cubicBezTo>
                        <a:pt x="90987" y="1091"/>
                        <a:pt x="82574" y="-1572"/>
                        <a:pt x="75096" y="921"/>
                      </a:cubicBezTo>
                      <a:lnTo>
                        <a:pt x="32158" y="15235"/>
                      </a:lnTo>
                      <a:cubicBezTo>
                        <a:pt x="19301" y="19520"/>
                        <a:pt x="10049" y="30807"/>
                        <a:pt x="8367" y="44254"/>
                      </a:cubicBezTo>
                      <a:lnTo>
                        <a:pt x="0" y="111193"/>
                      </a:lnTo>
                      <a:lnTo>
                        <a:pt x="72700" y="119019"/>
                      </a:lnTo>
                      <a:lnTo>
                        <a:pt x="72700" y="163006"/>
                      </a:lnTo>
                      <a:lnTo>
                        <a:pt x="266242" y="163006"/>
                      </a:lnTo>
                      <a:lnTo>
                        <a:pt x="266242" y="163007"/>
                      </a:lnTo>
                      <a:close/>
                    </a:path>
                  </a:pathLst>
                </a:custGeom>
                <a:solidFill>
                  <a:schemeClr val="accent5"/>
                </a:solidFill>
                <a:ln w="1088" cap="flat">
                  <a:noFill/>
                  <a:prstDash val="solid"/>
                  <a:miter/>
                </a:ln>
              </p:spPr>
              <p:txBody>
                <a:bodyPr rtlCol="0" anchor="ctr"/>
                <a:lstStyle/>
                <a:p>
                  <a:endParaRPr lang="en-US" dirty="0"/>
                </a:p>
              </p:txBody>
            </p:sp>
            <p:sp>
              <p:nvSpPr>
                <p:cNvPr id="56" name="Freihandform 55">
                  <a:extLst>
                    <a:ext uri="{FF2B5EF4-FFF2-40B4-BE49-F238E27FC236}">
                      <a16:creationId xmlns:a16="http://schemas.microsoft.com/office/drawing/2014/main" id="{D7C3D1AE-D1B0-DFF2-88DC-FBA7784A8669}"/>
                    </a:ext>
                  </a:extLst>
                </p:cNvPr>
                <p:cNvSpPr/>
                <p:nvPr/>
              </p:nvSpPr>
              <p:spPr>
                <a:xfrm>
                  <a:off x="1221349" y="942841"/>
                  <a:ext cx="114384" cy="68777"/>
                </a:xfrm>
                <a:custGeom>
                  <a:avLst/>
                  <a:gdLst>
                    <a:gd name="connsiteX0" fmla="*/ 114384 w 114384"/>
                    <a:gd name="connsiteY0" fmla="*/ 23460 h 68777"/>
                    <a:gd name="connsiteX1" fmla="*/ 8816 w 114384"/>
                    <a:gd name="connsiteY1" fmla="*/ 0 h 68777"/>
                    <a:gd name="connsiteX2" fmla="*/ 8816 w 114384"/>
                    <a:gd name="connsiteY2" fmla="*/ 51833 h 68777"/>
                    <a:gd name="connsiteX3" fmla="*/ 0 w 114384"/>
                    <a:gd name="connsiteY3" fmla="*/ 66853 h 68777"/>
                    <a:gd name="connsiteX4" fmla="*/ 114384 w 114384"/>
                    <a:gd name="connsiteY4" fmla="*/ 23460 h 6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4" h="68777">
                      <a:moveTo>
                        <a:pt x="114384" y="23460"/>
                      </a:moveTo>
                      <a:lnTo>
                        <a:pt x="8816" y="0"/>
                      </a:lnTo>
                      <a:lnTo>
                        <a:pt x="8816" y="51833"/>
                      </a:lnTo>
                      <a:cubicBezTo>
                        <a:pt x="8816" y="58166"/>
                        <a:pt x="5312" y="63743"/>
                        <a:pt x="0" y="66853"/>
                      </a:cubicBezTo>
                      <a:cubicBezTo>
                        <a:pt x="73781" y="79768"/>
                        <a:pt x="114384" y="23460"/>
                        <a:pt x="114384" y="23460"/>
                      </a:cubicBezTo>
                      <a:close/>
                    </a:path>
                  </a:pathLst>
                </a:custGeom>
                <a:solidFill>
                  <a:srgbClr val="A46D4D"/>
                </a:solidFill>
                <a:ln w="1088" cap="flat">
                  <a:noFill/>
                  <a:prstDash val="solid"/>
                  <a:miter/>
                </a:ln>
              </p:spPr>
              <p:txBody>
                <a:bodyPr rtlCol="0" anchor="ctr"/>
                <a:lstStyle/>
                <a:p>
                  <a:endParaRPr lang="en-US"/>
                </a:p>
              </p:txBody>
            </p:sp>
            <p:sp>
              <p:nvSpPr>
                <p:cNvPr id="57" name="Freihandform 56">
                  <a:extLst>
                    <a:ext uri="{FF2B5EF4-FFF2-40B4-BE49-F238E27FC236}">
                      <a16:creationId xmlns:a16="http://schemas.microsoft.com/office/drawing/2014/main" id="{73BF91E9-7571-F268-7F7D-DF0EDD386581}"/>
                    </a:ext>
                  </a:extLst>
                </p:cNvPr>
                <p:cNvSpPr/>
                <p:nvPr/>
              </p:nvSpPr>
              <p:spPr>
                <a:xfrm>
                  <a:off x="1133395" y="761029"/>
                  <a:ext cx="299109" cy="219933"/>
                </a:xfrm>
                <a:custGeom>
                  <a:avLst/>
                  <a:gdLst>
                    <a:gd name="connsiteX0" fmla="*/ 272718 w 299109"/>
                    <a:gd name="connsiteY0" fmla="*/ 79176 h 219933"/>
                    <a:gd name="connsiteX1" fmla="*/ 272718 w 299109"/>
                    <a:gd name="connsiteY1" fmla="*/ 52784 h 219933"/>
                    <a:gd name="connsiteX2" fmla="*/ 228731 w 299109"/>
                    <a:gd name="connsiteY2" fmla="*/ 0 h 219933"/>
                    <a:gd name="connsiteX3" fmla="*/ 70379 w 299109"/>
                    <a:gd name="connsiteY3" fmla="*/ 0 h 219933"/>
                    <a:gd name="connsiteX4" fmla="*/ 26392 w 299109"/>
                    <a:gd name="connsiteY4" fmla="*/ 52784 h 219933"/>
                    <a:gd name="connsiteX5" fmla="*/ 26392 w 299109"/>
                    <a:gd name="connsiteY5" fmla="*/ 79176 h 219933"/>
                    <a:gd name="connsiteX6" fmla="*/ 0 w 299109"/>
                    <a:gd name="connsiteY6" fmla="*/ 105568 h 219933"/>
                    <a:gd name="connsiteX7" fmla="*/ 26392 w 299109"/>
                    <a:gd name="connsiteY7" fmla="*/ 131960 h 219933"/>
                    <a:gd name="connsiteX8" fmla="*/ 26392 w 299109"/>
                    <a:gd name="connsiteY8" fmla="*/ 140758 h 219933"/>
                    <a:gd name="connsiteX9" fmla="*/ 58874 w 299109"/>
                    <a:gd name="connsiteY9" fmla="*/ 189482 h 219933"/>
                    <a:gd name="connsiteX10" fmla="*/ 115717 w 299109"/>
                    <a:gd name="connsiteY10" fmla="*/ 213166 h 219933"/>
                    <a:gd name="connsiteX11" fmla="*/ 149555 w 299109"/>
                    <a:gd name="connsiteY11" fmla="*/ 219934 h 219933"/>
                    <a:gd name="connsiteX12" fmla="*/ 149555 w 299109"/>
                    <a:gd name="connsiteY12" fmla="*/ 219934 h 219933"/>
                    <a:gd name="connsiteX13" fmla="*/ 183391 w 299109"/>
                    <a:gd name="connsiteY13" fmla="*/ 213166 h 219933"/>
                    <a:gd name="connsiteX14" fmla="*/ 240237 w 299109"/>
                    <a:gd name="connsiteY14" fmla="*/ 189481 h 219933"/>
                    <a:gd name="connsiteX15" fmla="*/ 272718 w 299109"/>
                    <a:gd name="connsiteY15" fmla="*/ 140758 h 219933"/>
                    <a:gd name="connsiteX16" fmla="*/ 272718 w 299109"/>
                    <a:gd name="connsiteY16" fmla="*/ 131960 h 219933"/>
                    <a:gd name="connsiteX17" fmla="*/ 299110 w 299109"/>
                    <a:gd name="connsiteY17" fmla="*/ 105568 h 219933"/>
                    <a:gd name="connsiteX18" fmla="*/ 272718 w 299109"/>
                    <a:gd name="connsiteY18" fmla="*/ 79176 h 21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19933">
                      <a:moveTo>
                        <a:pt x="272718" y="79176"/>
                      </a:moveTo>
                      <a:lnTo>
                        <a:pt x="272718" y="52784"/>
                      </a:lnTo>
                      <a:cubicBezTo>
                        <a:pt x="272718" y="28491"/>
                        <a:pt x="253024" y="0"/>
                        <a:pt x="228731" y="0"/>
                      </a:cubicBezTo>
                      <a:lnTo>
                        <a:pt x="70379" y="0"/>
                      </a:lnTo>
                      <a:cubicBezTo>
                        <a:pt x="46085" y="0"/>
                        <a:pt x="26392" y="28491"/>
                        <a:pt x="26392" y="52784"/>
                      </a:cubicBezTo>
                      <a:lnTo>
                        <a:pt x="26392" y="79176"/>
                      </a:lnTo>
                      <a:cubicBezTo>
                        <a:pt x="11816" y="79176"/>
                        <a:pt x="0" y="90993"/>
                        <a:pt x="0" y="105568"/>
                      </a:cubicBezTo>
                      <a:cubicBezTo>
                        <a:pt x="0" y="120144"/>
                        <a:pt x="11816" y="131960"/>
                        <a:pt x="26392" y="131960"/>
                      </a:cubicBezTo>
                      <a:lnTo>
                        <a:pt x="26392" y="140758"/>
                      </a:lnTo>
                      <a:cubicBezTo>
                        <a:pt x="26392" y="162066"/>
                        <a:pt x="39204" y="181285"/>
                        <a:pt x="58874" y="189482"/>
                      </a:cubicBezTo>
                      <a:lnTo>
                        <a:pt x="115717" y="213166"/>
                      </a:lnTo>
                      <a:cubicBezTo>
                        <a:pt x="126440" y="217634"/>
                        <a:pt x="137940" y="219934"/>
                        <a:pt x="149555" y="219934"/>
                      </a:cubicBezTo>
                      <a:lnTo>
                        <a:pt x="149555" y="219934"/>
                      </a:lnTo>
                      <a:cubicBezTo>
                        <a:pt x="161170" y="219934"/>
                        <a:pt x="172669" y="217633"/>
                        <a:pt x="183391" y="213166"/>
                      </a:cubicBezTo>
                      <a:lnTo>
                        <a:pt x="240237" y="189481"/>
                      </a:lnTo>
                      <a:cubicBezTo>
                        <a:pt x="259905" y="181286"/>
                        <a:pt x="272718" y="162067"/>
                        <a:pt x="272718" y="140758"/>
                      </a:cubicBezTo>
                      <a:lnTo>
                        <a:pt x="272718" y="131960"/>
                      </a:lnTo>
                      <a:cubicBezTo>
                        <a:pt x="287294" y="131960"/>
                        <a:pt x="299110" y="120144"/>
                        <a:pt x="299110" y="105568"/>
                      </a:cubicBezTo>
                      <a:cubicBezTo>
                        <a:pt x="299110" y="90992"/>
                        <a:pt x="287294" y="79176"/>
                        <a:pt x="272718" y="79176"/>
                      </a:cubicBezTo>
                      <a:close/>
                    </a:path>
                  </a:pathLst>
                </a:custGeom>
                <a:solidFill>
                  <a:srgbClr val="D29771"/>
                </a:solidFill>
                <a:ln w="1088" cap="flat">
                  <a:noFill/>
                  <a:prstDash val="solid"/>
                  <a:miter/>
                </a:ln>
              </p:spPr>
              <p:txBody>
                <a:bodyPr rtlCol="0" anchor="ctr"/>
                <a:lstStyle/>
                <a:p>
                  <a:endParaRPr lang="en-US"/>
                </a:p>
              </p:txBody>
            </p:sp>
            <p:sp>
              <p:nvSpPr>
                <p:cNvPr id="58" name="Freihandform 57">
                  <a:extLst>
                    <a:ext uri="{FF2B5EF4-FFF2-40B4-BE49-F238E27FC236}">
                      <a16:creationId xmlns:a16="http://schemas.microsoft.com/office/drawing/2014/main" id="{D6070021-03FD-F91E-EAD4-B8017AF1B5C5}"/>
                    </a:ext>
                  </a:extLst>
                </p:cNvPr>
                <p:cNvSpPr/>
                <p:nvPr/>
              </p:nvSpPr>
              <p:spPr>
                <a:xfrm>
                  <a:off x="1212572"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5" y="26392"/>
                        <a:pt x="8797" y="26392"/>
                      </a:cubicBezTo>
                      <a:close/>
                    </a:path>
                  </a:pathLst>
                </a:custGeom>
                <a:solidFill>
                  <a:srgbClr val="623F33"/>
                </a:solidFill>
                <a:ln w="1088" cap="flat">
                  <a:noFill/>
                  <a:prstDash val="solid"/>
                  <a:miter/>
                </a:ln>
              </p:spPr>
              <p:txBody>
                <a:bodyPr rtlCol="0" anchor="ctr"/>
                <a:lstStyle/>
                <a:p>
                  <a:endParaRPr lang="en-US"/>
                </a:p>
              </p:txBody>
            </p:sp>
            <p:sp>
              <p:nvSpPr>
                <p:cNvPr id="59" name="Freihandform 58">
                  <a:extLst>
                    <a:ext uri="{FF2B5EF4-FFF2-40B4-BE49-F238E27FC236}">
                      <a16:creationId xmlns:a16="http://schemas.microsoft.com/office/drawing/2014/main" id="{96D9C935-E652-FB66-611A-2D685C6DEBA7}"/>
                    </a:ext>
                  </a:extLst>
                </p:cNvPr>
                <p:cNvSpPr/>
                <p:nvPr/>
              </p:nvSpPr>
              <p:spPr>
                <a:xfrm>
                  <a:off x="1335734"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60" name="Freihandform 59">
                  <a:extLst>
                    <a:ext uri="{FF2B5EF4-FFF2-40B4-BE49-F238E27FC236}">
                      <a16:creationId xmlns:a16="http://schemas.microsoft.com/office/drawing/2014/main" id="{66CE2562-23E3-6496-A551-E2870DFA3CD4}"/>
                    </a:ext>
                  </a:extLst>
                </p:cNvPr>
                <p:cNvSpPr/>
                <p:nvPr/>
              </p:nvSpPr>
              <p:spPr>
                <a:xfrm>
                  <a:off x="1238963" y="910582"/>
                  <a:ext cx="87975" cy="26634"/>
                </a:xfrm>
                <a:custGeom>
                  <a:avLst/>
                  <a:gdLst>
                    <a:gd name="connsiteX0" fmla="*/ 43988 w 87975"/>
                    <a:gd name="connsiteY0" fmla="*/ 26635 h 26634"/>
                    <a:gd name="connsiteX1" fmla="*/ 3850 w 87975"/>
                    <a:gd name="connsiteY1" fmla="*/ 16072 h 26634"/>
                    <a:gd name="connsiteX2" fmla="*/ 1526 w 87975"/>
                    <a:gd name="connsiteY2" fmla="*/ 3852 h 26634"/>
                    <a:gd name="connsiteX3" fmla="*/ 13747 w 87975"/>
                    <a:gd name="connsiteY3" fmla="*/ 1528 h 26634"/>
                    <a:gd name="connsiteX4" fmla="*/ 43988 w 87975"/>
                    <a:gd name="connsiteY4" fmla="*/ 9041 h 26634"/>
                    <a:gd name="connsiteX5" fmla="*/ 74228 w 87975"/>
                    <a:gd name="connsiteY5" fmla="*/ 1528 h 26634"/>
                    <a:gd name="connsiteX6" fmla="*/ 86449 w 87975"/>
                    <a:gd name="connsiteY6" fmla="*/ 3852 h 26634"/>
                    <a:gd name="connsiteX7" fmla="*/ 84125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0" y="7868"/>
                        <a:pt x="1526" y="3852"/>
                      </a:cubicBezTo>
                      <a:cubicBezTo>
                        <a:pt x="4253" y="-160"/>
                        <a:pt x="9731" y="-1205"/>
                        <a:pt x="13747" y="1528"/>
                      </a:cubicBezTo>
                      <a:cubicBezTo>
                        <a:pt x="20663" y="6231"/>
                        <a:pt x="31968" y="9041"/>
                        <a:pt x="43988" y="9041"/>
                      </a:cubicBezTo>
                      <a:cubicBezTo>
                        <a:pt x="56007" y="9041"/>
                        <a:pt x="67313" y="6231"/>
                        <a:pt x="74228" y="1528"/>
                      </a:cubicBezTo>
                      <a:cubicBezTo>
                        <a:pt x="78253" y="-1212"/>
                        <a:pt x="83717" y="-164"/>
                        <a:pt x="86449" y="3852"/>
                      </a:cubicBezTo>
                      <a:cubicBezTo>
                        <a:pt x="89185" y="7868"/>
                        <a:pt x="88141" y="13341"/>
                        <a:pt x="84125" y="16072"/>
                      </a:cubicBezTo>
                      <a:cubicBezTo>
                        <a:pt x="74259" y="22786"/>
                        <a:pt x="59628" y="26635"/>
                        <a:pt x="43988" y="26635"/>
                      </a:cubicBezTo>
                      <a:close/>
                    </a:path>
                  </a:pathLst>
                </a:custGeom>
                <a:solidFill>
                  <a:srgbClr val="A46D4D"/>
                </a:solidFill>
                <a:ln w="1088" cap="flat">
                  <a:noFill/>
                  <a:prstDash val="solid"/>
                  <a:miter/>
                </a:ln>
              </p:spPr>
              <p:txBody>
                <a:bodyPr rtlCol="0" anchor="ctr"/>
                <a:lstStyle/>
                <a:p>
                  <a:endParaRPr lang="en-US"/>
                </a:p>
              </p:txBody>
            </p:sp>
            <p:sp>
              <p:nvSpPr>
                <p:cNvPr id="61" name="Freihandform 60">
                  <a:extLst>
                    <a:ext uri="{FF2B5EF4-FFF2-40B4-BE49-F238E27FC236}">
                      <a16:creationId xmlns:a16="http://schemas.microsoft.com/office/drawing/2014/main" id="{2C412CAD-D6CC-7497-DD59-97B48F360903}"/>
                    </a:ext>
                  </a:extLst>
                </p:cNvPr>
                <p:cNvSpPr/>
                <p:nvPr/>
              </p:nvSpPr>
              <p:spPr>
                <a:xfrm>
                  <a:off x="1112659" y="1038330"/>
                  <a:ext cx="73520" cy="98829"/>
                </a:xfrm>
                <a:custGeom>
                  <a:avLst/>
                  <a:gdLst>
                    <a:gd name="connsiteX0" fmla="*/ 73521 w 73520"/>
                    <a:gd name="connsiteY0" fmla="*/ 98829 h 98829"/>
                    <a:gd name="connsiteX1" fmla="*/ 73521 w 73520"/>
                    <a:gd name="connsiteY1" fmla="*/ 78919 h 98829"/>
                    <a:gd name="connsiteX2" fmla="*/ 64929 w 73520"/>
                    <a:gd name="connsiteY2" fmla="*/ 55877 h 98829"/>
                    <a:gd name="connsiteX3" fmla="*/ 16523 w 73520"/>
                    <a:gd name="connsiteY3" fmla="*/ 0 h 98829"/>
                    <a:gd name="connsiteX4" fmla="*/ 9189 w 73520"/>
                    <a:gd name="connsiteY4" fmla="*/ 17422 h 98829"/>
                    <a:gd name="connsiteX5" fmla="*/ 0 w 73520"/>
                    <a:gd name="connsiteY5" fmla="*/ 90932 h 98829"/>
                    <a:gd name="connsiteX6" fmla="*/ 73521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73521" y="98829"/>
                      </a:moveTo>
                      <a:lnTo>
                        <a:pt x="73521" y="78919"/>
                      </a:lnTo>
                      <a:cubicBezTo>
                        <a:pt x="73521" y="70455"/>
                        <a:pt x="70470" y="62275"/>
                        <a:pt x="64929" y="55877"/>
                      </a:cubicBezTo>
                      <a:lnTo>
                        <a:pt x="16523" y="0"/>
                      </a:lnTo>
                      <a:cubicBezTo>
                        <a:pt x="12616" y="4945"/>
                        <a:pt x="10001" y="10920"/>
                        <a:pt x="9189" y="17422"/>
                      </a:cubicBezTo>
                      <a:lnTo>
                        <a:pt x="0" y="90932"/>
                      </a:lnTo>
                      <a:cubicBezTo>
                        <a:pt x="13991" y="91772"/>
                        <a:pt x="51208" y="96132"/>
                        <a:pt x="73521" y="98829"/>
                      </a:cubicBezTo>
                      <a:close/>
                    </a:path>
                  </a:pathLst>
                </a:custGeom>
                <a:solidFill>
                  <a:srgbClr val="26ABB4"/>
                </a:solidFill>
                <a:ln w="1088" cap="flat">
                  <a:noFill/>
                  <a:prstDash val="solid"/>
                  <a:miter/>
                </a:ln>
              </p:spPr>
              <p:txBody>
                <a:bodyPr rtlCol="0" anchor="ctr"/>
                <a:lstStyle/>
                <a:p>
                  <a:endParaRPr lang="en-US"/>
                </a:p>
              </p:txBody>
            </p:sp>
            <p:sp>
              <p:nvSpPr>
                <p:cNvPr id="62" name="Freihandform 61">
                  <a:extLst>
                    <a:ext uri="{FF2B5EF4-FFF2-40B4-BE49-F238E27FC236}">
                      <a16:creationId xmlns:a16="http://schemas.microsoft.com/office/drawing/2014/main" id="{D58048D5-AD2B-B071-129D-0F32C42F1999}"/>
                    </a:ext>
                  </a:extLst>
                </p:cNvPr>
                <p:cNvSpPr/>
                <p:nvPr/>
              </p:nvSpPr>
              <p:spPr>
                <a:xfrm>
                  <a:off x="1107121" y="1117489"/>
                  <a:ext cx="79058" cy="25787"/>
                </a:xfrm>
                <a:custGeom>
                  <a:avLst/>
                  <a:gdLst>
                    <a:gd name="connsiteX0" fmla="*/ 79059 w 79058"/>
                    <a:gd name="connsiteY0" fmla="*/ 8088 h 25787"/>
                    <a:gd name="connsiteX1" fmla="*/ 6551 w 79058"/>
                    <a:gd name="connsiteY1" fmla="*/ 32 h 25787"/>
                    <a:gd name="connsiteX2" fmla="*/ 830 w 79058"/>
                    <a:gd name="connsiteY2" fmla="*/ 4608 h 25787"/>
                    <a:gd name="connsiteX3" fmla="*/ 32 w 79058"/>
                    <a:gd name="connsiteY3" fmla="*/ 11795 h 25787"/>
                    <a:gd name="connsiteX4" fmla="*/ 4608 w 79058"/>
                    <a:gd name="connsiteY4" fmla="*/ 17515 h 25787"/>
                    <a:gd name="connsiteX5" fmla="*/ 79059 w 79058"/>
                    <a:gd name="connsiteY5" fmla="*/ 25787 h 25787"/>
                    <a:gd name="connsiteX6" fmla="*/ 79059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79059" y="8088"/>
                      </a:moveTo>
                      <a:lnTo>
                        <a:pt x="6551" y="32"/>
                      </a:lnTo>
                      <a:cubicBezTo>
                        <a:pt x="3707" y="-284"/>
                        <a:pt x="1147" y="1765"/>
                        <a:pt x="830" y="4608"/>
                      </a:cubicBezTo>
                      <a:lnTo>
                        <a:pt x="32" y="11795"/>
                      </a:lnTo>
                      <a:cubicBezTo>
                        <a:pt x="-284" y="14638"/>
                        <a:pt x="1765" y="17199"/>
                        <a:pt x="4608" y="17515"/>
                      </a:cubicBezTo>
                      <a:lnTo>
                        <a:pt x="79059" y="25787"/>
                      </a:lnTo>
                      <a:lnTo>
                        <a:pt x="79059" y="8088"/>
                      </a:lnTo>
                      <a:close/>
                    </a:path>
                  </a:pathLst>
                </a:custGeom>
                <a:solidFill>
                  <a:srgbClr val="97CCD2"/>
                </a:solidFill>
                <a:ln w="1088" cap="flat">
                  <a:noFill/>
                  <a:prstDash val="solid"/>
                  <a:miter/>
                </a:ln>
              </p:spPr>
              <p:txBody>
                <a:bodyPr rtlCol="0" anchor="ctr"/>
                <a:lstStyle/>
                <a:p>
                  <a:endParaRPr lang="en-US"/>
                </a:p>
              </p:txBody>
            </p:sp>
            <p:sp>
              <p:nvSpPr>
                <p:cNvPr id="63" name="Freihandform 62">
                  <a:extLst>
                    <a:ext uri="{FF2B5EF4-FFF2-40B4-BE49-F238E27FC236}">
                      <a16:creationId xmlns:a16="http://schemas.microsoft.com/office/drawing/2014/main" id="{1C2F8F64-55FC-2AD3-DB4B-881DCAE72512}"/>
                    </a:ext>
                  </a:extLst>
                </p:cNvPr>
                <p:cNvSpPr/>
                <p:nvPr/>
              </p:nvSpPr>
              <p:spPr>
                <a:xfrm>
                  <a:off x="1379720" y="1038330"/>
                  <a:ext cx="73520" cy="98829"/>
                </a:xfrm>
                <a:custGeom>
                  <a:avLst/>
                  <a:gdLst>
                    <a:gd name="connsiteX0" fmla="*/ 0 w 73520"/>
                    <a:gd name="connsiteY0" fmla="*/ 98829 h 98829"/>
                    <a:gd name="connsiteX1" fmla="*/ 0 w 73520"/>
                    <a:gd name="connsiteY1" fmla="*/ 78919 h 98829"/>
                    <a:gd name="connsiteX2" fmla="*/ 8592 w 73520"/>
                    <a:gd name="connsiteY2" fmla="*/ 55877 h 98829"/>
                    <a:gd name="connsiteX3" fmla="*/ 56998 w 73520"/>
                    <a:gd name="connsiteY3" fmla="*/ 0 h 98829"/>
                    <a:gd name="connsiteX4" fmla="*/ 64332 w 73520"/>
                    <a:gd name="connsiteY4" fmla="*/ 17422 h 98829"/>
                    <a:gd name="connsiteX5" fmla="*/ 73521 w 73520"/>
                    <a:gd name="connsiteY5" fmla="*/ 90932 h 98829"/>
                    <a:gd name="connsiteX6" fmla="*/ 0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0" y="98829"/>
                      </a:moveTo>
                      <a:lnTo>
                        <a:pt x="0" y="78919"/>
                      </a:lnTo>
                      <a:cubicBezTo>
                        <a:pt x="0" y="70455"/>
                        <a:pt x="3050" y="62275"/>
                        <a:pt x="8592" y="55877"/>
                      </a:cubicBezTo>
                      <a:lnTo>
                        <a:pt x="56998" y="0"/>
                      </a:lnTo>
                      <a:cubicBezTo>
                        <a:pt x="60904" y="4945"/>
                        <a:pt x="63519" y="10920"/>
                        <a:pt x="64332" y="17422"/>
                      </a:cubicBezTo>
                      <a:lnTo>
                        <a:pt x="73521" y="90932"/>
                      </a:lnTo>
                      <a:cubicBezTo>
                        <a:pt x="59529" y="91772"/>
                        <a:pt x="22311" y="96132"/>
                        <a:pt x="0" y="98829"/>
                      </a:cubicBezTo>
                      <a:close/>
                    </a:path>
                  </a:pathLst>
                </a:custGeom>
                <a:solidFill>
                  <a:schemeClr val="accent6"/>
                </a:solidFill>
                <a:ln w="1088" cap="flat">
                  <a:noFill/>
                  <a:prstDash val="solid"/>
                  <a:miter/>
                </a:ln>
              </p:spPr>
              <p:txBody>
                <a:bodyPr rtlCol="0" anchor="ctr"/>
                <a:lstStyle/>
                <a:p>
                  <a:endParaRPr lang="en-US"/>
                </a:p>
              </p:txBody>
            </p:sp>
            <p:sp>
              <p:nvSpPr>
                <p:cNvPr id="64" name="Freihandform 63">
                  <a:extLst>
                    <a:ext uri="{FF2B5EF4-FFF2-40B4-BE49-F238E27FC236}">
                      <a16:creationId xmlns:a16="http://schemas.microsoft.com/office/drawing/2014/main" id="{C00766F3-6587-A06B-65C1-8D6F7F4F3B0E}"/>
                    </a:ext>
                  </a:extLst>
                </p:cNvPr>
                <p:cNvSpPr/>
                <p:nvPr/>
              </p:nvSpPr>
              <p:spPr>
                <a:xfrm>
                  <a:off x="1379720" y="1117489"/>
                  <a:ext cx="79058" cy="25787"/>
                </a:xfrm>
                <a:custGeom>
                  <a:avLst/>
                  <a:gdLst>
                    <a:gd name="connsiteX0" fmla="*/ 0 w 79058"/>
                    <a:gd name="connsiteY0" fmla="*/ 8088 h 25787"/>
                    <a:gd name="connsiteX1" fmla="*/ 72508 w 79058"/>
                    <a:gd name="connsiteY1" fmla="*/ 32 h 25787"/>
                    <a:gd name="connsiteX2" fmla="*/ 78228 w 79058"/>
                    <a:gd name="connsiteY2" fmla="*/ 4608 h 25787"/>
                    <a:gd name="connsiteX3" fmla="*/ 79027 w 79058"/>
                    <a:gd name="connsiteY3" fmla="*/ 11795 h 25787"/>
                    <a:gd name="connsiteX4" fmla="*/ 74451 w 79058"/>
                    <a:gd name="connsiteY4" fmla="*/ 17515 h 25787"/>
                    <a:gd name="connsiteX5" fmla="*/ 0 w 79058"/>
                    <a:gd name="connsiteY5" fmla="*/ 25787 h 25787"/>
                    <a:gd name="connsiteX6" fmla="*/ 0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0" y="8088"/>
                      </a:moveTo>
                      <a:lnTo>
                        <a:pt x="72508" y="32"/>
                      </a:lnTo>
                      <a:cubicBezTo>
                        <a:pt x="75351" y="-284"/>
                        <a:pt x="77911" y="1765"/>
                        <a:pt x="78228" y="4608"/>
                      </a:cubicBezTo>
                      <a:lnTo>
                        <a:pt x="79027" y="11795"/>
                      </a:lnTo>
                      <a:cubicBezTo>
                        <a:pt x="79342" y="14638"/>
                        <a:pt x="77293" y="17199"/>
                        <a:pt x="74451" y="17515"/>
                      </a:cubicBezTo>
                      <a:lnTo>
                        <a:pt x="0" y="25787"/>
                      </a:lnTo>
                      <a:lnTo>
                        <a:pt x="0" y="8088"/>
                      </a:lnTo>
                      <a:close/>
                    </a:path>
                  </a:pathLst>
                </a:custGeom>
                <a:solidFill>
                  <a:schemeClr val="accent5"/>
                </a:solidFill>
                <a:ln w="1088" cap="flat">
                  <a:noFill/>
                  <a:prstDash val="solid"/>
                  <a:miter/>
                </a:ln>
              </p:spPr>
              <p:txBody>
                <a:bodyPr rtlCol="0" anchor="ctr"/>
                <a:lstStyle/>
                <a:p>
                  <a:endParaRPr lang="en-US"/>
                </a:p>
              </p:txBody>
            </p:sp>
            <p:sp>
              <p:nvSpPr>
                <p:cNvPr id="65" name="Freihandform 64">
                  <a:extLst>
                    <a:ext uri="{FF2B5EF4-FFF2-40B4-BE49-F238E27FC236}">
                      <a16:creationId xmlns:a16="http://schemas.microsoft.com/office/drawing/2014/main" id="{5EC609EE-5F91-6576-2B8D-D73CD6CCBE96}"/>
                    </a:ext>
                  </a:extLst>
                </p:cNvPr>
                <p:cNvSpPr/>
                <p:nvPr/>
              </p:nvSpPr>
              <p:spPr>
                <a:xfrm>
                  <a:off x="1133395" y="762129"/>
                  <a:ext cx="234718" cy="215089"/>
                </a:xfrm>
                <a:custGeom>
                  <a:avLst/>
                  <a:gdLst>
                    <a:gd name="connsiteX0" fmla="*/ 26392 w 234718"/>
                    <a:gd name="connsiteY0" fmla="*/ 0 h 215089"/>
                    <a:gd name="connsiteX1" fmla="*/ 26392 w 234718"/>
                    <a:gd name="connsiteY1" fmla="*/ 78076 h 215089"/>
                    <a:gd name="connsiteX2" fmla="*/ 0 w 234718"/>
                    <a:gd name="connsiteY2" fmla="*/ 104468 h 215089"/>
                    <a:gd name="connsiteX3" fmla="*/ 26392 w 234718"/>
                    <a:gd name="connsiteY3" fmla="*/ 130861 h 215089"/>
                    <a:gd name="connsiteX4" fmla="*/ 26392 w 234718"/>
                    <a:gd name="connsiteY4" fmla="*/ 139658 h 215089"/>
                    <a:gd name="connsiteX5" fmla="*/ 58874 w 234718"/>
                    <a:gd name="connsiteY5" fmla="*/ 188382 h 215089"/>
                    <a:gd name="connsiteX6" fmla="*/ 115716 w 234718"/>
                    <a:gd name="connsiteY6" fmla="*/ 212067 h 215089"/>
                    <a:gd name="connsiteX7" fmla="*/ 124213 w 234718"/>
                    <a:gd name="connsiteY7" fmla="*/ 215090 h 215089"/>
                    <a:gd name="connsiteX8" fmla="*/ 72573 w 234718"/>
                    <a:gd name="connsiteY8" fmla="*/ 170144 h 215089"/>
                    <a:gd name="connsiteX9" fmla="*/ 61581 w 234718"/>
                    <a:gd name="connsiteY9" fmla="*/ 141965 h 215089"/>
                    <a:gd name="connsiteX10" fmla="*/ 61581 w 234718"/>
                    <a:gd name="connsiteY10" fmla="*/ 42637 h 215089"/>
                    <a:gd name="connsiteX11" fmla="*/ 85535 w 234718"/>
                    <a:gd name="connsiteY11" fmla="*/ 30857 h 215089"/>
                    <a:gd name="connsiteX12" fmla="*/ 101169 w 234718"/>
                    <a:gd name="connsiteY12" fmla="*/ 34090 h 215089"/>
                    <a:gd name="connsiteX13" fmla="*/ 131215 w 234718"/>
                    <a:gd name="connsiteY13" fmla="*/ 20007 h 215089"/>
                    <a:gd name="connsiteX14" fmla="*/ 149555 w 234718"/>
                    <a:gd name="connsiteY14" fmla="*/ 25292 h 215089"/>
                    <a:gd name="connsiteX15" fmla="*/ 172973 w 234718"/>
                    <a:gd name="connsiteY15" fmla="*/ 16194 h 215089"/>
                    <a:gd name="connsiteX16" fmla="*/ 197940 w 234718"/>
                    <a:gd name="connsiteY16" fmla="*/ 25292 h 215089"/>
                    <a:gd name="connsiteX17" fmla="*/ 234719 w 234718"/>
                    <a:gd name="connsiteY17" fmla="*/ 0 h 215089"/>
                    <a:gd name="connsiteX18" fmla="*/ 26392 w 234718"/>
                    <a:gd name="connsiteY18" fmla="*/ 0 h 2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718" h="215089">
                      <a:moveTo>
                        <a:pt x="26392" y="0"/>
                      </a:moveTo>
                      <a:lnTo>
                        <a:pt x="26392" y="78076"/>
                      </a:lnTo>
                      <a:cubicBezTo>
                        <a:pt x="11816" y="78076"/>
                        <a:pt x="0" y="89892"/>
                        <a:pt x="0" y="104468"/>
                      </a:cubicBezTo>
                      <a:cubicBezTo>
                        <a:pt x="0" y="119045"/>
                        <a:pt x="11816" y="130861"/>
                        <a:pt x="26392" y="130861"/>
                      </a:cubicBezTo>
                      <a:lnTo>
                        <a:pt x="26392" y="139658"/>
                      </a:lnTo>
                      <a:cubicBezTo>
                        <a:pt x="26392" y="160967"/>
                        <a:pt x="39204" y="180186"/>
                        <a:pt x="58874" y="188382"/>
                      </a:cubicBezTo>
                      <a:lnTo>
                        <a:pt x="115716" y="212067"/>
                      </a:lnTo>
                      <a:cubicBezTo>
                        <a:pt x="118498" y="213226"/>
                        <a:pt x="121337" y="214224"/>
                        <a:pt x="124213" y="215090"/>
                      </a:cubicBezTo>
                      <a:cubicBezTo>
                        <a:pt x="99092" y="196713"/>
                        <a:pt x="82371" y="180648"/>
                        <a:pt x="72573" y="170144"/>
                      </a:cubicBezTo>
                      <a:cubicBezTo>
                        <a:pt x="65445" y="162501"/>
                        <a:pt x="61581" y="152416"/>
                        <a:pt x="61581" y="141965"/>
                      </a:cubicBezTo>
                      <a:lnTo>
                        <a:pt x="61581" y="42637"/>
                      </a:lnTo>
                      <a:cubicBezTo>
                        <a:pt x="70945" y="41594"/>
                        <a:pt x="79304" y="37268"/>
                        <a:pt x="85535" y="30857"/>
                      </a:cubicBezTo>
                      <a:cubicBezTo>
                        <a:pt x="90334" y="32924"/>
                        <a:pt x="95613" y="34090"/>
                        <a:pt x="101169" y="34090"/>
                      </a:cubicBezTo>
                      <a:cubicBezTo>
                        <a:pt x="113263" y="34090"/>
                        <a:pt x="123953" y="28552"/>
                        <a:pt x="131215" y="20007"/>
                      </a:cubicBezTo>
                      <a:cubicBezTo>
                        <a:pt x="136569" y="23299"/>
                        <a:pt x="142810" y="25292"/>
                        <a:pt x="149555" y="25292"/>
                      </a:cubicBezTo>
                      <a:cubicBezTo>
                        <a:pt x="158589" y="25292"/>
                        <a:pt x="166742" y="21789"/>
                        <a:pt x="172973" y="16194"/>
                      </a:cubicBezTo>
                      <a:cubicBezTo>
                        <a:pt x="179803" y="21793"/>
                        <a:pt x="188420" y="25292"/>
                        <a:pt x="197940" y="25292"/>
                      </a:cubicBezTo>
                      <a:cubicBezTo>
                        <a:pt x="214748" y="25292"/>
                        <a:pt x="229004" y="14785"/>
                        <a:pt x="234719" y="0"/>
                      </a:cubicBezTo>
                      <a:lnTo>
                        <a:pt x="26392" y="0"/>
                      </a:lnTo>
                      <a:close/>
                    </a:path>
                  </a:pathLst>
                </a:custGeom>
                <a:solidFill>
                  <a:srgbClr val="C38762"/>
                </a:solidFill>
                <a:ln w="1088" cap="flat">
                  <a:noFill/>
                  <a:prstDash val="solid"/>
                  <a:miter/>
                </a:ln>
              </p:spPr>
              <p:txBody>
                <a:bodyPr rtlCol="0" anchor="ctr"/>
                <a:lstStyle/>
                <a:p>
                  <a:endParaRPr lang="en-US"/>
                </a:p>
              </p:txBody>
            </p:sp>
            <p:sp>
              <p:nvSpPr>
                <p:cNvPr id="66" name="Freihandform 65">
                  <a:extLst>
                    <a:ext uri="{FF2B5EF4-FFF2-40B4-BE49-F238E27FC236}">
                      <a16:creationId xmlns:a16="http://schemas.microsoft.com/office/drawing/2014/main" id="{EF7DF0C0-A4C4-62BE-1471-15A6E3C40F74}"/>
                    </a:ext>
                  </a:extLst>
                </p:cNvPr>
                <p:cNvSpPr/>
                <p:nvPr/>
              </p:nvSpPr>
              <p:spPr>
                <a:xfrm>
                  <a:off x="1133395" y="699448"/>
                  <a:ext cx="299109" cy="123162"/>
                </a:xfrm>
                <a:custGeom>
                  <a:avLst/>
                  <a:gdLst>
                    <a:gd name="connsiteX0" fmla="*/ 272718 w 299109"/>
                    <a:gd name="connsiteY0" fmla="*/ 70379 h 123162"/>
                    <a:gd name="connsiteX1" fmla="*/ 271050 w 299109"/>
                    <a:gd name="connsiteY1" fmla="*/ 70547 h 123162"/>
                    <a:gd name="connsiteX2" fmla="*/ 272718 w 299109"/>
                    <a:gd name="connsiteY2" fmla="*/ 61581 h 123162"/>
                    <a:gd name="connsiteX3" fmla="*/ 246326 w 299109"/>
                    <a:gd name="connsiteY3" fmla="*/ 35189 h 123162"/>
                    <a:gd name="connsiteX4" fmla="*/ 237256 w 299109"/>
                    <a:gd name="connsiteY4" fmla="*/ 36889 h 123162"/>
                    <a:gd name="connsiteX5" fmla="*/ 197940 w 299109"/>
                    <a:gd name="connsiteY5" fmla="*/ 0 h 123162"/>
                    <a:gd name="connsiteX6" fmla="*/ 160089 w 299109"/>
                    <a:gd name="connsiteY6" fmla="*/ 28608 h 123162"/>
                    <a:gd name="connsiteX7" fmla="*/ 149555 w 299109"/>
                    <a:gd name="connsiteY7" fmla="*/ 26392 h 123162"/>
                    <a:gd name="connsiteX8" fmla="*/ 126651 w 299109"/>
                    <a:gd name="connsiteY8" fmla="*/ 39907 h 123162"/>
                    <a:gd name="connsiteX9" fmla="*/ 101171 w 299109"/>
                    <a:gd name="connsiteY9" fmla="*/ 26392 h 123162"/>
                    <a:gd name="connsiteX10" fmla="*/ 73009 w 299109"/>
                    <a:gd name="connsiteY10" fmla="*/ 44811 h 123162"/>
                    <a:gd name="connsiteX11" fmla="*/ 52785 w 299109"/>
                    <a:gd name="connsiteY11" fmla="*/ 35189 h 123162"/>
                    <a:gd name="connsiteX12" fmla="*/ 29879 w 299109"/>
                    <a:gd name="connsiteY12" fmla="*/ 48478 h 123162"/>
                    <a:gd name="connsiteX13" fmla="*/ 28042 w 299109"/>
                    <a:gd name="connsiteY13" fmla="*/ 48385 h 123162"/>
                    <a:gd name="connsiteX14" fmla="*/ 9897 w 299109"/>
                    <a:gd name="connsiteY14" fmla="*/ 66530 h 123162"/>
                    <a:gd name="connsiteX15" fmla="*/ 11873 w 299109"/>
                    <a:gd name="connsiteY15" fmla="*/ 74735 h 123162"/>
                    <a:gd name="connsiteX16" fmla="*/ 0 w 299109"/>
                    <a:gd name="connsiteY16" fmla="*/ 96771 h 123162"/>
                    <a:gd name="connsiteX17" fmla="*/ 26392 w 299109"/>
                    <a:gd name="connsiteY17" fmla="*/ 123163 h 123162"/>
                    <a:gd name="connsiteX18" fmla="*/ 52784 w 299109"/>
                    <a:gd name="connsiteY18" fmla="*/ 96771 h 123162"/>
                    <a:gd name="connsiteX19" fmla="*/ 51116 w 299109"/>
                    <a:gd name="connsiteY19" fmla="*/ 87805 h 123162"/>
                    <a:gd name="connsiteX20" fmla="*/ 52784 w 299109"/>
                    <a:gd name="connsiteY20" fmla="*/ 87973 h 123162"/>
                    <a:gd name="connsiteX21" fmla="*/ 75688 w 299109"/>
                    <a:gd name="connsiteY21" fmla="*/ 74459 h 123162"/>
                    <a:gd name="connsiteX22" fmla="*/ 101169 w 299109"/>
                    <a:gd name="connsiteY22" fmla="*/ 87973 h 123162"/>
                    <a:gd name="connsiteX23" fmla="*/ 129331 w 299109"/>
                    <a:gd name="connsiteY23" fmla="*/ 69554 h 123162"/>
                    <a:gd name="connsiteX24" fmla="*/ 149555 w 299109"/>
                    <a:gd name="connsiteY24" fmla="*/ 79176 h 123162"/>
                    <a:gd name="connsiteX25" fmla="*/ 170815 w 299109"/>
                    <a:gd name="connsiteY25" fmla="*/ 68297 h 123162"/>
                    <a:gd name="connsiteX26" fmla="*/ 197940 w 299109"/>
                    <a:gd name="connsiteY26" fmla="*/ 79176 h 123162"/>
                    <a:gd name="connsiteX27" fmla="*/ 221752 w 299109"/>
                    <a:gd name="connsiteY27" fmla="*/ 71031 h 123162"/>
                    <a:gd name="connsiteX28" fmla="*/ 246326 w 299109"/>
                    <a:gd name="connsiteY28" fmla="*/ 87973 h 123162"/>
                    <a:gd name="connsiteX29" fmla="*/ 247994 w 299109"/>
                    <a:gd name="connsiteY29" fmla="*/ 87805 h 123162"/>
                    <a:gd name="connsiteX30" fmla="*/ 246326 w 299109"/>
                    <a:gd name="connsiteY30" fmla="*/ 96771 h 123162"/>
                    <a:gd name="connsiteX31" fmla="*/ 272718 w 299109"/>
                    <a:gd name="connsiteY31" fmla="*/ 123163 h 123162"/>
                    <a:gd name="connsiteX32" fmla="*/ 299110 w 299109"/>
                    <a:gd name="connsiteY32" fmla="*/ 96771 h 123162"/>
                    <a:gd name="connsiteX33" fmla="*/ 272718 w 299109"/>
                    <a:gd name="connsiteY33" fmla="*/ 70379 h 12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9109" h="123162">
                      <a:moveTo>
                        <a:pt x="272718" y="70379"/>
                      </a:moveTo>
                      <a:cubicBezTo>
                        <a:pt x="272146" y="70379"/>
                        <a:pt x="271613" y="70511"/>
                        <a:pt x="271050" y="70547"/>
                      </a:cubicBezTo>
                      <a:cubicBezTo>
                        <a:pt x="272070" y="67736"/>
                        <a:pt x="272718" y="64744"/>
                        <a:pt x="272718" y="61581"/>
                      </a:cubicBezTo>
                      <a:cubicBezTo>
                        <a:pt x="272718" y="47005"/>
                        <a:pt x="260902" y="35189"/>
                        <a:pt x="246326" y="35189"/>
                      </a:cubicBezTo>
                      <a:cubicBezTo>
                        <a:pt x="243125" y="35189"/>
                        <a:pt x="240095" y="35846"/>
                        <a:pt x="237256" y="36889"/>
                      </a:cubicBezTo>
                      <a:cubicBezTo>
                        <a:pt x="235845" y="16309"/>
                        <a:pt x="218880" y="0"/>
                        <a:pt x="197940" y="0"/>
                      </a:cubicBezTo>
                      <a:cubicBezTo>
                        <a:pt x="179913" y="0"/>
                        <a:pt x="164872" y="12124"/>
                        <a:pt x="160089" y="28608"/>
                      </a:cubicBezTo>
                      <a:cubicBezTo>
                        <a:pt x="156858" y="27197"/>
                        <a:pt x="153305" y="26392"/>
                        <a:pt x="149555" y="26392"/>
                      </a:cubicBezTo>
                      <a:cubicBezTo>
                        <a:pt x="139681" y="26392"/>
                        <a:pt x="131177" y="31878"/>
                        <a:pt x="126651" y="39907"/>
                      </a:cubicBezTo>
                      <a:cubicBezTo>
                        <a:pt x="121112" y="31753"/>
                        <a:pt x="111770" y="26392"/>
                        <a:pt x="101171" y="26392"/>
                      </a:cubicBezTo>
                      <a:cubicBezTo>
                        <a:pt x="88573" y="26392"/>
                        <a:pt x="77777" y="33978"/>
                        <a:pt x="73009" y="44811"/>
                      </a:cubicBezTo>
                      <a:cubicBezTo>
                        <a:pt x="68168" y="38981"/>
                        <a:pt x="60955" y="35189"/>
                        <a:pt x="52785" y="35189"/>
                      </a:cubicBezTo>
                      <a:cubicBezTo>
                        <a:pt x="42979" y="35189"/>
                        <a:pt x="34430" y="40540"/>
                        <a:pt x="29879" y="48478"/>
                      </a:cubicBezTo>
                      <a:cubicBezTo>
                        <a:pt x="29274" y="48417"/>
                        <a:pt x="28662" y="48385"/>
                        <a:pt x="28042" y="48385"/>
                      </a:cubicBezTo>
                      <a:cubicBezTo>
                        <a:pt x="18020" y="48385"/>
                        <a:pt x="9897" y="56509"/>
                        <a:pt x="9897" y="66530"/>
                      </a:cubicBezTo>
                      <a:cubicBezTo>
                        <a:pt x="9897" y="69486"/>
                        <a:pt x="10618" y="72268"/>
                        <a:pt x="11873" y="74735"/>
                      </a:cubicBezTo>
                      <a:cubicBezTo>
                        <a:pt x="4722" y="79455"/>
                        <a:pt x="0" y="87560"/>
                        <a:pt x="0" y="96771"/>
                      </a:cubicBezTo>
                      <a:cubicBezTo>
                        <a:pt x="0" y="111347"/>
                        <a:pt x="11816" y="123163"/>
                        <a:pt x="26392" y="123163"/>
                      </a:cubicBezTo>
                      <a:cubicBezTo>
                        <a:pt x="40968" y="123163"/>
                        <a:pt x="52784" y="111347"/>
                        <a:pt x="52784" y="96771"/>
                      </a:cubicBezTo>
                      <a:cubicBezTo>
                        <a:pt x="52784" y="93608"/>
                        <a:pt x="52136" y="90616"/>
                        <a:pt x="51116" y="87805"/>
                      </a:cubicBezTo>
                      <a:cubicBezTo>
                        <a:pt x="51679" y="87841"/>
                        <a:pt x="52213" y="87973"/>
                        <a:pt x="52784" y="87973"/>
                      </a:cubicBezTo>
                      <a:cubicBezTo>
                        <a:pt x="62658" y="87973"/>
                        <a:pt x="71163" y="82487"/>
                        <a:pt x="75688" y="74459"/>
                      </a:cubicBezTo>
                      <a:cubicBezTo>
                        <a:pt x="81227" y="82613"/>
                        <a:pt x="90571" y="87973"/>
                        <a:pt x="101169" y="87973"/>
                      </a:cubicBezTo>
                      <a:cubicBezTo>
                        <a:pt x="113767" y="87973"/>
                        <a:pt x="124563" y="80388"/>
                        <a:pt x="129331" y="69554"/>
                      </a:cubicBezTo>
                      <a:cubicBezTo>
                        <a:pt x="134172" y="75384"/>
                        <a:pt x="141383" y="79176"/>
                        <a:pt x="149555" y="79176"/>
                      </a:cubicBezTo>
                      <a:cubicBezTo>
                        <a:pt x="158312" y="79176"/>
                        <a:pt x="166014" y="74863"/>
                        <a:pt x="170815" y="68297"/>
                      </a:cubicBezTo>
                      <a:cubicBezTo>
                        <a:pt x="177908" y="74998"/>
                        <a:pt x="187413" y="79176"/>
                        <a:pt x="197940" y="79176"/>
                      </a:cubicBezTo>
                      <a:cubicBezTo>
                        <a:pt x="206921" y="79176"/>
                        <a:pt x="215109" y="76071"/>
                        <a:pt x="221752" y="71031"/>
                      </a:cubicBezTo>
                      <a:cubicBezTo>
                        <a:pt x="225561" y="80923"/>
                        <a:pt x="235090" y="87973"/>
                        <a:pt x="246326" y="87973"/>
                      </a:cubicBezTo>
                      <a:cubicBezTo>
                        <a:pt x="246897" y="87973"/>
                        <a:pt x="247431" y="87841"/>
                        <a:pt x="247994" y="87805"/>
                      </a:cubicBezTo>
                      <a:cubicBezTo>
                        <a:pt x="246973" y="90616"/>
                        <a:pt x="246326" y="93608"/>
                        <a:pt x="246326" y="96771"/>
                      </a:cubicBezTo>
                      <a:cubicBezTo>
                        <a:pt x="246326" y="111347"/>
                        <a:pt x="258142" y="123163"/>
                        <a:pt x="272718" y="123163"/>
                      </a:cubicBezTo>
                      <a:cubicBezTo>
                        <a:pt x="287294" y="123163"/>
                        <a:pt x="299110" y="111347"/>
                        <a:pt x="299110" y="96771"/>
                      </a:cubicBezTo>
                      <a:cubicBezTo>
                        <a:pt x="299110" y="82195"/>
                        <a:pt x="287294" y="70379"/>
                        <a:pt x="272718" y="70379"/>
                      </a:cubicBezTo>
                      <a:close/>
                    </a:path>
                  </a:pathLst>
                </a:custGeom>
                <a:solidFill>
                  <a:srgbClr val="623F33"/>
                </a:solidFill>
                <a:ln w="1088" cap="flat">
                  <a:noFill/>
                  <a:prstDash val="solid"/>
                  <a:miter/>
                </a:ln>
              </p:spPr>
              <p:txBody>
                <a:bodyPr rtlCol="0" anchor="ctr"/>
                <a:lstStyle/>
                <a:p>
                  <a:endParaRPr lang="en-US"/>
                </a:p>
              </p:txBody>
            </p:sp>
          </p:grpSp>
          <p:grpSp>
            <p:nvGrpSpPr>
              <p:cNvPr id="31" name="Grafik 59">
                <a:extLst>
                  <a:ext uri="{FF2B5EF4-FFF2-40B4-BE49-F238E27FC236}">
                    <a16:creationId xmlns:a16="http://schemas.microsoft.com/office/drawing/2014/main" id="{3222B34D-9056-1F82-0CE5-3EB3BAC4822A}"/>
                  </a:ext>
                </a:extLst>
              </p:cNvPr>
              <p:cNvGrpSpPr/>
              <p:nvPr/>
            </p:nvGrpSpPr>
            <p:grpSpPr>
              <a:xfrm>
                <a:off x="887746" y="663777"/>
                <a:ext cx="326803" cy="510246"/>
                <a:chOff x="2414340" y="662749"/>
                <a:chExt cx="329556" cy="514545"/>
              </a:xfrm>
            </p:grpSpPr>
            <p:sp>
              <p:nvSpPr>
                <p:cNvPr id="32" name="Freihandform 31">
                  <a:extLst>
                    <a:ext uri="{FF2B5EF4-FFF2-40B4-BE49-F238E27FC236}">
                      <a16:creationId xmlns:a16="http://schemas.microsoft.com/office/drawing/2014/main" id="{D591E7E6-373E-1482-C456-14E813830AFE}"/>
                    </a:ext>
                  </a:extLst>
                </p:cNvPr>
                <p:cNvSpPr/>
                <p:nvPr/>
              </p:nvSpPr>
              <p:spPr>
                <a:xfrm>
                  <a:off x="2414340" y="760334"/>
                  <a:ext cx="329556" cy="416958"/>
                </a:xfrm>
                <a:custGeom>
                  <a:avLst/>
                  <a:gdLst>
                    <a:gd name="connsiteX0" fmla="*/ 329319 w 329556"/>
                    <a:gd name="connsiteY0" fmla="*/ 386827 h 416958"/>
                    <a:gd name="connsiteX1" fmla="*/ 326010 w 329556"/>
                    <a:gd name="connsiteY1" fmla="*/ 362005 h 416958"/>
                    <a:gd name="connsiteX2" fmla="*/ 318755 w 329556"/>
                    <a:gd name="connsiteY2" fmla="*/ 307593 h 416958"/>
                    <a:gd name="connsiteX3" fmla="*/ 294051 w 329556"/>
                    <a:gd name="connsiteY3" fmla="*/ 273500 h 416958"/>
                    <a:gd name="connsiteX4" fmla="*/ 259829 w 329556"/>
                    <a:gd name="connsiteY4" fmla="*/ 257000 h 416958"/>
                    <a:gd name="connsiteX5" fmla="*/ 250968 w 329556"/>
                    <a:gd name="connsiteY5" fmla="*/ 260110 h 416958"/>
                    <a:gd name="connsiteX6" fmla="*/ 230140 w 329556"/>
                    <a:gd name="connsiteY6" fmla="*/ 252446 h 416958"/>
                    <a:gd name="connsiteX7" fmla="*/ 218009 w 329556"/>
                    <a:gd name="connsiteY7" fmla="*/ 235613 h 416958"/>
                    <a:gd name="connsiteX8" fmla="*/ 218009 w 329556"/>
                    <a:gd name="connsiteY8" fmla="*/ 207001 h 416958"/>
                    <a:gd name="connsiteX9" fmla="*/ 256223 w 329556"/>
                    <a:gd name="connsiteY9" fmla="*/ 191078 h 416958"/>
                    <a:gd name="connsiteX10" fmla="*/ 288978 w 329556"/>
                    <a:gd name="connsiteY10" fmla="*/ 141943 h 416958"/>
                    <a:gd name="connsiteX11" fmla="*/ 288978 w 329556"/>
                    <a:gd name="connsiteY11" fmla="*/ 133072 h 416958"/>
                    <a:gd name="connsiteX12" fmla="*/ 315592 w 329556"/>
                    <a:gd name="connsiteY12" fmla="*/ 106457 h 416958"/>
                    <a:gd name="connsiteX13" fmla="*/ 288978 w 329556"/>
                    <a:gd name="connsiteY13" fmla="*/ 79843 h 416958"/>
                    <a:gd name="connsiteX14" fmla="*/ 288978 w 329556"/>
                    <a:gd name="connsiteY14" fmla="*/ 62100 h 416958"/>
                    <a:gd name="connsiteX15" fmla="*/ 244621 w 329556"/>
                    <a:gd name="connsiteY15" fmla="*/ 0 h 416958"/>
                    <a:gd name="connsiteX16" fmla="*/ 84935 w 329556"/>
                    <a:gd name="connsiteY16" fmla="*/ 0 h 416958"/>
                    <a:gd name="connsiteX17" fmla="*/ 40577 w 329556"/>
                    <a:gd name="connsiteY17" fmla="*/ 62100 h 416958"/>
                    <a:gd name="connsiteX18" fmla="*/ 40577 w 329556"/>
                    <a:gd name="connsiteY18" fmla="*/ 79843 h 416958"/>
                    <a:gd name="connsiteX19" fmla="*/ 13963 w 329556"/>
                    <a:gd name="connsiteY19" fmla="*/ 106457 h 416958"/>
                    <a:gd name="connsiteX20" fmla="*/ 40577 w 329556"/>
                    <a:gd name="connsiteY20" fmla="*/ 133072 h 416958"/>
                    <a:gd name="connsiteX21" fmla="*/ 40577 w 329556"/>
                    <a:gd name="connsiteY21" fmla="*/ 141943 h 416958"/>
                    <a:gd name="connsiteX22" fmla="*/ 73333 w 329556"/>
                    <a:gd name="connsiteY22" fmla="*/ 191078 h 416958"/>
                    <a:gd name="connsiteX23" fmla="*/ 111549 w 329556"/>
                    <a:gd name="connsiteY23" fmla="*/ 207001 h 416958"/>
                    <a:gd name="connsiteX24" fmla="*/ 111549 w 329556"/>
                    <a:gd name="connsiteY24" fmla="*/ 235612 h 416958"/>
                    <a:gd name="connsiteX25" fmla="*/ 99417 w 329556"/>
                    <a:gd name="connsiteY25" fmla="*/ 252445 h 416958"/>
                    <a:gd name="connsiteX26" fmla="*/ 78589 w 329556"/>
                    <a:gd name="connsiteY26" fmla="*/ 260109 h 416958"/>
                    <a:gd name="connsiteX27" fmla="*/ 69729 w 329556"/>
                    <a:gd name="connsiteY27" fmla="*/ 256999 h 416958"/>
                    <a:gd name="connsiteX28" fmla="*/ 35506 w 329556"/>
                    <a:gd name="connsiteY28" fmla="*/ 273499 h 416958"/>
                    <a:gd name="connsiteX29" fmla="*/ 10803 w 329556"/>
                    <a:gd name="connsiteY29" fmla="*/ 307592 h 416958"/>
                    <a:gd name="connsiteX30" fmla="*/ 4142 w 329556"/>
                    <a:gd name="connsiteY30" fmla="*/ 357546 h 416958"/>
                    <a:gd name="connsiteX31" fmla="*/ 238 w 329556"/>
                    <a:gd name="connsiteY31" fmla="*/ 386826 h 416958"/>
                    <a:gd name="connsiteX32" fmla="*/ 26619 w 329556"/>
                    <a:gd name="connsiteY32" fmla="*/ 416958 h 416958"/>
                    <a:gd name="connsiteX33" fmla="*/ 26619 w 329556"/>
                    <a:gd name="connsiteY33" fmla="*/ 416958 h 416958"/>
                    <a:gd name="connsiteX34" fmla="*/ 302937 w 329556"/>
                    <a:gd name="connsiteY34" fmla="*/ 416958 h 416958"/>
                    <a:gd name="connsiteX35" fmla="*/ 302937 w 329556"/>
                    <a:gd name="connsiteY35" fmla="*/ 416958 h 416958"/>
                    <a:gd name="connsiteX36" fmla="*/ 329319 w 329556"/>
                    <a:gd name="connsiteY36" fmla="*/ 386827 h 4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56" h="416958">
                      <a:moveTo>
                        <a:pt x="329319" y="386827"/>
                      </a:moveTo>
                      <a:lnTo>
                        <a:pt x="326010" y="362005"/>
                      </a:lnTo>
                      <a:lnTo>
                        <a:pt x="318755" y="307593"/>
                      </a:lnTo>
                      <a:cubicBezTo>
                        <a:pt x="316782" y="292796"/>
                        <a:pt x="307498" y="279983"/>
                        <a:pt x="294051" y="273500"/>
                      </a:cubicBezTo>
                      <a:lnTo>
                        <a:pt x="259829" y="257000"/>
                      </a:lnTo>
                      <a:cubicBezTo>
                        <a:pt x="256498" y="255395"/>
                        <a:pt x="252619" y="256852"/>
                        <a:pt x="250968" y="260110"/>
                      </a:cubicBezTo>
                      <a:lnTo>
                        <a:pt x="230140" y="252446"/>
                      </a:lnTo>
                      <a:cubicBezTo>
                        <a:pt x="222895" y="250031"/>
                        <a:pt x="218009" y="243251"/>
                        <a:pt x="218009" y="235613"/>
                      </a:cubicBezTo>
                      <a:lnTo>
                        <a:pt x="218009" y="207001"/>
                      </a:lnTo>
                      <a:lnTo>
                        <a:pt x="256223" y="191078"/>
                      </a:lnTo>
                      <a:cubicBezTo>
                        <a:pt x="276058" y="182813"/>
                        <a:pt x="288978" y="163432"/>
                        <a:pt x="288978" y="141943"/>
                      </a:cubicBezTo>
                      <a:lnTo>
                        <a:pt x="288978" y="133072"/>
                      </a:lnTo>
                      <a:cubicBezTo>
                        <a:pt x="303677" y="133072"/>
                        <a:pt x="315592" y="121156"/>
                        <a:pt x="315592" y="106457"/>
                      </a:cubicBezTo>
                      <a:cubicBezTo>
                        <a:pt x="315592" y="91758"/>
                        <a:pt x="303677" y="79843"/>
                        <a:pt x="288978" y="79843"/>
                      </a:cubicBezTo>
                      <a:lnTo>
                        <a:pt x="288978" y="62100"/>
                      </a:lnTo>
                      <a:cubicBezTo>
                        <a:pt x="288978" y="37602"/>
                        <a:pt x="269118" y="0"/>
                        <a:pt x="244621" y="0"/>
                      </a:cubicBezTo>
                      <a:lnTo>
                        <a:pt x="84935" y="0"/>
                      </a:lnTo>
                      <a:cubicBezTo>
                        <a:pt x="60437" y="0"/>
                        <a:pt x="40577" y="37602"/>
                        <a:pt x="40577" y="62100"/>
                      </a:cubicBezTo>
                      <a:lnTo>
                        <a:pt x="40577" y="79843"/>
                      </a:lnTo>
                      <a:cubicBezTo>
                        <a:pt x="25878" y="79843"/>
                        <a:pt x="13963" y="91758"/>
                        <a:pt x="13963" y="106457"/>
                      </a:cubicBezTo>
                      <a:cubicBezTo>
                        <a:pt x="13963" y="121156"/>
                        <a:pt x="25878" y="133072"/>
                        <a:pt x="40577" y="133072"/>
                      </a:cubicBezTo>
                      <a:lnTo>
                        <a:pt x="40577" y="141943"/>
                      </a:lnTo>
                      <a:cubicBezTo>
                        <a:pt x="40577" y="163431"/>
                        <a:pt x="53498" y="182812"/>
                        <a:pt x="73333" y="191078"/>
                      </a:cubicBezTo>
                      <a:lnTo>
                        <a:pt x="111549" y="207001"/>
                      </a:lnTo>
                      <a:lnTo>
                        <a:pt x="111549" y="235612"/>
                      </a:lnTo>
                      <a:cubicBezTo>
                        <a:pt x="111549" y="243250"/>
                        <a:pt x="106662" y="250030"/>
                        <a:pt x="99417" y="252445"/>
                      </a:cubicBezTo>
                      <a:lnTo>
                        <a:pt x="78589" y="260109"/>
                      </a:lnTo>
                      <a:cubicBezTo>
                        <a:pt x="76938" y="256851"/>
                        <a:pt x="73059" y="255395"/>
                        <a:pt x="69729" y="256999"/>
                      </a:cubicBezTo>
                      <a:lnTo>
                        <a:pt x="35506" y="273499"/>
                      </a:lnTo>
                      <a:cubicBezTo>
                        <a:pt x="22059" y="279983"/>
                        <a:pt x="12775" y="292794"/>
                        <a:pt x="10803" y="307592"/>
                      </a:cubicBezTo>
                      <a:lnTo>
                        <a:pt x="4142" y="357546"/>
                      </a:lnTo>
                      <a:lnTo>
                        <a:pt x="238" y="386826"/>
                      </a:lnTo>
                      <a:cubicBezTo>
                        <a:pt x="-1889" y="402782"/>
                        <a:pt x="10523" y="416958"/>
                        <a:pt x="26619" y="416958"/>
                      </a:cubicBezTo>
                      <a:lnTo>
                        <a:pt x="26619" y="416958"/>
                      </a:lnTo>
                      <a:lnTo>
                        <a:pt x="302937" y="416958"/>
                      </a:lnTo>
                      <a:lnTo>
                        <a:pt x="302937" y="416958"/>
                      </a:lnTo>
                      <a:cubicBezTo>
                        <a:pt x="319033" y="416958"/>
                        <a:pt x="331446" y="402782"/>
                        <a:pt x="329319" y="386827"/>
                      </a:cubicBezTo>
                      <a:close/>
                    </a:path>
                  </a:pathLst>
                </a:custGeom>
                <a:solidFill>
                  <a:srgbClr val="FFD7A3"/>
                </a:solidFill>
                <a:ln w="1109" cap="flat">
                  <a:noFill/>
                  <a:prstDash val="solid"/>
                  <a:miter/>
                </a:ln>
              </p:spPr>
              <p:txBody>
                <a:bodyPr rtlCol="0" anchor="ctr"/>
                <a:lstStyle/>
                <a:p>
                  <a:endParaRPr lang="en-US"/>
                </a:p>
              </p:txBody>
            </p:sp>
            <p:sp>
              <p:nvSpPr>
                <p:cNvPr id="33" name="Freihandform 32">
                  <a:extLst>
                    <a:ext uri="{FF2B5EF4-FFF2-40B4-BE49-F238E27FC236}">
                      <a16:creationId xmlns:a16="http://schemas.microsoft.com/office/drawing/2014/main" id="{C541CD75-8E22-20C7-6E24-0893A5637E38}"/>
                    </a:ext>
                  </a:extLst>
                </p:cNvPr>
                <p:cNvSpPr/>
                <p:nvPr/>
              </p:nvSpPr>
              <p:spPr>
                <a:xfrm>
                  <a:off x="2517292" y="966596"/>
                  <a:ext cx="115053" cy="46414"/>
                </a:xfrm>
                <a:custGeom>
                  <a:avLst/>
                  <a:gdLst>
                    <a:gd name="connsiteX0" fmla="*/ 115054 w 115053"/>
                    <a:gd name="connsiteY0" fmla="*/ 0 h 46414"/>
                    <a:gd name="connsiteX1" fmla="*/ 8596 w 115053"/>
                    <a:gd name="connsiteY1" fmla="*/ 0 h 46414"/>
                    <a:gd name="connsiteX2" fmla="*/ 8596 w 115053"/>
                    <a:gd name="connsiteY2" fmla="*/ 29352 h 46414"/>
                    <a:gd name="connsiteX3" fmla="*/ 0 w 115053"/>
                    <a:gd name="connsiteY3" fmla="*/ 44546 h 46414"/>
                    <a:gd name="connsiteX4" fmla="*/ 115054 w 115053"/>
                    <a:gd name="connsiteY4" fmla="*/ 0 h 4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3" h="46414">
                      <a:moveTo>
                        <a:pt x="115054" y="0"/>
                      </a:moveTo>
                      <a:lnTo>
                        <a:pt x="8596" y="0"/>
                      </a:lnTo>
                      <a:lnTo>
                        <a:pt x="8596" y="29352"/>
                      </a:lnTo>
                      <a:cubicBezTo>
                        <a:pt x="8596" y="35665"/>
                        <a:pt x="5251" y="41386"/>
                        <a:pt x="0" y="44546"/>
                      </a:cubicBezTo>
                      <a:cubicBezTo>
                        <a:pt x="74215" y="57367"/>
                        <a:pt x="115054" y="0"/>
                        <a:pt x="115054" y="0"/>
                      </a:cubicBezTo>
                      <a:close/>
                    </a:path>
                  </a:pathLst>
                </a:custGeom>
                <a:solidFill>
                  <a:srgbClr val="FDC88E"/>
                </a:solidFill>
                <a:ln w="1109"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5CD04665-ACF8-2B4C-00A5-BE1A7FEB7411}"/>
                    </a:ext>
                  </a:extLst>
                </p:cNvPr>
                <p:cNvSpPr/>
                <p:nvPr/>
              </p:nvSpPr>
              <p:spPr>
                <a:xfrm>
                  <a:off x="2464974" y="1016543"/>
                  <a:ext cx="228367" cy="95322"/>
                </a:xfrm>
                <a:custGeom>
                  <a:avLst/>
                  <a:gdLst>
                    <a:gd name="connsiteX0" fmla="*/ 189736 w 228367"/>
                    <a:gd name="connsiteY0" fmla="*/ 0 h 95322"/>
                    <a:gd name="connsiteX1" fmla="*/ 114143 w 228367"/>
                    <a:gd name="connsiteY1" fmla="*/ 54292 h 95322"/>
                    <a:gd name="connsiteX2" fmla="*/ 38551 w 228367"/>
                    <a:gd name="connsiteY2" fmla="*/ 0 h 95322"/>
                    <a:gd name="connsiteX3" fmla="*/ 0 w 228367"/>
                    <a:gd name="connsiteY3" fmla="*/ 14293 h 95322"/>
                    <a:gd name="connsiteX4" fmla="*/ 114143 w 228367"/>
                    <a:gd name="connsiteY4" fmla="*/ 95323 h 95322"/>
                    <a:gd name="connsiteX5" fmla="*/ 228368 w 228367"/>
                    <a:gd name="connsiteY5" fmla="*/ 14062 h 95322"/>
                    <a:gd name="connsiteX6" fmla="*/ 189736 w 228367"/>
                    <a:gd name="connsiteY6" fmla="*/ 0 h 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67" h="95322">
                      <a:moveTo>
                        <a:pt x="189736" y="0"/>
                      </a:moveTo>
                      <a:cubicBezTo>
                        <a:pt x="179072" y="31549"/>
                        <a:pt x="149293" y="54292"/>
                        <a:pt x="114143" y="54292"/>
                      </a:cubicBezTo>
                      <a:cubicBezTo>
                        <a:pt x="78994" y="54292"/>
                        <a:pt x="49215" y="31548"/>
                        <a:pt x="38551" y="0"/>
                      </a:cubicBezTo>
                      <a:lnTo>
                        <a:pt x="0" y="14293"/>
                      </a:lnTo>
                      <a:cubicBezTo>
                        <a:pt x="16468" y="61471"/>
                        <a:pt x="61349" y="95323"/>
                        <a:pt x="114143" y="95323"/>
                      </a:cubicBezTo>
                      <a:cubicBezTo>
                        <a:pt x="167024" y="95323"/>
                        <a:pt x="211967" y="61362"/>
                        <a:pt x="228368" y="14062"/>
                      </a:cubicBezTo>
                      <a:lnTo>
                        <a:pt x="189736" y="0"/>
                      </a:lnTo>
                      <a:close/>
                    </a:path>
                  </a:pathLst>
                </a:custGeom>
                <a:solidFill>
                  <a:schemeClr val="accent6"/>
                </a:solidFill>
                <a:ln w="1109" cap="flat">
                  <a:noFill/>
                  <a:prstDash val="solid"/>
                  <a:miter/>
                </a:ln>
              </p:spPr>
              <p:txBody>
                <a:bodyPr rtlCol="0" anchor="ctr"/>
                <a:lstStyle/>
                <a:p>
                  <a:endParaRPr lang="en-US"/>
                </a:p>
              </p:txBody>
            </p:sp>
            <p:sp>
              <p:nvSpPr>
                <p:cNvPr id="35" name="Freihandform 34">
                  <a:extLst>
                    <a:ext uri="{FF2B5EF4-FFF2-40B4-BE49-F238E27FC236}">
                      <a16:creationId xmlns:a16="http://schemas.microsoft.com/office/drawing/2014/main" id="{924840C1-FAD2-2373-4D93-87D10DD0186D}"/>
                    </a:ext>
                  </a:extLst>
                </p:cNvPr>
                <p:cNvSpPr/>
                <p:nvPr/>
              </p:nvSpPr>
              <p:spPr>
                <a:xfrm>
                  <a:off x="2414341" y="1016677"/>
                  <a:ext cx="329554" cy="160615"/>
                </a:xfrm>
                <a:custGeom>
                  <a:avLst/>
                  <a:gdLst>
                    <a:gd name="connsiteX0" fmla="*/ 329316 w 329554"/>
                    <a:gd name="connsiteY0" fmla="*/ 130485 h 160615"/>
                    <a:gd name="connsiteX1" fmla="*/ 318753 w 329554"/>
                    <a:gd name="connsiteY1" fmla="*/ 51251 h 160615"/>
                    <a:gd name="connsiteX2" fmla="*/ 294049 w 329554"/>
                    <a:gd name="connsiteY2" fmla="*/ 17158 h 160615"/>
                    <a:gd name="connsiteX3" fmla="*/ 259826 w 329554"/>
                    <a:gd name="connsiteY3" fmla="*/ 658 h 160615"/>
                    <a:gd name="connsiteX4" fmla="*/ 250796 w 329554"/>
                    <a:gd name="connsiteY4" fmla="*/ 4106 h 160615"/>
                    <a:gd name="connsiteX5" fmla="*/ 164777 w 329554"/>
                    <a:gd name="connsiteY5" fmla="*/ 89647 h 160615"/>
                    <a:gd name="connsiteX6" fmla="*/ 78758 w 329554"/>
                    <a:gd name="connsiteY6" fmla="*/ 4105 h 160615"/>
                    <a:gd name="connsiteX7" fmla="*/ 69728 w 329554"/>
                    <a:gd name="connsiteY7" fmla="*/ 657 h 160615"/>
                    <a:gd name="connsiteX8" fmla="*/ 35505 w 329554"/>
                    <a:gd name="connsiteY8" fmla="*/ 17157 h 160615"/>
                    <a:gd name="connsiteX9" fmla="*/ 10801 w 329554"/>
                    <a:gd name="connsiteY9" fmla="*/ 51250 h 160615"/>
                    <a:gd name="connsiteX10" fmla="*/ 238 w 329554"/>
                    <a:gd name="connsiteY10" fmla="*/ 130484 h 160615"/>
                    <a:gd name="connsiteX11" fmla="*/ 26619 w 329554"/>
                    <a:gd name="connsiteY11" fmla="*/ 160616 h 160615"/>
                    <a:gd name="connsiteX12" fmla="*/ 302937 w 329554"/>
                    <a:gd name="connsiteY12" fmla="*/ 160616 h 160615"/>
                    <a:gd name="connsiteX13" fmla="*/ 329316 w 329554"/>
                    <a:gd name="connsiteY13" fmla="*/ 130485 h 16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554" h="160615">
                      <a:moveTo>
                        <a:pt x="329316" y="130485"/>
                      </a:moveTo>
                      <a:lnTo>
                        <a:pt x="318753" y="51251"/>
                      </a:lnTo>
                      <a:cubicBezTo>
                        <a:pt x="316780" y="36453"/>
                        <a:pt x="307496" y="23642"/>
                        <a:pt x="294049" y="17158"/>
                      </a:cubicBezTo>
                      <a:lnTo>
                        <a:pt x="259826" y="658"/>
                      </a:lnTo>
                      <a:cubicBezTo>
                        <a:pt x="256381" y="-1003"/>
                        <a:pt x="252341" y="607"/>
                        <a:pt x="250796" y="4106"/>
                      </a:cubicBezTo>
                      <a:cubicBezTo>
                        <a:pt x="228357" y="54924"/>
                        <a:pt x="189913" y="78555"/>
                        <a:pt x="164777" y="89647"/>
                      </a:cubicBezTo>
                      <a:cubicBezTo>
                        <a:pt x="139640" y="78556"/>
                        <a:pt x="101196" y="54924"/>
                        <a:pt x="78758" y="4105"/>
                      </a:cubicBezTo>
                      <a:cubicBezTo>
                        <a:pt x="77213" y="606"/>
                        <a:pt x="73173" y="-1003"/>
                        <a:pt x="69728" y="657"/>
                      </a:cubicBezTo>
                      <a:lnTo>
                        <a:pt x="35505" y="17157"/>
                      </a:lnTo>
                      <a:cubicBezTo>
                        <a:pt x="22058" y="23641"/>
                        <a:pt x="12774" y="36452"/>
                        <a:pt x="10801" y="51250"/>
                      </a:cubicBezTo>
                      <a:lnTo>
                        <a:pt x="238" y="130484"/>
                      </a:lnTo>
                      <a:cubicBezTo>
                        <a:pt x="-1889" y="146438"/>
                        <a:pt x="10522" y="160616"/>
                        <a:pt x="26619" y="160616"/>
                      </a:cubicBezTo>
                      <a:lnTo>
                        <a:pt x="302937" y="160616"/>
                      </a:lnTo>
                      <a:cubicBezTo>
                        <a:pt x="319032" y="160617"/>
                        <a:pt x="331444" y="146439"/>
                        <a:pt x="329316" y="130485"/>
                      </a:cubicBezTo>
                      <a:close/>
                    </a:path>
                  </a:pathLst>
                </a:custGeom>
                <a:solidFill>
                  <a:schemeClr val="accent5"/>
                </a:solidFill>
                <a:ln w="1109"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85DEBFDB-8535-8054-8426-2D6F157947F0}"/>
                    </a:ext>
                  </a:extLst>
                </p:cNvPr>
                <p:cNvSpPr/>
                <p:nvPr/>
              </p:nvSpPr>
              <p:spPr>
                <a:xfrm>
                  <a:off x="2477989" y="1016677"/>
                  <a:ext cx="202260" cy="104354"/>
                </a:xfrm>
                <a:custGeom>
                  <a:avLst/>
                  <a:gdLst>
                    <a:gd name="connsiteX0" fmla="*/ 106791 w 202260"/>
                    <a:gd name="connsiteY0" fmla="*/ 101692 h 104354"/>
                    <a:gd name="connsiteX1" fmla="*/ 202260 w 202260"/>
                    <a:gd name="connsiteY1" fmla="*/ 3590 h 104354"/>
                    <a:gd name="connsiteX2" fmla="*/ 196179 w 202260"/>
                    <a:gd name="connsiteY2" fmla="*/ 658 h 104354"/>
                    <a:gd name="connsiteX3" fmla="*/ 187149 w 202260"/>
                    <a:gd name="connsiteY3" fmla="*/ 4106 h 104354"/>
                    <a:gd name="connsiteX4" fmla="*/ 101129 w 202260"/>
                    <a:gd name="connsiteY4" fmla="*/ 89647 h 104354"/>
                    <a:gd name="connsiteX5" fmla="*/ 15110 w 202260"/>
                    <a:gd name="connsiteY5" fmla="*/ 4105 h 104354"/>
                    <a:gd name="connsiteX6" fmla="*/ 6080 w 202260"/>
                    <a:gd name="connsiteY6" fmla="*/ 657 h 104354"/>
                    <a:gd name="connsiteX7" fmla="*/ 0 w 202260"/>
                    <a:gd name="connsiteY7" fmla="*/ 3589 h 104354"/>
                    <a:gd name="connsiteX8" fmla="*/ 95468 w 202260"/>
                    <a:gd name="connsiteY8" fmla="*/ 101690 h 104354"/>
                    <a:gd name="connsiteX9" fmla="*/ 101129 w 202260"/>
                    <a:gd name="connsiteY9" fmla="*/ 104354 h 104354"/>
                    <a:gd name="connsiteX10" fmla="*/ 106791 w 202260"/>
                    <a:gd name="connsiteY10" fmla="*/ 101692 h 1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0" h="104354">
                      <a:moveTo>
                        <a:pt x="106791" y="101692"/>
                      </a:moveTo>
                      <a:cubicBezTo>
                        <a:pt x="149652" y="81540"/>
                        <a:pt x="182449" y="47625"/>
                        <a:pt x="202260" y="3590"/>
                      </a:cubicBezTo>
                      <a:lnTo>
                        <a:pt x="196179" y="658"/>
                      </a:lnTo>
                      <a:cubicBezTo>
                        <a:pt x="192733" y="-1003"/>
                        <a:pt x="188694" y="607"/>
                        <a:pt x="187149" y="4106"/>
                      </a:cubicBezTo>
                      <a:cubicBezTo>
                        <a:pt x="164710" y="54924"/>
                        <a:pt x="126265" y="78555"/>
                        <a:pt x="101129" y="89647"/>
                      </a:cubicBezTo>
                      <a:cubicBezTo>
                        <a:pt x="75993" y="78556"/>
                        <a:pt x="37548" y="54924"/>
                        <a:pt x="15110" y="4105"/>
                      </a:cubicBezTo>
                      <a:cubicBezTo>
                        <a:pt x="13566" y="606"/>
                        <a:pt x="9526" y="-1003"/>
                        <a:pt x="6080" y="657"/>
                      </a:cubicBezTo>
                      <a:lnTo>
                        <a:pt x="0" y="3589"/>
                      </a:lnTo>
                      <a:cubicBezTo>
                        <a:pt x="19811" y="47623"/>
                        <a:pt x="52607" y="81539"/>
                        <a:pt x="95468" y="101690"/>
                      </a:cubicBezTo>
                      <a:lnTo>
                        <a:pt x="101129" y="104354"/>
                      </a:lnTo>
                      <a:lnTo>
                        <a:pt x="106791" y="101692"/>
                      </a:lnTo>
                      <a:close/>
                    </a:path>
                  </a:pathLst>
                </a:custGeom>
                <a:solidFill>
                  <a:schemeClr val="accent4"/>
                </a:solidFill>
                <a:ln w="1109" cap="flat">
                  <a:noFill/>
                  <a:prstDash val="solid"/>
                  <a:miter/>
                </a:ln>
              </p:spPr>
              <p:txBody>
                <a:bodyPr rtlCol="0" anchor="ctr"/>
                <a:lstStyle/>
                <a:p>
                  <a:endParaRPr lang="en-US"/>
                </a:p>
              </p:txBody>
            </p:sp>
            <p:sp>
              <p:nvSpPr>
                <p:cNvPr id="37" name="Freihandform 36">
                  <a:extLst>
                    <a:ext uri="{FF2B5EF4-FFF2-40B4-BE49-F238E27FC236}">
                      <a16:creationId xmlns:a16="http://schemas.microsoft.com/office/drawing/2014/main" id="{A2C3B23F-592F-69B6-EF15-266CEF2FBA65}"/>
                    </a:ext>
                  </a:extLst>
                </p:cNvPr>
                <p:cNvSpPr/>
                <p:nvPr/>
              </p:nvSpPr>
              <p:spPr>
                <a:xfrm>
                  <a:off x="2414340" y="1055962"/>
                  <a:ext cx="67191" cy="121331"/>
                </a:xfrm>
                <a:custGeom>
                  <a:avLst/>
                  <a:gdLst>
                    <a:gd name="connsiteX0" fmla="*/ 67192 w 67191"/>
                    <a:gd name="connsiteY0" fmla="*/ 83322 h 121331"/>
                    <a:gd name="connsiteX1" fmla="*/ 57848 w 67191"/>
                    <a:gd name="connsiteY1" fmla="*/ 56089 h 121331"/>
                    <a:gd name="connsiteX2" fmla="*/ 14224 w 67191"/>
                    <a:gd name="connsiteY2" fmla="*/ 0 h 121331"/>
                    <a:gd name="connsiteX3" fmla="*/ 10801 w 67191"/>
                    <a:gd name="connsiteY3" fmla="*/ 11965 h 121331"/>
                    <a:gd name="connsiteX4" fmla="*/ 238 w 67191"/>
                    <a:gd name="connsiteY4" fmla="*/ 91200 h 121331"/>
                    <a:gd name="connsiteX5" fmla="*/ 26619 w 67191"/>
                    <a:gd name="connsiteY5" fmla="*/ 121331 h 121331"/>
                    <a:gd name="connsiteX6" fmla="*/ 67192 w 67191"/>
                    <a:gd name="connsiteY6" fmla="*/ 121331 h 121331"/>
                    <a:gd name="connsiteX7" fmla="*/ 67192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67192" y="83322"/>
                      </a:moveTo>
                      <a:cubicBezTo>
                        <a:pt x="67192" y="73458"/>
                        <a:pt x="63904" y="63876"/>
                        <a:pt x="57848" y="56089"/>
                      </a:cubicBezTo>
                      <a:lnTo>
                        <a:pt x="14224" y="0"/>
                      </a:lnTo>
                      <a:cubicBezTo>
                        <a:pt x="12564" y="3774"/>
                        <a:pt x="11360" y="7775"/>
                        <a:pt x="10801" y="11965"/>
                      </a:cubicBezTo>
                      <a:lnTo>
                        <a:pt x="238" y="91200"/>
                      </a:lnTo>
                      <a:cubicBezTo>
                        <a:pt x="-1889" y="107154"/>
                        <a:pt x="10522" y="121331"/>
                        <a:pt x="26619" y="121331"/>
                      </a:cubicBezTo>
                      <a:lnTo>
                        <a:pt x="67192" y="121331"/>
                      </a:lnTo>
                      <a:lnTo>
                        <a:pt x="67192" y="83322"/>
                      </a:lnTo>
                      <a:close/>
                    </a:path>
                  </a:pathLst>
                </a:custGeom>
                <a:solidFill>
                  <a:schemeClr val="accent6"/>
                </a:solidFill>
                <a:ln w="1109" cap="flat">
                  <a:noFill/>
                  <a:prstDash val="solid"/>
                  <a:miter/>
                </a:ln>
              </p:spPr>
              <p:txBody>
                <a:bodyPr rtlCol="0" anchor="ctr"/>
                <a:lstStyle/>
                <a:p>
                  <a:endParaRPr lang="en-US"/>
                </a:p>
              </p:txBody>
            </p:sp>
            <p:sp>
              <p:nvSpPr>
                <p:cNvPr id="38" name="Freihandform 37">
                  <a:extLst>
                    <a:ext uri="{FF2B5EF4-FFF2-40B4-BE49-F238E27FC236}">
                      <a16:creationId xmlns:a16="http://schemas.microsoft.com/office/drawing/2014/main" id="{685F187F-1823-5892-8A0B-30AA801469B0}"/>
                    </a:ext>
                  </a:extLst>
                </p:cNvPr>
                <p:cNvSpPr/>
                <p:nvPr/>
              </p:nvSpPr>
              <p:spPr>
                <a:xfrm>
                  <a:off x="2676703" y="1055962"/>
                  <a:ext cx="67191" cy="121331"/>
                </a:xfrm>
                <a:custGeom>
                  <a:avLst/>
                  <a:gdLst>
                    <a:gd name="connsiteX0" fmla="*/ 0 w 67191"/>
                    <a:gd name="connsiteY0" fmla="*/ 83322 h 121331"/>
                    <a:gd name="connsiteX1" fmla="*/ 9344 w 67191"/>
                    <a:gd name="connsiteY1" fmla="*/ 56089 h 121331"/>
                    <a:gd name="connsiteX2" fmla="*/ 52968 w 67191"/>
                    <a:gd name="connsiteY2" fmla="*/ 0 h 121331"/>
                    <a:gd name="connsiteX3" fmla="*/ 56390 w 67191"/>
                    <a:gd name="connsiteY3" fmla="*/ 11965 h 121331"/>
                    <a:gd name="connsiteX4" fmla="*/ 66954 w 67191"/>
                    <a:gd name="connsiteY4" fmla="*/ 91200 h 121331"/>
                    <a:gd name="connsiteX5" fmla="*/ 40572 w 67191"/>
                    <a:gd name="connsiteY5" fmla="*/ 121331 h 121331"/>
                    <a:gd name="connsiteX6" fmla="*/ 0 w 67191"/>
                    <a:gd name="connsiteY6" fmla="*/ 121331 h 121331"/>
                    <a:gd name="connsiteX7" fmla="*/ 0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0" y="83322"/>
                      </a:moveTo>
                      <a:cubicBezTo>
                        <a:pt x="0" y="73458"/>
                        <a:pt x="3288" y="63876"/>
                        <a:pt x="9344" y="56089"/>
                      </a:cubicBezTo>
                      <a:lnTo>
                        <a:pt x="52968" y="0"/>
                      </a:lnTo>
                      <a:cubicBezTo>
                        <a:pt x="54628" y="3774"/>
                        <a:pt x="55831" y="7775"/>
                        <a:pt x="56390" y="11965"/>
                      </a:cubicBezTo>
                      <a:lnTo>
                        <a:pt x="66954" y="91200"/>
                      </a:lnTo>
                      <a:cubicBezTo>
                        <a:pt x="69081" y="107154"/>
                        <a:pt x="56670" y="121331"/>
                        <a:pt x="40572" y="121331"/>
                      </a:cubicBezTo>
                      <a:lnTo>
                        <a:pt x="0" y="121331"/>
                      </a:lnTo>
                      <a:lnTo>
                        <a:pt x="0" y="83322"/>
                      </a:lnTo>
                      <a:close/>
                    </a:path>
                  </a:pathLst>
                </a:custGeom>
                <a:solidFill>
                  <a:schemeClr val="accent6"/>
                </a:solidFill>
                <a:ln w="1109" cap="flat">
                  <a:noFill/>
                  <a:prstDash val="solid"/>
                  <a:miter/>
                </a:ln>
              </p:spPr>
              <p:txBody>
                <a:bodyPr rtlCol="0" anchor="ctr"/>
                <a:lstStyle/>
                <a:p>
                  <a:endParaRPr lang="en-US"/>
                </a:p>
              </p:txBody>
            </p:sp>
            <p:sp>
              <p:nvSpPr>
                <p:cNvPr id="39" name="Freihandform 38">
                  <a:extLst>
                    <a:ext uri="{FF2B5EF4-FFF2-40B4-BE49-F238E27FC236}">
                      <a16:creationId xmlns:a16="http://schemas.microsoft.com/office/drawing/2014/main" id="{7999D909-C618-07BD-D539-79FA986FC7DB}"/>
                    </a:ext>
                  </a:extLst>
                </p:cNvPr>
                <p:cNvSpPr/>
                <p:nvPr/>
              </p:nvSpPr>
              <p:spPr>
                <a:xfrm>
                  <a:off x="2685557"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FC85C"/>
                </a:solidFill>
                <a:ln w="1109" cap="flat">
                  <a:noFill/>
                  <a:prstDash val="solid"/>
                  <a:miter/>
                </a:ln>
              </p:spPr>
              <p:txBody>
                <a:bodyPr rtlCol="0" anchor="ctr"/>
                <a:lstStyle/>
                <a:p>
                  <a:endParaRPr lang="en-US"/>
                </a:p>
              </p:txBody>
            </p:sp>
            <p:sp>
              <p:nvSpPr>
                <p:cNvPr id="40" name="Freihandform 39">
                  <a:extLst>
                    <a:ext uri="{FF2B5EF4-FFF2-40B4-BE49-F238E27FC236}">
                      <a16:creationId xmlns:a16="http://schemas.microsoft.com/office/drawing/2014/main" id="{9F3AB622-ACCB-812B-E9CC-FB70836D12DD}"/>
                    </a:ext>
                  </a:extLst>
                </p:cNvPr>
                <p:cNvSpPr/>
                <p:nvPr/>
              </p:nvSpPr>
              <p:spPr>
                <a:xfrm>
                  <a:off x="2437165"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6B45E"/>
                </a:solidFill>
                <a:ln w="1109" cap="flat">
                  <a:noFill/>
                  <a:prstDash val="solid"/>
                  <a:miter/>
                </a:ln>
              </p:spPr>
              <p:txBody>
                <a:bodyPr rtlCol="0" anchor="ctr"/>
                <a:lstStyle/>
                <a:p>
                  <a:endParaRPr lang="en-US"/>
                </a:p>
              </p:txBody>
            </p:sp>
            <p:sp>
              <p:nvSpPr>
                <p:cNvPr id="41" name="Freihandform 40">
                  <a:extLst>
                    <a:ext uri="{FF2B5EF4-FFF2-40B4-BE49-F238E27FC236}">
                      <a16:creationId xmlns:a16="http://schemas.microsoft.com/office/drawing/2014/main" id="{46A26C07-9270-F682-9410-1B616464CC11}"/>
                    </a:ext>
                  </a:extLst>
                </p:cNvPr>
                <p:cNvSpPr/>
                <p:nvPr/>
              </p:nvSpPr>
              <p:spPr>
                <a:xfrm>
                  <a:off x="2428303" y="760334"/>
                  <a:ext cx="301629" cy="221786"/>
                </a:xfrm>
                <a:custGeom>
                  <a:avLst/>
                  <a:gdLst>
                    <a:gd name="connsiteX0" fmla="*/ 275015 w 301629"/>
                    <a:gd name="connsiteY0" fmla="*/ 79843 h 221786"/>
                    <a:gd name="connsiteX1" fmla="*/ 275015 w 301629"/>
                    <a:gd name="connsiteY1" fmla="*/ 62100 h 221786"/>
                    <a:gd name="connsiteX2" fmla="*/ 230658 w 301629"/>
                    <a:gd name="connsiteY2" fmla="*/ 0 h 221786"/>
                    <a:gd name="connsiteX3" fmla="*/ 70972 w 301629"/>
                    <a:gd name="connsiteY3" fmla="*/ 0 h 221786"/>
                    <a:gd name="connsiteX4" fmla="*/ 26614 w 301629"/>
                    <a:gd name="connsiteY4" fmla="*/ 62100 h 221786"/>
                    <a:gd name="connsiteX5" fmla="*/ 26614 w 301629"/>
                    <a:gd name="connsiteY5" fmla="*/ 79843 h 221786"/>
                    <a:gd name="connsiteX6" fmla="*/ 0 w 301629"/>
                    <a:gd name="connsiteY6" fmla="*/ 106457 h 221786"/>
                    <a:gd name="connsiteX7" fmla="*/ 26614 w 301629"/>
                    <a:gd name="connsiteY7" fmla="*/ 133072 h 221786"/>
                    <a:gd name="connsiteX8" fmla="*/ 26614 w 301629"/>
                    <a:gd name="connsiteY8" fmla="*/ 141943 h 221786"/>
                    <a:gd name="connsiteX9" fmla="*/ 59370 w 301629"/>
                    <a:gd name="connsiteY9" fmla="*/ 191078 h 221786"/>
                    <a:gd name="connsiteX10" fmla="*/ 116692 w 301629"/>
                    <a:gd name="connsiteY10" fmla="*/ 214962 h 221786"/>
                    <a:gd name="connsiteX11" fmla="*/ 150814 w 301629"/>
                    <a:gd name="connsiteY11" fmla="*/ 221786 h 221786"/>
                    <a:gd name="connsiteX12" fmla="*/ 150814 w 301629"/>
                    <a:gd name="connsiteY12" fmla="*/ 221786 h 221786"/>
                    <a:gd name="connsiteX13" fmla="*/ 184934 w 301629"/>
                    <a:gd name="connsiteY13" fmla="*/ 214962 h 221786"/>
                    <a:gd name="connsiteX14" fmla="*/ 242259 w 301629"/>
                    <a:gd name="connsiteY14" fmla="*/ 191077 h 221786"/>
                    <a:gd name="connsiteX15" fmla="*/ 275015 w 301629"/>
                    <a:gd name="connsiteY15" fmla="*/ 141943 h 221786"/>
                    <a:gd name="connsiteX16" fmla="*/ 275015 w 301629"/>
                    <a:gd name="connsiteY16" fmla="*/ 133072 h 221786"/>
                    <a:gd name="connsiteX17" fmla="*/ 301629 w 301629"/>
                    <a:gd name="connsiteY17" fmla="*/ 106457 h 221786"/>
                    <a:gd name="connsiteX18" fmla="*/ 275015 w 301629"/>
                    <a:gd name="connsiteY18" fmla="*/ 79843 h 2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629" h="221786">
                      <a:moveTo>
                        <a:pt x="275015" y="79843"/>
                      </a:moveTo>
                      <a:lnTo>
                        <a:pt x="275015" y="62100"/>
                      </a:lnTo>
                      <a:cubicBezTo>
                        <a:pt x="275015" y="37602"/>
                        <a:pt x="255155" y="0"/>
                        <a:pt x="230658" y="0"/>
                      </a:cubicBezTo>
                      <a:lnTo>
                        <a:pt x="70972" y="0"/>
                      </a:lnTo>
                      <a:cubicBezTo>
                        <a:pt x="46474" y="0"/>
                        <a:pt x="26614" y="37602"/>
                        <a:pt x="26614" y="62100"/>
                      </a:cubicBezTo>
                      <a:lnTo>
                        <a:pt x="26614" y="79843"/>
                      </a:lnTo>
                      <a:cubicBezTo>
                        <a:pt x="11915" y="79843"/>
                        <a:pt x="0" y="91758"/>
                        <a:pt x="0" y="106457"/>
                      </a:cubicBezTo>
                      <a:cubicBezTo>
                        <a:pt x="0" y="121156"/>
                        <a:pt x="11915" y="133072"/>
                        <a:pt x="26614" y="133072"/>
                      </a:cubicBezTo>
                      <a:lnTo>
                        <a:pt x="26614" y="141943"/>
                      </a:lnTo>
                      <a:cubicBezTo>
                        <a:pt x="26614" y="163431"/>
                        <a:pt x="39535" y="182812"/>
                        <a:pt x="59370" y="191078"/>
                      </a:cubicBezTo>
                      <a:lnTo>
                        <a:pt x="116692" y="214962"/>
                      </a:lnTo>
                      <a:cubicBezTo>
                        <a:pt x="127504" y="219467"/>
                        <a:pt x="139101" y="221786"/>
                        <a:pt x="150814" y="221786"/>
                      </a:cubicBezTo>
                      <a:lnTo>
                        <a:pt x="150814" y="221786"/>
                      </a:lnTo>
                      <a:cubicBezTo>
                        <a:pt x="162526" y="221786"/>
                        <a:pt x="174122" y="219467"/>
                        <a:pt x="184934" y="214962"/>
                      </a:cubicBezTo>
                      <a:lnTo>
                        <a:pt x="242259" y="191077"/>
                      </a:lnTo>
                      <a:cubicBezTo>
                        <a:pt x="262095" y="182813"/>
                        <a:pt x="275015" y="163432"/>
                        <a:pt x="275015" y="141943"/>
                      </a:cubicBezTo>
                      <a:lnTo>
                        <a:pt x="275015" y="133072"/>
                      </a:lnTo>
                      <a:cubicBezTo>
                        <a:pt x="289714" y="133072"/>
                        <a:pt x="301629" y="121156"/>
                        <a:pt x="301629" y="106457"/>
                      </a:cubicBezTo>
                      <a:cubicBezTo>
                        <a:pt x="301629" y="91758"/>
                        <a:pt x="289714" y="79843"/>
                        <a:pt x="275015" y="79843"/>
                      </a:cubicBezTo>
                      <a:close/>
                    </a:path>
                  </a:pathLst>
                </a:custGeom>
                <a:solidFill>
                  <a:srgbClr val="FFE1B2"/>
                </a:solidFill>
                <a:ln w="1109" cap="flat">
                  <a:noFill/>
                  <a:prstDash val="solid"/>
                  <a:miter/>
                </a:ln>
              </p:spPr>
              <p:txBody>
                <a:bodyPr rtlCol="0" anchor="ctr"/>
                <a:lstStyle/>
                <a:p>
                  <a:endParaRPr lang="en-US"/>
                </a:p>
              </p:txBody>
            </p:sp>
            <p:sp>
              <p:nvSpPr>
                <p:cNvPr id="42" name="Freihandform 41">
                  <a:extLst>
                    <a:ext uri="{FF2B5EF4-FFF2-40B4-BE49-F238E27FC236}">
                      <a16:creationId xmlns:a16="http://schemas.microsoft.com/office/drawing/2014/main" id="{66F1D45A-9CAE-E406-1CA8-03D46BDAD5B6}"/>
                    </a:ext>
                  </a:extLst>
                </p:cNvPr>
                <p:cNvSpPr/>
                <p:nvPr/>
              </p:nvSpPr>
              <p:spPr>
                <a:xfrm>
                  <a:off x="25081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43" name="Freihandform 42">
                  <a:extLst>
                    <a:ext uri="{FF2B5EF4-FFF2-40B4-BE49-F238E27FC236}">
                      <a16:creationId xmlns:a16="http://schemas.microsoft.com/office/drawing/2014/main" id="{EAB80F27-9850-EF24-6BED-E07BCECB7A23}"/>
                    </a:ext>
                  </a:extLst>
                </p:cNvPr>
                <p:cNvSpPr/>
                <p:nvPr/>
              </p:nvSpPr>
              <p:spPr>
                <a:xfrm>
                  <a:off x="26323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44" name="Freihandform 43">
                  <a:extLst>
                    <a:ext uri="{FF2B5EF4-FFF2-40B4-BE49-F238E27FC236}">
                      <a16:creationId xmlns:a16="http://schemas.microsoft.com/office/drawing/2014/main" id="{4D9A1E7C-1A9D-BF8F-A4EB-94BF82FC010A}"/>
                    </a:ext>
                  </a:extLst>
                </p:cNvPr>
                <p:cNvSpPr/>
                <p:nvPr/>
              </p:nvSpPr>
              <p:spPr>
                <a:xfrm>
                  <a:off x="2534759" y="911147"/>
                  <a:ext cx="88716" cy="26858"/>
                </a:xfrm>
                <a:custGeom>
                  <a:avLst/>
                  <a:gdLst>
                    <a:gd name="connsiteX0" fmla="*/ 44359 w 88716"/>
                    <a:gd name="connsiteY0" fmla="*/ 26859 h 26858"/>
                    <a:gd name="connsiteX1" fmla="*/ 3883 w 88716"/>
                    <a:gd name="connsiteY1" fmla="*/ 16208 h 26858"/>
                    <a:gd name="connsiteX2" fmla="*/ 1539 w 88716"/>
                    <a:gd name="connsiteY2" fmla="*/ 3884 h 26858"/>
                    <a:gd name="connsiteX3" fmla="*/ 13863 w 88716"/>
                    <a:gd name="connsiteY3" fmla="*/ 1541 h 26858"/>
                    <a:gd name="connsiteX4" fmla="*/ 44359 w 88716"/>
                    <a:gd name="connsiteY4" fmla="*/ 9117 h 26858"/>
                    <a:gd name="connsiteX5" fmla="*/ 74854 w 88716"/>
                    <a:gd name="connsiteY5" fmla="*/ 1541 h 26858"/>
                    <a:gd name="connsiteX6" fmla="*/ 87178 w 88716"/>
                    <a:gd name="connsiteY6" fmla="*/ 3884 h 26858"/>
                    <a:gd name="connsiteX7" fmla="*/ 84835 w 88716"/>
                    <a:gd name="connsiteY7" fmla="*/ 16208 h 26858"/>
                    <a:gd name="connsiteX8" fmla="*/ 44359 w 88716"/>
                    <a:gd name="connsiteY8" fmla="*/ 26859 h 2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16" h="26858">
                      <a:moveTo>
                        <a:pt x="44359" y="26859"/>
                      </a:moveTo>
                      <a:cubicBezTo>
                        <a:pt x="28586" y="26859"/>
                        <a:pt x="13833" y="22978"/>
                        <a:pt x="3883" y="16208"/>
                      </a:cubicBezTo>
                      <a:cubicBezTo>
                        <a:pt x="-167" y="13453"/>
                        <a:pt x="-1221" y="7934"/>
                        <a:pt x="1539" y="3884"/>
                      </a:cubicBezTo>
                      <a:cubicBezTo>
                        <a:pt x="4290" y="-161"/>
                        <a:pt x="9813" y="-1215"/>
                        <a:pt x="13863" y="1541"/>
                      </a:cubicBezTo>
                      <a:cubicBezTo>
                        <a:pt x="20837" y="6284"/>
                        <a:pt x="32238" y="9117"/>
                        <a:pt x="44359" y="9117"/>
                      </a:cubicBezTo>
                      <a:cubicBezTo>
                        <a:pt x="56479" y="9117"/>
                        <a:pt x="67880" y="6284"/>
                        <a:pt x="74854" y="1541"/>
                      </a:cubicBezTo>
                      <a:cubicBezTo>
                        <a:pt x="78913" y="-1223"/>
                        <a:pt x="84423" y="-166"/>
                        <a:pt x="87178" y="3884"/>
                      </a:cubicBezTo>
                      <a:cubicBezTo>
                        <a:pt x="89937" y="7934"/>
                        <a:pt x="88884" y="13453"/>
                        <a:pt x="84835" y="16208"/>
                      </a:cubicBezTo>
                      <a:cubicBezTo>
                        <a:pt x="74885" y="22978"/>
                        <a:pt x="60131" y="26859"/>
                        <a:pt x="44359" y="26859"/>
                      </a:cubicBezTo>
                      <a:close/>
                    </a:path>
                  </a:pathLst>
                </a:custGeom>
                <a:solidFill>
                  <a:srgbClr val="E4B07B"/>
                </a:solidFill>
                <a:ln w="1109" cap="flat">
                  <a:noFill/>
                  <a:prstDash val="solid"/>
                  <a:miter/>
                </a:ln>
              </p:spPr>
              <p:txBody>
                <a:bodyPr rtlCol="0" anchor="ctr"/>
                <a:lstStyle/>
                <a:p>
                  <a:endParaRPr lang="en-US"/>
                </a:p>
              </p:txBody>
            </p:sp>
            <p:sp>
              <p:nvSpPr>
                <p:cNvPr id="45" name="Freihandform 44">
                  <a:extLst>
                    <a:ext uri="{FF2B5EF4-FFF2-40B4-BE49-F238E27FC236}">
                      <a16:creationId xmlns:a16="http://schemas.microsoft.com/office/drawing/2014/main" id="{1C169039-61EA-D052-A30D-6DA0B8F22C1F}"/>
                    </a:ext>
                  </a:extLst>
                </p:cNvPr>
                <p:cNvSpPr/>
                <p:nvPr/>
              </p:nvSpPr>
              <p:spPr>
                <a:xfrm>
                  <a:off x="2428303" y="757008"/>
                  <a:ext cx="163012" cy="221337"/>
                </a:xfrm>
                <a:custGeom>
                  <a:avLst/>
                  <a:gdLst>
                    <a:gd name="connsiteX0" fmla="*/ 163013 w 163012"/>
                    <a:gd name="connsiteY0" fmla="*/ 0 h 221337"/>
                    <a:gd name="connsiteX1" fmla="*/ 143052 w 163012"/>
                    <a:gd name="connsiteY1" fmla="*/ 0 h 221337"/>
                    <a:gd name="connsiteX2" fmla="*/ 26617 w 163012"/>
                    <a:gd name="connsiteY2" fmla="*/ 83170 h 221337"/>
                    <a:gd name="connsiteX3" fmla="*/ 26614 w 163012"/>
                    <a:gd name="connsiteY3" fmla="*/ 83170 h 221337"/>
                    <a:gd name="connsiteX4" fmla="*/ 26614 w 163012"/>
                    <a:gd name="connsiteY4" fmla="*/ 83170 h 221337"/>
                    <a:gd name="connsiteX5" fmla="*/ 0 w 163012"/>
                    <a:gd name="connsiteY5" fmla="*/ 109784 h 221337"/>
                    <a:gd name="connsiteX6" fmla="*/ 26614 w 163012"/>
                    <a:gd name="connsiteY6" fmla="*/ 136399 h 221337"/>
                    <a:gd name="connsiteX7" fmla="*/ 26614 w 163012"/>
                    <a:gd name="connsiteY7" fmla="*/ 145270 h 221337"/>
                    <a:gd name="connsiteX8" fmla="*/ 59370 w 163012"/>
                    <a:gd name="connsiteY8" fmla="*/ 194405 h 221337"/>
                    <a:gd name="connsiteX9" fmla="*/ 116691 w 163012"/>
                    <a:gd name="connsiteY9" fmla="*/ 218289 h 221337"/>
                    <a:gd name="connsiteX10" fmla="*/ 125259 w 163012"/>
                    <a:gd name="connsiteY10" fmla="*/ 221337 h 221337"/>
                    <a:gd name="connsiteX11" fmla="*/ 73184 w 163012"/>
                    <a:gd name="connsiteY11" fmla="*/ 176013 h 221337"/>
                    <a:gd name="connsiteX12" fmla="*/ 62100 w 163012"/>
                    <a:gd name="connsiteY12" fmla="*/ 147597 h 221337"/>
                    <a:gd name="connsiteX13" fmla="*/ 62100 w 163012"/>
                    <a:gd name="connsiteY13" fmla="*/ 98015 h 221337"/>
                    <a:gd name="connsiteX14" fmla="*/ 163013 w 163012"/>
                    <a:gd name="connsiteY14" fmla="*/ 0 h 2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12" h="221337">
                      <a:moveTo>
                        <a:pt x="163013" y="0"/>
                      </a:moveTo>
                      <a:lnTo>
                        <a:pt x="143052" y="0"/>
                      </a:lnTo>
                      <a:cubicBezTo>
                        <a:pt x="143052" y="0"/>
                        <a:pt x="158207" y="58404"/>
                        <a:pt x="26617" y="83170"/>
                      </a:cubicBezTo>
                      <a:lnTo>
                        <a:pt x="26614" y="83170"/>
                      </a:lnTo>
                      <a:lnTo>
                        <a:pt x="26614" y="83170"/>
                      </a:lnTo>
                      <a:cubicBezTo>
                        <a:pt x="11915" y="83170"/>
                        <a:pt x="0" y="95085"/>
                        <a:pt x="0" y="109784"/>
                      </a:cubicBezTo>
                      <a:cubicBezTo>
                        <a:pt x="0" y="124483"/>
                        <a:pt x="11915" y="136399"/>
                        <a:pt x="26614" y="136399"/>
                      </a:cubicBezTo>
                      <a:lnTo>
                        <a:pt x="26614" y="145270"/>
                      </a:lnTo>
                      <a:cubicBezTo>
                        <a:pt x="26614" y="166758"/>
                        <a:pt x="39535" y="186140"/>
                        <a:pt x="59370" y="194405"/>
                      </a:cubicBezTo>
                      <a:lnTo>
                        <a:pt x="116691" y="218289"/>
                      </a:lnTo>
                      <a:cubicBezTo>
                        <a:pt x="119496" y="219457"/>
                        <a:pt x="122359" y="220464"/>
                        <a:pt x="125259" y="221337"/>
                      </a:cubicBezTo>
                      <a:cubicBezTo>
                        <a:pt x="99927" y="202806"/>
                        <a:pt x="83064" y="186605"/>
                        <a:pt x="73184" y="176013"/>
                      </a:cubicBezTo>
                      <a:cubicBezTo>
                        <a:pt x="65996" y="168306"/>
                        <a:pt x="62100" y="158136"/>
                        <a:pt x="62100" y="147597"/>
                      </a:cubicBezTo>
                      <a:lnTo>
                        <a:pt x="62100" y="98015"/>
                      </a:lnTo>
                      <a:cubicBezTo>
                        <a:pt x="87021" y="89317"/>
                        <a:pt x="163013" y="58219"/>
                        <a:pt x="163013" y="0"/>
                      </a:cubicBezTo>
                      <a:close/>
                    </a:path>
                  </a:pathLst>
                </a:custGeom>
                <a:solidFill>
                  <a:srgbClr val="FFD7A3"/>
                </a:solidFill>
                <a:ln w="1109" cap="flat">
                  <a:noFill/>
                  <a:prstDash val="solid"/>
                  <a:miter/>
                </a:ln>
              </p:spPr>
              <p:txBody>
                <a:bodyPr rtlCol="0" anchor="ctr"/>
                <a:lstStyle/>
                <a:p>
                  <a:endParaRPr lang="en-US"/>
                </a:p>
              </p:txBody>
            </p:sp>
            <p:sp>
              <p:nvSpPr>
                <p:cNvPr id="46" name="Freihandform 45">
                  <a:extLst>
                    <a:ext uri="{FF2B5EF4-FFF2-40B4-BE49-F238E27FC236}">
                      <a16:creationId xmlns:a16="http://schemas.microsoft.com/office/drawing/2014/main" id="{D785D5E0-71B3-06DA-C61E-208127A33E3A}"/>
                    </a:ext>
                  </a:extLst>
                </p:cNvPr>
                <p:cNvSpPr/>
                <p:nvPr/>
              </p:nvSpPr>
              <p:spPr>
                <a:xfrm>
                  <a:off x="2437174" y="990992"/>
                  <a:ext cx="35485" cy="17742"/>
                </a:xfrm>
                <a:custGeom>
                  <a:avLst/>
                  <a:gdLst>
                    <a:gd name="connsiteX0" fmla="*/ 26614 w 35485"/>
                    <a:gd name="connsiteY0" fmla="*/ 17743 h 17742"/>
                    <a:gd name="connsiteX1" fmla="*/ 8871 w 35485"/>
                    <a:gd name="connsiteY1" fmla="*/ 17743 h 17742"/>
                    <a:gd name="connsiteX2" fmla="*/ 0 w 35485"/>
                    <a:gd name="connsiteY2" fmla="*/ 8871 h 17742"/>
                    <a:gd name="connsiteX3" fmla="*/ 0 w 35485"/>
                    <a:gd name="connsiteY3" fmla="*/ 8871 h 17742"/>
                    <a:gd name="connsiteX4" fmla="*/ 8871 w 35485"/>
                    <a:gd name="connsiteY4" fmla="*/ 0 h 17742"/>
                    <a:gd name="connsiteX5" fmla="*/ 26614 w 35485"/>
                    <a:gd name="connsiteY5" fmla="*/ 0 h 17742"/>
                    <a:gd name="connsiteX6" fmla="*/ 35486 w 35485"/>
                    <a:gd name="connsiteY6" fmla="*/ 8871 h 17742"/>
                    <a:gd name="connsiteX7" fmla="*/ 35486 w 35485"/>
                    <a:gd name="connsiteY7" fmla="*/ 8871 h 17742"/>
                    <a:gd name="connsiteX8" fmla="*/ 26614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26614" y="17743"/>
                      </a:moveTo>
                      <a:lnTo>
                        <a:pt x="8871" y="17743"/>
                      </a:lnTo>
                      <a:cubicBezTo>
                        <a:pt x="3972" y="17743"/>
                        <a:pt x="0" y="13771"/>
                        <a:pt x="0" y="8871"/>
                      </a:cubicBezTo>
                      <a:lnTo>
                        <a:pt x="0" y="8871"/>
                      </a:lnTo>
                      <a:cubicBezTo>
                        <a:pt x="0" y="3972"/>
                        <a:pt x="3972" y="0"/>
                        <a:pt x="8871" y="0"/>
                      </a:cubicBezTo>
                      <a:lnTo>
                        <a:pt x="26614" y="0"/>
                      </a:lnTo>
                      <a:cubicBezTo>
                        <a:pt x="31514" y="0"/>
                        <a:pt x="35486" y="3972"/>
                        <a:pt x="35486" y="8871"/>
                      </a:cubicBezTo>
                      <a:lnTo>
                        <a:pt x="35486" y="8871"/>
                      </a:lnTo>
                      <a:cubicBezTo>
                        <a:pt x="35486" y="13772"/>
                        <a:pt x="31514" y="17743"/>
                        <a:pt x="26614" y="17743"/>
                      </a:cubicBezTo>
                      <a:close/>
                    </a:path>
                  </a:pathLst>
                </a:custGeom>
                <a:solidFill>
                  <a:schemeClr val="accent6"/>
                </a:solidFill>
                <a:ln w="1109" cap="flat">
                  <a:noFill/>
                  <a:prstDash val="solid"/>
                  <a:miter/>
                </a:ln>
              </p:spPr>
              <p:txBody>
                <a:bodyPr rtlCol="0" anchor="ctr"/>
                <a:lstStyle/>
                <a:p>
                  <a:endParaRPr lang="en-US"/>
                </a:p>
              </p:txBody>
            </p:sp>
            <p:sp>
              <p:nvSpPr>
                <p:cNvPr id="47" name="Freihandform 46">
                  <a:extLst>
                    <a:ext uri="{FF2B5EF4-FFF2-40B4-BE49-F238E27FC236}">
                      <a16:creationId xmlns:a16="http://schemas.microsoft.com/office/drawing/2014/main" id="{E8F3E73E-B6FE-81E3-5853-F1D4E9B40B5F}"/>
                    </a:ext>
                  </a:extLst>
                </p:cNvPr>
                <p:cNvSpPr/>
                <p:nvPr/>
              </p:nvSpPr>
              <p:spPr>
                <a:xfrm>
                  <a:off x="2441177" y="1008735"/>
                  <a:ext cx="27480" cy="62100"/>
                </a:xfrm>
                <a:custGeom>
                  <a:avLst/>
                  <a:gdLst>
                    <a:gd name="connsiteX0" fmla="*/ 22612 w 27480"/>
                    <a:gd name="connsiteY0" fmla="*/ 0 h 62100"/>
                    <a:gd name="connsiteX1" fmla="*/ 13740 w 27480"/>
                    <a:gd name="connsiteY1" fmla="*/ 62100 h 62100"/>
                    <a:gd name="connsiteX2" fmla="*/ 4869 w 27480"/>
                    <a:gd name="connsiteY2" fmla="*/ 0 h 62100"/>
                  </a:gdLst>
                  <a:ahLst/>
                  <a:cxnLst>
                    <a:cxn ang="0">
                      <a:pos x="connsiteX0" y="connsiteY0"/>
                    </a:cxn>
                    <a:cxn ang="0">
                      <a:pos x="connsiteX1" y="connsiteY1"/>
                    </a:cxn>
                    <a:cxn ang="0">
                      <a:pos x="connsiteX2" y="connsiteY2"/>
                    </a:cxn>
                  </a:cxnLst>
                  <a:rect l="l" t="t" r="r" b="b"/>
                  <a:pathLst>
                    <a:path w="27480" h="62100">
                      <a:moveTo>
                        <a:pt x="22612" y="0"/>
                      </a:moveTo>
                      <a:cubicBezTo>
                        <a:pt x="22612" y="0"/>
                        <a:pt x="38137" y="26614"/>
                        <a:pt x="13740" y="62100"/>
                      </a:cubicBezTo>
                      <a:cubicBezTo>
                        <a:pt x="-10656" y="26614"/>
                        <a:pt x="4869" y="0"/>
                        <a:pt x="4869" y="0"/>
                      </a:cubicBezTo>
                    </a:path>
                  </a:pathLst>
                </a:custGeom>
                <a:solidFill>
                  <a:srgbClr val="F6B45E"/>
                </a:solidFill>
                <a:ln w="1109" cap="flat">
                  <a:noFill/>
                  <a:prstDash val="solid"/>
                  <a:miter/>
                </a:ln>
              </p:spPr>
              <p:txBody>
                <a:bodyPr rtlCol="0" anchor="ctr"/>
                <a:lstStyle/>
                <a:p>
                  <a:endParaRPr lang="en-US"/>
                </a:p>
              </p:txBody>
            </p:sp>
            <p:sp>
              <p:nvSpPr>
                <p:cNvPr id="48" name="Freihandform 47">
                  <a:extLst>
                    <a:ext uri="{FF2B5EF4-FFF2-40B4-BE49-F238E27FC236}">
                      <a16:creationId xmlns:a16="http://schemas.microsoft.com/office/drawing/2014/main" id="{0EC08019-0EEA-8826-2809-06730F263C78}"/>
                    </a:ext>
                  </a:extLst>
                </p:cNvPr>
                <p:cNvSpPr/>
                <p:nvPr/>
              </p:nvSpPr>
              <p:spPr>
                <a:xfrm>
                  <a:off x="2685566" y="990992"/>
                  <a:ext cx="35485" cy="17742"/>
                </a:xfrm>
                <a:custGeom>
                  <a:avLst/>
                  <a:gdLst>
                    <a:gd name="connsiteX0" fmla="*/ 8871 w 35485"/>
                    <a:gd name="connsiteY0" fmla="*/ 17743 h 17742"/>
                    <a:gd name="connsiteX1" fmla="*/ 26614 w 35485"/>
                    <a:gd name="connsiteY1" fmla="*/ 17743 h 17742"/>
                    <a:gd name="connsiteX2" fmla="*/ 35486 w 35485"/>
                    <a:gd name="connsiteY2" fmla="*/ 8871 h 17742"/>
                    <a:gd name="connsiteX3" fmla="*/ 35486 w 35485"/>
                    <a:gd name="connsiteY3" fmla="*/ 8871 h 17742"/>
                    <a:gd name="connsiteX4" fmla="*/ 26614 w 35485"/>
                    <a:gd name="connsiteY4" fmla="*/ 0 h 17742"/>
                    <a:gd name="connsiteX5" fmla="*/ 8871 w 35485"/>
                    <a:gd name="connsiteY5" fmla="*/ 0 h 17742"/>
                    <a:gd name="connsiteX6" fmla="*/ 0 w 35485"/>
                    <a:gd name="connsiteY6" fmla="*/ 8871 h 17742"/>
                    <a:gd name="connsiteX7" fmla="*/ 0 w 35485"/>
                    <a:gd name="connsiteY7" fmla="*/ 8871 h 17742"/>
                    <a:gd name="connsiteX8" fmla="*/ 8871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8871" y="17743"/>
                      </a:moveTo>
                      <a:lnTo>
                        <a:pt x="26614" y="17743"/>
                      </a:lnTo>
                      <a:cubicBezTo>
                        <a:pt x="31514" y="17743"/>
                        <a:pt x="35486" y="13771"/>
                        <a:pt x="35486" y="8871"/>
                      </a:cubicBezTo>
                      <a:lnTo>
                        <a:pt x="35486" y="8871"/>
                      </a:lnTo>
                      <a:cubicBezTo>
                        <a:pt x="35486" y="3972"/>
                        <a:pt x="31514" y="0"/>
                        <a:pt x="26614" y="0"/>
                      </a:cubicBezTo>
                      <a:lnTo>
                        <a:pt x="8871" y="0"/>
                      </a:lnTo>
                      <a:cubicBezTo>
                        <a:pt x="3972" y="0"/>
                        <a:pt x="0" y="3972"/>
                        <a:pt x="0" y="8871"/>
                      </a:cubicBezTo>
                      <a:lnTo>
                        <a:pt x="0" y="8871"/>
                      </a:lnTo>
                      <a:cubicBezTo>
                        <a:pt x="0" y="13772"/>
                        <a:pt x="3972" y="17743"/>
                        <a:pt x="8871" y="17743"/>
                      </a:cubicBezTo>
                      <a:close/>
                    </a:path>
                  </a:pathLst>
                </a:custGeom>
                <a:solidFill>
                  <a:schemeClr val="accent6"/>
                </a:solidFill>
                <a:ln w="1109" cap="flat">
                  <a:noFill/>
                  <a:prstDash val="solid"/>
                  <a:miter/>
                </a:ln>
              </p:spPr>
              <p:txBody>
                <a:bodyPr rtlCol="0" anchor="ctr"/>
                <a:lstStyle/>
                <a:p>
                  <a:endParaRPr lang="en-US"/>
                </a:p>
              </p:txBody>
            </p:sp>
            <p:sp>
              <p:nvSpPr>
                <p:cNvPr id="49" name="Freihandform 48">
                  <a:extLst>
                    <a:ext uri="{FF2B5EF4-FFF2-40B4-BE49-F238E27FC236}">
                      <a16:creationId xmlns:a16="http://schemas.microsoft.com/office/drawing/2014/main" id="{1102A771-FE39-27CE-23E6-3C6855F010C0}"/>
                    </a:ext>
                  </a:extLst>
                </p:cNvPr>
                <p:cNvSpPr/>
                <p:nvPr/>
              </p:nvSpPr>
              <p:spPr>
                <a:xfrm>
                  <a:off x="2689569" y="1008735"/>
                  <a:ext cx="27480" cy="62100"/>
                </a:xfrm>
                <a:custGeom>
                  <a:avLst/>
                  <a:gdLst>
                    <a:gd name="connsiteX0" fmla="*/ 4869 w 27480"/>
                    <a:gd name="connsiteY0" fmla="*/ 0 h 62100"/>
                    <a:gd name="connsiteX1" fmla="*/ 13740 w 27480"/>
                    <a:gd name="connsiteY1" fmla="*/ 62100 h 62100"/>
                    <a:gd name="connsiteX2" fmla="*/ 22612 w 27480"/>
                    <a:gd name="connsiteY2" fmla="*/ 0 h 62100"/>
                  </a:gdLst>
                  <a:ahLst/>
                  <a:cxnLst>
                    <a:cxn ang="0">
                      <a:pos x="connsiteX0" y="connsiteY0"/>
                    </a:cxn>
                    <a:cxn ang="0">
                      <a:pos x="connsiteX1" y="connsiteY1"/>
                    </a:cxn>
                    <a:cxn ang="0">
                      <a:pos x="connsiteX2" y="connsiteY2"/>
                    </a:cxn>
                  </a:cxnLst>
                  <a:rect l="l" t="t" r="r" b="b"/>
                  <a:pathLst>
                    <a:path w="27480" h="62100">
                      <a:moveTo>
                        <a:pt x="4869" y="0"/>
                      </a:moveTo>
                      <a:cubicBezTo>
                        <a:pt x="4869" y="0"/>
                        <a:pt x="-10656" y="26614"/>
                        <a:pt x="13740" y="62100"/>
                      </a:cubicBezTo>
                      <a:cubicBezTo>
                        <a:pt x="38137" y="26614"/>
                        <a:pt x="22612" y="0"/>
                        <a:pt x="22612" y="0"/>
                      </a:cubicBezTo>
                    </a:path>
                  </a:pathLst>
                </a:custGeom>
                <a:solidFill>
                  <a:srgbClr val="FFC85C"/>
                </a:solidFill>
                <a:ln w="1109" cap="flat">
                  <a:noFill/>
                  <a:prstDash val="solid"/>
                  <a:miter/>
                </a:ln>
              </p:spPr>
              <p:txBody>
                <a:bodyPr rtlCol="0" anchor="ctr"/>
                <a:lstStyle/>
                <a:p>
                  <a:endParaRPr lang="en-US"/>
                </a:p>
              </p:txBody>
            </p:sp>
            <p:sp>
              <p:nvSpPr>
                <p:cNvPr id="50" name="Freihandform 49">
                  <a:extLst>
                    <a:ext uri="{FF2B5EF4-FFF2-40B4-BE49-F238E27FC236}">
                      <a16:creationId xmlns:a16="http://schemas.microsoft.com/office/drawing/2014/main" id="{66D326BC-044A-9A3B-D774-F104055B2664}"/>
                    </a:ext>
                  </a:extLst>
                </p:cNvPr>
                <p:cNvSpPr/>
                <p:nvPr/>
              </p:nvSpPr>
              <p:spPr>
                <a:xfrm>
                  <a:off x="2450307" y="826870"/>
                  <a:ext cx="257622" cy="70971"/>
                </a:xfrm>
                <a:custGeom>
                  <a:avLst/>
                  <a:gdLst>
                    <a:gd name="connsiteX0" fmla="*/ 253187 w 257622"/>
                    <a:gd name="connsiteY0" fmla="*/ 4397 h 70971"/>
                    <a:gd name="connsiteX1" fmla="*/ 207925 w 257622"/>
                    <a:gd name="connsiteY1" fmla="*/ 4397 h 70971"/>
                    <a:gd name="connsiteX2" fmla="*/ 207838 w 257622"/>
                    <a:gd name="connsiteY2" fmla="*/ 4406 h 70971"/>
                    <a:gd name="connsiteX3" fmla="*/ 190736 w 257622"/>
                    <a:gd name="connsiteY3" fmla="*/ 0 h 70971"/>
                    <a:gd name="connsiteX4" fmla="*/ 156487 w 257622"/>
                    <a:gd name="connsiteY4" fmla="*/ 26215 h 70971"/>
                    <a:gd name="connsiteX5" fmla="*/ 128636 w 257622"/>
                    <a:gd name="connsiteY5" fmla="*/ 8871 h 70971"/>
                    <a:gd name="connsiteX6" fmla="*/ 100785 w 257622"/>
                    <a:gd name="connsiteY6" fmla="*/ 26215 h 70971"/>
                    <a:gd name="connsiteX7" fmla="*/ 66536 w 257622"/>
                    <a:gd name="connsiteY7" fmla="*/ 0 h 70971"/>
                    <a:gd name="connsiteX8" fmla="*/ 49448 w 257622"/>
                    <a:gd name="connsiteY8" fmla="*/ 4397 h 70971"/>
                    <a:gd name="connsiteX9" fmla="*/ 4436 w 257622"/>
                    <a:gd name="connsiteY9" fmla="*/ 4397 h 70971"/>
                    <a:gd name="connsiteX10" fmla="*/ 0 w 257622"/>
                    <a:gd name="connsiteY10" fmla="*/ 8833 h 70971"/>
                    <a:gd name="connsiteX11" fmla="*/ 4436 w 257622"/>
                    <a:gd name="connsiteY11" fmla="*/ 13268 h 70971"/>
                    <a:gd name="connsiteX12" fmla="*/ 38895 w 257622"/>
                    <a:gd name="connsiteY12" fmla="*/ 13268 h 70971"/>
                    <a:gd name="connsiteX13" fmla="*/ 31050 w 257622"/>
                    <a:gd name="connsiteY13" fmla="*/ 35486 h 70971"/>
                    <a:gd name="connsiteX14" fmla="*/ 66536 w 257622"/>
                    <a:gd name="connsiteY14" fmla="*/ 70972 h 70971"/>
                    <a:gd name="connsiteX15" fmla="*/ 100934 w 257622"/>
                    <a:gd name="connsiteY15" fmla="*/ 44208 h 70971"/>
                    <a:gd name="connsiteX16" fmla="*/ 102022 w 257622"/>
                    <a:gd name="connsiteY16" fmla="*/ 44357 h 70971"/>
                    <a:gd name="connsiteX17" fmla="*/ 106457 w 257622"/>
                    <a:gd name="connsiteY17" fmla="*/ 39922 h 70971"/>
                    <a:gd name="connsiteX18" fmla="*/ 128636 w 257622"/>
                    <a:gd name="connsiteY18" fmla="*/ 17743 h 70971"/>
                    <a:gd name="connsiteX19" fmla="*/ 150815 w 257622"/>
                    <a:gd name="connsiteY19" fmla="*/ 39922 h 70971"/>
                    <a:gd name="connsiteX20" fmla="*/ 155250 w 257622"/>
                    <a:gd name="connsiteY20" fmla="*/ 44357 h 70971"/>
                    <a:gd name="connsiteX21" fmla="*/ 156338 w 257622"/>
                    <a:gd name="connsiteY21" fmla="*/ 44208 h 70971"/>
                    <a:gd name="connsiteX22" fmla="*/ 190735 w 257622"/>
                    <a:gd name="connsiteY22" fmla="*/ 70972 h 70971"/>
                    <a:gd name="connsiteX23" fmla="*/ 226221 w 257622"/>
                    <a:gd name="connsiteY23" fmla="*/ 35486 h 70971"/>
                    <a:gd name="connsiteX24" fmla="*/ 218376 w 257622"/>
                    <a:gd name="connsiteY24" fmla="*/ 13268 h 70971"/>
                    <a:gd name="connsiteX25" fmla="*/ 253187 w 257622"/>
                    <a:gd name="connsiteY25" fmla="*/ 13268 h 70971"/>
                    <a:gd name="connsiteX26" fmla="*/ 257622 w 257622"/>
                    <a:gd name="connsiteY26" fmla="*/ 8833 h 70971"/>
                    <a:gd name="connsiteX27" fmla="*/ 253187 w 257622"/>
                    <a:gd name="connsiteY27" fmla="*/ 4397 h 70971"/>
                    <a:gd name="connsiteX28" fmla="*/ 66535 w 257622"/>
                    <a:gd name="connsiteY28" fmla="*/ 62100 h 70971"/>
                    <a:gd name="connsiteX29" fmla="*/ 39920 w 257622"/>
                    <a:gd name="connsiteY29" fmla="*/ 35486 h 70971"/>
                    <a:gd name="connsiteX30" fmla="*/ 66535 w 257622"/>
                    <a:gd name="connsiteY30" fmla="*/ 8871 h 70971"/>
                    <a:gd name="connsiteX31" fmla="*/ 93149 w 257622"/>
                    <a:gd name="connsiteY31" fmla="*/ 35486 h 70971"/>
                    <a:gd name="connsiteX32" fmla="*/ 66535 w 257622"/>
                    <a:gd name="connsiteY32" fmla="*/ 62100 h 70971"/>
                    <a:gd name="connsiteX33" fmla="*/ 190735 w 257622"/>
                    <a:gd name="connsiteY33" fmla="*/ 62100 h 70971"/>
                    <a:gd name="connsiteX34" fmla="*/ 164121 w 257622"/>
                    <a:gd name="connsiteY34" fmla="*/ 35486 h 70971"/>
                    <a:gd name="connsiteX35" fmla="*/ 190735 w 257622"/>
                    <a:gd name="connsiteY35" fmla="*/ 8871 h 70971"/>
                    <a:gd name="connsiteX36" fmla="*/ 217349 w 257622"/>
                    <a:gd name="connsiteY36" fmla="*/ 35486 h 70971"/>
                    <a:gd name="connsiteX37" fmla="*/ 190735 w 257622"/>
                    <a:gd name="connsiteY37" fmla="*/ 62100 h 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7622" h="70971">
                      <a:moveTo>
                        <a:pt x="253187" y="4397"/>
                      </a:moveTo>
                      <a:lnTo>
                        <a:pt x="207925" y="4397"/>
                      </a:lnTo>
                      <a:cubicBezTo>
                        <a:pt x="207895" y="4397"/>
                        <a:pt x="207868" y="4405"/>
                        <a:pt x="207838" y="4406"/>
                      </a:cubicBezTo>
                      <a:cubicBezTo>
                        <a:pt x="202762" y="1601"/>
                        <a:pt x="196933" y="0"/>
                        <a:pt x="190736" y="0"/>
                      </a:cubicBezTo>
                      <a:cubicBezTo>
                        <a:pt x="174377" y="0"/>
                        <a:pt x="160574" y="11131"/>
                        <a:pt x="156487" y="26215"/>
                      </a:cubicBezTo>
                      <a:cubicBezTo>
                        <a:pt x="151415" y="15951"/>
                        <a:pt x="140838" y="8871"/>
                        <a:pt x="128636" y="8871"/>
                      </a:cubicBezTo>
                      <a:cubicBezTo>
                        <a:pt x="116434" y="8871"/>
                        <a:pt x="105857" y="15951"/>
                        <a:pt x="100785" y="26215"/>
                      </a:cubicBezTo>
                      <a:cubicBezTo>
                        <a:pt x="96698" y="11131"/>
                        <a:pt x="82895" y="0"/>
                        <a:pt x="66536" y="0"/>
                      </a:cubicBezTo>
                      <a:cubicBezTo>
                        <a:pt x="60345" y="0"/>
                        <a:pt x="54521" y="1598"/>
                        <a:pt x="49448" y="4397"/>
                      </a:cubicBezTo>
                      <a:lnTo>
                        <a:pt x="4436" y="4397"/>
                      </a:lnTo>
                      <a:cubicBezTo>
                        <a:pt x="1984" y="4397"/>
                        <a:pt x="0" y="6381"/>
                        <a:pt x="0" y="8833"/>
                      </a:cubicBezTo>
                      <a:cubicBezTo>
                        <a:pt x="0" y="11284"/>
                        <a:pt x="1984" y="13268"/>
                        <a:pt x="4436" y="13268"/>
                      </a:cubicBezTo>
                      <a:lnTo>
                        <a:pt x="38895" y="13268"/>
                      </a:lnTo>
                      <a:cubicBezTo>
                        <a:pt x="33993" y="19354"/>
                        <a:pt x="31050" y="27081"/>
                        <a:pt x="31050" y="35486"/>
                      </a:cubicBezTo>
                      <a:cubicBezTo>
                        <a:pt x="31050" y="55053"/>
                        <a:pt x="46970" y="70972"/>
                        <a:pt x="66536" y="70972"/>
                      </a:cubicBezTo>
                      <a:cubicBezTo>
                        <a:pt x="83093" y="70972"/>
                        <a:pt x="97037" y="59571"/>
                        <a:pt x="100934" y="44208"/>
                      </a:cubicBezTo>
                      <a:cubicBezTo>
                        <a:pt x="101283" y="44296"/>
                        <a:pt x="101644" y="44357"/>
                        <a:pt x="102022" y="44357"/>
                      </a:cubicBezTo>
                      <a:cubicBezTo>
                        <a:pt x="104474" y="44357"/>
                        <a:pt x="106457" y="42373"/>
                        <a:pt x="106457" y="39922"/>
                      </a:cubicBezTo>
                      <a:cubicBezTo>
                        <a:pt x="106457" y="27693"/>
                        <a:pt x="116408" y="17743"/>
                        <a:pt x="128636" y="17743"/>
                      </a:cubicBezTo>
                      <a:cubicBezTo>
                        <a:pt x="140864" y="17743"/>
                        <a:pt x="150815" y="27693"/>
                        <a:pt x="150815" y="39922"/>
                      </a:cubicBezTo>
                      <a:cubicBezTo>
                        <a:pt x="150815" y="42373"/>
                        <a:pt x="152799" y="44357"/>
                        <a:pt x="155250" y="44357"/>
                      </a:cubicBezTo>
                      <a:cubicBezTo>
                        <a:pt x="155627" y="44357"/>
                        <a:pt x="155988" y="44296"/>
                        <a:pt x="156338" y="44208"/>
                      </a:cubicBezTo>
                      <a:cubicBezTo>
                        <a:pt x="160234" y="59571"/>
                        <a:pt x="174178" y="70972"/>
                        <a:pt x="190735" y="70972"/>
                      </a:cubicBezTo>
                      <a:cubicBezTo>
                        <a:pt x="210302" y="70972"/>
                        <a:pt x="226221" y="55053"/>
                        <a:pt x="226221" y="35486"/>
                      </a:cubicBezTo>
                      <a:cubicBezTo>
                        <a:pt x="226221" y="27081"/>
                        <a:pt x="223278" y="19354"/>
                        <a:pt x="218376" y="13268"/>
                      </a:cubicBezTo>
                      <a:lnTo>
                        <a:pt x="253187" y="13268"/>
                      </a:lnTo>
                      <a:cubicBezTo>
                        <a:pt x="255639" y="13268"/>
                        <a:pt x="257622" y="11284"/>
                        <a:pt x="257622" y="8833"/>
                      </a:cubicBezTo>
                      <a:cubicBezTo>
                        <a:pt x="257622" y="6381"/>
                        <a:pt x="255639" y="4397"/>
                        <a:pt x="253187" y="4397"/>
                      </a:cubicBezTo>
                      <a:close/>
                      <a:moveTo>
                        <a:pt x="66535" y="62100"/>
                      </a:moveTo>
                      <a:cubicBezTo>
                        <a:pt x="51859" y="62100"/>
                        <a:pt x="39920" y="50161"/>
                        <a:pt x="39920" y="35486"/>
                      </a:cubicBezTo>
                      <a:cubicBezTo>
                        <a:pt x="39920" y="20810"/>
                        <a:pt x="51859" y="8871"/>
                        <a:pt x="66535" y="8871"/>
                      </a:cubicBezTo>
                      <a:cubicBezTo>
                        <a:pt x="81210" y="8871"/>
                        <a:pt x="93149" y="20810"/>
                        <a:pt x="93149" y="35486"/>
                      </a:cubicBezTo>
                      <a:cubicBezTo>
                        <a:pt x="93149" y="50161"/>
                        <a:pt x="81210" y="62100"/>
                        <a:pt x="66535" y="62100"/>
                      </a:cubicBezTo>
                      <a:close/>
                      <a:moveTo>
                        <a:pt x="190735" y="62100"/>
                      </a:moveTo>
                      <a:cubicBezTo>
                        <a:pt x="176059" y="62100"/>
                        <a:pt x="164121" y="50161"/>
                        <a:pt x="164121" y="35486"/>
                      </a:cubicBezTo>
                      <a:cubicBezTo>
                        <a:pt x="164121" y="20810"/>
                        <a:pt x="176059" y="8871"/>
                        <a:pt x="190735" y="8871"/>
                      </a:cubicBezTo>
                      <a:cubicBezTo>
                        <a:pt x="205411" y="8871"/>
                        <a:pt x="217349" y="20810"/>
                        <a:pt x="217349" y="35486"/>
                      </a:cubicBezTo>
                      <a:cubicBezTo>
                        <a:pt x="217349" y="50161"/>
                        <a:pt x="205411" y="62100"/>
                        <a:pt x="190735" y="62100"/>
                      </a:cubicBezTo>
                      <a:close/>
                    </a:path>
                  </a:pathLst>
                </a:custGeom>
                <a:solidFill>
                  <a:srgbClr val="734A3E"/>
                </a:solidFill>
                <a:ln w="1109" cap="flat">
                  <a:noFill/>
                  <a:prstDash val="solid"/>
                  <a:miter/>
                </a:ln>
              </p:spPr>
              <p:txBody>
                <a:bodyPr rtlCol="0" anchor="ctr"/>
                <a:lstStyle/>
                <a:p>
                  <a:endParaRPr lang="en-US"/>
                </a:p>
              </p:txBody>
            </p:sp>
            <p:sp>
              <p:nvSpPr>
                <p:cNvPr id="51" name="Freihandform 50">
                  <a:extLst>
                    <a:ext uri="{FF2B5EF4-FFF2-40B4-BE49-F238E27FC236}">
                      <a16:creationId xmlns:a16="http://schemas.microsoft.com/office/drawing/2014/main" id="{EFDCFDD7-C032-9005-0534-9B3759F3BCC4}"/>
                    </a:ext>
                  </a:extLst>
                </p:cNvPr>
                <p:cNvSpPr/>
                <p:nvPr/>
              </p:nvSpPr>
              <p:spPr>
                <a:xfrm>
                  <a:off x="2428224" y="662749"/>
                  <a:ext cx="301787" cy="184143"/>
                </a:xfrm>
                <a:custGeom>
                  <a:avLst/>
                  <a:gdLst>
                    <a:gd name="connsiteX0" fmla="*/ 195251 w 301787"/>
                    <a:gd name="connsiteY0" fmla="*/ 0 h 184143"/>
                    <a:gd name="connsiteX1" fmla="*/ 150894 w 301787"/>
                    <a:gd name="connsiteY1" fmla="*/ 8871 h 184143"/>
                    <a:gd name="connsiteX2" fmla="*/ 106536 w 301787"/>
                    <a:gd name="connsiteY2" fmla="*/ 0 h 184143"/>
                    <a:gd name="connsiteX3" fmla="*/ 8950 w 301787"/>
                    <a:gd name="connsiteY3" fmla="*/ 184144 h 184143"/>
                    <a:gd name="connsiteX4" fmla="*/ 150894 w 301787"/>
                    <a:gd name="connsiteY4" fmla="*/ 97586 h 184143"/>
                    <a:gd name="connsiteX5" fmla="*/ 292837 w 301787"/>
                    <a:gd name="connsiteY5" fmla="*/ 184144 h 184143"/>
                    <a:gd name="connsiteX6" fmla="*/ 195251 w 301787"/>
                    <a:gd name="connsiteY6" fmla="*/ 0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787" h="184143">
                      <a:moveTo>
                        <a:pt x="195251" y="0"/>
                      </a:moveTo>
                      <a:cubicBezTo>
                        <a:pt x="166419" y="0"/>
                        <a:pt x="150894" y="8871"/>
                        <a:pt x="150894" y="8871"/>
                      </a:cubicBezTo>
                      <a:cubicBezTo>
                        <a:pt x="150894" y="8871"/>
                        <a:pt x="135368" y="0"/>
                        <a:pt x="106536" y="0"/>
                      </a:cubicBezTo>
                      <a:cubicBezTo>
                        <a:pt x="77704" y="0"/>
                        <a:pt x="-31711" y="55508"/>
                        <a:pt x="8950" y="184144"/>
                      </a:cubicBezTo>
                      <a:cubicBezTo>
                        <a:pt x="8950" y="184144"/>
                        <a:pt x="150894" y="158946"/>
                        <a:pt x="150894" y="97586"/>
                      </a:cubicBezTo>
                      <a:cubicBezTo>
                        <a:pt x="150894" y="158946"/>
                        <a:pt x="292837" y="184144"/>
                        <a:pt x="292837" y="184144"/>
                      </a:cubicBezTo>
                      <a:cubicBezTo>
                        <a:pt x="333498" y="55508"/>
                        <a:pt x="224083" y="0"/>
                        <a:pt x="195251" y="0"/>
                      </a:cubicBezTo>
                      <a:close/>
                    </a:path>
                  </a:pathLst>
                </a:custGeom>
                <a:solidFill>
                  <a:srgbClr val="FFC85C"/>
                </a:solidFill>
                <a:ln w="1109" cap="flat">
                  <a:noFill/>
                  <a:prstDash val="solid"/>
                  <a:miter/>
                </a:ln>
              </p:spPr>
              <p:txBody>
                <a:bodyPr rtlCol="0" anchor="ctr"/>
                <a:lstStyle/>
                <a:p>
                  <a:endParaRPr lang="en-US"/>
                </a:p>
              </p:txBody>
            </p:sp>
            <p:sp>
              <p:nvSpPr>
                <p:cNvPr id="52" name="Freihandform 51">
                  <a:extLst>
                    <a:ext uri="{FF2B5EF4-FFF2-40B4-BE49-F238E27FC236}">
                      <a16:creationId xmlns:a16="http://schemas.microsoft.com/office/drawing/2014/main" id="{DEA8233E-8FCE-DD65-4A29-4959413515BC}"/>
                    </a:ext>
                  </a:extLst>
                </p:cNvPr>
                <p:cNvSpPr/>
                <p:nvPr/>
              </p:nvSpPr>
              <p:spPr>
                <a:xfrm>
                  <a:off x="2428224" y="662749"/>
                  <a:ext cx="150893" cy="184143"/>
                </a:xfrm>
                <a:custGeom>
                  <a:avLst/>
                  <a:gdLst>
                    <a:gd name="connsiteX0" fmla="*/ 150893 w 150893"/>
                    <a:gd name="connsiteY0" fmla="*/ 8876 h 184143"/>
                    <a:gd name="connsiteX1" fmla="*/ 150893 w 150893"/>
                    <a:gd name="connsiteY1" fmla="*/ 8871 h 184143"/>
                    <a:gd name="connsiteX2" fmla="*/ 106536 w 150893"/>
                    <a:gd name="connsiteY2" fmla="*/ 0 h 184143"/>
                    <a:gd name="connsiteX3" fmla="*/ 8950 w 150893"/>
                    <a:gd name="connsiteY3" fmla="*/ 184144 h 184143"/>
                    <a:gd name="connsiteX4" fmla="*/ 48528 w 150893"/>
                    <a:gd name="connsiteY4" fmla="*/ 174529 h 184143"/>
                    <a:gd name="connsiteX5" fmla="*/ 150893 w 150893"/>
                    <a:gd name="connsiteY5" fmla="*/ 8876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3" h="184143">
                      <a:moveTo>
                        <a:pt x="150893" y="8876"/>
                      </a:moveTo>
                      <a:lnTo>
                        <a:pt x="150893" y="8871"/>
                      </a:lnTo>
                      <a:cubicBezTo>
                        <a:pt x="150893" y="8871"/>
                        <a:pt x="135368" y="0"/>
                        <a:pt x="106536" y="0"/>
                      </a:cubicBezTo>
                      <a:cubicBezTo>
                        <a:pt x="77704" y="0"/>
                        <a:pt x="-31710" y="55508"/>
                        <a:pt x="8950" y="184144"/>
                      </a:cubicBezTo>
                      <a:cubicBezTo>
                        <a:pt x="8950" y="184144"/>
                        <a:pt x="26133" y="181086"/>
                        <a:pt x="48528" y="174529"/>
                      </a:cubicBezTo>
                      <a:cubicBezTo>
                        <a:pt x="23464" y="59181"/>
                        <a:pt x="123383" y="8965"/>
                        <a:pt x="150893" y="8876"/>
                      </a:cubicBezTo>
                      <a:close/>
                    </a:path>
                  </a:pathLst>
                </a:custGeom>
                <a:solidFill>
                  <a:srgbClr val="F6B45E"/>
                </a:solidFill>
                <a:ln w="1109"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89452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ssagen bewerten 01">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Textfeld 1">
            <a:extLst>
              <a:ext uri="{FF2B5EF4-FFF2-40B4-BE49-F238E27FC236}">
                <a16:creationId xmlns:a16="http://schemas.microsoft.com/office/drawing/2014/main" id="{019EB5C4-CA8F-E0B0-EBC8-7F1C583E848C}"/>
              </a:ext>
            </a:extLst>
          </p:cNvPr>
          <p:cNvSpPr txBox="1"/>
          <p:nvPr userDrawn="1"/>
        </p:nvSpPr>
        <p:spPr>
          <a:xfrm>
            <a:off x="2182950" y="1518274"/>
            <a:ext cx="9637573" cy="369332"/>
          </a:xfrm>
          <a:prstGeom prst="rect">
            <a:avLst/>
          </a:prstGeom>
          <a:noFill/>
        </p:spPr>
        <p:txBody>
          <a:bodyPr wrap="square" lIns="0" tIns="0" rIns="0" bIns="0" rtlCol="0">
            <a:spAutoFit/>
          </a:bodyPr>
          <a:lstStyle/>
          <a:p>
            <a:r>
              <a:rPr lang="de-DE" sz="2400" b="1" dirty="0">
                <a:solidFill>
                  <a:schemeClr val="accent1"/>
                </a:solidFill>
                <a:latin typeface="Arial" panose="020B0604020202020204" pitchFamily="34" charset="0"/>
                <a:cs typeface="Arial" panose="020B0604020202020204" pitchFamily="34" charset="0"/>
              </a:rPr>
              <a:t>Zeugenaussage Bär</a:t>
            </a:r>
          </a:p>
        </p:txBody>
      </p:sp>
      <p:sp>
        <p:nvSpPr>
          <p:cNvPr id="3" name="Rechteck 2">
            <a:extLst>
              <a:ext uri="{FF2B5EF4-FFF2-40B4-BE49-F238E27FC236}">
                <a16:creationId xmlns:a16="http://schemas.microsoft.com/office/drawing/2014/main" id="{1A131DE7-EDDF-7631-4B4E-91ED9FB089E0}"/>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Aussagen auswerten</a:t>
            </a:r>
          </a:p>
        </p:txBody>
      </p:sp>
      <p:graphicFrame>
        <p:nvGraphicFramePr>
          <p:cNvPr id="4" name="Tabelle 4">
            <a:extLst>
              <a:ext uri="{FF2B5EF4-FFF2-40B4-BE49-F238E27FC236}">
                <a16:creationId xmlns:a16="http://schemas.microsoft.com/office/drawing/2014/main" id="{E24336A5-C185-0DF4-1D08-46BA92A8C440}"/>
              </a:ext>
            </a:extLst>
          </p:cNvPr>
          <p:cNvGraphicFramePr>
            <a:graphicFrameLocks noGrp="1"/>
          </p:cNvGraphicFramePr>
          <p:nvPr userDrawn="1">
            <p:extLst>
              <p:ext uri="{D42A27DB-BD31-4B8C-83A1-F6EECF244321}">
                <p14:modId xmlns:p14="http://schemas.microsoft.com/office/powerpoint/2010/main" val="3530238956"/>
              </p:ext>
            </p:extLst>
          </p:nvPr>
        </p:nvGraphicFramePr>
        <p:xfrm>
          <a:off x="371475" y="2709700"/>
          <a:ext cx="11469008" cy="37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21878754"/>
                    </a:ext>
                  </a:extLst>
                </a:gridCol>
                <a:gridCol w="222904">
                  <a:extLst>
                    <a:ext uri="{9D8B030D-6E8A-4147-A177-3AD203B41FA5}">
                      <a16:colId xmlns:a16="http://schemas.microsoft.com/office/drawing/2014/main" val="2824251599"/>
                    </a:ext>
                  </a:extLst>
                </a:gridCol>
                <a:gridCol w="6264000">
                  <a:extLst>
                    <a:ext uri="{9D8B030D-6E8A-4147-A177-3AD203B41FA5}">
                      <a16:colId xmlns:a16="http://schemas.microsoft.com/office/drawing/2014/main" val="3871054364"/>
                    </a:ext>
                  </a:extLst>
                </a:gridCol>
                <a:gridCol w="222904">
                  <a:extLst>
                    <a:ext uri="{9D8B030D-6E8A-4147-A177-3AD203B41FA5}">
                      <a16:colId xmlns:a16="http://schemas.microsoft.com/office/drawing/2014/main" val="1210325081"/>
                    </a:ext>
                  </a:extLst>
                </a:gridCol>
                <a:gridCol w="1548000">
                  <a:extLst>
                    <a:ext uri="{9D8B030D-6E8A-4147-A177-3AD203B41FA5}">
                      <a16:colId xmlns:a16="http://schemas.microsoft.com/office/drawing/2014/main" val="3742418374"/>
                    </a:ext>
                  </a:extLst>
                </a:gridCol>
                <a:gridCol w="223200">
                  <a:extLst>
                    <a:ext uri="{9D8B030D-6E8A-4147-A177-3AD203B41FA5}">
                      <a16:colId xmlns:a16="http://schemas.microsoft.com/office/drawing/2014/main" val="1147944880"/>
                    </a:ext>
                  </a:extLst>
                </a:gridCol>
                <a:gridCol w="1548000">
                  <a:extLst>
                    <a:ext uri="{9D8B030D-6E8A-4147-A177-3AD203B41FA5}">
                      <a16:colId xmlns:a16="http://schemas.microsoft.com/office/drawing/2014/main" val="1580028741"/>
                    </a:ext>
                  </a:extLst>
                </a:gridCol>
              </a:tblGrid>
              <a:tr h="756000">
                <a:tc>
                  <a:txBody>
                    <a:bodyPr/>
                    <a:lstStyle/>
                    <a:p>
                      <a:pPr>
                        <a:lnSpc>
                          <a:spcPct val="110000"/>
                        </a:lnSpc>
                      </a:pPr>
                      <a:r>
                        <a:rPr lang="de-DE" sz="1900" b="1">
                          <a:solidFill>
                            <a:schemeClr val="tx2"/>
                          </a:solidFill>
                          <a:latin typeface="Arial" panose="020B0604020202020204" pitchFamily="34" charset="0"/>
                          <a:cs typeface="Arial" panose="020B0604020202020204" pitchFamily="34" charset="0"/>
                        </a:rPr>
                        <a:t>Aussage 1</a:t>
                      </a: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de-DE" sz="1900" b="0">
                          <a:solidFill>
                            <a:schemeClr val="tx1"/>
                          </a:solidFill>
                          <a:latin typeface="Arial" panose="020B0604020202020204" pitchFamily="34" charset="0"/>
                          <a:cs typeface="Arial" panose="020B0604020202020204" pitchFamily="34" charset="0"/>
                        </a:rPr>
                        <a:t>Das </a:t>
                      </a:r>
                      <a:r>
                        <a:rPr lang="de-DE" sz="1900" b="0" noProof="0">
                          <a:solidFill>
                            <a:schemeClr val="tx1"/>
                          </a:solidFill>
                          <a:latin typeface="Arial" panose="020B0604020202020204" pitchFamily="34" charset="0"/>
                          <a:cs typeface="Arial" panose="020B0604020202020204" pitchFamily="34" charset="0"/>
                        </a:rPr>
                        <a:t>Wildschwein</a:t>
                      </a:r>
                      <a:r>
                        <a:rPr lang="de-DE" sz="1900" b="0">
                          <a:solidFill>
                            <a:schemeClr val="tx1"/>
                          </a:solidFill>
                          <a:latin typeface="Arial" panose="020B0604020202020204" pitchFamily="34" charset="0"/>
                          <a:cs typeface="Arial" panose="020B0604020202020204" pitchFamily="34" charset="0"/>
                        </a:rPr>
                        <a:t> hat gesagt, dass der Hase verschwunden sei. </a:t>
                      </a:r>
                      <a:endParaRPr lang="de-DE"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de-DE"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dirty="0">
                        <a:solidFill>
                          <a:schemeClr val="bg1">
                            <a:lumMod val="75000"/>
                          </a:schemeClr>
                        </a:solidFill>
                        <a:latin typeface="Arial" panose="020B0604020202020204" pitchFamily="34" charset="0"/>
                        <a:cs typeface="Arial" panose="020B0604020202020204" pitchFamily="34" charset="0"/>
                      </a:endParaRPr>
                    </a:p>
                  </a:txBody>
                  <a:tcPr marL="72000" marR="72000" marT="72000" marB="72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476921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a:solidFill>
                            <a:schemeClr val="tx2"/>
                          </a:solidFill>
                          <a:latin typeface="Arial" panose="020B0604020202020204" pitchFamily="34" charset="0"/>
                          <a:cs typeface="Arial" panose="020B0604020202020204" pitchFamily="34" charset="0"/>
                        </a:rPr>
                        <a:t>Aussage 2</a:t>
                      </a: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Es ist so viel Wasser in das Mauseloch gelaufen,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dass die Maus ertrunken ist</a:t>
                      </a:r>
                      <a:r>
                        <a:rPr lang="de-DE" sz="1900" b="0" kern="1200">
                          <a:solidFill>
                            <a:schemeClr val="tx1"/>
                          </a:solidFill>
                          <a:effectLst/>
                          <a:latin typeface="Arial" panose="020B0604020202020204" pitchFamily="34" charset="0"/>
                          <a:ea typeface="+mn-ea"/>
                          <a:cs typeface="Arial" panose="020B0604020202020204" pitchFamily="34" charset="0"/>
                        </a:rPr>
                        <a:t>. </a:t>
                      </a:r>
                      <a:endParaRPr lang="de-DE"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894952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a:solidFill>
                            <a:schemeClr val="tx2"/>
                          </a:solidFill>
                          <a:latin typeface="Arial" panose="020B0604020202020204" pitchFamily="34" charset="0"/>
                          <a:cs typeface="Arial" panose="020B0604020202020204" pitchFamily="34" charset="0"/>
                        </a:rPr>
                        <a:t>Aussage 3</a:t>
                      </a: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Die Eule hat die ganze Zeit laut „Gefahr“ geschrien</a:t>
                      </a:r>
                      <a:r>
                        <a:rPr lang="de-DE" sz="1900" b="0" kern="1200">
                          <a:solidFill>
                            <a:schemeClr val="tx1"/>
                          </a:solidFill>
                          <a:effectLst/>
                          <a:latin typeface="Arial" panose="020B0604020202020204" pitchFamily="34" charset="0"/>
                          <a:ea typeface="+mn-ea"/>
                          <a:cs typeface="Arial" panose="020B0604020202020204" pitchFamily="34" charset="0"/>
                        </a:rPr>
                        <a:t>. </a:t>
                      </a:r>
                      <a:endParaRPr lang="de-DE"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234897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a:solidFill>
                            <a:schemeClr val="tx2"/>
                          </a:solidFill>
                          <a:latin typeface="Arial" panose="020B0604020202020204" pitchFamily="34" charset="0"/>
                          <a:cs typeface="Arial" panose="020B0604020202020204" pitchFamily="34" charset="0"/>
                        </a:rPr>
                        <a:t>Aussage 4</a:t>
                      </a: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Es war keine einzige Ameise mehr zu sehen.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Die haben sich sicher tief in ihrem Bau versteckt</a:t>
                      </a:r>
                      <a:r>
                        <a:rPr lang="de-DE" sz="1900" b="0" kern="1200">
                          <a:solidFill>
                            <a:schemeClr val="tx1"/>
                          </a:solidFill>
                          <a:effectLst/>
                          <a:latin typeface="Arial" panose="020B0604020202020204" pitchFamily="34" charset="0"/>
                          <a:ea typeface="+mn-ea"/>
                          <a:cs typeface="Arial" panose="020B0604020202020204" pitchFamily="34" charset="0"/>
                        </a:rPr>
                        <a:t>. </a:t>
                      </a:r>
                      <a:endParaRPr lang="de-DE"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51707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a:solidFill>
                            <a:schemeClr val="tx2"/>
                          </a:solidFill>
                          <a:latin typeface="Arial" panose="020B0604020202020204" pitchFamily="34" charset="0"/>
                          <a:cs typeface="Arial" panose="020B0604020202020204" pitchFamily="34" charset="0"/>
                        </a:rPr>
                        <a:t>Aussage 5</a:t>
                      </a:r>
                      <a:endParaRPr lang="de-DE"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dirty="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Die Schnecke hat sich in ihr Haus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zurückgezogen und um Hilfe gerufen</a:t>
                      </a:r>
                      <a:r>
                        <a:rPr lang="de-DE" sz="1900" b="0" kern="1200">
                          <a:solidFill>
                            <a:schemeClr val="tx1"/>
                          </a:solidFill>
                          <a:effectLst/>
                          <a:latin typeface="Arial" panose="020B0604020202020204" pitchFamily="34" charset="0"/>
                          <a:ea typeface="+mn-ea"/>
                          <a:cs typeface="Arial" panose="020B0604020202020204" pitchFamily="34" charset="0"/>
                        </a:rPr>
                        <a:t>. </a:t>
                      </a:r>
                      <a:endParaRPr lang="de-DE"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8378971"/>
                  </a:ext>
                </a:extLst>
              </a:tr>
            </a:tbl>
          </a:graphicData>
        </a:graphic>
      </p:graphicFrame>
      <p:cxnSp>
        <p:nvCxnSpPr>
          <p:cNvPr id="5" name="Gerade Verbindung 4">
            <a:extLst>
              <a:ext uri="{FF2B5EF4-FFF2-40B4-BE49-F238E27FC236}">
                <a16:creationId xmlns:a16="http://schemas.microsoft.com/office/drawing/2014/main" id="{DBC6C569-541E-7C56-81CC-1BBF3EEC3F78}"/>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F5316E3B-B092-B11C-C29B-B802737E9B6F}"/>
              </a:ext>
            </a:extLst>
          </p:cNvPr>
          <p:cNvGrpSpPr/>
          <p:nvPr userDrawn="1"/>
        </p:nvGrpSpPr>
        <p:grpSpPr>
          <a:xfrm>
            <a:off x="8105917" y="764467"/>
            <a:ext cx="1080000" cy="1138748"/>
            <a:chOff x="7877317" y="764467"/>
            <a:chExt cx="1080000" cy="1138748"/>
          </a:xfrm>
        </p:grpSpPr>
        <p:sp>
          <p:nvSpPr>
            <p:cNvPr id="7" name="Oval 6">
              <a:extLst>
                <a:ext uri="{FF2B5EF4-FFF2-40B4-BE49-F238E27FC236}">
                  <a16:creationId xmlns:a16="http://schemas.microsoft.com/office/drawing/2014/main" id="{97FF9A36-BA52-1468-EF76-FB2D096813A5}"/>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a:extLst>
                <a:ext uri="{FF2B5EF4-FFF2-40B4-BE49-F238E27FC236}">
                  <a16:creationId xmlns:a16="http://schemas.microsoft.com/office/drawing/2014/main" id="{7F9E0A16-CDFD-9E8A-8691-B3D1FD181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2149" y="764467"/>
              <a:ext cx="890337" cy="1054901"/>
            </a:xfrm>
            <a:prstGeom prst="rect">
              <a:avLst/>
            </a:prstGeom>
          </p:spPr>
        </p:pic>
      </p:grpSp>
      <p:sp>
        <p:nvSpPr>
          <p:cNvPr id="9" name="Rechteck 8">
            <a:extLst>
              <a:ext uri="{FF2B5EF4-FFF2-40B4-BE49-F238E27FC236}">
                <a16:creationId xmlns:a16="http://schemas.microsoft.com/office/drawing/2014/main" id="{89749428-1BE4-6061-B47D-A2A4B16DE459}"/>
              </a:ext>
            </a:extLst>
          </p:cNvPr>
          <p:cNvSpPr/>
          <p:nvPr userDrawn="1"/>
        </p:nvSpPr>
        <p:spPr>
          <a:xfrm>
            <a:off x="8521696" y="2175716"/>
            <a:ext cx="1547855"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Antwort</a:t>
            </a:r>
          </a:p>
        </p:txBody>
      </p:sp>
      <p:sp>
        <p:nvSpPr>
          <p:cNvPr id="56" name="Rechteck 55">
            <a:extLst>
              <a:ext uri="{FF2B5EF4-FFF2-40B4-BE49-F238E27FC236}">
                <a16:creationId xmlns:a16="http://schemas.microsoft.com/office/drawing/2014/main" id="{4CB0AC05-5F89-B2AE-035D-99EE9FB0DF27}"/>
              </a:ext>
            </a:extLst>
          </p:cNvPr>
          <p:cNvSpPr/>
          <p:nvPr userDrawn="1"/>
        </p:nvSpPr>
        <p:spPr>
          <a:xfrm>
            <a:off x="10294972" y="2175716"/>
            <a:ext cx="1547855"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Lösung</a:t>
            </a:r>
          </a:p>
        </p:txBody>
      </p:sp>
      <p:grpSp>
        <p:nvGrpSpPr>
          <p:cNvPr id="57" name="Gruppieren 56">
            <a:extLst>
              <a:ext uri="{FF2B5EF4-FFF2-40B4-BE49-F238E27FC236}">
                <a16:creationId xmlns:a16="http://schemas.microsoft.com/office/drawing/2014/main" id="{62301CD7-E8F2-5887-9F86-BE7360B47A26}"/>
              </a:ext>
            </a:extLst>
          </p:cNvPr>
          <p:cNvGrpSpPr/>
          <p:nvPr userDrawn="1"/>
        </p:nvGrpSpPr>
        <p:grpSpPr>
          <a:xfrm>
            <a:off x="742950" y="368301"/>
            <a:ext cx="1080000" cy="1080000"/>
            <a:chOff x="742950" y="368301"/>
            <a:chExt cx="1080000" cy="1080000"/>
          </a:xfrm>
        </p:grpSpPr>
        <p:sp>
          <p:nvSpPr>
            <p:cNvPr id="58" name="Oval 57">
              <a:extLst>
                <a:ext uri="{FF2B5EF4-FFF2-40B4-BE49-F238E27FC236}">
                  <a16:creationId xmlns:a16="http://schemas.microsoft.com/office/drawing/2014/main" id="{39E12DA8-C2DA-7CC3-8160-8DE614DEA32F}"/>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59" name="Gruppieren 58">
              <a:extLst>
                <a:ext uri="{FF2B5EF4-FFF2-40B4-BE49-F238E27FC236}">
                  <a16:creationId xmlns:a16="http://schemas.microsoft.com/office/drawing/2014/main" id="{141CABDB-F104-6C7C-295B-90470C044014}"/>
                </a:ext>
              </a:extLst>
            </p:cNvPr>
            <p:cNvGrpSpPr/>
            <p:nvPr/>
          </p:nvGrpSpPr>
          <p:grpSpPr>
            <a:xfrm>
              <a:off x="887746" y="582496"/>
              <a:ext cx="790408" cy="594799"/>
              <a:chOff x="896563" y="582496"/>
              <a:chExt cx="790408" cy="594799"/>
            </a:xfrm>
          </p:grpSpPr>
          <p:grpSp>
            <p:nvGrpSpPr>
              <p:cNvPr id="60" name="Gruppieren 59">
                <a:extLst>
                  <a:ext uri="{FF2B5EF4-FFF2-40B4-BE49-F238E27FC236}">
                    <a16:creationId xmlns:a16="http://schemas.microsoft.com/office/drawing/2014/main" id="{D00FEA20-68EF-D93C-52DE-28D619374216}"/>
                  </a:ext>
                </a:extLst>
              </p:cNvPr>
              <p:cNvGrpSpPr/>
              <p:nvPr/>
            </p:nvGrpSpPr>
            <p:grpSpPr>
              <a:xfrm>
                <a:off x="1338796" y="582496"/>
                <a:ext cx="348175" cy="348175"/>
                <a:chOff x="1468485" y="707435"/>
                <a:chExt cx="260612" cy="260612"/>
              </a:xfrm>
            </p:grpSpPr>
            <p:grpSp>
              <p:nvGrpSpPr>
                <p:cNvPr id="98" name="Grafik 56">
                  <a:extLst>
                    <a:ext uri="{FF2B5EF4-FFF2-40B4-BE49-F238E27FC236}">
                      <a16:creationId xmlns:a16="http://schemas.microsoft.com/office/drawing/2014/main" id="{0B625B5E-4573-F959-D57F-45EE8E309347}"/>
                    </a:ext>
                  </a:extLst>
                </p:cNvPr>
                <p:cNvGrpSpPr/>
                <p:nvPr/>
              </p:nvGrpSpPr>
              <p:grpSpPr>
                <a:xfrm>
                  <a:off x="1468485" y="707435"/>
                  <a:ext cx="260612" cy="260612"/>
                  <a:chOff x="2844799" y="195278"/>
                  <a:chExt cx="376294" cy="376294"/>
                </a:xfrm>
              </p:grpSpPr>
              <p:sp>
                <p:nvSpPr>
                  <p:cNvPr id="100" name="Freihandform 99">
                    <a:extLst>
                      <a:ext uri="{FF2B5EF4-FFF2-40B4-BE49-F238E27FC236}">
                        <a16:creationId xmlns:a16="http://schemas.microsoft.com/office/drawing/2014/main" id="{0DA9F138-EFF5-11C7-0BF2-C1B503273761}"/>
                      </a:ext>
                    </a:extLst>
                  </p:cNvPr>
                  <p:cNvSpPr/>
                  <p:nvPr/>
                </p:nvSpPr>
                <p:spPr>
                  <a:xfrm flipV="1">
                    <a:off x="2974216" y="195278"/>
                    <a:ext cx="246877" cy="376294"/>
                  </a:xfrm>
                  <a:custGeom>
                    <a:avLst/>
                    <a:gdLst>
                      <a:gd name="connsiteX0" fmla="*/ 247282 w 246877"/>
                      <a:gd name="connsiteY0" fmla="*/ 188388 h 376294"/>
                      <a:gd name="connsiteX1" fmla="*/ 59135 w 246877"/>
                      <a:gd name="connsiteY1" fmla="*/ 241 h 376294"/>
                      <a:gd name="connsiteX2" fmla="*/ 405 w 246877"/>
                      <a:gd name="connsiteY2" fmla="*/ 194004 h 376294"/>
                      <a:gd name="connsiteX3" fmla="*/ 59135 w 246877"/>
                      <a:gd name="connsiteY3" fmla="*/ 376535 h 376294"/>
                      <a:gd name="connsiteX4" fmla="*/ 247282 w 246877"/>
                      <a:gd name="connsiteY4" fmla="*/ 188388 h 37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77" h="376294">
                        <a:moveTo>
                          <a:pt x="247282" y="188388"/>
                        </a:moveTo>
                        <a:cubicBezTo>
                          <a:pt x="247282" y="84642"/>
                          <a:pt x="162881" y="241"/>
                          <a:pt x="59135" y="241"/>
                        </a:cubicBezTo>
                        <a:lnTo>
                          <a:pt x="405" y="194004"/>
                        </a:lnTo>
                        <a:lnTo>
                          <a:pt x="59135" y="376535"/>
                        </a:lnTo>
                        <a:cubicBezTo>
                          <a:pt x="162881" y="376535"/>
                          <a:pt x="247282" y="292134"/>
                          <a:pt x="247282" y="188388"/>
                        </a:cubicBezTo>
                      </a:path>
                    </a:pathLst>
                  </a:custGeom>
                  <a:solidFill>
                    <a:schemeClr val="bg1">
                      <a:lumMod val="95000"/>
                    </a:schemeClr>
                  </a:solidFill>
                  <a:ln w="1135" cap="flat">
                    <a:noFill/>
                    <a:prstDash val="solid"/>
                    <a:miter/>
                  </a:ln>
                </p:spPr>
                <p:txBody>
                  <a:bodyPr rtlCol="0" anchor="ctr"/>
                  <a:lstStyle/>
                  <a:p>
                    <a:endParaRPr lang="en-US"/>
                  </a:p>
                </p:txBody>
              </p:sp>
              <p:sp>
                <p:nvSpPr>
                  <p:cNvPr id="101" name="Freihandform 100">
                    <a:extLst>
                      <a:ext uri="{FF2B5EF4-FFF2-40B4-BE49-F238E27FC236}">
                        <a16:creationId xmlns:a16="http://schemas.microsoft.com/office/drawing/2014/main" id="{56E53431-91FC-2EF5-8C44-47262748F2F5}"/>
                      </a:ext>
                    </a:extLst>
                  </p:cNvPr>
                  <p:cNvSpPr/>
                  <p:nvPr/>
                </p:nvSpPr>
                <p:spPr>
                  <a:xfrm flipV="1">
                    <a:off x="2844799" y="195278"/>
                    <a:ext cx="188147" cy="376294"/>
                  </a:xfrm>
                  <a:custGeom>
                    <a:avLst/>
                    <a:gdLst>
                      <a:gd name="connsiteX0" fmla="*/ 188340 w 188147"/>
                      <a:gd name="connsiteY0" fmla="*/ 376700 h 376294"/>
                      <a:gd name="connsiteX1" fmla="*/ 188340 w 188147"/>
                      <a:gd name="connsiteY1" fmla="*/ 406 h 376294"/>
                      <a:gd name="connsiteX2" fmla="*/ 17271 w 188147"/>
                      <a:gd name="connsiteY2" fmla="*/ 406 h 376294"/>
                      <a:gd name="connsiteX3" fmla="*/ 2413 w 188147"/>
                      <a:gd name="connsiteY3" fmla="*/ 9070 h 376294"/>
                      <a:gd name="connsiteX4" fmla="*/ 2629 w 188147"/>
                      <a:gd name="connsiteY4" fmla="*/ 26274 h 376294"/>
                      <a:gd name="connsiteX5" fmla="*/ 34771 w 188147"/>
                      <a:gd name="connsiteY5" fmla="*/ 79866 h 376294"/>
                      <a:gd name="connsiteX6" fmla="*/ 193 w 188147"/>
                      <a:gd name="connsiteY6" fmla="*/ 188553 h 376294"/>
                      <a:gd name="connsiteX7" fmla="*/ 188340 w 188147"/>
                      <a:gd name="connsiteY7" fmla="*/ 376700 h 3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47" h="376294">
                        <a:moveTo>
                          <a:pt x="188340" y="376700"/>
                        </a:moveTo>
                        <a:lnTo>
                          <a:pt x="188340" y="406"/>
                        </a:lnTo>
                        <a:lnTo>
                          <a:pt x="17271" y="406"/>
                        </a:lnTo>
                        <a:cubicBezTo>
                          <a:pt x="11123" y="406"/>
                          <a:pt x="5442" y="3719"/>
                          <a:pt x="2413" y="9070"/>
                        </a:cubicBezTo>
                        <a:cubicBezTo>
                          <a:pt x="-627" y="14422"/>
                          <a:pt x="-536" y="20991"/>
                          <a:pt x="2629" y="26274"/>
                        </a:cubicBezTo>
                        <a:lnTo>
                          <a:pt x="34771" y="79866"/>
                        </a:lnTo>
                        <a:cubicBezTo>
                          <a:pt x="12398" y="111484"/>
                          <a:pt x="193" y="149637"/>
                          <a:pt x="193" y="188553"/>
                        </a:cubicBezTo>
                        <a:cubicBezTo>
                          <a:pt x="193" y="292299"/>
                          <a:pt x="84594" y="376700"/>
                          <a:pt x="188340" y="376700"/>
                        </a:cubicBezTo>
                      </a:path>
                    </a:pathLst>
                  </a:custGeom>
                  <a:solidFill>
                    <a:schemeClr val="bg1">
                      <a:lumMod val="95000"/>
                    </a:schemeClr>
                  </a:solidFill>
                  <a:ln w="1135" cap="flat">
                    <a:noFill/>
                    <a:prstDash val="solid"/>
                    <a:miter/>
                  </a:ln>
                </p:spPr>
                <p:txBody>
                  <a:bodyPr rtlCol="0" anchor="ctr"/>
                  <a:lstStyle/>
                  <a:p>
                    <a:endParaRPr lang="en-US"/>
                  </a:p>
                </p:txBody>
              </p:sp>
            </p:grpSp>
            <p:pic>
              <p:nvPicPr>
                <p:cNvPr id="99" name="Grafik 98">
                  <a:extLst>
                    <a:ext uri="{FF2B5EF4-FFF2-40B4-BE49-F238E27FC236}">
                      <a16:creationId xmlns:a16="http://schemas.microsoft.com/office/drawing/2014/main" id="{55B81B1B-99E1-7679-E9AD-97EDBCA648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432" y="768382"/>
                  <a:ext cx="138718" cy="138718"/>
                </a:xfrm>
                <a:prstGeom prst="rect">
                  <a:avLst/>
                </a:prstGeom>
              </p:spPr>
            </p:pic>
          </p:grpSp>
          <p:grpSp>
            <p:nvGrpSpPr>
              <p:cNvPr id="61" name="Grafik 3">
                <a:extLst>
                  <a:ext uri="{FF2B5EF4-FFF2-40B4-BE49-F238E27FC236}">
                    <a16:creationId xmlns:a16="http://schemas.microsoft.com/office/drawing/2014/main" id="{0AE63444-3A63-ACA3-1DDD-951414FBBFD4}"/>
                  </a:ext>
                </a:extLst>
              </p:cNvPr>
              <p:cNvGrpSpPr/>
              <p:nvPr/>
            </p:nvGrpSpPr>
            <p:grpSpPr>
              <a:xfrm>
                <a:off x="1138687" y="667048"/>
                <a:ext cx="351657" cy="510247"/>
                <a:chOff x="1107121" y="664259"/>
                <a:chExt cx="351657" cy="510247"/>
              </a:xfrm>
            </p:grpSpPr>
            <p:sp>
              <p:nvSpPr>
                <p:cNvPr id="84" name="Freihandform 83">
                  <a:extLst>
                    <a:ext uri="{FF2B5EF4-FFF2-40B4-BE49-F238E27FC236}">
                      <a16:creationId xmlns:a16="http://schemas.microsoft.com/office/drawing/2014/main" id="{BF68842B-C8F6-14F5-EB5E-AFF6EF1AA059}"/>
                    </a:ext>
                  </a:extLst>
                </p:cNvPr>
                <p:cNvSpPr/>
                <p:nvPr/>
              </p:nvSpPr>
              <p:spPr>
                <a:xfrm>
                  <a:off x="1107121" y="664259"/>
                  <a:ext cx="351656" cy="510246"/>
                </a:xfrm>
                <a:custGeom>
                  <a:avLst/>
                  <a:gdLst>
                    <a:gd name="connsiteX0" fmla="*/ 351625 w 351656"/>
                    <a:gd name="connsiteY0" fmla="*/ 465025 h 510246"/>
                    <a:gd name="connsiteX1" fmla="*/ 350826 w 351656"/>
                    <a:gd name="connsiteY1" fmla="*/ 457838 h 510246"/>
                    <a:gd name="connsiteX2" fmla="*/ 345107 w 351656"/>
                    <a:gd name="connsiteY2" fmla="*/ 453261 h 510246"/>
                    <a:gd name="connsiteX3" fmla="*/ 344659 w 351656"/>
                    <a:gd name="connsiteY3" fmla="*/ 453311 h 510246"/>
                    <a:gd name="connsiteX4" fmla="*/ 336932 w 351656"/>
                    <a:gd name="connsiteY4" fmla="*/ 391494 h 510246"/>
                    <a:gd name="connsiteX5" fmla="*/ 313142 w 351656"/>
                    <a:gd name="connsiteY5" fmla="*/ 362475 h 510246"/>
                    <a:gd name="connsiteX6" fmla="*/ 270203 w 351656"/>
                    <a:gd name="connsiteY6" fmla="*/ 348162 h 510246"/>
                    <a:gd name="connsiteX7" fmla="*/ 253291 w 351656"/>
                    <a:gd name="connsiteY7" fmla="*/ 351322 h 510246"/>
                    <a:gd name="connsiteX8" fmla="*/ 240643 w 351656"/>
                    <a:gd name="connsiteY8" fmla="*/ 347106 h 510246"/>
                    <a:gd name="connsiteX9" fmla="*/ 228612 w 351656"/>
                    <a:gd name="connsiteY9" fmla="*/ 330414 h 510246"/>
                    <a:gd name="connsiteX10" fmla="*/ 228612 w 351656"/>
                    <a:gd name="connsiteY10" fmla="*/ 302040 h 510246"/>
                    <a:gd name="connsiteX11" fmla="*/ 266508 w 351656"/>
                    <a:gd name="connsiteY11" fmla="*/ 286250 h 510246"/>
                    <a:gd name="connsiteX12" fmla="*/ 298991 w 351656"/>
                    <a:gd name="connsiteY12" fmla="*/ 237528 h 510246"/>
                    <a:gd name="connsiteX13" fmla="*/ 298991 w 351656"/>
                    <a:gd name="connsiteY13" fmla="*/ 228731 h 510246"/>
                    <a:gd name="connsiteX14" fmla="*/ 325383 w 351656"/>
                    <a:gd name="connsiteY14" fmla="*/ 202339 h 510246"/>
                    <a:gd name="connsiteX15" fmla="*/ 322393 w 351656"/>
                    <a:gd name="connsiteY15" fmla="*/ 190141 h 510246"/>
                    <a:gd name="connsiteX16" fmla="*/ 325383 w 351656"/>
                    <a:gd name="connsiteY16" fmla="*/ 175947 h 510246"/>
                    <a:gd name="connsiteX17" fmla="*/ 323712 w 351656"/>
                    <a:gd name="connsiteY17" fmla="*/ 165774 h 510246"/>
                    <a:gd name="connsiteX18" fmla="*/ 334181 w 351656"/>
                    <a:gd name="connsiteY18" fmla="*/ 140758 h 510246"/>
                    <a:gd name="connsiteX19" fmla="*/ 332509 w 351656"/>
                    <a:gd name="connsiteY19" fmla="*/ 130584 h 510246"/>
                    <a:gd name="connsiteX20" fmla="*/ 342978 w 351656"/>
                    <a:gd name="connsiteY20" fmla="*/ 105568 h 510246"/>
                    <a:gd name="connsiteX21" fmla="*/ 315099 w 351656"/>
                    <a:gd name="connsiteY21" fmla="*/ 71161 h 510246"/>
                    <a:gd name="connsiteX22" fmla="*/ 316586 w 351656"/>
                    <a:gd name="connsiteY22" fmla="*/ 61581 h 510246"/>
                    <a:gd name="connsiteX23" fmla="*/ 281396 w 351656"/>
                    <a:gd name="connsiteY23" fmla="*/ 26392 h 510246"/>
                    <a:gd name="connsiteX24" fmla="*/ 261698 w 351656"/>
                    <a:gd name="connsiteY24" fmla="*/ 32420 h 510246"/>
                    <a:gd name="connsiteX25" fmla="*/ 228612 w 351656"/>
                    <a:gd name="connsiteY25" fmla="*/ 8797 h 510246"/>
                    <a:gd name="connsiteX26" fmla="*/ 205958 w 351656"/>
                    <a:gd name="connsiteY26" fmla="*/ 17265 h 510246"/>
                    <a:gd name="connsiteX27" fmla="*/ 175829 w 351656"/>
                    <a:gd name="connsiteY27" fmla="*/ 0 h 510246"/>
                    <a:gd name="connsiteX28" fmla="*/ 145700 w 351656"/>
                    <a:gd name="connsiteY28" fmla="*/ 17265 h 510246"/>
                    <a:gd name="connsiteX29" fmla="*/ 123045 w 351656"/>
                    <a:gd name="connsiteY29" fmla="*/ 8797 h 510246"/>
                    <a:gd name="connsiteX30" fmla="*/ 89960 w 351656"/>
                    <a:gd name="connsiteY30" fmla="*/ 32420 h 510246"/>
                    <a:gd name="connsiteX31" fmla="*/ 70261 w 351656"/>
                    <a:gd name="connsiteY31" fmla="*/ 26392 h 510246"/>
                    <a:gd name="connsiteX32" fmla="*/ 35072 w 351656"/>
                    <a:gd name="connsiteY32" fmla="*/ 61581 h 510246"/>
                    <a:gd name="connsiteX33" fmla="*/ 36559 w 351656"/>
                    <a:gd name="connsiteY33" fmla="*/ 71161 h 510246"/>
                    <a:gd name="connsiteX34" fmla="*/ 8679 w 351656"/>
                    <a:gd name="connsiteY34" fmla="*/ 105568 h 510246"/>
                    <a:gd name="connsiteX35" fmla="*/ 19148 w 351656"/>
                    <a:gd name="connsiteY35" fmla="*/ 130584 h 510246"/>
                    <a:gd name="connsiteX36" fmla="*/ 17476 w 351656"/>
                    <a:gd name="connsiteY36" fmla="*/ 140758 h 510246"/>
                    <a:gd name="connsiteX37" fmla="*/ 27945 w 351656"/>
                    <a:gd name="connsiteY37" fmla="*/ 165774 h 510246"/>
                    <a:gd name="connsiteX38" fmla="*/ 26273 w 351656"/>
                    <a:gd name="connsiteY38" fmla="*/ 175947 h 510246"/>
                    <a:gd name="connsiteX39" fmla="*/ 29263 w 351656"/>
                    <a:gd name="connsiteY39" fmla="*/ 190141 h 510246"/>
                    <a:gd name="connsiteX40" fmla="*/ 26273 w 351656"/>
                    <a:gd name="connsiteY40" fmla="*/ 202339 h 510246"/>
                    <a:gd name="connsiteX41" fmla="*/ 52665 w 351656"/>
                    <a:gd name="connsiteY41" fmla="*/ 228731 h 510246"/>
                    <a:gd name="connsiteX42" fmla="*/ 52665 w 351656"/>
                    <a:gd name="connsiteY42" fmla="*/ 237528 h 510246"/>
                    <a:gd name="connsiteX43" fmla="*/ 85147 w 351656"/>
                    <a:gd name="connsiteY43" fmla="*/ 286252 h 510246"/>
                    <a:gd name="connsiteX44" fmla="*/ 123044 w 351656"/>
                    <a:gd name="connsiteY44" fmla="*/ 302043 h 510246"/>
                    <a:gd name="connsiteX45" fmla="*/ 123044 w 351656"/>
                    <a:gd name="connsiteY45" fmla="*/ 330415 h 510246"/>
                    <a:gd name="connsiteX46" fmla="*/ 111014 w 351656"/>
                    <a:gd name="connsiteY46" fmla="*/ 347107 h 510246"/>
                    <a:gd name="connsiteX47" fmla="*/ 98366 w 351656"/>
                    <a:gd name="connsiteY47" fmla="*/ 351323 h 510246"/>
                    <a:gd name="connsiteX48" fmla="*/ 81454 w 351656"/>
                    <a:gd name="connsiteY48" fmla="*/ 348163 h 510246"/>
                    <a:gd name="connsiteX49" fmla="*/ 38515 w 351656"/>
                    <a:gd name="connsiteY49" fmla="*/ 362476 h 510246"/>
                    <a:gd name="connsiteX50" fmla="*/ 14725 w 351656"/>
                    <a:gd name="connsiteY50" fmla="*/ 391495 h 510246"/>
                    <a:gd name="connsiteX51" fmla="*/ 6997 w 351656"/>
                    <a:gd name="connsiteY51" fmla="*/ 453312 h 510246"/>
                    <a:gd name="connsiteX52" fmla="*/ 6550 w 351656"/>
                    <a:gd name="connsiteY52" fmla="*/ 453262 h 510246"/>
                    <a:gd name="connsiteX53" fmla="*/ 830 w 351656"/>
                    <a:gd name="connsiteY53" fmla="*/ 457839 h 510246"/>
                    <a:gd name="connsiteX54" fmla="*/ 32 w 351656"/>
                    <a:gd name="connsiteY54" fmla="*/ 465027 h 510246"/>
                    <a:gd name="connsiteX55" fmla="*/ 4608 w 351656"/>
                    <a:gd name="connsiteY55" fmla="*/ 470746 h 510246"/>
                    <a:gd name="connsiteX56" fmla="*/ 17476 w 351656"/>
                    <a:gd name="connsiteY56" fmla="*/ 472176 h 510246"/>
                    <a:gd name="connsiteX57" fmla="*/ 17476 w 351656"/>
                    <a:gd name="connsiteY57" fmla="*/ 492651 h 510246"/>
                    <a:gd name="connsiteX58" fmla="*/ 35071 w 351656"/>
                    <a:gd name="connsiteY58" fmla="*/ 510246 h 510246"/>
                    <a:gd name="connsiteX59" fmla="*/ 79058 w 351656"/>
                    <a:gd name="connsiteY59" fmla="*/ 510246 h 510246"/>
                    <a:gd name="connsiteX60" fmla="*/ 272599 w 351656"/>
                    <a:gd name="connsiteY60" fmla="*/ 510246 h 510246"/>
                    <a:gd name="connsiteX61" fmla="*/ 316586 w 351656"/>
                    <a:gd name="connsiteY61" fmla="*/ 510246 h 510246"/>
                    <a:gd name="connsiteX62" fmla="*/ 334181 w 351656"/>
                    <a:gd name="connsiteY62" fmla="*/ 492651 h 510246"/>
                    <a:gd name="connsiteX63" fmla="*/ 334181 w 351656"/>
                    <a:gd name="connsiteY63" fmla="*/ 472174 h 510246"/>
                    <a:gd name="connsiteX64" fmla="*/ 347049 w 351656"/>
                    <a:gd name="connsiteY64" fmla="*/ 470745 h 510246"/>
                    <a:gd name="connsiteX65" fmla="*/ 351625 w 351656"/>
                    <a:gd name="connsiteY65" fmla="*/ 465025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1656" h="510246">
                      <a:moveTo>
                        <a:pt x="351625" y="465025"/>
                      </a:moveTo>
                      <a:lnTo>
                        <a:pt x="350826" y="457838"/>
                      </a:lnTo>
                      <a:cubicBezTo>
                        <a:pt x="350511" y="454995"/>
                        <a:pt x="347949" y="452946"/>
                        <a:pt x="345107" y="453261"/>
                      </a:cubicBezTo>
                      <a:lnTo>
                        <a:pt x="344659" y="453311"/>
                      </a:lnTo>
                      <a:lnTo>
                        <a:pt x="336932" y="391494"/>
                      </a:lnTo>
                      <a:cubicBezTo>
                        <a:pt x="335251" y="378047"/>
                        <a:pt x="325998" y="366760"/>
                        <a:pt x="313142" y="362475"/>
                      </a:cubicBezTo>
                      <a:lnTo>
                        <a:pt x="270203" y="348162"/>
                      </a:lnTo>
                      <a:cubicBezTo>
                        <a:pt x="264307" y="346195"/>
                        <a:pt x="257838" y="347447"/>
                        <a:pt x="253291" y="351322"/>
                      </a:cubicBezTo>
                      <a:lnTo>
                        <a:pt x="240643" y="347106"/>
                      </a:lnTo>
                      <a:cubicBezTo>
                        <a:pt x="233458" y="344711"/>
                        <a:pt x="228612" y="337987"/>
                        <a:pt x="228612" y="330414"/>
                      </a:cubicBezTo>
                      <a:lnTo>
                        <a:pt x="228612" y="302040"/>
                      </a:lnTo>
                      <a:lnTo>
                        <a:pt x="266508" y="286250"/>
                      </a:lnTo>
                      <a:cubicBezTo>
                        <a:pt x="286179" y="278057"/>
                        <a:pt x="298991" y="258838"/>
                        <a:pt x="298991" y="237528"/>
                      </a:cubicBezTo>
                      <a:lnTo>
                        <a:pt x="298991" y="228731"/>
                      </a:lnTo>
                      <a:cubicBezTo>
                        <a:pt x="313567" y="228731"/>
                        <a:pt x="325383" y="216915"/>
                        <a:pt x="325383" y="202339"/>
                      </a:cubicBezTo>
                      <a:cubicBezTo>
                        <a:pt x="325383" y="197937"/>
                        <a:pt x="324300" y="193790"/>
                        <a:pt x="322393" y="190141"/>
                      </a:cubicBezTo>
                      <a:cubicBezTo>
                        <a:pt x="324311" y="185798"/>
                        <a:pt x="325383" y="180999"/>
                        <a:pt x="325383" y="175947"/>
                      </a:cubicBezTo>
                      <a:cubicBezTo>
                        <a:pt x="325383" y="172384"/>
                        <a:pt x="324696" y="169015"/>
                        <a:pt x="323712" y="165774"/>
                      </a:cubicBezTo>
                      <a:cubicBezTo>
                        <a:pt x="330168" y="159395"/>
                        <a:pt x="334181" y="150550"/>
                        <a:pt x="334181" y="140758"/>
                      </a:cubicBezTo>
                      <a:cubicBezTo>
                        <a:pt x="334181" y="137195"/>
                        <a:pt x="333493" y="133825"/>
                        <a:pt x="332509" y="130584"/>
                      </a:cubicBezTo>
                      <a:cubicBezTo>
                        <a:pt x="338966" y="124205"/>
                        <a:pt x="342978" y="115361"/>
                        <a:pt x="342978" y="105568"/>
                      </a:cubicBezTo>
                      <a:cubicBezTo>
                        <a:pt x="342978" y="88643"/>
                        <a:pt x="331021" y="74529"/>
                        <a:pt x="315099" y="71161"/>
                      </a:cubicBezTo>
                      <a:cubicBezTo>
                        <a:pt x="315971" y="68096"/>
                        <a:pt x="316586" y="64926"/>
                        <a:pt x="316586" y="61581"/>
                      </a:cubicBezTo>
                      <a:cubicBezTo>
                        <a:pt x="316586" y="42147"/>
                        <a:pt x="300831" y="26392"/>
                        <a:pt x="281396" y="26392"/>
                      </a:cubicBezTo>
                      <a:cubicBezTo>
                        <a:pt x="274098" y="26392"/>
                        <a:pt x="267320" y="28616"/>
                        <a:pt x="261698" y="32420"/>
                      </a:cubicBezTo>
                      <a:cubicBezTo>
                        <a:pt x="256896" y="18700"/>
                        <a:pt x="243973" y="8797"/>
                        <a:pt x="228612" y="8797"/>
                      </a:cubicBezTo>
                      <a:cubicBezTo>
                        <a:pt x="219935" y="8797"/>
                        <a:pt x="212094" y="12058"/>
                        <a:pt x="205958" y="17265"/>
                      </a:cubicBezTo>
                      <a:cubicBezTo>
                        <a:pt x="199821" y="6969"/>
                        <a:pt x="188687" y="0"/>
                        <a:pt x="175829" y="0"/>
                      </a:cubicBezTo>
                      <a:cubicBezTo>
                        <a:pt x="162972" y="0"/>
                        <a:pt x="151839" y="6969"/>
                        <a:pt x="145700" y="17265"/>
                      </a:cubicBezTo>
                      <a:cubicBezTo>
                        <a:pt x="139563" y="12058"/>
                        <a:pt x="131723" y="8797"/>
                        <a:pt x="123045" y="8797"/>
                      </a:cubicBezTo>
                      <a:cubicBezTo>
                        <a:pt x="107685" y="8797"/>
                        <a:pt x="94762" y="18700"/>
                        <a:pt x="89960" y="32420"/>
                      </a:cubicBezTo>
                      <a:cubicBezTo>
                        <a:pt x="84337" y="28616"/>
                        <a:pt x="77559" y="26392"/>
                        <a:pt x="70261" y="26392"/>
                      </a:cubicBezTo>
                      <a:cubicBezTo>
                        <a:pt x="50827" y="26392"/>
                        <a:pt x="35072" y="42147"/>
                        <a:pt x="35072" y="61581"/>
                      </a:cubicBezTo>
                      <a:cubicBezTo>
                        <a:pt x="35072" y="64926"/>
                        <a:pt x="35688" y="68096"/>
                        <a:pt x="36559" y="71161"/>
                      </a:cubicBezTo>
                      <a:cubicBezTo>
                        <a:pt x="20635" y="74529"/>
                        <a:pt x="8679" y="88643"/>
                        <a:pt x="8679" y="105568"/>
                      </a:cubicBezTo>
                      <a:cubicBezTo>
                        <a:pt x="8679" y="115361"/>
                        <a:pt x="12691" y="124205"/>
                        <a:pt x="19148" y="130584"/>
                      </a:cubicBezTo>
                      <a:cubicBezTo>
                        <a:pt x="18163" y="133825"/>
                        <a:pt x="17476" y="137195"/>
                        <a:pt x="17476" y="140758"/>
                      </a:cubicBezTo>
                      <a:cubicBezTo>
                        <a:pt x="17476" y="150550"/>
                        <a:pt x="21489" y="159395"/>
                        <a:pt x="27945" y="165774"/>
                      </a:cubicBezTo>
                      <a:cubicBezTo>
                        <a:pt x="26961" y="169015"/>
                        <a:pt x="26273" y="172384"/>
                        <a:pt x="26273" y="175947"/>
                      </a:cubicBezTo>
                      <a:cubicBezTo>
                        <a:pt x="26273" y="180999"/>
                        <a:pt x="27346" y="185798"/>
                        <a:pt x="29263" y="190141"/>
                      </a:cubicBezTo>
                      <a:cubicBezTo>
                        <a:pt x="27358" y="193790"/>
                        <a:pt x="26273" y="197937"/>
                        <a:pt x="26273" y="202339"/>
                      </a:cubicBezTo>
                      <a:cubicBezTo>
                        <a:pt x="26273" y="216915"/>
                        <a:pt x="38089" y="228731"/>
                        <a:pt x="52665" y="228731"/>
                      </a:cubicBezTo>
                      <a:lnTo>
                        <a:pt x="52665" y="237528"/>
                      </a:lnTo>
                      <a:cubicBezTo>
                        <a:pt x="52665" y="258837"/>
                        <a:pt x="65478" y="278055"/>
                        <a:pt x="85147" y="286252"/>
                      </a:cubicBezTo>
                      <a:lnTo>
                        <a:pt x="123044" y="302043"/>
                      </a:lnTo>
                      <a:lnTo>
                        <a:pt x="123044" y="330415"/>
                      </a:lnTo>
                      <a:cubicBezTo>
                        <a:pt x="123044" y="337989"/>
                        <a:pt x="118198" y="344712"/>
                        <a:pt x="111014" y="347107"/>
                      </a:cubicBezTo>
                      <a:lnTo>
                        <a:pt x="98366" y="351323"/>
                      </a:lnTo>
                      <a:cubicBezTo>
                        <a:pt x="93818" y="347448"/>
                        <a:pt x="87350" y="346196"/>
                        <a:pt x="81454" y="348163"/>
                      </a:cubicBezTo>
                      <a:lnTo>
                        <a:pt x="38515" y="362476"/>
                      </a:lnTo>
                      <a:cubicBezTo>
                        <a:pt x="25659" y="366761"/>
                        <a:pt x="16406" y="378048"/>
                        <a:pt x="14725" y="391495"/>
                      </a:cubicBezTo>
                      <a:lnTo>
                        <a:pt x="6997" y="453312"/>
                      </a:lnTo>
                      <a:lnTo>
                        <a:pt x="6550" y="453262"/>
                      </a:lnTo>
                      <a:cubicBezTo>
                        <a:pt x="3707" y="452947"/>
                        <a:pt x="1146" y="454995"/>
                        <a:pt x="830" y="457839"/>
                      </a:cubicBezTo>
                      <a:lnTo>
                        <a:pt x="32" y="465027"/>
                      </a:lnTo>
                      <a:cubicBezTo>
                        <a:pt x="-284" y="467869"/>
                        <a:pt x="1765" y="470430"/>
                        <a:pt x="4608" y="470746"/>
                      </a:cubicBezTo>
                      <a:lnTo>
                        <a:pt x="17476" y="472176"/>
                      </a:lnTo>
                      <a:lnTo>
                        <a:pt x="17476" y="492651"/>
                      </a:lnTo>
                      <a:cubicBezTo>
                        <a:pt x="17476" y="502368"/>
                        <a:pt x="25354" y="510246"/>
                        <a:pt x="35071" y="510246"/>
                      </a:cubicBezTo>
                      <a:lnTo>
                        <a:pt x="79058" y="510246"/>
                      </a:lnTo>
                      <a:lnTo>
                        <a:pt x="272599" y="510246"/>
                      </a:lnTo>
                      <a:lnTo>
                        <a:pt x="316586" y="510246"/>
                      </a:lnTo>
                      <a:cubicBezTo>
                        <a:pt x="326304" y="510246"/>
                        <a:pt x="334181" y="502368"/>
                        <a:pt x="334181" y="492651"/>
                      </a:cubicBezTo>
                      <a:lnTo>
                        <a:pt x="334181" y="472174"/>
                      </a:lnTo>
                      <a:lnTo>
                        <a:pt x="347049" y="470745"/>
                      </a:lnTo>
                      <a:cubicBezTo>
                        <a:pt x="349891" y="470429"/>
                        <a:pt x="351941" y="467868"/>
                        <a:pt x="351625" y="465025"/>
                      </a:cubicBezTo>
                      <a:close/>
                    </a:path>
                  </a:pathLst>
                </a:custGeom>
                <a:solidFill>
                  <a:srgbClr val="C38762"/>
                </a:solidFill>
                <a:ln w="1088" cap="flat">
                  <a:noFill/>
                  <a:prstDash val="solid"/>
                  <a:miter/>
                </a:ln>
              </p:spPr>
              <p:txBody>
                <a:bodyPr rtlCol="0" anchor="ctr"/>
                <a:lstStyle/>
                <a:p>
                  <a:endParaRPr lang="en-US"/>
                </a:p>
              </p:txBody>
            </p:sp>
            <p:sp>
              <p:nvSpPr>
                <p:cNvPr id="85" name="Freihandform 84">
                  <a:extLst>
                    <a:ext uri="{FF2B5EF4-FFF2-40B4-BE49-F238E27FC236}">
                      <a16:creationId xmlns:a16="http://schemas.microsoft.com/office/drawing/2014/main" id="{98CC0F8D-BE89-052A-1C05-0696205A49DD}"/>
                    </a:ext>
                  </a:extLst>
                </p:cNvPr>
                <p:cNvSpPr/>
                <p:nvPr/>
              </p:nvSpPr>
              <p:spPr>
                <a:xfrm>
                  <a:off x="1115800" y="664259"/>
                  <a:ext cx="334299" cy="211136"/>
                </a:xfrm>
                <a:custGeom>
                  <a:avLst/>
                  <a:gdLst>
                    <a:gd name="connsiteX0" fmla="*/ 323831 w 334299"/>
                    <a:gd name="connsiteY0" fmla="*/ 130584 h 211136"/>
                    <a:gd name="connsiteX1" fmla="*/ 334299 w 334299"/>
                    <a:gd name="connsiteY1" fmla="*/ 105568 h 211136"/>
                    <a:gd name="connsiteX2" fmla="*/ 306420 w 334299"/>
                    <a:gd name="connsiteY2" fmla="*/ 71161 h 211136"/>
                    <a:gd name="connsiteX3" fmla="*/ 307907 w 334299"/>
                    <a:gd name="connsiteY3" fmla="*/ 61581 h 211136"/>
                    <a:gd name="connsiteX4" fmla="*/ 272718 w 334299"/>
                    <a:gd name="connsiteY4" fmla="*/ 26392 h 211136"/>
                    <a:gd name="connsiteX5" fmla="*/ 253019 w 334299"/>
                    <a:gd name="connsiteY5" fmla="*/ 32420 h 211136"/>
                    <a:gd name="connsiteX6" fmla="*/ 219934 w 334299"/>
                    <a:gd name="connsiteY6" fmla="*/ 8797 h 211136"/>
                    <a:gd name="connsiteX7" fmla="*/ 197279 w 334299"/>
                    <a:gd name="connsiteY7" fmla="*/ 17265 h 211136"/>
                    <a:gd name="connsiteX8" fmla="*/ 167151 w 334299"/>
                    <a:gd name="connsiteY8" fmla="*/ 0 h 211136"/>
                    <a:gd name="connsiteX9" fmla="*/ 137021 w 334299"/>
                    <a:gd name="connsiteY9" fmla="*/ 17265 h 211136"/>
                    <a:gd name="connsiteX10" fmla="*/ 114367 w 334299"/>
                    <a:gd name="connsiteY10" fmla="*/ 8797 h 211136"/>
                    <a:gd name="connsiteX11" fmla="*/ 81281 w 334299"/>
                    <a:gd name="connsiteY11" fmla="*/ 32420 h 211136"/>
                    <a:gd name="connsiteX12" fmla="*/ 61583 w 334299"/>
                    <a:gd name="connsiteY12" fmla="*/ 26392 h 211136"/>
                    <a:gd name="connsiteX13" fmla="*/ 26393 w 334299"/>
                    <a:gd name="connsiteY13" fmla="*/ 61581 h 211136"/>
                    <a:gd name="connsiteX14" fmla="*/ 27880 w 334299"/>
                    <a:gd name="connsiteY14" fmla="*/ 71161 h 211136"/>
                    <a:gd name="connsiteX15" fmla="*/ 0 w 334299"/>
                    <a:gd name="connsiteY15" fmla="*/ 105568 h 211136"/>
                    <a:gd name="connsiteX16" fmla="*/ 10469 w 334299"/>
                    <a:gd name="connsiteY16" fmla="*/ 130584 h 211136"/>
                    <a:gd name="connsiteX17" fmla="*/ 8797 w 334299"/>
                    <a:gd name="connsiteY17" fmla="*/ 140758 h 211136"/>
                    <a:gd name="connsiteX18" fmla="*/ 19266 w 334299"/>
                    <a:gd name="connsiteY18" fmla="*/ 165774 h 211136"/>
                    <a:gd name="connsiteX19" fmla="*/ 17595 w 334299"/>
                    <a:gd name="connsiteY19" fmla="*/ 175947 h 211136"/>
                    <a:gd name="connsiteX20" fmla="*/ 52784 w 334299"/>
                    <a:gd name="connsiteY20" fmla="*/ 211136 h 211136"/>
                    <a:gd name="connsiteX21" fmla="*/ 52795 w 334299"/>
                    <a:gd name="connsiteY21" fmla="*/ 211136 h 211136"/>
                    <a:gd name="connsiteX22" fmla="*/ 281505 w 334299"/>
                    <a:gd name="connsiteY22" fmla="*/ 211136 h 211136"/>
                    <a:gd name="connsiteX23" fmla="*/ 281516 w 334299"/>
                    <a:gd name="connsiteY23" fmla="*/ 211136 h 211136"/>
                    <a:gd name="connsiteX24" fmla="*/ 316706 w 334299"/>
                    <a:gd name="connsiteY24" fmla="*/ 175947 h 211136"/>
                    <a:gd name="connsiteX25" fmla="*/ 315034 w 334299"/>
                    <a:gd name="connsiteY25" fmla="*/ 165774 h 211136"/>
                    <a:gd name="connsiteX26" fmla="*/ 325503 w 334299"/>
                    <a:gd name="connsiteY26" fmla="*/ 140758 h 211136"/>
                    <a:gd name="connsiteX27" fmla="*/ 323831 w 334299"/>
                    <a:gd name="connsiteY27" fmla="*/ 130584 h 21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4299" h="211136">
                      <a:moveTo>
                        <a:pt x="323831" y="130584"/>
                      </a:moveTo>
                      <a:cubicBezTo>
                        <a:pt x="330288" y="124205"/>
                        <a:pt x="334299" y="115361"/>
                        <a:pt x="334299" y="105568"/>
                      </a:cubicBezTo>
                      <a:cubicBezTo>
                        <a:pt x="334299" y="88643"/>
                        <a:pt x="322342" y="74529"/>
                        <a:pt x="306420" y="71161"/>
                      </a:cubicBezTo>
                      <a:cubicBezTo>
                        <a:pt x="307292" y="68096"/>
                        <a:pt x="307907" y="64926"/>
                        <a:pt x="307907" y="61581"/>
                      </a:cubicBezTo>
                      <a:cubicBezTo>
                        <a:pt x="307907" y="42147"/>
                        <a:pt x="292152" y="26392"/>
                        <a:pt x="272718" y="26392"/>
                      </a:cubicBezTo>
                      <a:cubicBezTo>
                        <a:pt x="265419" y="26392"/>
                        <a:pt x="258641" y="28616"/>
                        <a:pt x="253019" y="32420"/>
                      </a:cubicBezTo>
                      <a:cubicBezTo>
                        <a:pt x="248217" y="18700"/>
                        <a:pt x="235294" y="8797"/>
                        <a:pt x="219934" y="8797"/>
                      </a:cubicBezTo>
                      <a:cubicBezTo>
                        <a:pt x="211256" y="8797"/>
                        <a:pt x="203416" y="12058"/>
                        <a:pt x="197279" y="17265"/>
                      </a:cubicBezTo>
                      <a:cubicBezTo>
                        <a:pt x="191142" y="6969"/>
                        <a:pt x="180008" y="0"/>
                        <a:pt x="167151" y="0"/>
                      </a:cubicBezTo>
                      <a:cubicBezTo>
                        <a:pt x="154293" y="0"/>
                        <a:pt x="143160" y="6969"/>
                        <a:pt x="137021" y="17265"/>
                      </a:cubicBezTo>
                      <a:cubicBezTo>
                        <a:pt x="130885" y="12058"/>
                        <a:pt x="123044" y="8797"/>
                        <a:pt x="114367" y="8797"/>
                      </a:cubicBezTo>
                      <a:cubicBezTo>
                        <a:pt x="99006" y="8797"/>
                        <a:pt x="86083" y="18700"/>
                        <a:pt x="81281" y="32420"/>
                      </a:cubicBezTo>
                      <a:cubicBezTo>
                        <a:pt x="75658" y="28616"/>
                        <a:pt x="68880" y="26392"/>
                        <a:pt x="61583" y="26392"/>
                      </a:cubicBezTo>
                      <a:cubicBezTo>
                        <a:pt x="42148" y="26392"/>
                        <a:pt x="26393" y="42147"/>
                        <a:pt x="26393" y="61581"/>
                      </a:cubicBezTo>
                      <a:cubicBezTo>
                        <a:pt x="26393" y="64926"/>
                        <a:pt x="27009" y="68096"/>
                        <a:pt x="27880" y="71161"/>
                      </a:cubicBezTo>
                      <a:cubicBezTo>
                        <a:pt x="11957" y="74529"/>
                        <a:pt x="0" y="88643"/>
                        <a:pt x="0" y="105568"/>
                      </a:cubicBezTo>
                      <a:cubicBezTo>
                        <a:pt x="0" y="115361"/>
                        <a:pt x="4013" y="124205"/>
                        <a:pt x="10469" y="130584"/>
                      </a:cubicBezTo>
                      <a:cubicBezTo>
                        <a:pt x="9485" y="133825"/>
                        <a:pt x="8797" y="137195"/>
                        <a:pt x="8797" y="140758"/>
                      </a:cubicBezTo>
                      <a:cubicBezTo>
                        <a:pt x="8797" y="150550"/>
                        <a:pt x="12810" y="159395"/>
                        <a:pt x="19266" y="165774"/>
                      </a:cubicBezTo>
                      <a:cubicBezTo>
                        <a:pt x="18282" y="169015"/>
                        <a:pt x="17595" y="172384"/>
                        <a:pt x="17595" y="175947"/>
                      </a:cubicBezTo>
                      <a:cubicBezTo>
                        <a:pt x="17595" y="195381"/>
                        <a:pt x="33350" y="211136"/>
                        <a:pt x="52784" y="211136"/>
                      </a:cubicBezTo>
                      <a:cubicBezTo>
                        <a:pt x="52787" y="211136"/>
                        <a:pt x="52791" y="211136"/>
                        <a:pt x="52795" y="211136"/>
                      </a:cubicBezTo>
                      <a:lnTo>
                        <a:pt x="281505" y="211136"/>
                      </a:lnTo>
                      <a:cubicBezTo>
                        <a:pt x="281508" y="211136"/>
                        <a:pt x="281512" y="211136"/>
                        <a:pt x="281516" y="211136"/>
                      </a:cubicBezTo>
                      <a:cubicBezTo>
                        <a:pt x="300951" y="211136"/>
                        <a:pt x="316706" y="195381"/>
                        <a:pt x="316706" y="175947"/>
                      </a:cubicBezTo>
                      <a:cubicBezTo>
                        <a:pt x="316706" y="172384"/>
                        <a:pt x="316018" y="169015"/>
                        <a:pt x="315034" y="165774"/>
                      </a:cubicBezTo>
                      <a:cubicBezTo>
                        <a:pt x="321490" y="159395"/>
                        <a:pt x="325503" y="150550"/>
                        <a:pt x="325503" y="140758"/>
                      </a:cubicBezTo>
                      <a:cubicBezTo>
                        <a:pt x="325502" y="137195"/>
                        <a:pt x="324816" y="133825"/>
                        <a:pt x="323831" y="130584"/>
                      </a:cubicBezTo>
                      <a:close/>
                    </a:path>
                  </a:pathLst>
                </a:custGeom>
                <a:solidFill>
                  <a:srgbClr val="623F33"/>
                </a:solidFill>
                <a:ln w="1088" cap="flat">
                  <a:noFill/>
                  <a:prstDash val="solid"/>
                  <a:miter/>
                </a:ln>
              </p:spPr>
              <p:txBody>
                <a:bodyPr rtlCol="0" anchor="ctr"/>
                <a:lstStyle/>
                <a:p>
                  <a:endParaRPr lang="en-US"/>
                </a:p>
              </p:txBody>
            </p:sp>
            <p:sp>
              <p:nvSpPr>
                <p:cNvPr id="86" name="Freihandform 85">
                  <a:extLst>
                    <a:ext uri="{FF2B5EF4-FFF2-40B4-BE49-F238E27FC236}">
                      <a16:creationId xmlns:a16="http://schemas.microsoft.com/office/drawing/2014/main" id="{A4565F23-D077-7BDD-1C59-4313DEE21140}"/>
                    </a:ext>
                  </a:extLst>
                </p:cNvPr>
                <p:cNvSpPr/>
                <p:nvPr/>
              </p:nvSpPr>
              <p:spPr>
                <a:xfrm>
                  <a:off x="1113480" y="1011499"/>
                  <a:ext cx="339918" cy="163006"/>
                </a:xfrm>
                <a:custGeom>
                  <a:avLst/>
                  <a:gdLst>
                    <a:gd name="connsiteX0" fmla="*/ 266241 w 339918"/>
                    <a:gd name="connsiteY0" fmla="*/ 163007 h 163006"/>
                    <a:gd name="connsiteX1" fmla="*/ 266241 w 339918"/>
                    <a:gd name="connsiteY1" fmla="*/ 119020 h 163006"/>
                    <a:gd name="connsiteX2" fmla="*/ 339918 w 339918"/>
                    <a:gd name="connsiteY2" fmla="*/ 119020 h 163006"/>
                    <a:gd name="connsiteX3" fmla="*/ 330572 w 339918"/>
                    <a:gd name="connsiteY3" fmla="*/ 44255 h 163006"/>
                    <a:gd name="connsiteX4" fmla="*/ 306782 w 339918"/>
                    <a:gd name="connsiteY4" fmla="*/ 15236 h 163006"/>
                    <a:gd name="connsiteX5" fmla="*/ 263843 w 339918"/>
                    <a:gd name="connsiteY5" fmla="*/ 922 h 163006"/>
                    <a:gd name="connsiteX6" fmla="*/ 243729 w 339918"/>
                    <a:gd name="connsiteY6" fmla="*/ 7747 h 163006"/>
                    <a:gd name="connsiteX7" fmla="*/ 169471 w 339918"/>
                    <a:gd name="connsiteY7" fmla="*/ 48640 h 163006"/>
                    <a:gd name="connsiteX8" fmla="*/ 95210 w 339918"/>
                    <a:gd name="connsiteY8" fmla="*/ 7746 h 163006"/>
                    <a:gd name="connsiteX9" fmla="*/ 75096 w 339918"/>
                    <a:gd name="connsiteY9" fmla="*/ 921 h 163006"/>
                    <a:gd name="connsiteX10" fmla="*/ 32158 w 339918"/>
                    <a:gd name="connsiteY10" fmla="*/ 15235 h 163006"/>
                    <a:gd name="connsiteX11" fmla="*/ 8367 w 339918"/>
                    <a:gd name="connsiteY11" fmla="*/ 44254 h 163006"/>
                    <a:gd name="connsiteX12" fmla="*/ 0 w 339918"/>
                    <a:gd name="connsiteY12" fmla="*/ 111193 h 163006"/>
                    <a:gd name="connsiteX13" fmla="*/ 72700 w 339918"/>
                    <a:gd name="connsiteY13" fmla="*/ 119019 h 163006"/>
                    <a:gd name="connsiteX14" fmla="*/ 72700 w 339918"/>
                    <a:gd name="connsiteY14" fmla="*/ 163006 h 163006"/>
                    <a:gd name="connsiteX15" fmla="*/ 266242 w 339918"/>
                    <a:gd name="connsiteY15" fmla="*/ 163006 h 163006"/>
                    <a:gd name="connsiteX16" fmla="*/ 266242 w 339918"/>
                    <a:gd name="connsiteY16" fmla="*/ 163007 h 16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918" h="163006">
                      <a:moveTo>
                        <a:pt x="266241" y="163007"/>
                      </a:moveTo>
                      <a:lnTo>
                        <a:pt x="266241" y="119020"/>
                      </a:lnTo>
                      <a:lnTo>
                        <a:pt x="339918" y="119020"/>
                      </a:lnTo>
                      <a:lnTo>
                        <a:pt x="330572" y="44255"/>
                      </a:lnTo>
                      <a:cubicBezTo>
                        <a:pt x="328891" y="30808"/>
                        <a:pt x="319638" y="19521"/>
                        <a:pt x="306782" y="15236"/>
                      </a:cubicBezTo>
                      <a:lnTo>
                        <a:pt x="263843" y="922"/>
                      </a:lnTo>
                      <a:cubicBezTo>
                        <a:pt x="256366" y="-1571"/>
                        <a:pt x="247953" y="1092"/>
                        <a:pt x="243729" y="7747"/>
                      </a:cubicBezTo>
                      <a:cubicBezTo>
                        <a:pt x="228136" y="32318"/>
                        <a:pt x="200727" y="48640"/>
                        <a:pt x="169471" y="48640"/>
                      </a:cubicBezTo>
                      <a:cubicBezTo>
                        <a:pt x="138215" y="48640"/>
                        <a:pt x="110805" y="32317"/>
                        <a:pt x="95210" y="7746"/>
                      </a:cubicBezTo>
                      <a:cubicBezTo>
                        <a:pt x="90987" y="1091"/>
                        <a:pt x="82574" y="-1572"/>
                        <a:pt x="75096" y="921"/>
                      </a:cubicBezTo>
                      <a:lnTo>
                        <a:pt x="32158" y="15235"/>
                      </a:lnTo>
                      <a:cubicBezTo>
                        <a:pt x="19301" y="19520"/>
                        <a:pt x="10049" y="30807"/>
                        <a:pt x="8367" y="44254"/>
                      </a:cubicBezTo>
                      <a:lnTo>
                        <a:pt x="0" y="111193"/>
                      </a:lnTo>
                      <a:lnTo>
                        <a:pt x="72700" y="119019"/>
                      </a:lnTo>
                      <a:lnTo>
                        <a:pt x="72700" y="163006"/>
                      </a:lnTo>
                      <a:lnTo>
                        <a:pt x="266242" y="163006"/>
                      </a:lnTo>
                      <a:lnTo>
                        <a:pt x="266242" y="163007"/>
                      </a:lnTo>
                      <a:close/>
                    </a:path>
                  </a:pathLst>
                </a:custGeom>
                <a:solidFill>
                  <a:schemeClr val="accent5"/>
                </a:solidFill>
                <a:ln w="1088" cap="flat">
                  <a:noFill/>
                  <a:prstDash val="solid"/>
                  <a:miter/>
                </a:ln>
              </p:spPr>
              <p:txBody>
                <a:bodyPr rtlCol="0" anchor="ctr"/>
                <a:lstStyle/>
                <a:p>
                  <a:endParaRPr lang="en-US" dirty="0"/>
                </a:p>
              </p:txBody>
            </p:sp>
            <p:sp>
              <p:nvSpPr>
                <p:cNvPr id="87" name="Freihandform 86">
                  <a:extLst>
                    <a:ext uri="{FF2B5EF4-FFF2-40B4-BE49-F238E27FC236}">
                      <a16:creationId xmlns:a16="http://schemas.microsoft.com/office/drawing/2014/main" id="{B5E62F31-13B7-0433-93E7-FE79F577F450}"/>
                    </a:ext>
                  </a:extLst>
                </p:cNvPr>
                <p:cNvSpPr/>
                <p:nvPr/>
              </p:nvSpPr>
              <p:spPr>
                <a:xfrm>
                  <a:off x="1221349" y="942841"/>
                  <a:ext cx="114384" cy="68777"/>
                </a:xfrm>
                <a:custGeom>
                  <a:avLst/>
                  <a:gdLst>
                    <a:gd name="connsiteX0" fmla="*/ 114384 w 114384"/>
                    <a:gd name="connsiteY0" fmla="*/ 23460 h 68777"/>
                    <a:gd name="connsiteX1" fmla="*/ 8816 w 114384"/>
                    <a:gd name="connsiteY1" fmla="*/ 0 h 68777"/>
                    <a:gd name="connsiteX2" fmla="*/ 8816 w 114384"/>
                    <a:gd name="connsiteY2" fmla="*/ 51833 h 68777"/>
                    <a:gd name="connsiteX3" fmla="*/ 0 w 114384"/>
                    <a:gd name="connsiteY3" fmla="*/ 66853 h 68777"/>
                    <a:gd name="connsiteX4" fmla="*/ 114384 w 114384"/>
                    <a:gd name="connsiteY4" fmla="*/ 23460 h 6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4" h="68777">
                      <a:moveTo>
                        <a:pt x="114384" y="23460"/>
                      </a:moveTo>
                      <a:lnTo>
                        <a:pt x="8816" y="0"/>
                      </a:lnTo>
                      <a:lnTo>
                        <a:pt x="8816" y="51833"/>
                      </a:lnTo>
                      <a:cubicBezTo>
                        <a:pt x="8816" y="58166"/>
                        <a:pt x="5312" y="63743"/>
                        <a:pt x="0" y="66853"/>
                      </a:cubicBezTo>
                      <a:cubicBezTo>
                        <a:pt x="73781" y="79768"/>
                        <a:pt x="114384" y="23460"/>
                        <a:pt x="114384" y="23460"/>
                      </a:cubicBezTo>
                      <a:close/>
                    </a:path>
                  </a:pathLst>
                </a:custGeom>
                <a:solidFill>
                  <a:srgbClr val="A46D4D"/>
                </a:solidFill>
                <a:ln w="1088" cap="flat">
                  <a:noFill/>
                  <a:prstDash val="solid"/>
                  <a:miter/>
                </a:ln>
              </p:spPr>
              <p:txBody>
                <a:bodyPr rtlCol="0" anchor="ctr"/>
                <a:lstStyle/>
                <a:p>
                  <a:endParaRPr lang="en-US"/>
                </a:p>
              </p:txBody>
            </p:sp>
            <p:sp>
              <p:nvSpPr>
                <p:cNvPr id="88" name="Freihandform 87">
                  <a:extLst>
                    <a:ext uri="{FF2B5EF4-FFF2-40B4-BE49-F238E27FC236}">
                      <a16:creationId xmlns:a16="http://schemas.microsoft.com/office/drawing/2014/main" id="{9C5DDA18-262E-78CD-3271-DC675E65210B}"/>
                    </a:ext>
                  </a:extLst>
                </p:cNvPr>
                <p:cNvSpPr/>
                <p:nvPr/>
              </p:nvSpPr>
              <p:spPr>
                <a:xfrm>
                  <a:off x="1133395" y="761029"/>
                  <a:ext cx="299109" cy="219933"/>
                </a:xfrm>
                <a:custGeom>
                  <a:avLst/>
                  <a:gdLst>
                    <a:gd name="connsiteX0" fmla="*/ 272718 w 299109"/>
                    <a:gd name="connsiteY0" fmla="*/ 79176 h 219933"/>
                    <a:gd name="connsiteX1" fmla="*/ 272718 w 299109"/>
                    <a:gd name="connsiteY1" fmla="*/ 52784 h 219933"/>
                    <a:gd name="connsiteX2" fmla="*/ 228731 w 299109"/>
                    <a:gd name="connsiteY2" fmla="*/ 0 h 219933"/>
                    <a:gd name="connsiteX3" fmla="*/ 70379 w 299109"/>
                    <a:gd name="connsiteY3" fmla="*/ 0 h 219933"/>
                    <a:gd name="connsiteX4" fmla="*/ 26392 w 299109"/>
                    <a:gd name="connsiteY4" fmla="*/ 52784 h 219933"/>
                    <a:gd name="connsiteX5" fmla="*/ 26392 w 299109"/>
                    <a:gd name="connsiteY5" fmla="*/ 79176 h 219933"/>
                    <a:gd name="connsiteX6" fmla="*/ 0 w 299109"/>
                    <a:gd name="connsiteY6" fmla="*/ 105568 h 219933"/>
                    <a:gd name="connsiteX7" fmla="*/ 26392 w 299109"/>
                    <a:gd name="connsiteY7" fmla="*/ 131960 h 219933"/>
                    <a:gd name="connsiteX8" fmla="*/ 26392 w 299109"/>
                    <a:gd name="connsiteY8" fmla="*/ 140758 h 219933"/>
                    <a:gd name="connsiteX9" fmla="*/ 58874 w 299109"/>
                    <a:gd name="connsiteY9" fmla="*/ 189482 h 219933"/>
                    <a:gd name="connsiteX10" fmla="*/ 115717 w 299109"/>
                    <a:gd name="connsiteY10" fmla="*/ 213166 h 219933"/>
                    <a:gd name="connsiteX11" fmla="*/ 149555 w 299109"/>
                    <a:gd name="connsiteY11" fmla="*/ 219934 h 219933"/>
                    <a:gd name="connsiteX12" fmla="*/ 149555 w 299109"/>
                    <a:gd name="connsiteY12" fmla="*/ 219934 h 219933"/>
                    <a:gd name="connsiteX13" fmla="*/ 183391 w 299109"/>
                    <a:gd name="connsiteY13" fmla="*/ 213166 h 219933"/>
                    <a:gd name="connsiteX14" fmla="*/ 240237 w 299109"/>
                    <a:gd name="connsiteY14" fmla="*/ 189481 h 219933"/>
                    <a:gd name="connsiteX15" fmla="*/ 272718 w 299109"/>
                    <a:gd name="connsiteY15" fmla="*/ 140758 h 219933"/>
                    <a:gd name="connsiteX16" fmla="*/ 272718 w 299109"/>
                    <a:gd name="connsiteY16" fmla="*/ 131960 h 219933"/>
                    <a:gd name="connsiteX17" fmla="*/ 299110 w 299109"/>
                    <a:gd name="connsiteY17" fmla="*/ 105568 h 219933"/>
                    <a:gd name="connsiteX18" fmla="*/ 272718 w 299109"/>
                    <a:gd name="connsiteY18" fmla="*/ 79176 h 21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19933">
                      <a:moveTo>
                        <a:pt x="272718" y="79176"/>
                      </a:moveTo>
                      <a:lnTo>
                        <a:pt x="272718" y="52784"/>
                      </a:lnTo>
                      <a:cubicBezTo>
                        <a:pt x="272718" y="28491"/>
                        <a:pt x="253024" y="0"/>
                        <a:pt x="228731" y="0"/>
                      </a:cubicBezTo>
                      <a:lnTo>
                        <a:pt x="70379" y="0"/>
                      </a:lnTo>
                      <a:cubicBezTo>
                        <a:pt x="46085" y="0"/>
                        <a:pt x="26392" y="28491"/>
                        <a:pt x="26392" y="52784"/>
                      </a:cubicBezTo>
                      <a:lnTo>
                        <a:pt x="26392" y="79176"/>
                      </a:lnTo>
                      <a:cubicBezTo>
                        <a:pt x="11816" y="79176"/>
                        <a:pt x="0" y="90993"/>
                        <a:pt x="0" y="105568"/>
                      </a:cubicBezTo>
                      <a:cubicBezTo>
                        <a:pt x="0" y="120144"/>
                        <a:pt x="11816" y="131960"/>
                        <a:pt x="26392" y="131960"/>
                      </a:cubicBezTo>
                      <a:lnTo>
                        <a:pt x="26392" y="140758"/>
                      </a:lnTo>
                      <a:cubicBezTo>
                        <a:pt x="26392" y="162066"/>
                        <a:pt x="39204" y="181285"/>
                        <a:pt x="58874" y="189482"/>
                      </a:cubicBezTo>
                      <a:lnTo>
                        <a:pt x="115717" y="213166"/>
                      </a:lnTo>
                      <a:cubicBezTo>
                        <a:pt x="126440" y="217634"/>
                        <a:pt x="137940" y="219934"/>
                        <a:pt x="149555" y="219934"/>
                      </a:cubicBezTo>
                      <a:lnTo>
                        <a:pt x="149555" y="219934"/>
                      </a:lnTo>
                      <a:cubicBezTo>
                        <a:pt x="161170" y="219934"/>
                        <a:pt x="172669" y="217633"/>
                        <a:pt x="183391" y="213166"/>
                      </a:cubicBezTo>
                      <a:lnTo>
                        <a:pt x="240237" y="189481"/>
                      </a:lnTo>
                      <a:cubicBezTo>
                        <a:pt x="259905" y="181286"/>
                        <a:pt x="272718" y="162067"/>
                        <a:pt x="272718" y="140758"/>
                      </a:cubicBezTo>
                      <a:lnTo>
                        <a:pt x="272718" y="131960"/>
                      </a:lnTo>
                      <a:cubicBezTo>
                        <a:pt x="287294" y="131960"/>
                        <a:pt x="299110" y="120144"/>
                        <a:pt x="299110" y="105568"/>
                      </a:cubicBezTo>
                      <a:cubicBezTo>
                        <a:pt x="299110" y="90992"/>
                        <a:pt x="287294" y="79176"/>
                        <a:pt x="272718" y="79176"/>
                      </a:cubicBezTo>
                      <a:close/>
                    </a:path>
                  </a:pathLst>
                </a:custGeom>
                <a:solidFill>
                  <a:srgbClr val="D29771"/>
                </a:solidFill>
                <a:ln w="1088" cap="flat">
                  <a:noFill/>
                  <a:prstDash val="solid"/>
                  <a:miter/>
                </a:ln>
              </p:spPr>
              <p:txBody>
                <a:bodyPr rtlCol="0" anchor="ctr"/>
                <a:lstStyle/>
                <a:p>
                  <a:endParaRPr lang="en-US"/>
                </a:p>
              </p:txBody>
            </p:sp>
            <p:sp>
              <p:nvSpPr>
                <p:cNvPr id="89" name="Freihandform 88">
                  <a:extLst>
                    <a:ext uri="{FF2B5EF4-FFF2-40B4-BE49-F238E27FC236}">
                      <a16:creationId xmlns:a16="http://schemas.microsoft.com/office/drawing/2014/main" id="{87841A45-E598-8838-1820-C46FC43F9E48}"/>
                    </a:ext>
                  </a:extLst>
                </p:cNvPr>
                <p:cNvSpPr/>
                <p:nvPr/>
              </p:nvSpPr>
              <p:spPr>
                <a:xfrm>
                  <a:off x="1212572"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5" y="26392"/>
                        <a:pt x="8797" y="26392"/>
                      </a:cubicBezTo>
                      <a:close/>
                    </a:path>
                  </a:pathLst>
                </a:custGeom>
                <a:solidFill>
                  <a:srgbClr val="623F33"/>
                </a:solidFill>
                <a:ln w="1088" cap="flat">
                  <a:noFill/>
                  <a:prstDash val="solid"/>
                  <a:miter/>
                </a:ln>
              </p:spPr>
              <p:txBody>
                <a:bodyPr rtlCol="0" anchor="ctr"/>
                <a:lstStyle/>
                <a:p>
                  <a:endParaRPr lang="en-US"/>
                </a:p>
              </p:txBody>
            </p:sp>
            <p:sp>
              <p:nvSpPr>
                <p:cNvPr id="90" name="Freihandform 89">
                  <a:extLst>
                    <a:ext uri="{FF2B5EF4-FFF2-40B4-BE49-F238E27FC236}">
                      <a16:creationId xmlns:a16="http://schemas.microsoft.com/office/drawing/2014/main" id="{19499DB2-E0F2-5599-00E5-CFD4CA0381D9}"/>
                    </a:ext>
                  </a:extLst>
                </p:cNvPr>
                <p:cNvSpPr/>
                <p:nvPr/>
              </p:nvSpPr>
              <p:spPr>
                <a:xfrm>
                  <a:off x="1335734"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91" name="Freihandform 90">
                  <a:extLst>
                    <a:ext uri="{FF2B5EF4-FFF2-40B4-BE49-F238E27FC236}">
                      <a16:creationId xmlns:a16="http://schemas.microsoft.com/office/drawing/2014/main" id="{0D4699D9-AC69-2002-9C66-6C05A350AFA4}"/>
                    </a:ext>
                  </a:extLst>
                </p:cNvPr>
                <p:cNvSpPr/>
                <p:nvPr/>
              </p:nvSpPr>
              <p:spPr>
                <a:xfrm>
                  <a:off x="1238963" y="910582"/>
                  <a:ext cx="87975" cy="26634"/>
                </a:xfrm>
                <a:custGeom>
                  <a:avLst/>
                  <a:gdLst>
                    <a:gd name="connsiteX0" fmla="*/ 43988 w 87975"/>
                    <a:gd name="connsiteY0" fmla="*/ 26635 h 26634"/>
                    <a:gd name="connsiteX1" fmla="*/ 3850 w 87975"/>
                    <a:gd name="connsiteY1" fmla="*/ 16072 h 26634"/>
                    <a:gd name="connsiteX2" fmla="*/ 1526 w 87975"/>
                    <a:gd name="connsiteY2" fmla="*/ 3852 h 26634"/>
                    <a:gd name="connsiteX3" fmla="*/ 13747 w 87975"/>
                    <a:gd name="connsiteY3" fmla="*/ 1528 h 26634"/>
                    <a:gd name="connsiteX4" fmla="*/ 43988 w 87975"/>
                    <a:gd name="connsiteY4" fmla="*/ 9041 h 26634"/>
                    <a:gd name="connsiteX5" fmla="*/ 74228 w 87975"/>
                    <a:gd name="connsiteY5" fmla="*/ 1528 h 26634"/>
                    <a:gd name="connsiteX6" fmla="*/ 86449 w 87975"/>
                    <a:gd name="connsiteY6" fmla="*/ 3852 h 26634"/>
                    <a:gd name="connsiteX7" fmla="*/ 84125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0" y="7868"/>
                        <a:pt x="1526" y="3852"/>
                      </a:cubicBezTo>
                      <a:cubicBezTo>
                        <a:pt x="4253" y="-160"/>
                        <a:pt x="9731" y="-1205"/>
                        <a:pt x="13747" y="1528"/>
                      </a:cubicBezTo>
                      <a:cubicBezTo>
                        <a:pt x="20663" y="6231"/>
                        <a:pt x="31968" y="9041"/>
                        <a:pt x="43988" y="9041"/>
                      </a:cubicBezTo>
                      <a:cubicBezTo>
                        <a:pt x="56007" y="9041"/>
                        <a:pt x="67313" y="6231"/>
                        <a:pt x="74228" y="1528"/>
                      </a:cubicBezTo>
                      <a:cubicBezTo>
                        <a:pt x="78253" y="-1212"/>
                        <a:pt x="83717" y="-164"/>
                        <a:pt x="86449" y="3852"/>
                      </a:cubicBezTo>
                      <a:cubicBezTo>
                        <a:pt x="89185" y="7868"/>
                        <a:pt x="88141" y="13341"/>
                        <a:pt x="84125" y="16072"/>
                      </a:cubicBezTo>
                      <a:cubicBezTo>
                        <a:pt x="74259" y="22786"/>
                        <a:pt x="59628" y="26635"/>
                        <a:pt x="43988" y="26635"/>
                      </a:cubicBezTo>
                      <a:close/>
                    </a:path>
                  </a:pathLst>
                </a:custGeom>
                <a:solidFill>
                  <a:srgbClr val="A46D4D"/>
                </a:solidFill>
                <a:ln w="1088" cap="flat">
                  <a:noFill/>
                  <a:prstDash val="solid"/>
                  <a:miter/>
                </a:ln>
              </p:spPr>
              <p:txBody>
                <a:bodyPr rtlCol="0" anchor="ctr"/>
                <a:lstStyle/>
                <a:p>
                  <a:endParaRPr lang="en-US"/>
                </a:p>
              </p:txBody>
            </p:sp>
            <p:sp>
              <p:nvSpPr>
                <p:cNvPr id="92" name="Freihandform 91">
                  <a:extLst>
                    <a:ext uri="{FF2B5EF4-FFF2-40B4-BE49-F238E27FC236}">
                      <a16:creationId xmlns:a16="http://schemas.microsoft.com/office/drawing/2014/main" id="{C3227B1B-799D-FE7A-073B-E9D18923F014}"/>
                    </a:ext>
                  </a:extLst>
                </p:cNvPr>
                <p:cNvSpPr/>
                <p:nvPr/>
              </p:nvSpPr>
              <p:spPr>
                <a:xfrm>
                  <a:off x="1112659" y="1038330"/>
                  <a:ext cx="73520" cy="98829"/>
                </a:xfrm>
                <a:custGeom>
                  <a:avLst/>
                  <a:gdLst>
                    <a:gd name="connsiteX0" fmla="*/ 73521 w 73520"/>
                    <a:gd name="connsiteY0" fmla="*/ 98829 h 98829"/>
                    <a:gd name="connsiteX1" fmla="*/ 73521 w 73520"/>
                    <a:gd name="connsiteY1" fmla="*/ 78919 h 98829"/>
                    <a:gd name="connsiteX2" fmla="*/ 64929 w 73520"/>
                    <a:gd name="connsiteY2" fmla="*/ 55877 h 98829"/>
                    <a:gd name="connsiteX3" fmla="*/ 16523 w 73520"/>
                    <a:gd name="connsiteY3" fmla="*/ 0 h 98829"/>
                    <a:gd name="connsiteX4" fmla="*/ 9189 w 73520"/>
                    <a:gd name="connsiteY4" fmla="*/ 17422 h 98829"/>
                    <a:gd name="connsiteX5" fmla="*/ 0 w 73520"/>
                    <a:gd name="connsiteY5" fmla="*/ 90932 h 98829"/>
                    <a:gd name="connsiteX6" fmla="*/ 73521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73521" y="98829"/>
                      </a:moveTo>
                      <a:lnTo>
                        <a:pt x="73521" y="78919"/>
                      </a:lnTo>
                      <a:cubicBezTo>
                        <a:pt x="73521" y="70455"/>
                        <a:pt x="70470" y="62275"/>
                        <a:pt x="64929" y="55877"/>
                      </a:cubicBezTo>
                      <a:lnTo>
                        <a:pt x="16523" y="0"/>
                      </a:lnTo>
                      <a:cubicBezTo>
                        <a:pt x="12616" y="4945"/>
                        <a:pt x="10001" y="10920"/>
                        <a:pt x="9189" y="17422"/>
                      </a:cubicBezTo>
                      <a:lnTo>
                        <a:pt x="0" y="90932"/>
                      </a:lnTo>
                      <a:cubicBezTo>
                        <a:pt x="13991" y="91772"/>
                        <a:pt x="51208" y="96132"/>
                        <a:pt x="73521" y="98829"/>
                      </a:cubicBezTo>
                      <a:close/>
                    </a:path>
                  </a:pathLst>
                </a:custGeom>
                <a:solidFill>
                  <a:srgbClr val="26ABB4"/>
                </a:solidFill>
                <a:ln w="1088" cap="flat">
                  <a:noFill/>
                  <a:prstDash val="solid"/>
                  <a:miter/>
                </a:ln>
              </p:spPr>
              <p:txBody>
                <a:bodyPr rtlCol="0" anchor="ctr"/>
                <a:lstStyle/>
                <a:p>
                  <a:endParaRPr lang="en-US"/>
                </a:p>
              </p:txBody>
            </p:sp>
            <p:sp>
              <p:nvSpPr>
                <p:cNvPr id="93" name="Freihandform 92">
                  <a:extLst>
                    <a:ext uri="{FF2B5EF4-FFF2-40B4-BE49-F238E27FC236}">
                      <a16:creationId xmlns:a16="http://schemas.microsoft.com/office/drawing/2014/main" id="{31054F20-D450-1128-C8F8-28B947AC7A74}"/>
                    </a:ext>
                  </a:extLst>
                </p:cNvPr>
                <p:cNvSpPr/>
                <p:nvPr/>
              </p:nvSpPr>
              <p:spPr>
                <a:xfrm>
                  <a:off x="1107121" y="1117489"/>
                  <a:ext cx="79058" cy="25787"/>
                </a:xfrm>
                <a:custGeom>
                  <a:avLst/>
                  <a:gdLst>
                    <a:gd name="connsiteX0" fmla="*/ 79059 w 79058"/>
                    <a:gd name="connsiteY0" fmla="*/ 8088 h 25787"/>
                    <a:gd name="connsiteX1" fmla="*/ 6551 w 79058"/>
                    <a:gd name="connsiteY1" fmla="*/ 32 h 25787"/>
                    <a:gd name="connsiteX2" fmla="*/ 830 w 79058"/>
                    <a:gd name="connsiteY2" fmla="*/ 4608 h 25787"/>
                    <a:gd name="connsiteX3" fmla="*/ 32 w 79058"/>
                    <a:gd name="connsiteY3" fmla="*/ 11795 h 25787"/>
                    <a:gd name="connsiteX4" fmla="*/ 4608 w 79058"/>
                    <a:gd name="connsiteY4" fmla="*/ 17515 h 25787"/>
                    <a:gd name="connsiteX5" fmla="*/ 79059 w 79058"/>
                    <a:gd name="connsiteY5" fmla="*/ 25787 h 25787"/>
                    <a:gd name="connsiteX6" fmla="*/ 79059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79059" y="8088"/>
                      </a:moveTo>
                      <a:lnTo>
                        <a:pt x="6551" y="32"/>
                      </a:lnTo>
                      <a:cubicBezTo>
                        <a:pt x="3707" y="-284"/>
                        <a:pt x="1147" y="1765"/>
                        <a:pt x="830" y="4608"/>
                      </a:cubicBezTo>
                      <a:lnTo>
                        <a:pt x="32" y="11795"/>
                      </a:lnTo>
                      <a:cubicBezTo>
                        <a:pt x="-284" y="14638"/>
                        <a:pt x="1765" y="17199"/>
                        <a:pt x="4608" y="17515"/>
                      </a:cubicBezTo>
                      <a:lnTo>
                        <a:pt x="79059" y="25787"/>
                      </a:lnTo>
                      <a:lnTo>
                        <a:pt x="79059" y="8088"/>
                      </a:lnTo>
                      <a:close/>
                    </a:path>
                  </a:pathLst>
                </a:custGeom>
                <a:solidFill>
                  <a:srgbClr val="97CCD2"/>
                </a:solidFill>
                <a:ln w="1088" cap="flat">
                  <a:noFill/>
                  <a:prstDash val="solid"/>
                  <a:miter/>
                </a:ln>
              </p:spPr>
              <p:txBody>
                <a:bodyPr rtlCol="0" anchor="ctr"/>
                <a:lstStyle/>
                <a:p>
                  <a:endParaRPr lang="en-US"/>
                </a:p>
              </p:txBody>
            </p:sp>
            <p:sp>
              <p:nvSpPr>
                <p:cNvPr id="94" name="Freihandform 93">
                  <a:extLst>
                    <a:ext uri="{FF2B5EF4-FFF2-40B4-BE49-F238E27FC236}">
                      <a16:creationId xmlns:a16="http://schemas.microsoft.com/office/drawing/2014/main" id="{0937C36C-DFDB-88DA-50C7-E670033480F9}"/>
                    </a:ext>
                  </a:extLst>
                </p:cNvPr>
                <p:cNvSpPr/>
                <p:nvPr/>
              </p:nvSpPr>
              <p:spPr>
                <a:xfrm>
                  <a:off x="1379720" y="1038330"/>
                  <a:ext cx="73520" cy="98829"/>
                </a:xfrm>
                <a:custGeom>
                  <a:avLst/>
                  <a:gdLst>
                    <a:gd name="connsiteX0" fmla="*/ 0 w 73520"/>
                    <a:gd name="connsiteY0" fmla="*/ 98829 h 98829"/>
                    <a:gd name="connsiteX1" fmla="*/ 0 w 73520"/>
                    <a:gd name="connsiteY1" fmla="*/ 78919 h 98829"/>
                    <a:gd name="connsiteX2" fmla="*/ 8592 w 73520"/>
                    <a:gd name="connsiteY2" fmla="*/ 55877 h 98829"/>
                    <a:gd name="connsiteX3" fmla="*/ 56998 w 73520"/>
                    <a:gd name="connsiteY3" fmla="*/ 0 h 98829"/>
                    <a:gd name="connsiteX4" fmla="*/ 64332 w 73520"/>
                    <a:gd name="connsiteY4" fmla="*/ 17422 h 98829"/>
                    <a:gd name="connsiteX5" fmla="*/ 73521 w 73520"/>
                    <a:gd name="connsiteY5" fmla="*/ 90932 h 98829"/>
                    <a:gd name="connsiteX6" fmla="*/ 0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0" y="98829"/>
                      </a:moveTo>
                      <a:lnTo>
                        <a:pt x="0" y="78919"/>
                      </a:lnTo>
                      <a:cubicBezTo>
                        <a:pt x="0" y="70455"/>
                        <a:pt x="3050" y="62275"/>
                        <a:pt x="8592" y="55877"/>
                      </a:cubicBezTo>
                      <a:lnTo>
                        <a:pt x="56998" y="0"/>
                      </a:lnTo>
                      <a:cubicBezTo>
                        <a:pt x="60904" y="4945"/>
                        <a:pt x="63519" y="10920"/>
                        <a:pt x="64332" y="17422"/>
                      </a:cubicBezTo>
                      <a:lnTo>
                        <a:pt x="73521" y="90932"/>
                      </a:lnTo>
                      <a:cubicBezTo>
                        <a:pt x="59529" y="91772"/>
                        <a:pt x="22311" y="96132"/>
                        <a:pt x="0" y="98829"/>
                      </a:cubicBezTo>
                      <a:close/>
                    </a:path>
                  </a:pathLst>
                </a:custGeom>
                <a:solidFill>
                  <a:schemeClr val="accent6"/>
                </a:solidFill>
                <a:ln w="1088" cap="flat">
                  <a:noFill/>
                  <a:prstDash val="solid"/>
                  <a:miter/>
                </a:ln>
              </p:spPr>
              <p:txBody>
                <a:bodyPr rtlCol="0" anchor="ctr"/>
                <a:lstStyle/>
                <a:p>
                  <a:endParaRPr lang="en-US"/>
                </a:p>
              </p:txBody>
            </p:sp>
            <p:sp>
              <p:nvSpPr>
                <p:cNvPr id="95" name="Freihandform 94">
                  <a:extLst>
                    <a:ext uri="{FF2B5EF4-FFF2-40B4-BE49-F238E27FC236}">
                      <a16:creationId xmlns:a16="http://schemas.microsoft.com/office/drawing/2014/main" id="{5C2EB2AB-AFC4-D6E7-2179-338DA1F96E82}"/>
                    </a:ext>
                  </a:extLst>
                </p:cNvPr>
                <p:cNvSpPr/>
                <p:nvPr/>
              </p:nvSpPr>
              <p:spPr>
                <a:xfrm>
                  <a:off x="1379720" y="1117489"/>
                  <a:ext cx="79058" cy="25787"/>
                </a:xfrm>
                <a:custGeom>
                  <a:avLst/>
                  <a:gdLst>
                    <a:gd name="connsiteX0" fmla="*/ 0 w 79058"/>
                    <a:gd name="connsiteY0" fmla="*/ 8088 h 25787"/>
                    <a:gd name="connsiteX1" fmla="*/ 72508 w 79058"/>
                    <a:gd name="connsiteY1" fmla="*/ 32 h 25787"/>
                    <a:gd name="connsiteX2" fmla="*/ 78228 w 79058"/>
                    <a:gd name="connsiteY2" fmla="*/ 4608 h 25787"/>
                    <a:gd name="connsiteX3" fmla="*/ 79027 w 79058"/>
                    <a:gd name="connsiteY3" fmla="*/ 11795 h 25787"/>
                    <a:gd name="connsiteX4" fmla="*/ 74451 w 79058"/>
                    <a:gd name="connsiteY4" fmla="*/ 17515 h 25787"/>
                    <a:gd name="connsiteX5" fmla="*/ 0 w 79058"/>
                    <a:gd name="connsiteY5" fmla="*/ 25787 h 25787"/>
                    <a:gd name="connsiteX6" fmla="*/ 0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0" y="8088"/>
                      </a:moveTo>
                      <a:lnTo>
                        <a:pt x="72508" y="32"/>
                      </a:lnTo>
                      <a:cubicBezTo>
                        <a:pt x="75351" y="-284"/>
                        <a:pt x="77911" y="1765"/>
                        <a:pt x="78228" y="4608"/>
                      </a:cubicBezTo>
                      <a:lnTo>
                        <a:pt x="79027" y="11795"/>
                      </a:lnTo>
                      <a:cubicBezTo>
                        <a:pt x="79342" y="14638"/>
                        <a:pt x="77293" y="17199"/>
                        <a:pt x="74451" y="17515"/>
                      </a:cubicBezTo>
                      <a:lnTo>
                        <a:pt x="0" y="25787"/>
                      </a:lnTo>
                      <a:lnTo>
                        <a:pt x="0" y="8088"/>
                      </a:lnTo>
                      <a:close/>
                    </a:path>
                  </a:pathLst>
                </a:custGeom>
                <a:solidFill>
                  <a:schemeClr val="accent5"/>
                </a:solidFill>
                <a:ln w="1088" cap="flat">
                  <a:noFill/>
                  <a:prstDash val="solid"/>
                  <a:miter/>
                </a:ln>
              </p:spPr>
              <p:txBody>
                <a:bodyPr rtlCol="0" anchor="ctr"/>
                <a:lstStyle/>
                <a:p>
                  <a:endParaRPr lang="en-US"/>
                </a:p>
              </p:txBody>
            </p:sp>
            <p:sp>
              <p:nvSpPr>
                <p:cNvPr id="96" name="Freihandform 95">
                  <a:extLst>
                    <a:ext uri="{FF2B5EF4-FFF2-40B4-BE49-F238E27FC236}">
                      <a16:creationId xmlns:a16="http://schemas.microsoft.com/office/drawing/2014/main" id="{11A11C45-838B-40B4-C748-81A401066244}"/>
                    </a:ext>
                  </a:extLst>
                </p:cNvPr>
                <p:cNvSpPr/>
                <p:nvPr/>
              </p:nvSpPr>
              <p:spPr>
                <a:xfrm>
                  <a:off x="1133395" y="762129"/>
                  <a:ext cx="234718" cy="215089"/>
                </a:xfrm>
                <a:custGeom>
                  <a:avLst/>
                  <a:gdLst>
                    <a:gd name="connsiteX0" fmla="*/ 26392 w 234718"/>
                    <a:gd name="connsiteY0" fmla="*/ 0 h 215089"/>
                    <a:gd name="connsiteX1" fmla="*/ 26392 w 234718"/>
                    <a:gd name="connsiteY1" fmla="*/ 78076 h 215089"/>
                    <a:gd name="connsiteX2" fmla="*/ 0 w 234718"/>
                    <a:gd name="connsiteY2" fmla="*/ 104468 h 215089"/>
                    <a:gd name="connsiteX3" fmla="*/ 26392 w 234718"/>
                    <a:gd name="connsiteY3" fmla="*/ 130861 h 215089"/>
                    <a:gd name="connsiteX4" fmla="*/ 26392 w 234718"/>
                    <a:gd name="connsiteY4" fmla="*/ 139658 h 215089"/>
                    <a:gd name="connsiteX5" fmla="*/ 58874 w 234718"/>
                    <a:gd name="connsiteY5" fmla="*/ 188382 h 215089"/>
                    <a:gd name="connsiteX6" fmla="*/ 115716 w 234718"/>
                    <a:gd name="connsiteY6" fmla="*/ 212067 h 215089"/>
                    <a:gd name="connsiteX7" fmla="*/ 124213 w 234718"/>
                    <a:gd name="connsiteY7" fmla="*/ 215090 h 215089"/>
                    <a:gd name="connsiteX8" fmla="*/ 72573 w 234718"/>
                    <a:gd name="connsiteY8" fmla="*/ 170144 h 215089"/>
                    <a:gd name="connsiteX9" fmla="*/ 61581 w 234718"/>
                    <a:gd name="connsiteY9" fmla="*/ 141965 h 215089"/>
                    <a:gd name="connsiteX10" fmla="*/ 61581 w 234718"/>
                    <a:gd name="connsiteY10" fmla="*/ 42637 h 215089"/>
                    <a:gd name="connsiteX11" fmla="*/ 85535 w 234718"/>
                    <a:gd name="connsiteY11" fmla="*/ 30857 h 215089"/>
                    <a:gd name="connsiteX12" fmla="*/ 101169 w 234718"/>
                    <a:gd name="connsiteY12" fmla="*/ 34090 h 215089"/>
                    <a:gd name="connsiteX13" fmla="*/ 131215 w 234718"/>
                    <a:gd name="connsiteY13" fmla="*/ 20007 h 215089"/>
                    <a:gd name="connsiteX14" fmla="*/ 149555 w 234718"/>
                    <a:gd name="connsiteY14" fmla="*/ 25292 h 215089"/>
                    <a:gd name="connsiteX15" fmla="*/ 172973 w 234718"/>
                    <a:gd name="connsiteY15" fmla="*/ 16194 h 215089"/>
                    <a:gd name="connsiteX16" fmla="*/ 197940 w 234718"/>
                    <a:gd name="connsiteY16" fmla="*/ 25292 h 215089"/>
                    <a:gd name="connsiteX17" fmla="*/ 234719 w 234718"/>
                    <a:gd name="connsiteY17" fmla="*/ 0 h 215089"/>
                    <a:gd name="connsiteX18" fmla="*/ 26392 w 234718"/>
                    <a:gd name="connsiteY18" fmla="*/ 0 h 2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718" h="215089">
                      <a:moveTo>
                        <a:pt x="26392" y="0"/>
                      </a:moveTo>
                      <a:lnTo>
                        <a:pt x="26392" y="78076"/>
                      </a:lnTo>
                      <a:cubicBezTo>
                        <a:pt x="11816" y="78076"/>
                        <a:pt x="0" y="89892"/>
                        <a:pt x="0" y="104468"/>
                      </a:cubicBezTo>
                      <a:cubicBezTo>
                        <a:pt x="0" y="119045"/>
                        <a:pt x="11816" y="130861"/>
                        <a:pt x="26392" y="130861"/>
                      </a:cubicBezTo>
                      <a:lnTo>
                        <a:pt x="26392" y="139658"/>
                      </a:lnTo>
                      <a:cubicBezTo>
                        <a:pt x="26392" y="160967"/>
                        <a:pt x="39204" y="180186"/>
                        <a:pt x="58874" y="188382"/>
                      </a:cubicBezTo>
                      <a:lnTo>
                        <a:pt x="115716" y="212067"/>
                      </a:lnTo>
                      <a:cubicBezTo>
                        <a:pt x="118498" y="213226"/>
                        <a:pt x="121337" y="214224"/>
                        <a:pt x="124213" y="215090"/>
                      </a:cubicBezTo>
                      <a:cubicBezTo>
                        <a:pt x="99092" y="196713"/>
                        <a:pt x="82371" y="180648"/>
                        <a:pt x="72573" y="170144"/>
                      </a:cubicBezTo>
                      <a:cubicBezTo>
                        <a:pt x="65445" y="162501"/>
                        <a:pt x="61581" y="152416"/>
                        <a:pt x="61581" y="141965"/>
                      </a:cubicBezTo>
                      <a:lnTo>
                        <a:pt x="61581" y="42637"/>
                      </a:lnTo>
                      <a:cubicBezTo>
                        <a:pt x="70945" y="41594"/>
                        <a:pt x="79304" y="37268"/>
                        <a:pt x="85535" y="30857"/>
                      </a:cubicBezTo>
                      <a:cubicBezTo>
                        <a:pt x="90334" y="32924"/>
                        <a:pt x="95613" y="34090"/>
                        <a:pt x="101169" y="34090"/>
                      </a:cubicBezTo>
                      <a:cubicBezTo>
                        <a:pt x="113263" y="34090"/>
                        <a:pt x="123953" y="28552"/>
                        <a:pt x="131215" y="20007"/>
                      </a:cubicBezTo>
                      <a:cubicBezTo>
                        <a:pt x="136569" y="23299"/>
                        <a:pt x="142810" y="25292"/>
                        <a:pt x="149555" y="25292"/>
                      </a:cubicBezTo>
                      <a:cubicBezTo>
                        <a:pt x="158589" y="25292"/>
                        <a:pt x="166742" y="21789"/>
                        <a:pt x="172973" y="16194"/>
                      </a:cubicBezTo>
                      <a:cubicBezTo>
                        <a:pt x="179803" y="21793"/>
                        <a:pt x="188420" y="25292"/>
                        <a:pt x="197940" y="25292"/>
                      </a:cubicBezTo>
                      <a:cubicBezTo>
                        <a:pt x="214748" y="25292"/>
                        <a:pt x="229004" y="14785"/>
                        <a:pt x="234719" y="0"/>
                      </a:cubicBezTo>
                      <a:lnTo>
                        <a:pt x="26392" y="0"/>
                      </a:lnTo>
                      <a:close/>
                    </a:path>
                  </a:pathLst>
                </a:custGeom>
                <a:solidFill>
                  <a:srgbClr val="C38762"/>
                </a:solidFill>
                <a:ln w="1088" cap="flat">
                  <a:noFill/>
                  <a:prstDash val="solid"/>
                  <a:miter/>
                </a:ln>
              </p:spPr>
              <p:txBody>
                <a:bodyPr rtlCol="0" anchor="ctr"/>
                <a:lstStyle/>
                <a:p>
                  <a:endParaRPr lang="en-US"/>
                </a:p>
              </p:txBody>
            </p:sp>
            <p:sp>
              <p:nvSpPr>
                <p:cNvPr id="97" name="Freihandform 96">
                  <a:extLst>
                    <a:ext uri="{FF2B5EF4-FFF2-40B4-BE49-F238E27FC236}">
                      <a16:creationId xmlns:a16="http://schemas.microsoft.com/office/drawing/2014/main" id="{81ED80A8-D9B1-33DE-54AA-55E5C3A45EC8}"/>
                    </a:ext>
                  </a:extLst>
                </p:cNvPr>
                <p:cNvSpPr/>
                <p:nvPr/>
              </p:nvSpPr>
              <p:spPr>
                <a:xfrm>
                  <a:off x="1133395" y="699448"/>
                  <a:ext cx="299109" cy="123162"/>
                </a:xfrm>
                <a:custGeom>
                  <a:avLst/>
                  <a:gdLst>
                    <a:gd name="connsiteX0" fmla="*/ 272718 w 299109"/>
                    <a:gd name="connsiteY0" fmla="*/ 70379 h 123162"/>
                    <a:gd name="connsiteX1" fmla="*/ 271050 w 299109"/>
                    <a:gd name="connsiteY1" fmla="*/ 70547 h 123162"/>
                    <a:gd name="connsiteX2" fmla="*/ 272718 w 299109"/>
                    <a:gd name="connsiteY2" fmla="*/ 61581 h 123162"/>
                    <a:gd name="connsiteX3" fmla="*/ 246326 w 299109"/>
                    <a:gd name="connsiteY3" fmla="*/ 35189 h 123162"/>
                    <a:gd name="connsiteX4" fmla="*/ 237256 w 299109"/>
                    <a:gd name="connsiteY4" fmla="*/ 36889 h 123162"/>
                    <a:gd name="connsiteX5" fmla="*/ 197940 w 299109"/>
                    <a:gd name="connsiteY5" fmla="*/ 0 h 123162"/>
                    <a:gd name="connsiteX6" fmla="*/ 160089 w 299109"/>
                    <a:gd name="connsiteY6" fmla="*/ 28608 h 123162"/>
                    <a:gd name="connsiteX7" fmla="*/ 149555 w 299109"/>
                    <a:gd name="connsiteY7" fmla="*/ 26392 h 123162"/>
                    <a:gd name="connsiteX8" fmla="*/ 126651 w 299109"/>
                    <a:gd name="connsiteY8" fmla="*/ 39907 h 123162"/>
                    <a:gd name="connsiteX9" fmla="*/ 101171 w 299109"/>
                    <a:gd name="connsiteY9" fmla="*/ 26392 h 123162"/>
                    <a:gd name="connsiteX10" fmla="*/ 73009 w 299109"/>
                    <a:gd name="connsiteY10" fmla="*/ 44811 h 123162"/>
                    <a:gd name="connsiteX11" fmla="*/ 52785 w 299109"/>
                    <a:gd name="connsiteY11" fmla="*/ 35189 h 123162"/>
                    <a:gd name="connsiteX12" fmla="*/ 29879 w 299109"/>
                    <a:gd name="connsiteY12" fmla="*/ 48478 h 123162"/>
                    <a:gd name="connsiteX13" fmla="*/ 28042 w 299109"/>
                    <a:gd name="connsiteY13" fmla="*/ 48385 h 123162"/>
                    <a:gd name="connsiteX14" fmla="*/ 9897 w 299109"/>
                    <a:gd name="connsiteY14" fmla="*/ 66530 h 123162"/>
                    <a:gd name="connsiteX15" fmla="*/ 11873 w 299109"/>
                    <a:gd name="connsiteY15" fmla="*/ 74735 h 123162"/>
                    <a:gd name="connsiteX16" fmla="*/ 0 w 299109"/>
                    <a:gd name="connsiteY16" fmla="*/ 96771 h 123162"/>
                    <a:gd name="connsiteX17" fmla="*/ 26392 w 299109"/>
                    <a:gd name="connsiteY17" fmla="*/ 123163 h 123162"/>
                    <a:gd name="connsiteX18" fmla="*/ 52784 w 299109"/>
                    <a:gd name="connsiteY18" fmla="*/ 96771 h 123162"/>
                    <a:gd name="connsiteX19" fmla="*/ 51116 w 299109"/>
                    <a:gd name="connsiteY19" fmla="*/ 87805 h 123162"/>
                    <a:gd name="connsiteX20" fmla="*/ 52784 w 299109"/>
                    <a:gd name="connsiteY20" fmla="*/ 87973 h 123162"/>
                    <a:gd name="connsiteX21" fmla="*/ 75688 w 299109"/>
                    <a:gd name="connsiteY21" fmla="*/ 74459 h 123162"/>
                    <a:gd name="connsiteX22" fmla="*/ 101169 w 299109"/>
                    <a:gd name="connsiteY22" fmla="*/ 87973 h 123162"/>
                    <a:gd name="connsiteX23" fmla="*/ 129331 w 299109"/>
                    <a:gd name="connsiteY23" fmla="*/ 69554 h 123162"/>
                    <a:gd name="connsiteX24" fmla="*/ 149555 w 299109"/>
                    <a:gd name="connsiteY24" fmla="*/ 79176 h 123162"/>
                    <a:gd name="connsiteX25" fmla="*/ 170815 w 299109"/>
                    <a:gd name="connsiteY25" fmla="*/ 68297 h 123162"/>
                    <a:gd name="connsiteX26" fmla="*/ 197940 w 299109"/>
                    <a:gd name="connsiteY26" fmla="*/ 79176 h 123162"/>
                    <a:gd name="connsiteX27" fmla="*/ 221752 w 299109"/>
                    <a:gd name="connsiteY27" fmla="*/ 71031 h 123162"/>
                    <a:gd name="connsiteX28" fmla="*/ 246326 w 299109"/>
                    <a:gd name="connsiteY28" fmla="*/ 87973 h 123162"/>
                    <a:gd name="connsiteX29" fmla="*/ 247994 w 299109"/>
                    <a:gd name="connsiteY29" fmla="*/ 87805 h 123162"/>
                    <a:gd name="connsiteX30" fmla="*/ 246326 w 299109"/>
                    <a:gd name="connsiteY30" fmla="*/ 96771 h 123162"/>
                    <a:gd name="connsiteX31" fmla="*/ 272718 w 299109"/>
                    <a:gd name="connsiteY31" fmla="*/ 123163 h 123162"/>
                    <a:gd name="connsiteX32" fmla="*/ 299110 w 299109"/>
                    <a:gd name="connsiteY32" fmla="*/ 96771 h 123162"/>
                    <a:gd name="connsiteX33" fmla="*/ 272718 w 299109"/>
                    <a:gd name="connsiteY33" fmla="*/ 70379 h 12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9109" h="123162">
                      <a:moveTo>
                        <a:pt x="272718" y="70379"/>
                      </a:moveTo>
                      <a:cubicBezTo>
                        <a:pt x="272146" y="70379"/>
                        <a:pt x="271613" y="70511"/>
                        <a:pt x="271050" y="70547"/>
                      </a:cubicBezTo>
                      <a:cubicBezTo>
                        <a:pt x="272070" y="67736"/>
                        <a:pt x="272718" y="64744"/>
                        <a:pt x="272718" y="61581"/>
                      </a:cubicBezTo>
                      <a:cubicBezTo>
                        <a:pt x="272718" y="47005"/>
                        <a:pt x="260902" y="35189"/>
                        <a:pt x="246326" y="35189"/>
                      </a:cubicBezTo>
                      <a:cubicBezTo>
                        <a:pt x="243125" y="35189"/>
                        <a:pt x="240095" y="35846"/>
                        <a:pt x="237256" y="36889"/>
                      </a:cubicBezTo>
                      <a:cubicBezTo>
                        <a:pt x="235845" y="16309"/>
                        <a:pt x="218880" y="0"/>
                        <a:pt x="197940" y="0"/>
                      </a:cubicBezTo>
                      <a:cubicBezTo>
                        <a:pt x="179913" y="0"/>
                        <a:pt x="164872" y="12124"/>
                        <a:pt x="160089" y="28608"/>
                      </a:cubicBezTo>
                      <a:cubicBezTo>
                        <a:pt x="156858" y="27197"/>
                        <a:pt x="153305" y="26392"/>
                        <a:pt x="149555" y="26392"/>
                      </a:cubicBezTo>
                      <a:cubicBezTo>
                        <a:pt x="139681" y="26392"/>
                        <a:pt x="131177" y="31878"/>
                        <a:pt x="126651" y="39907"/>
                      </a:cubicBezTo>
                      <a:cubicBezTo>
                        <a:pt x="121112" y="31753"/>
                        <a:pt x="111770" y="26392"/>
                        <a:pt x="101171" y="26392"/>
                      </a:cubicBezTo>
                      <a:cubicBezTo>
                        <a:pt x="88573" y="26392"/>
                        <a:pt x="77777" y="33978"/>
                        <a:pt x="73009" y="44811"/>
                      </a:cubicBezTo>
                      <a:cubicBezTo>
                        <a:pt x="68168" y="38981"/>
                        <a:pt x="60955" y="35189"/>
                        <a:pt x="52785" y="35189"/>
                      </a:cubicBezTo>
                      <a:cubicBezTo>
                        <a:pt x="42979" y="35189"/>
                        <a:pt x="34430" y="40540"/>
                        <a:pt x="29879" y="48478"/>
                      </a:cubicBezTo>
                      <a:cubicBezTo>
                        <a:pt x="29274" y="48417"/>
                        <a:pt x="28662" y="48385"/>
                        <a:pt x="28042" y="48385"/>
                      </a:cubicBezTo>
                      <a:cubicBezTo>
                        <a:pt x="18020" y="48385"/>
                        <a:pt x="9897" y="56509"/>
                        <a:pt x="9897" y="66530"/>
                      </a:cubicBezTo>
                      <a:cubicBezTo>
                        <a:pt x="9897" y="69486"/>
                        <a:pt x="10618" y="72268"/>
                        <a:pt x="11873" y="74735"/>
                      </a:cubicBezTo>
                      <a:cubicBezTo>
                        <a:pt x="4722" y="79455"/>
                        <a:pt x="0" y="87560"/>
                        <a:pt x="0" y="96771"/>
                      </a:cubicBezTo>
                      <a:cubicBezTo>
                        <a:pt x="0" y="111347"/>
                        <a:pt x="11816" y="123163"/>
                        <a:pt x="26392" y="123163"/>
                      </a:cubicBezTo>
                      <a:cubicBezTo>
                        <a:pt x="40968" y="123163"/>
                        <a:pt x="52784" y="111347"/>
                        <a:pt x="52784" y="96771"/>
                      </a:cubicBezTo>
                      <a:cubicBezTo>
                        <a:pt x="52784" y="93608"/>
                        <a:pt x="52136" y="90616"/>
                        <a:pt x="51116" y="87805"/>
                      </a:cubicBezTo>
                      <a:cubicBezTo>
                        <a:pt x="51679" y="87841"/>
                        <a:pt x="52213" y="87973"/>
                        <a:pt x="52784" y="87973"/>
                      </a:cubicBezTo>
                      <a:cubicBezTo>
                        <a:pt x="62658" y="87973"/>
                        <a:pt x="71163" y="82487"/>
                        <a:pt x="75688" y="74459"/>
                      </a:cubicBezTo>
                      <a:cubicBezTo>
                        <a:pt x="81227" y="82613"/>
                        <a:pt x="90571" y="87973"/>
                        <a:pt x="101169" y="87973"/>
                      </a:cubicBezTo>
                      <a:cubicBezTo>
                        <a:pt x="113767" y="87973"/>
                        <a:pt x="124563" y="80388"/>
                        <a:pt x="129331" y="69554"/>
                      </a:cubicBezTo>
                      <a:cubicBezTo>
                        <a:pt x="134172" y="75384"/>
                        <a:pt x="141383" y="79176"/>
                        <a:pt x="149555" y="79176"/>
                      </a:cubicBezTo>
                      <a:cubicBezTo>
                        <a:pt x="158312" y="79176"/>
                        <a:pt x="166014" y="74863"/>
                        <a:pt x="170815" y="68297"/>
                      </a:cubicBezTo>
                      <a:cubicBezTo>
                        <a:pt x="177908" y="74998"/>
                        <a:pt x="187413" y="79176"/>
                        <a:pt x="197940" y="79176"/>
                      </a:cubicBezTo>
                      <a:cubicBezTo>
                        <a:pt x="206921" y="79176"/>
                        <a:pt x="215109" y="76071"/>
                        <a:pt x="221752" y="71031"/>
                      </a:cubicBezTo>
                      <a:cubicBezTo>
                        <a:pt x="225561" y="80923"/>
                        <a:pt x="235090" y="87973"/>
                        <a:pt x="246326" y="87973"/>
                      </a:cubicBezTo>
                      <a:cubicBezTo>
                        <a:pt x="246897" y="87973"/>
                        <a:pt x="247431" y="87841"/>
                        <a:pt x="247994" y="87805"/>
                      </a:cubicBezTo>
                      <a:cubicBezTo>
                        <a:pt x="246973" y="90616"/>
                        <a:pt x="246326" y="93608"/>
                        <a:pt x="246326" y="96771"/>
                      </a:cubicBezTo>
                      <a:cubicBezTo>
                        <a:pt x="246326" y="111347"/>
                        <a:pt x="258142" y="123163"/>
                        <a:pt x="272718" y="123163"/>
                      </a:cubicBezTo>
                      <a:cubicBezTo>
                        <a:pt x="287294" y="123163"/>
                        <a:pt x="299110" y="111347"/>
                        <a:pt x="299110" y="96771"/>
                      </a:cubicBezTo>
                      <a:cubicBezTo>
                        <a:pt x="299110" y="82195"/>
                        <a:pt x="287294" y="70379"/>
                        <a:pt x="272718" y="70379"/>
                      </a:cubicBezTo>
                      <a:close/>
                    </a:path>
                  </a:pathLst>
                </a:custGeom>
                <a:solidFill>
                  <a:srgbClr val="623F33"/>
                </a:solidFill>
                <a:ln w="1088" cap="flat">
                  <a:noFill/>
                  <a:prstDash val="solid"/>
                  <a:miter/>
                </a:ln>
              </p:spPr>
              <p:txBody>
                <a:bodyPr rtlCol="0" anchor="ctr"/>
                <a:lstStyle/>
                <a:p>
                  <a:endParaRPr lang="en-US"/>
                </a:p>
              </p:txBody>
            </p:sp>
          </p:grpSp>
          <p:grpSp>
            <p:nvGrpSpPr>
              <p:cNvPr id="62" name="Grafik 59">
                <a:extLst>
                  <a:ext uri="{FF2B5EF4-FFF2-40B4-BE49-F238E27FC236}">
                    <a16:creationId xmlns:a16="http://schemas.microsoft.com/office/drawing/2014/main" id="{4D8D31F3-4C07-34F2-ABB4-4C12500E406D}"/>
                  </a:ext>
                </a:extLst>
              </p:cNvPr>
              <p:cNvGrpSpPr/>
              <p:nvPr/>
            </p:nvGrpSpPr>
            <p:grpSpPr>
              <a:xfrm>
                <a:off x="896563" y="663777"/>
                <a:ext cx="326803" cy="510246"/>
                <a:chOff x="2414340" y="662749"/>
                <a:chExt cx="329556" cy="514545"/>
              </a:xfrm>
            </p:grpSpPr>
            <p:sp>
              <p:nvSpPr>
                <p:cNvPr id="63" name="Freihandform 62">
                  <a:extLst>
                    <a:ext uri="{FF2B5EF4-FFF2-40B4-BE49-F238E27FC236}">
                      <a16:creationId xmlns:a16="http://schemas.microsoft.com/office/drawing/2014/main" id="{626BB7AF-15AE-2B97-2409-3908CF4B4D6E}"/>
                    </a:ext>
                  </a:extLst>
                </p:cNvPr>
                <p:cNvSpPr/>
                <p:nvPr/>
              </p:nvSpPr>
              <p:spPr>
                <a:xfrm>
                  <a:off x="2414340" y="760334"/>
                  <a:ext cx="329556" cy="416958"/>
                </a:xfrm>
                <a:custGeom>
                  <a:avLst/>
                  <a:gdLst>
                    <a:gd name="connsiteX0" fmla="*/ 329319 w 329556"/>
                    <a:gd name="connsiteY0" fmla="*/ 386827 h 416958"/>
                    <a:gd name="connsiteX1" fmla="*/ 326010 w 329556"/>
                    <a:gd name="connsiteY1" fmla="*/ 362005 h 416958"/>
                    <a:gd name="connsiteX2" fmla="*/ 318755 w 329556"/>
                    <a:gd name="connsiteY2" fmla="*/ 307593 h 416958"/>
                    <a:gd name="connsiteX3" fmla="*/ 294051 w 329556"/>
                    <a:gd name="connsiteY3" fmla="*/ 273500 h 416958"/>
                    <a:gd name="connsiteX4" fmla="*/ 259829 w 329556"/>
                    <a:gd name="connsiteY4" fmla="*/ 257000 h 416958"/>
                    <a:gd name="connsiteX5" fmla="*/ 250968 w 329556"/>
                    <a:gd name="connsiteY5" fmla="*/ 260110 h 416958"/>
                    <a:gd name="connsiteX6" fmla="*/ 230140 w 329556"/>
                    <a:gd name="connsiteY6" fmla="*/ 252446 h 416958"/>
                    <a:gd name="connsiteX7" fmla="*/ 218009 w 329556"/>
                    <a:gd name="connsiteY7" fmla="*/ 235613 h 416958"/>
                    <a:gd name="connsiteX8" fmla="*/ 218009 w 329556"/>
                    <a:gd name="connsiteY8" fmla="*/ 207001 h 416958"/>
                    <a:gd name="connsiteX9" fmla="*/ 256223 w 329556"/>
                    <a:gd name="connsiteY9" fmla="*/ 191078 h 416958"/>
                    <a:gd name="connsiteX10" fmla="*/ 288978 w 329556"/>
                    <a:gd name="connsiteY10" fmla="*/ 141943 h 416958"/>
                    <a:gd name="connsiteX11" fmla="*/ 288978 w 329556"/>
                    <a:gd name="connsiteY11" fmla="*/ 133072 h 416958"/>
                    <a:gd name="connsiteX12" fmla="*/ 315592 w 329556"/>
                    <a:gd name="connsiteY12" fmla="*/ 106457 h 416958"/>
                    <a:gd name="connsiteX13" fmla="*/ 288978 w 329556"/>
                    <a:gd name="connsiteY13" fmla="*/ 79843 h 416958"/>
                    <a:gd name="connsiteX14" fmla="*/ 288978 w 329556"/>
                    <a:gd name="connsiteY14" fmla="*/ 62100 h 416958"/>
                    <a:gd name="connsiteX15" fmla="*/ 244621 w 329556"/>
                    <a:gd name="connsiteY15" fmla="*/ 0 h 416958"/>
                    <a:gd name="connsiteX16" fmla="*/ 84935 w 329556"/>
                    <a:gd name="connsiteY16" fmla="*/ 0 h 416958"/>
                    <a:gd name="connsiteX17" fmla="*/ 40577 w 329556"/>
                    <a:gd name="connsiteY17" fmla="*/ 62100 h 416958"/>
                    <a:gd name="connsiteX18" fmla="*/ 40577 w 329556"/>
                    <a:gd name="connsiteY18" fmla="*/ 79843 h 416958"/>
                    <a:gd name="connsiteX19" fmla="*/ 13963 w 329556"/>
                    <a:gd name="connsiteY19" fmla="*/ 106457 h 416958"/>
                    <a:gd name="connsiteX20" fmla="*/ 40577 w 329556"/>
                    <a:gd name="connsiteY20" fmla="*/ 133072 h 416958"/>
                    <a:gd name="connsiteX21" fmla="*/ 40577 w 329556"/>
                    <a:gd name="connsiteY21" fmla="*/ 141943 h 416958"/>
                    <a:gd name="connsiteX22" fmla="*/ 73333 w 329556"/>
                    <a:gd name="connsiteY22" fmla="*/ 191078 h 416958"/>
                    <a:gd name="connsiteX23" fmla="*/ 111549 w 329556"/>
                    <a:gd name="connsiteY23" fmla="*/ 207001 h 416958"/>
                    <a:gd name="connsiteX24" fmla="*/ 111549 w 329556"/>
                    <a:gd name="connsiteY24" fmla="*/ 235612 h 416958"/>
                    <a:gd name="connsiteX25" fmla="*/ 99417 w 329556"/>
                    <a:gd name="connsiteY25" fmla="*/ 252445 h 416958"/>
                    <a:gd name="connsiteX26" fmla="*/ 78589 w 329556"/>
                    <a:gd name="connsiteY26" fmla="*/ 260109 h 416958"/>
                    <a:gd name="connsiteX27" fmla="*/ 69729 w 329556"/>
                    <a:gd name="connsiteY27" fmla="*/ 256999 h 416958"/>
                    <a:gd name="connsiteX28" fmla="*/ 35506 w 329556"/>
                    <a:gd name="connsiteY28" fmla="*/ 273499 h 416958"/>
                    <a:gd name="connsiteX29" fmla="*/ 10803 w 329556"/>
                    <a:gd name="connsiteY29" fmla="*/ 307592 h 416958"/>
                    <a:gd name="connsiteX30" fmla="*/ 4142 w 329556"/>
                    <a:gd name="connsiteY30" fmla="*/ 357546 h 416958"/>
                    <a:gd name="connsiteX31" fmla="*/ 238 w 329556"/>
                    <a:gd name="connsiteY31" fmla="*/ 386826 h 416958"/>
                    <a:gd name="connsiteX32" fmla="*/ 26619 w 329556"/>
                    <a:gd name="connsiteY32" fmla="*/ 416958 h 416958"/>
                    <a:gd name="connsiteX33" fmla="*/ 26619 w 329556"/>
                    <a:gd name="connsiteY33" fmla="*/ 416958 h 416958"/>
                    <a:gd name="connsiteX34" fmla="*/ 302937 w 329556"/>
                    <a:gd name="connsiteY34" fmla="*/ 416958 h 416958"/>
                    <a:gd name="connsiteX35" fmla="*/ 302937 w 329556"/>
                    <a:gd name="connsiteY35" fmla="*/ 416958 h 416958"/>
                    <a:gd name="connsiteX36" fmla="*/ 329319 w 329556"/>
                    <a:gd name="connsiteY36" fmla="*/ 386827 h 4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56" h="416958">
                      <a:moveTo>
                        <a:pt x="329319" y="386827"/>
                      </a:moveTo>
                      <a:lnTo>
                        <a:pt x="326010" y="362005"/>
                      </a:lnTo>
                      <a:lnTo>
                        <a:pt x="318755" y="307593"/>
                      </a:lnTo>
                      <a:cubicBezTo>
                        <a:pt x="316782" y="292796"/>
                        <a:pt x="307498" y="279983"/>
                        <a:pt x="294051" y="273500"/>
                      </a:cubicBezTo>
                      <a:lnTo>
                        <a:pt x="259829" y="257000"/>
                      </a:lnTo>
                      <a:cubicBezTo>
                        <a:pt x="256498" y="255395"/>
                        <a:pt x="252619" y="256852"/>
                        <a:pt x="250968" y="260110"/>
                      </a:cubicBezTo>
                      <a:lnTo>
                        <a:pt x="230140" y="252446"/>
                      </a:lnTo>
                      <a:cubicBezTo>
                        <a:pt x="222895" y="250031"/>
                        <a:pt x="218009" y="243251"/>
                        <a:pt x="218009" y="235613"/>
                      </a:cubicBezTo>
                      <a:lnTo>
                        <a:pt x="218009" y="207001"/>
                      </a:lnTo>
                      <a:lnTo>
                        <a:pt x="256223" y="191078"/>
                      </a:lnTo>
                      <a:cubicBezTo>
                        <a:pt x="276058" y="182813"/>
                        <a:pt x="288978" y="163432"/>
                        <a:pt x="288978" y="141943"/>
                      </a:cubicBezTo>
                      <a:lnTo>
                        <a:pt x="288978" y="133072"/>
                      </a:lnTo>
                      <a:cubicBezTo>
                        <a:pt x="303677" y="133072"/>
                        <a:pt x="315592" y="121156"/>
                        <a:pt x="315592" y="106457"/>
                      </a:cubicBezTo>
                      <a:cubicBezTo>
                        <a:pt x="315592" y="91758"/>
                        <a:pt x="303677" y="79843"/>
                        <a:pt x="288978" y="79843"/>
                      </a:cubicBezTo>
                      <a:lnTo>
                        <a:pt x="288978" y="62100"/>
                      </a:lnTo>
                      <a:cubicBezTo>
                        <a:pt x="288978" y="37602"/>
                        <a:pt x="269118" y="0"/>
                        <a:pt x="244621" y="0"/>
                      </a:cubicBezTo>
                      <a:lnTo>
                        <a:pt x="84935" y="0"/>
                      </a:lnTo>
                      <a:cubicBezTo>
                        <a:pt x="60437" y="0"/>
                        <a:pt x="40577" y="37602"/>
                        <a:pt x="40577" y="62100"/>
                      </a:cubicBezTo>
                      <a:lnTo>
                        <a:pt x="40577" y="79843"/>
                      </a:lnTo>
                      <a:cubicBezTo>
                        <a:pt x="25878" y="79843"/>
                        <a:pt x="13963" y="91758"/>
                        <a:pt x="13963" y="106457"/>
                      </a:cubicBezTo>
                      <a:cubicBezTo>
                        <a:pt x="13963" y="121156"/>
                        <a:pt x="25878" y="133072"/>
                        <a:pt x="40577" y="133072"/>
                      </a:cubicBezTo>
                      <a:lnTo>
                        <a:pt x="40577" y="141943"/>
                      </a:lnTo>
                      <a:cubicBezTo>
                        <a:pt x="40577" y="163431"/>
                        <a:pt x="53498" y="182812"/>
                        <a:pt x="73333" y="191078"/>
                      </a:cubicBezTo>
                      <a:lnTo>
                        <a:pt x="111549" y="207001"/>
                      </a:lnTo>
                      <a:lnTo>
                        <a:pt x="111549" y="235612"/>
                      </a:lnTo>
                      <a:cubicBezTo>
                        <a:pt x="111549" y="243250"/>
                        <a:pt x="106662" y="250030"/>
                        <a:pt x="99417" y="252445"/>
                      </a:cubicBezTo>
                      <a:lnTo>
                        <a:pt x="78589" y="260109"/>
                      </a:lnTo>
                      <a:cubicBezTo>
                        <a:pt x="76938" y="256851"/>
                        <a:pt x="73059" y="255395"/>
                        <a:pt x="69729" y="256999"/>
                      </a:cubicBezTo>
                      <a:lnTo>
                        <a:pt x="35506" y="273499"/>
                      </a:lnTo>
                      <a:cubicBezTo>
                        <a:pt x="22059" y="279983"/>
                        <a:pt x="12775" y="292794"/>
                        <a:pt x="10803" y="307592"/>
                      </a:cubicBezTo>
                      <a:lnTo>
                        <a:pt x="4142" y="357546"/>
                      </a:lnTo>
                      <a:lnTo>
                        <a:pt x="238" y="386826"/>
                      </a:lnTo>
                      <a:cubicBezTo>
                        <a:pt x="-1889" y="402782"/>
                        <a:pt x="10523" y="416958"/>
                        <a:pt x="26619" y="416958"/>
                      </a:cubicBezTo>
                      <a:lnTo>
                        <a:pt x="26619" y="416958"/>
                      </a:lnTo>
                      <a:lnTo>
                        <a:pt x="302937" y="416958"/>
                      </a:lnTo>
                      <a:lnTo>
                        <a:pt x="302937" y="416958"/>
                      </a:lnTo>
                      <a:cubicBezTo>
                        <a:pt x="319033" y="416958"/>
                        <a:pt x="331446" y="402782"/>
                        <a:pt x="329319" y="386827"/>
                      </a:cubicBezTo>
                      <a:close/>
                    </a:path>
                  </a:pathLst>
                </a:custGeom>
                <a:solidFill>
                  <a:srgbClr val="FFD7A3"/>
                </a:solidFill>
                <a:ln w="1109" cap="flat">
                  <a:noFill/>
                  <a:prstDash val="solid"/>
                  <a:miter/>
                </a:ln>
              </p:spPr>
              <p:txBody>
                <a:bodyPr rtlCol="0" anchor="ctr"/>
                <a:lstStyle/>
                <a:p>
                  <a:endParaRPr lang="en-US"/>
                </a:p>
              </p:txBody>
            </p:sp>
            <p:sp>
              <p:nvSpPr>
                <p:cNvPr id="64" name="Freihandform 63">
                  <a:extLst>
                    <a:ext uri="{FF2B5EF4-FFF2-40B4-BE49-F238E27FC236}">
                      <a16:creationId xmlns:a16="http://schemas.microsoft.com/office/drawing/2014/main" id="{46B1482F-A4BB-F2E3-7532-ADEABB51DD21}"/>
                    </a:ext>
                  </a:extLst>
                </p:cNvPr>
                <p:cNvSpPr/>
                <p:nvPr/>
              </p:nvSpPr>
              <p:spPr>
                <a:xfrm>
                  <a:off x="2517292" y="966596"/>
                  <a:ext cx="115053" cy="46414"/>
                </a:xfrm>
                <a:custGeom>
                  <a:avLst/>
                  <a:gdLst>
                    <a:gd name="connsiteX0" fmla="*/ 115054 w 115053"/>
                    <a:gd name="connsiteY0" fmla="*/ 0 h 46414"/>
                    <a:gd name="connsiteX1" fmla="*/ 8596 w 115053"/>
                    <a:gd name="connsiteY1" fmla="*/ 0 h 46414"/>
                    <a:gd name="connsiteX2" fmla="*/ 8596 w 115053"/>
                    <a:gd name="connsiteY2" fmla="*/ 29352 h 46414"/>
                    <a:gd name="connsiteX3" fmla="*/ 0 w 115053"/>
                    <a:gd name="connsiteY3" fmla="*/ 44546 h 46414"/>
                    <a:gd name="connsiteX4" fmla="*/ 115054 w 115053"/>
                    <a:gd name="connsiteY4" fmla="*/ 0 h 4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3" h="46414">
                      <a:moveTo>
                        <a:pt x="115054" y="0"/>
                      </a:moveTo>
                      <a:lnTo>
                        <a:pt x="8596" y="0"/>
                      </a:lnTo>
                      <a:lnTo>
                        <a:pt x="8596" y="29352"/>
                      </a:lnTo>
                      <a:cubicBezTo>
                        <a:pt x="8596" y="35665"/>
                        <a:pt x="5251" y="41386"/>
                        <a:pt x="0" y="44546"/>
                      </a:cubicBezTo>
                      <a:cubicBezTo>
                        <a:pt x="74215" y="57367"/>
                        <a:pt x="115054" y="0"/>
                        <a:pt x="115054" y="0"/>
                      </a:cubicBezTo>
                      <a:close/>
                    </a:path>
                  </a:pathLst>
                </a:custGeom>
                <a:solidFill>
                  <a:srgbClr val="FDC88E"/>
                </a:solidFill>
                <a:ln w="1109" cap="flat">
                  <a:noFill/>
                  <a:prstDash val="solid"/>
                  <a:miter/>
                </a:ln>
              </p:spPr>
              <p:txBody>
                <a:bodyPr rtlCol="0" anchor="ctr"/>
                <a:lstStyle/>
                <a:p>
                  <a:endParaRPr lang="en-US"/>
                </a:p>
              </p:txBody>
            </p:sp>
            <p:sp>
              <p:nvSpPr>
                <p:cNvPr id="65" name="Freihandform 64">
                  <a:extLst>
                    <a:ext uri="{FF2B5EF4-FFF2-40B4-BE49-F238E27FC236}">
                      <a16:creationId xmlns:a16="http://schemas.microsoft.com/office/drawing/2014/main" id="{5D86E528-8D98-024D-E5E5-32D808310C78}"/>
                    </a:ext>
                  </a:extLst>
                </p:cNvPr>
                <p:cNvSpPr/>
                <p:nvPr/>
              </p:nvSpPr>
              <p:spPr>
                <a:xfrm>
                  <a:off x="2464974" y="1016543"/>
                  <a:ext cx="228367" cy="95322"/>
                </a:xfrm>
                <a:custGeom>
                  <a:avLst/>
                  <a:gdLst>
                    <a:gd name="connsiteX0" fmla="*/ 189736 w 228367"/>
                    <a:gd name="connsiteY0" fmla="*/ 0 h 95322"/>
                    <a:gd name="connsiteX1" fmla="*/ 114143 w 228367"/>
                    <a:gd name="connsiteY1" fmla="*/ 54292 h 95322"/>
                    <a:gd name="connsiteX2" fmla="*/ 38551 w 228367"/>
                    <a:gd name="connsiteY2" fmla="*/ 0 h 95322"/>
                    <a:gd name="connsiteX3" fmla="*/ 0 w 228367"/>
                    <a:gd name="connsiteY3" fmla="*/ 14293 h 95322"/>
                    <a:gd name="connsiteX4" fmla="*/ 114143 w 228367"/>
                    <a:gd name="connsiteY4" fmla="*/ 95323 h 95322"/>
                    <a:gd name="connsiteX5" fmla="*/ 228368 w 228367"/>
                    <a:gd name="connsiteY5" fmla="*/ 14062 h 95322"/>
                    <a:gd name="connsiteX6" fmla="*/ 189736 w 228367"/>
                    <a:gd name="connsiteY6" fmla="*/ 0 h 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67" h="95322">
                      <a:moveTo>
                        <a:pt x="189736" y="0"/>
                      </a:moveTo>
                      <a:cubicBezTo>
                        <a:pt x="179072" y="31549"/>
                        <a:pt x="149293" y="54292"/>
                        <a:pt x="114143" y="54292"/>
                      </a:cubicBezTo>
                      <a:cubicBezTo>
                        <a:pt x="78994" y="54292"/>
                        <a:pt x="49215" y="31548"/>
                        <a:pt x="38551" y="0"/>
                      </a:cubicBezTo>
                      <a:lnTo>
                        <a:pt x="0" y="14293"/>
                      </a:lnTo>
                      <a:cubicBezTo>
                        <a:pt x="16468" y="61471"/>
                        <a:pt x="61349" y="95323"/>
                        <a:pt x="114143" y="95323"/>
                      </a:cubicBezTo>
                      <a:cubicBezTo>
                        <a:pt x="167024" y="95323"/>
                        <a:pt x="211967" y="61362"/>
                        <a:pt x="228368" y="14062"/>
                      </a:cubicBezTo>
                      <a:lnTo>
                        <a:pt x="189736" y="0"/>
                      </a:lnTo>
                      <a:close/>
                    </a:path>
                  </a:pathLst>
                </a:custGeom>
                <a:solidFill>
                  <a:schemeClr val="accent6"/>
                </a:solidFill>
                <a:ln w="1109" cap="flat">
                  <a:noFill/>
                  <a:prstDash val="solid"/>
                  <a:miter/>
                </a:ln>
              </p:spPr>
              <p:txBody>
                <a:bodyPr rtlCol="0" anchor="ctr"/>
                <a:lstStyle/>
                <a:p>
                  <a:endParaRPr lang="en-US"/>
                </a:p>
              </p:txBody>
            </p:sp>
            <p:sp>
              <p:nvSpPr>
                <p:cNvPr id="66" name="Freihandform 65">
                  <a:extLst>
                    <a:ext uri="{FF2B5EF4-FFF2-40B4-BE49-F238E27FC236}">
                      <a16:creationId xmlns:a16="http://schemas.microsoft.com/office/drawing/2014/main" id="{D5DB5C0C-5F3D-4D4C-F556-F9EAC2E78926}"/>
                    </a:ext>
                  </a:extLst>
                </p:cNvPr>
                <p:cNvSpPr/>
                <p:nvPr/>
              </p:nvSpPr>
              <p:spPr>
                <a:xfrm>
                  <a:off x="2414341" y="1016677"/>
                  <a:ext cx="329554" cy="160615"/>
                </a:xfrm>
                <a:custGeom>
                  <a:avLst/>
                  <a:gdLst>
                    <a:gd name="connsiteX0" fmla="*/ 329316 w 329554"/>
                    <a:gd name="connsiteY0" fmla="*/ 130485 h 160615"/>
                    <a:gd name="connsiteX1" fmla="*/ 318753 w 329554"/>
                    <a:gd name="connsiteY1" fmla="*/ 51251 h 160615"/>
                    <a:gd name="connsiteX2" fmla="*/ 294049 w 329554"/>
                    <a:gd name="connsiteY2" fmla="*/ 17158 h 160615"/>
                    <a:gd name="connsiteX3" fmla="*/ 259826 w 329554"/>
                    <a:gd name="connsiteY3" fmla="*/ 658 h 160615"/>
                    <a:gd name="connsiteX4" fmla="*/ 250796 w 329554"/>
                    <a:gd name="connsiteY4" fmla="*/ 4106 h 160615"/>
                    <a:gd name="connsiteX5" fmla="*/ 164777 w 329554"/>
                    <a:gd name="connsiteY5" fmla="*/ 89647 h 160615"/>
                    <a:gd name="connsiteX6" fmla="*/ 78758 w 329554"/>
                    <a:gd name="connsiteY6" fmla="*/ 4105 h 160615"/>
                    <a:gd name="connsiteX7" fmla="*/ 69728 w 329554"/>
                    <a:gd name="connsiteY7" fmla="*/ 657 h 160615"/>
                    <a:gd name="connsiteX8" fmla="*/ 35505 w 329554"/>
                    <a:gd name="connsiteY8" fmla="*/ 17157 h 160615"/>
                    <a:gd name="connsiteX9" fmla="*/ 10801 w 329554"/>
                    <a:gd name="connsiteY9" fmla="*/ 51250 h 160615"/>
                    <a:gd name="connsiteX10" fmla="*/ 238 w 329554"/>
                    <a:gd name="connsiteY10" fmla="*/ 130484 h 160615"/>
                    <a:gd name="connsiteX11" fmla="*/ 26619 w 329554"/>
                    <a:gd name="connsiteY11" fmla="*/ 160616 h 160615"/>
                    <a:gd name="connsiteX12" fmla="*/ 302937 w 329554"/>
                    <a:gd name="connsiteY12" fmla="*/ 160616 h 160615"/>
                    <a:gd name="connsiteX13" fmla="*/ 329316 w 329554"/>
                    <a:gd name="connsiteY13" fmla="*/ 130485 h 16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554" h="160615">
                      <a:moveTo>
                        <a:pt x="329316" y="130485"/>
                      </a:moveTo>
                      <a:lnTo>
                        <a:pt x="318753" y="51251"/>
                      </a:lnTo>
                      <a:cubicBezTo>
                        <a:pt x="316780" y="36453"/>
                        <a:pt x="307496" y="23642"/>
                        <a:pt x="294049" y="17158"/>
                      </a:cubicBezTo>
                      <a:lnTo>
                        <a:pt x="259826" y="658"/>
                      </a:lnTo>
                      <a:cubicBezTo>
                        <a:pt x="256381" y="-1003"/>
                        <a:pt x="252341" y="607"/>
                        <a:pt x="250796" y="4106"/>
                      </a:cubicBezTo>
                      <a:cubicBezTo>
                        <a:pt x="228357" y="54924"/>
                        <a:pt x="189913" y="78555"/>
                        <a:pt x="164777" y="89647"/>
                      </a:cubicBezTo>
                      <a:cubicBezTo>
                        <a:pt x="139640" y="78556"/>
                        <a:pt x="101196" y="54924"/>
                        <a:pt x="78758" y="4105"/>
                      </a:cubicBezTo>
                      <a:cubicBezTo>
                        <a:pt x="77213" y="606"/>
                        <a:pt x="73173" y="-1003"/>
                        <a:pt x="69728" y="657"/>
                      </a:cubicBezTo>
                      <a:lnTo>
                        <a:pt x="35505" y="17157"/>
                      </a:lnTo>
                      <a:cubicBezTo>
                        <a:pt x="22058" y="23641"/>
                        <a:pt x="12774" y="36452"/>
                        <a:pt x="10801" y="51250"/>
                      </a:cubicBezTo>
                      <a:lnTo>
                        <a:pt x="238" y="130484"/>
                      </a:lnTo>
                      <a:cubicBezTo>
                        <a:pt x="-1889" y="146438"/>
                        <a:pt x="10522" y="160616"/>
                        <a:pt x="26619" y="160616"/>
                      </a:cubicBezTo>
                      <a:lnTo>
                        <a:pt x="302937" y="160616"/>
                      </a:lnTo>
                      <a:cubicBezTo>
                        <a:pt x="319032" y="160617"/>
                        <a:pt x="331444" y="146439"/>
                        <a:pt x="329316" y="130485"/>
                      </a:cubicBezTo>
                      <a:close/>
                    </a:path>
                  </a:pathLst>
                </a:custGeom>
                <a:solidFill>
                  <a:schemeClr val="accent5"/>
                </a:solidFill>
                <a:ln w="1109" cap="flat">
                  <a:noFill/>
                  <a:prstDash val="solid"/>
                  <a:miter/>
                </a:ln>
              </p:spPr>
              <p:txBody>
                <a:bodyPr rtlCol="0" anchor="ctr"/>
                <a:lstStyle/>
                <a:p>
                  <a:endParaRPr lang="en-US"/>
                </a:p>
              </p:txBody>
            </p:sp>
            <p:sp>
              <p:nvSpPr>
                <p:cNvPr id="67" name="Freihandform 66">
                  <a:extLst>
                    <a:ext uri="{FF2B5EF4-FFF2-40B4-BE49-F238E27FC236}">
                      <a16:creationId xmlns:a16="http://schemas.microsoft.com/office/drawing/2014/main" id="{6516BB42-52E8-645D-5F70-97B0B4F0E7CD}"/>
                    </a:ext>
                  </a:extLst>
                </p:cNvPr>
                <p:cNvSpPr/>
                <p:nvPr/>
              </p:nvSpPr>
              <p:spPr>
                <a:xfrm>
                  <a:off x="2477989" y="1016677"/>
                  <a:ext cx="202260" cy="104354"/>
                </a:xfrm>
                <a:custGeom>
                  <a:avLst/>
                  <a:gdLst>
                    <a:gd name="connsiteX0" fmla="*/ 106791 w 202260"/>
                    <a:gd name="connsiteY0" fmla="*/ 101692 h 104354"/>
                    <a:gd name="connsiteX1" fmla="*/ 202260 w 202260"/>
                    <a:gd name="connsiteY1" fmla="*/ 3590 h 104354"/>
                    <a:gd name="connsiteX2" fmla="*/ 196179 w 202260"/>
                    <a:gd name="connsiteY2" fmla="*/ 658 h 104354"/>
                    <a:gd name="connsiteX3" fmla="*/ 187149 w 202260"/>
                    <a:gd name="connsiteY3" fmla="*/ 4106 h 104354"/>
                    <a:gd name="connsiteX4" fmla="*/ 101129 w 202260"/>
                    <a:gd name="connsiteY4" fmla="*/ 89647 h 104354"/>
                    <a:gd name="connsiteX5" fmla="*/ 15110 w 202260"/>
                    <a:gd name="connsiteY5" fmla="*/ 4105 h 104354"/>
                    <a:gd name="connsiteX6" fmla="*/ 6080 w 202260"/>
                    <a:gd name="connsiteY6" fmla="*/ 657 h 104354"/>
                    <a:gd name="connsiteX7" fmla="*/ 0 w 202260"/>
                    <a:gd name="connsiteY7" fmla="*/ 3589 h 104354"/>
                    <a:gd name="connsiteX8" fmla="*/ 95468 w 202260"/>
                    <a:gd name="connsiteY8" fmla="*/ 101690 h 104354"/>
                    <a:gd name="connsiteX9" fmla="*/ 101129 w 202260"/>
                    <a:gd name="connsiteY9" fmla="*/ 104354 h 104354"/>
                    <a:gd name="connsiteX10" fmla="*/ 106791 w 202260"/>
                    <a:gd name="connsiteY10" fmla="*/ 101692 h 1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0" h="104354">
                      <a:moveTo>
                        <a:pt x="106791" y="101692"/>
                      </a:moveTo>
                      <a:cubicBezTo>
                        <a:pt x="149652" y="81540"/>
                        <a:pt x="182449" y="47625"/>
                        <a:pt x="202260" y="3590"/>
                      </a:cubicBezTo>
                      <a:lnTo>
                        <a:pt x="196179" y="658"/>
                      </a:lnTo>
                      <a:cubicBezTo>
                        <a:pt x="192733" y="-1003"/>
                        <a:pt x="188694" y="607"/>
                        <a:pt x="187149" y="4106"/>
                      </a:cubicBezTo>
                      <a:cubicBezTo>
                        <a:pt x="164710" y="54924"/>
                        <a:pt x="126265" y="78555"/>
                        <a:pt x="101129" y="89647"/>
                      </a:cubicBezTo>
                      <a:cubicBezTo>
                        <a:pt x="75993" y="78556"/>
                        <a:pt x="37548" y="54924"/>
                        <a:pt x="15110" y="4105"/>
                      </a:cubicBezTo>
                      <a:cubicBezTo>
                        <a:pt x="13566" y="606"/>
                        <a:pt x="9526" y="-1003"/>
                        <a:pt x="6080" y="657"/>
                      </a:cubicBezTo>
                      <a:lnTo>
                        <a:pt x="0" y="3589"/>
                      </a:lnTo>
                      <a:cubicBezTo>
                        <a:pt x="19811" y="47623"/>
                        <a:pt x="52607" y="81539"/>
                        <a:pt x="95468" y="101690"/>
                      </a:cubicBezTo>
                      <a:lnTo>
                        <a:pt x="101129" y="104354"/>
                      </a:lnTo>
                      <a:lnTo>
                        <a:pt x="106791" y="101692"/>
                      </a:lnTo>
                      <a:close/>
                    </a:path>
                  </a:pathLst>
                </a:custGeom>
                <a:solidFill>
                  <a:schemeClr val="accent4"/>
                </a:solidFill>
                <a:ln w="1109" cap="flat">
                  <a:noFill/>
                  <a:prstDash val="solid"/>
                  <a:miter/>
                </a:ln>
              </p:spPr>
              <p:txBody>
                <a:bodyPr rtlCol="0" anchor="ctr"/>
                <a:lstStyle/>
                <a:p>
                  <a:endParaRPr lang="en-US"/>
                </a:p>
              </p:txBody>
            </p:sp>
            <p:sp>
              <p:nvSpPr>
                <p:cNvPr id="68" name="Freihandform 67">
                  <a:extLst>
                    <a:ext uri="{FF2B5EF4-FFF2-40B4-BE49-F238E27FC236}">
                      <a16:creationId xmlns:a16="http://schemas.microsoft.com/office/drawing/2014/main" id="{AC653FEF-581B-9B4A-986B-A7F8157551D5}"/>
                    </a:ext>
                  </a:extLst>
                </p:cNvPr>
                <p:cNvSpPr/>
                <p:nvPr/>
              </p:nvSpPr>
              <p:spPr>
                <a:xfrm>
                  <a:off x="2414340" y="1055962"/>
                  <a:ext cx="67191" cy="121331"/>
                </a:xfrm>
                <a:custGeom>
                  <a:avLst/>
                  <a:gdLst>
                    <a:gd name="connsiteX0" fmla="*/ 67192 w 67191"/>
                    <a:gd name="connsiteY0" fmla="*/ 83322 h 121331"/>
                    <a:gd name="connsiteX1" fmla="*/ 57848 w 67191"/>
                    <a:gd name="connsiteY1" fmla="*/ 56089 h 121331"/>
                    <a:gd name="connsiteX2" fmla="*/ 14224 w 67191"/>
                    <a:gd name="connsiteY2" fmla="*/ 0 h 121331"/>
                    <a:gd name="connsiteX3" fmla="*/ 10801 w 67191"/>
                    <a:gd name="connsiteY3" fmla="*/ 11965 h 121331"/>
                    <a:gd name="connsiteX4" fmla="*/ 238 w 67191"/>
                    <a:gd name="connsiteY4" fmla="*/ 91200 h 121331"/>
                    <a:gd name="connsiteX5" fmla="*/ 26619 w 67191"/>
                    <a:gd name="connsiteY5" fmla="*/ 121331 h 121331"/>
                    <a:gd name="connsiteX6" fmla="*/ 67192 w 67191"/>
                    <a:gd name="connsiteY6" fmla="*/ 121331 h 121331"/>
                    <a:gd name="connsiteX7" fmla="*/ 67192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67192" y="83322"/>
                      </a:moveTo>
                      <a:cubicBezTo>
                        <a:pt x="67192" y="73458"/>
                        <a:pt x="63904" y="63876"/>
                        <a:pt x="57848" y="56089"/>
                      </a:cubicBezTo>
                      <a:lnTo>
                        <a:pt x="14224" y="0"/>
                      </a:lnTo>
                      <a:cubicBezTo>
                        <a:pt x="12564" y="3774"/>
                        <a:pt x="11360" y="7775"/>
                        <a:pt x="10801" y="11965"/>
                      </a:cubicBezTo>
                      <a:lnTo>
                        <a:pt x="238" y="91200"/>
                      </a:lnTo>
                      <a:cubicBezTo>
                        <a:pt x="-1889" y="107154"/>
                        <a:pt x="10522" y="121331"/>
                        <a:pt x="26619" y="121331"/>
                      </a:cubicBezTo>
                      <a:lnTo>
                        <a:pt x="67192" y="121331"/>
                      </a:lnTo>
                      <a:lnTo>
                        <a:pt x="67192" y="83322"/>
                      </a:lnTo>
                      <a:close/>
                    </a:path>
                  </a:pathLst>
                </a:custGeom>
                <a:solidFill>
                  <a:schemeClr val="accent6"/>
                </a:solidFill>
                <a:ln w="1109" cap="flat">
                  <a:noFill/>
                  <a:prstDash val="solid"/>
                  <a:miter/>
                </a:ln>
              </p:spPr>
              <p:txBody>
                <a:bodyPr rtlCol="0" anchor="ctr"/>
                <a:lstStyle/>
                <a:p>
                  <a:endParaRPr lang="en-US"/>
                </a:p>
              </p:txBody>
            </p:sp>
            <p:sp>
              <p:nvSpPr>
                <p:cNvPr id="69" name="Freihandform 68">
                  <a:extLst>
                    <a:ext uri="{FF2B5EF4-FFF2-40B4-BE49-F238E27FC236}">
                      <a16:creationId xmlns:a16="http://schemas.microsoft.com/office/drawing/2014/main" id="{9E65F83F-F5F7-5430-7A5D-A7EF10F4417C}"/>
                    </a:ext>
                  </a:extLst>
                </p:cNvPr>
                <p:cNvSpPr/>
                <p:nvPr/>
              </p:nvSpPr>
              <p:spPr>
                <a:xfrm>
                  <a:off x="2676703" y="1055962"/>
                  <a:ext cx="67191" cy="121331"/>
                </a:xfrm>
                <a:custGeom>
                  <a:avLst/>
                  <a:gdLst>
                    <a:gd name="connsiteX0" fmla="*/ 0 w 67191"/>
                    <a:gd name="connsiteY0" fmla="*/ 83322 h 121331"/>
                    <a:gd name="connsiteX1" fmla="*/ 9344 w 67191"/>
                    <a:gd name="connsiteY1" fmla="*/ 56089 h 121331"/>
                    <a:gd name="connsiteX2" fmla="*/ 52968 w 67191"/>
                    <a:gd name="connsiteY2" fmla="*/ 0 h 121331"/>
                    <a:gd name="connsiteX3" fmla="*/ 56390 w 67191"/>
                    <a:gd name="connsiteY3" fmla="*/ 11965 h 121331"/>
                    <a:gd name="connsiteX4" fmla="*/ 66954 w 67191"/>
                    <a:gd name="connsiteY4" fmla="*/ 91200 h 121331"/>
                    <a:gd name="connsiteX5" fmla="*/ 40572 w 67191"/>
                    <a:gd name="connsiteY5" fmla="*/ 121331 h 121331"/>
                    <a:gd name="connsiteX6" fmla="*/ 0 w 67191"/>
                    <a:gd name="connsiteY6" fmla="*/ 121331 h 121331"/>
                    <a:gd name="connsiteX7" fmla="*/ 0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0" y="83322"/>
                      </a:moveTo>
                      <a:cubicBezTo>
                        <a:pt x="0" y="73458"/>
                        <a:pt x="3288" y="63876"/>
                        <a:pt x="9344" y="56089"/>
                      </a:cubicBezTo>
                      <a:lnTo>
                        <a:pt x="52968" y="0"/>
                      </a:lnTo>
                      <a:cubicBezTo>
                        <a:pt x="54628" y="3774"/>
                        <a:pt x="55831" y="7775"/>
                        <a:pt x="56390" y="11965"/>
                      </a:cubicBezTo>
                      <a:lnTo>
                        <a:pt x="66954" y="91200"/>
                      </a:lnTo>
                      <a:cubicBezTo>
                        <a:pt x="69081" y="107154"/>
                        <a:pt x="56670" y="121331"/>
                        <a:pt x="40572" y="121331"/>
                      </a:cubicBezTo>
                      <a:lnTo>
                        <a:pt x="0" y="121331"/>
                      </a:lnTo>
                      <a:lnTo>
                        <a:pt x="0" y="83322"/>
                      </a:lnTo>
                      <a:close/>
                    </a:path>
                  </a:pathLst>
                </a:custGeom>
                <a:solidFill>
                  <a:schemeClr val="accent6"/>
                </a:solidFill>
                <a:ln w="1109" cap="flat">
                  <a:noFill/>
                  <a:prstDash val="solid"/>
                  <a:miter/>
                </a:ln>
              </p:spPr>
              <p:txBody>
                <a:bodyPr rtlCol="0" anchor="ctr"/>
                <a:lstStyle/>
                <a:p>
                  <a:endParaRPr lang="en-US"/>
                </a:p>
              </p:txBody>
            </p:sp>
            <p:sp>
              <p:nvSpPr>
                <p:cNvPr id="70" name="Freihandform 69">
                  <a:extLst>
                    <a:ext uri="{FF2B5EF4-FFF2-40B4-BE49-F238E27FC236}">
                      <a16:creationId xmlns:a16="http://schemas.microsoft.com/office/drawing/2014/main" id="{A7E79AB8-F61B-93A9-EF73-2D4158EFFF1E}"/>
                    </a:ext>
                  </a:extLst>
                </p:cNvPr>
                <p:cNvSpPr/>
                <p:nvPr/>
              </p:nvSpPr>
              <p:spPr>
                <a:xfrm>
                  <a:off x="2685557"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FC85C"/>
                </a:solidFill>
                <a:ln w="1109" cap="flat">
                  <a:noFill/>
                  <a:prstDash val="solid"/>
                  <a:miter/>
                </a:ln>
              </p:spPr>
              <p:txBody>
                <a:bodyPr rtlCol="0" anchor="ctr"/>
                <a:lstStyle/>
                <a:p>
                  <a:endParaRPr lang="en-US"/>
                </a:p>
              </p:txBody>
            </p:sp>
            <p:sp>
              <p:nvSpPr>
                <p:cNvPr id="71" name="Freihandform 70">
                  <a:extLst>
                    <a:ext uri="{FF2B5EF4-FFF2-40B4-BE49-F238E27FC236}">
                      <a16:creationId xmlns:a16="http://schemas.microsoft.com/office/drawing/2014/main" id="{0E269E3C-869A-E88C-588F-065DD5290576}"/>
                    </a:ext>
                  </a:extLst>
                </p:cNvPr>
                <p:cNvSpPr/>
                <p:nvPr/>
              </p:nvSpPr>
              <p:spPr>
                <a:xfrm>
                  <a:off x="2437165"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6B45E"/>
                </a:solidFill>
                <a:ln w="1109" cap="flat">
                  <a:noFill/>
                  <a:prstDash val="solid"/>
                  <a:miter/>
                </a:ln>
              </p:spPr>
              <p:txBody>
                <a:bodyPr rtlCol="0" anchor="ctr"/>
                <a:lstStyle/>
                <a:p>
                  <a:endParaRPr lang="en-US"/>
                </a:p>
              </p:txBody>
            </p:sp>
            <p:sp>
              <p:nvSpPr>
                <p:cNvPr id="72" name="Freihandform 71">
                  <a:extLst>
                    <a:ext uri="{FF2B5EF4-FFF2-40B4-BE49-F238E27FC236}">
                      <a16:creationId xmlns:a16="http://schemas.microsoft.com/office/drawing/2014/main" id="{F8380543-51F9-0B77-2679-C61A28D8BB5E}"/>
                    </a:ext>
                  </a:extLst>
                </p:cNvPr>
                <p:cNvSpPr/>
                <p:nvPr/>
              </p:nvSpPr>
              <p:spPr>
                <a:xfrm>
                  <a:off x="2428303" y="760334"/>
                  <a:ext cx="301629" cy="221786"/>
                </a:xfrm>
                <a:custGeom>
                  <a:avLst/>
                  <a:gdLst>
                    <a:gd name="connsiteX0" fmla="*/ 275015 w 301629"/>
                    <a:gd name="connsiteY0" fmla="*/ 79843 h 221786"/>
                    <a:gd name="connsiteX1" fmla="*/ 275015 w 301629"/>
                    <a:gd name="connsiteY1" fmla="*/ 62100 h 221786"/>
                    <a:gd name="connsiteX2" fmla="*/ 230658 w 301629"/>
                    <a:gd name="connsiteY2" fmla="*/ 0 h 221786"/>
                    <a:gd name="connsiteX3" fmla="*/ 70972 w 301629"/>
                    <a:gd name="connsiteY3" fmla="*/ 0 h 221786"/>
                    <a:gd name="connsiteX4" fmla="*/ 26614 w 301629"/>
                    <a:gd name="connsiteY4" fmla="*/ 62100 h 221786"/>
                    <a:gd name="connsiteX5" fmla="*/ 26614 w 301629"/>
                    <a:gd name="connsiteY5" fmla="*/ 79843 h 221786"/>
                    <a:gd name="connsiteX6" fmla="*/ 0 w 301629"/>
                    <a:gd name="connsiteY6" fmla="*/ 106457 h 221786"/>
                    <a:gd name="connsiteX7" fmla="*/ 26614 w 301629"/>
                    <a:gd name="connsiteY7" fmla="*/ 133072 h 221786"/>
                    <a:gd name="connsiteX8" fmla="*/ 26614 w 301629"/>
                    <a:gd name="connsiteY8" fmla="*/ 141943 h 221786"/>
                    <a:gd name="connsiteX9" fmla="*/ 59370 w 301629"/>
                    <a:gd name="connsiteY9" fmla="*/ 191078 h 221786"/>
                    <a:gd name="connsiteX10" fmla="*/ 116692 w 301629"/>
                    <a:gd name="connsiteY10" fmla="*/ 214962 h 221786"/>
                    <a:gd name="connsiteX11" fmla="*/ 150814 w 301629"/>
                    <a:gd name="connsiteY11" fmla="*/ 221786 h 221786"/>
                    <a:gd name="connsiteX12" fmla="*/ 150814 w 301629"/>
                    <a:gd name="connsiteY12" fmla="*/ 221786 h 221786"/>
                    <a:gd name="connsiteX13" fmla="*/ 184934 w 301629"/>
                    <a:gd name="connsiteY13" fmla="*/ 214962 h 221786"/>
                    <a:gd name="connsiteX14" fmla="*/ 242259 w 301629"/>
                    <a:gd name="connsiteY14" fmla="*/ 191077 h 221786"/>
                    <a:gd name="connsiteX15" fmla="*/ 275015 w 301629"/>
                    <a:gd name="connsiteY15" fmla="*/ 141943 h 221786"/>
                    <a:gd name="connsiteX16" fmla="*/ 275015 w 301629"/>
                    <a:gd name="connsiteY16" fmla="*/ 133072 h 221786"/>
                    <a:gd name="connsiteX17" fmla="*/ 301629 w 301629"/>
                    <a:gd name="connsiteY17" fmla="*/ 106457 h 221786"/>
                    <a:gd name="connsiteX18" fmla="*/ 275015 w 301629"/>
                    <a:gd name="connsiteY18" fmla="*/ 79843 h 2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629" h="221786">
                      <a:moveTo>
                        <a:pt x="275015" y="79843"/>
                      </a:moveTo>
                      <a:lnTo>
                        <a:pt x="275015" y="62100"/>
                      </a:lnTo>
                      <a:cubicBezTo>
                        <a:pt x="275015" y="37602"/>
                        <a:pt x="255155" y="0"/>
                        <a:pt x="230658" y="0"/>
                      </a:cubicBezTo>
                      <a:lnTo>
                        <a:pt x="70972" y="0"/>
                      </a:lnTo>
                      <a:cubicBezTo>
                        <a:pt x="46474" y="0"/>
                        <a:pt x="26614" y="37602"/>
                        <a:pt x="26614" y="62100"/>
                      </a:cubicBezTo>
                      <a:lnTo>
                        <a:pt x="26614" y="79843"/>
                      </a:lnTo>
                      <a:cubicBezTo>
                        <a:pt x="11915" y="79843"/>
                        <a:pt x="0" y="91758"/>
                        <a:pt x="0" y="106457"/>
                      </a:cubicBezTo>
                      <a:cubicBezTo>
                        <a:pt x="0" y="121156"/>
                        <a:pt x="11915" y="133072"/>
                        <a:pt x="26614" y="133072"/>
                      </a:cubicBezTo>
                      <a:lnTo>
                        <a:pt x="26614" y="141943"/>
                      </a:lnTo>
                      <a:cubicBezTo>
                        <a:pt x="26614" y="163431"/>
                        <a:pt x="39535" y="182812"/>
                        <a:pt x="59370" y="191078"/>
                      </a:cubicBezTo>
                      <a:lnTo>
                        <a:pt x="116692" y="214962"/>
                      </a:lnTo>
                      <a:cubicBezTo>
                        <a:pt x="127504" y="219467"/>
                        <a:pt x="139101" y="221786"/>
                        <a:pt x="150814" y="221786"/>
                      </a:cubicBezTo>
                      <a:lnTo>
                        <a:pt x="150814" y="221786"/>
                      </a:lnTo>
                      <a:cubicBezTo>
                        <a:pt x="162526" y="221786"/>
                        <a:pt x="174122" y="219467"/>
                        <a:pt x="184934" y="214962"/>
                      </a:cubicBezTo>
                      <a:lnTo>
                        <a:pt x="242259" y="191077"/>
                      </a:lnTo>
                      <a:cubicBezTo>
                        <a:pt x="262095" y="182813"/>
                        <a:pt x="275015" y="163432"/>
                        <a:pt x="275015" y="141943"/>
                      </a:cubicBezTo>
                      <a:lnTo>
                        <a:pt x="275015" y="133072"/>
                      </a:lnTo>
                      <a:cubicBezTo>
                        <a:pt x="289714" y="133072"/>
                        <a:pt x="301629" y="121156"/>
                        <a:pt x="301629" y="106457"/>
                      </a:cubicBezTo>
                      <a:cubicBezTo>
                        <a:pt x="301629" y="91758"/>
                        <a:pt x="289714" y="79843"/>
                        <a:pt x="275015" y="79843"/>
                      </a:cubicBezTo>
                      <a:close/>
                    </a:path>
                  </a:pathLst>
                </a:custGeom>
                <a:solidFill>
                  <a:srgbClr val="FFE1B2"/>
                </a:solidFill>
                <a:ln w="1109" cap="flat">
                  <a:noFill/>
                  <a:prstDash val="solid"/>
                  <a:miter/>
                </a:ln>
              </p:spPr>
              <p:txBody>
                <a:bodyPr rtlCol="0" anchor="ctr"/>
                <a:lstStyle/>
                <a:p>
                  <a:endParaRPr lang="en-US"/>
                </a:p>
              </p:txBody>
            </p:sp>
            <p:sp>
              <p:nvSpPr>
                <p:cNvPr id="73" name="Freihandform 72">
                  <a:extLst>
                    <a:ext uri="{FF2B5EF4-FFF2-40B4-BE49-F238E27FC236}">
                      <a16:creationId xmlns:a16="http://schemas.microsoft.com/office/drawing/2014/main" id="{41B8B293-8410-A600-E671-45383BB43E8A}"/>
                    </a:ext>
                  </a:extLst>
                </p:cNvPr>
                <p:cNvSpPr/>
                <p:nvPr/>
              </p:nvSpPr>
              <p:spPr>
                <a:xfrm>
                  <a:off x="25081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74" name="Freihandform 73">
                  <a:extLst>
                    <a:ext uri="{FF2B5EF4-FFF2-40B4-BE49-F238E27FC236}">
                      <a16:creationId xmlns:a16="http://schemas.microsoft.com/office/drawing/2014/main" id="{DB9497C9-7DC3-1EE3-DCDB-C92389AB7AF1}"/>
                    </a:ext>
                  </a:extLst>
                </p:cNvPr>
                <p:cNvSpPr/>
                <p:nvPr/>
              </p:nvSpPr>
              <p:spPr>
                <a:xfrm>
                  <a:off x="26323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75" name="Freihandform 74">
                  <a:extLst>
                    <a:ext uri="{FF2B5EF4-FFF2-40B4-BE49-F238E27FC236}">
                      <a16:creationId xmlns:a16="http://schemas.microsoft.com/office/drawing/2014/main" id="{7F25D299-9801-D889-8D88-E3791BD2E0C3}"/>
                    </a:ext>
                  </a:extLst>
                </p:cNvPr>
                <p:cNvSpPr/>
                <p:nvPr/>
              </p:nvSpPr>
              <p:spPr>
                <a:xfrm>
                  <a:off x="2534759" y="911147"/>
                  <a:ext cx="88716" cy="26858"/>
                </a:xfrm>
                <a:custGeom>
                  <a:avLst/>
                  <a:gdLst>
                    <a:gd name="connsiteX0" fmla="*/ 44359 w 88716"/>
                    <a:gd name="connsiteY0" fmla="*/ 26859 h 26858"/>
                    <a:gd name="connsiteX1" fmla="*/ 3883 w 88716"/>
                    <a:gd name="connsiteY1" fmla="*/ 16208 h 26858"/>
                    <a:gd name="connsiteX2" fmla="*/ 1539 w 88716"/>
                    <a:gd name="connsiteY2" fmla="*/ 3884 h 26858"/>
                    <a:gd name="connsiteX3" fmla="*/ 13863 w 88716"/>
                    <a:gd name="connsiteY3" fmla="*/ 1541 h 26858"/>
                    <a:gd name="connsiteX4" fmla="*/ 44359 w 88716"/>
                    <a:gd name="connsiteY4" fmla="*/ 9117 h 26858"/>
                    <a:gd name="connsiteX5" fmla="*/ 74854 w 88716"/>
                    <a:gd name="connsiteY5" fmla="*/ 1541 h 26858"/>
                    <a:gd name="connsiteX6" fmla="*/ 87178 w 88716"/>
                    <a:gd name="connsiteY6" fmla="*/ 3884 h 26858"/>
                    <a:gd name="connsiteX7" fmla="*/ 84835 w 88716"/>
                    <a:gd name="connsiteY7" fmla="*/ 16208 h 26858"/>
                    <a:gd name="connsiteX8" fmla="*/ 44359 w 88716"/>
                    <a:gd name="connsiteY8" fmla="*/ 26859 h 2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16" h="26858">
                      <a:moveTo>
                        <a:pt x="44359" y="26859"/>
                      </a:moveTo>
                      <a:cubicBezTo>
                        <a:pt x="28586" y="26859"/>
                        <a:pt x="13833" y="22978"/>
                        <a:pt x="3883" y="16208"/>
                      </a:cubicBezTo>
                      <a:cubicBezTo>
                        <a:pt x="-167" y="13453"/>
                        <a:pt x="-1221" y="7934"/>
                        <a:pt x="1539" y="3884"/>
                      </a:cubicBezTo>
                      <a:cubicBezTo>
                        <a:pt x="4290" y="-161"/>
                        <a:pt x="9813" y="-1215"/>
                        <a:pt x="13863" y="1541"/>
                      </a:cubicBezTo>
                      <a:cubicBezTo>
                        <a:pt x="20837" y="6284"/>
                        <a:pt x="32238" y="9117"/>
                        <a:pt x="44359" y="9117"/>
                      </a:cubicBezTo>
                      <a:cubicBezTo>
                        <a:pt x="56479" y="9117"/>
                        <a:pt x="67880" y="6284"/>
                        <a:pt x="74854" y="1541"/>
                      </a:cubicBezTo>
                      <a:cubicBezTo>
                        <a:pt x="78913" y="-1223"/>
                        <a:pt x="84423" y="-166"/>
                        <a:pt x="87178" y="3884"/>
                      </a:cubicBezTo>
                      <a:cubicBezTo>
                        <a:pt x="89937" y="7934"/>
                        <a:pt x="88884" y="13453"/>
                        <a:pt x="84835" y="16208"/>
                      </a:cubicBezTo>
                      <a:cubicBezTo>
                        <a:pt x="74885" y="22978"/>
                        <a:pt x="60131" y="26859"/>
                        <a:pt x="44359" y="26859"/>
                      </a:cubicBezTo>
                      <a:close/>
                    </a:path>
                  </a:pathLst>
                </a:custGeom>
                <a:solidFill>
                  <a:srgbClr val="E4B07B"/>
                </a:solidFill>
                <a:ln w="1109" cap="flat">
                  <a:noFill/>
                  <a:prstDash val="solid"/>
                  <a:miter/>
                </a:ln>
              </p:spPr>
              <p:txBody>
                <a:bodyPr rtlCol="0" anchor="ctr"/>
                <a:lstStyle/>
                <a:p>
                  <a:endParaRPr lang="en-US"/>
                </a:p>
              </p:txBody>
            </p:sp>
            <p:sp>
              <p:nvSpPr>
                <p:cNvPr id="76" name="Freihandform 75">
                  <a:extLst>
                    <a:ext uri="{FF2B5EF4-FFF2-40B4-BE49-F238E27FC236}">
                      <a16:creationId xmlns:a16="http://schemas.microsoft.com/office/drawing/2014/main" id="{C18B8A17-D2FC-AC2A-E43D-D314A6CEF74F}"/>
                    </a:ext>
                  </a:extLst>
                </p:cNvPr>
                <p:cNvSpPr/>
                <p:nvPr/>
              </p:nvSpPr>
              <p:spPr>
                <a:xfrm>
                  <a:off x="2428303" y="757008"/>
                  <a:ext cx="163012" cy="221337"/>
                </a:xfrm>
                <a:custGeom>
                  <a:avLst/>
                  <a:gdLst>
                    <a:gd name="connsiteX0" fmla="*/ 163013 w 163012"/>
                    <a:gd name="connsiteY0" fmla="*/ 0 h 221337"/>
                    <a:gd name="connsiteX1" fmla="*/ 143052 w 163012"/>
                    <a:gd name="connsiteY1" fmla="*/ 0 h 221337"/>
                    <a:gd name="connsiteX2" fmla="*/ 26617 w 163012"/>
                    <a:gd name="connsiteY2" fmla="*/ 83170 h 221337"/>
                    <a:gd name="connsiteX3" fmla="*/ 26614 w 163012"/>
                    <a:gd name="connsiteY3" fmla="*/ 83170 h 221337"/>
                    <a:gd name="connsiteX4" fmla="*/ 26614 w 163012"/>
                    <a:gd name="connsiteY4" fmla="*/ 83170 h 221337"/>
                    <a:gd name="connsiteX5" fmla="*/ 0 w 163012"/>
                    <a:gd name="connsiteY5" fmla="*/ 109784 h 221337"/>
                    <a:gd name="connsiteX6" fmla="*/ 26614 w 163012"/>
                    <a:gd name="connsiteY6" fmla="*/ 136399 h 221337"/>
                    <a:gd name="connsiteX7" fmla="*/ 26614 w 163012"/>
                    <a:gd name="connsiteY7" fmla="*/ 145270 h 221337"/>
                    <a:gd name="connsiteX8" fmla="*/ 59370 w 163012"/>
                    <a:gd name="connsiteY8" fmla="*/ 194405 h 221337"/>
                    <a:gd name="connsiteX9" fmla="*/ 116691 w 163012"/>
                    <a:gd name="connsiteY9" fmla="*/ 218289 h 221337"/>
                    <a:gd name="connsiteX10" fmla="*/ 125259 w 163012"/>
                    <a:gd name="connsiteY10" fmla="*/ 221337 h 221337"/>
                    <a:gd name="connsiteX11" fmla="*/ 73184 w 163012"/>
                    <a:gd name="connsiteY11" fmla="*/ 176013 h 221337"/>
                    <a:gd name="connsiteX12" fmla="*/ 62100 w 163012"/>
                    <a:gd name="connsiteY12" fmla="*/ 147597 h 221337"/>
                    <a:gd name="connsiteX13" fmla="*/ 62100 w 163012"/>
                    <a:gd name="connsiteY13" fmla="*/ 98015 h 221337"/>
                    <a:gd name="connsiteX14" fmla="*/ 163013 w 163012"/>
                    <a:gd name="connsiteY14" fmla="*/ 0 h 2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12" h="221337">
                      <a:moveTo>
                        <a:pt x="163013" y="0"/>
                      </a:moveTo>
                      <a:lnTo>
                        <a:pt x="143052" y="0"/>
                      </a:lnTo>
                      <a:cubicBezTo>
                        <a:pt x="143052" y="0"/>
                        <a:pt x="158207" y="58404"/>
                        <a:pt x="26617" y="83170"/>
                      </a:cubicBezTo>
                      <a:lnTo>
                        <a:pt x="26614" y="83170"/>
                      </a:lnTo>
                      <a:lnTo>
                        <a:pt x="26614" y="83170"/>
                      </a:lnTo>
                      <a:cubicBezTo>
                        <a:pt x="11915" y="83170"/>
                        <a:pt x="0" y="95085"/>
                        <a:pt x="0" y="109784"/>
                      </a:cubicBezTo>
                      <a:cubicBezTo>
                        <a:pt x="0" y="124483"/>
                        <a:pt x="11915" y="136399"/>
                        <a:pt x="26614" y="136399"/>
                      </a:cubicBezTo>
                      <a:lnTo>
                        <a:pt x="26614" y="145270"/>
                      </a:lnTo>
                      <a:cubicBezTo>
                        <a:pt x="26614" y="166758"/>
                        <a:pt x="39535" y="186140"/>
                        <a:pt x="59370" y="194405"/>
                      </a:cubicBezTo>
                      <a:lnTo>
                        <a:pt x="116691" y="218289"/>
                      </a:lnTo>
                      <a:cubicBezTo>
                        <a:pt x="119496" y="219457"/>
                        <a:pt x="122359" y="220464"/>
                        <a:pt x="125259" y="221337"/>
                      </a:cubicBezTo>
                      <a:cubicBezTo>
                        <a:pt x="99927" y="202806"/>
                        <a:pt x="83064" y="186605"/>
                        <a:pt x="73184" y="176013"/>
                      </a:cubicBezTo>
                      <a:cubicBezTo>
                        <a:pt x="65996" y="168306"/>
                        <a:pt x="62100" y="158136"/>
                        <a:pt x="62100" y="147597"/>
                      </a:cubicBezTo>
                      <a:lnTo>
                        <a:pt x="62100" y="98015"/>
                      </a:lnTo>
                      <a:cubicBezTo>
                        <a:pt x="87021" y="89317"/>
                        <a:pt x="163013" y="58219"/>
                        <a:pt x="163013" y="0"/>
                      </a:cubicBezTo>
                      <a:close/>
                    </a:path>
                  </a:pathLst>
                </a:custGeom>
                <a:solidFill>
                  <a:srgbClr val="FFD7A3"/>
                </a:solidFill>
                <a:ln w="1109" cap="flat">
                  <a:noFill/>
                  <a:prstDash val="solid"/>
                  <a:miter/>
                </a:ln>
              </p:spPr>
              <p:txBody>
                <a:bodyPr rtlCol="0" anchor="ctr"/>
                <a:lstStyle/>
                <a:p>
                  <a:endParaRPr lang="en-US"/>
                </a:p>
              </p:txBody>
            </p:sp>
            <p:sp>
              <p:nvSpPr>
                <p:cNvPr id="77" name="Freihandform 76">
                  <a:extLst>
                    <a:ext uri="{FF2B5EF4-FFF2-40B4-BE49-F238E27FC236}">
                      <a16:creationId xmlns:a16="http://schemas.microsoft.com/office/drawing/2014/main" id="{60EAA91E-6040-C864-ED12-104BE63C700B}"/>
                    </a:ext>
                  </a:extLst>
                </p:cNvPr>
                <p:cNvSpPr/>
                <p:nvPr/>
              </p:nvSpPr>
              <p:spPr>
                <a:xfrm>
                  <a:off x="2437174" y="990992"/>
                  <a:ext cx="35485" cy="17742"/>
                </a:xfrm>
                <a:custGeom>
                  <a:avLst/>
                  <a:gdLst>
                    <a:gd name="connsiteX0" fmla="*/ 26614 w 35485"/>
                    <a:gd name="connsiteY0" fmla="*/ 17743 h 17742"/>
                    <a:gd name="connsiteX1" fmla="*/ 8871 w 35485"/>
                    <a:gd name="connsiteY1" fmla="*/ 17743 h 17742"/>
                    <a:gd name="connsiteX2" fmla="*/ 0 w 35485"/>
                    <a:gd name="connsiteY2" fmla="*/ 8871 h 17742"/>
                    <a:gd name="connsiteX3" fmla="*/ 0 w 35485"/>
                    <a:gd name="connsiteY3" fmla="*/ 8871 h 17742"/>
                    <a:gd name="connsiteX4" fmla="*/ 8871 w 35485"/>
                    <a:gd name="connsiteY4" fmla="*/ 0 h 17742"/>
                    <a:gd name="connsiteX5" fmla="*/ 26614 w 35485"/>
                    <a:gd name="connsiteY5" fmla="*/ 0 h 17742"/>
                    <a:gd name="connsiteX6" fmla="*/ 35486 w 35485"/>
                    <a:gd name="connsiteY6" fmla="*/ 8871 h 17742"/>
                    <a:gd name="connsiteX7" fmla="*/ 35486 w 35485"/>
                    <a:gd name="connsiteY7" fmla="*/ 8871 h 17742"/>
                    <a:gd name="connsiteX8" fmla="*/ 26614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26614" y="17743"/>
                      </a:moveTo>
                      <a:lnTo>
                        <a:pt x="8871" y="17743"/>
                      </a:lnTo>
                      <a:cubicBezTo>
                        <a:pt x="3972" y="17743"/>
                        <a:pt x="0" y="13771"/>
                        <a:pt x="0" y="8871"/>
                      </a:cubicBezTo>
                      <a:lnTo>
                        <a:pt x="0" y="8871"/>
                      </a:lnTo>
                      <a:cubicBezTo>
                        <a:pt x="0" y="3972"/>
                        <a:pt x="3972" y="0"/>
                        <a:pt x="8871" y="0"/>
                      </a:cubicBezTo>
                      <a:lnTo>
                        <a:pt x="26614" y="0"/>
                      </a:lnTo>
                      <a:cubicBezTo>
                        <a:pt x="31514" y="0"/>
                        <a:pt x="35486" y="3972"/>
                        <a:pt x="35486" y="8871"/>
                      </a:cubicBezTo>
                      <a:lnTo>
                        <a:pt x="35486" y="8871"/>
                      </a:lnTo>
                      <a:cubicBezTo>
                        <a:pt x="35486" y="13772"/>
                        <a:pt x="31514" y="17743"/>
                        <a:pt x="26614" y="17743"/>
                      </a:cubicBezTo>
                      <a:close/>
                    </a:path>
                  </a:pathLst>
                </a:custGeom>
                <a:solidFill>
                  <a:schemeClr val="accent6"/>
                </a:solidFill>
                <a:ln w="1109" cap="flat">
                  <a:noFill/>
                  <a:prstDash val="solid"/>
                  <a:miter/>
                </a:ln>
              </p:spPr>
              <p:txBody>
                <a:bodyPr rtlCol="0" anchor="ctr"/>
                <a:lstStyle/>
                <a:p>
                  <a:endParaRPr lang="en-US"/>
                </a:p>
              </p:txBody>
            </p:sp>
            <p:sp>
              <p:nvSpPr>
                <p:cNvPr id="78" name="Freihandform 77">
                  <a:extLst>
                    <a:ext uri="{FF2B5EF4-FFF2-40B4-BE49-F238E27FC236}">
                      <a16:creationId xmlns:a16="http://schemas.microsoft.com/office/drawing/2014/main" id="{0812808E-1D71-D7E7-3F8F-6C9457457ADE}"/>
                    </a:ext>
                  </a:extLst>
                </p:cNvPr>
                <p:cNvSpPr/>
                <p:nvPr/>
              </p:nvSpPr>
              <p:spPr>
                <a:xfrm>
                  <a:off x="2441177" y="1008735"/>
                  <a:ext cx="27480" cy="62100"/>
                </a:xfrm>
                <a:custGeom>
                  <a:avLst/>
                  <a:gdLst>
                    <a:gd name="connsiteX0" fmla="*/ 22612 w 27480"/>
                    <a:gd name="connsiteY0" fmla="*/ 0 h 62100"/>
                    <a:gd name="connsiteX1" fmla="*/ 13740 w 27480"/>
                    <a:gd name="connsiteY1" fmla="*/ 62100 h 62100"/>
                    <a:gd name="connsiteX2" fmla="*/ 4869 w 27480"/>
                    <a:gd name="connsiteY2" fmla="*/ 0 h 62100"/>
                  </a:gdLst>
                  <a:ahLst/>
                  <a:cxnLst>
                    <a:cxn ang="0">
                      <a:pos x="connsiteX0" y="connsiteY0"/>
                    </a:cxn>
                    <a:cxn ang="0">
                      <a:pos x="connsiteX1" y="connsiteY1"/>
                    </a:cxn>
                    <a:cxn ang="0">
                      <a:pos x="connsiteX2" y="connsiteY2"/>
                    </a:cxn>
                  </a:cxnLst>
                  <a:rect l="l" t="t" r="r" b="b"/>
                  <a:pathLst>
                    <a:path w="27480" h="62100">
                      <a:moveTo>
                        <a:pt x="22612" y="0"/>
                      </a:moveTo>
                      <a:cubicBezTo>
                        <a:pt x="22612" y="0"/>
                        <a:pt x="38137" y="26614"/>
                        <a:pt x="13740" y="62100"/>
                      </a:cubicBezTo>
                      <a:cubicBezTo>
                        <a:pt x="-10656" y="26614"/>
                        <a:pt x="4869" y="0"/>
                        <a:pt x="4869" y="0"/>
                      </a:cubicBezTo>
                    </a:path>
                  </a:pathLst>
                </a:custGeom>
                <a:solidFill>
                  <a:srgbClr val="F6B45E"/>
                </a:solidFill>
                <a:ln w="1109" cap="flat">
                  <a:noFill/>
                  <a:prstDash val="solid"/>
                  <a:miter/>
                </a:ln>
              </p:spPr>
              <p:txBody>
                <a:bodyPr rtlCol="0" anchor="ctr"/>
                <a:lstStyle/>
                <a:p>
                  <a:endParaRPr lang="en-US"/>
                </a:p>
              </p:txBody>
            </p:sp>
            <p:sp>
              <p:nvSpPr>
                <p:cNvPr id="79" name="Freihandform 78">
                  <a:extLst>
                    <a:ext uri="{FF2B5EF4-FFF2-40B4-BE49-F238E27FC236}">
                      <a16:creationId xmlns:a16="http://schemas.microsoft.com/office/drawing/2014/main" id="{58999472-B4BF-EA1E-3FA8-2E3BEE0DFE93}"/>
                    </a:ext>
                  </a:extLst>
                </p:cNvPr>
                <p:cNvSpPr/>
                <p:nvPr/>
              </p:nvSpPr>
              <p:spPr>
                <a:xfrm>
                  <a:off x="2685566" y="990992"/>
                  <a:ext cx="35485" cy="17742"/>
                </a:xfrm>
                <a:custGeom>
                  <a:avLst/>
                  <a:gdLst>
                    <a:gd name="connsiteX0" fmla="*/ 8871 w 35485"/>
                    <a:gd name="connsiteY0" fmla="*/ 17743 h 17742"/>
                    <a:gd name="connsiteX1" fmla="*/ 26614 w 35485"/>
                    <a:gd name="connsiteY1" fmla="*/ 17743 h 17742"/>
                    <a:gd name="connsiteX2" fmla="*/ 35486 w 35485"/>
                    <a:gd name="connsiteY2" fmla="*/ 8871 h 17742"/>
                    <a:gd name="connsiteX3" fmla="*/ 35486 w 35485"/>
                    <a:gd name="connsiteY3" fmla="*/ 8871 h 17742"/>
                    <a:gd name="connsiteX4" fmla="*/ 26614 w 35485"/>
                    <a:gd name="connsiteY4" fmla="*/ 0 h 17742"/>
                    <a:gd name="connsiteX5" fmla="*/ 8871 w 35485"/>
                    <a:gd name="connsiteY5" fmla="*/ 0 h 17742"/>
                    <a:gd name="connsiteX6" fmla="*/ 0 w 35485"/>
                    <a:gd name="connsiteY6" fmla="*/ 8871 h 17742"/>
                    <a:gd name="connsiteX7" fmla="*/ 0 w 35485"/>
                    <a:gd name="connsiteY7" fmla="*/ 8871 h 17742"/>
                    <a:gd name="connsiteX8" fmla="*/ 8871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8871" y="17743"/>
                      </a:moveTo>
                      <a:lnTo>
                        <a:pt x="26614" y="17743"/>
                      </a:lnTo>
                      <a:cubicBezTo>
                        <a:pt x="31514" y="17743"/>
                        <a:pt x="35486" y="13771"/>
                        <a:pt x="35486" y="8871"/>
                      </a:cubicBezTo>
                      <a:lnTo>
                        <a:pt x="35486" y="8871"/>
                      </a:lnTo>
                      <a:cubicBezTo>
                        <a:pt x="35486" y="3972"/>
                        <a:pt x="31514" y="0"/>
                        <a:pt x="26614" y="0"/>
                      </a:cubicBezTo>
                      <a:lnTo>
                        <a:pt x="8871" y="0"/>
                      </a:lnTo>
                      <a:cubicBezTo>
                        <a:pt x="3972" y="0"/>
                        <a:pt x="0" y="3972"/>
                        <a:pt x="0" y="8871"/>
                      </a:cubicBezTo>
                      <a:lnTo>
                        <a:pt x="0" y="8871"/>
                      </a:lnTo>
                      <a:cubicBezTo>
                        <a:pt x="0" y="13772"/>
                        <a:pt x="3972" y="17743"/>
                        <a:pt x="8871" y="17743"/>
                      </a:cubicBezTo>
                      <a:close/>
                    </a:path>
                  </a:pathLst>
                </a:custGeom>
                <a:solidFill>
                  <a:schemeClr val="accent6"/>
                </a:solidFill>
                <a:ln w="1109" cap="flat">
                  <a:noFill/>
                  <a:prstDash val="solid"/>
                  <a:miter/>
                </a:ln>
              </p:spPr>
              <p:txBody>
                <a:bodyPr rtlCol="0" anchor="ctr"/>
                <a:lstStyle/>
                <a:p>
                  <a:endParaRPr lang="en-US"/>
                </a:p>
              </p:txBody>
            </p:sp>
            <p:sp>
              <p:nvSpPr>
                <p:cNvPr id="80" name="Freihandform 79">
                  <a:extLst>
                    <a:ext uri="{FF2B5EF4-FFF2-40B4-BE49-F238E27FC236}">
                      <a16:creationId xmlns:a16="http://schemas.microsoft.com/office/drawing/2014/main" id="{802088D4-5E0E-495B-688A-4C0295576C71}"/>
                    </a:ext>
                  </a:extLst>
                </p:cNvPr>
                <p:cNvSpPr/>
                <p:nvPr/>
              </p:nvSpPr>
              <p:spPr>
                <a:xfrm>
                  <a:off x="2689569" y="1008735"/>
                  <a:ext cx="27480" cy="62100"/>
                </a:xfrm>
                <a:custGeom>
                  <a:avLst/>
                  <a:gdLst>
                    <a:gd name="connsiteX0" fmla="*/ 4869 w 27480"/>
                    <a:gd name="connsiteY0" fmla="*/ 0 h 62100"/>
                    <a:gd name="connsiteX1" fmla="*/ 13740 w 27480"/>
                    <a:gd name="connsiteY1" fmla="*/ 62100 h 62100"/>
                    <a:gd name="connsiteX2" fmla="*/ 22612 w 27480"/>
                    <a:gd name="connsiteY2" fmla="*/ 0 h 62100"/>
                  </a:gdLst>
                  <a:ahLst/>
                  <a:cxnLst>
                    <a:cxn ang="0">
                      <a:pos x="connsiteX0" y="connsiteY0"/>
                    </a:cxn>
                    <a:cxn ang="0">
                      <a:pos x="connsiteX1" y="connsiteY1"/>
                    </a:cxn>
                    <a:cxn ang="0">
                      <a:pos x="connsiteX2" y="connsiteY2"/>
                    </a:cxn>
                  </a:cxnLst>
                  <a:rect l="l" t="t" r="r" b="b"/>
                  <a:pathLst>
                    <a:path w="27480" h="62100">
                      <a:moveTo>
                        <a:pt x="4869" y="0"/>
                      </a:moveTo>
                      <a:cubicBezTo>
                        <a:pt x="4869" y="0"/>
                        <a:pt x="-10656" y="26614"/>
                        <a:pt x="13740" y="62100"/>
                      </a:cubicBezTo>
                      <a:cubicBezTo>
                        <a:pt x="38137" y="26614"/>
                        <a:pt x="22612" y="0"/>
                        <a:pt x="22612" y="0"/>
                      </a:cubicBezTo>
                    </a:path>
                  </a:pathLst>
                </a:custGeom>
                <a:solidFill>
                  <a:srgbClr val="FFC85C"/>
                </a:solidFill>
                <a:ln w="1109" cap="flat">
                  <a:noFill/>
                  <a:prstDash val="solid"/>
                  <a:miter/>
                </a:ln>
              </p:spPr>
              <p:txBody>
                <a:bodyPr rtlCol="0" anchor="ctr"/>
                <a:lstStyle/>
                <a:p>
                  <a:endParaRPr lang="en-US"/>
                </a:p>
              </p:txBody>
            </p:sp>
            <p:sp>
              <p:nvSpPr>
                <p:cNvPr id="81" name="Freihandform 80">
                  <a:extLst>
                    <a:ext uri="{FF2B5EF4-FFF2-40B4-BE49-F238E27FC236}">
                      <a16:creationId xmlns:a16="http://schemas.microsoft.com/office/drawing/2014/main" id="{7A413EBF-DD46-FE9F-ACF8-C26D393AE1F5}"/>
                    </a:ext>
                  </a:extLst>
                </p:cNvPr>
                <p:cNvSpPr/>
                <p:nvPr/>
              </p:nvSpPr>
              <p:spPr>
                <a:xfrm>
                  <a:off x="2450307" y="826870"/>
                  <a:ext cx="257622" cy="70971"/>
                </a:xfrm>
                <a:custGeom>
                  <a:avLst/>
                  <a:gdLst>
                    <a:gd name="connsiteX0" fmla="*/ 253187 w 257622"/>
                    <a:gd name="connsiteY0" fmla="*/ 4397 h 70971"/>
                    <a:gd name="connsiteX1" fmla="*/ 207925 w 257622"/>
                    <a:gd name="connsiteY1" fmla="*/ 4397 h 70971"/>
                    <a:gd name="connsiteX2" fmla="*/ 207838 w 257622"/>
                    <a:gd name="connsiteY2" fmla="*/ 4406 h 70971"/>
                    <a:gd name="connsiteX3" fmla="*/ 190736 w 257622"/>
                    <a:gd name="connsiteY3" fmla="*/ 0 h 70971"/>
                    <a:gd name="connsiteX4" fmla="*/ 156487 w 257622"/>
                    <a:gd name="connsiteY4" fmla="*/ 26215 h 70971"/>
                    <a:gd name="connsiteX5" fmla="*/ 128636 w 257622"/>
                    <a:gd name="connsiteY5" fmla="*/ 8871 h 70971"/>
                    <a:gd name="connsiteX6" fmla="*/ 100785 w 257622"/>
                    <a:gd name="connsiteY6" fmla="*/ 26215 h 70971"/>
                    <a:gd name="connsiteX7" fmla="*/ 66536 w 257622"/>
                    <a:gd name="connsiteY7" fmla="*/ 0 h 70971"/>
                    <a:gd name="connsiteX8" fmla="*/ 49448 w 257622"/>
                    <a:gd name="connsiteY8" fmla="*/ 4397 h 70971"/>
                    <a:gd name="connsiteX9" fmla="*/ 4436 w 257622"/>
                    <a:gd name="connsiteY9" fmla="*/ 4397 h 70971"/>
                    <a:gd name="connsiteX10" fmla="*/ 0 w 257622"/>
                    <a:gd name="connsiteY10" fmla="*/ 8833 h 70971"/>
                    <a:gd name="connsiteX11" fmla="*/ 4436 w 257622"/>
                    <a:gd name="connsiteY11" fmla="*/ 13268 h 70971"/>
                    <a:gd name="connsiteX12" fmla="*/ 38895 w 257622"/>
                    <a:gd name="connsiteY12" fmla="*/ 13268 h 70971"/>
                    <a:gd name="connsiteX13" fmla="*/ 31050 w 257622"/>
                    <a:gd name="connsiteY13" fmla="*/ 35486 h 70971"/>
                    <a:gd name="connsiteX14" fmla="*/ 66536 w 257622"/>
                    <a:gd name="connsiteY14" fmla="*/ 70972 h 70971"/>
                    <a:gd name="connsiteX15" fmla="*/ 100934 w 257622"/>
                    <a:gd name="connsiteY15" fmla="*/ 44208 h 70971"/>
                    <a:gd name="connsiteX16" fmla="*/ 102022 w 257622"/>
                    <a:gd name="connsiteY16" fmla="*/ 44357 h 70971"/>
                    <a:gd name="connsiteX17" fmla="*/ 106457 w 257622"/>
                    <a:gd name="connsiteY17" fmla="*/ 39922 h 70971"/>
                    <a:gd name="connsiteX18" fmla="*/ 128636 w 257622"/>
                    <a:gd name="connsiteY18" fmla="*/ 17743 h 70971"/>
                    <a:gd name="connsiteX19" fmla="*/ 150815 w 257622"/>
                    <a:gd name="connsiteY19" fmla="*/ 39922 h 70971"/>
                    <a:gd name="connsiteX20" fmla="*/ 155250 w 257622"/>
                    <a:gd name="connsiteY20" fmla="*/ 44357 h 70971"/>
                    <a:gd name="connsiteX21" fmla="*/ 156338 w 257622"/>
                    <a:gd name="connsiteY21" fmla="*/ 44208 h 70971"/>
                    <a:gd name="connsiteX22" fmla="*/ 190735 w 257622"/>
                    <a:gd name="connsiteY22" fmla="*/ 70972 h 70971"/>
                    <a:gd name="connsiteX23" fmla="*/ 226221 w 257622"/>
                    <a:gd name="connsiteY23" fmla="*/ 35486 h 70971"/>
                    <a:gd name="connsiteX24" fmla="*/ 218376 w 257622"/>
                    <a:gd name="connsiteY24" fmla="*/ 13268 h 70971"/>
                    <a:gd name="connsiteX25" fmla="*/ 253187 w 257622"/>
                    <a:gd name="connsiteY25" fmla="*/ 13268 h 70971"/>
                    <a:gd name="connsiteX26" fmla="*/ 257622 w 257622"/>
                    <a:gd name="connsiteY26" fmla="*/ 8833 h 70971"/>
                    <a:gd name="connsiteX27" fmla="*/ 253187 w 257622"/>
                    <a:gd name="connsiteY27" fmla="*/ 4397 h 70971"/>
                    <a:gd name="connsiteX28" fmla="*/ 66535 w 257622"/>
                    <a:gd name="connsiteY28" fmla="*/ 62100 h 70971"/>
                    <a:gd name="connsiteX29" fmla="*/ 39920 w 257622"/>
                    <a:gd name="connsiteY29" fmla="*/ 35486 h 70971"/>
                    <a:gd name="connsiteX30" fmla="*/ 66535 w 257622"/>
                    <a:gd name="connsiteY30" fmla="*/ 8871 h 70971"/>
                    <a:gd name="connsiteX31" fmla="*/ 93149 w 257622"/>
                    <a:gd name="connsiteY31" fmla="*/ 35486 h 70971"/>
                    <a:gd name="connsiteX32" fmla="*/ 66535 w 257622"/>
                    <a:gd name="connsiteY32" fmla="*/ 62100 h 70971"/>
                    <a:gd name="connsiteX33" fmla="*/ 190735 w 257622"/>
                    <a:gd name="connsiteY33" fmla="*/ 62100 h 70971"/>
                    <a:gd name="connsiteX34" fmla="*/ 164121 w 257622"/>
                    <a:gd name="connsiteY34" fmla="*/ 35486 h 70971"/>
                    <a:gd name="connsiteX35" fmla="*/ 190735 w 257622"/>
                    <a:gd name="connsiteY35" fmla="*/ 8871 h 70971"/>
                    <a:gd name="connsiteX36" fmla="*/ 217349 w 257622"/>
                    <a:gd name="connsiteY36" fmla="*/ 35486 h 70971"/>
                    <a:gd name="connsiteX37" fmla="*/ 190735 w 257622"/>
                    <a:gd name="connsiteY37" fmla="*/ 62100 h 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7622" h="70971">
                      <a:moveTo>
                        <a:pt x="253187" y="4397"/>
                      </a:moveTo>
                      <a:lnTo>
                        <a:pt x="207925" y="4397"/>
                      </a:lnTo>
                      <a:cubicBezTo>
                        <a:pt x="207895" y="4397"/>
                        <a:pt x="207868" y="4405"/>
                        <a:pt x="207838" y="4406"/>
                      </a:cubicBezTo>
                      <a:cubicBezTo>
                        <a:pt x="202762" y="1601"/>
                        <a:pt x="196933" y="0"/>
                        <a:pt x="190736" y="0"/>
                      </a:cubicBezTo>
                      <a:cubicBezTo>
                        <a:pt x="174377" y="0"/>
                        <a:pt x="160574" y="11131"/>
                        <a:pt x="156487" y="26215"/>
                      </a:cubicBezTo>
                      <a:cubicBezTo>
                        <a:pt x="151415" y="15951"/>
                        <a:pt x="140838" y="8871"/>
                        <a:pt x="128636" y="8871"/>
                      </a:cubicBezTo>
                      <a:cubicBezTo>
                        <a:pt x="116434" y="8871"/>
                        <a:pt x="105857" y="15951"/>
                        <a:pt x="100785" y="26215"/>
                      </a:cubicBezTo>
                      <a:cubicBezTo>
                        <a:pt x="96698" y="11131"/>
                        <a:pt x="82895" y="0"/>
                        <a:pt x="66536" y="0"/>
                      </a:cubicBezTo>
                      <a:cubicBezTo>
                        <a:pt x="60345" y="0"/>
                        <a:pt x="54521" y="1598"/>
                        <a:pt x="49448" y="4397"/>
                      </a:cubicBezTo>
                      <a:lnTo>
                        <a:pt x="4436" y="4397"/>
                      </a:lnTo>
                      <a:cubicBezTo>
                        <a:pt x="1984" y="4397"/>
                        <a:pt x="0" y="6381"/>
                        <a:pt x="0" y="8833"/>
                      </a:cubicBezTo>
                      <a:cubicBezTo>
                        <a:pt x="0" y="11284"/>
                        <a:pt x="1984" y="13268"/>
                        <a:pt x="4436" y="13268"/>
                      </a:cubicBezTo>
                      <a:lnTo>
                        <a:pt x="38895" y="13268"/>
                      </a:lnTo>
                      <a:cubicBezTo>
                        <a:pt x="33993" y="19354"/>
                        <a:pt x="31050" y="27081"/>
                        <a:pt x="31050" y="35486"/>
                      </a:cubicBezTo>
                      <a:cubicBezTo>
                        <a:pt x="31050" y="55053"/>
                        <a:pt x="46970" y="70972"/>
                        <a:pt x="66536" y="70972"/>
                      </a:cubicBezTo>
                      <a:cubicBezTo>
                        <a:pt x="83093" y="70972"/>
                        <a:pt x="97037" y="59571"/>
                        <a:pt x="100934" y="44208"/>
                      </a:cubicBezTo>
                      <a:cubicBezTo>
                        <a:pt x="101283" y="44296"/>
                        <a:pt x="101644" y="44357"/>
                        <a:pt x="102022" y="44357"/>
                      </a:cubicBezTo>
                      <a:cubicBezTo>
                        <a:pt x="104474" y="44357"/>
                        <a:pt x="106457" y="42373"/>
                        <a:pt x="106457" y="39922"/>
                      </a:cubicBezTo>
                      <a:cubicBezTo>
                        <a:pt x="106457" y="27693"/>
                        <a:pt x="116408" y="17743"/>
                        <a:pt x="128636" y="17743"/>
                      </a:cubicBezTo>
                      <a:cubicBezTo>
                        <a:pt x="140864" y="17743"/>
                        <a:pt x="150815" y="27693"/>
                        <a:pt x="150815" y="39922"/>
                      </a:cubicBezTo>
                      <a:cubicBezTo>
                        <a:pt x="150815" y="42373"/>
                        <a:pt x="152799" y="44357"/>
                        <a:pt x="155250" y="44357"/>
                      </a:cubicBezTo>
                      <a:cubicBezTo>
                        <a:pt x="155627" y="44357"/>
                        <a:pt x="155988" y="44296"/>
                        <a:pt x="156338" y="44208"/>
                      </a:cubicBezTo>
                      <a:cubicBezTo>
                        <a:pt x="160234" y="59571"/>
                        <a:pt x="174178" y="70972"/>
                        <a:pt x="190735" y="70972"/>
                      </a:cubicBezTo>
                      <a:cubicBezTo>
                        <a:pt x="210302" y="70972"/>
                        <a:pt x="226221" y="55053"/>
                        <a:pt x="226221" y="35486"/>
                      </a:cubicBezTo>
                      <a:cubicBezTo>
                        <a:pt x="226221" y="27081"/>
                        <a:pt x="223278" y="19354"/>
                        <a:pt x="218376" y="13268"/>
                      </a:cubicBezTo>
                      <a:lnTo>
                        <a:pt x="253187" y="13268"/>
                      </a:lnTo>
                      <a:cubicBezTo>
                        <a:pt x="255639" y="13268"/>
                        <a:pt x="257622" y="11284"/>
                        <a:pt x="257622" y="8833"/>
                      </a:cubicBezTo>
                      <a:cubicBezTo>
                        <a:pt x="257622" y="6381"/>
                        <a:pt x="255639" y="4397"/>
                        <a:pt x="253187" y="4397"/>
                      </a:cubicBezTo>
                      <a:close/>
                      <a:moveTo>
                        <a:pt x="66535" y="62100"/>
                      </a:moveTo>
                      <a:cubicBezTo>
                        <a:pt x="51859" y="62100"/>
                        <a:pt x="39920" y="50161"/>
                        <a:pt x="39920" y="35486"/>
                      </a:cubicBezTo>
                      <a:cubicBezTo>
                        <a:pt x="39920" y="20810"/>
                        <a:pt x="51859" y="8871"/>
                        <a:pt x="66535" y="8871"/>
                      </a:cubicBezTo>
                      <a:cubicBezTo>
                        <a:pt x="81210" y="8871"/>
                        <a:pt x="93149" y="20810"/>
                        <a:pt x="93149" y="35486"/>
                      </a:cubicBezTo>
                      <a:cubicBezTo>
                        <a:pt x="93149" y="50161"/>
                        <a:pt x="81210" y="62100"/>
                        <a:pt x="66535" y="62100"/>
                      </a:cubicBezTo>
                      <a:close/>
                      <a:moveTo>
                        <a:pt x="190735" y="62100"/>
                      </a:moveTo>
                      <a:cubicBezTo>
                        <a:pt x="176059" y="62100"/>
                        <a:pt x="164121" y="50161"/>
                        <a:pt x="164121" y="35486"/>
                      </a:cubicBezTo>
                      <a:cubicBezTo>
                        <a:pt x="164121" y="20810"/>
                        <a:pt x="176059" y="8871"/>
                        <a:pt x="190735" y="8871"/>
                      </a:cubicBezTo>
                      <a:cubicBezTo>
                        <a:pt x="205411" y="8871"/>
                        <a:pt x="217349" y="20810"/>
                        <a:pt x="217349" y="35486"/>
                      </a:cubicBezTo>
                      <a:cubicBezTo>
                        <a:pt x="217349" y="50161"/>
                        <a:pt x="205411" y="62100"/>
                        <a:pt x="190735" y="62100"/>
                      </a:cubicBezTo>
                      <a:close/>
                    </a:path>
                  </a:pathLst>
                </a:custGeom>
                <a:solidFill>
                  <a:srgbClr val="734A3E"/>
                </a:solidFill>
                <a:ln w="1109" cap="flat">
                  <a:noFill/>
                  <a:prstDash val="solid"/>
                  <a:miter/>
                </a:ln>
              </p:spPr>
              <p:txBody>
                <a:bodyPr rtlCol="0" anchor="ctr"/>
                <a:lstStyle/>
                <a:p>
                  <a:endParaRPr lang="en-US"/>
                </a:p>
              </p:txBody>
            </p:sp>
            <p:sp>
              <p:nvSpPr>
                <p:cNvPr id="82" name="Freihandform 81">
                  <a:extLst>
                    <a:ext uri="{FF2B5EF4-FFF2-40B4-BE49-F238E27FC236}">
                      <a16:creationId xmlns:a16="http://schemas.microsoft.com/office/drawing/2014/main" id="{3A412710-1679-D807-5570-7850969B3FE3}"/>
                    </a:ext>
                  </a:extLst>
                </p:cNvPr>
                <p:cNvSpPr/>
                <p:nvPr/>
              </p:nvSpPr>
              <p:spPr>
                <a:xfrm>
                  <a:off x="2428224" y="662749"/>
                  <a:ext cx="301787" cy="184143"/>
                </a:xfrm>
                <a:custGeom>
                  <a:avLst/>
                  <a:gdLst>
                    <a:gd name="connsiteX0" fmla="*/ 195251 w 301787"/>
                    <a:gd name="connsiteY0" fmla="*/ 0 h 184143"/>
                    <a:gd name="connsiteX1" fmla="*/ 150894 w 301787"/>
                    <a:gd name="connsiteY1" fmla="*/ 8871 h 184143"/>
                    <a:gd name="connsiteX2" fmla="*/ 106536 w 301787"/>
                    <a:gd name="connsiteY2" fmla="*/ 0 h 184143"/>
                    <a:gd name="connsiteX3" fmla="*/ 8950 w 301787"/>
                    <a:gd name="connsiteY3" fmla="*/ 184144 h 184143"/>
                    <a:gd name="connsiteX4" fmla="*/ 150894 w 301787"/>
                    <a:gd name="connsiteY4" fmla="*/ 97586 h 184143"/>
                    <a:gd name="connsiteX5" fmla="*/ 292837 w 301787"/>
                    <a:gd name="connsiteY5" fmla="*/ 184144 h 184143"/>
                    <a:gd name="connsiteX6" fmla="*/ 195251 w 301787"/>
                    <a:gd name="connsiteY6" fmla="*/ 0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787" h="184143">
                      <a:moveTo>
                        <a:pt x="195251" y="0"/>
                      </a:moveTo>
                      <a:cubicBezTo>
                        <a:pt x="166419" y="0"/>
                        <a:pt x="150894" y="8871"/>
                        <a:pt x="150894" y="8871"/>
                      </a:cubicBezTo>
                      <a:cubicBezTo>
                        <a:pt x="150894" y="8871"/>
                        <a:pt x="135368" y="0"/>
                        <a:pt x="106536" y="0"/>
                      </a:cubicBezTo>
                      <a:cubicBezTo>
                        <a:pt x="77704" y="0"/>
                        <a:pt x="-31711" y="55508"/>
                        <a:pt x="8950" y="184144"/>
                      </a:cubicBezTo>
                      <a:cubicBezTo>
                        <a:pt x="8950" y="184144"/>
                        <a:pt x="150894" y="158946"/>
                        <a:pt x="150894" y="97586"/>
                      </a:cubicBezTo>
                      <a:cubicBezTo>
                        <a:pt x="150894" y="158946"/>
                        <a:pt x="292837" y="184144"/>
                        <a:pt x="292837" y="184144"/>
                      </a:cubicBezTo>
                      <a:cubicBezTo>
                        <a:pt x="333498" y="55508"/>
                        <a:pt x="224083" y="0"/>
                        <a:pt x="195251" y="0"/>
                      </a:cubicBezTo>
                      <a:close/>
                    </a:path>
                  </a:pathLst>
                </a:custGeom>
                <a:solidFill>
                  <a:srgbClr val="FFC85C"/>
                </a:solidFill>
                <a:ln w="1109" cap="flat">
                  <a:noFill/>
                  <a:prstDash val="solid"/>
                  <a:miter/>
                </a:ln>
              </p:spPr>
              <p:txBody>
                <a:bodyPr rtlCol="0" anchor="ctr"/>
                <a:lstStyle/>
                <a:p>
                  <a:endParaRPr lang="en-US"/>
                </a:p>
              </p:txBody>
            </p:sp>
            <p:sp>
              <p:nvSpPr>
                <p:cNvPr id="83" name="Freihandform 82">
                  <a:extLst>
                    <a:ext uri="{FF2B5EF4-FFF2-40B4-BE49-F238E27FC236}">
                      <a16:creationId xmlns:a16="http://schemas.microsoft.com/office/drawing/2014/main" id="{DC667A54-0AA6-C162-E2FE-AB1A73B1D616}"/>
                    </a:ext>
                  </a:extLst>
                </p:cNvPr>
                <p:cNvSpPr/>
                <p:nvPr/>
              </p:nvSpPr>
              <p:spPr>
                <a:xfrm>
                  <a:off x="2428224" y="662749"/>
                  <a:ext cx="150893" cy="184143"/>
                </a:xfrm>
                <a:custGeom>
                  <a:avLst/>
                  <a:gdLst>
                    <a:gd name="connsiteX0" fmla="*/ 150893 w 150893"/>
                    <a:gd name="connsiteY0" fmla="*/ 8876 h 184143"/>
                    <a:gd name="connsiteX1" fmla="*/ 150893 w 150893"/>
                    <a:gd name="connsiteY1" fmla="*/ 8871 h 184143"/>
                    <a:gd name="connsiteX2" fmla="*/ 106536 w 150893"/>
                    <a:gd name="connsiteY2" fmla="*/ 0 h 184143"/>
                    <a:gd name="connsiteX3" fmla="*/ 8950 w 150893"/>
                    <a:gd name="connsiteY3" fmla="*/ 184144 h 184143"/>
                    <a:gd name="connsiteX4" fmla="*/ 48528 w 150893"/>
                    <a:gd name="connsiteY4" fmla="*/ 174529 h 184143"/>
                    <a:gd name="connsiteX5" fmla="*/ 150893 w 150893"/>
                    <a:gd name="connsiteY5" fmla="*/ 8876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3" h="184143">
                      <a:moveTo>
                        <a:pt x="150893" y="8876"/>
                      </a:moveTo>
                      <a:lnTo>
                        <a:pt x="150893" y="8871"/>
                      </a:lnTo>
                      <a:cubicBezTo>
                        <a:pt x="150893" y="8871"/>
                        <a:pt x="135368" y="0"/>
                        <a:pt x="106536" y="0"/>
                      </a:cubicBezTo>
                      <a:cubicBezTo>
                        <a:pt x="77704" y="0"/>
                        <a:pt x="-31710" y="55508"/>
                        <a:pt x="8950" y="184144"/>
                      </a:cubicBezTo>
                      <a:cubicBezTo>
                        <a:pt x="8950" y="184144"/>
                        <a:pt x="26133" y="181086"/>
                        <a:pt x="48528" y="174529"/>
                      </a:cubicBezTo>
                      <a:cubicBezTo>
                        <a:pt x="23464" y="59181"/>
                        <a:pt x="123383" y="8965"/>
                        <a:pt x="150893" y="8876"/>
                      </a:cubicBezTo>
                      <a:close/>
                    </a:path>
                  </a:pathLst>
                </a:custGeom>
                <a:solidFill>
                  <a:srgbClr val="F6B45E"/>
                </a:solidFill>
                <a:ln w="1109" cap="flat">
                  <a:noFill/>
                  <a:prstDash val="solid"/>
                  <a:miter/>
                </a:ln>
              </p:spPr>
              <p:txBody>
                <a:bodyPr rtlCol="0" anchor="ctr"/>
                <a:lstStyle/>
                <a:p>
                  <a:endParaRPr lang="en-US"/>
                </a:p>
              </p:txBody>
            </p:sp>
          </p:grpSp>
        </p:grpSp>
      </p:grpSp>
      <p:sp>
        <p:nvSpPr>
          <p:cNvPr id="102" name="Textfeld 101">
            <a:extLst>
              <a:ext uri="{FF2B5EF4-FFF2-40B4-BE49-F238E27FC236}">
                <a16:creationId xmlns:a16="http://schemas.microsoft.com/office/drawing/2014/main" id="{1ECF48D0-9542-DB4F-55DB-1CDB195973F3}"/>
              </a:ext>
            </a:extLst>
          </p:cNvPr>
          <p:cNvSpPr txBox="1"/>
          <p:nvPr userDrawn="1"/>
        </p:nvSpPr>
        <p:spPr>
          <a:xfrm>
            <a:off x="10294972" y="2872640"/>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bg1">
                    <a:lumMod val="75000"/>
                  </a:schemeClr>
                </a:solidFill>
                <a:latin typeface="Arial" panose="020B0604020202020204" pitchFamily="34" charset="0"/>
                <a:cs typeface="Arial" panose="020B0604020202020204" pitchFamily="34" charset="0"/>
              </a:rPr>
              <a:t>Nicht belegt</a:t>
            </a:r>
          </a:p>
        </p:txBody>
      </p:sp>
      <p:sp>
        <p:nvSpPr>
          <p:cNvPr id="103" name="Textfeld 102">
            <a:extLst>
              <a:ext uri="{FF2B5EF4-FFF2-40B4-BE49-F238E27FC236}">
                <a16:creationId xmlns:a16="http://schemas.microsoft.com/office/drawing/2014/main" id="{840D3A9E-A1E1-BFB8-CE26-0D40DEB63CF9}"/>
              </a:ext>
            </a:extLst>
          </p:cNvPr>
          <p:cNvSpPr txBox="1"/>
          <p:nvPr userDrawn="1"/>
        </p:nvSpPr>
        <p:spPr>
          <a:xfrm>
            <a:off x="10294972" y="3622698"/>
            <a:ext cx="1545511" cy="437794"/>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accent1"/>
                </a:solidFill>
                <a:latin typeface="Arial" panose="020B0604020202020204" pitchFamily="34" charset="0"/>
                <a:cs typeface="Arial" panose="020B0604020202020204" pitchFamily="34" charset="0"/>
              </a:rPr>
              <a:t>falsch</a:t>
            </a:r>
          </a:p>
        </p:txBody>
      </p:sp>
      <p:sp>
        <p:nvSpPr>
          <p:cNvPr id="104" name="Textfeld 103">
            <a:extLst>
              <a:ext uri="{FF2B5EF4-FFF2-40B4-BE49-F238E27FC236}">
                <a16:creationId xmlns:a16="http://schemas.microsoft.com/office/drawing/2014/main" id="{399E6E1C-6BDC-8308-FE23-F698012C89A1}"/>
              </a:ext>
            </a:extLst>
          </p:cNvPr>
          <p:cNvSpPr txBox="1"/>
          <p:nvPr userDrawn="1"/>
        </p:nvSpPr>
        <p:spPr>
          <a:xfrm>
            <a:off x="10294972" y="4367885"/>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i="0" noProof="0" dirty="0">
                <a:solidFill>
                  <a:schemeClr val="tx2"/>
                </a:solidFill>
                <a:latin typeface="Arial" panose="020B0604020202020204" pitchFamily="34" charset="0"/>
                <a:cs typeface="Arial" panose="020B0604020202020204" pitchFamily="34" charset="0"/>
              </a:rPr>
              <a:t>richtig</a:t>
            </a:r>
          </a:p>
        </p:txBody>
      </p:sp>
      <p:sp>
        <p:nvSpPr>
          <p:cNvPr id="105" name="Textfeld 104">
            <a:extLst>
              <a:ext uri="{FF2B5EF4-FFF2-40B4-BE49-F238E27FC236}">
                <a16:creationId xmlns:a16="http://schemas.microsoft.com/office/drawing/2014/main" id="{A87DF8BA-BCCD-134A-D173-C7E1BE5C9912}"/>
              </a:ext>
            </a:extLst>
          </p:cNvPr>
          <p:cNvSpPr txBox="1"/>
          <p:nvPr userDrawn="1"/>
        </p:nvSpPr>
        <p:spPr>
          <a:xfrm>
            <a:off x="10294972" y="5128461"/>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tx2"/>
                </a:solidFill>
                <a:latin typeface="Arial" panose="020B0604020202020204" pitchFamily="34" charset="0"/>
                <a:cs typeface="Arial" panose="020B0604020202020204" pitchFamily="34" charset="0"/>
              </a:rPr>
              <a:t>richtig</a:t>
            </a:r>
          </a:p>
        </p:txBody>
      </p:sp>
      <p:sp>
        <p:nvSpPr>
          <p:cNvPr id="107" name="Textfeld 106">
            <a:extLst>
              <a:ext uri="{FF2B5EF4-FFF2-40B4-BE49-F238E27FC236}">
                <a16:creationId xmlns:a16="http://schemas.microsoft.com/office/drawing/2014/main" id="{966E667C-C040-3C3B-93C1-3BA192C875B6}"/>
              </a:ext>
            </a:extLst>
          </p:cNvPr>
          <p:cNvSpPr txBox="1"/>
          <p:nvPr userDrawn="1"/>
        </p:nvSpPr>
        <p:spPr>
          <a:xfrm>
            <a:off x="10294972" y="5883461"/>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bg1">
                    <a:lumMod val="75000"/>
                  </a:schemeClr>
                </a:solidFill>
                <a:latin typeface="Arial" panose="020B0604020202020204" pitchFamily="34" charset="0"/>
                <a:cs typeface="Arial" panose="020B0604020202020204" pitchFamily="34" charset="0"/>
              </a:rPr>
              <a:t>Nicht belegt</a:t>
            </a:r>
          </a:p>
        </p:txBody>
      </p:sp>
      <p:sp>
        <p:nvSpPr>
          <p:cNvPr id="115" name="Textplatzhalter 114">
            <a:extLst>
              <a:ext uri="{FF2B5EF4-FFF2-40B4-BE49-F238E27FC236}">
                <a16:creationId xmlns:a16="http://schemas.microsoft.com/office/drawing/2014/main" id="{623A0B51-8552-28E8-09AF-0458C465CFA6}"/>
              </a:ext>
            </a:extLst>
          </p:cNvPr>
          <p:cNvSpPr>
            <a:spLocks noGrp="1"/>
          </p:cNvSpPr>
          <p:nvPr>
            <p:ph type="body" sz="quarter" idx="10" hasCustomPrompt="1"/>
          </p:nvPr>
        </p:nvSpPr>
        <p:spPr>
          <a:xfrm>
            <a:off x="8521696" y="2862273"/>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6" name="Textplatzhalter 114">
            <a:extLst>
              <a:ext uri="{FF2B5EF4-FFF2-40B4-BE49-F238E27FC236}">
                <a16:creationId xmlns:a16="http://schemas.microsoft.com/office/drawing/2014/main" id="{7AF1E16E-0446-1491-300C-66E7995677C0}"/>
              </a:ext>
            </a:extLst>
          </p:cNvPr>
          <p:cNvSpPr>
            <a:spLocks noGrp="1"/>
          </p:cNvSpPr>
          <p:nvPr>
            <p:ph type="body" sz="quarter" idx="11" hasCustomPrompt="1"/>
          </p:nvPr>
        </p:nvSpPr>
        <p:spPr>
          <a:xfrm>
            <a:off x="8521696" y="3596942"/>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7" name="Textplatzhalter 114">
            <a:extLst>
              <a:ext uri="{FF2B5EF4-FFF2-40B4-BE49-F238E27FC236}">
                <a16:creationId xmlns:a16="http://schemas.microsoft.com/office/drawing/2014/main" id="{44EDF2C2-4393-47A3-56E0-A529D911883E}"/>
              </a:ext>
            </a:extLst>
          </p:cNvPr>
          <p:cNvSpPr>
            <a:spLocks noGrp="1"/>
          </p:cNvSpPr>
          <p:nvPr>
            <p:ph type="body" sz="quarter" idx="12" hasCustomPrompt="1"/>
          </p:nvPr>
        </p:nvSpPr>
        <p:spPr>
          <a:xfrm>
            <a:off x="8521695" y="4357518"/>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8" name="Textplatzhalter 114">
            <a:extLst>
              <a:ext uri="{FF2B5EF4-FFF2-40B4-BE49-F238E27FC236}">
                <a16:creationId xmlns:a16="http://schemas.microsoft.com/office/drawing/2014/main" id="{130FD177-60D0-BE0C-E4FC-006CA5149ABA}"/>
              </a:ext>
            </a:extLst>
          </p:cNvPr>
          <p:cNvSpPr>
            <a:spLocks noGrp="1"/>
          </p:cNvSpPr>
          <p:nvPr>
            <p:ph type="body" sz="quarter" idx="13" hasCustomPrompt="1"/>
          </p:nvPr>
        </p:nvSpPr>
        <p:spPr>
          <a:xfrm>
            <a:off x="8521694" y="5118094"/>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9" name="Textplatzhalter 114">
            <a:extLst>
              <a:ext uri="{FF2B5EF4-FFF2-40B4-BE49-F238E27FC236}">
                <a16:creationId xmlns:a16="http://schemas.microsoft.com/office/drawing/2014/main" id="{A1149A8E-2351-7517-1CF3-15D0BA7D6643}"/>
              </a:ext>
            </a:extLst>
          </p:cNvPr>
          <p:cNvSpPr>
            <a:spLocks noGrp="1"/>
          </p:cNvSpPr>
          <p:nvPr>
            <p:ph type="body" sz="quarter" idx="14" hasCustomPrompt="1"/>
          </p:nvPr>
        </p:nvSpPr>
        <p:spPr>
          <a:xfrm>
            <a:off x="8521693" y="5873094"/>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Tree>
    <p:extLst>
      <p:ext uri="{BB962C8B-B14F-4D97-AF65-F5344CB8AC3E}">
        <p14:creationId xmlns:p14="http://schemas.microsoft.com/office/powerpoint/2010/main" val="27771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500"/>
                                        <p:tgtEl>
                                          <p:spTgt spid="10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500"/>
                                        <p:tgtEl>
                                          <p:spTgt spid="10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fade">
                                      <p:cBhvr>
                                        <p:cTn id="38"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7" grpId="0"/>
    </p:bld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sagen bewerten 02">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Textfeld 1">
            <a:extLst>
              <a:ext uri="{FF2B5EF4-FFF2-40B4-BE49-F238E27FC236}">
                <a16:creationId xmlns:a16="http://schemas.microsoft.com/office/drawing/2014/main" id="{C468D6E2-C167-DBB8-C9FB-136C571D9D74}"/>
              </a:ext>
            </a:extLst>
          </p:cNvPr>
          <p:cNvSpPr txBox="1"/>
          <p:nvPr userDrawn="1"/>
        </p:nvSpPr>
        <p:spPr>
          <a:xfrm>
            <a:off x="2182950" y="1518274"/>
            <a:ext cx="9637573" cy="369332"/>
          </a:xfrm>
          <a:prstGeom prst="rect">
            <a:avLst/>
          </a:prstGeom>
          <a:noFill/>
        </p:spPr>
        <p:txBody>
          <a:bodyPr wrap="square" lIns="0" tIns="0" rIns="0" bIns="0" rtlCol="0">
            <a:spAutoFit/>
          </a:bodyPr>
          <a:lstStyle/>
          <a:p>
            <a:r>
              <a:rPr lang="de-DE" sz="2400" b="1" dirty="0">
                <a:solidFill>
                  <a:schemeClr val="accent1"/>
                </a:solidFill>
                <a:latin typeface="Arial" panose="020B0604020202020204" pitchFamily="34" charset="0"/>
                <a:cs typeface="Arial" panose="020B0604020202020204" pitchFamily="34" charset="0"/>
              </a:rPr>
              <a:t>Zeugenaussage Biber</a:t>
            </a:r>
          </a:p>
        </p:txBody>
      </p:sp>
      <p:graphicFrame>
        <p:nvGraphicFramePr>
          <p:cNvPr id="3" name="Tabelle 4">
            <a:extLst>
              <a:ext uri="{FF2B5EF4-FFF2-40B4-BE49-F238E27FC236}">
                <a16:creationId xmlns:a16="http://schemas.microsoft.com/office/drawing/2014/main" id="{C0AA00A0-943E-C955-0A55-E811FDE835C9}"/>
              </a:ext>
            </a:extLst>
          </p:cNvPr>
          <p:cNvGraphicFramePr>
            <a:graphicFrameLocks noGrp="1"/>
          </p:cNvGraphicFramePr>
          <p:nvPr userDrawn="1">
            <p:extLst>
              <p:ext uri="{D42A27DB-BD31-4B8C-83A1-F6EECF244321}">
                <p14:modId xmlns:p14="http://schemas.microsoft.com/office/powerpoint/2010/main" val="1341961129"/>
              </p:ext>
            </p:extLst>
          </p:nvPr>
        </p:nvGraphicFramePr>
        <p:xfrm>
          <a:off x="371475" y="2709700"/>
          <a:ext cx="11469008" cy="37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21878754"/>
                    </a:ext>
                  </a:extLst>
                </a:gridCol>
                <a:gridCol w="222904">
                  <a:extLst>
                    <a:ext uri="{9D8B030D-6E8A-4147-A177-3AD203B41FA5}">
                      <a16:colId xmlns:a16="http://schemas.microsoft.com/office/drawing/2014/main" val="2824251599"/>
                    </a:ext>
                  </a:extLst>
                </a:gridCol>
                <a:gridCol w="6264000">
                  <a:extLst>
                    <a:ext uri="{9D8B030D-6E8A-4147-A177-3AD203B41FA5}">
                      <a16:colId xmlns:a16="http://schemas.microsoft.com/office/drawing/2014/main" val="3871054364"/>
                    </a:ext>
                  </a:extLst>
                </a:gridCol>
                <a:gridCol w="222904">
                  <a:extLst>
                    <a:ext uri="{9D8B030D-6E8A-4147-A177-3AD203B41FA5}">
                      <a16:colId xmlns:a16="http://schemas.microsoft.com/office/drawing/2014/main" val="1210325081"/>
                    </a:ext>
                  </a:extLst>
                </a:gridCol>
                <a:gridCol w="1548000">
                  <a:extLst>
                    <a:ext uri="{9D8B030D-6E8A-4147-A177-3AD203B41FA5}">
                      <a16:colId xmlns:a16="http://schemas.microsoft.com/office/drawing/2014/main" val="3742418374"/>
                    </a:ext>
                  </a:extLst>
                </a:gridCol>
                <a:gridCol w="223200">
                  <a:extLst>
                    <a:ext uri="{9D8B030D-6E8A-4147-A177-3AD203B41FA5}">
                      <a16:colId xmlns:a16="http://schemas.microsoft.com/office/drawing/2014/main" val="3154747068"/>
                    </a:ext>
                  </a:extLst>
                </a:gridCol>
                <a:gridCol w="1548000">
                  <a:extLst>
                    <a:ext uri="{9D8B030D-6E8A-4147-A177-3AD203B41FA5}">
                      <a16:colId xmlns:a16="http://schemas.microsoft.com/office/drawing/2014/main" val="1777868600"/>
                    </a:ext>
                  </a:extLst>
                </a:gridCol>
              </a:tblGrid>
              <a:tr h="756000">
                <a:tc>
                  <a:txBody>
                    <a:bodyPr/>
                    <a:lstStyle/>
                    <a:p>
                      <a:pPr>
                        <a:lnSpc>
                          <a:spcPct val="110000"/>
                        </a:lnSpc>
                      </a:pPr>
                      <a:r>
                        <a:rPr lang="de-DE" sz="1900" b="1" noProof="0">
                          <a:solidFill>
                            <a:srgbClr val="26ABB4"/>
                          </a:solidFill>
                          <a:latin typeface="Arial" panose="020B0604020202020204" pitchFamily="34" charset="0"/>
                          <a:cs typeface="Arial" panose="020B0604020202020204" pitchFamily="34" charset="0"/>
                        </a:rPr>
                        <a:t>Aussage 1</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de-DE" sz="1900" b="0" noProof="0">
                          <a:solidFill>
                            <a:schemeClr val="tx1"/>
                          </a:solidFill>
                          <a:latin typeface="Arial" panose="020B0604020202020204" pitchFamily="34" charset="0"/>
                          <a:cs typeface="Arial" panose="020B0604020202020204" pitchFamily="34" charset="0"/>
                        </a:rPr>
                        <a:t>Das Schlimmste ist, dass wir keinen Schutz mehr </a:t>
                      </a:r>
                      <a:br>
                        <a:rPr lang="de-DE" sz="1900" b="0" noProof="0">
                          <a:solidFill>
                            <a:schemeClr val="tx1"/>
                          </a:solidFill>
                          <a:latin typeface="Arial" panose="020B0604020202020204" pitchFamily="34" charset="0"/>
                          <a:cs typeface="Arial" panose="020B0604020202020204" pitchFamily="34" charset="0"/>
                        </a:rPr>
                      </a:br>
                      <a:r>
                        <a:rPr lang="de-DE" sz="1900" b="0" noProof="0">
                          <a:solidFill>
                            <a:schemeClr val="tx1"/>
                          </a:solidFill>
                          <a:latin typeface="Arial" panose="020B0604020202020204" pitchFamily="34" charset="0"/>
                          <a:cs typeface="Arial" panose="020B0604020202020204" pitchFamily="34" charset="0"/>
                        </a:rPr>
                        <a:t>vor der Sonne haben, weil alle Bäume umgestürzt sind. </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0"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476921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noProof="0">
                          <a:solidFill>
                            <a:schemeClr val="tx2"/>
                          </a:solidFill>
                          <a:latin typeface="Arial" panose="020B0604020202020204" pitchFamily="34" charset="0"/>
                          <a:cs typeface="Arial" panose="020B0604020202020204" pitchFamily="34" charset="0"/>
                        </a:rPr>
                        <a:t>Aussage 2</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noProof="0" dirty="0">
                          <a:solidFill>
                            <a:schemeClr val="tx1"/>
                          </a:solidFill>
                          <a:effectLst/>
                          <a:latin typeface="Arial" panose="020B0604020202020204" pitchFamily="34" charset="0"/>
                          <a:ea typeface="+mn-ea"/>
                          <a:cs typeface="Arial" panose="020B0604020202020204" pitchFamily="34" charset="0"/>
                        </a:rPr>
                        <a:t>Das Wildschwein hatte großes Glück. Es wurde nur</a:t>
                      </a:r>
                      <a:br>
                        <a:rPr lang="de-DE" sz="1900" b="0" kern="1200" noProof="0" dirty="0">
                          <a:solidFill>
                            <a:schemeClr val="tx1"/>
                          </a:solidFill>
                          <a:effectLst/>
                          <a:latin typeface="Arial" panose="020B0604020202020204" pitchFamily="34" charset="0"/>
                          <a:ea typeface="+mn-ea"/>
                          <a:cs typeface="Arial" panose="020B0604020202020204" pitchFamily="34" charset="0"/>
                        </a:rPr>
                      </a:br>
                      <a:r>
                        <a:rPr lang="de-DE" sz="1900" b="0" kern="1200" noProof="0" dirty="0">
                          <a:solidFill>
                            <a:schemeClr val="tx1"/>
                          </a:solidFill>
                          <a:effectLst/>
                          <a:latin typeface="Arial" panose="020B0604020202020204" pitchFamily="34" charset="0"/>
                          <a:ea typeface="+mn-ea"/>
                          <a:cs typeface="Arial" panose="020B0604020202020204" pitchFamily="34" charset="0"/>
                        </a:rPr>
                        <a:t>knapp von einem herunterfallenden Ast verfehlt. </a:t>
                      </a:r>
                      <a:endParaRPr lang="de-DE" sz="1900" b="0" noProof="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894952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noProof="0">
                          <a:solidFill>
                            <a:schemeClr val="tx2"/>
                          </a:solidFill>
                          <a:latin typeface="Arial" panose="020B0604020202020204" pitchFamily="34" charset="0"/>
                          <a:cs typeface="Arial" panose="020B0604020202020204" pitchFamily="34" charset="0"/>
                        </a:rPr>
                        <a:t>Aussage 3</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noProof="0">
                          <a:solidFill>
                            <a:schemeClr val="tx1"/>
                          </a:solidFill>
                          <a:effectLst/>
                          <a:latin typeface="Arial" panose="020B0604020202020204" pitchFamily="34" charset="0"/>
                          <a:ea typeface="+mn-ea"/>
                          <a:cs typeface="Arial" panose="020B0604020202020204" pitchFamily="34" charset="0"/>
                        </a:rPr>
                        <a:t>Das Mauseloch ist voller Wasser gelaufen. </a:t>
                      </a:r>
                      <a:br>
                        <a:rPr lang="de-DE" sz="1900" b="0" kern="1200" noProof="0">
                          <a:solidFill>
                            <a:schemeClr val="tx1"/>
                          </a:solidFill>
                          <a:effectLst/>
                          <a:latin typeface="Arial" panose="020B0604020202020204" pitchFamily="34" charset="0"/>
                          <a:ea typeface="+mn-ea"/>
                          <a:cs typeface="Arial" panose="020B0604020202020204" pitchFamily="34" charset="0"/>
                        </a:rPr>
                      </a:br>
                      <a:r>
                        <a:rPr lang="de-DE" sz="1900" b="0" kern="1200" noProof="0">
                          <a:solidFill>
                            <a:schemeClr val="tx1"/>
                          </a:solidFill>
                          <a:effectLst/>
                          <a:latin typeface="Arial" panose="020B0604020202020204" pitchFamily="34" charset="0"/>
                          <a:ea typeface="+mn-ea"/>
                          <a:cs typeface="Arial" panose="020B0604020202020204" pitchFamily="34" charset="0"/>
                        </a:rPr>
                        <a:t>Die Maus kommt nicht mehr in ihre Höhle. </a:t>
                      </a: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234897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noProof="0">
                          <a:solidFill>
                            <a:srgbClr val="26ABB4"/>
                          </a:solidFill>
                          <a:latin typeface="Arial" panose="020B0604020202020204" pitchFamily="34" charset="0"/>
                          <a:cs typeface="Arial" panose="020B0604020202020204" pitchFamily="34" charset="0"/>
                        </a:rPr>
                        <a:t>Aussage 4</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noProof="0">
                          <a:solidFill>
                            <a:schemeClr val="tx1"/>
                          </a:solidFill>
                          <a:effectLst/>
                          <a:latin typeface="Arial" panose="020B0604020202020204" pitchFamily="34" charset="0"/>
                          <a:ea typeface="+mn-ea"/>
                          <a:cs typeface="Arial" panose="020B0604020202020204" pitchFamily="34" charset="0"/>
                        </a:rPr>
                        <a:t>Der Frosch hat sich total über das Wetter gefreut. </a:t>
                      </a:r>
                      <a:br>
                        <a:rPr lang="de-DE" sz="1900" b="0" kern="1200" noProof="0">
                          <a:solidFill>
                            <a:schemeClr val="tx1"/>
                          </a:solidFill>
                          <a:effectLst/>
                          <a:latin typeface="Arial" panose="020B0604020202020204" pitchFamily="34" charset="0"/>
                          <a:ea typeface="+mn-ea"/>
                          <a:cs typeface="Arial" panose="020B0604020202020204" pitchFamily="34" charset="0"/>
                        </a:rPr>
                      </a:br>
                      <a:r>
                        <a:rPr lang="de-DE" sz="1900" b="0" kern="1200" noProof="0">
                          <a:solidFill>
                            <a:schemeClr val="tx1"/>
                          </a:solidFill>
                          <a:effectLst/>
                          <a:latin typeface="Arial" panose="020B0604020202020204" pitchFamily="34" charset="0"/>
                          <a:ea typeface="+mn-ea"/>
                          <a:cs typeface="Arial" panose="020B0604020202020204" pitchFamily="34" charset="0"/>
                        </a:rPr>
                        <a:t>Alle Pfützen sind voller Wasser. </a:t>
                      </a: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51707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noProof="0">
                          <a:solidFill>
                            <a:srgbClr val="26ABB4"/>
                          </a:solidFill>
                          <a:latin typeface="Arial" panose="020B0604020202020204" pitchFamily="34" charset="0"/>
                          <a:cs typeface="Arial" panose="020B0604020202020204" pitchFamily="34" charset="0"/>
                        </a:rPr>
                        <a:t>Aussage 5</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noProof="0">
                          <a:solidFill>
                            <a:schemeClr val="tx1"/>
                          </a:solidFill>
                          <a:effectLst/>
                          <a:latin typeface="Arial" panose="020B0604020202020204" pitchFamily="34" charset="0"/>
                          <a:ea typeface="+mn-ea"/>
                          <a:cs typeface="Arial" panose="020B0604020202020204" pitchFamily="34" charset="0"/>
                        </a:rPr>
                        <a:t>Ein umgestürzter Baum hat den Bach gestaut </a:t>
                      </a:r>
                      <a:br>
                        <a:rPr lang="de-DE" sz="1900" b="0" kern="1200" noProof="0">
                          <a:solidFill>
                            <a:schemeClr val="tx1"/>
                          </a:solidFill>
                          <a:effectLst/>
                          <a:latin typeface="Arial" panose="020B0604020202020204" pitchFamily="34" charset="0"/>
                          <a:ea typeface="+mn-ea"/>
                          <a:cs typeface="Arial" panose="020B0604020202020204" pitchFamily="34" charset="0"/>
                        </a:rPr>
                      </a:br>
                      <a:r>
                        <a:rPr lang="de-DE" sz="1900" b="0" kern="1200" noProof="0">
                          <a:solidFill>
                            <a:schemeClr val="tx1"/>
                          </a:solidFill>
                          <a:effectLst/>
                          <a:latin typeface="Arial" panose="020B0604020202020204" pitchFamily="34" charset="0"/>
                          <a:ea typeface="+mn-ea"/>
                          <a:cs typeface="Arial" panose="020B0604020202020204" pitchFamily="34" charset="0"/>
                        </a:rPr>
                        <a:t>und das Wasser kann nicht mehr in den Wald. </a:t>
                      </a: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8378971"/>
                  </a:ext>
                </a:extLst>
              </a:tr>
            </a:tbl>
          </a:graphicData>
        </a:graphic>
      </p:graphicFrame>
      <p:sp>
        <p:nvSpPr>
          <p:cNvPr id="4" name="Rechteck 3">
            <a:extLst>
              <a:ext uri="{FF2B5EF4-FFF2-40B4-BE49-F238E27FC236}">
                <a16:creationId xmlns:a16="http://schemas.microsoft.com/office/drawing/2014/main" id="{0F05017A-472D-D78B-722A-88E7DCFA0EF0}"/>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Aussagen auswerten</a:t>
            </a:r>
          </a:p>
        </p:txBody>
      </p:sp>
      <p:cxnSp>
        <p:nvCxnSpPr>
          <p:cNvPr id="5" name="Gerade Verbindung 4">
            <a:extLst>
              <a:ext uri="{FF2B5EF4-FFF2-40B4-BE49-F238E27FC236}">
                <a16:creationId xmlns:a16="http://schemas.microsoft.com/office/drawing/2014/main" id="{B70155BB-2142-D0D6-A39C-48FE399D7745}"/>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A814879C-EAD8-8D9D-CCCC-5A109CA900C7}"/>
              </a:ext>
            </a:extLst>
          </p:cNvPr>
          <p:cNvGrpSpPr/>
          <p:nvPr userDrawn="1"/>
        </p:nvGrpSpPr>
        <p:grpSpPr>
          <a:xfrm>
            <a:off x="8105917" y="1127839"/>
            <a:ext cx="1080000" cy="775376"/>
            <a:chOff x="7877317" y="1127839"/>
            <a:chExt cx="1080000" cy="775376"/>
          </a:xfrm>
        </p:grpSpPr>
        <p:sp>
          <p:nvSpPr>
            <p:cNvPr id="7" name="Oval 6">
              <a:extLst>
                <a:ext uri="{FF2B5EF4-FFF2-40B4-BE49-F238E27FC236}">
                  <a16:creationId xmlns:a16="http://schemas.microsoft.com/office/drawing/2014/main" id="{97BAEF71-CA63-17D8-5561-9D101A10832B}"/>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a:extLst>
                <a:ext uri="{FF2B5EF4-FFF2-40B4-BE49-F238E27FC236}">
                  <a16:creationId xmlns:a16="http://schemas.microsoft.com/office/drawing/2014/main" id="{49DE0F59-468B-6344-3C7A-6492887913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853" y="1127839"/>
              <a:ext cx="742928" cy="691523"/>
            </a:xfrm>
            <a:prstGeom prst="rect">
              <a:avLst/>
            </a:prstGeom>
          </p:spPr>
        </p:pic>
      </p:grpSp>
      <p:sp>
        <p:nvSpPr>
          <p:cNvPr id="55" name="Rechteck 54">
            <a:extLst>
              <a:ext uri="{FF2B5EF4-FFF2-40B4-BE49-F238E27FC236}">
                <a16:creationId xmlns:a16="http://schemas.microsoft.com/office/drawing/2014/main" id="{584E3395-5A46-E458-BBA2-E68338027243}"/>
              </a:ext>
            </a:extLst>
          </p:cNvPr>
          <p:cNvSpPr/>
          <p:nvPr userDrawn="1"/>
        </p:nvSpPr>
        <p:spPr>
          <a:xfrm>
            <a:off x="8521696" y="2175716"/>
            <a:ext cx="1547855"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Antwort</a:t>
            </a:r>
          </a:p>
        </p:txBody>
      </p:sp>
      <p:sp>
        <p:nvSpPr>
          <p:cNvPr id="56" name="Rechteck 55">
            <a:extLst>
              <a:ext uri="{FF2B5EF4-FFF2-40B4-BE49-F238E27FC236}">
                <a16:creationId xmlns:a16="http://schemas.microsoft.com/office/drawing/2014/main" id="{2E068ED2-184A-C0A9-7A51-A33B8D414138}"/>
              </a:ext>
            </a:extLst>
          </p:cNvPr>
          <p:cNvSpPr/>
          <p:nvPr userDrawn="1"/>
        </p:nvSpPr>
        <p:spPr>
          <a:xfrm>
            <a:off x="10294972" y="2175716"/>
            <a:ext cx="1547855"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Lösung</a:t>
            </a:r>
          </a:p>
        </p:txBody>
      </p:sp>
      <p:grpSp>
        <p:nvGrpSpPr>
          <p:cNvPr id="57" name="Gruppieren 56">
            <a:extLst>
              <a:ext uri="{FF2B5EF4-FFF2-40B4-BE49-F238E27FC236}">
                <a16:creationId xmlns:a16="http://schemas.microsoft.com/office/drawing/2014/main" id="{D8814B25-261F-329D-09E1-0095202602C5}"/>
              </a:ext>
            </a:extLst>
          </p:cNvPr>
          <p:cNvGrpSpPr/>
          <p:nvPr userDrawn="1"/>
        </p:nvGrpSpPr>
        <p:grpSpPr>
          <a:xfrm>
            <a:off x="742950" y="368301"/>
            <a:ext cx="1080000" cy="1080000"/>
            <a:chOff x="742950" y="368301"/>
            <a:chExt cx="1080000" cy="1080000"/>
          </a:xfrm>
        </p:grpSpPr>
        <p:sp>
          <p:nvSpPr>
            <p:cNvPr id="58" name="Oval 57">
              <a:extLst>
                <a:ext uri="{FF2B5EF4-FFF2-40B4-BE49-F238E27FC236}">
                  <a16:creationId xmlns:a16="http://schemas.microsoft.com/office/drawing/2014/main" id="{F56483C9-6A94-4BA0-5787-02391B9F96AC}"/>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59" name="Gruppieren 58">
              <a:extLst>
                <a:ext uri="{FF2B5EF4-FFF2-40B4-BE49-F238E27FC236}">
                  <a16:creationId xmlns:a16="http://schemas.microsoft.com/office/drawing/2014/main" id="{3B7CAA39-D3D6-7DAD-0808-2985715010FD}"/>
                </a:ext>
              </a:extLst>
            </p:cNvPr>
            <p:cNvGrpSpPr/>
            <p:nvPr/>
          </p:nvGrpSpPr>
          <p:grpSpPr>
            <a:xfrm>
              <a:off x="887746" y="582496"/>
              <a:ext cx="790408" cy="594799"/>
              <a:chOff x="896563" y="582496"/>
              <a:chExt cx="790408" cy="594799"/>
            </a:xfrm>
          </p:grpSpPr>
          <p:grpSp>
            <p:nvGrpSpPr>
              <p:cNvPr id="60" name="Gruppieren 59">
                <a:extLst>
                  <a:ext uri="{FF2B5EF4-FFF2-40B4-BE49-F238E27FC236}">
                    <a16:creationId xmlns:a16="http://schemas.microsoft.com/office/drawing/2014/main" id="{0261C7A6-66D9-E35F-5196-E212DDE26BF3}"/>
                  </a:ext>
                </a:extLst>
              </p:cNvPr>
              <p:cNvGrpSpPr/>
              <p:nvPr/>
            </p:nvGrpSpPr>
            <p:grpSpPr>
              <a:xfrm>
                <a:off x="1338796" y="582496"/>
                <a:ext cx="348175" cy="348175"/>
                <a:chOff x="1468485" y="707435"/>
                <a:chExt cx="260612" cy="260612"/>
              </a:xfrm>
            </p:grpSpPr>
            <p:grpSp>
              <p:nvGrpSpPr>
                <p:cNvPr id="98" name="Grafik 56">
                  <a:extLst>
                    <a:ext uri="{FF2B5EF4-FFF2-40B4-BE49-F238E27FC236}">
                      <a16:creationId xmlns:a16="http://schemas.microsoft.com/office/drawing/2014/main" id="{C49A2D52-A125-BEAD-368E-52386DE43881}"/>
                    </a:ext>
                  </a:extLst>
                </p:cNvPr>
                <p:cNvGrpSpPr/>
                <p:nvPr/>
              </p:nvGrpSpPr>
              <p:grpSpPr>
                <a:xfrm>
                  <a:off x="1468485" y="707435"/>
                  <a:ext cx="260612" cy="260612"/>
                  <a:chOff x="2844799" y="195278"/>
                  <a:chExt cx="376294" cy="376294"/>
                </a:xfrm>
              </p:grpSpPr>
              <p:sp>
                <p:nvSpPr>
                  <p:cNvPr id="100" name="Freihandform 99">
                    <a:extLst>
                      <a:ext uri="{FF2B5EF4-FFF2-40B4-BE49-F238E27FC236}">
                        <a16:creationId xmlns:a16="http://schemas.microsoft.com/office/drawing/2014/main" id="{AA998E3E-98F9-881E-02D9-29D75EC57D44}"/>
                      </a:ext>
                    </a:extLst>
                  </p:cNvPr>
                  <p:cNvSpPr/>
                  <p:nvPr/>
                </p:nvSpPr>
                <p:spPr>
                  <a:xfrm flipV="1">
                    <a:off x="2974216" y="195278"/>
                    <a:ext cx="246877" cy="376294"/>
                  </a:xfrm>
                  <a:custGeom>
                    <a:avLst/>
                    <a:gdLst>
                      <a:gd name="connsiteX0" fmla="*/ 247282 w 246877"/>
                      <a:gd name="connsiteY0" fmla="*/ 188388 h 376294"/>
                      <a:gd name="connsiteX1" fmla="*/ 59135 w 246877"/>
                      <a:gd name="connsiteY1" fmla="*/ 241 h 376294"/>
                      <a:gd name="connsiteX2" fmla="*/ 405 w 246877"/>
                      <a:gd name="connsiteY2" fmla="*/ 194004 h 376294"/>
                      <a:gd name="connsiteX3" fmla="*/ 59135 w 246877"/>
                      <a:gd name="connsiteY3" fmla="*/ 376535 h 376294"/>
                      <a:gd name="connsiteX4" fmla="*/ 247282 w 246877"/>
                      <a:gd name="connsiteY4" fmla="*/ 188388 h 37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77" h="376294">
                        <a:moveTo>
                          <a:pt x="247282" y="188388"/>
                        </a:moveTo>
                        <a:cubicBezTo>
                          <a:pt x="247282" y="84642"/>
                          <a:pt x="162881" y="241"/>
                          <a:pt x="59135" y="241"/>
                        </a:cubicBezTo>
                        <a:lnTo>
                          <a:pt x="405" y="194004"/>
                        </a:lnTo>
                        <a:lnTo>
                          <a:pt x="59135" y="376535"/>
                        </a:lnTo>
                        <a:cubicBezTo>
                          <a:pt x="162881" y="376535"/>
                          <a:pt x="247282" y="292134"/>
                          <a:pt x="247282" y="188388"/>
                        </a:cubicBezTo>
                      </a:path>
                    </a:pathLst>
                  </a:custGeom>
                  <a:solidFill>
                    <a:schemeClr val="bg1">
                      <a:lumMod val="95000"/>
                    </a:schemeClr>
                  </a:solidFill>
                  <a:ln w="1135" cap="flat">
                    <a:noFill/>
                    <a:prstDash val="solid"/>
                    <a:miter/>
                  </a:ln>
                </p:spPr>
                <p:txBody>
                  <a:bodyPr rtlCol="0" anchor="ctr"/>
                  <a:lstStyle/>
                  <a:p>
                    <a:endParaRPr lang="en-US"/>
                  </a:p>
                </p:txBody>
              </p:sp>
              <p:sp>
                <p:nvSpPr>
                  <p:cNvPr id="101" name="Freihandform 100">
                    <a:extLst>
                      <a:ext uri="{FF2B5EF4-FFF2-40B4-BE49-F238E27FC236}">
                        <a16:creationId xmlns:a16="http://schemas.microsoft.com/office/drawing/2014/main" id="{8E1B712E-D5A7-AEF9-BB5E-DC412241E066}"/>
                      </a:ext>
                    </a:extLst>
                  </p:cNvPr>
                  <p:cNvSpPr/>
                  <p:nvPr/>
                </p:nvSpPr>
                <p:spPr>
                  <a:xfrm flipV="1">
                    <a:off x="2844799" y="195278"/>
                    <a:ext cx="188147" cy="376294"/>
                  </a:xfrm>
                  <a:custGeom>
                    <a:avLst/>
                    <a:gdLst>
                      <a:gd name="connsiteX0" fmla="*/ 188340 w 188147"/>
                      <a:gd name="connsiteY0" fmla="*/ 376700 h 376294"/>
                      <a:gd name="connsiteX1" fmla="*/ 188340 w 188147"/>
                      <a:gd name="connsiteY1" fmla="*/ 406 h 376294"/>
                      <a:gd name="connsiteX2" fmla="*/ 17271 w 188147"/>
                      <a:gd name="connsiteY2" fmla="*/ 406 h 376294"/>
                      <a:gd name="connsiteX3" fmla="*/ 2413 w 188147"/>
                      <a:gd name="connsiteY3" fmla="*/ 9070 h 376294"/>
                      <a:gd name="connsiteX4" fmla="*/ 2629 w 188147"/>
                      <a:gd name="connsiteY4" fmla="*/ 26274 h 376294"/>
                      <a:gd name="connsiteX5" fmla="*/ 34771 w 188147"/>
                      <a:gd name="connsiteY5" fmla="*/ 79866 h 376294"/>
                      <a:gd name="connsiteX6" fmla="*/ 193 w 188147"/>
                      <a:gd name="connsiteY6" fmla="*/ 188553 h 376294"/>
                      <a:gd name="connsiteX7" fmla="*/ 188340 w 188147"/>
                      <a:gd name="connsiteY7" fmla="*/ 376700 h 3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47" h="376294">
                        <a:moveTo>
                          <a:pt x="188340" y="376700"/>
                        </a:moveTo>
                        <a:lnTo>
                          <a:pt x="188340" y="406"/>
                        </a:lnTo>
                        <a:lnTo>
                          <a:pt x="17271" y="406"/>
                        </a:lnTo>
                        <a:cubicBezTo>
                          <a:pt x="11123" y="406"/>
                          <a:pt x="5442" y="3719"/>
                          <a:pt x="2413" y="9070"/>
                        </a:cubicBezTo>
                        <a:cubicBezTo>
                          <a:pt x="-627" y="14422"/>
                          <a:pt x="-536" y="20991"/>
                          <a:pt x="2629" y="26274"/>
                        </a:cubicBezTo>
                        <a:lnTo>
                          <a:pt x="34771" y="79866"/>
                        </a:lnTo>
                        <a:cubicBezTo>
                          <a:pt x="12398" y="111484"/>
                          <a:pt x="193" y="149637"/>
                          <a:pt x="193" y="188553"/>
                        </a:cubicBezTo>
                        <a:cubicBezTo>
                          <a:pt x="193" y="292299"/>
                          <a:pt x="84594" y="376700"/>
                          <a:pt x="188340" y="376700"/>
                        </a:cubicBezTo>
                      </a:path>
                    </a:pathLst>
                  </a:custGeom>
                  <a:solidFill>
                    <a:schemeClr val="bg1">
                      <a:lumMod val="95000"/>
                    </a:schemeClr>
                  </a:solidFill>
                  <a:ln w="1135" cap="flat">
                    <a:noFill/>
                    <a:prstDash val="solid"/>
                    <a:miter/>
                  </a:ln>
                </p:spPr>
                <p:txBody>
                  <a:bodyPr rtlCol="0" anchor="ctr"/>
                  <a:lstStyle/>
                  <a:p>
                    <a:endParaRPr lang="en-US"/>
                  </a:p>
                </p:txBody>
              </p:sp>
            </p:grpSp>
            <p:pic>
              <p:nvPicPr>
                <p:cNvPr id="99" name="Grafik 98">
                  <a:extLst>
                    <a:ext uri="{FF2B5EF4-FFF2-40B4-BE49-F238E27FC236}">
                      <a16:creationId xmlns:a16="http://schemas.microsoft.com/office/drawing/2014/main" id="{ECC5FBA0-9AA5-E9E1-6AE6-10368BEB6C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432" y="768382"/>
                  <a:ext cx="138718" cy="138718"/>
                </a:xfrm>
                <a:prstGeom prst="rect">
                  <a:avLst/>
                </a:prstGeom>
              </p:spPr>
            </p:pic>
          </p:grpSp>
          <p:grpSp>
            <p:nvGrpSpPr>
              <p:cNvPr id="61" name="Grafik 3">
                <a:extLst>
                  <a:ext uri="{FF2B5EF4-FFF2-40B4-BE49-F238E27FC236}">
                    <a16:creationId xmlns:a16="http://schemas.microsoft.com/office/drawing/2014/main" id="{3C6D4C20-17D8-907A-4A3C-C3281128DF80}"/>
                  </a:ext>
                </a:extLst>
              </p:cNvPr>
              <p:cNvGrpSpPr/>
              <p:nvPr/>
            </p:nvGrpSpPr>
            <p:grpSpPr>
              <a:xfrm>
                <a:off x="1138687" y="667048"/>
                <a:ext cx="351657" cy="510247"/>
                <a:chOff x="1107121" y="664259"/>
                <a:chExt cx="351657" cy="510247"/>
              </a:xfrm>
            </p:grpSpPr>
            <p:sp>
              <p:nvSpPr>
                <p:cNvPr id="84" name="Freihandform 83">
                  <a:extLst>
                    <a:ext uri="{FF2B5EF4-FFF2-40B4-BE49-F238E27FC236}">
                      <a16:creationId xmlns:a16="http://schemas.microsoft.com/office/drawing/2014/main" id="{59055C27-D57B-7476-4007-FB6EB8A1D730}"/>
                    </a:ext>
                  </a:extLst>
                </p:cNvPr>
                <p:cNvSpPr/>
                <p:nvPr/>
              </p:nvSpPr>
              <p:spPr>
                <a:xfrm>
                  <a:off x="1107121" y="664259"/>
                  <a:ext cx="351656" cy="510246"/>
                </a:xfrm>
                <a:custGeom>
                  <a:avLst/>
                  <a:gdLst>
                    <a:gd name="connsiteX0" fmla="*/ 351625 w 351656"/>
                    <a:gd name="connsiteY0" fmla="*/ 465025 h 510246"/>
                    <a:gd name="connsiteX1" fmla="*/ 350826 w 351656"/>
                    <a:gd name="connsiteY1" fmla="*/ 457838 h 510246"/>
                    <a:gd name="connsiteX2" fmla="*/ 345107 w 351656"/>
                    <a:gd name="connsiteY2" fmla="*/ 453261 h 510246"/>
                    <a:gd name="connsiteX3" fmla="*/ 344659 w 351656"/>
                    <a:gd name="connsiteY3" fmla="*/ 453311 h 510246"/>
                    <a:gd name="connsiteX4" fmla="*/ 336932 w 351656"/>
                    <a:gd name="connsiteY4" fmla="*/ 391494 h 510246"/>
                    <a:gd name="connsiteX5" fmla="*/ 313142 w 351656"/>
                    <a:gd name="connsiteY5" fmla="*/ 362475 h 510246"/>
                    <a:gd name="connsiteX6" fmla="*/ 270203 w 351656"/>
                    <a:gd name="connsiteY6" fmla="*/ 348162 h 510246"/>
                    <a:gd name="connsiteX7" fmla="*/ 253291 w 351656"/>
                    <a:gd name="connsiteY7" fmla="*/ 351322 h 510246"/>
                    <a:gd name="connsiteX8" fmla="*/ 240643 w 351656"/>
                    <a:gd name="connsiteY8" fmla="*/ 347106 h 510246"/>
                    <a:gd name="connsiteX9" fmla="*/ 228612 w 351656"/>
                    <a:gd name="connsiteY9" fmla="*/ 330414 h 510246"/>
                    <a:gd name="connsiteX10" fmla="*/ 228612 w 351656"/>
                    <a:gd name="connsiteY10" fmla="*/ 302040 h 510246"/>
                    <a:gd name="connsiteX11" fmla="*/ 266508 w 351656"/>
                    <a:gd name="connsiteY11" fmla="*/ 286250 h 510246"/>
                    <a:gd name="connsiteX12" fmla="*/ 298991 w 351656"/>
                    <a:gd name="connsiteY12" fmla="*/ 237528 h 510246"/>
                    <a:gd name="connsiteX13" fmla="*/ 298991 w 351656"/>
                    <a:gd name="connsiteY13" fmla="*/ 228731 h 510246"/>
                    <a:gd name="connsiteX14" fmla="*/ 325383 w 351656"/>
                    <a:gd name="connsiteY14" fmla="*/ 202339 h 510246"/>
                    <a:gd name="connsiteX15" fmla="*/ 322393 w 351656"/>
                    <a:gd name="connsiteY15" fmla="*/ 190141 h 510246"/>
                    <a:gd name="connsiteX16" fmla="*/ 325383 w 351656"/>
                    <a:gd name="connsiteY16" fmla="*/ 175947 h 510246"/>
                    <a:gd name="connsiteX17" fmla="*/ 323712 w 351656"/>
                    <a:gd name="connsiteY17" fmla="*/ 165774 h 510246"/>
                    <a:gd name="connsiteX18" fmla="*/ 334181 w 351656"/>
                    <a:gd name="connsiteY18" fmla="*/ 140758 h 510246"/>
                    <a:gd name="connsiteX19" fmla="*/ 332509 w 351656"/>
                    <a:gd name="connsiteY19" fmla="*/ 130584 h 510246"/>
                    <a:gd name="connsiteX20" fmla="*/ 342978 w 351656"/>
                    <a:gd name="connsiteY20" fmla="*/ 105568 h 510246"/>
                    <a:gd name="connsiteX21" fmla="*/ 315099 w 351656"/>
                    <a:gd name="connsiteY21" fmla="*/ 71161 h 510246"/>
                    <a:gd name="connsiteX22" fmla="*/ 316586 w 351656"/>
                    <a:gd name="connsiteY22" fmla="*/ 61581 h 510246"/>
                    <a:gd name="connsiteX23" fmla="*/ 281396 w 351656"/>
                    <a:gd name="connsiteY23" fmla="*/ 26392 h 510246"/>
                    <a:gd name="connsiteX24" fmla="*/ 261698 w 351656"/>
                    <a:gd name="connsiteY24" fmla="*/ 32420 h 510246"/>
                    <a:gd name="connsiteX25" fmla="*/ 228612 w 351656"/>
                    <a:gd name="connsiteY25" fmla="*/ 8797 h 510246"/>
                    <a:gd name="connsiteX26" fmla="*/ 205958 w 351656"/>
                    <a:gd name="connsiteY26" fmla="*/ 17265 h 510246"/>
                    <a:gd name="connsiteX27" fmla="*/ 175829 w 351656"/>
                    <a:gd name="connsiteY27" fmla="*/ 0 h 510246"/>
                    <a:gd name="connsiteX28" fmla="*/ 145700 w 351656"/>
                    <a:gd name="connsiteY28" fmla="*/ 17265 h 510246"/>
                    <a:gd name="connsiteX29" fmla="*/ 123045 w 351656"/>
                    <a:gd name="connsiteY29" fmla="*/ 8797 h 510246"/>
                    <a:gd name="connsiteX30" fmla="*/ 89960 w 351656"/>
                    <a:gd name="connsiteY30" fmla="*/ 32420 h 510246"/>
                    <a:gd name="connsiteX31" fmla="*/ 70261 w 351656"/>
                    <a:gd name="connsiteY31" fmla="*/ 26392 h 510246"/>
                    <a:gd name="connsiteX32" fmla="*/ 35072 w 351656"/>
                    <a:gd name="connsiteY32" fmla="*/ 61581 h 510246"/>
                    <a:gd name="connsiteX33" fmla="*/ 36559 w 351656"/>
                    <a:gd name="connsiteY33" fmla="*/ 71161 h 510246"/>
                    <a:gd name="connsiteX34" fmla="*/ 8679 w 351656"/>
                    <a:gd name="connsiteY34" fmla="*/ 105568 h 510246"/>
                    <a:gd name="connsiteX35" fmla="*/ 19148 w 351656"/>
                    <a:gd name="connsiteY35" fmla="*/ 130584 h 510246"/>
                    <a:gd name="connsiteX36" fmla="*/ 17476 w 351656"/>
                    <a:gd name="connsiteY36" fmla="*/ 140758 h 510246"/>
                    <a:gd name="connsiteX37" fmla="*/ 27945 w 351656"/>
                    <a:gd name="connsiteY37" fmla="*/ 165774 h 510246"/>
                    <a:gd name="connsiteX38" fmla="*/ 26273 w 351656"/>
                    <a:gd name="connsiteY38" fmla="*/ 175947 h 510246"/>
                    <a:gd name="connsiteX39" fmla="*/ 29263 w 351656"/>
                    <a:gd name="connsiteY39" fmla="*/ 190141 h 510246"/>
                    <a:gd name="connsiteX40" fmla="*/ 26273 w 351656"/>
                    <a:gd name="connsiteY40" fmla="*/ 202339 h 510246"/>
                    <a:gd name="connsiteX41" fmla="*/ 52665 w 351656"/>
                    <a:gd name="connsiteY41" fmla="*/ 228731 h 510246"/>
                    <a:gd name="connsiteX42" fmla="*/ 52665 w 351656"/>
                    <a:gd name="connsiteY42" fmla="*/ 237528 h 510246"/>
                    <a:gd name="connsiteX43" fmla="*/ 85147 w 351656"/>
                    <a:gd name="connsiteY43" fmla="*/ 286252 h 510246"/>
                    <a:gd name="connsiteX44" fmla="*/ 123044 w 351656"/>
                    <a:gd name="connsiteY44" fmla="*/ 302043 h 510246"/>
                    <a:gd name="connsiteX45" fmla="*/ 123044 w 351656"/>
                    <a:gd name="connsiteY45" fmla="*/ 330415 h 510246"/>
                    <a:gd name="connsiteX46" fmla="*/ 111014 w 351656"/>
                    <a:gd name="connsiteY46" fmla="*/ 347107 h 510246"/>
                    <a:gd name="connsiteX47" fmla="*/ 98366 w 351656"/>
                    <a:gd name="connsiteY47" fmla="*/ 351323 h 510246"/>
                    <a:gd name="connsiteX48" fmla="*/ 81454 w 351656"/>
                    <a:gd name="connsiteY48" fmla="*/ 348163 h 510246"/>
                    <a:gd name="connsiteX49" fmla="*/ 38515 w 351656"/>
                    <a:gd name="connsiteY49" fmla="*/ 362476 h 510246"/>
                    <a:gd name="connsiteX50" fmla="*/ 14725 w 351656"/>
                    <a:gd name="connsiteY50" fmla="*/ 391495 h 510246"/>
                    <a:gd name="connsiteX51" fmla="*/ 6997 w 351656"/>
                    <a:gd name="connsiteY51" fmla="*/ 453312 h 510246"/>
                    <a:gd name="connsiteX52" fmla="*/ 6550 w 351656"/>
                    <a:gd name="connsiteY52" fmla="*/ 453262 h 510246"/>
                    <a:gd name="connsiteX53" fmla="*/ 830 w 351656"/>
                    <a:gd name="connsiteY53" fmla="*/ 457839 h 510246"/>
                    <a:gd name="connsiteX54" fmla="*/ 32 w 351656"/>
                    <a:gd name="connsiteY54" fmla="*/ 465027 h 510246"/>
                    <a:gd name="connsiteX55" fmla="*/ 4608 w 351656"/>
                    <a:gd name="connsiteY55" fmla="*/ 470746 h 510246"/>
                    <a:gd name="connsiteX56" fmla="*/ 17476 w 351656"/>
                    <a:gd name="connsiteY56" fmla="*/ 472176 h 510246"/>
                    <a:gd name="connsiteX57" fmla="*/ 17476 w 351656"/>
                    <a:gd name="connsiteY57" fmla="*/ 492651 h 510246"/>
                    <a:gd name="connsiteX58" fmla="*/ 35071 w 351656"/>
                    <a:gd name="connsiteY58" fmla="*/ 510246 h 510246"/>
                    <a:gd name="connsiteX59" fmla="*/ 79058 w 351656"/>
                    <a:gd name="connsiteY59" fmla="*/ 510246 h 510246"/>
                    <a:gd name="connsiteX60" fmla="*/ 272599 w 351656"/>
                    <a:gd name="connsiteY60" fmla="*/ 510246 h 510246"/>
                    <a:gd name="connsiteX61" fmla="*/ 316586 w 351656"/>
                    <a:gd name="connsiteY61" fmla="*/ 510246 h 510246"/>
                    <a:gd name="connsiteX62" fmla="*/ 334181 w 351656"/>
                    <a:gd name="connsiteY62" fmla="*/ 492651 h 510246"/>
                    <a:gd name="connsiteX63" fmla="*/ 334181 w 351656"/>
                    <a:gd name="connsiteY63" fmla="*/ 472174 h 510246"/>
                    <a:gd name="connsiteX64" fmla="*/ 347049 w 351656"/>
                    <a:gd name="connsiteY64" fmla="*/ 470745 h 510246"/>
                    <a:gd name="connsiteX65" fmla="*/ 351625 w 351656"/>
                    <a:gd name="connsiteY65" fmla="*/ 465025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1656" h="510246">
                      <a:moveTo>
                        <a:pt x="351625" y="465025"/>
                      </a:moveTo>
                      <a:lnTo>
                        <a:pt x="350826" y="457838"/>
                      </a:lnTo>
                      <a:cubicBezTo>
                        <a:pt x="350511" y="454995"/>
                        <a:pt x="347949" y="452946"/>
                        <a:pt x="345107" y="453261"/>
                      </a:cubicBezTo>
                      <a:lnTo>
                        <a:pt x="344659" y="453311"/>
                      </a:lnTo>
                      <a:lnTo>
                        <a:pt x="336932" y="391494"/>
                      </a:lnTo>
                      <a:cubicBezTo>
                        <a:pt x="335251" y="378047"/>
                        <a:pt x="325998" y="366760"/>
                        <a:pt x="313142" y="362475"/>
                      </a:cubicBezTo>
                      <a:lnTo>
                        <a:pt x="270203" y="348162"/>
                      </a:lnTo>
                      <a:cubicBezTo>
                        <a:pt x="264307" y="346195"/>
                        <a:pt x="257838" y="347447"/>
                        <a:pt x="253291" y="351322"/>
                      </a:cubicBezTo>
                      <a:lnTo>
                        <a:pt x="240643" y="347106"/>
                      </a:lnTo>
                      <a:cubicBezTo>
                        <a:pt x="233458" y="344711"/>
                        <a:pt x="228612" y="337987"/>
                        <a:pt x="228612" y="330414"/>
                      </a:cubicBezTo>
                      <a:lnTo>
                        <a:pt x="228612" y="302040"/>
                      </a:lnTo>
                      <a:lnTo>
                        <a:pt x="266508" y="286250"/>
                      </a:lnTo>
                      <a:cubicBezTo>
                        <a:pt x="286179" y="278057"/>
                        <a:pt x="298991" y="258838"/>
                        <a:pt x="298991" y="237528"/>
                      </a:cubicBezTo>
                      <a:lnTo>
                        <a:pt x="298991" y="228731"/>
                      </a:lnTo>
                      <a:cubicBezTo>
                        <a:pt x="313567" y="228731"/>
                        <a:pt x="325383" y="216915"/>
                        <a:pt x="325383" y="202339"/>
                      </a:cubicBezTo>
                      <a:cubicBezTo>
                        <a:pt x="325383" y="197937"/>
                        <a:pt x="324300" y="193790"/>
                        <a:pt x="322393" y="190141"/>
                      </a:cubicBezTo>
                      <a:cubicBezTo>
                        <a:pt x="324311" y="185798"/>
                        <a:pt x="325383" y="180999"/>
                        <a:pt x="325383" y="175947"/>
                      </a:cubicBezTo>
                      <a:cubicBezTo>
                        <a:pt x="325383" y="172384"/>
                        <a:pt x="324696" y="169015"/>
                        <a:pt x="323712" y="165774"/>
                      </a:cubicBezTo>
                      <a:cubicBezTo>
                        <a:pt x="330168" y="159395"/>
                        <a:pt x="334181" y="150550"/>
                        <a:pt x="334181" y="140758"/>
                      </a:cubicBezTo>
                      <a:cubicBezTo>
                        <a:pt x="334181" y="137195"/>
                        <a:pt x="333493" y="133825"/>
                        <a:pt x="332509" y="130584"/>
                      </a:cubicBezTo>
                      <a:cubicBezTo>
                        <a:pt x="338966" y="124205"/>
                        <a:pt x="342978" y="115361"/>
                        <a:pt x="342978" y="105568"/>
                      </a:cubicBezTo>
                      <a:cubicBezTo>
                        <a:pt x="342978" y="88643"/>
                        <a:pt x="331021" y="74529"/>
                        <a:pt x="315099" y="71161"/>
                      </a:cubicBezTo>
                      <a:cubicBezTo>
                        <a:pt x="315971" y="68096"/>
                        <a:pt x="316586" y="64926"/>
                        <a:pt x="316586" y="61581"/>
                      </a:cubicBezTo>
                      <a:cubicBezTo>
                        <a:pt x="316586" y="42147"/>
                        <a:pt x="300831" y="26392"/>
                        <a:pt x="281396" y="26392"/>
                      </a:cubicBezTo>
                      <a:cubicBezTo>
                        <a:pt x="274098" y="26392"/>
                        <a:pt x="267320" y="28616"/>
                        <a:pt x="261698" y="32420"/>
                      </a:cubicBezTo>
                      <a:cubicBezTo>
                        <a:pt x="256896" y="18700"/>
                        <a:pt x="243973" y="8797"/>
                        <a:pt x="228612" y="8797"/>
                      </a:cubicBezTo>
                      <a:cubicBezTo>
                        <a:pt x="219935" y="8797"/>
                        <a:pt x="212094" y="12058"/>
                        <a:pt x="205958" y="17265"/>
                      </a:cubicBezTo>
                      <a:cubicBezTo>
                        <a:pt x="199821" y="6969"/>
                        <a:pt x="188687" y="0"/>
                        <a:pt x="175829" y="0"/>
                      </a:cubicBezTo>
                      <a:cubicBezTo>
                        <a:pt x="162972" y="0"/>
                        <a:pt x="151839" y="6969"/>
                        <a:pt x="145700" y="17265"/>
                      </a:cubicBezTo>
                      <a:cubicBezTo>
                        <a:pt x="139563" y="12058"/>
                        <a:pt x="131723" y="8797"/>
                        <a:pt x="123045" y="8797"/>
                      </a:cubicBezTo>
                      <a:cubicBezTo>
                        <a:pt x="107685" y="8797"/>
                        <a:pt x="94762" y="18700"/>
                        <a:pt x="89960" y="32420"/>
                      </a:cubicBezTo>
                      <a:cubicBezTo>
                        <a:pt x="84337" y="28616"/>
                        <a:pt x="77559" y="26392"/>
                        <a:pt x="70261" y="26392"/>
                      </a:cubicBezTo>
                      <a:cubicBezTo>
                        <a:pt x="50827" y="26392"/>
                        <a:pt x="35072" y="42147"/>
                        <a:pt x="35072" y="61581"/>
                      </a:cubicBezTo>
                      <a:cubicBezTo>
                        <a:pt x="35072" y="64926"/>
                        <a:pt x="35688" y="68096"/>
                        <a:pt x="36559" y="71161"/>
                      </a:cubicBezTo>
                      <a:cubicBezTo>
                        <a:pt x="20635" y="74529"/>
                        <a:pt x="8679" y="88643"/>
                        <a:pt x="8679" y="105568"/>
                      </a:cubicBezTo>
                      <a:cubicBezTo>
                        <a:pt x="8679" y="115361"/>
                        <a:pt x="12691" y="124205"/>
                        <a:pt x="19148" y="130584"/>
                      </a:cubicBezTo>
                      <a:cubicBezTo>
                        <a:pt x="18163" y="133825"/>
                        <a:pt x="17476" y="137195"/>
                        <a:pt x="17476" y="140758"/>
                      </a:cubicBezTo>
                      <a:cubicBezTo>
                        <a:pt x="17476" y="150550"/>
                        <a:pt x="21489" y="159395"/>
                        <a:pt x="27945" y="165774"/>
                      </a:cubicBezTo>
                      <a:cubicBezTo>
                        <a:pt x="26961" y="169015"/>
                        <a:pt x="26273" y="172384"/>
                        <a:pt x="26273" y="175947"/>
                      </a:cubicBezTo>
                      <a:cubicBezTo>
                        <a:pt x="26273" y="180999"/>
                        <a:pt x="27346" y="185798"/>
                        <a:pt x="29263" y="190141"/>
                      </a:cubicBezTo>
                      <a:cubicBezTo>
                        <a:pt x="27358" y="193790"/>
                        <a:pt x="26273" y="197937"/>
                        <a:pt x="26273" y="202339"/>
                      </a:cubicBezTo>
                      <a:cubicBezTo>
                        <a:pt x="26273" y="216915"/>
                        <a:pt x="38089" y="228731"/>
                        <a:pt x="52665" y="228731"/>
                      </a:cubicBezTo>
                      <a:lnTo>
                        <a:pt x="52665" y="237528"/>
                      </a:lnTo>
                      <a:cubicBezTo>
                        <a:pt x="52665" y="258837"/>
                        <a:pt x="65478" y="278055"/>
                        <a:pt x="85147" y="286252"/>
                      </a:cubicBezTo>
                      <a:lnTo>
                        <a:pt x="123044" y="302043"/>
                      </a:lnTo>
                      <a:lnTo>
                        <a:pt x="123044" y="330415"/>
                      </a:lnTo>
                      <a:cubicBezTo>
                        <a:pt x="123044" y="337989"/>
                        <a:pt x="118198" y="344712"/>
                        <a:pt x="111014" y="347107"/>
                      </a:cubicBezTo>
                      <a:lnTo>
                        <a:pt x="98366" y="351323"/>
                      </a:lnTo>
                      <a:cubicBezTo>
                        <a:pt x="93818" y="347448"/>
                        <a:pt x="87350" y="346196"/>
                        <a:pt x="81454" y="348163"/>
                      </a:cubicBezTo>
                      <a:lnTo>
                        <a:pt x="38515" y="362476"/>
                      </a:lnTo>
                      <a:cubicBezTo>
                        <a:pt x="25659" y="366761"/>
                        <a:pt x="16406" y="378048"/>
                        <a:pt x="14725" y="391495"/>
                      </a:cubicBezTo>
                      <a:lnTo>
                        <a:pt x="6997" y="453312"/>
                      </a:lnTo>
                      <a:lnTo>
                        <a:pt x="6550" y="453262"/>
                      </a:lnTo>
                      <a:cubicBezTo>
                        <a:pt x="3707" y="452947"/>
                        <a:pt x="1146" y="454995"/>
                        <a:pt x="830" y="457839"/>
                      </a:cubicBezTo>
                      <a:lnTo>
                        <a:pt x="32" y="465027"/>
                      </a:lnTo>
                      <a:cubicBezTo>
                        <a:pt x="-284" y="467869"/>
                        <a:pt x="1765" y="470430"/>
                        <a:pt x="4608" y="470746"/>
                      </a:cubicBezTo>
                      <a:lnTo>
                        <a:pt x="17476" y="472176"/>
                      </a:lnTo>
                      <a:lnTo>
                        <a:pt x="17476" y="492651"/>
                      </a:lnTo>
                      <a:cubicBezTo>
                        <a:pt x="17476" y="502368"/>
                        <a:pt x="25354" y="510246"/>
                        <a:pt x="35071" y="510246"/>
                      </a:cubicBezTo>
                      <a:lnTo>
                        <a:pt x="79058" y="510246"/>
                      </a:lnTo>
                      <a:lnTo>
                        <a:pt x="272599" y="510246"/>
                      </a:lnTo>
                      <a:lnTo>
                        <a:pt x="316586" y="510246"/>
                      </a:lnTo>
                      <a:cubicBezTo>
                        <a:pt x="326304" y="510246"/>
                        <a:pt x="334181" y="502368"/>
                        <a:pt x="334181" y="492651"/>
                      </a:cubicBezTo>
                      <a:lnTo>
                        <a:pt x="334181" y="472174"/>
                      </a:lnTo>
                      <a:lnTo>
                        <a:pt x="347049" y="470745"/>
                      </a:lnTo>
                      <a:cubicBezTo>
                        <a:pt x="349891" y="470429"/>
                        <a:pt x="351941" y="467868"/>
                        <a:pt x="351625" y="465025"/>
                      </a:cubicBezTo>
                      <a:close/>
                    </a:path>
                  </a:pathLst>
                </a:custGeom>
                <a:solidFill>
                  <a:srgbClr val="C38762"/>
                </a:solidFill>
                <a:ln w="1088" cap="flat">
                  <a:noFill/>
                  <a:prstDash val="solid"/>
                  <a:miter/>
                </a:ln>
              </p:spPr>
              <p:txBody>
                <a:bodyPr rtlCol="0" anchor="ctr"/>
                <a:lstStyle/>
                <a:p>
                  <a:endParaRPr lang="en-US"/>
                </a:p>
              </p:txBody>
            </p:sp>
            <p:sp>
              <p:nvSpPr>
                <p:cNvPr id="85" name="Freihandform 84">
                  <a:extLst>
                    <a:ext uri="{FF2B5EF4-FFF2-40B4-BE49-F238E27FC236}">
                      <a16:creationId xmlns:a16="http://schemas.microsoft.com/office/drawing/2014/main" id="{A9026C53-22DA-422C-A0AA-B45C23A9A420}"/>
                    </a:ext>
                  </a:extLst>
                </p:cNvPr>
                <p:cNvSpPr/>
                <p:nvPr/>
              </p:nvSpPr>
              <p:spPr>
                <a:xfrm>
                  <a:off x="1115800" y="664259"/>
                  <a:ext cx="334299" cy="211136"/>
                </a:xfrm>
                <a:custGeom>
                  <a:avLst/>
                  <a:gdLst>
                    <a:gd name="connsiteX0" fmla="*/ 323831 w 334299"/>
                    <a:gd name="connsiteY0" fmla="*/ 130584 h 211136"/>
                    <a:gd name="connsiteX1" fmla="*/ 334299 w 334299"/>
                    <a:gd name="connsiteY1" fmla="*/ 105568 h 211136"/>
                    <a:gd name="connsiteX2" fmla="*/ 306420 w 334299"/>
                    <a:gd name="connsiteY2" fmla="*/ 71161 h 211136"/>
                    <a:gd name="connsiteX3" fmla="*/ 307907 w 334299"/>
                    <a:gd name="connsiteY3" fmla="*/ 61581 h 211136"/>
                    <a:gd name="connsiteX4" fmla="*/ 272718 w 334299"/>
                    <a:gd name="connsiteY4" fmla="*/ 26392 h 211136"/>
                    <a:gd name="connsiteX5" fmla="*/ 253019 w 334299"/>
                    <a:gd name="connsiteY5" fmla="*/ 32420 h 211136"/>
                    <a:gd name="connsiteX6" fmla="*/ 219934 w 334299"/>
                    <a:gd name="connsiteY6" fmla="*/ 8797 h 211136"/>
                    <a:gd name="connsiteX7" fmla="*/ 197279 w 334299"/>
                    <a:gd name="connsiteY7" fmla="*/ 17265 h 211136"/>
                    <a:gd name="connsiteX8" fmla="*/ 167151 w 334299"/>
                    <a:gd name="connsiteY8" fmla="*/ 0 h 211136"/>
                    <a:gd name="connsiteX9" fmla="*/ 137021 w 334299"/>
                    <a:gd name="connsiteY9" fmla="*/ 17265 h 211136"/>
                    <a:gd name="connsiteX10" fmla="*/ 114367 w 334299"/>
                    <a:gd name="connsiteY10" fmla="*/ 8797 h 211136"/>
                    <a:gd name="connsiteX11" fmla="*/ 81281 w 334299"/>
                    <a:gd name="connsiteY11" fmla="*/ 32420 h 211136"/>
                    <a:gd name="connsiteX12" fmla="*/ 61583 w 334299"/>
                    <a:gd name="connsiteY12" fmla="*/ 26392 h 211136"/>
                    <a:gd name="connsiteX13" fmla="*/ 26393 w 334299"/>
                    <a:gd name="connsiteY13" fmla="*/ 61581 h 211136"/>
                    <a:gd name="connsiteX14" fmla="*/ 27880 w 334299"/>
                    <a:gd name="connsiteY14" fmla="*/ 71161 h 211136"/>
                    <a:gd name="connsiteX15" fmla="*/ 0 w 334299"/>
                    <a:gd name="connsiteY15" fmla="*/ 105568 h 211136"/>
                    <a:gd name="connsiteX16" fmla="*/ 10469 w 334299"/>
                    <a:gd name="connsiteY16" fmla="*/ 130584 h 211136"/>
                    <a:gd name="connsiteX17" fmla="*/ 8797 w 334299"/>
                    <a:gd name="connsiteY17" fmla="*/ 140758 h 211136"/>
                    <a:gd name="connsiteX18" fmla="*/ 19266 w 334299"/>
                    <a:gd name="connsiteY18" fmla="*/ 165774 h 211136"/>
                    <a:gd name="connsiteX19" fmla="*/ 17595 w 334299"/>
                    <a:gd name="connsiteY19" fmla="*/ 175947 h 211136"/>
                    <a:gd name="connsiteX20" fmla="*/ 52784 w 334299"/>
                    <a:gd name="connsiteY20" fmla="*/ 211136 h 211136"/>
                    <a:gd name="connsiteX21" fmla="*/ 52795 w 334299"/>
                    <a:gd name="connsiteY21" fmla="*/ 211136 h 211136"/>
                    <a:gd name="connsiteX22" fmla="*/ 281505 w 334299"/>
                    <a:gd name="connsiteY22" fmla="*/ 211136 h 211136"/>
                    <a:gd name="connsiteX23" fmla="*/ 281516 w 334299"/>
                    <a:gd name="connsiteY23" fmla="*/ 211136 h 211136"/>
                    <a:gd name="connsiteX24" fmla="*/ 316706 w 334299"/>
                    <a:gd name="connsiteY24" fmla="*/ 175947 h 211136"/>
                    <a:gd name="connsiteX25" fmla="*/ 315034 w 334299"/>
                    <a:gd name="connsiteY25" fmla="*/ 165774 h 211136"/>
                    <a:gd name="connsiteX26" fmla="*/ 325503 w 334299"/>
                    <a:gd name="connsiteY26" fmla="*/ 140758 h 211136"/>
                    <a:gd name="connsiteX27" fmla="*/ 323831 w 334299"/>
                    <a:gd name="connsiteY27" fmla="*/ 130584 h 21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4299" h="211136">
                      <a:moveTo>
                        <a:pt x="323831" y="130584"/>
                      </a:moveTo>
                      <a:cubicBezTo>
                        <a:pt x="330288" y="124205"/>
                        <a:pt x="334299" y="115361"/>
                        <a:pt x="334299" y="105568"/>
                      </a:cubicBezTo>
                      <a:cubicBezTo>
                        <a:pt x="334299" y="88643"/>
                        <a:pt x="322342" y="74529"/>
                        <a:pt x="306420" y="71161"/>
                      </a:cubicBezTo>
                      <a:cubicBezTo>
                        <a:pt x="307292" y="68096"/>
                        <a:pt x="307907" y="64926"/>
                        <a:pt x="307907" y="61581"/>
                      </a:cubicBezTo>
                      <a:cubicBezTo>
                        <a:pt x="307907" y="42147"/>
                        <a:pt x="292152" y="26392"/>
                        <a:pt x="272718" y="26392"/>
                      </a:cubicBezTo>
                      <a:cubicBezTo>
                        <a:pt x="265419" y="26392"/>
                        <a:pt x="258641" y="28616"/>
                        <a:pt x="253019" y="32420"/>
                      </a:cubicBezTo>
                      <a:cubicBezTo>
                        <a:pt x="248217" y="18700"/>
                        <a:pt x="235294" y="8797"/>
                        <a:pt x="219934" y="8797"/>
                      </a:cubicBezTo>
                      <a:cubicBezTo>
                        <a:pt x="211256" y="8797"/>
                        <a:pt x="203416" y="12058"/>
                        <a:pt x="197279" y="17265"/>
                      </a:cubicBezTo>
                      <a:cubicBezTo>
                        <a:pt x="191142" y="6969"/>
                        <a:pt x="180008" y="0"/>
                        <a:pt x="167151" y="0"/>
                      </a:cubicBezTo>
                      <a:cubicBezTo>
                        <a:pt x="154293" y="0"/>
                        <a:pt x="143160" y="6969"/>
                        <a:pt x="137021" y="17265"/>
                      </a:cubicBezTo>
                      <a:cubicBezTo>
                        <a:pt x="130885" y="12058"/>
                        <a:pt x="123044" y="8797"/>
                        <a:pt x="114367" y="8797"/>
                      </a:cubicBezTo>
                      <a:cubicBezTo>
                        <a:pt x="99006" y="8797"/>
                        <a:pt x="86083" y="18700"/>
                        <a:pt x="81281" y="32420"/>
                      </a:cubicBezTo>
                      <a:cubicBezTo>
                        <a:pt x="75658" y="28616"/>
                        <a:pt x="68880" y="26392"/>
                        <a:pt x="61583" y="26392"/>
                      </a:cubicBezTo>
                      <a:cubicBezTo>
                        <a:pt x="42148" y="26392"/>
                        <a:pt x="26393" y="42147"/>
                        <a:pt x="26393" y="61581"/>
                      </a:cubicBezTo>
                      <a:cubicBezTo>
                        <a:pt x="26393" y="64926"/>
                        <a:pt x="27009" y="68096"/>
                        <a:pt x="27880" y="71161"/>
                      </a:cubicBezTo>
                      <a:cubicBezTo>
                        <a:pt x="11957" y="74529"/>
                        <a:pt x="0" y="88643"/>
                        <a:pt x="0" y="105568"/>
                      </a:cubicBezTo>
                      <a:cubicBezTo>
                        <a:pt x="0" y="115361"/>
                        <a:pt x="4013" y="124205"/>
                        <a:pt x="10469" y="130584"/>
                      </a:cubicBezTo>
                      <a:cubicBezTo>
                        <a:pt x="9485" y="133825"/>
                        <a:pt x="8797" y="137195"/>
                        <a:pt x="8797" y="140758"/>
                      </a:cubicBezTo>
                      <a:cubicBezTo>
                        <a:pt x="8797" y="150550"/>
                        <a:pt x="12810" y="159395"/>
                        <a:pt x="19266" y="165774"/>
                      </a:cubicBezTo>
                      <a:cubicBezTo>
                        <a:pt x="18282" y="169015"/>
                        <a:pt x="17595" y="172384"/>
                        <a:pt x="17595" y="175947"/>
                      </a:cubicBezTo>
                      <a:cubicBezTo>
                        <a:pt x="17595" y="195381"/>
                        <a:pt x="33350" y="211136"/>
                        <a:pt x="52784" y="211136"/>
                      </a:cubicBezTo>
                      <a:cubicBezTo>
                        <a:pt x="52787" y="211136"/>
                        <a:pt x="52791" y="211136"/>
                        <a:pt x="52795" y="211136"/>
                      </a:cubicBezTo>
                      <a:lnTo>
                        <a:pt x="281505" y="211136"/>
                      </a:lnTo>
                      <a:cubicBezTo>
                        <a:pt x="281508" y="211136"/>
                        <a:pt x="281512" y="211136"/>
                        <a:pt x="281516" y="211136"/>
                      </a:cubicBezTo>
                      <a:cubicBezTo>
                        <a:pt x="300951" y="211136"/>
                        <a:pt x="316706" y="195381"/>
                        <a:pt x="316706" y="175947"/>
                      </a:cubicBezTo>
                      <a:cubicBezTo>
                        <a:pt x="316706" y="172384"/>
                        <a:pt x="316018" y="169015"/>
                        <a:pt x="315034" y="165774"/>
                      </a:cubicBezTo>
                      <a:cubicBezTo>
                        <a:pt x="321490" y="159395"/>
                        <a:pt x="325503" y="150550"/>
                        <a:pt x="325503" y="140758"/>
                      </a:cubicBezTo>
                      <a:cubicBezTo>
                        <a:pt x="325502" y="137195"/>
                        <a:pt x="324816" y="133825"/>
                        <a:pt x="323831" y="130584"/>
                      </a:cubicBezTo>
                      <a:close/>
                    </a:path>
                  </a:pathLst>
                </a:custGeom>
                <a:solidFill>
                  <a:srgbClr val="623F33"/>
                </a:solidFill>
                <a:ln w="1088" cap="flat">
                  <a:noFill/>
                  <a:prstDash val="solid"/>
                  <a:miter/>
                </a:ln>
              </p:spPr>
              <p:txBody>
                <a:bodyPr rtlCol="0" anchor="ctr"/>
                <a:lstStyle/>
                <a:p>
                  <a:endParaRPr lang="en-US"/>
                </a:p>
              </p:txBody>
            </p:sp>
            <p:sp>
              <p:nvSpPr>
                <p:cNvPr id="86" name="Freihandform 85">
                  <a:extLst>
                    <a:ext uri="{FF2B5EF4-FFF2-40B4-BE49-F238E27FC236}">
                      <a16:creationId xmlns:a16="http://schemas.microsoft.com/office/drawing/2014/main" id="{86EB630A-EF18-F6FB-6F44-42C62AB9E247}"/>
                    </a:ext>
                  </a:extLst>
                </p:cNvPr>
                <p:cNvSpPr/>
                <p:nvPr/>
              </p:nvSpPr>
              <p:spPr>
                <a:xfrm>
                  <a:off x="1113480" y="1011499"/>
                  <a:ext cx="339918" cy="163006"/>
                </a:xfrm>
                <a:custGeom>
                  <a:avLst/>
                  <a:gdLst>
                    <a:gd name="connsiteX0" fmla="*/ 266241 w 339918"/>
                    <a:gd name="connsiteY0" fmla="*/ 163007 h 163006"/>
                    <a:gd name="connsiteX1" fmla="*/ 266241 w 339918"/>
                    <a:gd name="connsiteY1" fmla="*/ 119020 h 163006"/>
                    <a:gd name="connsiteX2" fmla="*/ 339918 w 339918"/>
                    <a:gd name="connsiteY2" fmla="*/ 119020 h 163006"/>
                    <a:gd name="connsiteX3" fmla="*/ 330572 w 339918"/>
                    <a:gd name="connsiteY3" fmla="*/ 44255 h 163006"/>
                    <a:gd name="connsiteX4" fmla="*/ 306782 w 339918"/>
                    <a:gd name="connsiteY4" fmla="*/ 15236 h 163006"/>
                    <a:gd name="connsiteX5" fmla="*/ 263843 w 339918"/>
                    <a:gd name="connsiteY5" fmla="*/ 922 h 163006"/>
                    <a:gd name="connsiteX6" fmla="*/ 243729 w 339918"/>
                    <a:gd name="connsiteY6" fmla="*/ 7747 h 163006"/>
                    <a:gd name="connsiteX7" fmla="*/ 169471 w 339918"/>
                    <a:gd name="connsiteY7" fmla="*/ 48640 h 163006"/>
                    <a:gd name="connsiteX8" fmla="*/ 95210 w 339918"/>
                    <a:gd name="connsiteY8" fmla="*/ 7746 h 163006"/>
                    <a:gd name="connsiteX9" fmla="*/ 75096 w 339918"/>
                    <a:gd name="connsiteY9" fmla="*/ 921 h 163006"/>
                    <a:gd name="connsiteX10" fmla="*/ 32158 w 339918"/>
                    <a:gd name="connsiteY10" fmla="*/ 15235 h 163006"/>
                    <a:gd name="connsiteX11" fmla="*/ 8367 w 339918"/>
                    <a:gd name="connsiteY11" fmla="*/ 44254 h 163006"/>
                    <a:gd name="connsiteX12" fmla="*/ 0 w 339918"/>
                    <a:gd name="connsiteY12" fmla="*/ 111193 h 163006"/>
                    <a:gd name="connsiteX13" fmla="*/ 72700 w 339918"/>
                    <a:gd name="connsiteY13" fmla="*/ 119019 h 163006"/>
                    <a:gd name="connsiteX14" fmla="*/ 72700 w 339918"/>
                    <a:gd name="connsiteY14" fmla="*/ 163006 h 163006"/>
                    <a:gd name="connsiteX15" fmla="*/ 266242 w 339918"/>
                    <a:gd name="connsiteY15" fmla="*/ 163006 h 163006"/>
                    <a:gd name="connsiteX16" fmla="*/ 266242 w 339918"/>
                    <a:gd name="connsiteY16" fmla="*/ 163007 h 16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918" h="163006">
                      <a:moveTo>
                        <a:pt x="266241" y="163007"/>
                      </a:moveTo>
                      <a:lnTo>
                        <a:pt x="266241" y="119020"/>
                      </a:lnTo>
                      <a:lnTo>
                        <a:pt x="339918" y="119020"/>
                      </a:lnTo>
                      <a:lnTo>
                        <a:pt x="330572" y="44255"/>
                      </a:lnTo>
                      <a:cubicBezTo>
                        <a:pt x="328891" y="30808"/>
                        <a:pt x="319638" y="19521"/>
                        <a:pt x="306782" y="15236"/>
                      </a:cubicBezTo>
                      <a:lnTo>
                        <a:pt x="263843" y="922"/>
                      </a:lnTo>
                      <a:cubicBezTo>
                        <a:pt x="256366" y="-1571"/>
                        <a:pt x="247953" y="1092"/>
                        <a:pt x="243729" y="7747"/>
                      </a:cubicBezTo>
                      <a:cubicBezTo>
                        <a:pt x="228136" y="32318"/>
                        <a:pt x="200727" y="48640"/>
                        <a:pt x="169471" y="48640"/>
                      </a:cubicBezTo>
                      <a:cubicBezTo>
                        <a:pt x="138215" y="48640"/>
                        <a:pt x="110805" y="32317"/>
                        <a:pt x="95210" y="7746"/>
                      </a:cubicBezTo>
                      <a:cubicBezTo>
                        <a:pt x="90987" y="1091"/>
                        <a:pt x="82574" y="-1572"/>
                        <a:pt x="75096" y="921"/>
                      </a:cubicBezTo>
                      <a:lnTo>
                        <a:pt x="32158" y="15235"/>
                      </a:lnTo>
                      <a:cubicBezTo>
                        <a:pt x="19301" y="19520"/>
                        <a:pt x="10049" y="30807"/>
                        <a:pt x="8367" y="44254"/>
                      </a:cubicBezTo>
                      <a:lnTo>
                        <a:pt x="0" y="111193"/>
                      </a:lnTo>
                      <a:lnTo>
                        <a:pt x="72700" y="119019"/>
                      </a:lnTo>
                      <a:lnTo>
                        <a:pt x="72700" y="163006"/>
                      </a:lnTo>
                      <a:lnTo>
                        <a:pt x="266242" y="163006"/>
                      </a:lnTo>
                      <a:lnTo>
                        <a:pt x="266242" y="163007"/>
                      </a:lnTo>
                      <a:close/>
                    </a:path>
                  </a:pathLst>
                </a:custGeom>
                <a:solidFill>
                  <a:schemeClr val="accent5"/>
                </a:solidFill>
                <a:ln w="1088" cap="flat">
                  <a:noFill/>
                  <a:prstDash val="solid"/>
                  <a:miter/>
                </a:ln>
              </p:spPr>
              <p:txBody>
                <a:bodyPr rtlCol="0" anchor="ctr"/>
                <a:lstStyle/>
                <a:p>
                  <a:endParaRPr lang="en-US" dirty="0"/>
                </a:p>
              </p:txBody>
            </p:sp>
            <p:sp>
              <p:nvSpPr>
                <p:cNvPr id="87" name="Freihandform 86">
                  <a:extLst>
                    <a:ext uri="{FF2B5EF4-FFF2-40B4-BE49-F238E27FC236}">
                      <a16:creationId xmlns:a16="http://schemas.microsoft.com/office/drawing/2014/main" id="{DC2A70D3-9154-88E2-628E-11A48644E452}"/>
                    </a:ext>
                  </a:extLst>
                </p:cNvPr>
                <p:cNvSpPr/>
                <p:nvPr/>
              </p:nvSpPr>
              <p:spPr>
                <a:xfrm>
                  <a:off x="1221349" y="942841"/>
                  <a:ext cx="114384" cy="68777"/>
                </a:xfrm>
                <a:custGeom>
                  <a:avLst/>
                  <a:gdLst>
                    <a:gd name="connsiteX0" fmla="*/ 114384 w 114384"/>
                    <a:gd name="connsiteY0" fmla="*/ 23460 h 68777"/>
                    <a:gd name="connsiteX1" fmla="*/ 8816 w 114384"/>
                    <a:gd name="connsiteY1" fmla="*/ 0 h 68777"/>
                    <a:gd name="connsiteX2" fmla="*/ 8816 w 114384"/>
                    <a:gd name="connsiteY2" fmla="*/ 51833 h 68777"/>
                    <a:gd name="connsiteX3" fmla="*/ 0 w 114384"/>
                    <a:gd name="connsiteY3" fmla="*/ 66853 h 68777"/>
                    <a:gd name="connsiteX4" fmla="*/ 114384 w 114384"/>
                    <a:gd name="connsiteY4" fmla="*/ 23460 h 6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4" h="68777">
                      <a:moveTo>
                        <a:pt x="114384" y="23460"/>
                      </a:moveTo>
                      <a:lnTo>
                        <a:pt x="8816" y="0"/>
                      </a:lnTo>
                      <a:lnTo>
                        <a:pt x="8816" y="51833"/>
                      </a:lnTo>
                      <a:cubicBezTo>
                        <a:pt x="8816" y="58166"/>
                        <a:pt x="5312" y="63743"/>
                        <a:pt x="0" y="66853"/>
                      </a:cubicBezTo>
                      <a:cubicBezTo>
                        <a:pt x="73781" y="79768"/>
                        <a:pt x="114384" y="23460"/>
                        <a:pt x="114384" y="23460"/>
                      </a:cubicBezTo>
                      <a:close/>
                    </a:path>
                  </a:pathLst>
                </a:custGeom>
                <a:solidFill>
                  <a:srgbClr val="A46D4D"/>
                </a:solidFill>
                <a:ln w="1088" cap="flat">
                  <a:noFill/>
                  <a:prstDash val="solid"/>
                  <a:miter/>
                </a:ln>
              </p:spPr>
              <p:txBody>
                <a:bodyPr rtlCol="0" anchor="ctr"/>
                <a:lstStyle/>
                <a:p>
                  <a:endParaRPr lang="en-US"/>
                </a:p>
              </p:txBody>
            </p:sp>
            <p:sp>
              <p:nvSpPr>
                <p:cNvPr id="88" name="Freihandform 87">
                  <a:extLst>
                    <a:ext uri="{FF2B5EF4-FFF2-40B4-BE49-F238E27FC236}">
                      <a16:creationId xmlns:a16="http://schemas.microsoft.com/office/drawing/2014/main" id="{C59B9E09-52AC-72AC-E35A-92474DA39026}"/>
                    </a:ext>
                  </a:extLst>
                </p:cNvPr>
                <p:cNvSpPr/>
                <p:nvPr/>
              </p:nvSpPr>
              <p:spPr>
                <a:xfrm>
                  <a:off x="1133395" y="761029"/>
                  <a:ext cx="299109" cy="219933"/>
                </a:xfrm>
                <a:custGeom>
                  <a:avLst/>
                  <a:gdLst>
                    <a:gd name="connsiteX0" fmla="*/ 272718 w 299109"/>
                    <a:gd name="connsiteY0" fmla="*/ 79176 h 219933"/>
                    <a:gd name="connsiteX1" fmla="*/ 272718 w 299109"/>
                    <a:gd name="connsiteY1" fmla="*/ 52784 h 219933"/>
                    <a:gd name="connsiteX2" fmla="*/ 228731 w 299109"/>
                    <a:gd name="connsiteY2" fmla="*/ 0 h 219933"/>
                    <a:gd name="connsiteX3" fmla="*/ 70379 w 299109"/>
                    <a:gd name="connsiteY3" fmla="*/ 0 h 219933"/>
                    <a:gd name="connsiteX4" fmla="*/ 26392 w 299109"/>
                    <a:gd name="connsiteY4" fmla="*/ 52784 h 219933"/>
                    <a:gd name="connsiteX5" fmla="*/ 26392 w 299109"/>
                    <a:gd name="connsiteY5" fmla="*/ 79176 h 219933"/>
                    <a:gd name="connsiteX6" fmla="*/ 0 w 299109"/>
                    <a:gd name="connsiteY6" fmla="*/ 105568 h 219933"/>
                    <a:gd name="connsiteX7" fmla="*/ 26392 w 299109"/>
                    <a:gd name="connsiteY7" fmla="*/ 131960 h 219933"/>
                    <a:gd name="connsiteX8" fmla="*/ 26392 w 299109"/>
                    <a:gd name="connsiteY8" fmla="*/ 140758 h 219933"/>
                    <a:gd name="connsiteX9" fmla="*/ 58874 w 299109"/>
                    <a:gd name="connsiteY9" fmla="*/ 189482 h 219933"/>
                    <a:gd name="connsiteX10" fmla="*/ 115717 w 299109"/>
                    <a:gd name="connsiteY10" fmla="*/ 213166 h 219933"/>
                    <a:gd name="connsiteX11" fmla="*/ 149555 w 299109"/>
                    <a:gd name="connsiteY11" fmla="*/ 219934 h 219933"/>
                    <a:gd name="connsiteX12" fmla="*/ 149555 w 299109"/>
                    <a:gd name="connsiteY12" fmla="*/ 219934 h 219933"/>
                    <a:gd name="connsiteX13" fmla="*/ 183391 w 299109"/>
                    <a:gd name="connsiteY13" fmla="*/ 213166 h 219933"/>
                    <a:gd name="connsiteX14" fmla="*/ 240237 w 299109"/>
                    <a:gd name="connsiteY14" fmla="*/ 189481 h 219933"/>
                    <a:gd name="connsiteX15" fmla="*/ 272718 w 299109"/>
                    <a:gd name="connsiteY15" fmla="*/ 140758 h 219933"/>
                    <a:gd name="connsiteX16" fmla="*/ 272718 w 299109"/>
                    <a:gd name="connsiteY16" fmla="*/ 131960 h 219933"/>
                    <a:gd name="connsiteX17" fmla="*/ 299110 w 299109"/>
                    <a:gd name="connsiteY17" fmla="*/ 105568 h 219933"/>
                    <a:gd name="connsiteX18" fmla="*/ 272718 w 299109"/>
                    <a:gd name="connsiteY18" fmla="*/ 79176 h 21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19933">
                      <a:moveTo>
                        <a:pt x="272718" y="79176"/>
                      </a:moveTo>
                      <a:lnTo>
                        <a:pt x="272718" y="52784"/>
                      </a:lnTo>
                      <a:cubicBezTo>
                        <a:pt x="272718" y="28491"/>
                        <a:pt x="253024" y="0"/>
                        <a:pt x="228731" y="0"/>
                      </a:cubicBezTo>
                      <a:lnTo>
                        <a:pt x="70379" y="0"/>
                      </a:lnTo>
                      <a:cubicBezTo>
                        <a:pt x="46085" y="0"/>
                        <a:pt x="26392" y="28491"/>
                        <a:pt x="26392" y="52784"/>
                      </a:cubicBezTo>
                      <a:lnTo>
                        <a:pt x="26392" y="79176"/>
                      </a:lnTo>
                      <a:cubicBezTo>
                        <a:pt x="11816" y="79176"/>
                        <a:pt x="0" y="90993"/>
                        <a:pt x="0" y="105568"/>
                      </a:cubicBezTo>
                      <a:cubicBezTo>
                        <a:pt x="0" y="120144"/>
                        <a:pt x="11816" y="131960"/>
                        <a:pt x="26392" y="131960"/>
                      </a:cubicBezTo>
                      <a:lnTo>
                        <a:pt x="26392" y="140758"/>
                      </a:lnTo>
                      <a:cubicBezTo>
                        <a:pt x="26392" y="162066"/>
                        <a:pt x="39204" y="181285"/>
                        <a:pt x="58874" y="189482"/>
                      </a:cubicBezTo>
                      <a:lnTo>
                        <a:pt x="115717" y="213166"/>
                      </a:lnTo>
                      <a:cubicBezTo>
                        <a:pt x="126440" y="217634"/>
                        <a:pt x="137940" y="219934"/>
                        <a:pt x="149555" y="219934"/>
                      </a:cubicBezTo>
                      <a:lnTo>
                        <a:pt x="149555" y="219934"/>
                      </a:lnTo>
                      <a:cubicBezTo>
                        <a:pt x="161170" y="219934"/>
                        <a:pt x="172669" y="217633"/>
                        <a:pt x="183391" y="213166"/>
                      </a:cubicBezTo>
                      <a:lnTo>
                        <a:pt x="240237" y="189481"/>
                      </a:lnTo>
                      <a:cubicBezTo>
                        <a:pt x="259905" y="181286"/>
                        <a:pt x="272718" y="162067"/>
                        <a:pt x="272718" y="140758"/>
                      </a:cubicBezTo>
                      <a:lnTo>
                        <a:pt x="272718" y="131960"/>
                      </a:lnTo>
                      <a:cubicBezTo>
                        <a:pt x="287294" y="131960"/>
                        <a:pt x="299110" y="120144"/>
                        <a:pt x="299110" y="105568"/>
                      </a:cubicBezTo>
                      <a:cubicBezTo>
                        <a:pt x="299110" y="90992"/>
                        <a:pt x="287294" y="79176"/>
                        <a:pt x="272718" y="79176"/>
                      </a:cubicBezTo>
                      <a:close/>
                    </a:path>
                  </a:pathLst>
                </a:custGeom>
                <a:solidFill>
                  <a:srgbClr val="D29771"/>
                </a:solidFill>
                <a:ln w="1088" cap="flat">
                  <a:noFill/>
                  <a:prstDash val="solid"/>
                  <a:miter/>
                </a:ln>
              </p:spPr>
              <p:txBody>
                <a:bodyPr rtlCol="0" anchor="ctr"/>
                <a:lstStyle/>
                <a:p>
                  <a:endParaRPr lang="en-US"/>
                </a:p>
              </p:txBody>
            </p:sp>
            <p:sp>
              <p:nvSpPr>
                <p:cNvPr id="89" name="Freihandform 88">
                  <a:extLst>
                    <a:ext uri="{FF2B5EF4-FFF2-40B4-BE49-F238E27FC236}">
                      <a16:creationId xmlns:a16="http://schemas.microsoft.com/office/drawing/2014/main" id="{ED7B1631-44A8-1AA9-9FA8-16C82EE333A5}"/>
                    </a:ext>
                  </a:extLst>
                </p:cNvPr>
                <p:cNvSpPr/>
                <p:nvPr/>
              </p:nvSpPr>
              <p:spPr>
                <a:xfrm>
                  <a:off x="1212572"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5" y="26392"/>
                        <a:pt x="8797" y="26392"/>
                      </a:cubicBezTo>
                      <a:close/>
                    </a:path>
                  </a:pathLst>
                </a:custGeom>
                <a:solidFill>
                  <a:srgbClr val="623F33"/>
                </a:solidFill>
                <a:ln w="1088" cap="flat">
                  <a:noFill/>
                  <a:prstDash val="solid"/>
                  <a:miter/>
                </a:ln>
              </p:spPr>
              <p:txBody>
                <a:bodyPr rtlCol="0" anchor="ctr"/>
                <a:lstStyle/>
                <a:p>
                  <a:endParaRPr lang="en-US"/>
                </a:p>
              </p:txBody>
            </p:sp>
            <p:sp>
              <p:nvSpPr>
                <p:cNvPr id="90" name="Freihandform 89">
                  <a:extLst>
                    <a:ext uri="{FF2B5EF4-FFF2-40B4-BE49-F238E27FC236}">
                      <a16:creationId xmlns:a16="http://schemas.microsoft.com/office/drawing/2014/main" id="{F368F505-A409-761E-E6BC-2213F2EC7919}"/>
                    </a:ext>
                  </a:extLst>
                </p:cNvPr>
                <p:cNvSpPr/>
                <p:nvPr/>
              </p:nvSpPr>
              <p:spPr>
                <a:xfrm>
                  <a:off x="1335734"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91" name="Freihandform 90">
                  <a:extLst>
                    <a:ext uri="{FF2B5EF4-FFF2-40B4-BE49-F238E27FC236}">
                      <a16:creationId xmlns:a16="http://schemas.microsoft.com/office/drawing/2014/main" id="{5765E5F8-740F-F266-594E-B7EB6D204CE8}"/>
                    </a:ext>
                  </a:extLst>
                </p:cNvPr>
                <p:cNvSpPr/>
                <p:nvPr/>
              </p:nvSpPr>
              <p:spPr>
                <a:xfrm>
                  <a:off x="1238963" y="910582"/>
                  <a:ext cx="87975" cy="26634"/>
                </a:xfrm>
                <a:custGeom>
                  <a:avLst/>
                  <a:gdLst>
                    <a:gd name="connsiteX0" fmla="*/ 43988 w 87975"/>
                    <a:gd name="connsiteY0" fmla="*/ 26635 h 26634"/>
                    <a:gd name="connsiteX1" fmla="*/ 3850 w 87975"/>
                    <a:gd name="connsiteY1" fmla="*/ 16072 h 26634"/>
                    <a:gd name="connsiteX2" fmla="*/ 1526 w 87975"/>
                    <a:gd name="connsiteY2" fmla="*/ 3852 h 26634"/>
                    <a:gd name="connsiteX3" fmla="*/ 13747 w 87975"/>
                    <a:gd name="connsiteY3" fmla="*/ 1528 h 26634"/>
                    <a:gd name="connsiteX4" fmla="*/ 43988 w 87975"/>
                    <a:gd name="connsiteY4" fmla="*/ 9041 h 26634"/>
                    <a:gd name="connsiteX5" fmla="*/ 74228 w 87975"/>
                    <a:gd name="connsiteY5" fmla="*/ 1528 h 26634"/>
                    <a:gd name="connsiteX6" fmla="*/ 86449 w 87975"/>
                    <a:gd name="connsiteY6" fmla="*/ 3852 h 26634"/>
                    <a:gd name="connsiteX7" fmla="*/ 84125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0" y="7868"/>
                        <a:pt x="1526" y="3852"/>
                      </a:cubicBezTo>
                      <a:cubicBezTo>
                        <a:pt x="4253" y="-160"/>
                        <a:pt x="9731" y="-1205"/>
                        <a:pt x="13747" y="1528"/>
                      </a:cubicBezTo>
                      <a:cubicBezTo>
                        <a:pt x="20663" y="6231"/>
                        <a:pt x="31968" y="9041"/>
                        <a:pt x="43988" y="9041"/>
                      </a:cubicBezTo>
                      <a:cubicBezTo>
                        <a:pt x="56007" y="9041"/>
                        <a:pt x="67313" y="6231"/>
                        <a:pt x="74228" y="1528"/>
                      </a:cubicBezTo>
                      <a:cubicBezTo>
                        <a:pt x="78253" y="-1212"/>
                        <a:pt x="83717" y="-164"/>
                        <a:pt x="86449" y="3852"/>
                      </a:cubicBezTo>
                      <a:cubicBezTo>
                        <a:pt x="89185" y="7868"/>
                        <a:pt x="88141" y="13341"/>
                        <a:pt x="84125" y="16072"/>
                      </a:cubicBezTo>
                      <a:cubicBezTo>
                        <a:pt x="74259" y="22786"/>
                        <a:pt x="59628" y="26635"/>
                        <a:pt x="43988" y="26635"/>
                      </a:cubicBezTo>
                      <a:close/>
                    </a:path>
                  </a:pathLst>
                </a:custGeom>
                <a:solidFill>
                  <a:srgbClr val="A46D4D"/>
                </a:solidFill>
                <a:ln w="1088" cap="flat">
                  <a:noFill/>
                  <a:prstDash val="solid"/>
                  <a:miter/>
                </a:ln>
              </p:spPr>
              <p:txBody>
                <a:bodyPr rtlCol="0" anchor="ctr"/>
                <a:lstStyle/>
                <a:p>
                  <a:endParaRPr lang="en-US"/>
                </a:p>
              </p:txBody>
            </p:sp>
            <p:sp>
              <p:nvSpPr>
                <p:cNvPr id="92" name="Freihandform 91">
                  <a:extLst>
                    <a:ext uri="{FF2B5EF4-FFF2-40B4-BE49-F238E27FC236}">
                      <a16:creationId xmlns:a16="http://schemas.microsoft.com/office/drawing/2014/main" id="{1D292F2F-B8D4-48C6-251E-C17DC5A0070E}"/>
                    </a:ext>
                  </a:extLst>
                </p:cNvPr>
                <p:cNvSpPr/>
                <p:nvPr/>
              </p:nvSpPr>
              <p:spPr>
                <a:xfrm>
                  <a:off x="1112659" y="1038330"/>
                  <a:ext cx="73520" cy="98829"/>
                </a:xfrm>
                <a:custGeom>
                  <a:avLst/>
                  <a:gdLst>
                    <a:gd name="connsiteX0" fmla="*/ 73521 w 73520"/>
                    <a:gd name="connsiteY0" fmla="*/ 98829 h 98829"/>
                    <a:gd name="connsiteX1" fmla="*/ 73521 w 73520"/>
                    <a:gd name="connsiteY1" fmla="*/ 78919 h 98829"/>
                    <a:gd name="connsiteX2" fmla="*/ 64929 w 73520"/>
                    <a:gd name="connsiteY2" fmla="*/ 55877 h 98829"/>
                    <a:gd name="connsiteX3" fmla="*/ 16523 w 73520"/>
                    <a:gd name="connsiteY3" fmla="*/ 0 h 98829"/>
                    <a:gd name="connsiteX4" fmla="*/ 9189 w 73520"/>
                    <a:gd name="connsiteY4" fmla="*/ 17422 h 98829"/>
                    <a:gd name="connsiteX5" fmla="*/ 0 w 73520"/>
                    <a:gd name="connsiteY5" fmla="*/ 90932 h 98829"/>
                    <a:gd name="connsiteX6" fmla="*/ 73521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73521" y="98829"/>
                      </a:moveTo>
                      <a:lnTo>
                        <a:pt x="73521" y="78919"/>
                      </a:lnTo>
                      <a:cubicBezTo>
                        <a:pt x="73521" y="70455"/>
                        <a:pt x="70470" y="62275"/>
                        <a:pt x="64929" y="55877"/>
                      </a:cubicBezTo>
                      <a:lnTo>
                        <a:pt x="16523" y="0"/>
                      </a:lnTo>
                      <a:cubicBezTo>
                        <a:pt x="12616" y="4945"/>
                        <a:pt x="10001" y="10920"/>
                        <a:pt x="9189" y="17422"/>
                      </a:cubicBezTo>
                      <a:lnTo>
                        <a:pt x="0" y="90932"/>
                      </a:lnTo>
                      <a:cubicBezTo>
                        <a:pt x="13991" y="91772"/>
                        <a:pt x="51208" y="96132"/>
                        <a:pt x="73521" y="98829"/>
                      </a:cubicBezTo>
                      <a:close/>
                    </a:path>
                  </a:pathLst>
                </a:custGeom>
                <a:solidFill>
                  <a:srgbClr val="26ABB4"/>
                </a:solidFill>
                <a:ln w="1088" cap="flat">
                  <a:noFill/>
                  <a:prstDash val="solid"/>
                  <a:miter/>
                </a:ln>
              </p:spPr>
              <p:txBody>
                <a:bodyPr rtlCol="0" anchor="ctr"/>
                <a:lstStyle/>
                <a:p>
                  <a:endParaRPr lang="en-US"/>
                </a:p>
              </p:txBody>
            </p:sp>
            <p:sp>
              <p:nvSpPr>
                <p:cNvPr id="93" name="Freihandform 92">
                  <a:extLst>
                    <a:ext uri="{FF2B5EF4-FFF2-40B4-BE49-F238E27FC236}">
                      <a16:creationId xmlns:a16="http://schemas.microsoft.com/office/drawing/2014/main" id="{16DBB6B6-CD4B-D4F7-0E7B-D9445D23DEA2}"/>
                    </a:ext>
                  </a:extLst>
                </p:cNvPr>
                <p:cNvSpPr/>
                <p:nvPr/>
              </p:nvSpPr>
              <p:spPr>
                <a:xfrm>
                  <a:off x="1107121" y="1117489"/>
                  <a:ext cx="79058" cy="25787"/>
                </a:xfrm>
                <a:custGeom>
                  <a:avLst/>
                  <a:gdLst>
                    <a:gd name="connsiteX0" fmla="*/ 79059 w 79058"/>
                    <a:gd name="connsiteY0" fmla="*/ 8088 h 25787"/>
                    <a:gd name="connsiteX1" fmla="*/ 6551 w 79058"/>
                    <a:gd name="connsiteY1" fmla="*/ 32 h 25787"/>
                    <a:gd name="connsiteX2" fmla="*/ 830 w 79058"/>
                    <a:gd name="connsiteY2" fmla="*/ 4608 h 25787"/>
                    <a:gd name="connsiteX3" fmla="*/ 32 w 79058"/>
                    <a:gd name="connsiteY3" fmla="*/ 11795 h 25787"/>
                    <a:gd name="connsiteX4" fmla="*/ 4608 w 79058"/>
                    <a:gd name="connsiteY4" fmla="*/ 17515 h 25787"/>
                    <a:gd name="connsiteX5" fmla="*/ 79059 w 79058"/>
                    <a:gd name="connsiteY5" fmla="*/ 25787 h 25787"/>
                    <a:gd name="connsiteX6" fmla="*/ 79059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79059" y="8088"/>
                      </a:moveTo>
                      <a:lnTo>
                        <a:pt x="6551" y="32"/>
                      </a:lnTo>
                      <a:cubicBezTo>
                        <a:pt x="3707" y="-284"/>
                        <a:pt x="1147" y="1765"/>
                        <a:pt x="830" y="4608"/>
                      </a:cubicBezTo>
                      <a:lnTo>
                        <a:pt x="32" y="11795"/>
                      </a:lnTo>
                      <a:cubicBezTo>
                        <a:pt x="-284" y="14638"/>
                        <a:pt x="1765" y="17199"/>
                        <a:pt x="4608" y="17515"/>
                      </a:cubicBezTo>
                      <a:lnTo>
                        <a:pt x="79059" y="25787"/>
                      </a:lnTo>
                      <a:lnTo>
                        <a:pt x="79059" y="8088"/>
                      </a:lnTo>
                      <a:close/>
                    </a:path>
                  </a:pathLst>
                </a:custGeom>
                <a:solidFill>
                  <a:srgbClr val="97CCD2"/>
                </a:solidFill>
                <a:ln w="1088" cap="flat">
                  <a:noFill/>
                  <a:prstDash val="solid"/>
                  <a:miter/>
                </a:ln>
              </p:spPr>
              <p:txBody>
                <a:bodyPr rtlCol="0" anchor="ctr"/>
                <a:lstStyle/>
                <a:p>
                  <a:endParaRPr lang="en-US"/>
                </a:p>
              </p:txBody>
            </p:sp>
            <p:sp>
              <p:nvSpPr>
                <p:cNvPr id="94" name="Freihandform 93">
                  <a:extLst>
                    <a:ext uri="{FF2B5EF4-FFF2-40B4-BE49-F238E27FC236}">
                      <a16:creationId xmlns:a16="http://schemas.microsoft.com/office/drawing/2014/main" id="{4DB49092-5018-2541-2197-4E684F7073B0}"/>
                    </a:ext>
                  </a:extLst>
                </p:cNvPr>
                <p:cNvSpPr/>
                <p:nvPr/>
              </p:nvSpPr>
              <p:spPr>
                <a:xfrm>
                  <a:off x="1379720" y="1038330"/>
                  <a:ext cx="73520" cy="98829"/>
                </a:xfrm>
                <a:custGeom>
                  <a:avLst/>
                  <a:gdLst>
                    <a:gd name="connsiteX0" fmla="*/ 0 w 73520"/>
                    <a:gd name="connsiteY0" fmla="*/ 98829 h 98829"/>
                    <a:gd name="connsiteX1" fmla="*/ 0 w 73520"/>
                    <a:gd name="connsiteY1" fmla="*/ 78919 h 98829"/>
                    <a:gd name="connsiteX2" fmla="*/ 8592 w 73520"/>
                    <a:gd name="connsiteY2" fmla="*/ 55877 h 98829"/>
                    <a:gd name="connsiteX3" fmla="*/ 56998 w 73520"/>
                    <a:gd name="connsiteY3" fmla="*/ 0 h 98829"/>
                    <a:gd name="connsiteX4" fmla="*/ 64332 w 73520"/>
                    <a:gd name="connsiteY4" fmla="*/ 17422 h 98829"/>
                    <a:gd name="connsiteX5" fmla="*/ 73521 w 73520"/>
                    <a:gd name="connsiteY5" fmla="*/ 90932 h 98829"/>
                    <a:gd name="connsiteX6" fmla="*/ 0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0" y="98829"/>
                      </a:moveTo>
                      <a:lnTo>
                        <a:pt x="0" y="78919"/>
                      </a:lnTo>
                      <a:cubicBezTo>
                        <a:pt x="0" y="70455"/>
                        <a:pt x="3050" y="62275"/>
                        <a:pt x="8592" y="55877"/>
                      </a:cubicBezTo>
                      <a:lnTo>
                        <a:pt x="56998" y="0"/>
                      </a:lnTo>
                      <a:cubicBezTo>
                        <a:pt x="60904" y="4945"/>
                        <a:pt x="63519" y="10920"/>
                        <a:pt x="64332" y="17422"/>
                      </a:cubicBezTo>
                      <a:lnTo>
                        <a:pt x="73521" y="90932"/>
                      </a:lnTo>
                      <a:cubicBezTo>
                        <a:pt x="59529" y="91772"/>
                        <a:pt x="22311" y="96132"/>
                        <a:pt x="0" y="98829"/>
                      </a:cubicBezTo>
                      <a:close/>
                    </a:path>
                  </a:pathLst>
                </a:custGeom>
                <a:solidFill>
                  <a:schemeClr val="accent6"/>
                </a:solidFill>
                <a:ln w="1088" cap="flat">
                  <a:noFill/>
                  <a:prstDash val="solid"/>
                  <a:miter/>
                </a:ln>
              </p:spPr>
              <p:txBody>
                <a:bodyPr rtlCol="0" anchor="ctr"/>
                <a:lstStyle/>
                <a:p>
                  <a:endParaRPr lang="en-US"/>
                </a:p>
              </p:txBody>
            </p:sp>
            <p:sp>
              <p:nvSpPr>
                <p:cNvPr id="95" name="Freihandform 94">
                  <a:extLst>
                    <a:ext uri="{FF2B5EF4-FFF2-40B4-BE49-F238E27FC236}">
                      <a16:creationId xmlns:a16="http://schemas.microsoft.com/office/drawing/2014/main" id="{4CFC615B-E3C9-EEA5-DA67-FB636D3612DD}"/>
                    </a:ext>
                  </a:extLst>
                </p:cNvPr>
                <p:cNvSpPr/>
                <p:nvPr/>
              </p:nvSpPr>
              <p:spPr>
                <a:xfrm>
                  <a:off x="1379720" y="1117489"/>
                  <a:ext cx="79058" cy="25787"/>
                </a:xfrm>
                <a:custGeom>
                  <a:avLst/>
                  <a:gdLst>
                    <a:gd name="connsiteX0" fmla="*/ 0 w 79058"/>
                    <a:gd name="connsiteY0" fmla="*/ 8088 h 25787"/>
                    <a:gd name="connsiteX1" fmla="*/ 72508 w 79058"/>
                    <a:gd name="connsiteY1" fmla="*/ 32 h 25787"/>
                    <a:gd name="connsiteX2" fmla="*/ 78228 w 79058"/>
                    <a:gd name="connsiteY2" fmla="*/ 4608 h 25787"/>
                    <a:gd name="connsiteX3" fmla="*/ 79027 w 79058"/>
                    <a:gd name="connsiteY3" fmla="*/ 11795 h 25787"/>
                    <a:gd name="connsiteX4" fmla="*/ 74451 w 79058"/>
                    <a:gd name="connsiteY4" fmla="*/ 17515 h 25787"/>
                    <a:gd name="connsiteX5" fmla="*/ 0 w 79058"/>
                    <a:gd name="connsiteY5" fmla="*/ 25787 h 25787"/>
                    <a:gd name="connsiteX6" fmla="*/ 0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0" y="8088"/>
                      </a:moveTo>
                      <a:lnTo>
                        <a:pt x="72508" y="32"/>
                      </a:lnTo>
                      <a:cubicBezTo>
                        <a:pt x="75351" y="-284"/>
                        <a:pt x="77911" y="1765"/>
                        <a:pt x="78228" y="4608"/>
                      </a:cubicBezTo>
                      <a:lnTo>
                        <a:pt x="79027" y="11795"/>
                      </a:lnTo>
                      <a:cubicBezTo>
                        <a:pt x="79342" y="14638"/>
                        <a:pt x="77293" y="17199"/>
                        <a:pt x="74451" y="17515"/>
                      </a:cubicBezTo>
                      <a:lnTo>
                        <a:pt x="0" y="25787"/>
                      </a:lnTo>
                      <a:lnTo>
                        <a:pt x="0" y="8088"/>
                      </a:lnTo>
                      <a:close/>
                    </a:path>
                  </a:pathLst>
                </a:custGeom>
                <a:solidFill>
                  <a:schemeClr val="accent5"/>
                </a:solidFill>
                <a:ln w="1088" cap="flat">
                  <a:noFill/>
                  <a:prstDash val="solid"/>
                  <a:miter/>
                </a:ln>
              </p:spPr>
              <p:txBody>
                <a:bodyPr rtlCol="0" anchor="ctr"/>
                <a:lstStyle/>
                <a:p>
                  <a:endParaRPr lang="en-US"/>
                </a:p>
              </p:txBody>
            </p:sp>
            <p:sp>
              <p:nvSpPr>
                <p:cNvPr id="96" name="Freihandform 95">
                  <a:extLst>
                    <a:ext uri="{FF2B5EF4-FFF2-40B4-BE49-F238E27FC236}">
                      <a16:creationId xmlns:a16="http://schemas.microsoft.com/office/drawing/2014/main" id="{56177CCF-A4A1-BE6C-E57A-6AD7698C203A}"/>
                    </a:ext>
                  </a:extLst>
                </p:cNvPr>
                <p:cNvSpPr/>
                <p:nvPr/>
              </p:nvSpPr>
              <p:spPr>
                <a:xfrm>
                  <a:off x="1133395" y="762129"/>
                  <a:ext cx="234718" cy="215089"/>
                </a:xfrm>
                <a:custGeom>
                  <a:avLst/>
                  <a:gdLst>
                    <a:gd name="connsiteX0" fmla="*/ 26392 w 234718"/>
                    <a:gd name="connsiteY0" fmla="*/ 0 h 215089"/>
                    <a:gd name="connsiteX1" fmla="*/ 26392 w 234718"/>
                    <a:gd name="connsiteY1" fmla="*/ 78076 h 215089"/>
                    <a:gd name="connsiteX2" fmla="*/ 0 w 234718"/>
                    <a:gd name="connsiteY2" fmla="*/ 104468 h 215089"/>
                    <a:gd name="connsiteX3" fmla="*/ 26392 w 234718"/>
                    <a:gd name="connsiteY3" fmla="*/ 130861 h 215089"/>
                    <a:gd name="connsiteX4" fmla="*/ 26392 w 234718"/>
                    <a:gd name="connsiteY4" fmla="*/ 139658 h 215089"/>
                    <a:gd name="connsiteX5" fmla="*/ 58874 w 234718"/>
                    <a:gd name="connsiteY5" fmla="*/ 188382 h 215089"/>
                    <a:gd name="connsiteX6" fmla="*/ 115716 w 234718"/>
                    <a:gd name="connsiteY6" fmla="*/ 212067 h 215089"/>
                    <a:gd name="connsiteX7" fmla="*/ 124213 w 234718"/>
                    <a:gd name="connsiteY7" fmla="*/ 215090 h 215089"/>
                    <a:gd name="connsiteX8" fmla="*/ 72573 w 234718"/>
                    <a:gd name="connsiteY8" fmla="*/ 170144 h 215089"/>
                    <a:gd name="connsiteX9" fmla="*/ 61581 w 234718"/>
                    <a:gd name="connsiteY9" fmla="*/ 141965 h 215089"/>
                    <a:gd name="connsiteX10" fmla="*/ 61581 w 234718"/>
                    <a:gd name="connsiteY10" fmla="*/ 42637 h 215089"/>
                    <a:gd name="connsiteX11" fmla="*/ 85535 w 234718"/>
                    <a:gd name="connsiteY11" fmla="*/ 30857 h 215089"/>
                    <a:gd name="connsiteX12" fmla="*/ 101169 w 234718"/>
                    <a:gd name="connsiteY12" fmla="*/ 34090 h 215089"/>
                    <a:gd name="connsiteX13" fmla="*/ 131215 w 234718"/>
                    <a:gd name="connsiteY13" fmla="*/ 20007 h 215089"/>
                    <a:gd name="connsiteX14" fmla="*/ 149555 w 234718"/>
                    <a:gd name="connsiteY14" fmla="*/ 25292 h 215089"/>
                    <a:gd name="connsiteX15" fmla="*/ 172973 w 234718"/>
                    <a:gd name="connsiteY15" fmla="*/ 16194 h 215089"/>
                    <a:gd name="connsiteX16" fmla="*/ 197940 w 234718"/>
                    <a:gd name="connsiteY16" fmla="*/ 25292 h 215089"/>
                    <a:gd name="connsiteX17" fmla="*/ 234719 w 234718"/>
                    <a:gd name="connsiteY17" fmla="*/ 0 h 215089"/>
                    <a:gd name="connsiteX18" fmla="*/ 26392 w 234718"/>
                    <a:gd name="connsiteY18" fmla="*/ 0 h 2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718" h="215089">
                      <a:moveTo>
                        <a:pt x="26392" y="0"/>
                      </a:moveTo>
                      <a:lnTo>
                        <a:pt x="26392" y="78076"/>
                      </a:lnTo>
                      <a:cubicBezTo>
                        <a:pt x="11816" y="78076"/>
                        <a:pt x="0" y="89892"/>
                        <a:pt x="0" y="104468"/>
                      </a:cubicBezTo>
                      <a:cubicBezTo>
                        <a:pt x="0" y="119045"/>
                        <a:pt x="11816" y="130861"/>
                        <a:pt x="26392" y="130861"/>
                      </a:cubicBezTo>
                      <a:lnTo>
                        <a:pt x="26392" y="139658"/>
                      </a:lnTo>
                      <a:cubicBezTo>
                        <a:pt x="26392" y="160967"/>
                        <a:pt x="39204" y="180186"/>
                        <a:pt x="58874" y="188382"/>
                      </a:cubicBezTo>
                      <a:lnTo>
                        <a:pt x="115716" y="212067"/>
                      </a:lnTo>
                      <a:cubicBezTo>
                        <a:pt x="118498" y="213226"/>
                        <a:pt x="121337" y="214224"/>
                        <a:pt x="124213" y="215090"/>
                      </a:cubicBezTo>
                      <a:cubicBezTo>
                        <a:pt x="99092" y="196713"/>
                        <a:pt x="82371" y="180648"/>
                        <a:pt x="72573" y="170144"/>
                      </a:cubicBezTo>
                      <a:cubicBezTo>
                        <a:pt x="65445" y="162501"/>
                        <a:pt x="61581" y="152416"/>
                        <a:pt x="61581" y="141965"/>
                      </a:cubicBezTo>
                      <a:lnTo>
                        <a:pt x="61581" y="42637"/>
                      </a:lnTo>
                      <a:cubicBezTo>
                        <a:pt x="70945" y="41594"/>
                        <a:pt x="79304" y="37268"/>
                        <a:pt x="85535" y="30857"/>
                      </a:cubicBezTo>
                      <a:cubicBezTo>
                        <a:pt x="90334" y="32924"/>
                        <a:pt x="95613" y="34090"/>
                        <a:pt x="101169" y="34090"/>
                      </a:cubicBezTo>
                      <a:cubicBezTo>
                        <a:pt x="113263" y="34090"/>
                        <a:pt x="123953" y="28552"/>
                        <a:pt x="131215" y="20007"/>
                      </a:cubicBezTo>
                      <a:cubicBezTo>
                        <a:pt x="136569" y="23299"/>
                        <a:pt x="142810" y="25292"/>
                        <a:pt x="149555" y="25292"/>
                      </a:cubicBezTo>
                      <a:cubicBezTo>
                        <a:pt x="158589" y="25292"/>
                        <a:pt x="166742" y="21789"/>
                        <a:pt x="172973" y="16194"/>
                      </a:cubicBezTo>
                      <a:cubicBezTo>
                        <a:pt x="179803" y="21793"/>
                        <a:pt x="188420" y="25292"/>
                        <a:pt x="197940" y="25292"/>
                      </a:cubicBezTo>
                      <a:cubicBezTo>
                        <a:pt x="214748" y="25292"/>
                        <a:pt x="229004" y="14785"/>
                        <a:pt x="234719" y="0"/>
                      </a:cubicBezTo>
                      <a:lnTo>
                        <a:pt x="26392" y="0"/>
                      </a:lnTo>
                      <a:close/>
                    </a:path>
                  </a:pathLst>
                </a:custGeom>
                <a:solidFill>
                  <a:srgbClr val="C38762"/>
                </a:solidFill>
                <a:ln w="1088" cap="flat">
                  <a:noFill/>
                  <a:prstDash val="solid"/>
                  <a:miter/>
                </a:ln>
              </p:spPr>
              <p:txBody>
                <a:bodyPr rtlCol="0" anchor="ctr"/>
                <a:lstStyle/>
                <a:p>
                  <a:endParaRPr lang="en-US"/>
                </a:p>
              </p:txBody>
            </p:sp>
            <p:sp>
              <p:nvSpPr>
                <p:cNvPr id="97" name="Freihandform 96">
                  <a:extLst>
                    <a:ext uri="{FF2B5EF4-FFF2-40B4-BE49-F238E27FC236}">
                      <a16:creationId xmlns:a16="http://schemas.microsoft.com/office/drawing/2014/main" id="{49BF3096-09D0-DAE4-86A8-09F5B05E764E}"/>
                    </a:ext>
                  </a:extLst>
                </p:cNvPr>
                <p:cNvSpPr/>
                <p:nvPr/>
              </p:nvSpPr>
              <p:spPr>
                <a:xfrm>
                  <a:off x="1133395" y="699448"/>
                  <a:ext cx="299109" cy="123162"/>
                </a:xfrm>
                <a:custGeom>
                  <a:avLst/>
                  <a:gdLst>
                    <a:gd name="connsiteX0" fmla="*/ 272718 w 299109"/>
                    <a:gd name="connsiteY0" fmla="*/ 70379 h 123162"/>
                    <a:gd name="connsiteX1" fmla="*/ 271050 w 299109"/>
                    <a:gd name="connsiteY1" fmla="*/ 70547 h 123162"/>
                    <a:gd name="connsiteX2" fmla="*/ 272718 w 299109"/>
                    <a:gd name="connsiteY2" fmla="*/ 61581 h 123162"/>
                    <a:gd name="connsiteX3" fmla="*/ 246326 w 299109"/>
                    <a:gd name="connsiteY3" fmla="*/ 35189 h 123162"/>
                    <a:gd name="connsiteX4" fmla="*/ 237256 w 299109"/>
                    <a:gd name="connsiteY4" fmla="*/ 36889 h 123162"/>
                    <a:gd name="connsiteX5" fmla="*/ 197940 w 299109"/>
                    <a:gd name="connsiteY5" fmla="*/ 0 h 123162"/>
                    <a:gd name="connsiteX6" fmla="*/ 160089 w 299109"/>
                    <a:gd name="connsiteY6" fmla="*/ 28608 h 123162"/>
                    <a:gd name="connsiteX7" fmla="*/ 149555 w 299109"/>
                    <a:gd name="connsiteY7" fmla="*/ 26392 h 123162"/>
                    <a:gd name="connsiteX8" fmla="*/ 126651 w 299109"/>
                    <a:gd name="connsiteY8" fmla="*/ 39907 h 123162"/>
                    <a:gd name="connsiteX9" fmla="*/ 101171 w 299109"/>
                    <a:gd name="connsiteY9" fmla="*/ 26392 h 123162"/>
                    <a:gd name="connsiteX10" fmla="*/ 73009 w 299109"/>
                    <a:gd name="connsiteY10" fmla="*/ 44811 h 123162"/>
                    <a:gd name="connsiteX11" fmla="*/ 52785 w 299109"/>
                    <a:gd name="connsiteY11" fmla="*/ 35189 h 123162"/>
                    <a:gd name="connsiteX12" fmla="*/ 29879 w 299109"/>
                    <a:gd name="connsiteY12" fmla="*/ 48478 h 123162"/>
                    <a:gd name="connsiteX13" fmla="*/ 28042 w 299109"/>
                    <a:gd name="connsiteY13" fmla="*/ 48385 h 123162"/>
                    <a:gd name="connsiteX14" fmla="*/ 9897 w 299109"/>
                    <a:gd name="connsiteY14" fmla="*/ 66530 h 123162"/>
                    <a:gd name="connsiteX15" fmla="*/ 11873 w 299109"/>
                    <a:gd name="connsiteY15" fmla="*/ 74735 h 123162"/>
                    <a:gd name="connsiteX16" fmla="*/ 0 w 299109"/>
                    <a:gd name="connsiteY16" fmla="*/ 96771 h 123162"/>
                    <a:gd name="connsiteX17" fmla="*/ 26392 w 299109"/>
                    <a:gd name="connsiteY17" fmla="*/ 123163 h 123162"/>
                    <a:gd name="connsiteX18" fmla="*/ 52784 w 299109"/>
                    <a:gd name="connsiteY18" fmla="*/ 96771 h 123162"/>
                    <a:gd name="connsiteX19" fmla="*/ 51116 w 299109"/>
                    <a:gd name="connsiteY19" fmla="*/ 87805 h 123162"/>
                    <a:gd name="connsiteX20" fmla="*/ 52784 w 299109"/>
                    <a:gd name="connsiteY20" fmla="*/ 87973 h 123162"/>
                    <a:gd name="connsiteX21" fmla="*/ 75688 w 299109"/>
                    <a:gd name="connsiteY21" fmla="*/ 74459 h 123162"/>
                    <a:gd name="connsiteX22" fmla="*/ 101169 w 299109"/>
                    <a:gd name="connsiteY22" fmla="*/ 87973 h 123162"/>
                    <a:gd name="connsiteX23" fmla="*/ 129331 w 299109"/>
                    <a:gd name="connsiteY23" fmla="*/ 69554 h 123162"/>
                    <a:gd name="connsiteX24" fmla="*/ 149555 w 299109"/>
                    <a:gd name="connsiteY24" fmla="*/ 79176 h 123162"/>
                    <a:gd name="connsiteX25" fmla="*/ 170815 w 299109"/>
                    <a:gd name="connsiteY25" fmla="*/ 68297 h 123162"/>
                    <a:gd name="connsiteX26" fmla="*/ 197940 w 299109"/>
                    <a:gd name="connsiteY26" fmla="*/ 79176 h 123162"/>
                    <a:gd name="connsiteX27" fmla="*/ 221752 w 299109"/>
                    <a:gd name="connsiteY27" fmla="*/ 71031 h 123162"/>
                    <a:gd name="connsiteX28" fmla="*/ 246326 w 299109"/>
                    <a:gd name="connsiteY28" fmla="*/ 87973 h 123162"/>
                    <a:gd name="connsiteX29" fmla="*/ 247994 w 299109"/>
                    <a:gd name="connsiteY29" fmla="*/ 87805 h 123162"/>
                    <a:gd name="connsiteX30" fmla="*/ 246326 w 299109"/>
                    <a:gd name="connsiteY30" fmla="*/ 96771 h 123162"/>
                    <a:gd name="connsiteX31" fmla="*/ 272718 w 299109"/>
                    <a:gd name="connsiteY31" fmla="*/ 123163 h 123162"/>
                    <a:gd name="connsiteX32" fmla="*/ 299110 w 299109"/>
                    <a:gd name="connsiteY32" fmla="*/ 96771 h 123162"/>
                    <a:gd name="connsiteX33" fmla="*/ 272718 w 299109"/>
                    <a:gd name="connsiteY33" fmla="*/ 70379 h 12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9109" h="123162">
                      <a:moveTo>
                        <a:pt x="272718" y="70379"/>
                      </a:moveTo>
                      <a:cubicBezTo>
                        <a:pt x="272146" y="70379"/>
                        <a:pt x="271613" y="70511"/>
                        <a:pt x="271050" y="70547"/>
                      </a:cubicBezTo>
                      <a:cubicBezTo>
                        <a:pt x="272070" y="67736"/>
                        <a:pt x="272718" y="64744"/>
                        <a:pt x="272718" y="61581"/>
                      </a:cubicBezTo>
                      <a:cubicBezTo>
                        <a:pt x="272718" y="47005"/>
                        <a:pt x="260902" y="35189"/>
                        <a:pt x="246326" y="35189"/>
                      </a:cubicBezTo>
                      <a:cubicBezTo>
                        <a:pt x="243125" y="35189"/>
                        <a:pt x="240095" y="35846"/>
                        <a:pt x="237256" y="36889"/>
                      </a:cubicBezTo>
                      <a:cubicBezTo>
                        <a:pt x="235845" y="16309"/>
                        <a:pt x="218880" y="0"/>
                        <a:pt x="197940" y="0"/>
                      </a:cubicBezTo>
                      <a:cubicBezTo>
                        <a:pt x="179913" y="0"/>
                        <a:pt x="164872" y="12124"/>
                        <a:pt x="160089" y="28608"/>
                      </a:cubicBezTo>
                      <a:cubicBezTo>
                        <a:pt x="156858" y="27197"/>
                        <a:pt x="153305" y="26392"/>
                        <a:pt x="149555" y="26392"/>
                      </a:cubicBezTo>
                      <a:cubicBezTo>
                        <a:pt x="139681" y="26392"/>
                        <a:pt x="131177" y="31878"/>
                        <a:pt x="126651" y="39907"/>
                      </a:cubicBezTo>
                      <a:cubicBezTo>
                        <a:pt x="121112" y="31753"/>
                        <a:pt x="111770" y="26392"/>
                        <a:pt x="101171" y="26392"/>
                      </a:cubicBezTo>
                      <a:cubicBezTo>
                        <a:pt x="88573" y="26392"/>
                        <a:pt x="77777" y="33978"/>
                        <a:pt x="73009" y="44811"/>
                      </a:cubicBezTo>
                      <a:cubicBezTo>
                        <a:pt x="68168" y="38981"/>
                        <a:pt x="60955" y="35189"/>
                        <a:pt x="52785" y="35189"/>
                      </a:cubicBezTo>
                      <a:cubicBezTo>
                        <a:pt x="42979" y="35189"/>
                        <a:pt x="34430" y="40540"/>
                        <a:pt x="29879" y="48478"/>
                      </a:cubicBezTo>
                      <a:cubicBezTo>
                        <a:pt x="29274" y="48417"/>
                        <a:pt x="28662" y="48385"/>
                        <a:pt x="28042" y="48385"/>
                      </a:cubicBezTo>
                      <a:cubicBezTo>
                        <a:pt x="18020" y="48385"/>
                        <a:pt x="9897" y="56509"/>
                        <a:pt x="9897" y="66530"/>
                      </a:cubicBezTo>
                      <a:cubicBezTo>
                        <a:pt x="9897" y="69486"/>
                        <a:pt x="10618" y="72268"/>
                        <a:pt x="11873" y="74735"/>
                      </a:cubicBezTo>
                      <a:cubicBezTo>
                        <a:pt x="4722" y="79455"/>
                        <a:pt x="0" y="87560"/>
                        <a:pt x="0" y="96771"/>
                      </a:cubicBezTo>
                      <a:cubicBezTo>
                        <a:pt x="0" y="111347"/>
                        <a:pt x="11816" y="123163"/>
                        <a:pt x="26392" y="123163"/>
                      </a:cubicBezTo>
                      <a:cubicBezTo>
                        <a:pt x="40968" y="123163"/>
                        <a:pt x="52784" y="111347"/>
                        <a:pt x="52784" y="96771"/>
                      </a:cubicBezTo>
                      <a:cubicBezTo>
                        <a:pt x="52784" y="93608"/>
                        <a:pt x="52136" y="90616"/>
                        <a:pt x="51116" y="87805"/>
                      </a:cubicBezTo>
                      <a:cubicBezTo>
                        <a:pt x="51679" y="87841"/>
                        <a:pt x="52213" y="87973"/>
                        <a:pt x="52784" y="87973"/>
                      </a:cubicBezTo>
                      <a:cubicBezTo>
                        <a:pt x="62658" y="87973"/>
                        <a:pt x="71163" y="82487"/>
                        <a:pt x="75688" y="74459"/>
                      </a:cubicBezTo>
                      <a:cubicBezTo>
                        <a:pt x="81227" y="82613"/>
                        <a:pt x="90571" y="87973"/>
                        <a:pt x="101169" y="87973"/>
                      </a:cubicBezTo>
                      <a:cubicBezTo>
                        <a:pt x="113767" y="87973"/>
                        <a:pt x="124563" y="80388"/>
                        <a:pt x="129331" y="69554"/>
                      </a:cubicBezTo>
                      <a:cubicBezTo>
                        <a:pt x="134172" y="75384"/>
                        <a:pt x="141383" y="79176"/>
                        <a:pt x="149555" y="79176"/>
                      </a:cubicBezTo>
                      <a:cubicBezTo>
                        <a:pt x="158312" y="79176"/>
                        <a:pt x="166014" y="74863"/>
                        <a:pt x="170815" y="68297"/>
                      </a:cubicBezTo>
                      <a:cubicBezTo>
                        <a:pt x="177908" y="74998"/>
                        <a:pt x="187413" y="79176"/>
                        <a:pt x="197940" y="79176"/>
                      </a:cubicBezTo>
                      <a:cubicBezTo>
                        <a:pt x="206921" y="79176"/>
                        <a:pt x="215109" y="76071"/>
                        <a:pt x="221752" y="71031"/>
                      </a:cubicBezTo>
                      <a:cubicBezTo>
                        <a:pt x="225561" y="80923"/>
                        <a:pt x="235090" y="87973"/>
                        <a:pt x="246326" y="87973"/>
                      </a:cubicBezTo>
                      <a:cubicBezTo>
                        <a:pt x="246897" y="87973"/>
                        <a:pt x="247431" y="87841"/>
                        <a:pt x="247994" y="87805"/>
                      </a:cubicBezTo>
                      <a:cubicBezTo>
                        <a:pt x="246973" y="90616"/>
                        <a:pt x="246326" y="93608"/>
                        <a:pt x="246326" y="96771"/>
                      </a:cubicBezTo>
                      <a:cubicBezTo>
                        <a:pt x="246326" y="111347"/>
                        <a:pt x="258142" y="123163"/>
                        <a:pt x="272718" y="123163"/>
                      </a:cubicBezTo>
                      <a:cubicBezTo>
                        <a:pt x="287294" y="123163"/>
                        <a:pt x="299110" y="111347"/>
                        <a:pt x="299110" y="96771"/>
                      </a:cubicBezTo>
                      <a:cubicBezTo>
                        <a:pt x="299110" y="82195"/>
                        <a:pt x="287294" y="70379"/>
                        <a:pt x="272718" y="70379"/>
                      </a:cubicBezTo>
                      <a:close/>
                    </a:path>
                  </a:pathLst>
                </a:custGeom>
                <a:solidFill>
                  <a:srgbClr val="623F33"/>
                </a:solidFill>
                <a:ln w="1088" cap="flat">
                  <a:noFill/>
                  <a:prstDash val="solid"/>
                  <a:miter/>
                </a:ln>
              </p:spPr>
              <p:txBody>
                <a:bodyPr rtlCol="0" anchor="ctr"/>
                <a:lstStyle/>
                <a:p>
                  <a:endParaRPr lang="en-US"/>
                </a:p>
              </p:txBody>
            </p:sp>
          </p:grpSp>
          <p:grpSp>
            <p:nvGrpSpPr>
              <p:cNvPr id="62" name="Grafik 59">
                <a:extLst>
                  <a:ext uri="{FF2B5EF4-FFF2-40B4-BE49-F238E27FC236}">
                    <a16:creationId xmlns:a16="http://schemas.microsoft.com/office/drawing/2014/main" id="{0340869C-24AB-F44E-D819-C2A07CC069C2}"/>
                  </a:ext>
                </a:extLst>
              </p:cNvPr>
              <p:cNvGrpSpPr/>
              <p:nvPr/>
            </p:nvGrpSpPr>
            <p:grpSpPr>
              <a:xfrm>
                <a:off x="896563" y="663777"/>
                <a:ext cx="326803" cy="510246"/>
                <a:chOff x="2414340" y="662749"/>
                <a:chExt cx="329556" cy="514545"/>
              </a:xfrm>
            </p:grpSpPr>
            <p:sp>
              <p:nvSpPr>
                <p:cNvPr id="63" name="Freihandform 62">
                  <a:extLst>
                    <a:ext uri="{FF2B5EF4-FFF2-40B4-BE49-F238E27FC236}">
                      <a16:creationId xmlns:a16="http://schemas.microsoft.com/office/drawing/2014/main" id="{0B6B3AF4-BE1A-FE6E-6BD2-DF9C7D31BE31}"/>
                    </a:ext>
                  </a:extLst>
                </p:cNvPr>
                <p:cNvSpPr/>
                <p:nvPr/>
              </p:nvSpPr>
              <p:spPr>
                <a:xfrm>
                  <a:off x="2414340" y="760334"/>
                  <a:ext cx="329556" cy="416958"/>
                </a:xfrm>
                <a:custGeom>
                  <a:avLst/>
                  <a:gdLst>
                    <a:gd name="connsiteX0" fmla="*/ 329319 w 329556"/>
                    <a:gd name="connsiteY0" fmla="*/ 386827 h 416958"/>
                    <a:gd name="connsiteX1" fmla="*/ 326010 w 329556"/>
                    <a:gd name="connsiteY1" fmla="*/ 362005 h 416958"/>
                    <a:gd name="connsiteX2" fmla="*/ 318755 w 329556"/>
                    <a:gd name="connsiteY2" fmla="*/ 307593 h 416958"/>
                    <a:gd name="connsiteX3" fmla="*/ 294051 w 329556"/>
                    <a:gd name="connsiteY3" fmla="*/ 273500 h 416958"/>
                    <a:gd name="connsiteX4" fmla="*/ 259829 w 329556"/>
                    <a:gd name="connsiteY4" fmla="*/ 257000 h 416958"/>
                    <a:gd name="connsiteX5" fmla="*/ 250968 w 329556"/>
                    <a:gd name="connsiteY5" fmla="*/ 260110 h 416958"/>
                    <a:gd name="connsiteX6" fmla="*/ 230140 w 329556"/>
                    <a:gd name="connsiteY6" fmla="*/ 252446 h 416958"/>
                    <a:gd name="connsiteX7" fmla="*/ 218009 w 329556"/>
                    <a:gd name="connsiteY7" fmla="*/ 235613 h 416958"/>
                    <a:gd name="connsiteX8" fmla="*/ 218009 w 329556"/>
                    <a:gd name="connsiteY8" fmla="*/ 207001 h 416958"/>
                    <a:gd name="connsiteX9" fmla="*/ 256223 w 329556"/>
                    <a:gd name="connsiteY9" fmla="*/ 191078 h 416958"/>
                    <a:gd name="connsiteX10" fmla="*/ 288978 w 329556"/>
                    <a:gd name="connsiteY10" fmla="*/ 141943 h 416958"/>
                    <a:gd name="connsiteX11" fmla="*/ 288978 w 329556"/>
                    <a:gd name="connsiteY11" fmla="*/ 133072 h 416958"/>
                    <a:gd name="connsiteX12" fmla="*/ 315592 w 329556"/>
                    <a:gd name="connsiteY12" fmla="*/ 106457 h 416958"/>
                    <a:gd name="connsiteX13" fmla="*/ 288978 w 329556"/>
                    <a:gd name="connsiteY13" fmla="*/ 79843 h 416958"/>
                    <a:gd name="connsiteX14" fmla="*/ 288978 w 329556"/>
                    <a:gd name="connsiteY14" fmla="*/ 62100 h 416958"/>
                    <a:gd name="connsiteX15" fmla="*/ 244621 w 329556"/>
                    <a:gd name="connsiteY15" fmla="*/ 0 h 416958"/>
                    <a:gd name="connsiteX16" fmla="*/ 84935 w 329556"/>
                    <a:gd name="connsiteY16" fmla="*/ 0 h 416958"/>
                    <a:gd name="connsiteX17" fmla="*/ 40577 w 329556"/>
                    <a:gd name="connsiteY17" fmla="*/ 62100 h 416958"/>
                    <a:gd name="connsiteX18" fmla="*/ 40577 w 329556"/>
                    <a:gd name="connsiteY18" fmla="*/ 79843 h 416958"/>
                    <a:gd name="connsiteX19" fmla="*/ 13963 w 329556"/>
                    <a:gd name="connsiteY19" fmla="*/ 106457 h 416958"/>
                    <a:gd name="connsiteX20" fmla="*/ 40577 w 329556"/>
                    <a:gd name="connsiteY20" fmla="*/ 133072 h 416958"/>
                    <a:gd name="connsiteX21" fmla="*/ 40577 w 329556"/>
                    <a:gd name="connsiteY21" fmla="*/ 141943 h 416958"/>
                    <a:gd name="connsiteX22" fmla="*/ 73333 w 329556"/>
                    <a:gd name="connsiteY22" fmla="*/ 191078 h 416958"/>
                    <a:gd name="connsiteX23" fmla="*/ 111549 w 329556"/>
                    <a:gd name="connsiteY23" fmla="*/ 207001 h 416958"/>
                    <a:gd name="connsiteX24" fmla="*/ 111549 w 329556"/>
                    <a:gd name="connsiteY24" fmla="*/ 235612 h 416958"/>
                    <a:gd name="connsiteX25" fmla="*/ 99417 w 329556"/>
                    <a:gd name="connsiteY25" fmla="*/ 252445 h 416958"/>
                    <a:gd name="connsiteX26" fmla="*/ 78589 w 329556"/>
                    <a:gd name="connsiteY26" fmla="*/ 260109 h 416958"/>
                    <a:gd name="connsiteX27" fmla="*/ 69729 w 329556"/>
                    <a:gd name="connsiteY27" fmla="*/ 256999 h 416958"/>
                    <a:gd name="connsiteX28" fmla="*/ 35506 w 329556"/>
                    <a:gd name="connsiteY28" fmla="*/ 273499 h 416958"/>
                    <a:gd name="connsiteX29" fmla="*/ 10803 w 329556"/>
                    <a:gd name="connsiteY29" fmla="*/ 307592 h 416958"/>
                    <a:gd name="connsiteX30" fmla="*/ 4142 w 329556"/>
                    <a:gd name="connsiteY30" fmla="*/ 357546 h 416958"/>
                    <a:gd name="connsiteX31" fmla="*/ 238 w 329556"/>
                    <a:gd name="connsiteY31" fmla="*/ 386826 h 416958"/>
                    <a:gd name="connsiteX32" fmla="*/ 26619 w 329556"/>
                    <a:gd name="connsiteY32" fmla="*/ 416958 h 416958"/>
                    <a:gd name="connsiteX33" fmla="*/ 26619 w 329556"/>
                    <a:gd name="connsiteY33" fmla="*/ 416958 h 416958"/>
                    <a:gd name="connsiteX34" fmla="*/ 302937 w 329556"/>
                    <a:gd name="connsiteY34" fmla="*/ 416958 h 416958"/>
                    <a:gd name="connsiteX35" fmla="*/ 302937 w 329556"/>
                    <a:gd name="connsiteY35" fmla="*/ 416958 h 416958"/>
                    <a:gd name="connsiteX36" fmla="*/ 329319 w 329556"/>
                    <a:gd name="connsiteY36" fmla="*/ 386827 h 4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56" h="416958">
                      <a:moveTo>
                        <a:pt x="329319" y="386827"/>
                      </a:moveTo>
                      <a:lnTo>
                        <a:pt x="326010" y="362005"/>
                      </a:lnTo>
                      <a:lnTo>
                        <a:pt x="318755" y="307593"/>
                      </a:lnTo>
                      <a:cubicBezTo>
                        <a:pt x="316782" y="292796"/>
                        <a:pt x="307498" y="279983"/>
                        <a:pt x="294051" y="273500"/>
                      </a:cubicBezTo>
                      <a:lnTo>
                        <a:pt x="259829" y="257000"/>
                      </a:lnTo>
                      <a:cubicBezTo>
                        <a:pt x="256498" y="255395"/>
                        <a:pt x="252619" y="256852"/>
                        <a:pt x="250968" y="260110"/>
                      </a:cubicBezTo>
                      <a:lnTo>
                        <a:pt x="230140" y="252446"/>
                      </a:lnTo>
                      <a:cubicBezTo>
                        <a:pt x="222895" y="250031"/>
                        <a:pt x="218009" y="243251"/>
                        <a:pt x="218009" y="235613"/>
                      </a:cubicBezTo>
                      <a:lnTo>
                        <a:pt x="218009" y="207001"/>
                      </a:lnTo>
                      <a:lnTo>
                        <a:pt x="256223" y="191078"/>
                      </a:lnTo>
                      <a:cubicBezTo>
                        <a:pt x="276058" y="182813"/>
                        <a:pt x="288978" y="163432"/>
                        <a:pt x="288978" y="141943"/>
                      </a:cubicBezTo>
                      <a:lnTo>
                        <a:pt x="288978" y="133072"/>
                      </a:lnTo>
                      <a:cubicBezTo>
                        <a:pt x="303677" y="133072"/>
                        <a:pt x="315592" y="121156"/>
                        <a:pt x="315592" y="106457"/>
                      </a:cubicBezTo>
                      <a:cubicBezTo>
                        <a:pt x="315592" y="91758"/>
                        <a:pt x="303677" y="79843"/>
                        <a:pt x="288978" y="79843"/>
                      </a:cubicBezTo>
                      <a:lnTo>
                        <a:pt x="288978" y="62100"/>
                      </a:lnTo>
                      <a:cubicBezTo>
                        <a:pt x="288978" y="37602"/>
                        <a:pt x="269118" y="0"/>
                        <a:pt x="244621" y="0"/>
                      </a:cubicBezTo>
                      <a:lnTo>
                        <a:pt x="84935" y="0"/>
                      </a:lnTo>
                      <a:cubicBezTo>
                        <a:pt x="60437" y="0"/>
                        <a:pt x="40577" y="37602"/>
                        <a:pt x="40577" y="62100"/>
                      </a:cubicBezTo>
                      <a:lnTo>
                        <a:pt x="40577" y="79843"/>
                      </a:lnTo>
                      <a:cubicBezTo>
                        <a:pt x="25878" y="79843"/>
                        <a:pt x="13963" y="91758"/>
                        <a:pt x="13963" y="106457"/>
                      </a:cubicBezTo>
                      <a:cubicBezTo>
                        <a:pt x="13963" y="121156"/>
                        <a:pt x="25878" y="133072"/>
                        <a:pt x="40577" y="133072"/>
                      </a:cubicBezTo>
                      <a:lnTo>
                        <a:pt x="40577" y="141943"/>
                      </a:lnTo>
                      <a:cubicBezTo>
                        <a:pt x="40577" y="163431"/>
                        <a:pt x="53498" y="182812"/>
                        <a:pt x="73333" y="191078"/>
                      </a:cubicBezTo>
                      <a:lnTo>
                        <a:pt x="111549" y="207001"/>
                      </a:lnTo>
                      <a:lnTo>
                        <a:pt x="111549" y="235612"/>
                      </a:lnTo>
                      <a:cubicBezTo>
                        <a:pt x="111549" y="243250"/>
                        <a:pt x="106662" y="250030"/>
                        <a:pt x="99417" y="252445"/>
                      </a:cubicBezTo>
                      <a:lnTo>
                        <a:pt x="78589" y="260109"/>
                      </a:lnTo>
                      <a:cubicBezTo>
                        <a:pt x="76938" y="256851"/>
                        <a:pt x="73059" y="255395"/>
                        <a:pt x="69729" y="256999"/>
                      </a:cubicBezTo>
                      <a:lnTo>
                        <a:pt x="35506" y="273499"/>
                      </a:lnTo>
                      <a:cubicBezTo>
                        <a:pt x="22059" y="279983"/>
                        <a:pt x="12775" y="292794"/>
                        <a:pt x="10803" y="307592"/>
                      </a:cubicBezTo>
                      <a:lnTo>
                        <a:pt x="4142" y="357546"/>
                      </a:lnTo>
                      <a:lnTo>
                        <a:pt x="238" y="386826"/>
                      </a:lnTo>
                      <a:cubicBezTo>
                        <a:pt x="-1889" y="402782"/>
                        <a:pt x="10523" y="416958"/>
                        <a:pt x="26619" y="416958"/>
                      </a:cubicBezTo>
                      <a:lnTo>
                        <a:pt x="26619" y="416958"/>
                      </a:lnTo>
                      <a:lnTo>
                        <a:pt x="302937" y="416958"/>
                      </a:lnTo>
                      <a:lnTo>
                        <a:pt x="302937" y="416958"/>
                      </a:lnTo>
                      <a:cubicBezTo>
                        <a:pt x="319033" y="416958"/>
                        <a:pt x="331446" y="402782"/>
                        <a:pt x="329319" y="386827"/>
                      </a:cubicBezTo>
                      <a:close/>
                    </a:path>
                  </a:pathLst>
                </a:custGeom>
                <a:solidFill>
                  <a:srgbClr val="FFD7A3"/>
                </a:solidFill>
                <a:ln w="1109" cap="flat">
                  <a:noFill/>
                  <a:prstDash val="solid"/>
                  <a:miter/>
                </a:ln>
              </p:spPr>
              <p:txBody>
                <a:bodyPr rtlCol="0" anchor="ctr"/>
                <a:lstStyle/>
                <a:p>
                  <a:endParaRPr lang="en-US"/>
                </a:p>
              </p:txBody>
            </p:sp>
            <p:sp>
              <p:nvSpPr>
                <p:cNvPr id="64" name="Freihandform 63">
                  <a:extLst>
                    <a:ext uri="{FF2B5EF4-FFF2-40B4-BE49-F238E27FC236}">
                      <a16:creationId xmlns:a16="http://schemas.microsoft.com/office/drawing/2014/main" id="{82795FB2-6F56-C210-5780-836387E0F926}"/>
                    </a:ext>
                  </a:extLst>
                </p:cNvPr>
                <p:cNvSpPr/>
                <p:nvPr/>
              </p:nvSpPr>
              <p:spPr>
                <a:xfrm>
                  <a:off x="2517292" y="966596"/>
                  <a:ext cx="115053" cy="46414"/>
                </a:xfrm>
                <a:custGeom>
                  <a:avLst/>
                  <a:gdLst>
                    <a:gd name="connsiteX0" fmla="*/ 115054 w 115053"/>
                    <a:gd name="connsiteY0" fmla="*/ 0 h 46414"/>
                    <a:gd name="connsiteX1" fmla="*/ 8596 w 115053"/>
                    <a:gd name="connsiteY1" fmla="*/ 0 h 46414"/>
                    <a:gd name="connsiteX2" fmla="*/ 8596 w 115053"/>
                    <a:gd name="connsiteY2" fmla="*/ 29352 h 46414"/>
                    <a:gd name="connsiteX3" fmla="*/ 0 w 115053"/>
                    <a:gd name="connsiteY3" fmla="*/ 44546 h 46414"/>
                    <a:gd name="connsiteX4" fmla="*/ 115054 w 115053"/>
                    <a:gd name="connsiteY4" fmla="*/ 0 h 4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3" h="46414">
                      <a:moveTo>
                        <a:pt x="115054" y="0"/>
                      </a:moveTo>
                      <a:lnTo>
                        <a:pt x="8596" y="0"/>
                      </a:lnTo>
                      <a:lnTo>
                        <a:pt x="8596" y="29352"/>
                      </a:lnTo>
                      <a:cubicBezTo>
                        <a:pt x="8596" y="35665"/>
                        <a:pt x="5251" y="41386"/>
                        <a:pt x="0" y="44546"/>
                      </a:cubicBezTo>
                      <a:cubicBezTo>
                        <a:pt x="74215" y="57367"/>
                        <a:pt x="115054" y="0"/>
                        <a:pt x="115054" y="0"/>
                      </a:cubicBezTo>
                      <a:close/>
                    </a:path>
                  </a:pathLst>
                </a:custGeom>
                <a:solidFill>
                  <a:srgbClr val="FDC88E"/>
                </a:solidFill>
                <a:ln w="1109" cap="flat">
                  <a:noFill/>
                  <a:prstDash val="solid"/>
                  <a:miter/>
                </a:ln>
              </p:spPr>
              <p:txBody>
                <a:bodyPr rtlCol="0" anchor="ctr"/>
                <a:lstStyle/>
                <a:p>
                  <a:endParaRPr lang="en-US"/>
                </a:p>
              </p:txBody>
            </p:sp>
            <p:sp>
              <p:nvSpPr>
                <p:cNvPr id="65" name="Freihandform 64">
                  <a:extLst>
                    <a:ext uri="{FF2B5EF4-FFF2-40B4-BE49-F238E27FC236}">
                      <a16:creationId xmlns:a16="http://schemas.microsoft.com/office/drawing/2014/main" id="{349DEB9A-E96C-B569-ABC5-8FF2BDABE73F}"/>
                    </a:ext>
                  </a:extLst>
                </p:cNvPr>
                <p:cNvSpPr/>
                <p:nvPr/>
              </p:nvSpPr>
              <p:spPr>
                <a:xfrm>
                  <a:off x="2464974" y="1016543"/>
                  <a:ext cx="228367" cy="95322"/>
                </a:xfrm>
                <a:custGeom>
                  <a:avLst/>
                  <a:gdLst>
                    <a:gd name="connsiteX0" fmla="*/ 189736 w 228367"/>
                    <a:gd name="connsiteY0" fmla="*/ 0 h 95322"/>
                    <a:gd name="connsiteX1" fmla="*/ 114143 w 228367"/>
                    <a:gd name="connsiteY1" fmla="*/ 54292 h 95322"/>
                    <a:gd name="connsiteX2" fmla="*/ 38551 w 228367"/>
                    <a:gd name="connsiteY2" fmla="*/ 0 h 95322"/>
                    <a:gd name="connsiteX3" fmla="*/ 0 w 228367"/>
                    <a:gd name="connsiteY3" fmla="*/ 14293 h 95322"/>
                    <a:gd name="connsiteX4" fmla="*/ 114143 w 228367"/>
                    <a:gd name="connsiteY4" fmla="*/ 95323 h 95322"/>
                    <a:gd name="connsiteX5" fmla="*/ 228368 w 228367"/>
                    <a:gd name="connsiteY5" fmla="*/ 14062 h 95322"/>
                    <a:gd name="connsiteX6" fmla="*/ 189736 w 228367"/>
                    <a:gd name="connsiteY6" fmla="*/ 0 h 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67" h="95322">
                      <a:moveTo>
                        <a:pt x="189736" y="0"/>
                      </a:moveTo>
                      <a:cubicBezTo>
                        <a:pt x="179072" y="31549"/>
                        <a:pt x="149293" y="54292"/>
                        <a:pt x="114143" y="54292"/>
                      </a:cubicBezTo>
                      <a:cubicBezTo>
                        <a:pt x="78994" y="54292"/>
                        <a:pt x="49215" y="31548"/>
                        <a:pt x="38551" y="0"/>
                      </a:cubicBezTo>
                      <a:lnTo>
                        <a:pt x="0" y="14293"/>
                      </a:lnTo>
                      <a:cubicBezTo>
                        <a:pt x="16468" y="61471"/>
                        <a:pt x="61349" y="95323"/>
                        <a:pt x="114143" y="95323"/>
                      </a:cubicBezTo>
                      <a:cubicBezTo>
                        <a:pt x="167024" y="95323"/>
                        <a:pt x="211967" y="61362"/>
                        <a:pt x="228368" y="14062"/>
                      </a:cubicBezTo>
                      <a:lnTo>
                        <a:pt x="189736" y="0"/>
                      </a:lnTo>
                      <a:close/>
                    </a:path>
                  </a:pathLst>
                </a:custGeom>
                <a:solidFill>
                  <a:schemeClr val="accent6"/>
                </a:solidFill>
                <a:ln w="1109" cap="flat">
                  <a:noFill/>
                  <a:prstDash val="solid"/>
                  <a:miter/>
                </a:ln>
              </p:spPr>
              <p:txBody>
                <a:bodyPr rtlCol="0" anchor="ctr"/>
                <a:lstStyle/>
                <a:p>
                  <a:endParaRPr lang="en-US"/>
                </a:p>
              </p:txBody>
            </p:sp>
            <p:sp>
              <p:nvSpPr>
                <p:cNvPr id="66" name="Freihandform 65">
                  <a:extLst>
                    <a:ext uri="{FF2B5EF4-FFF2-40B4-BE49-F238E27FC236}">
                      <a16:creationId xmlns:a16="http://schemas.microsoft.com/office/drawing/2014/main" id="{A442279A-1E81-1A53-0F46-97176A1BB049}"/>
                    </a:ext>
                  </a:extLst>
                </p:cNvPr>
                <p:cNvSpPr/>
                <p:nvPr/>
              </p:nvSpPr>
              <p:spPr>
                <a:xfrm>
                  <a:off x="2414341" y="1016677"/>
                  <a:ext cx="329554" cy="160615"/>
                </a:xfrm>
                <a:custGeom>
                  <a:avLst/>
                  <a:gdLst>
                    <a:gd name="connsiteX0" fmla="*/ 329316 w 329554"/>
                    <a:gd name="connsiteY0" fmla="*/ 130485 h 160615"/>
                    <a:gd name="connsiteX1" fmla="*/ 318753 w 329554"/>
                    <a:gd name="connsiteY1" fmla="*/ 51251 h 160615"/>
                    <a:gd name="connsiteX2" fmla="*/ 294049 w 329554"/>
                    <a:gd name="connsiteY2" fmla="*/ 17158 h 160615"/>
                    <a:gd name="connsiteX3" fmla="*/ 259826 w 329554"/>
                    <a:gd name="connsiteY3" fmla="*/ 658 h 160615"/>
                    <a:gd name="connsiteX4" fmla="*/ 250796 w 329554"/>
                    <a:gd name="connsiteY4" fmla="*/ 4106 h 160615"/>
                    <a:gd name="connsiteX5" fmla="*/ 164777 w 329554"/>
                    <a:gd name="connsiteY5" fmla="*/ 89647 h 160615"/>
                    <a:gd name="connsiteX6" fmla="*/ 78758 w 329554"/>
                    <a:gd name="connsiteY6" fmla="*/ 4105 h 160615"/>
                    <a:gd name="connsiteX7" fmla="*/ 69728 w 329554"/>
                    <a:gd name="connsiteY7" fmla="*/ 657 h 160615"/>
                    <a:gd name="connsiteX8" fmla="*/ 35505 w 329554"/>
                    <a:gd name="connsiteY8" fmla="*/ 17157 h 160615"/>
                    <a:gd name="connsiteX9" fmla="*/ 10801 w 329554"/>
                    <a:gd name="connsiteY9" fmla="*/ 51250 h 160615"/>
                    <a:gd name="connsiteX10" fmla="*/ 238 w 329554"/>
                    <a:gd name="connsiteY10" fmla="*/ 130484 h 160615"/>
                    <a:gd name="connsiteX11" fmla="*/ 26619 w 329554"/>
                    <a:gd name="connsiteY11" fmla="*/ 160616 h 160615"/>
                    <a:gd name="connsiteX12" fmla="*/ 302937 w 329554"/>
                    <a:gd name="connsiteY12" fmla="*/ 160616 h 160615"/>
                    <a:gd name="connsiteX13" fmla="*/ 329316 w 329554"/>
                    <a:gd name="connsiteY13" fmla="*/ 130485 h 16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554" h="160615">
                      <a:moveTo>
                        <a:pt x="329316" y="130485"/>
                      </a:moveTo>
                      <a:lnTo>
                        <a:pt x="318753" y="51251"/>
                      </a:lnTo>
                      <a:cubicBezTo>
                        <a:pt x="316780" y="36453"/>
                        <a:pt x="307496" y="23642"/>
                        <a:pt x="294049" y="17158"/>
                      </a:cubicBezTo>
                      <a:lnTo>
                        <a:pt x="259826" y="658"/>
                      </a:lnTo>
                      <a:cubicBezTo>
                        <a:pt x="256381" y="-1003"/>
                        <a:pt x="252341" y="607"/>
                        <a:pt x="250796" y="4106"/>
                      </a:cubicBezTo>
                      <a:cubicBezTo>
                        <a:pt x="228357" y="54924"/>
                        <a:pt x="189913" y="78555"/>
                        <a:pt x="164777" y="89647"/>
                      </a:cubicBezTo>
                      <a:cubicBezTo>
                        <a:pt x="139640" y="78556"/>
                        <a:pt x="101196" y="54924"/>
                        <a:pt x="78758" y="4105"/>
                      </a:cubicBezTo>
                      <a:cubicBezTo>
                        <a:pt x="77213" y="606"/>
                        <a:pt x="73173" y="-1003"/>
                        <a:pt x="69728" y="657"/>
                      </a:cubicBezTo>
                      <a:lnTo>
                        <a:pt x="35505" y="17157"/>
                      </a:lnTo>
                      <a:cubicBezTo>
                        <a:pt x="22058" y="23641"/>
                        <a:pt x="12774" y="36452"/>
                        <a:pt x="10801" y="51250"/>
                      </a:cubicBezTo>
                      <a:lnTo>
                        <a:pt x="238" y="130484"/>
                      </a:lnTo>
                      <a:cubicBezTo>
                        <a:pt x="-1889" y="146438"/>
                        <a:pt x="10522" y="160616"/>
                        <a:pt x="26619" y="160616"/>
                      </a:cubicBezTo>
                      <a:lnTo>
                        <a:pt x="302937" y="160616"/>
                      </a:lnTo>
                      <a:cubicBezTo>
                        <a:pt x="319032" y="160617"/>
                        <a:pt x="331444" y="146439"/>
                        <a:pt x="329316" y="130485"/>
                      </a:cubicBezTo>
                      <a:close/>
                    </a:path>
                  </a:pathLst>
                </a:custGeom>
                <a:solidFill>
                  <a:schemeClr val="accent5"/>
                </a:solidFill>
                <a:ln w="1109" cap="flat">
                  <a:noFill/>
                  <a:prstDash val="solid"/>
                  <a:miter/>
                </a:ln>
              </p:spPr>
              <p:txBody>
                <a:bodyPr rtlCol="0" anchor="ctr"/>
                <a:lstStyle/>
                <a:p>
                  <a:endParaRPr lang="en-US"/>
                </a:p>
              </p:txBody>
            </p:sp>
            <p:sp>
              <p:nvSpPr>
                <p:cNvPr id="67" name="Freihandform 66">
                  <a:extLst>
                    <a:ext uri="{FF2B5EF4-FFF2-40B4-BE49-F238E27FC236}">
                      <a16:creationId xmlns:a16="http://schemas.microsoft.com/office/drawing/2014/main" id="{88BB44CA-1C1A-C886-8EAE-361C82B6C67E}"/>
                    </a:ext>
                  </a:extLst>
                </p:cNvPr>
                <p:cNvSpPr/>
                <p:nvPr/>
              </p:nvSpPr>
              <p:spPr>
                <a:xfrm>
                  <a:off x="2477989" y="1016677"/>
                  <a:ext cx="202260" cy="104354"/>
                </a:xfrm>
                <a:custGeom>
                  <a:avLst/>
                  <a:gdLst>
                    <a:gd name="connsiteX0" fmla="*/ 106791 w 202260"/>
                    <a:gd name="connsiteY0" fmla="*/ 101692 h 104354"/>
                    <a:gd name="connsiteX1" fmla="*/ 202260 w 202260"/>
                    <a:gd name="connsiteY1" fmla="*/ 3590 h 104354"/>
                    <a:gd name="connsiteX2" fmla="*/ 196179 w 202260"/>
                    <a:gd name="connsiteY2" fmla="*/ 658 h 104354"/>
                    <a:gd name="connsiteX3" fmla="*/ 187149 w 202260"/>
                    <a:gd name="connsiteY3" fmla="*/ 4106 h 104354"/>
                    <a:gd name="connsiteX4" fmla="*/ 101129 w 202260"/>
                    <a:gd name="connsiteY4" fmla="*/ 89647 h 104354"/>
                    <a:gd name="connsiteX5" fmla="*/ 15110 w 202260"/>
                    <a:gd name="connsiteY5" fmla="*/ 4105 h 104354"/>
                    <a:gd name="connsiteX6" fmla="*/ 6080 w 202260"/>
                    <a:gd name="connsiteY6" fmla="*/ 657 h 104354"/>
                    <a:gd name="connsiteX7" fmla="*/ 0 w 202260"/>
                    <a:gd name="connsiteY7" fmla="*/ 3589 h 104354"/>
                    <a:gd name="connsiteX8" fmla="*/ 95468 w 202260"/>
                    <a:gd name="connsiteY8" fmla="*/ 101690 h 104354"/>
                    <a:gd name="connsiteX9" fmla="*/ 101129 w 202260"/>
                    <a:gd name="connsiteY9" fmla="*/ 104354 h 104354"/>
                    <a:gd name="connsiteX10" fmla="*/ 106791 w 202260"/>
                    <a:gd name="connsiteY10" fmla="*/ 101692 h 1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0" h="104354">
                      <a:moveTo>
                        <a:pt x="106791" y="101692"/>
                      </a:moveTo>
                      <a:cubicBezTo>
                        <a:pt x="149652" y="81540"/>
                        <a:pt x="182449" y="47625"/>
                        <a:pt x="202260" y="3590"/>
                      </a:cubicBezTo>
                      <a:lnTo>
                        <a:pt x="196179" y="658"/>
                      </a:lnTo>
                      <a:cubicBezTo>
                        <a:pt x="192733" y="-1003"/>
                        <a:pt x="188694" y="607"/>
                        <a:pt x="187149" y="4106"/>
                      </a:cubicBezTo>
                      <a:cubicBezTo>
                        <a:pt x="164710" y="54924"/>
                        <a:pt x="126265" y="78555"/>
                        <a:pt x="101129" y="89647"/>
                      </a:cubicBezTo>
                      <a:cubicBezTo>
                        <a:pt x="75993" y="78556"/>
                        <a:pt x="37548" y="54924"/>
                        <a:pt x="15110" y="4105"/>
                      </a:cubicBezTo>
                      <a:cubicBezTo>
                        <a:pt x="13566" y="606"/>
                        <a:pt x="9526" y="-1003"/>
                        <a:pt x="6080" y="657"/>
                      </a:cubicBezTo>
                      <a:lnTo>
                        <a:pt x="0" y="3589"/>
                      </a:lnTo>
                      <a:cubicBezTo>
                        <a:pt x="19811" y="47623"/>
                        <a:pt x="52607" y="81539"/>
                        <a:pt x="95468" y="101690"/>
                      </a:cubicBezTo>
                      <a:lnTo>
                        <a:pt x="101129" y="104354"/>
                      </a:lnTo>
                      <a:lnTo>
                        <a:pt x="106791" y="101692"/>
                      </a:lnTo>
                      <a:close/>
                    </a:path>
                  </a:pathLst>
                </a:custGeom>
                <a:solidFill>
                  <a:schemeClr val="accent4"/>
                </a:solidFill>
                <a:ln w="1109" cap="flat">
                  <a:noFill/>
                  <a:prstDash val="solid"/>
                  <a:miter/>
                </a:ln>
              </p:spPr>
              <p:txBody>
                <a:bodyPr rtlCol="0" anchor="ctr"/>
                <a:lstStyle/>
                <a:p>
                  <a:endParaRPr lang="en-US"/>
                </a:p>
              </p:txBody>
            </p:sp>
            <p:sp>
              <p:nvSpPr>
                <p:cNvPr id="68" name="Freihandform 67">
                  <a:extLst>
                    <a:ext uri="{FF2B5EF4-FFF2-40B4-BE49-F238E27FC236}">
                      <a16:creationId xmlns:a16="http://schemas.microsoft.com/office/drawing/2014/main" id="{EA2BFB57-5814-0C0F-2DA4-B01ABD6A28FD}"/>
                    </a:ext>
                  </a:extLst>
                </p:cNvPr>
                <p:cNvSpPr/>
                <p:nvPr/>
              </p:nvSpPr>
              <p:spPr>
                <a:xfrm>
                  <a:off x="2414340" y="1055962"/>
                  <a:ext cx="67191" cy="121331"/>
                </a:xfrm>
                <a:custGeom>
                  <a:avLst/>
                  <a:gdLst>
                    <a:gd name="connsiteX0" fmla="*/ 67192 w 67191"/>
                    <a:gd name="connsiteY0" fmla="*/ 83322 h 121331"/>
                    <a:gd name="connsiteX1" fmla="*/ 57848 w 67191"/>
                    <a:gd name="connsiteY1" fmla="*/ 56089 h 121331"/>
                    <a:gd name="connsiteX2" fmla="*/ 14224 w 67191"/>
                    <a:gd name="connsiteY2" fmla="*/ 0 h 121331"/>
                    <a:gd name="connsiteX3" fmla="*/ 10801 w 67191"/>
                    <a:gd name="connsiteY3" fmla="*/ 11965 h 121331"/>
                    <a:gd name="connsiteX4" fmla="*/ 238 w 67191"/>
                    <a:gd name="connsiteY4" fmla="*/ 91200 h 121331"/>
                    <a:gd name="connsiteX5" fmla="*/ 26619 w 67191"/>
                    <a:gd name="connsiteY5" fmla="*/ 121331 h 121331"/>
                    <a:gd name="connsiteX6" fmla="*/ 67192 w 67191"/>
                    <a:gd name="connsiteY6" fmla="*/ 121331 h 121331"/>
                    <a:gd name="connsiteX7" fmla="*/ 67192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67192" y="83322"/>
                      </a:moveTo>
                      <a:cubicBezTo>
                        <a:pt x="67192" y="73458"/>
                        <a:pt x="63904" y="63876"/>
                        <a:pt x="57848" y="56089"/>
                      </a:cubicBezTo>
                      <a:lnTo>
                        <a:pt x="14224" y="0"/>
                      </a:lnTo>
                      <a:cubicBezTo>
                        <a:pt x="12564" y="3774"/>
                        <a:pt x="11360" y="7775"/>
                        <a:pt x="10801" y="11965"/>
                      </a:cubicBezTo>
                      <a:lnTo>
                        <a:pt x="238" y="91200"/>
                      </a:lnTo>
                      <a:cubicBezTo>
                        <a:pt x="-1889" y="107154"/>
                        <a:pt x="10522" y="121331"/>
                        <a:pt x="26619" y="121331"/>
                      </a:cubicBezTo>
                      <a:lnTo>
                        <a:pt x="67192" y="121331"/>
                      </a:lnTo>
                      <a:lnTo>
                        <a:pt x="67192" y="83322"/>
                      </a:lnTo>
                      <a:close/>
                    </a:path>
                  </a:pathLst>
                </a:custGeom>
                <a:solidFill>
                  <a:schemeClr val="accent6"/>
                </a:solidFill>
                <a:ln w="1109" cap="flat">
                  <a:noFill/>
                  <a:prstDash val="solid"/>
                  <a:miter/>
                </a:ln>
              </p:spPr>
              <p:txBody>
                <a:bodyPr rtlCol="0" anchor="ctr"/>
                <a:lstStyle/>
                <a:p>
                  <a:endParaRPr lang="en-US"/>
                </a:p>
              </p:txBody>
            </p:sp>
            <p:sp>
              <p:nvSpPr>
                <p:cNvPr id="69" name="Freihandform 68">
                  <a:extLst>
                    <a:ext uri="{FF2B5EF4-FFF2-40B4-BE49-F238E27FC236}">
                      <a16:creationId xmlns:a16="http://schemas.microsoft.com/office/drawing/2014/main" id="{43AE425B-3DAA-30F7-D7B6-B1CA585C3CE7}"/>
                    </a:ext>
                  </a:extLst>
                </p:cNvPr>
                <p:cNvSpPr/>
                <p:nvPr/>
              </p:nvSpPr>
              <p:spPr>
                <a:xfrm>
                  <a:off x="2676703" y="1055962"/>
                  <a:ext cx="67191" cy="121331"/>
                </a:xfrm>
                <a:custGeom>
                  <a:avLst/>
                  <a:gdLst>
                    <a:gd name="connsiteX0" fmla="*/ 0 w 67191"/>
                    <a:gd name="connsiteY0" fmla="*/ 83322 h 121331"/>
                    <a:gd name="connsiteX1" fmla="*/ 9344 w 67191"/>
                    <a:gd name="connsiteY1" fmla="*/ 56089 h 121331"/>
                    <a:gd name="connsiteX2" fmla="*/ 52968 w 67191"/>
                    <a:gd name="connsiteY2" fmla="*/ 0 h 121331"/>
                    <a:gd name="connsiteX3" fmla="*/ 56390 w 67191"/>
                    <a:gd name="connsiteY3" fmla="*/ 11965 h 121331"/>
                    <a:gd name="connsiteX4" fmla="*/ 66954 w 67191"/>
                    <a:gd name="connsiteY4" fmla="*/ 91200 h 121331"/>
                    <a:gd name="connsiteX5" fmla="*/ 40572 w 67191"/>
                    <a:gd name="connsiteY5" fmla="*/ 121331 h 121331"/>
                    <a:gd name="connsiteX6" fmla="*/ 0 w 67191"/>
                    <a:gd name="connsiteY6" fmla="*/ 121331 h 121331"/>
                    <a:gd name="connsiteX7" fmla="*/ 0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0" y="83322"/>
                      </a:moveTo>
                      <a:cubicBezTo>
                        <a:pt x="0" y="73458"/>
                        <a:pt x="3288" y="63876"/>
                        <a:pt x="9344" y="56089"/>
                      </a:cubicBezTo>
                      <a:lnTo>
                        <a:pt x="52968" y="0"/>
                      </a:lnTo>
                      <a:cubicBezTo>
                        <a:pt x="54628" y="3774"/>
                        <a:pt x="55831" y="7775"/>
                        <a:pt x="56390" y="11965"/>
                      </a:cubicBezTo>
                      <a:lnTo>
                        <a:pt x="66954" y="91200"/>
                      </a:lnTo>
                      <a:cubicBezTo>
                        <a:pt x="69081" y="107154"/>
                        <a:pt x="56670" y="121331"/>
                        <a:pt x="40572" y="121331"/>
                      </a:cubicBezTo>
                      <a:lnTo>
                        <a:pt x="0" y="121331"/>
                      </a:lnTo>
                      <a:lnTo>
                        <a:pt x="0" y="83322"/>
                      </a:lnTo>
                      <a:close/>
                    </a:path>
                  </a:pathLst>
                </a:custGeom>
                <a:solidFill>
                  <a:schemeClr val="accent6"/>
                </a:solidFill>
                <a:ln w="1109" cap="flat">
                  <a:noFill/>
                  <a:prstDash val="solid"/>
                  <a:miter/>
                </a:ln>
              </p:spPr>
              <p:txBody>
                <a:bodyPr rtlCol="0" anchor="ctr"/>
                <a:lstStyle/>
                <a:p>
                  <a:endParaRPr lang="en-US"/>
                </a:p>
              </p:txBody>
            </p:sp>
            <p:sp>
              <p:nvSpPr>
                <p:cNvPr id="70" name="Freihandform 69">
                  <a:extLst>
                    <a:ext uri="{FF2B5EF4-FFF2-40B4-BE49-F238E27FC236}">
                      <a16:creationId xmlns:a16="http://schemas.microsoft.com/office/drawing/2014/main" id="{49FEC77D-0D45-6577-8FD2-ADB8359C0EBB}"/>
                    </a:ext>
                  </a:extLst>
                </p:cNvPr>
                <p:cNvSpPr/>
                <p:nvPr/>
              </p:nvSpPr>
              <p:spPr>
                <a:xfrm>
                  <a:off x="2685557"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FC85C"/>
                </a:solidFill>
                <a:ln w="1109" cap="flat">
                  <a:noFill/>
                  <a:prstDash val="solid"/>
                  <a:miter/>
                </a:ln>
              </p:spPr>
              <p:txBody>
                <a:bodyPr rtlCol="0" anchor="ctr"/>
                <a:lstStyle/>
                <a:p>
                  <a:endParaRPr lang="en-US"/>
                </a:p>
              </p:txBody>
            </p:sp>
            <p:sp>
              <p:nvSpPr>
                <p:cNvPr id="71" name="Freihandform 70">
                  <a:extLst>
                    <a:ext uri="{FF2B5EF4-FFF2-40B4-BE49-F238E27FC236}">
                      <a16:creationId xmlns:a16="http://schemas.microsoft.com/office/drawing/2014/main" id="{62C0AA5B-6C8C-0C4E-4160-BA172B3CE064}"/>
                    </a:ext>
                  </a:extLst>
                </p:cNvPr>
                <p:cNvSpPr/>
                <p:nvPr/>
              </p:nvSpPr>
              <p:spPr>
                <a:xfrm>
                  <a:off x="2437165"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6B45E"/>
                </a:solidFill>
                <a:ln w="1109" cap="flat">
                  <a:noFill/>
                  <a:prstDash val="solid"/>
                  <a:miter/>
                </a:ln>
              </p:spPr>
              <p:txBody>
                <a:bodyPr rtlCol="0" anchor="ctr"/>
                <a:lstStyle/>
                <a:p>
                  <a:endParaRPr lang="en-US"/>
                </a:p>
              </p:txBody>
            </p:sp>
            <p:sp>
              <p:nvSpPr>
                <p:cNvPr id="72" name="Freihandform 71">
                  <a:extLst>
                    <a:ext uri="{FF2B5EF4-FFF2-40B4-BE49-F238E27FC236}">
                      <a16:creationId xmlns:a16="http://schemas.microsoft.com/office/drawing/2014/main" id="{5660E30F-A81C-AF1A-6C6D-E98E7BE68602}"/>
                    </a:ext>
                  </a:extLst>
                </p:cNvPr>
                <p:cNvSpPr/>
                <p:nvPr/>
              </p:nvSpPr>
              <p:spPr>
                <a:xfrm>
                  <a:off x="2428303" y="760334"/>
                  <a:ext cx="301629" cy="221786"/>
                </a:xfrm>
                <a:custGeom>
                  <a:avLst/>
                  <a:gdLst>
                    <a:gd name="connsiteX0" fmla="*/ 275015 w 301629"/>
                    <a:gd name="connsiteY0" fmla="*/ 79843 h 221786"/>
                    <a:gd name="connsiteX1" fmla="*/ 275015 w 301629"/>
                    <a:gd name="connsiteY1" fmla="*/ 62100 h 221786"/>
                    <a:gd name="connsiteX2" fmla="*/ 230658 w 301629"/>
                    <a:gd name="connsiteY2" fmla="*/ 0 h 221786"/>
                    <a:gd name="connsiteX3" fmla="*/ 70972 w 301629"/>
                    <a:gd name="connsiteY3" fmla="*/ 0 h 221786"/>
                    <a:gd name="connsiteX4" fmla="*/ 26614 w 301629"/>
                    <a:gd name="connsiteY4" fmla="*/ 62100 h 221786"/>
                    <a:gd name="connsiteX5" fmla="*/ 26614 w 301629"/>
                    <a:gd name="connsiteY5" fmla="*/ 79843 h 221786"/>
                    <a:gd name="connsiteX6" fmla="*/ 0 w 301629"/>
                    <a:gd name="connsiteY6" fmla="*/ 106457 h 221786"/>
                    <a:gd name="connsiteX7" fmla="*/ 26614 w 301629"/>
                    <a:gd name="connsiteY7" fmla="*/ 133072 h 221786"/>
                    <a:gd name="connsiteX8" fmla="*/ 26614 w 301629"/>
                    <a:gd name="connsiteY8" fmla="*/ 141943 h 221786"/>
                    <a:gd name="connsiteX9" fmla="*/ 59370 w 301629"/>
                    <a:gd name="connsiteY9" fmla="*/ 191078 h 221786"/>
                    <a:gd name="connsiteX10" fmla="*/ 116692 w 301629"/>
                    <a:gd name="connsiteY10" fmla="*/ 214962 h 221786"/>
                    <a:gd name="connsiteX11" fmla="*/ 150814 w 301629"/>
                    <a:gd name="connsiteY11" fmla="*/ 221786 h 221786"/>
                    <a:gd name="connsiteX12" fmla="*/ 150814 w 301629"/>
                    <a:gd name="connsiteY12" fmla="*/ 221786 h 221786"/>
                    <a:gd name="connsiteX13" fmla="*/ 184934 w 301629"/>
                    <a:gd name="connsiteY13" fmla="*/ 214962 h 221786"/>
                    <a:gd name="connsiteX14" fmla="*/ 242259 w 301629"/>
                    <a:gd name="connsiteY14" fmla="*/ 191077 h 221786"/>
                    <a:gd name="connsiteX15" fmla="*/ 275015 w 301629"/>
                    <a:gd name="connsiteY15" fmla="*/ 141943 h 221786"/>
                    <a:gd name="connsiteX16" fmla="*/ 275015 w 301629"/>
                    <a:gd name="connsiteY16" fmla="*/ 133072 h 221786"/>
                    <a:gd name="connsiteX17" fmla="*/ 301629 w 301629"/>
                    <a:gd name="connsiteY17" fmla="*/ 106457 h 221786"/>
                    <a:gd name="connsiteX18" fmla="*/ 275015 w 301629"/>
                    <a:gd name="connsiteY18" fmla="*/ 79843 h 2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629" h="221786">
                      <a:moveTo>
                        <a:pt x="275015" y="79843"/>
                      </a:moveTo>
                      <a:lnTo>
                        <a:pt x="275015" y="62100"/>
                      </a:lnTo>
                      <a:cubicBezTo>
                        <a:pt x="275015" y="37602"/>
                        <a:pt x="255155" y="0"/>
                        <a:pt x="230658" y="0"/>
                      </a:cubicBezTo>
                      <a:lnTo>
                        <a:pt x="70972" y="0"/>
                      </a:lnTo>
                      <a:cubicBezTo>
                        <a:pt x="46474" y="0"/>
                        <a:pt x="26614" y="37602"/>
                        <a:pt x="26614" y="62100"/>
                      </a:cubicBezTo>
                      <a:lnTo>
                        <a:pt x="26614" y="79843"/>
                      </a:lnTo>
                      <a:cubicBezTo>
                        <a:pt x="11915" y="79843"/>
                        <a:pt x="0" y="91758"/>
                        <a:pt x="0" y="106457"/>
                      </a:cubicBezTo>
                      <a:cubicBezTo>
                        <a:pt x="0" y="121156"/>
                        <a:pt x="11915" y="133072"/>
                        <a:pt x="26614" y="133072"/>
                      </a:cubicBezTo>
                      <a:lnTo>
                        <a:pt x="26614" y="141943"/>
                      </a:lnTo>
                      <a:cubicBezTo>
                        <a:pt x="26614" y="163431"/>
                        <a:pt x="39535" y="182812"/>
                        <a:pt x="59370" y="191078"/>
                      </a:cubicBezTo>
                      <a:lnTo>
                        <a:pt x="116692" y="214962"/>
                      </a:lnTo>
                      <a:cubicBezTo>
                        <a:pt x="127504" y="219467"/>
                        <a:pt x="139101" y="221786"/>
                        <a:pt x="150814" y="221786"/>
                      </a:cubicBezTo>
                      <a:lnTo>
                        <a:pt x="150814" y="221786"/>
                      </a:lnTo>
                      <a:cubicBezTo>
                        <a:pt x="162526" y="221786"/>
                        <a:pt x="174122" y="219467"/>
                        <a:pt x="184934" y="214962"/>
                      </a:cubicBezTo>
                      <a:lnTo>
                        <a:pt x="242259" y="191077"/>
                      </a:lnTo>
                      <a:cubicBezTo>
                        <a:pt x="262095" y="182813"/>
                        <a:pt x="275015" y="163432"/>
                        <a:pt x="275015" y="141943"/>
                      </a:cubicBezTo>
                      <a:lnTo>
                        <a:pt x="275015" y="133072"/>
                      </a:lnTo>
                      <a:cubicBezTo>
                        <a:pt x="289714" y="133072"/>
                        <a:pt x="301629" y="121156"/>
                        <a:pt x="301629" y="106457"/>
                      </a:cubicBezTo>
                      <a:cubicBezTo>
                        <a:pt x="301629" y="91758"/>
                        <a:pt x="289714" y="79843"/>
                        <a:pt x="275015" y="79843"/>
                      </a:cubicBezTo>
                      <a:close/>
                    </a:path>
                  </a:pathLst>
                </a:custGeom>
                <a:solidFill>
                  <a:srgbClr val="FFE1B2"/>
                </a:solidFill>
                <a:ln w="1109" cap="flat">
                  <a:noFill/>
                  <a:prstDash val="solid"/>
                  <a:miter/>
                </a:ln>
              </p:spPr>
              <p:txBody>
                <a:bodyPr rtlCol="0" anchor="ctr"/>
                <a:lstStyle/>
                <a:p>
                  <a:endParaRPr lang="en-US"/>
                </a:p>
              </p:txBody>
            </p:sp>
            <p:sp>
              <p:nvSpPr>
                <p:cNvPr id="73" name="Freihandform 72">
                  <a:extLst>
                    <a:ext uri="{FF2B5EF4-FFF2-40B4-BE49-F238E27FC236}">
                      <a16:creationId xmlns:a16="http://schemas.microsoft.com/office/drawing/2014/main" id="{0B10FC6E-6FAA-676A-E9E7-6245F792C4D4}"/>
                    </a:ext>
                  </a:extLst>
                </p:cNvPr>
                <p:cNvSpPr/>
                <p:nvPr/>
              </p:nvSpPr>
              <p:spPr>
                <a:xfrm>
                  <a:off x="25081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74" name="Freihandform 73">
                  <a:extLst>
                    <a:ext uri="{FF2B5EF4-FFF2-40B4-BE49-F238E27FC236}">
                      <a16:creationId xmlns:a16="http://schemas.microsoft.com/office/drawing/2014/main" id="{6E494E87-4302-D3C8-EAE1-86028FA53680}"/>
                    </a:ext>
                  </a:extLst>
                </p:cNvPr>
                <p:cNvSpPr/>
                <p:nvPr/>
              </p:nvSpPr>
              <p:spPr>
                <a:xfrm>
                  <a:off x="26323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75" name="Freihandform 74">
                  <a:extLst>
                    <a:ext uri="{FF2B5EF4-FFF2-40B4-BE49-F238E27FC236}">
                      <a16:creationId xmlns:a16="http://schemas.microsoft.com/office/drawing/2014/main" id="{1646CC2D-2D33-5DF0-537B-EFCCBDE6BA50}"/>
                    </a:ext>
                  </a:extLst>
                </p:cNvPr>
                <p:cNvSpPr/>
                <p:nvPr/>
              </p:nvSpPr>
              <p:spPr>
                <a:xfrm>
                  <a:off x="2534759" y="911147"/>
                  <a:ext cx="88716" cy="26858"/>
                </a:xfrm>
                <a:custGeom>
                  <a:avLst/>
                  <a:gdLst>
                    <a:gd name="connsiteX0" fmla="*/ 44359 w 88716"/>
                    <a:gd name="connsiteY0" fmla="*/ 26859 h 26858"/>
                    <a:gd name="connsiteX1" fmla="*/ 3883 w 88716"/>
                    <a:gd name="connsiteY1" fmla="*/ 16208 h 26858"/>
                    <a:gd name="connsiteX2" fmla="*/ 1539 w 88716"/>
                    <a:gd name="connsiteY2" fmla="*/ 3884 h 26858"/>
                    <a:gd name="connsiteX3" fmla="*/ 13863 w 88716"/>
                    <a:gd name="connsiteY3" fmla="*/ 1541 h 26858"/>
                    <a:gd name="connsiteX4" fmla="*/ 44359 w 88716"/>
                    <a:gd name="connsiteY4" fmla="*/ 9117 h 26858"/>
                    <a:gd name="connsiteX5" fmla="*/ 74854 w 88716"/>
                    <a:gd name="connsiteY5" fmla="*/ 1541 h 26858"/>
                    <a:gd name="connsiteX6" fmla="*/ 87178 w 88716"/>
                    <a:gd name="connsiteY6" fmla="*/ 3884 h 26858"/>
                    <a:gd name="connsiteX7" fmla="*/ 84835 w 88716"/>
                    <a:gd name="connsiteY7" fmla="*/ 16208 h 26858"/>
                    <a:gd name="connsiteX8" fmla="*/ 44359 w 88716"/>
                    <a:gd name="connsiteY8" fmla="*/ 26859 h 2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16" h="26858">
                      <a:moveTo>
                        <a:pt x="44359" y="26859"/>
                      </a:moveTo>
                      <a:cubicBezTo>
                        <a:pt x="28586" y="26859"/>
                        <a:pt x="13833" y="22978"/>
                        <a:pt x="3883" y="16208"/>
                      </a:cubicBezTo>
                      <a:cubicBezTo>
                        <a:pt x="-167" y="13453"/>
                        <a:pt x="-1221" y="7934"/>
                        <a:pt x="1539" y="3884"/>
                      </a:cubicBezTo>
                      <a:cubicBezTo>
                        <a:pt x="4290" y="-161"/>
                        <a:pt x="9813" y="-1215"/>
                        <a:pt x="13863" y="1541"/>
                      </a:cubicBezTo>
                      <a:cubicBezTo>
                        <a:pt x="20837" y="6284"/>
                        <a:pt x="32238" y="9117"/>
                        <a:pt x="44359" y="9117"/>
                      </a:cubicBezTo>
                      <a:cubicBezTo>
                        <a:pt x="56479" y="9117"/>
                        <a:pt x="67880" y="6284"/>
                        <a:pt x="74854" y="1541"/>
                      </a:cubicBezTo>
                      <a:cubicBezTo>
                        <a:pt x="78913" y="-1223"/>
                        <a:pt x="84423" y="-166"/>
                        <a:pt x="87178" y="3884"/>
                      </a:cubicBezTo>
                      <a:cubicBezTo>
                        <a:pt x="89937" y="7934"/>
                        <a:pt x="88884" y="13453"/>
                        <a:pt x="84835" y="16208"/>
                      </a:cubicBezTo>
                      <a:cubicBezTo>
                        <a:pt x="74885" y="22978"/>
                        <a:pt x="60131" y="26859"/>
                        <a:pt x="44359" y="26859"/>
                      </a:cubicBezTo>
                      <a:close/>
                    </a:path>
                  </a:pathLst>
                </a:custGeom>
                <a:solidFill>
                  <a:srgbClr val="E4B07B"/>
                </a:solidFill>
                <a:ln w="1109" cap="flat">
                  <a:noFill/>
                  <a:prstDash val="solid"/>
                  <a:miter/>
                </a:ln>
              </p:spPr>
              <p:txBody>
                <a:bodyPr rtlCol="0" anchor="ctr"/>
                <a:lstStyle/>
                <a:p>
                  <a:endParaRPr lang="en-US"/>
                </a:p>
              </p:txBody>
            </p:sp>
            <p:sp>
              <p:nvSpPr>
                <p:cNvPr id="76" name="Freihandform 75">
                  <a:extLst>
                    <a:ext uri="{FF2B5EF4-FFF2-40B4-BE49-F238E27FC236}">
                      <a16:creationId xmlns:a16="http://schemas.microsoft.com/office/drawing/2014/main" id="{C5932AA6-38D0-8A37-4565-A9FA7ACB8354}"/>
                    </a:ext>
                  </a:extLst>
                </p:cNvPr>
                <p:cNvSpPr/>
                <p:nvPr/>
              </p:nvSpPr>
              <p:spPr>
                <a:xfrm>
                  <a:off x="2428303" y="757008"/>
                  <a:ext cx="163012" cy="221337"/>
                </a:xfrm>
                <a:custGeom>
                  <a:avLst/>
                  <a:gdLst>
                    <a:gd name="connsiteX0" fmla="*/ 163013 w 163012"/>
                    <a:gd name="connsiteY0" fmla="*/ 0 h 221337"/>
                    <a:gd name="connsiteX1" fmla="*/ 143052 w 163012"/>
                    <a:gd name="connsiteY1" fmla="*/ 0 h 221337"/>
                    <a:gd name="connsiteX2" fmla="*/ 26617 w 163012"/>
                    <a:gd name="connsiteY2" fmla="*/ 83170 h 221337"/>
                    <a:gd name="connsiteX3" fmla="*/ 26614 w 163012"/>
                    <a:gd name="connsiteY3" fmla="*/ 83170 h 221337"/>
                    <a:gd name="connsiteX4" fmla="*/ 26614 w 163012"/>
                    <a:gd name="connsiteY4" fmla="*/ 83170 h 221337"/>
                    <a:gd name="connsiteX5" fmla="*/ 0 w 163012"/>
                    <a:gd name="connsiteY5" fmla="*/ 109784 h 221337"/>
                    <a:gd name="connsiteX6" fmla="*/ 26614 w 163012"/>
                    <a:gd name="connsiteY6" fmla="*/ 136399 h 221337"/>
                    <a:gd name="connsiteX7" fmla="*/ 26614 w 163012"/>
                    <a:gd name="connsiteY7" fmla="*/ 145270 h 221337"/>
                    <a:gd name="connsiteX8" fmla="*/ 59370 w 163012"/>
                    <a:gd name="connsiteY8" fmla="*/ 194405 h 221337"/>
                    <a:gd name="connsiteX9" fmla="*/ 116691 w 163012"/>
                    <a:gd name="connsiteY9" fmla="*/ 218289 h 221337"/>
                    <a:gd name="connsiteX10" fmla="*/ 125259 w 163012"/>
                    <a:gd name="connsiteY10" fmla="*/ 221337 h 221337"/>
                    <a:gd name="connsiteX11" fmla="*/ 73184 w 163012"/>
                    <a:gd name="connsiteY11" fmla="*/ 176013 h 221337"/>
                    <a:gd name="connsiteX12" fmla="*/ 62100 w 163012"/>
                    <a:gd name="connsiteY12" fmla="*/ 147597 h 221337"/>
                    <a:gd name="connsiteX13" fmla="*/ 62100 w 163012"/>
                    <a:gd name="connsiteY13" fmla="*/ 98015 h 221337"/>
                    <a:gd name="connsiteX14" fmla="*/ 163013 w 163012"/>
                    <a:gd name="connsiteY14" fmla="*/ 0 h 2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12" h="221337">
                      <a:moveTo>
                        <a:pt x="163013" y="0"/>
                      </a:moveTo>
                      <a:lnTo>
                        <a:pt x="143052" y="0"/>
                      </a:lnTo>
                      <a:cubicBezTo>
                        <a:pt x="143052" y="0"/>
                        <a:pt x="158207" y="58404"/>
                        <a:pt x="26617" y="83170"/>
                      </a:cubicBezTo>
                      <a:lnTo>
                        <a:pt x="26614" y="83170"/>
                      </a:lnTo>
                      <a:lnTo>
                        <a:pt x="26614" y="83170"/>
                      </a:lnTo>
                      <a:cubicBezTo>
                        <a:pt x="11915" y="83170"/>
                        <a:pt x="0" y="95085"/>
                        <a:pt x="0" y="109784"/>
                      </a:cubicBezTo>
                      <a:cubicBezTo>
                        <a:pt x="0" y="124483"/>
                        <a:pt x="11915" y="136399"/>
                        <a:pt x="26614" y="136399"/>
                      </a:cubicBezTo>
                      <a:lnTo>
                        <a:pt x="26614" y="145270"/>
                      </a:lnTo>
                      <a:cubicBezTo>
                        <a:pt x="26614" y="166758"/>
                        <a:pt x="39535" y="186140"/>
                        <a:pt x="59370" y="194405"/>
                      </a:cubicBezTo>
                      <a:lnTo>
                        <a:pt x="116691" y="218289"/>
                      </a:lnTo>
                      <a:cubicBezTo>
                        <a:pt x="119496" y="219457"/>
                        <a:pt x="122359" y="220464"/>
                        <a:pt x="125259" y="221337"/>
                      </a:cubicBezTo>
                      <a:cubicBezTo>
                        <a:pt x="99927" y="202806"/>
                        <a:pt x="83064" y="186605"/>
                        <a:pt x="73184" y="176013"/>
                      </a:cubicBezTo>
                      <a:cubicBezTo>
                        <a:pt x="65996" y="168306"/>
                        <a:pt x="62100" y="158136"/>
                        <a:pt x="62100" y="147597"/>
                      </a:cubicBezTo>
                      <a:lnTo>
                        <a:pt x="62100" y="98015"/>
                      </a:lnTo>
                      <a:cubicBezTo>
                        <a:pt x="87021" y="89317"/>
                        <a:pt x="163013" y="58219"/>
                        <a:pt x="163013" y="0"/>
                      </a:cubicBezTo>
                      <a:close/>
                    </a:path>
                  </a:pathLst>
                </a:custGeom>
                <a:solidFill>
                  <a:srgbClr val="FFD7A3"/>
                </a:solidFill>
                <a:ln w="1109" cap="flat">
                  <a:noFill/>
                  <a:prstDash val="solid"/>
                  <a:miter/>
                </a:ln>
              </p:spPr>
              <p:txBody>
                <a:bodyPr rtlCol="0" anchor="ctr"/>
                <a:lstStyle/>
                <a:p>
                  <a:endParaRPr lang="en-US"/>
                </a:p>
              </p:txBody>
            </p:sp>
            <p:sp>
              <p:nvSpPr>
                <p:cNvPr id="77" name="Freihandform 76">
                  <a:extLst>
                    <a:ext uri="{FF2B5EF4-FFF2-40B4-BE49-F238E27FC236}">
                      <a16:creationId xmlns:a16="http://schemas.microsoft.com/office/drawing/2014/main" id="{7EA3F054-689E-6661-82A4-6E3FF3E4AE38}"/>
                    </a:ext>
                  </a:extLst>
                </p:cNvPr>
                <p:cNvSpPr/>
                <p:nvPr/>
              </p:nvSpPr>
              <p:spPr>
                <a:xfrm>
                  <a:off x="2437174" y="990992"/>
                  <a:ext cx="35485" cy="17742"/>
                </a:xfrm>
                <a:custGeom>
                  <a:avLst/>
                  <a:gdLst>
                    <a:gd name="connsiteX0" fmla="*/ 26614 w 35485"/>
                    <a:gd name="connsiteY0" fmla="*/ 17743 h 17742"/>
                    <a:gd name="connsiteX1" fmla="*/ 8871 w 35485"/>
                    <a:gd name="connsiteY1" fmla="*/ 17743 h 17742"/>
                    <a:gd name="connsiteX2" fmla="*/ 0 w 35485"/>
                    <a:gd name="connsiteY2" fmla="*/ 8871 h 17742"/>
                    <a:gd name="connsiteX3" fmla="*/ 0 w 35485"/>
                    <a:gd name="connsiteY3" fmla="*/ 8871 h 17742"/>
                    <a:gd name="connsiteX4" fmla="*/ 8871 w 35485"/>
                    <a:gd name="connsiteY4" fmla="*/ 0 h 17742"/>
                    <a:gd name="connsiteX5" fmla="*/ 26614 w 35485"/>
                    <a:gd name="connsiteY5" fmla="*/ 0 h 17742"/>
                    <a:gd name="connsiteX6" fmla="*/ 35486 w 35485"/>
                    <a:gd name="connsiteY6" fmla="*/ 8871 h 17742"/>
                    <a:gd name="connsiteX7" fmla="*/ 35486 w 35485"/>
                    <a:gd name="connsiteY7" fmla="*/ 8871 h 17742"/>
                    <a:gd name="connsiteX8" fmla="*/ 26614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26614" y="17743"/>
                      </a:moveTo>
                      <a:lnTo>
                        <a:pt x="8871" y="17743"/>
                      </a:lnTo>
                      <a:cubicBezTo>
                        <a:pt x="3972" y="17743"/>
                        <a:pt x="0" y="13771"/>
                        <a:pt x="0" y="8871"/>
                      </a:cubicBezTo>
                      <a:lnTo>
                        <a:pt x="0" y="8871"/>
                      </a:lnTo>
                      <a:cubicBezTo>
                        <a:pt x="0" y="3972"/>
                        <a:pt x="3972" y="0"/>
                        <a:pt x="8871" y="0"/>
                      </a:cubicBezTo>
                      <a:lnTo>
                        <a:pt x="26614" y="0"/>
                      </a:lnTo>
                      <a:cubicBezTo>
                        <a:pt x="31514" y="0"/>
                        <a:pt x="35486" y="3972"/>
                        <a:pt x="35486" y="8871"/>
                      </a:cubicBezTo>
                      <a:lnTo>
                        <a:pt x="35486" y="8871"/>
                      </a:lnTo>
                      <a:cubicBezTo>
                        <a:pt x="35486" y="13772"/>
                        <a:pt x="31514" y="17743"/>
                        <a:pt x="26614" y="17743"/>
                      </a:cubicBezTo>
                      <a:close/>
                    </a:path>
                  </a:pathLst>
                </a:custGeom>
                <a:solidFill>
                  <a:schemeClr val="accent6"/>
                </a:solidFill>
                <a:ln w="1109" cap="flat">
                  <a:noFill/>
                  <a:prstDash val="solid"/>
                  <a:miter/>
                </a:ln>
              </p:spPr>
              <p:txBody>
                <a:bodyPr rtlCol="0" anchor="ctr"/>
                <a:lstStyle/>
                <a:p>
                  <a:endParaRPr lang="en-US"/>
                </a:p>
              </p:txBody>
            </p:sp>
            <p:sp>
              <p:nvSpPr>
                <p:cNvPr id="78" name="Freihandform 77">
                  <a:extLst>
                    <a:ext uri="{FF2B5EF4-FFF2-40B4-BE49-F238E27FC236}">
                      <a16:creationId xmlns:a16="http://schemas.microsoft.com/office/drawing/2014/main" id="{737FBAED-83E0-A291-B67E-DA6D5999FEAF}"/>
                    </a:ext>
                  </a:extLst>
                </p:cNvPr>
                <p:cNvSpPr/>
                <p:nvPr/>
              </p:nvSpPr>
              <p:spPr>
                <a:xfrm>
                  <a:off x="2441177" y="1008735"/>
                  <a:ext cx="27480" cy="62100"/>
                </a:xfrm>
                <a:custGeom>
                  <a:avLst/>
                  <a:gdLst>
                    <a:gd name="connsiteX0" fmla="*/ 22612 w 27480"/>
                    <a:gd name="connsiteY0" fmla="*/ 0 h 62100"/>
                    <a:gd name="connsiteX1" fmla="*/ 13740 w 27480"/>
                    <a:gd name="connsiteY1" fmla="*/ 62100 h 62100"/>
                    <a:gd name="connsiteX2" fmla="*/ 4869 w 27480"/>
                    <a:gd name="connsiteY2" fmla="*/ 0 h 62100"/>
                  </a:gdLst>
                  <a:ahLst/>
                  <a:cxnLst>
                    <a:cxn ang="0">
                      <a:pos x="connsiteX0" y="connsiteY0"/>
                    </a:cxn>
                    <a:cxn ang="0">
                      <a:pos x="connsiteX1" y="connsiteY1"/>
                    </a:cxn>
                    <a:cxn ang="0">
                      <a:pos x="connsiteX2" y="connsiteY2"/>
                    </a:cxn>
                  </a:cxnLst>
                  <a:rect l="l" t="t" r="r" b="b"/>
                  <a:pathLst>
                    <a:path w="27480" h="62100">
                      <a:moveTo>
                        <a:pt x="22612" y="0"/>
                      </a:moveTo>
                      <a:cubicBezTo>
                        <a:pt x="22612" y="0"/>
                        <a:pt x="38137" y="26614"/>
                        <a:pt x="13740" y="62100"/>
                      </a:cubicBezTo>
                      <a:cubicBezTo>
                        <a:pt x="-10656" y="26614"/>
                        <a:pt x="4869" y="0"/>
                        <a:pt x="4869" y="0"/>
                      </a:cubicBezTo>
                    </a:path>
                  </a:pathLst>
                </a:custGeom>
                <a:solidFill>
                  <a:srgbClr val="F6B45E"/>
                </a:solidFill>
                <a:ln w="1109" cap="flat">
                  <a:noFill/>
                  <a:prstDash val="solid"/>
                  <a:miter/>
                </a:ln>
              </p:spPr>
              <p:txBody>
                <a:bodyPr rtlCol="0" anchor="ctr"/>
                <a:lstStyle/>
                <a:p>
                  <a:endParaRPr lang="en-US"/>
                </a:p>
              </p:txBody>
            </p:sp>
            <p:sp>
              <p:nvSpPr>
                <p:cNvPr id="79" name="Freihandform 78">
                  <a:extLst>
                    <a:ext uri="{FF2B5EF4-FFF2-40B4-BE49-F238E27FC236}">
                      <a16:creationId xmlns:a16="http://schemas.microsoft.com/office/drawing/2014/main" id="{86B91C63-8243-3424-0D9D-3F8F8A79F828}"/>
                    </a:ext>
                  </a:extLst>
                </p:cNvPr>
                <p:cNvSpPr/>
                <p:nvPr/>
              </p:nvSpPr>
              <p:spPr>
                <a:xfrm>
                  <a:off x="2685566" y="990992"/>
                  <a:ext cx="35485" cy="17742"/>
                </a:xfrm>
                <a:custGeom>
                  <a:avLst/>
                  <a:gdLst>
                    <a:gd name="connsiteX0" fmla="*/ 8871 w 35485"/>
                    <a:gd name="connsiteY0" fmla="*/ 17743 h 17742"/>
                    <a:gd name="connsiteX1" fmla="*/ 26614 w 35485"/>
                    <a:gd name="connsiteY1" fmla="*/ 17743 h 17742"/>
                    <a:gd name="connsiteX2" fmla="*/ 35486 w 35485"/>
                    <a:gd name="connsiteY2" fmla="*/ 8871 h 17742"/>
                    <a:gd name="connsiteX3" fmla="*/ 35486 w 35485"/>
                    <a:gd name="connsiteY3" fmla="*/ 8871 h 17742"/>
                    <a:gd name="connsiteX4" fmla="*/ 26614 w 35485"/>
                    <a:gd name="connsiteY4" fmla="*/ 0 h 17742"/>
                    <a:gd name="connsiteX5" fmla="*/ 8871 w 35485"/>
                    <a:gd name="connsiteY5" fmla="*/ 0 h 17742"/>
                    <a:gd name="connsiteX6" fmla="*/ 0 w 35485"/>
                    <a:gd name="connsiteY6" fmla="*/ 8871 h 17742"/>
                    <a:gd name="connsiteX7" fmla="*/ 0 w 35485"/>
                    <a:gd name="connsiteY7" fmla="*/ 8871 h 17742"/>
                    <a:gd name="connsiteX8" fmla="*/ 8871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8871" y="17743"/>
                      </a:moveTo>
                      <a:lnTo>
                        <a:pt x="26614" y="17743"/>
                      </a:lnTo>
                      <a:cubicBezTo>
                        <a:pt x="31514" y="17743"/>
                        <a:pt x="35486" y="13771"/>
                        <a:pt x="35486" y="8871"/>
                      </a:cubicBezTo>
                      <a:lnTo>
                        <a:pt x="35486" y="8871"/>
                      </a:lnTo>
                      <a:cubicBezTo>
                        <a:pt x="35486" y="3972"/>
                        <a:pt x="31514" y="0"/>
                        <a:pt x="26614" y="0"/>
                      </a:cubicBezTo>
                      <a:lnTo>
                        <a:pt x="8871" y="0"/>
                      </a:lnTo>
                      <a:cubicBezTo>
                        <a:pt x="3972" y="0"/>
                        <a:pt x="0" y="3972"/>
                        <a:pt x="0" y="8871"/>
                      </a:cubicBezTo>
                      <a:lnTo>
                        <a:pt x="0" y="8871"/>
                      </a:lnTo>
                      <a:cubicBezTo>
                        <a:pt x="0" y="13772"/>
                        <a:pt x="3972" y="17743"/>
                        <a:pt x="8871" y="17743"/>
                      </a:cubicBezTo>
                      <a:close/>
                    </a:path>
                  </a:pathLst>
                </a:custGeom>
                <a:solidFill>
                  <a:schemeClr val="accent6"/>
                </a:solidFill>
                <a:ln w="1109" cap="flat">
                  <a:noFill/>
                  <a:prstDash val="solid"/>
                  <a:miter/>
                </a:ln>
              </p:spPr>
              <p:txBody>
                <a:bodyPr rtlCol="0" anchor="ctr"/>
                <a:lstStyle/>
                <a:p>
                  <a:endParaRPr lang="en-US"/>
                </a:p>
              </p:txBody>
            </p:sp>
            <p:sp>
              <p:nvSpPr>
                <p:cNvPr id="80" name="Freihandform 79">
                  <a:extLst>
                    <a:ext uri="{FF2B5EF4-FFF2-40B4-BE49-F238E27FC236}">
                      <a16:creationId xmlns:a16="http://schemas.microsoft.com/office/drawing/2014/main" id="{7AFF63EB-93DC-F733-A188-695F5727242C}"/>
                    </a:ext>
                  </a:extLst>
                </p:cNvPr>
                <p:cNvSpPr/>
                <p:nvPr/>
              </p:nvSpPr>
              <p:spPr>
                <a:xfrm>
                  <a:off x="2689569" y="1008735"/>
                  <a:ext cx="27480" cy="62100"/>
                </a:xfrm>
                <a:custGeom>
                  <a:avLst/>
                  <a:gdLst>
                    <a:gd name="connsiteX0" fmla="*/ 4869 w 27480"/>
                    <a:gd name="connsiteY0" fmla="*/ 0 h 62100"/>
                    <a:gd name="connsiteX1" fmla="*/ 13740 w 27480"/>
                    <a:gd name="connsiteY1" fmla="*/ 62100 h 62100"/>
                    <a:gd name="connsiteX2" fmla="*/ 22612 w 27480"/>
                    <a:gd name="connsiteY2" fmla="*/ 0 h 62100"/>
                  </a:gdLst>
                  <a:ahLst/>
                  <a:cxnLst>
                    <a:cxn ang="0">
                      <a:pos x="connsiteX0" y="connsiteY0"/>
                    </a:cxn>
                    <a:cxn ang="0">
                      <a:pos x="connsiteX1" y="connsiteY1"/>
                    </a:cxn>
                    <a:cxn ang="0">
                      <a:pos x="connsiteX2" y="connsiteY2"/>
                    </a:cxn>
                  </a:cxnLst>
                  <a:rect l="l" t="t" r="r" b="b"/>
                  <a:pathLst>
                    <a:path w="27480" h="62100">
                      <a:moveTo>
                        <a:pt x="4869" y="0"/>
                      </a:moveTo>
                      <a:cubicBezTo>
                        <a:pt x="4869" y="0"/>
                        <a:pt x="-10656" y="26614"/>
                        <a:pt x="13740" y="62100"/>
                      </a:cubicBezTo>
                      <a:cubicBezTo>
                        <a:pt x="38137" y="26614"/>
                        <a:pt x="22612" y="0"/>
                        <a:pt x="22612" y="0"/>
                      </a:cubicBezTo>
                    </a:path>
                  </a:pathLst>
                </a:custGeom>
                <a:solidFill>
                  <a:srgbClr val="FFC85C"/>
                </a:solidFill>
                <a:ln w="1109" cap="flat">
                  <a:noFill/>
                  <a:prstDash val="solid"/>
                  <a:miter/>
                </a:ln>
              </p:spPr>
              <p:txBody>
                <a:bodyPr rtlCol="0" anchor="ctr"/>
                <a:lstStyle/>
                <a:p>
                  <a:endParaRPr lang="en-US"/>
                </a:p>
              </p:txBody>
            </p:sp>
            <p:sp>
              <p:nvSpPr>
                <p:cNvPr id="81" name="Freihandform 80">
                  <a:extLst>
                    <a:ext uri="{FF2B5EF4-FFF2-40B4-BE49-F238E27FC236}">
                      <a16:creationId xmlns:a16="http://schemas.microsoft.com/office/drawing/2014/main" id="{9C68A8F4-F897-6621-F9A6-2449954D4C56}"/>
                    </a:ext>
                  </a:extLst>
                </p:cNvPr>
                <p:cNvSpPr/>
                <p:nvPr/>
              </p:nvSpPr>
              <p:spPr>
                <a:xfrm>
                  <a:off x="2450307" y="826870"/>
                  <a:ext cx="257622" cy="70971"/>
                </a:xfrm>
                <a:custGeom>
                  <a:avLst/>
                  <a:gdLst>
                    <a:gd name="connsiteX0" fmla="*/ 253187 w 257622"/>
                    <a:gd name="connsiteY0" fmla="*/ 4397 h 70971"/>
                    <a:gd name="connsiteX1" fmla="*/ 207925 w 257622"/>
                    <a:gd name="connsiteY1" fmla="*/ 4397 h 70971"/>
                    <a:gd name="connsiteX2" fmla="*/ 207838 w 257622"/>
                    <a:gd name="connsiteY2" fmla="*/ 4406 h 70971"/>
                    <a:gd name="connsiteX3" fmla="*/ 190736 w 257622"/>
                    <a:gd name="connsiteY3" fmla="*/ 0 h 70971"/>
                    <a:gd name="connsiteX4" fmla="*/ 156487 w 257622"/>
                    <a:gd name="connsiteY4" fmla="*/ 26215 h 70971"/>
                    <a:gd name="connsiteX5" fmla="*/ 128636 w 257622"/>
                    <a:gd name="connsiteY5" fmla="*/ 8871 h 70971"/>
                    <a:gd name="connsiteX6" fmla="*/ 100785 w 257622"/>
                    <a:gd name="connsiteY6" fmla="*/ 26215 h 70971"/>
                    <a:gd name="connsiteX7" fmla="*/ 66536 w 257622"/>
                    <a:gd name="connsiteY7" fmla="*/ 0 h 70971"/>
                    <a:gd name="connsiteX8" fmla="*/ 49448 w 257622"/>
                    <a:gd name="connsiteY8" fmla="*/ 4397 h 70971"/>
                    <a:gd name="connsiteX9" fmla="*/ 4436 w 257622"/>
                    <a:gd name="connsiteY9" fmla="*/ 4397 h 70971"/>
                    <a:gd name="connsiteX10" fmla="*/ 0 w 257622"/>
                    <a:gd name="connsiteY10" fmla="*/ 8833 h 70971"/>
                    <a:gd name="connsiteX11" fmla="*/ 4436 w 257622"/>
                    <a:gd name="connsiteY11" fmla="*/ 13268 h 70971"/>
                    <a:gd name="connsiteX12" fmla="*/ 38895 w 257622"/>
                    <a:gd name="connsiteY12" fmla="*/ 13268 h 70971"/>
                    <a:gd name="connsiteX13" fmla="*/ 31050 w 257622"/>
                    <a:gd name="connsiteY13" fmla="*/ 35486 h 70971"/>
                    <a:gd name="connsiteX14" fmla="*/ 66536 w 257622"/>
                    <a:gd name="connsiteY14" fmla="*/ 70972 h 70971"/>
                    <a:gd name="connsiteX15" fmla="*/ 100934 w 257622"/>
                    <a:gd name="connsiteY15" fmla="*/ 44208 h 70971"/>
                    <a:gd name="connsiteX16" fmla="*/ 102022 w 257622"/>
                    <a:gd name="connsiteY16" fmla="*/ 44357 h 70971"/>
                    <a:gd name="connsiteX17" fmla="*/ 106457 w 257622"/>
                    <a:gd name="connsiteY17" fmla="*/ 39922 h 70971"/>
                    <a:gd name="connsiteX18" fmla="*/ 128636 w 257622"/>
                    <a:gd name="connsiteY18" fmla="*/ 17743 h 70971"/>
                    <a:gd name="connsiteX19" fmla="*/ 150815 w 257622"/>
                    <a:gd name="connsiteY19" fmla="*/ 39922 h 70971"/>
                    <a:gd name="connsiteX20" fmla="*/ 155250 w 257622"/>
                    <a:gd name="connsiteY20" fmla="*/ 44357 h 70971"/>
                    <a:gd name="connsiteX21" fmla="*/ 156338 w 257622"/>
                    <a:gd name="connsiteY21" fmla="*/ 44208 h 70971"/>
                    <a:gd name="connsiteX22" fmla="*/ 190735 w 257622"/>
                    <a:gd name="connsiteY22" fmla="*/ 70972 h 70971"/>
                    <a:gd name="connsiteX23" fmla="*/ 226221 w 257622"/>
                    <a:gd name="connsiteY23" fmla="*/ 35486 h 70971"/>
                    <a:gd name="connsiteX24" fmla="*/ 218376 w 257622"/>
                    <a:gd name="connsiteY24" fmla="*/ 13268 h 70971"/>
                    <a:gd name="connsiteX25" fmla="*/ 253187 w 257622"/>
                    <a:gd name="connsiteY25" fmla="*/ 13268 h 70971"/>
                    <a:gd name="connsiteX26" fmla="*/ 257622 w 257622"/>
                    <a:gd name="connsiteY26" fmla="*/ 8833 h 70971"/>
                    <a:gd name="connsiteX27" fmla="*/ 253187 w 257622"/>
                    <a:gd name="connsiteY27" fmla="*/ 4397 h 70971"/>
                    <a:gd name="connsiteX28" fmla="*/ 66535 w 257622"/>
                    <a:gd name="connsiteY28" fmla="*/ 62100 h 70971"/>
                    <a:gd name="connsiteX29" fmla="*/ 39920 w 257622"/>
                    <a:gd name="connsiteY29" fmla="*/ 35486 h 70971"/>
                    <a:gd name="connsiteX30" fmla="*/ 66535 w 257622"/>
                    <a:gd name="connsiteY30" fmla="*/ 8871 h 70971"/>
                    <a:gd name="connsiteX31" fmla="*/ 93149 w 257622"/>
                    <a:gd name="connsiteY31" fmla="*/ 35486 h 70971"/>
                    <a:gd name="connsiteX32" fmla="*/ 66535 w 257622"/>
                    <a:gd name="connsiteY32" fmla="*/ 62100 h 70971"/>
                    <a:gd name="connsiteX33" fmla="*/ 190735 w 257622"/>
                    <a:gd name="connsiteY33" fmla="*/ 62100 h 70971"/>
                    <a:gd name="connsiteX34" fmla="*/ 164121 w 257622"/>
                    <a:gd name="connsiteY34" fmla="*/ 35486 h 70971"/>
                    <a:gd name="connsiteX35" fmla="*/ 190735 w 257622"/>
                    <a:gd name="connsiteY35" fmla="*/ 8871 h 70971"/>
                    <a:gd name="connsiteX36" fmla="*/ 217349 w 257622"/>
                    <a:gd name="connsiteY36" fmla="*/ 35486 h 70971"/>
                    <a:gd name="connsiteX37" fmla="*/ 190735 w 257622"/>
                    <a:gd name="connsiteY37" fmla="*/ 62100 h 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7622" h="70971">
                      <a:moveTo>
                        <a:pt x="253187" y="4397"/>
                      </a:moveTo>
                      <a:lnTo>
                        <a:pt x="207925" y="4397"/>
                      </a:lnTo>
                      <a:cubicBezTo>
                        <a:pt x="207895" y="4397"/>
                        <a:pt x="207868" y="4405"/>
                        <a:pt x="207838" y="4406"/>
                      </a:cubicBezTo>
                      <a:cubicBezTo>
                        <a:pt x="202762" y="1601"/>
                        <a:pt x="196933" y="0"/>
                        <a:pt x="190736" y="0"/>
                      </a:cubicBezTo>
                      <a:cubicBezTo>
                        <a:pt x="174377" y="0"/>
                        <a:pt x="160574" y="11131"/>
                        <a:pt x="156487" y="26215"/>
                      </a:cubicBezTo>
                      <a:cubicBezTo>
                        <a:pt x="151415" y="15951"/>
                        <a:pt x="140838" y="8871"/>
                        <a:pt x="128636" y="8871"/>
                      </a:cubicBezTo>
                      <a:cubicBezTo>
                        <a:pt x="116434" y="8871"/>
                        <a:pt x="105857" y="15951"/>
                        <a:pt x="100785" y="26215"/>
                      </a:cubicBezTo>
                      <a:cubicBezTo>
                        <a:pt x="96698" y="11131"/>
                        <a:pt x="82895" y="0"/>
                        <a:pt x="66536" y="0"/>
                      </a:cubicBezTo>
                      <a:cubicBezTo>
                        <a:pt x="60345" y="0"/>
                        <a:pt x="54521" y="1598"/>
                        <a:pt x="49448" y="4397"/>
                      </a:cubicBezTo>
                      <a:lnTo>
                        <a:pt x="4436" y="4397"/>
                      </a:lnTo>
                      <a:cubicBezTo>
                        <a:pt x="1984" y="4397"/>
                        <a:pt x="0" y="6381"/>
                        <a:pt x="0" y="8833"/>
                      </a:cubicBezTo>
                      <a:cubicBezTo>
                        <a:pt x="0" y="11284"/>
                        <a:pt x="1984" y="13268"/>
                        <a:pt x="4436" y="13268"/>
                      </a:cubicBezTo>
                      <a:lnTo>
                        <a:pt x="38895" y="13268"/>
                      </a:lnTo>
                      <a:cubicBezTo>
                        <a:pt x="33993" y="19354"/>
                        <a:pt x="31050" y="27081"/>
                        <a:pt x="31050" y="35486"/>
                      </a:cubicBezTo>
                      <a:cubicBezTo>
                        <a:pt x="31050" y="55053"/>
                        <a:pt x="46970" y="70972"/>
                        <a:pt x="66536" y="70972"/>
                      </a:cubicBezTo>
                      <a:cubicBezTo>
                        <a:pt x="83093" y="70972"/>
                        <a:pt x="97037" y="59571"/>
                        <a:pt x="100934" y="44208"/>
                      </a:cubicBezTo>
                      <a:cubicBezTo>
                        <a:pt x="101283" y="44296"/>
                        <a:pt x="101644" y="44357"/>
                        <a:pt x="102022" y="44357"/>
                      </a:cubicBezTo>
                      <a:cubicBezTo>
                        <a:pt x="104474" y="44357"/>
                        <a:pt x="106457" y="42373"/>
                        <a:pt x="106457" y="39922"/>
                      </a:cubicBezTo>
                      <a:cubicBezTo>
                        <a:pt x="106457" y="27693"/>
                        <a:pt x="116408" y="17743"/>
                        <a:pt x="128636" y="17743"/>
                      </a:cubicBezTo>
                      <a:cubicBezTo>
                        <a:pt x="140864" y="17743"/>
                        <a:pt x="150815" y="27693"/>
                        <a:pt x="150815" y="39922"/>
                      </a:cubicBezTo>
                      <a:cubicBezTo>
                        <a:pt x="150815" y="42373"/>
                        <a:pt x="152799" y="44357"/>
                        <a:pt x="155250" y="44357"/>
                      </a:cubicBezTo>
                      <a:cubicBezTo>
                        <a:pt x="155627" y="44357"/>
                        <a:pt x="155988" y="44296"/>
                        <a:pt x="156338" y="44208"/>
                      </a:cubicBezTo>
                      <a:cubicBezTo>
                        <a:pt x="160234" y="59571"/>
                        <a:pt x="174178" y="70972"/>
                        <a:pt x="190735" y="70972"/>
                      </a:cubicBezTo>
                      <a:cubicBezTo>
                        <a:pt x="210302" y="70972"/>
                        <a:pt x="226221" y="55053"/>
                        <a:pt x="226221" y="35486"/>
                      </a:cubicBezTo>
                      <a:cubicBezTo>
                        <a:pt x="226221" y="27081"/>
                        <a:pt x="223278" y="19354"/>
                        <a:pt x="218376" y="13268"/>
                      </a:cubicBezTo>
                      <a:lnTo>
                        <a:pt x="253187" y="13268"/>
                      </a:lnTo>
                      <a:cubicBezTo>
                        <a:pt x="255639" y="13268"/>
                        <a:pt x="257622" y="11284"/>
                        <a:pt x="257622" y="8833"/>
                      </a:cubicBezTo>
                      <a:cubicBezTo>
                        <a:pt x="257622" y="6381"/>
                        <a:pt x="255639" y="4397"/>
                        <a:pt x="253187" y="4397"/>
                      </a:cubicBezTo>
                      <a:close/>
                      <a:moveTo>
                        <a:pt x="66535" y="62100"/>
                      </a:moveTo>
                      <a:cubicBezTo>
                        <a:pt x="51859" y="62100"/>
                        <a:pt x="39920" y="50161"/>
                        <a:pt x="39920" y="35486"/>
                      </a:cubicBezTo>
                      <a:cubicBezTo>
                        <a:pt x="39920" y="20810"/>
                        <a:pt x="51859" y="8871"/>
                        <a:pt x="66535" y="8871"/>
                      </a:cubicBezTo>
                      <a:cubicBezTo>
                        <a:pt x="81210" y="8871"/>
                        <a:pt x="93149" y="20810"/>
                        <a:pt x="93149" y="35486"/>
                      </a:cubicBezTo>
                      <a:cubicBezTo>
                        <a:pt x="93149" y="50161"/>
                        <a:pt x="81210" y="62100"/>
                        <a:pt x="66535" y="62100"/>
                      </a:cubicBezTo>
                      <a:close/>
                      <a:moveTo>
                        <a:pt x="190735" y="62100"/>
                      </a:moveTo>
                      <a:cubicBezTo>
                        <a:pt x="176059" y="62100"/>
                        <a:pt x="164121" y="50161"/>
                        <a:pt x="164121" y="35486"/>
                      </a:cubicBezTo>
                      <a:cubicBezTo>
                        <a:pt x="164121" y="20810"/>
                        <a:pt x="176059" y="8871"/>
                        <a:pt x="190735" y="8871"/>
                      </a:cubicBezTo>
                      <a:cubicBezTo>
                        <a:pt x="205411" y="8871"/>
                        <a:pt x="217349" y="20810"/>
                        <a:pt x="217349" y="35486"/>
                      </a:cubicBezTo>
                      <a:cubicBezTo>
                        <a:pt x="217349" y="50161"/>
                        <a:pt x="205411" y="62100"/>
                        <a:pt x="190735" y="62100"/>
                      </a:cubicBezTo>
                      <a:close/>
                    </a:path>
                  </a:pathLst>
                </a:custGeom>
                <a:solidFill>
                  <a:srgbClr val="734A3E"/>
                </a:solidFill>
                <a:ln w="1109" cap="flat">
                  <a:noFill/>
                  <a:prstDash val="solid"/>
                  <a:miter/>
                </a:ln>
              </p:spPr>
              <p:txBody>
                <a:bodyPr rtlCol="0" anchor="ctr"/>
                <a:lstStyle/>
                <a:p>
                  <a:endParaRPr lang="en-US"/>
                </a:p>
              </p:txBody>
            </p:sp>
            <p:sp>
              <p:nvSpPr>
                <p:cNvPr id="82" name="Freihandform 81">
                  <a:extLst>
                    <a:ext uri="{FF2B5EF4-FFF2-40B4-BE49-F238E27FC236}">
                      <a16:creationId xmlns:a16="http://schemas.microsoft.com/office/drawing/2014/main" id="{86211579-A5C8-2B07-2258-EEE5998D07CA}"/>
                    </a:ext>
                  </a:extLst>
                </p:cNvPr>
                <p:cNvSpPr/>
                <p:nvPr/>
              </p:nvSpPr>
              <p:spPr>
                <a:xfrm>
                  <a:off x="2428224" y="662749"/>
                  <a:ext cx="301787" cy="184143"/>
                </a:xfrm>
                <a:custGeom>
                  <a:avLst/>
                  <a:gdLst>
                    <a:gd name="connsiteX0" fmla="*/ 195251 w 301787"/>
                    <a:gd name="connsiteY0" fmla="*/ 0 h 184143"/>
                    <a:gd name="connsiteX1" fmla="*/ 150894 w 301787"/>
                    <a:gd name="connsiteY1" fmla="*/ 8871 h 184143"/>
                    <a:gd name="connsiteX2" fmla="*/ 106536 w 301787"/>
                    <a:gd name="connsiteY2" fmla="*/ 0 h 184143"/>
                    <a:gd name="connsiteX3" fmla="*/ 8950 w 301787"/>
                    <a:gd name="connsiteY3" fmla="*/ 184144 h 184143"/>
                    <a:gd name="connsiteX4" fmla="*/ 150894 w 301787"/>
                    <a:gd name="connsiteY4" fmla="*/ 97586 h 184143"/>
                    <a:gd name="connsiteX5" fmla="*/ 292837 w 301787"/>
                    <a:gd name="connsiteY5" fmla="*/ 184144 h 184143"/>
                    <a:gd name="connsiteX6" fmla="*/ 195251 w 301787"/>
                    <a:gd name="connsiteY6" fmla="*/ 0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787" h="184143">
                      <a:moveTo>
                        <a:pt x="195251" y="0"/>
                      </a:moveTo>
                      <a:cubicBezTo>
                        <a:pt x="166419" y="0"/>
                        <a:pt x="150894" y="8871"/>
                        <a:pt x="150894" y="8871"/>
                      </a:cubicBezTo>
                      <a:cubicBezTo>
                        <a:pt x="150894" y="8871"/>
                        <a:pt x="135368" y="0"/>
                        <a:pt x="106536" y="0"/>
                      </a:cubicBezTo>
                      <a:cubicBezTo>
                        <a:pt x="77704" y="0"/>
                        <a:pt x="-31711" y="55508"/>
                        <a:pt x="8950" y="184144"/>
                      </a:cubicBezTo>
                      <a:cubicBezTo>
                        <a:pt x="8950" y="184144"/>
                        <a:pt x="150894" y="158946"/>
                        <a:pt x="150894" y="97586"/>
                      </a:cubicBezTo>
                      <a:cubicBezTo>
                        <a:pt x="150894" y="158946"/>
                        <a:pt x="292837" y="184144"/>
                        <a:pt x="292837" y="184144"/>
                      </a:cubicBezTo>
                      <a:cubicBezTo>
                        <a:pt x="333498" y="55508"/>
                        <a:pt x="224083" y="0"/>
                        <a:pt x="195251" y="0"/>
                      </a:cubicBezTo>
                      <a:close/>
                    </a:path>
                  </a:pathLst>
                </a:custGeom>
                <a:solidFill>
                  <a:srgbClr val="FFC85C"/>
                </a:solidFill>
                <a:ln w="1109" cap="flat">
                  <a:noFill/>
                  <a:prstDash val="solid"/>
                  <a:miter/>
                </a:ln>
              </p:spPr>
              <p:txBody>
                <a:bodyPr rtlCol="0" anchor="ctr"/>
                <a:lstStyle/>
                <a:p>
                  <a:endParaRPr lang="en-US"/>
                </a:p>
              </p:txBody>
            </p:sp>
            <p:sp>
              <p:nvSpPr>
                <p:cNvPr id="83" name="Freihandform 82">
                  <a:extLst>
                    <a:ext uri="{FF2B5EF4-FFF2-40B4-BE49-F238E27FC236}">
                      <a16:creationId xmlns:a16="http://schemas.microsoft.com/office/drawing/2014/main" id="{7C608F61-BB45-D483-4899-14E9805E1995}"/>
                    </a:ext>
                  </a:extLst>
                </p:cNvPr>
                <p:cNvSpPr/>
                <p:nvPr/>
              </p:nvSpPr>
              <p:spPr>
                <a:xfrm>
                  <a:off x="2428224" y="662749"/>
                  <a:ext cx="150893" cy="184143"/>
                </a:xfrm>
                <a:custGeom>
                  <a:avLst/>
                  <a:gdLst>
                    <a:gd name="connsiteX0" fmla="*/ 150893 w 150893"/>
                    <a:gd name="connsiteY0" fmla="*/ 8876 h 184143"/>
                    <a:gd name="connsiteX1" fmla="*/ 150893 w 150893"/>
                    <a:gd name="connsiteY1" fmla="*/ 8871 h 184143"/>
                    <a:gd name="connsiteX2" fmla="*/ 106536 w 150893"/>
                    <a:gd name="connsiteY2" fmla="*/ 0 h 184143"/>
                    <a:gd name="connsiteX3" fmla="*/ 8950 w 150893"/>
                    <a:gd name="connsiteY3" fmla="*/ 184144 h 184143"/>
                    <a:gd name="connsiteX4" fmla="*/ 48528 w 150893"/>
                    <a:gd name="connsiteY4" fmla="*/ 174529 h 184143"/>
                    <a:gd name="connsiteX5" fmla="*/ 150893 w 150893"/>
                    <a:gd name="connsiteY5" fmla="*/ 8876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3" h="184143">
                      <a:moveTo>
                        <a:pt x="150893" y="8876"/>
                      </a:moveTo>
                      <a:lnTo>
                        <a:pt x="150893" y="8871"/>
                      </a:lnTo>
                      <a:cubicBezTo>
                        <a:pt x="150893" y="8871"/>
                        <a:pt x="135368" y="0"/>
                        <a:pt x="106536" y="0"/>
                      </a:cubicBezTo>
                      <a:cubicBezTo>
                        <a:pt x="77704" y="0"/>
                        <a:pt x="-31710" y="55508"/>
                        <a:pt x="8950" y="184144"/>
                      </a:cubicBezTo>
                      <a:cubicBezTo>
                        <a:pt x="8950" y="184144"/>
                        <a:pt x="26133" y="181086"/>
                        <a:pt x="48528" y="174529"/>
                      </a:cubicBezTo>
                      <a:cubicBezTo>
                        <a:pt x="23464" y="59181"/>
                        <a:pt x="123383" y="8965"/>
                        <a:pt x="150893" y="8876"/>
                      </a:cubicBezTo>
                      <a:close/>
                    </a:path>
                  </a:pathLst>
                </a:custGeom>
                <a:solidFill>
                  <a:srgbClr val="F6B45E"/>
                </a:solidFill>
                <a:ln w="1109" cap="flat">
                  <a:noFill/>
                  <a:prstDash val="solid"/>
                  <a:miter/>
                </a:ln>
              </p:spPr>
              <p:txBody>
                <a:bodyPr rtlCol="0" anchor="ctr"/>
                <a:lstStyle/>
                <a:p>
                  <a:endParaRPr lang="en-US"/>
                </a:p>
              </p:txBody>
            </p:sp>
          </p:grpSp>
        </p:grpSp>
      </p:grpSp>
      <p:sp>
        <p:nvSpPr>
          <p:cNvPr id="102" name="Textfeld 101">
            <a:extLst>
              <a:ext uri="{FF2B5EF4-FFF2-40B4-BE49-F238E27FC236}">
                <a16:creationId xmlns:a16="http://schemas.microsoft.com/office/drawing/2014/main" id="{99D1CA88-CFF3-5D32-EEAC-EBCBA69ACD2E}"/>
              </a:ext>
            </a:extLst>
          </p:cNvPr>
          <p:cNvSpPr txBox="1"/>
          <p:nvPr userDrawn="1"/>
        </p:nvSpPr>
        <p:spPr>
          <a:xfrm>
            <a:off x="10294972" y="2862273"/>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accent1"/>
                </a:solidFill>
                <a:latin typeface="Arial" panose="020B0604020202020204" pitchFamily="34" charset="0"/>
                <a:cs typeface="Arial" panose="020B0604020202020204" pitchFamily="34" charset="0"/>
              </a:rPr>
              <a:t>falsch</a:t>
            </a:r>
          </a:p>
        </p:txBody>
      </p:sp>
      <p:sp>
        <p:nvSpPr>
          <p:cNvPr id="103" name="Textfeld 102">
            <a:extLst>
              <a:ext uri="{FF2B5EF4-FFF2-40B4-BE49-F238E27FC236}">
                <a16:creationId xmlns:a16="http://schemas.microsoft.com/office/drawing/2014/main" id="{76BCEA9F-6EFB-05E3-21DD-B2E269910C2B}"/>
              </a:ext>
            </a:extLst>
          </p:cNvPr>
          <p:cNvSpPr txBox="1"/>
          <p:nvPr userDrawn="1"/>
        </p:nvSpPr>
        <p:spPr>
          <a:xfrm>
            <a:off x="10294972" y="3622698"/>
            <a:ext cx="1545511" cy="437794"/>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accent6"/>
                </a:solidFill>
                <a:latin typeface="Arial" panose="020B0604020202020204" pitchFamily="34" charset="0"/>
                <a:cs typeface="Arial" panose="020B0604020202020204" pitchFamily="34" charset="0"/>
              </a:rPr>
              <a:t>richtig</a:t>
            </a:r>
          </a:p>
        </p:txBody>
      </p:sp>
      <p:sp>
        <p:nvSpPr>
          <p:cNvPr id="104" name="Textfeld 103">
            <a:extLst>
              <a:ext uri="{FF2B5EF4-FFF2-40B4-BE49-F238E27FC236}">
                <a16:creationId xmlns:a16="http://schemas.microsoft.com/office/drawing/2014/main" id="{EF1B82C7-45FA-137E-F44D-156BCC89E826}"/>
              </a:ext>
            </a:extLst>
          </p:cNvPr>
          <p:cNvSpPr txBox="1"/>
          <p:nvPr userDrawn="1"/>
        </p:nvSpPr>
        <p:spPr>
          <a:xfrm>
            <a:off x="10294972" y="4367885"/>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i="0" noProof="0" dirty="0">
                <a:solidFill>
                  <a:schemeClr val="tx2"/>
                </a:solidFill>
                <a:latin typeface="Arial" panose="020B0604020202020204" pitchFamily="34" charset="0"/>
                <a:cs typeface="Arial" panose="020B0604020202020204" pitchFamily="34" charset="0"/>
              </a:rPr>
              <a:t>richtig</a:t>
            </a:r>
          </a:p>
        </p:txBody>
      </p:sp>
      <p:sp>
        <p:nvSpPr>
          <p:cNvPr id="105" name="Textfeld 104">
            <a:extLst>
              <a:ext uri="{FF2B5EF4-FFF2-40B4-BE49-F238E27FC236}">
                <a16:creationId xmlns:a16="http://schemas.microsoft.com/office/drawing/2014/main" id="{DA19B575-C8A8-AE69-3169-504B00E9C34C}"/>
              </a:ext>
            </a:extLst>
          </p:cNvPr>
          <p:cNvSpPr txBox="1"/>
          <p:nvPr userDrawn="1"/>
        </p:nvSpPr>
        <p:spPr>
          <a:xfrm>
            <a:off x="10294972" y="5128461"/>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bg1">
                    <a:lumMod val="75000"/>
                  </a:schemeClr>
                </a:solidFill>
                <a:latin typeface="Arial" panose="020B0604020202020204" pitchFamily="34" charset="0"/>
                <a:cs typeface="Arial" panose="020B0604020202020204" pitchFamily="34" charset="0"/>
              </a:rPr>
              <a:t>Nicht belegt</a:t>
            </a:r>
          </a:p>
        </p:txBody>
      </p:sp>
      <p:sp>
        <p:nvSpPr>
          <p:cNvPr id="106" name="Textfeld 105">
            <a:extLst>
              <a:ext uri="{FF2B5EF4-FFF2-40B4-BE49-F238E27FC236}">
                <a16:creationId xmlns:a16="http://schemas.microsoft.com/office/drawing/2014/main" id="{78C7EB8D-3C36-1FDC-91C0-16D3357AF560}"/>
              </a:ext>
            </a:extLst>
          </p:cNvPr>
          <p:cNvSpPr txBox="1"/>
          <p:nvPr userDrawn="1"/>
        </p:nvSpPr>
        <p:spPr>
          <a:xfrm>
            <a:off x="10294972" y="5883461"/>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bg1">
                    <a:lumMod val="75000"/>
                  </a:schemeClr>
                </a:solidFill>
                <a:latin typeface="Arial" panose="020B0604020202020204" pitchFamily="34" charset="0"/>
                <a:cs typeface="Arial" panose="020B0604020202020204" pitchFamily="34" charset="0"/>
              </a:rPr>
              <a:t>Nicht belegt</a:t>
            </a:r>
          </a:p>
        </p:txBody>
      </p:sp>
      <p:sp>
        <p:nvSpPr>
          <p:cNvPr id="112" name="Textplatzhalter 114">
            <a:extLst>
              <a:ext uri="{FF2B5EF4-FFF2-40B4-BE49-F238E27FC236}">
                <a16:creationId xmlns:a16="http://schemas.microsoft.com/office/drawing/2014/main" id="{9B117142-E939-7401-94DB-2A7A5566AF7A}"/>
              </a:ext>
            </a:extLst>
          </p:cNvPr>
          <p:cNvSpPr>
            <a:spLocks noGrp="1"/>
          </p:cNvSpPr>
          <p:nvPr>
            <p:ph type="body" sz="quarter" idx="10" hasCustomPrompt="1"/>
          </p:nvPr>
        </p:nvSpPr>
        <p:spPr>
          <a:xfrm>
            <a:off x="8521696" y="2862273"/>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3" name="Textplatzhalter 114">
            <a:extLst>
              <a:ext uri="{FF2B5EF4-FFF2-40B4-BE49-F238E27FC236}">
                <a16:creationId xmlns:a16="http://schemas.microsoft.com/office/drawing/2014/main" id="{F3FA1063-C574-CFAF-30FE-3FB84B7C5F69}"/>
              </a:ext>
            </a:extLst>
          </p:cNvPr>
          <p:cNvSpPr>
            <a:spLocks noGrp="1"/>
          </p:cNvSpPr>
          <p:nvPr>
            <p:ph type="body" sz="quarter" idx="11" hasCustomPrompt="1"/>
          </p:nvPr>
        </p:nvSpPr>
        <p:spPr>
          <a:xfrm>
            <a:off x="8521696" y="3596942"/>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4" name="Textplatzhalter 114">
            <a:extLst>
              <a:ext uri="{FF2B5EF4-FFF2-40B4-BE49-F238E27FC236}">
                <a16:creationId xmlns:a16="http://schemas.microsoft.com/office/drawing/2014/main" id="{C12FDA76-9146-25DE-C7AA-D4A3D209029D}"/>
              </a:ext>
            </a:extLst>
          </p:cNvPr>
          <p:cNvSpPr>
            <a:spLocks noGrp="1"/>
          </p:cNvSpPr>
          <p:nvPr>
            <p:ph type="body" sz="quarter" idx="12" hasCustomPrompt="1"/>
          </p:nvPr>
        </p:nvSpPr>
        <p:spPr>
          <a:xfrm>
            <a:off x="8521695" y="4357518"/>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5" name="Textplatzhalter 114">
            <a:extLst>
              <a:ext uri="{FF2B5EF4-FFF2-40B4-BE49-F238E27FC236}">
                <a16:creationId xmlns:a16="http://schemas.microsoft.com/office/drawing/2014/main" id="{1F7FFFE3-7324-EDD5-C9C2-6C51BD2317D6}"/>
              </a:ext>
            </a:extLst>
          </p:cNvPr>
          <p:cNvSpPr>
            <a:spLocks noGrp="1"/>
          </p:cNvSpPr>
          <p:nvPr>
            <p:ph type="body" sz="quarter" idx="13" hasCustomPrompt="1"/>
          </p:nvPr>
        </p:nvSpPr>
        <p:spPr>
          <a:xfrm>
            <a:off x="8521694" y="5118094"/>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6" name="Textplatzhalter 114">
            <a:extLst>
              <a:ext uri="{FF2B5EF4-FFF2-40B4-BE49-F238E27FC236}">
                <a16:creationId xmlns:a16="http://schemas.microsoft.com/office/drawing/2014/main" id="{52EFAEA0-0D31-E022-772D-78A69B3A5476}"/>
              </a:ext>
            </a:extLst>
          </p:cNvPr>
          <p:cNvSpPr>
            <a:spLocks noGrp="1"/>
          </p:cNvSpPr>
          <p:nvPr>
            <p:ph type="body" sz="quarter" idx="14" hasCustomPrompt="1"/>
          </p:nvPr>
        </p:nvSpPr>
        <p:spPr>
          <a:xfrm>
            <a:off x="8521693" y="5873094"/>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Tree>
    <p:extLst>
      <p:ext uri="{BB962C8B-B14F-4D97-AF65-F5344CB8AC3E}">
        <p14:creationId xmlns:p14="http://schemas.microsoft.com/office/powerpoint/2010/main" val="411305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500"/>
                                        <p:tgtEl>
                                          <p:spTgt spid="10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500"/>
                                        <p:tgtEl>
                                          <p:spTgt spid="10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6" grpId="0"/>
    </p:bld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sagen bewerten 03">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Textfeld 1">
            <a:extLst>
              <a:ext uri="{FF2B5EF4-FFF2-40B4-BE49-F238E27FC236}">
                <a16:creationId xmlns:a16="http://schemas.microsoft.com/office/drawing/2014/main" id="{FD1265E2-63B3-C152-B850-64484018D96E}"/>
              </a:ext>
            </a:extLst>
          </p:cNvPr>
          <p:cNvSpPr txBox="1"/>
          <p:nvPr userDrawn="1"/>
        </p:nvSpPr>
        <p:spPr>
          <a:xfrm>
            <a:off x="2182950" y="1518274"/>
            <a:ext cx="9637573" cy="369332"/>
          </a:xfrm>
          <a:prstGeom prst="rect">
            <a:avLst/>
          </a:prstGeom>
          <a:noFill/>
        </p:spPr>
        <p:txBody>
          <a:bodyPr wrap="square" lIns="0" tIns="0" rIns="0" bIns="0" rtlCol="0">
            <a:spAutoFit/>
          </a:bodyPr>
          <a:lstStyle/>
          <a:p>
            <a:r>
              <a:rPr lang="de-DE" sz="2400" b="1" dirty="0">
                <a:solidFill>
                  <a:schemeClr val="accent1"/>
                </a:solidFill>
                <a:latin typeface="Arial" panose="020B0604020202020204" pitchFamily="34" charset="0"/>
                <a:cs typeface="Arial" panose="020B0604020202020204" pitchFamily="34" charset="0"/>
              </a:rPr>
              <a:t>Zeugenaussage Fuchs</a:t>
            </a:r>
          </a:p>
        </p:txBody>
      </p:sp>
      <p:graphicFrame>
        <p:nvGraphicFramePr>
          <p:cNvPr id="3" name="Tabelle 2">
            <a:extLst>
              <a:ext uri="{FF2B5EF4-FFF2-40B4-BE49-F238E27FC236}">
                <a16:creationId xmlns:a16="http://schemas.microsoft.com/office/drawing/2014/main" id="{BB26A687-9164-D3D3-8737-EE90D9E23812}"/>
              </a:ext>
            </a:extLst>
          </p:cNvPr>
          <p:cNvGraphicFramePr>
            <a:graphicFrameLocks noGrp="1"/>
          </p:cNvGraphicFramePr>
          <p:nvPr userDrawn="1">
            <p:extLst>
              <p:ext uri="{D42A27DB-BD31-4B8C-83A1-F6EECF244321}">
                <p14:modId xmlns:p14="http://schemas.microsoft.com/office/powerpoint/2010/main" val="2244604592"/>
              </p:ext>
            </p:extLst>
          </p:nvPr>
        </p:nvGraphicFramePr>
        <p:xfrm>
          <a:off x="371475" y="2709701"/>
          <a:ext cx="11469008" cy="3807484"/>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21878754"/>
                    </a:ext>
                  </a:extLst>
                </a:gridCol>
                <a:gridCol w="222904">
                  <a:extLst>
                    <a:ext uri="{9D8B030D-6E8A-4147-A177-3AD203B41FA5}">
                      <a16:colId xmlns:a16="http://schemas.microsoft.com/office/drawing/2014/main" val="2824251599"/>
                    </a:ext>
                  </a:extLst>
                </a:gridCol>
                <a:gridCol w="6264000">
                  <a:extLst>
                    <a:ext uri="{9D8B030D-6E8A-4147-A177-3AD203B41FA5}">
                      <a16:colId xmlns:a16="http://schemas.microsoft.com/office/drawing/2014/main" val="3871054364"/>
                    </a:ext>
                  </a:extLst>
                </a:gridCol>
                <a:gridCol w="222904">
                  <a:extLst>
                    <a:ext uri="{9D8B030D-6E8A-4147-A177-3AD203B41FA5}">
                      <a16:colId xmlns:a16="http://schemas.microsoft.com/office/drawing/2014/main" val="1210325081"/>
                    </a:ext>
                  </a:extLst>
                </a:gridCol>
                <a:gridCol w="1548000">
                  <a:extLst>
                    <a:ext uri="{9D8B030D-6E8A-4147-A177-3AD203B41FA5}">
                      <a16:colId xmlns:a16="http://schemas.microsoft.com/office/drawing/2014/main" val="3742418374"/>
                    </a:ext>
                  </a:extLst>
                </a:gridCol>
                <a:gridCol w="223200">
                  <a:extLst>
                    <a:ext uri="{9D8B030D-6E8A-4147-A177-3AD203B41FA5}">
                      <a16:colId xmlns:a16="http://schemas.microsoft.com/office/drawing/2014/main" val="2182340050"/>
                    </a:ext>
                  </a:extLst>
                </a:gridCol>
                <a:gridCol w="1548000">
                  <a:extLst>
                    <a:ext uri="{9D8B030D-6E8A-4147-A177-3AD203B41FA5}">
                      <a16:colId xmlns:a16="http://schemas.microsoft.com/office/drawing/2014/main" val="4103703129"/>
                    </a:ext>
                  </a:extLst>
                </a:gridCol>
              </a:tblGrid>
              <a:tr h="753269">
                <a:tc>
                  <a:txBody>
                    <a:bodyPr/>
                    <a:lstStyle/>
                    <a:p>
                      <a:pPr>
                        <a:lnSpc>
                          <a:spcPct val="110000"/>
                        </a:lnSpc>
                      </a:pPr>
                      <a:r>
                        <a:rPr lang="de-DE" sz="1900" b="1" noProof="0">
                          <a:solidFill>
                            <a:schemeClr val="tx2"/>
                          </a:solidFill>
                          <a:latin typeface="Arial" panose="020B0604020202020204" pitchFamily="34" charset="0"/>
                          <a:cs typeface="Arial" panose="020B0604020202020204" pitchFamily="34" charset="0"/>
                        </a:rPr>
                        <a:t>Aussage 1</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de-DE" sz="1900" b="0" noProof="0" dirty="0">
                          <a:solidFill>
                            <a:schemeClr val="tx1"/>
                          </a:solidFill>
                          <a:latin typeface="Arial" panose="020B0604020202020204" pitchFamily="34" charset="0"/>
                          <a:cs typeface="Arial" panose="020B0604020202020204" pitchFamily="34" charset="0"/>
                        </a:rPr>
                        <a:t>Der Bär hat gesagt, dass der Sturm auch im Nachbarwald großen Schaden angerichtet habe.</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4769212"/>
                  </a:ext>
                </a:extLst>
              </a:tr>
              <a:tr h="753269">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noProof="0">
                          <a:solidFill>
                            <a:schemeClr val="tx2"/>
                          </a:solidFill>
                          <a:latin typeface="Arial" panose="020B0604020202020204" pitchFamily="34" charset="0"/>
                          <a:cs typeface="Arial" panose="020B0604020202020204" pitchFamily="34" charset="0"/>
                        </a:rPr>
                        <a:t>Aussage 2</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noProof="0">
                          <a:solidFill>
                            <a:schemeClr val="tx1"/>
                          </a:solidFill>
                          <a:effectLst/>
                          <a:latin typeface="Arial" panose="020B0604020202020204" pitchFamily="34" charset="0"/>
                          <a:ea typeface="+mn-ea"/>
                          <a:cs typeface="Arial" panose="020B0604020202020204" pitchFamily="34" charset="0"/>
                        </a:rPr>
                        <a:t>Die Ameisen haben schon angefangen aufzuräumen.</a:t>
                      </a:r>
                      <a:r>
                        <a:rPr lang="de-DE" sz="1900" b="0" noProof="0">
                          <a:solidFill>
                            <a:schemeClr val="tx1"/>
                          </a:solidFill>
                          <a:effectLst/>
                          <a:latin typeface="Arial" panose="020B0604020202020204" pitchFamily="34" charset="0"/>
                          <a:cs typeface="Arial" panose="020B0604020202020204" pitchFamily="34" charset="0"/>
                        </a:rPr>
                        <a:t> </a:t>
                      </a: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8949520"/>
                  </a:ext>
                </a:extLst>
              </a:tr>
              <a:tr h="766926">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noProof="0">
                          <a:solidFill>
                            <a:schemeClr val="tx2"/>
                          </a:solidFill>
                          <a:latin typeface="Arial" panose="020B0604020202020204" pitchFamily="34" charset="0"/>
                          <a:cs typeface="Arial" panose="020B0604020202020204" pitchFamily="34" charset="0"/>
                        </a:rPr>
                        <a:t>Aussage 3</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noProof="0">
                          <a:solidFill>
                            <a:schemeClr val="tx1"/>
                          </a:solidFill>
                          <a:effectLst/>
                          <a:latin typeface="Arial" panose="020B0604020202020204" pitchFamily="34" charset="0"/>
                          <a:ea typeface="+mn-ea"/>
                          <a:cs typeface="Arial" panose="020B0604020202020204" pitchFamily="34" charset="0"/>
                        </a:rPr>
                        <a:t>Im heruntergefallenen Vogelnest sind alle Eier zerbrochen. </a:t>
                      </a:r>
                    </a:p>
                  </a:txBody>
                  <a:tcPr marL="98752" marR="98752" marT="49376" marB="10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1"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0564772"/>
                  </a:ext>
                </a:extLst>
              </a:tr>
              <a:tr h="753269">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noProof="0">
                          <a:solidFill>
                            <a:schemeClr val="tx2"/>
                          </a:solidFill>
                          <a:latin typeface="Arial" panose="020B0604020202020204" pitchFamily="34" charset="0"/>
                          <a:cs typeface="Arial" panose="020B0604020202020204" pitchFamily="34" charset="0"/>
                        </a:rPr>
                        <a:t>Aussage 4</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noProof="0">
                          <a:solidFill>
                            <a:schemeClr val="tx1"/>
                          </a:solidFill>
                          <a:effectLst/>
                          <a:latin typeface="Arial" panose="020B0604020202020204" pitchFamily="34" charset="0"/>
                          <a:ea typeface="+mn-ea"/>
                          <a:cs typeface="Arial" panose="020B0604020202020204" pitchFamily="34" charset="0"/>
                        </a:rPr>
                        <a:t>Der Dachs musste zum Arzt gehen. </a:t>
                      </a:r>
                      <a:br>
                        <a:rPr lang="de-DE" sz="1900" b="0" kern="1200" noProof="0">
                          <a:solidFill>
                            <a:schemeClr val="tx1"/>
                          </a:solidFill>
                          <a:effectLst/>
                          <a:latin typeface="Arial" panose="020B0604020202020204" pitchFamily="34" charset="0"/>
                          <a:ea typeface="+mn-ea"/>
                          <a:cs typeface="Arial" panose="020B0604020202020204" pitchFamily="34" charset="0"/>
                        </a:rPr>
                      </a:br>
                      <a:r>
                        <a:rPr lang="de-DE" sz="1900" b="0" kern="1200" noProof="0">
                          <a:solidFill>
                            <a:schemeClr val="tx1"/>
                          </a:solidFill>
                          <a:effectLst/>
                          <a:latin typeface="Arial" panose="020B0604020202020204" pitchFamily="34" charset="0"/>
                          <a:ea typeface="+mn-ea"/>
                          <a:cs typeface="Arial" panose="020B0604020202020204" pitchFamily="34" charset="0"/>
                        </a:rPr>
                        <a:t>Ihm war ein Stein auf den Fuß gefallen.</a:t>
                      </a:r>
                      <a:r>
                        <a:rPr lang="de-DE" sz="1900" b="0" noProof="0">
                          <a:solidFill>
                            <a:schemeClr val="tx1"/>
                          </a:solidFill>
                          <a:effectLst/>
                          <a:latin typeface="Arial" panose="020B0604020202020204" pitchFamily="34" charset="0"/>
                          <a:cs typeface="Arial" panose="020B0604020202020204" pitchFamily="34" charset="0"/>
                        </a:rPr>
                        <a:t> </a:t>
                      </a: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517070"/>
                  </a:ext>
                </a:extLst>
              </a:tr>
              <a:tr h="753269">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noProof="0">
                          <a:solidFill>
                            <a:schemeClr val="tx2"/>
                          </a:solidFill>
                          <a:latin typeface="Arial" panose="020B0604020202020204" pitchFamily="34" charset="0"/>
                          <a:cs typeface="Arial" panose="020B0604020202020204" pitchFamily="34" charset="0"/>
                        </a:rPr>
                        <a:t>Aussage 5</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noProof="0">
                          <a:solidFill>
                            <a:schemeClr val="tx1"/>
                          </a:solidFill>
                          <a:effectLst/>
                          <a:latin typeface="Arial" panose="020B0604020202020204" pitchFamily="34" charset="0"/>
                          <a:ea typeface="+mn-ea"/>
                          <a:cs typeface="Arial" panose="020B0604020202020204" pitchFamily="34" charset="0"/>
                        </a:rPr>
                        <a:t>Die Igel wurden von einem Baum getroffen.</a:t>
                      </a:r>
                      <a:r>
                        <a:rPr lang="de-DE" sz="1900" b="0" noProof="0">
                          <a:solidFill>
                            <a:schemeClr val="tx1"/>
                          </a:solidFill>
                          <a:effectLst/>
                          <a:latin typeface="Arial" panose="020B0604020202020204" pitchFamily="34" charset="0"/>
                          <a:cs typeface="Arial" panose="020B0604020202020204" pitchFamily="34" charset="0"/>
                        </a:rPr>
                        <a:t> </a:t>
                      </a: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1"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dirty="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8378971"/>
                  </a:ext>
                </a:extLst>
              </a:tr>
            </a:tbl>
          </a:graphicData>
        </a:graphic>
      </p:graphicFrame>
      <p:sp>
        <p:nvSpPr>
          <p:cNvPr id="4" name="Rechteck 3">
            <a:extLst>
              <a:ext uri="{FF2B5EF4-FFF2-40B4-BE49-F238E27FC236}">
                <a16:creationId xmlns:a16="http://schemas.microsoft.com/office/drawing/2014/main" id="{41D11FF5-43E6-2C0D-7D98-DC352502A1E2}"/>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Aussagen auswerten</a:t>
            </a:r>
          </a:p>
        </p:txBody>
      </p:sp>
      <p:cxnSp>
        <p:nvCxnSpPr>
          <p:cNvPr id="5" name="Gerade Verbindung 4">
            <a:extLst>
              <a:ext uri="{FF2B5EF4-FFF2-40B4-BE49-F238E27FC236}">
                <a16:creationId xmlns:a16="http://schemas.microsoft.com/office/drawing/2014/main" id="{6B171564-20E0-F5D5-0D3E-CFEC3415652F}"/>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B28A8D8C-ED5E-0A86-A0DF-EC466DB99B3E}"/>
              </a:ext>
            </a:extLst>
          </p:cNvPr>
          <p:cNvGrpSpPr/>
          <p:nvPr userDrawn="1"/>
        </p:nvGrpSpPr>
        <p:grpSpPr>
          <a:xfrm>
            <a:off x="8105917" y="764467"/>
            <a:ext cx="1080000" cy="1138748"/>
            <a:chOff x="7877317" y="764467"/>
            <a:chExt cx="1080000" cy="1138748"/>
          </a:xfrm>
        </p:grpSpPr>
        <p:sp>
          <p:nvSpPr>
            <p:cNvPr id="7" name="Oval 6">
              <a:extLst>
                <a:ext uri="{FF2B5EF4-FFF2-40B4-BE49-F238E27FC236}">
                  <a16:creationId xmlns:a16="http://schemas.microsoft.com/office/drawing/2014/main" id="{888D7131-C929-3EE6-EC61-E261BBD4401A}"/>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a:extLst>
                <a:ext uri="{FF2B5EF4-FFF2-40B4-BE49-F238E27FC236}">
                  <a16:creationId xmlns:a16="http://schemas.microsoft.com/office/drawing/2014/main" id="{0C67DC4B-6098-8E6C-59A1-5C6B11F8D9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8811" y="764467"/>
              <a:ext cx="1057011" cy="1054901"/>
            </a:xfrm>
            <a:prstGeom prst="rect">
              <a:avLst/>
            </a:prstGeom>
          </p:spPr>
        </p:pic>
      </p:grpSp>
      <p:sp>
        <p:nvSpPr>
          <p:cNvPr id="55" name="Rechteck 54">
            <a:extLst>
              <a:ext uri="{FF2B5EF4-FFF2-40B4-BE49-F238E27FC236}">
                <a16:creationId xmlns:a16="http://schemas.microsoft.com/office/drawing/2014/main" id="{32DBCB44-E788-0E9A-9B05-9AB0D4120DCE}"/>
              </a:ext>
            </a:extLst>
          </p:cNvPr>
          <p:cNvSpPr/>
          <p:nvPr userDrawn="1"/>
        </p:nvSpPr>
        <p:spPr>
          <a:xfrm>
            <a:off x="8521696" y="2175716"/>
            <a:ext cx="1547855"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Antwort</a:t>
            </a:r>
          </a:p>
        </p:txBody>
      </p:sp>
      <p:sp>
        <p:nvSpPr>
          <p:cNvPr id="56" name="Rechteck 55">
            <a:extLst>
              <a:ext uri="{FF2B5EF4-FFF2-40B4-BE49-F238E27FC236}">
                <a16:creationId xmlns:a16="http://schemas.microsoft.com/office/drawing/2014/main" id="{A9426908-A438-0C22-4955-CDE5DB531369}"/>
              </a:ext>
            </a:extLst>
          </p:cNvPr>
          <p:cNvSpPr/>
          <p:nvPr userDrawn="1"/>
        </p:nvSpPr>
        <p:spPr>
          <a:xfrm>
            <a:off x="10294972" y="2175716"/>
            <a:ext cx="1547855"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Lösung</a:t>
            </a:r>
          </a:p>
        </p:txBody>
      </p:sp>
      <p:grpSp>
        <p:nvGrpSpPr>
          <p:cNvPr id="57" name="Gruppieren 56">
            <a:extLst>
              <a:ext uri="{FF2B5EF4-FFF2-40B4-BE49-F238E27FC236}">
                <a16:creationId xmlns:a16="http://schemas.microsoft.com/office/drawing/2014/main" id="{E892904D-9B97-99B6-511E-5A930E94204F}"/>
              </a:ext>
            </a:extLst>
          </p:cNvPr>
          <p:cNvGrpSpPr/>
          <p:nvPr userDrawn="1"/>
        </p:nvGrpSpPr>
        <p:grpSpPr>
          <a:xfrm>
            <a:off x="742950" y="368301"/>
            <a:ext cx="1080000" cy="1080000"/>
            <a:chOff x="742950" y="368301"/>
            <a:chExt cx="1080000" cy="1080000"/>
          </a:xfrm>
        </p:grpSpPr>
        <p:sp>
          <p:nvSpPr>
            <p:cNvPr id="58" name="Oval 57">
              <a:extLst>
                <a:ext uri="{FF2B5EF4-FFF2-40B4-BE49-F238E27FC236}">
                  <a16:creationId xmlns:a16="http://schemas.microsoft.com/office/drawing/2014/main" id="{8F3DDEA4-1070-0FFD-986C-2E8D8A6CAAB5}"/>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59" name="Gruppieren 58">
              <a:extLst>
                <a:ext uri="{FF2B5EF4-FFF2-40B4-BE49-F238E27FC236}">
                  <a16:creationId xmlns:a16="http://schemas.microsoft.com/office/drawing/2014/main" id="{0905CA3B-6608-546C-7522-67345AD60DB6}"/>
                </a:ext>
              </a:extLst>
            </p:cNvPr>
            <p:cNvGrpSpPr/>
            <p:nvPr/>
          </p:nvGrpSpPr>
          <p:grpSpPr>
            <a:xfrm>
              <a:off x="887746" y="582496"/>
              <a:ext cx="790408" cy="594799"/>
              <a:chOff x="896563" y="582496"/>
              <a:chExt cx="790408" cy="594799"/>
            </a:xfrm>
          </p:grpSpPr>
          <p:grpSp>
            <p:nvGrpSpPr>
              <p:cNvPr id="60" name="Gruppieren 59">
                <a:extLst>
                  <a:ext uri="{FF2B5EF4-FFF2-40B4-BE49-F238E27FC236}">
                    <a16:creationId xmlns:a16="http://schemas.microsoft.com/office/drawing/2014/main" id="{E3EF236C-59EA-D4D8-74A6-79FA5DC81E19}"/>
                  </a:ext>
                </a:extLst>
              </p:cNvPr>
              <p:cNvGrpSpPr/>
              <p:nvPr/>
            </p:nvGrpSpPr>
            <p:grpSpPr>
              <a:xfrm>
                <a:off x="1338796" y="582496"/>
                <a:ext cx="348175" cy="348175"/>
                <a:chOff x="1468485" y="707435"/>
                <a:chExt cx="260612" cy="260612"/>
              </a:xfrm>
            </p:grpSpPr>
            <p:grpSp>
              <p:nvGrpSpPr>
                <p:cNvPr id="98" name="Grafik 56">
                  <a:extLst>
                    <a:ext uri="{FF2B5EF4-FFF2-40B4-BE49-F238E27FC236}">
                      <a16:creationId xmlns:a16="http://schemas.microsoft.com/office/drawing/2014/main" id="{37BFD227-92DC-1520-1598-8E35A40CDF4A}"/>
                    </a:ext>
                  </a:extLst>
                </p:cNvPr>
                <p:cNvGrpSpPr/>
                <p:nvPr/>
              </p:nvGrpSpPr>
              <p:grpSpPr>
                <a:xfrm>
                  <a:off x="1468485" y="707435"/>
                  <a:ext cx="260612" cy="260612"/>
                  <a:chOff x="2844799" y="195278"/>
                  <a:chExt cx="376294" cy="376294"/>
                </a:xfrm>
              </p:grpSpPr>
              <p:sp>
                <p:nvSpPr>
                  <p:cNvPr id="100" name="Freihandform 99">
                    <a:extLst>
                      <a:ext uri="{FF2B5EF4-FFF2-40B4-BE49-F238E27FC236}">
                        <a16:creationId xmlns:a16="http://schemas.microsoft.com/office/drawing/2014/main" id="{4724EC18-DEAC-7484-F24A-472C63EE03A0}"/>
                      </a:ext>
                    </a:extLst>
                  </p:cNvPr>
                  <p:cNvSpPr/>
                  <p:nvPr/>
                </p:nvSpPr>
                <p:spPr>
                  <a:xfrm flipV="1">
                    <a:off x="2974216" y="195278"/>
                    <a:ext cx="246877" cy="376294"/>
                  </a:xfrm>
                  <a:custGeom>
                    <a:avLst/>
                    <a:gdLst>
                      <a:gd name="connsiteX0" fmla="*/ 247282 w 246877"/>
                      <a:gd name="connsiteY0" fmla="*/ 188388 h 376294"/>
                      <a:gd name="connsiteX1" fmla="*/ 59135 w 246877"/>
                      <a:gd name="connsiteY1" fmla="*/ 241 h 376294"/>
                      <a:gd name="connsiteX2" fmla="*/ 405 w 246877"/>
                      <a:gd name="connsiteY2" fmla="*/ 194004 h 376294"/>
                      <a:gd name="connsiteX3" fmla="*/ 59135 w 246877"/>
                      <a:gd name="connsiteY3" fmla="*/ 376535 h 376294"/>
                      <a:gd name="connsiteX4" fmla="*/ 247282 w 246877"/>
                      <a:gd name="connsiteY4" fmla="*/ 188388 h 37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77" h="376294">
                        <a:moveTo>
                          <a:pt x="247282" y="188388"/>
                        </a:moveTo>
                        <a:cubicBezTo>
                          <a:pt x="247282" y="84642"/>
                          <a:pt x="162881" y="241"/>
                          <a:pt x="59135" y="241"/>
                        </a:cubicBezTo>
                        <a:lnTo>
                          <a:pt x="405" y="194004"/>
                        </a:lnTo>
                        <a:lnTo>
                          <a:pt x="59135" y="376535"/>
                        </a:lnTo>
                        <a:cubicBezTo>
                          <a:pt x="162881" y="376535"/>
                          <a:pt x="247282" y="292134"/>
                          <a:pt x="247282" y="188388"/>
                        </a:cubicBezTo>
                      </a:path>
                    </a:pathLst>
                  </a:custGeom>
                  <a:solidFill>
                    <a:schemeClr val="bg1">
                      <a:lumMod val="95000"/>
                    </a:schemeClr>
                  </a:solidFill>
                  <a:ln w="1135" cap="flat">
                    <a:noFill/>
                    <a:prstDash val="solid"/>
                    <a:miter/>
                  </a:ln>
                </p:spPr>
                <p:txBody>
                  <a:bodyPr rtlCol="0" anchor="ctr"/>
                  <a:lstStyle/>
                  <a:p>
                    <a:endParaRPr lang="en-US"/>
                  </a:p>
                </p:txBody>
              </p:sp>
              <p:sp>
                <p:nvSpPr>
                  <p:cNvPr id="101" name="Freihandform 100">
                    <a:extLst>
                      <a:ext uri="{FF2B5EF4-FFF2-40B4-BE49-F238E27FC236}">
                        <a16:creationId xmlns:a16="http://schemas.microsoft.com/office/drawing/2014/main" id="{5559F41A-6DFC-8021-98BC-B54C956C44E9}"/>
                      </a:ext>
                    </a:extLst>
                  </p:cNvPr>
                  <p:cNvSpPr/>
                  <p:nvPr/>
                </p:nvSpPr>
                <p:spPr>
                  <a:xfrm flipV="1">
                    <a:off x="2844799" y="195278"/>
                    <a:ext cx="188147" cy="376294"/>
                  </a:xfrm>
                  <a:custGeom>
                    <a:avLst/>
                    <a:gdLst>
                      <a:gd name="connsiteX0" fmla="*/ 188340 w 188147"/>
                      <a:gd name="connsiteY0" fmla="*/ 376700 h 376294"/>
                      <a:gd name="connsiteX1" fmla="*/ 188340 w 188147"/>
                      <a:gd name="connsiteY1" fmla="*/ 406 h 376294"/>
                      <a:gd name="connsiteX2" fmla="*/ 17271 w 188147"/>
                      <a:gd name="connsiteY2" fmla="*/ 406 h 376294"/>
                      <a:gd name="connsiteX3" fmla="*/ 2413 w 188147"/>
                      <a:gd name="connsiteY3" fmla="*/ 9070 h 376294"/>
                      <a:gd name="connsiteX4" fmla="*/ 2629 w 188147"/>
                      <a:gd name="connsiteY4" fmla="*/ 26274 h 376294"/>
                      <a:gd name="connsiteX5" fmla="*/ 34771 w 188147"/>
                      <a:gd name="connsiteY5" fmla="*/ 79866 h 376294"/>
                      <a:gd name="connsiteX6" fmla="*/ 193 w 188147"/>
                      <a:gd name="connsiteY6" fmla="*/ 188553 h 376294"/>
                      <a:gd name="connsiteX7" fmla="*/ 188340 w 188147"/>
                      <a:gd name="connsiteY7" fmla="*/ 376700 h 3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47" h="376294">
                        <a:moveTo>
                          <a:pt x="188340" y="376700"/>
                        </a:moveTo>
                        <a:lnTo>
                          <a:pt x="188340" y="406"/>
                        </a:lnTo>
                        <a:lnTo>
                          <a:pt x="17271" y="406"/>
                        </a:lnTo>
                        <a:cubicBezTo>
                          <a:pt x="11123" y="406"/>
                          <a:pt x="5442" y="3719"/>
                          <a:pt x="2413" y="9070"/>
                        </a:cubicBezTo>
                        <a:cubicBezTo>
                          <a:pt x="-627" y="14422"/>
                          <a:pt x="-536" y="20991"/>
                          <a:pt x="2629" y="26274"/>
                        </a:cubicBezTo>
                        <a:lnTo>
                          <a:pt x="34771" y="79866"/>
                        </a:lnTo>
                        <a:cubicBezTo>
                          <a:pt x="12398" y="111484"/>
                          <a:pt x="193" y="149637"/>
                          <a:pt x="193" y="188553"/>
                        </a:cubicBezTo>
                        <a:cubicBezTo>
                          <a:pt x="193" y="292299"/>
                          <a:pt x="84594" y="376700"/>
                          <a:pt x="188340" y="376700"/>
                        </a:cubicBezTo>
                      </a:path>
                    </a:pathLst>
                  </a:custGeom>
                  <a:solidFill>
                    <a:schemeClr val="bg1">
                      <a:lumMod val="95000"/>
                    </a:schemeClr>
                  </a:solidFill>
                  <a:ln w="1135" cap="flat">
                    <a:noFill/>
                    <a:prstDash val="solid"/>
                    <a:miter/>
                  </a:ln>
                </p:spPr>
                <p:txBody>
                  <a:bodyPr rtlCol="0" anchor="ctr"/>
                  <a:lstStyle/>
                  <a:p>
                    <a:endParaRPr lang="en-US"/>
                  </a:p>
                </p:txBody>
              </p:sp>
            </p:grpSp>
            <p:pic>
              <p:nvPicPr>
                <p:cNvPr id="99" name="Grafik 98">
                  <a:extLst>
                    <a:ext uri="{FF2B5EF4-FFF2-40B4-BE49-F238E27FC236}">
                      <a16:creationId xmlns:a16="http://schemas.microsoft.com/office/drawing/2014/main" id="{28CA752A-D6B6-10FF-B17A-4A7326D0F7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432" y="768382"/>
                  <a:ext cx="138718" cy="138718"/>
                </a:xfrm>
                <a:prstGeom prst="rect">
                  <a:avLst/>
                </a:prstGeom>
              </p:spPr>
            </p:pic>
          </p:grpSp>
          <p:grpSp>
            <p:nvGrpSpPr>
              <p:cNvPr id="61" name="Grafik 3">
                <a:extLst>
                  <a:ext uri="{FF2B5EF4-FFF2-40B4-BE49-F238E27FC236}">
                    <a16:creationId xmlns:a16="http://schemas.microsoft.com/office/drawing/2014/main" id="{256974D6-D6C5-4642-6884-DD46C0F97C60}"/>
                  </a:ext>
                </a:extLst>
              </p:cNvPr>
              <p:cNvGrpSpPr/>
              <p:nvPr/>
            </p:nvGrpSpPr>
            <p:grpSpPr>
              <a:xfrm>
                <a:off x="1138687" y="667048"/>
                <a:ext cx="351657" cy="510247"/>
                <a:chOff x="1107121" y="664259"/>
                <a:chExt cx="351657" cy="510247"/>
              </a:xfrm>
            </p:grpSpPr>
            <p:sp>
              <p:nvSpPr>
                <p:cNvPr id="84" name="Freihandform 83">
                  <a:extLst>
                    <a:ext uri="{FF2B5EF4-FFF2-40B4-BE49-F238E27FC236}">
                      <a16:creationId xmlns:a16="http://schemas.microsoft.com/office/drawing/2014/main" id="{9B2E1A36-D464-E00C-F008-B445AF86A7C4}"/>
                    </a:ext>
                  </a:extLst>
                </p:cNvPr>
                <p:cNvSpPr/>
                <p:nvPr/>
              </p:nvSpPr>
              <p:spPr>
                <a:xfrm>
                  <a:off x="1107121" y="664259"/>
                  <a:ext cx="351656" cy="510246"/>
                </a:xfrm>
                <a:custGeom>
                  <a:avLst/>
                  <a:gdLst>
                    <a:gd name="connsiteX0" fmla="*/ 351625 w 351656"/>
                    <a:gd name="connsiteY0" fmla="*/ 465025 h 510246"/>
                    <a:gd name="connsiteX1" fmla="*/ 350826 w 351656"/>
                    <a:gd name="connsiteY1" fmla="*/ 457838 h 510246"/>
                    <a:gd name="connsiteX2" fmla="*/ 345107 w 351656"/>
                    <a:gd name="connsiteY2" fmla="*/ 453261 h 510246"/>
                    <a:gd name="connsiteX3" fmla="*/ 344659 w 351656"/>
                    <a:gd name="connsiteY3" fmla="*/ 453311 h 510246"/>
                    <a:gd name="connsiteX4" fmla="*/ 336932 w 351656"/>
                    <a:gd name="connsiteY4" fmla="*/ 391494 h 510246"/>
                    <a:gd name="connsiteX5" fmla="*/ 313142 w 351656"/>
                    <a:gd name="connsiteY5" fmla="*/ 362475 h 510246"/>
                    <a:gd name="connsiteX6" fmla="*/ 270203 w 351656"/>
                    <a:gd name="connsiteY6" fmla="*/ 348162 h 510246"/>
                    <a:gd name="connsiteX7" fmla="*/ 253291 w 351656"/>
                    <a:gd name="connsiteY7" fmla="*/ 351322 h 510246"/>
                    <a:gd name="connsiteX8" fmla="*/ 240643 w 351656"/>
                    <a:gd name="connsiteY8" fmla="*/ 347106 h 510246"/>
                    <a:gd name="connsiteX9" fmla="*/ 228612 w 351656"/>
                    <a:gd name="connsiteY9" fmla="*/ 330414 h 510246"/>
                    <a:gd name="connsiteX10" fmla="*/ 228612 w 351656"/>
                    <a:gd name="connsiteY10" fmla="*/ 302040 h 510246"/>
                    <a:gd name="connsiteX11" fmla="*/ 266508 w 351656"/>
                    <a:gd name="connsiteY11" fmla="*/ 286250 h 510246"/>
                    <a:gd name="connsiteX12" fmla="*/ 298991 w 351656"/>
                    <a:gd name="connsiteY12" fmla="*/ 237528 h 510246"/>
                    <a:gd name="connsiteX13" fmla="*/ 298991 w 351656"/>
                    <a:gd name="connsiteY13" fmla="*/ 228731 h 510246"/>
                    <a:gd name="connsiteX14" fmla="*/ 325383 w 351656"/>
                    <a:gd name="connsiteY14" fmla="*/ 202339 h 510246"/>
                    <a:gd name="connsiteX15" fmla="*/ 322393 w 351656"/>
                    <a:gd name="connsiteY15" fmla="*/ 190141 h 510246"/>
                    <a:gd name="connsiteX16" fmla="*/ 325383 w 351656"/>
                    <a:gd name="connsiteY16" fmla="*/ 175947 h 510246"/>
                    <a:gd name="connsiteX17" fmla="*/ 323712 w 351656"/>
                    <a:gd name="connsiteY17" fmla="*/ 165774 h 510246"/>
                    <a:gd name="connsiteX18" fmla="*/ 334181 w 351656"/>
                    <a:gd name="connsiteY18" fmla="*/ 140758 h 510246"/>
                    <a:gd name="connsiteX19" fmla="*/ 332509 w 351656"/>
                    <a:gd name="connsiteY19" fmla="*/ 130584 h 510246"/>
                    <a:gd name="connsiteX20" fmla="*/ 342978 w 351656"/>
                    <a:gd name="connsiteY20" fmla="*/ 105568 h 510246"/>
                    <a:gd name="connsiteX21" fmla="*/ 315099 w 351656"/>
                    <a:gd name="connsiteY21" fmla="*/ 71161 h 510246"/>
                    <a:gd name="connsiteX22" fmla="*/ 316586 w 351656"/>
                    <a:gd name="connsiteY22" fmla="*/ 61581 h 510246"/>
                    <a:gd name="connsiteX23" fmla="*/ 281396 w 351656"/>
                    <a:gd name="connsiteY23" fmla="*/ 26392 h 510246"/>
                    <a:gd name="connsiteX24" fmla="*/ 261698 w 351656"/>
                    <a:gd name="connsiteY24" fmla="*/ 32420 h 510246"/>
                    <a:gd name="connsiteX25" fmla="*/ 228612 w 351656"/>
                    <a:gd name="connsiteY25" fmla="*/ 8797 h 510246"/>
                    <a:gd name="connsiteX26" fmla="*/ 205958 w 351656"/>
                    <a:gd name="connsiteY26" fmla="*/ 17265 h 510246"/>
                    <a:gd name="connsiteX27" fmla="*/ 175829 w 351656"/>
                    <a:gd name="connsiteY27" fmla="*/ 0 h 510246"/>
                    <a:gd name="connsiteX28" fmla="*/ 145700 w 351656"/>
                    <a:gd name="connsiteY28" fmla="*/ 17265 h 510246"/>
                    <a:gd name="connsiteX29" fmla="*/ 123045 w 351656"/>
                    <a:gd name="connsiteY29" fmla="*/ 8797 h 510246"/>
                    <a:gd name="connsiteX30" fmla="*/ 89960 w 351656"/>
                    <a:gd name="connsiteY30" fmla="*/ 32420 h 510246"/>
                    <a:gd name="connsiteX31" fmla="*/ 70261 w 351656"/>
                    <a:gd name="connsiteY31" fmla="*/ 26392 h 510246"/>
                    <a:gd name="connsiteX32" fmla="*/ 35072 w 351656"/>
                    <a:gd name="connsiteY32" fmla="*/ 61581 h 510246"/>
                    <a:gd name="connsiteX33" fmla="*/ 36559 w 351656"/>
                    <a:gd name="connsiteY33" fmla="*/ 71161 h 510246"/>
                    <a:gd name="connsiteX34" fmla="*/ 8679 w 351656"/>
                    <a:gd name="connsiteY34" fmla="*/ 105568 h 510246"/>
                    <a:gd name="connsiteX35" fmla="*/ 19148 w 351656"/>
                    <a:gd name="connsiteY35" fmla="*/ 130584 h 510246"/>
                    <a:gd name="connsiteX36" fmla="*/ 17476 w 351656"/>
                    <a:gd name="connsiteY36" fmla="*/ 140758 h 510246"/>
                    <a:gd name="connsiteX37" fmla="*/ 27945 w 351656"/>
                    <a:gd name="connsiteY37" fmla="*/ 165774 h 510246"/>
                    <a:gd name="connsiteX38" fmla="*/ 26273 w 351656"/>
                    <a:gd name="connsiteY38" fmla="*/ 175947 h 510246"/>
                    <a:gd name="connsiteX39" fmla="*/ 29263 w 351656"/>
                    <a:gd name="connsiteY39" fmla="*/ 190141 h 510246"/>
                    <a:gd name="connsiteX40" fmla="*/ 26273 w 351656"/>
                    <a:gd name="connsiteY40" fmla="*/ 202339 h 510246"/>
                    <a:gd name="connsiteX41" fmla="*/ 52665 w 351656"/>
                    <a:gd name="connsiteY41" fmla="*/ 228731 h 510246"/>
                    <a:gd name="connsiteX42" fmla="*/ 52665 w 351656"/>
                    <a:gd name="connsiteY42" fmla="*/ 237528 h 510246"/>
                    <a:gd name="connsiteX43" fmla="*/ 85147 w 351656"/>
                    <a:gd name="connsiteY43" fmla="*/ 286252 h 510246"/>
                    <a:gd name="connsiteX44" fmla="*/ 123044 w 351656"/>
                    <a:gd name="connsiteY44" fmla="*/ 302043 h 510246"/>
                    <a:gd name="connsiteX45" fmla="*/ 123044 w 351656"/>
                    <a:gd name="connsiteY45" fmla="*/ 330415 h 510246"/>
                    <a:gd name="connsiteX46" fmla="*/ 111014 w 351656"/>
                    <a:gd name="connsiteY46" fmla="*/ 347107 h 510246"/>
                    <a:gd name="connsiteX47" fmla="*/ 98366 w 351656"/>
                    <a:gd name="connsiteY47" fmla="*/ 351323 h 510246"/>
                    <a:gd name="connsiteX48" fmla="*/ 81454 w 351656"/>
                    <a:gd name="connsiteY48" fmla="*/ 348163 h 510246"/>
                    <a:gd name="connsiteX49" fmla="*/ 38515 w 351656"/>
                    <a:gd name="connsiteY49" fmla="*/ 362476 h 510246"/>
                    <a:gd name="connsiteX50" fmla="*/ 14725 w 351656"/>
                    <a:gd name="connsiteY50" fmla="*/ 391495 h 510246"/>
                    <a:gd name="connsiteX51" fmla="*/ 6997 w 351656"/>
                    <a:gd name="connsiteY51" fmla="*/ 453312 h 510246"/>
                    <a:gd name="connsiteX52" fmla="*/ 6550 w 351656"/>
                    <a:gd name="connsiteY52" fmla="*/ 453262 h 510246"/>
                    <a:gd name="connsiteX53" fmla="*/ 830 w 351656"/>
                    <a:gd name="connsiteY53" fmla="*/ 457839 h 510246"/>
                    <a:gd name="connsiteX54" fmla="*/ 32 w 351656"/>
                    <a:gd name="connsiteY54" fmla="*/ 465027 h 510246"/>
                    <a:gd name="connsiteX55" fmla="*/ 4608 w 351656"/>
                    <a:gd name="connsiteY55" fmla="*/ 470746 h 510246"/>
                    <a:gd name="connsiteX56" fmla="*/ 17476 w 351656"/>
                    <a:gd name="connsiteY56" fmla="*/ 472176 h 510246"/>
                    <a:gd name="connsiteX57" fmla="*/ 17476 w 351656"/>
                    <a:gd name="connsiteY57" fmla="*/ 492651 h 510246"/>
                    <a:gd name="connsiteX58" fmla="*/ 35071 w 351656"/>
                    <a:gd name="connsiteY58" fmla="*/ 510246 h 510246"/>
                    <a:gd name="connsiteX59" fmla="*/ 79058 w 351656"/>
                    <a:gd name="connsiteY59" fmla="*/ 510246 h 510246"/>
                    <a:gd name="connsiteX60" fmla="*/ 272599 w 351656"/>
                    <a:gd name="connsiteY60" fmla="*/ 510246 h 510246"/>
                    <a:gd name="connsiteX61" fmla="*/ 316586 w 351656"/>
                    <a:gd name="connsiteY61" fmla="*/ 510246 h 510246"/>
                    <a:gd name="connsiteX62" fmla="*/ 334181 w 351656"/>
                    <a:gd name="connsiteY62" fmla="*/ 492651 h 510246"/>
                    <a:gd name="connsiteX63" fmla="*/ 334181 w 351656"/>
                    <a:gd name="connsiteY63" fmla="*/ 472174 h 510246"/>
                    <a:gd name="connsiteX64" fmla="*/ 347049 w 351656"/>
                    <a:gd name="connsiteY64" fmla="*/ 470745 h 510246"/>
                    <a:gd name="connsiteX65" fmla="*/ 351625 w 351656"/>
                    <a:gd name="connsiteY65" fmla="*/ 465025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1656" h="510246">
                      <a:moveTo>
                        <a:pt x="351625" y="465025"/>
                      </a:moveTo>
                      <a:lnTo>
                        <a:pt x="350826" y="457838"/>
                      </a:lnTo>
                      <a:cubicBezTo>
                        <a:pt x="350511" y="454995"/>
                        <a:pt x="347949" y="452946"/>
                        <a:pt x="345107" y="453261"/>
                      </a:cubicBezTo>
                      <a:lnTo>
                        <a:pt x="344659" y="453311"/>
                      </a:lnTo>
                      <a:lnTo>
                        <a:pt x="336932" y="391494"/>
                      </a:lnTo>
                      <a:cubicBezTo>
                        <a:pt x="335251" y="378047"/>
                        <a:pt x="325998" y="366760"/>
                        <a:pt x="313142" y="362475"/>
                      </a:cubicBezTo>
                      <a:lnTo>
                        <a:pt x="270203" y="348162"/>
                      </a:lnTo>
                      <a:cubicBezTo>
                        <a:pt x="264307" y="346195"/>
                        <a:pt x="257838" y="347447"/>
                        <a:pt x="253291" y="351322"/>
                      </a:cubicBezTo>
                      <a:lnTo>
                        <a:pt x="240643" y="347106"/>
                      </a:lnTo>
                      <a:cubicBezTo>
                        <a:pt x="233458" y="344711"/>
                        <a:pt x="228612" y="337987"/>
                        <a:pt x="228612" y="330414"/>
                      </a:cubicBezTo>
                      <a:lnTo>
                        <a:pt x="228612" y="302040"/>
                      </a:lnTo>
                      <a:lnTo>
                        <a:pt x="266508" y="286250"/>
                      </a:lnTo>
                      <a:cubicBezTo>
                        <a:pt x="286179" y="278057"/>
                        <a:pt x="298991" y="258838"/>
                        <a:pt x="298991" y="237528"/>
                      </a:cubicBezTo>
                      <a:lnTo>
                        <a:pt x="298991" y="228731"/>
                      </a:lnTo>
                      <a:cubicBezTo>
                        <a:pt x="313567" y="228731"/>
                        <a:pt x="325383" y="216915"/>
                        <a:pt x="325383" y="202339"/>
                      </a:cubicBezTo>
                      <a:cubicBezTo>
                        <a:pt x="325383" y="197937"/>
                        <a:pt x="324300" y="193790"/>
                        <a:pt x="322393" y="190141"/>
                      </a:cubicBezTo>
                      <a:cubicBezTo>
                        <a:pt x="324311" y="185798"/>
                        <a:pt x="325383" y="180999"/>
                        <a:pt x="325383" y="175947"/>
                      </a:cubicBezTo>
                      <a:cubicBezTo>
                        <a:pt x="325383" y="172384"/>
                        <a:pt x="324696" y="169015"/>
                        <a:pt x="323712" y="165774"/>
                      </a:cubicBezTo>
                      <a:cubicBezTo>
                        <a:pt x="330168" y="159395"/>
                        <a:pt x="334181" y="150550"/>
                        <a:pt x="334181" y="140758"/>
                      </a:cubicBezTo>
                      <a:cubicBezTo>
                        <a:pt x="334181" y="137195"/>
                        <a:pt x="333493" y="133825"/>
                        <a:pt x="332509" y="130584"/>
                      </a:cubicBezTo>
                      <a:cubicBezTo>
                        <a:pt x="338966" y="124205"/>
                        <a:pt x="342978" y="115361"/>
                        <a:pt x="342978" y="105568"/>
                      </a:cubicBezTo>
                      <a:cubicBezTo>
                        <a:pt x="342978" y="88643"/>
                        <a:pt x="331021" y="74529"/>
                        <a:pt x="315099" y="71161"/>
                      </a:cubicBezTo>
                      <a:cubicBezTo>
                        <a:pt x="315971" y="68096"/>
                        <a:pt x="316586" y="64926"/>
                        <a:pt x="316586" y="61581"/>
                      </a:cubicBezTo>
                      <a:cubicBezTo>
                        <a:pt x="316586" y="42147"/>
                        <a:pt x="300831" y="26392"/>
                        <a:pt x="281396" y="26392"/>
                      </a:cubicBezTo>
                      <a:cubicBezTo>
                        <a:pt x="274098" y="26392"/>
                        <a:pt x="267320" y="28616"/>
                        <a:pt x="261698" y="32420"/>
                      </a:cubicBezTo>
                      <a:cubicBezTo>
                        <a:pt x="256896" y="18700"/>
                        <a:pt x="243973" y="8797"/>
                        <a:pt x="228612" y="8797"/>
                      </a:cubicBezTo>
                      <a:cubicBezTo>
                        <a:pt x="219935" y="8797"/>
                        <a:pt x="212094" y="12058"/>
                        <a:pt x="205958" y="17265"/>
                      </a:cubicBezTo>
                      <a:cubicBezTo>
                        <a:pt x="199821" y="6969"/>
                        <a:pt x="188687" y="0"/>
                        <a:pt x="175829" y="0"/>
                      </a:cubicBezTo>
                      <a:cubicBezTo>
                        <a:pt x="162972" y="0"/>
                        <a:pt x="151839" y="6969"/>
                        <a:pt x="145700" y="17265"/>
                      </a:cubicBezTo>
                      <a:cubicBezTo>
                        <a:pt x="139563" y="12058"/>
                        <a:pt x="131723" y="8797"/>
                        <a:pt x="123045" y="8797"/>
                      </a:cubicBezTo>
                      <a:cubicBezTo>
                        <a:pt x="107685" y="8797"/>
                        <a:pt x="94762" y="18700"/>
                        <a:pt x="89960" y="32420"/>
                      </a:cubicBezTo>
                      <a:cubicBezTo>
                        <a:pt x="84337" y="28616"/>
                        <a:pt x="77559" y="26392"/>
                        <a:pt x="70261" y="26392"/>
                      </a:cubicBezTo>
                      <a:cubicBezTo>
                        <a:pt x="50827" y="26392"/>
                        <a:pt x="35072" y="42147"/>
                        <a:pt x="35072" y="61581"/>
                      </a:cubicBezTo>
                      <a:cubicBezTo>
                        <a:pt x="35072" y="64926"/>
                        <a:pt x="35688" y="68096"/>
                        <a:pt x="36559" y="71161"/>
                      </a:cubicBezTo>
                      <a:cubicBezTo>
                        <a:pt x="20635" y="74529"/>
                        <a:pt x="8679" y="88643"/>
                        <a:pt x="8679" y="105568"/>
                      </a:cubicBezTo>
                      <a:cubicBezTo>
                        <a:pt x="8679" y="115361"/>
                        <a:pt x="12691" y="124205"/>
                        <a:pt x="19148" y="130584"/>
                      </a:cubicBezTo>
                      <a:cubicBezTo>
                        <a:pt x="18163" y="133825"/>
                        <a:pt x="17476" y="137195"/>
                        <a:pt x="17476" y="140758"/>
                      </a:cubicBezTo>
                      <a:cubicBezTo>
                        <a:pt x="17476" y="150550"/>
                        <a:pt x="21489" y="159395"/>
                        <a:pt x="27945" y="165774"/>
                      </a:cubicBezTo>
                      <a:cubicBezTo>
                        <a:pt x="26961" y="169015"/>
                        <a:pt x="26273" y="172384"/>
                        <a:pt x="26273" y="175947"/>
                      </a:cubicBezTo>
                      <a:cubicBezTo>
                        <a:pt x="26273" y="180999"/>
                        <a:pt x="27346" y="185798"/>
                        <a:pt x="29263" y="190141"/>
                      </a:cubicBezTo>
                      <a:cubicBezTo>
                        <a:pt x="27358" y="193790"/>
                        <a:pt x="26273" y="197937"/>
                        <a:pt x="26273" y="202339"/>
                      </a:cubicBezTo>
                      <a:cubicBezTo>
                        <a:pt x="26273" y="216915"/>
                        <a:pt x="38089" y="228731"/>
                        <a:pt x="52665" y="228731"/>
                      </a:cubicBezTo>
                      <a:lnTo>
                        <a:pt x="52665" y="237528"/>
                      </a:lnTo>
                      <a:cubicBezTo>
                        <a:pt x="52665" y="258837"/>
                        <a:pt x="65478" y="278055"/>
                        <a:pt x="85147" y="286252"/>
                      </a:cubicBezTo>
                      <a:lnTo>
                        <a:pt x="123044" y="302043"/>
                      </a:lnTo>
                      <a:lnTo>
                        <a:pt x="123044" y="330415"/>
                      </a:lnTo>
                      <a:cubicBezTo>
                        <a:pt x="123044" y="337989"/>
                        <a:pt x="118198" y="344712"/>
                        <a:pt x="111014" y="347107"/>
                      </a:cubicBezTo>
                      <a:lnTo>
                        <a:pt x="98366" y="351323"/>
                      </a:lnTo>
                      <a:cubicBezTo>
                        <a:pt x="93818" y="347448"/>
                        <a:pt x="87350" y="346196"/>
                        <a:pt x="81454" y="348163"/>
                      </a:cubicBezTo>
                      <a:lnTo>
                        <a:pt x="38515" y="362476"/>
                      </a:lnTo>
                      <a:cubicBezTo>
                        <a:pt x="25659" y="366761"/>
                        <a:pt x="16406" y="378048"/>
                        <a:pt x="14725" y="391495"/>
                      </a:cubicBezTo>
                      <a:lnTo>
                        <a:pt x="6997" y="453312"/>
                      </a:lnTo>
                      <a:lnTo>
                        <a:pt x="6550" y="453262"/>
                      </a:lnTo>
                      <a:cubicBezTo>
                        <a:pt x="3707" y="452947"/>
                        <a:pt x="1146" y="454995"/>
                        <a:pt x="830" y="457839"/>
                      </a:cubicBezTo>
                      <a:lnTo>
                        <a:pt x="32" y="465027"/>
                      </a:lnTo>
                      <a:cubicBezTo>
                        <a:pt x="-284" y="467869"/>
                        <a:pt x="1765" y="470430"/>
                        <a:pt x="4608" y="470746"/>
                      </a:cubicBezTo>
                      <a:lnTo>
                        <a:pt x="17476" y="472176"/>
                      </a:lnTo>
                      <a:lnTo>
                        <a:pt x="17476" y="492651"/>
                      </a:lnTo>
                      <a:cubicBezTo>
                        <a:pt x="17476" y="502368"/>
                        <a:pt x="25354" y="510246"/>
                        <a:pt x="35071" y="510246"/>
                      </a:cubicBezTo>
                      <a:lnTo>
                        <a:pt x="79058" y="510246"/>
                      </a:lnTo>
                      <a:lnTo>
                        <a:pt x="272599" y="510246"/>
                      </a:lnTo>
                      <a:lnTo>
                        <a:pt x="316586" y="510246"/>
                      </a:lnTo>
                      <a:cubicBezTo>
                        <a:pt x="326304" y="510246"/>
                        <a:pt x="334181" y="502368"/>
                        <a:pt x="334181" y="492651"/>
                      </a:cubicBezTo>
                      <a:lnTo>
                        <a:pt x="334181" y="472174"/>
                      </a:lnTo>
                      <a:lnTo>
                        <a:pt x="347049" y="470745"/>
                      </a:lnTo>
                      <a:cubicBezTo>
                        <a:pt x="349891" y="470429"/>
                        <a:pt x="351941" y="467868"/>
                        <a:pt x="351625" y="465025"/>
                      </a:cubicBezTo>
                      <a:close/>
                    </a:path>
                  </a:pathLst>
                </a:custGeom>
                <a:solidFill>
                  <a:srgbClr val="C38762"/>
                </a:solidFill>
                <a:ln w="1088" cap="flat">
                  <a:noFill/>
                  <a:prstDash val="solid"/>
                  <a:miter/>
                </a:ln>
              </p:spPr>
              <p:txBody>
                <a:bodyPr rtlCol="0" anchor="ctr"/>
                <a:lstStyle/>
                <a:p>
                  <a:endParaRPr lang="en-US"/>
                </a:p>
              </p:txBody>
            </p:sp>
            <p:sp>
              <p:nvSpPr>
                <p:cNvPr id="85" name="Freihandform 84">
                  <a:extLst>
                    <a:ext uri="{FF2B5EF4-FFF2-40B4-BE49-F238E27FC236}">
                      <a16:creationId xmlns:a16="http://schemas.microsoft.com/office/drawing/2014/main" id="{FCCAE7AF-E5CB-2498-1439-AC3B373699DF}"/>
                    </a:ext>
                  </a:extLst>
                </p:cNvPr>
                <p:cNvSpPr/>
                <p:nvPr/>
              </p:nvSpPr>
              <p:spPr>
                <a:xfrm>
                  <a:off x="1115800" y="664259"/>
                  <a:ext cx="334299" cy="211136"/>
                </a:xfrm>
                <a:custGeom>
                  <a:avLst/>
                  <a:gdLst>
                    <a:gd name="connsiteX0" fmla="*/ 323831 w 334299"/>
                    <a:gd name="connsiteY0" fmla="*/ 130584 h 211136"/>
                    <a:gd name="connsiteX1" fmla="*/ 334299 w 334299"/>
                    <a:gd name="connsiteY1" fmla="*/ 105568 h 211136"/>
                    <a:gd name="connsiteX2" fmla="*/ 306420 w 334299"/>
                    <a:gd name="connsiteY2" fmla="*/ 71161 h 211136"/>
                    <a:gd name="connsiteX3" fmla="*/ 307907 w 334299"/>
                    <a:gd name="connsiteY3" fmla="*/ 61581 h 211136"/>
                    <a:gd name="connsiteX4" fmla="*/ 272718 w 334299"/>
                    <a:gd name="connsiteY4" fmla="*/ 26392 h 211136"/>
                    <a:gd name="connsiteX5" fmla="*/ 253019 w 334299"/>
                    <a:gd name="connsiteY5" fmla="*/ 32420 h 211136"/>
                    <a:gd name="connsiteX6" fmla="*/ 219934 w 334299"/>
                    <a:gd name="connsiteY6" fmla="*/ 8797 h 211136"/>
                    <a:gd name="connsiteX7" fmla="*/ 197279 w 334299"/>
                    <a:gd name="connsiteY7" fmla="*/ 17265 h 211136"/>
                    <a:gd name="connsiteX8" fmla="*/ 167151 w 334299"/>
                    <a:gd name="connsiteY8" fmla="*/ 0 h 211136"/>
                    <a:gd name="connsiteX9" fmla="*/ 137021 w 334299"/>
                    <a:gd name="connsiteY9" fmla="*/ 17265 h 211136"/>
                    <a:gd name="connsiteX10" fmla="*/ 114367 w 334299"/>
                    <a:gd name="connsiteY10" fmla="*/ 8797 h 211136"/>
                    <a:gd name="connsiteX11" fmla="*/ 81281 w 334299"/>
                    <a:gd name="connsiteY11" fmla="*/ 32420 h 211136"/>
                    <a:gd name="connsiteX12" fmla="*/ 61583 w 334299"/>
                    <a:gd name="connsiteY12" fmla="*/ 26392 h 211136"/>
                    <a:gd name="connsiteX13" fmla="*/ 26393 w 334299"/>
                    <a:gd name="connsiteY13" fmla="*/ 61581 h 211136"/>
                    <a:gd name="connsiteX14" fmla="*/ 27880 w 334299"/>
                    <a:gd name="connsiteY14" fmla="*/ 71161 h 211136"/>
                    <a:gd name="connsiteX15" fmla="*/ 0 w 334299"/>
                    <a:gd name="connsiteY15" fmla="*/ 105568 h 211136"/>
                    <a:gd name="connsiteX16" fmla="*/ 10469 w 334299"/>
                    <a:gd name="connsiteY16" fmla="*/ 130584 h 211136"/>
                    <a:gd name="connsiteX17" fmla="*/ 8797 w 334299"/>
                    <a:gd name="connsiteY17" fmla="*/ 140758 h 211136"/>
                    <a:gd name="connsiteX18" fmla="*/ 19266 w 334299"/>
                    <a:gd name="connsiteY18" fmla="*/ 165774 h 211136"/>
                    <a:gd name="connsiteX19" fmla="*/ 17595 w 334299"/>
                    <a:gd name="connsiteY19" fmla="*/ 175947 h 211136"/>
                    <a:gd name="connsiteX20" fmla="*/ 52784 w 334299"/>
                    <a:gd name="connsiteY20" fmla="*/ 211136 h 211136"/>
                    <a:gd name="connsiteX21" fmla="*/ 52795 w 334299"/>
                    <a:gd name="connsiteY21" fmla="*/ 211136 h 211136"/>
                    <a:gd name="connsiteX22" fmla="*/ 281505 w 334299"/>
                    <a:gd name="connsiteY22" fmla="*/ 211136 h 211136"/>
                    <a:gd name="connsiteX23" fmla="*/ 281516 w 334299"/>
                    <a:gd name="connsiteY23" fmla="*/ 211136 h 211136"/>
                    <a:gd name="connsiteX24" fmla="*/ 316706 w 334299"/>
                    <a:gd name="connsiteY24" fmla="*/ 175947 h 211136"/>
                    <a:gd name="connsiteX25" fmla="*/ 315034 w 334299"/>
                    <a:gd name="connsiteY25" fmla="*/ 165774 h 211136"/>
                    <a:gd name="connsiteX26" fmla="*/ 325503 w 334299"/>
                    <a:gd name="connsiteY26" fmla="*/ 140758 h 211136"/>
                    <a:gd name="connsiteX27" fmla="*/ 323831 w 334299"/>
                    <a:gd name="connsiteY27" fmla="*/ 130584 h 21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4299" h="211136">
                      <a:moveTo>
                        <a:pt x="323831" y="130584"/>
                      </a:moveTo>
                      <a:cubicBezTo>
                        <a:pt x="330288" y="124205"/>
                        <a:pt x="334299" y="115361"/>
                        <a:pt x="334299" y="105568"/>
                      </a:cubicBezTo>
                      <a:cubicBezTo>
                        <a:pt x="334299" y="88643"/>
                        <a:pt x="322342" y="74529"/>
                        <a:pt x="306420" y="71161"/>
                      </a:cubicBezTo>
                      <a:cubicBezTo>
                        <a:pt x="307292" y="68096"/>
                        <a:pt x="307907" y="64926"/>
                        <a:pt x="307907" y="61581"/>
                      </a:cubicBezTo>
                      <a:cubicBezTo>
                        <a:pt x="307907" y="42147"/>
                        <a:pt x="292152" y="26392"/>
                        <a:pt x="272718" y="26392"/>
                      </a:cubicBezTo>
                      <a:cubicBezTo>
                        <a:pt x="265419" y="26392"/>
                        <a:pt x="258641" y="28616"/>
                        <a:pt x="253019" y="32420"/>
                      </a:cubicBezTo>
                      <a:cubicBezTo>
                        <a:pt x="248217" y="18700"/>
                        <a:pt x="235294" y="8797"/>
                        <a:pt x="219934" y="8797"/>
                      </a:cubicBezTo>
                      <a:cubicBezTo>
                        <a:pt x="211256" y="8797"/>
                        <a:pt x="203416" y="12058"/>
                        <a:pt x="197279" y="17265"/>
                      </a:cubicBezTo>
                      <a:cubicBezTo>
                        <a:pt x="191142" y="6969"/>
                        <a:pt x="180008" y="0"/>
                        <a:pt x="167151" y="0"/>
                      </a:cubicBezTo>
                      <a:cubicBezTo>
                        <a:pt x="154293" y="0"/>
                        <a:pt x="143160" y="6969"/>
                        <a:pt x="137021" y="17265"/>
                      </a:cubicBezTo>
                      <a:cubicBezTo>
                        <a:pt x="130885" y="12058"/>
                        <a:pt x="123044" y="8797"/>
                        <a:pt x="114367" y="8797"/>
                      </a:cubicBezTo>
                      <a:cubicBezTo>
                        <a:pt x="99006" y="8797"/>
                        <a:pt x="86083" y="18700"/>
                        <a:pt x="81281" y="32420"/>
                      </a:cubicBezTo>
                      <a:cubicBezTo>
                        <a:pt x="75658" y="28616"/>
                        <a:pt x="68880" y="26392"/>
                        <a:pt x="61583" y="26392"/>
                      </a:cubicBezTo>
                      <a:cubicBezTo>
                        <a:pt x="42148" y="26392"/>
                        <a:pt x="26393" y="42147"/>
                        <a:pt x="26393" y="61581"/>
                      </a:cubicBezTo>
                      <a:cubicBezTo>
                        <a:pt x="26393" y="64926"/>
                        <a:pt x="27009" y="68096"/>
                        <a:pt x="27880" y="71161"/>
                      </a:cubicBezTo>
                      <a:cubicBezTo>
                        <a:pt x="11957" y="74529"/>
                        <a:pt x="0" y="88643"/>
                        <a:pt x="0" y="105568"/>
                      </a:cubicBezTo>
                      <a:cubicBezTo>
                        <a:pt x="0" y="115361"/>
                        <a:pt x="4013" y="124205"/>
                        <a:pt x="10469" y="130584"/>
                      </a:cubicBezTo>
                      <a:cubicBezTo>
                        <a:pt x="9485" y="133825"/>
                        <a:pt x="8797" y="137195"/>
                        <a:pt x="8797" y="140758"/>
                      </a:cubicBezTo>
                      <a:cubicBezTo>
                        <a:pt x="8797" y="150550"/>
                        <a:pt x="12810" y="159395"/>
                        <a:pt x="19266" y="165774"/>
                      </a:cubicBezTo>
                      <a:cubicBezTo>
                        <a:pt x="18282" y="169015"/>
                        <a:pt x="17595" y="172384"/>
                        <a:pt x="17595" y="175947"/>
                      </a:cubicBezTo>
                      <a:cubicBezTo>
                        <a:pt x="17595" y="195381"/>
                        <a:pt x="33350" y="211136"/>
                        <a:pt x="52784" y="211136"/>
                      </a:cubicBezTo>
                      <a:cubicBezTo>
                        <a:pt x="52787" y="211136"/>
                        <a:pt x="52791" y="211136"/>
                        <a:pt x="52795" y="211136"/>
                      </a:cubicBezTo>
                      <a:lnTo>
                        <a:pt x="281505" y="211136"/>
                      </a:lnTo>
                      <a:cubicBezTo>
                        <a:pt x="281508" y="211136"/>
                        <a:pt x="281512" y="211136"/>
                        <a:pt x="281516" y="211136"/>
                      </a:cubicBezTo>
                      <a:cubicBezTo>
                        <a:pt x="300951" y="211136"/>
                        <a:pt x="316706" y="195381"/>
                        <a:pt x="316706" y="175947"/>
                      </a:cubicBezTo>
                      <a:cubicBezTo>
                        <a:pt x="316706" y="172384"/>
                        <a:pt x="316018" y="169015"/>
                        <a:pt x="315034" y="165774"/>
                      </a:cubicBezTo>
                      <a:cubicBezTo>
                        <a:pt x="321490" y="159395"/>
                        <a:pt x="325503" y="150550"/>
                        <a:pt x="325503" y="140758"/>
                      </a:cubicBezTo>
                      <a:cubicBezTo>
                        <a:pt x="325502" y="137195"/>
                        <a:pt x="324816" y="133825"/>
                        <a:pt x="323831" y="130584"/>
                      </a:cubicBezTo>
                      <a:close/>
                    </a:path>
                  </a:pathLst>
                </a:custGeom>
                <a:solidFill>
                  <a:srgbClr val="623F33"/>
                </a:solidFill>
                <a:ln w="1088" cap="flat">
                  <a:noFill/>
                  <a:prstDash val="solid"/>
                  <a:miter/>
                </a:ln>
              </p:spPr>
              <p:txBody>
                <a:bodyPr rtlCol="0" anchor="ctr"/>
                <a:lstStyle/>
                <a:p>
                  <a:endParaRPr lang="en-US"/>
                </a:p>
              </p:txBody>
            </p:sp>
            <p:sp>
              <p:nvSpPr>
                <p:cNvPr id="86" name="Freihandform 85">
                  <a:extLst>
                    <a:ext uri="{FF2B5EF4-FFF2-40B4-BE49-F238E27FC236}">
                      <a16:creationId xmlns:a16="http://schemas.microsoft.com/office/drawing/2014/main" id="{CEE93C7B-FC80-391E-48A2-9AB99D9885AC}"/>
                    </a:ext>
                  </a:extLst>
                </p:cNvPr>
                <p:cNvSpPr/>
                <p:nvPr/>
              </p:nvSpPr>
              <p:spPr>
                <a:xfrm>
                  <a:off x="1113480" y="1011499"/>
                  <a:ext cx="339918" cy="163006"/>
                </a:xfrm>
                <a:custGeom>
                  <a:avLst/>
                  <a:gdLst>
                    <a:gd name="connsiteX0" fmla="*/ 266241 w 339918"/>
                    <a:gd name="connsiteY0" fmla="*/ 163007 h 163006"/>
                    <a:gd name="connsiteX1" fmla="*/ 266241 w 339918"/>
                    <a:gd name="connsiteY1" fmla="*/ 119020 h 163006"/>
                    <a:gd name="connsiteX2" fmla="*/ 339918 w 339918"/>
                    <a:gd name="connsiteY2" fmla="*/ 119020 h 163006"/>
                    <a:gd name="connsiteX3" fmla="*/ 330572 w 339918"/>
                    <a:gd name="connsiteY3" fmla="*/ 44255 h 163006"/>
                    <a:gd name="connsiteX4" fmla="*/ 306782 w 339918"/>
                    <a:gd name="connsiteY4" fmla="*/ 15236 h 163006"/>
                    <a:gd name="connsiteX5" fmla="*/ 263843 w 339918"/>
                    <a:gd name="connsiteY5" fmla="*/ 922 h 163006"/>
                    <a:gd name="connsiteX6" fmla="*/ 243729 w 339918"/>
                    <a:gd name="connsiteY6" fmla="*/ 7747 h 163006"/>
                    <a:gd name="connsiteX7" fmla="*/ 169471 w 339918"/>
                    <a:gd name="connsiteY7" fmla="*/ 48640 h 163006"/>
                    <a:gd name="connsiteX8" fmla="*/ 95210 w 339918"/>
                    <a:gd name="connsiteY8" fmla="*/ 7746 h 163006"/>
                    <a:gd name="connsiteX9" fmla="*/ 75096 w 339918"/>
                    <a:gd name="connsiteY9" fmla="*/ 921 h 163006"/>
                    <a:gd name="connsiteX10" fmla="*/ 32158 w 339918"/>
                    <a:gd name="connsiteY10" fmla="*/ 15235 h 163006"/>
                    <a:gd name="connsiteX11" fmla="*/ 8367 w 339918"/>
                    <a:gd name="connsiteY11" fmla="*/ 44254 h 163006"/>
                    <a:gd name="connsiteX12" fmla="*/ 0 w 339918"/>
                    <a:gd name="connsiteY12" fmla="*/ 111193 h 163006"/>
                    <a:gd name="connsiteX13" fmla="*/ 72700 w 339918"/>
                    <a:gd name="connsiteY13" fmla="*/ 119019 h 163006"/>
                    <a:gd name="connsiteX14" fmla="*/ 72700 w 339918"/>
                    <a:gd name="connsiteY14" fmla="*/ 163006 h 163006"/>
                    <a:gd name="connsiteX15" fmla="*/ 266242 w 339918"/>
                    <a:gd name="connsiteY15" fmla="*/ 163006 h 163006"/>
                    <a:gd name="connsiteX16" fmla="*/ 266242 w 339918"/>
                    <a:gd name="connsiteY16" fmla="*/ 163007 h 16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918" h="163006">
                      <a:moveTo>
                        <a:pt x="266241" y="163007"/>
                      </a:moveTo>
                      <a:lnTo>
                        <a:pt x="266241" y="119020"/>
                      </a:lnTo>
                      <a:lnTo>
                        <a:pt x="339918" y="119020"/>
                      </a:lnTo>
                      <a:lnTo>
                        <a:pt x="330572" y="44255"/>
                      </a:lnTo>
                      <a:cubicBezTo>
                        <a:pt x="328891" y="30808"/>
                        <a:pt x="319638" y="19521"/>
                        <a:pt x="306782" y="15236"/>
                      </a:cubicBezTo>
                      <a:lnTo>
                        <a:pt x="263843" y="922"/>
                      </a:lnTo>
                      <a:cubicBezTo>
                        <a:pt x="256366" y="-1571"/>
                        <a:pt x="247953" y="1092"/>
                        <a:pt x="243729" y="7747"/>
                      </a:cubicBezTo>
                      <a:cubicBezTo>
                        <a:pt x="228136" y="32318"/>
                        <a:pt x="200727" y="48640"/>
                        <a:pt x="169471" y="48640"/>
                      </a:cubicBezTo>
                      <a:cubicBezTo>
                        <a:pt x="138215" y="48640"/>
                        <a:pt x="110805" y="32317"/>
                        <a:pt x="95210" y="7746"/>
                      </a:cubicBezTo>
                      <a:cubicBezTo>
                        <a:pt x="90987" y="1091"/>
                        <a:pt x="82574" y="-1572"/>
                        <a:pt x="75096" y="921"/>
                      </a:cubicBezTo>
                      <a:lnTo>
                        <a:pt x="32158" y="15235"/>
                      </a:lnTo>
                      <a:cubicBezTo>
                        <a:pt x="19301" y="19520"/>
                        <a:pt x="10049" y="30807"/>
                        <a:pt x="8367" y="44254"/>
                      </a:cubicBezTo>
                      <a:lnTo>
                        <a:pt x="0" y="111193"/>
                      </a:lnTo>
                      <a:lnTo>
                        <a:pt x="72700" y="119019"/>
                      </a:lnTo>
                      <a:lnTo>
                        <a:pt x="72700" y="163006"/>
                      </a:lnTo>
                      <a:lnTo>
                        <a:pt x="266242" y="163006"/>
                      </a:lnTo>
                      <a:lnTo>
                        <a:pt x="266242" y="163007"/>
                      </a:lnTo>
                      <a:close/>
                    </a:path>
                  </a:pathLst>
                </a:custGeom>
                <a:solidFill>
                  <a:schemeClr val="accent5"/>
                </a:solidFill>
                <a:ln w="1088" cap="flat">
                  <a:noFill/>
                  <a:prstDash val="solid"/>
                  <a:miter/>
                </a:ln>
              </p:spPr>
              <p:txBody>
                <a:bodyPr rtlCol="0" anchor="ctr"/>
                <a:lstStyle/>
                <a:p>
                  <a:endParaRPr lang="en-US" dirty="0"/>
                </a:p>
              </p:txBody>
            </p:sp>
            <p:sp>
              <p:nvSpPr>
                <p:cNvPr id="87" name="Freihandform 86">
                  <a:extLst>
                    <a:ext uri="{FF2B5EF4-FFF2-40B4-BE49-F238E27FC236}">
                      <a16:creationId xmlns:a16="http://schemas.microsoft.com/office/drawing/2014/main" id="{535CE991-DED7-6037-A6D3-FCBF14A7C57D}"/>
                    </a:ext>
                  </a:extLst>
                </p:cNvPr>
                <p:cNvSpPr/>
                <p:nvPr/>
              </p:nvSpPr>
              <p:spPr>
                <a:xfrm>
                  <a:off x="1221349" y="942841"/>
                  <a:ext cx="114384" cy="68777"/>
                </a:xfrm>
                <a:custGeom>
                  <a:avLst/>
                  <a:gdLst>
                    <a:gd name="connsiteX0" fmla="*/ 114384 w 114384"/>
                    <a:gd name="connsiteY0" fmla="*/ 23460 h 68777"/>
                    <a:gd name="connsiteX1" fmla="*/ 8816 w 114384"/>
                    <a:gd name="connsiteY1" fmla="*/ 0 h 68777"/>
                    <a:gd name="connsiteX2" fmla="*/ 8816 w 114384"/>
                    <a:gd name="connsiteY2" fmla="*/ 51833 h 68777"/>
                    <a:gd name="connsiteX3" fmla="*/ 0 w 114384"/>
                    <a:gd name="connsiteY3" fmla="*/ 66853 h 68777"/>
                    <a:gd name="connsiteX4" fmla="*/ 114384 w 114384"/>
                    <a:gd name="connsiteY4" fmla="*/ 23460 h 6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4" h="68777">
                      <a:moveTo>
                        <a:pt x="114384" y="23460"/>
                      </a:moveTo>
                      <a:lnTo>
                        <a:pt x="8816" y="0"/>
                      </a:lnTo>
                      <a:lnTo>
                        <a:pt x="8816" y="51833"/>
                      </a:lnTo>
                      <a:cubicBezTo>
                        <a:pt x="8816" y="58166"/>
                        <a:pt x="5312" y="63743"/>
                        <a:pt x="0" y="66853"/>
                      </a:cubicBezTo>
                      <a:cubicBezTo>
                        <a:pt x="73781" y="79768"/>
                        <a:pt x="114384" y="23460"/>
                        <a:pt x="114384" y="23460"/>
                      </a:cubicBezTo>
                      <a:close/>
                    </a:path>
                  </a:pathLst>
                </a:custGeom>
                <a:solidFill>
                  <a:srgbClr val="A46D4D"/>
                </a:solidFill>
                <a:ln w="1088" cap="flat">
                  <a:noFill/>
                  <a:prstDash val="solid"/>
                  <a:miter/>
                </a:ln>
              </p:spPr>
              <p:txBody>
                <a:bodyPr rtlCol="0" anchor="ctr"/>
                <a:lstStyle/>
                <a:p>
                  <a:endParaRPr lang="en-US"/>
                </a:p>
              </p:txBody>
            </p:sp>
            <p:sp>
              <p:nvSpPr>
                <p:cNvPr id="88" name="Freihandform 87">
                  <a:extLst>
                    <a:ext uri="{FF2B5EF4-FFF2-40B4-BE49-F238E27FC236}">
                      <a16:creationId xmlns:a16="http://schemas.microsoft.com/office/drawing/2014/main" id="{B9821AB7-B5D5-B019-CFF6-8BC744EBFCF7}"/>
                    </a:ext>
                  </a:extLst>
                </p:cNvPr>
                <p:cNvSpPr/>
                <p:nvPr/>
              </p:nvSpPr>
              <p:spPr>
                <a:xfrm>
                  <a:off x="1133395" y="761029"/>
                  <a:ext cx="299109" cy="219933"/>
                </a:xfrm>
                <a:custGeom>
                  <a:avLst/>
                  <a:gdLst>
                    <a:gd name="connsiteX0" fmla="*/ 272718 w 299109"/>
                    <a:gd name="connsiteY0" fmla="*/ 79176 h 219933"/>
                    <a:gd name="connsiteX1" fmla="*/ 272718 w 299109"/>
                    <a:gd name="connsiteY1" fmla="*/ 52784 h 219933"/>
                    <a:gd name="connsiteX2" fmla="*/ 228731 w 299109"/>
                    <a:gd name="connsiteY2" fmla="*/ 0 h 219933"/>
                    <a:gd name="connsiteX3" fmla="*/ 70379 w 299109"/>
                    <a:gd name="connsiteY3" fmla="*/ 0 h 219933"/>
                    <a:gd name="connsiteX4" fmla="*/ 26392 w 299109"/>
                    <a:gd name="connsiteY4" fmla="*/ 52784 h 219933"/>
                    <a:gd name="connsiteX5" fmla="*/ 26392 w 299109"/>
                    <a:gd name="connsiteY5" fmla="*/ 79176 h 219933"/>
                    <a:gd name="connsiteX6" fmla="*/ 0 w 299109"/>
                    <a:gd name="connsiteY6" fmla="*/ 105568 h 219933"/>
                    <a:gd name="connsiteX7" fmla="*/ 26392 w 299109"/>
                    <a:gd name="connsiteY7" fmla="*/ 131960 h 219933"/>
                    <a:gd name="connsiteX8" fmla="*/ 26392 w 299109"/>
                    <a:gd name="connsiteY8" fmla="*/ 140758 h 219933"/>
                    <a:gd name="connsiteX9" fmla="*/ 58874 w 299109"/>
                    <a:gd name="connsiteY9" fmla="*/ 189482 h 219933"/>
                    <a:gd name="connsiteX10" fmla="*/ 115717 w 299109"/>
                    <a:gd name="connsiteY10" fmla="*/ 213166 h 219933"/>
                    <a:gd name="connsiteX11" fmla="*/ 149555 w 299109"/>
                    <a:gd name="connsiteY11" fmla="*/ 219934 h 219933"/>
                    <a:gd name="connsiteX12" fmla="*/ 149555 w 299109"/>
                    <a:gd name="connsiteY12" fmla="*/ 219934 h 219933"/>
                    <a:gd name="connsiteX13" fmla="*/ 183391 w 299109"/>
                    <a:gd name="connsiteY13" fmla="*/ 213166 h 219933"/>
                    <a:gd name="connsiteX14" fmla="*/ 240237 w 299109"/>
                    <a:gd name="connsiteY14" fmla="*/ 189481 h 219933"/>
                    <a:gd name="connsiteX15" fmla="*/ 272718 w 299109"/>
                    <a:gd name="connsiteY15" fmla="*/ 140758 h 219933"/>
                    <a:gd name="connsiteX16" fmla="*/ 272718 w 299109"/>
                    <a:gd name="connsiteY16" fmla="*/ 131960 h 219933"/>
                    <a:gd name="connsiteX17" fmla="*/ 299110 w 299109"/>
                    <a:gd name="connsiteY17" fmla="*/ 105568 h 219933"/>
                    <a:gd name="connsiteX18" fmla="*/ 272718 w 299109"/>
                    <a:gd name="connsiteY18" fmla="*/ 79176 h 21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19933">
                      <a:moveTo>
                        <a:pt x="272718" y="79176"/>
                      </a:moveTo>
                      <a:lnTo>
                        <a:pt x="272718" y="52784"/>
                      </a:lnTo>
                      <a:cubicBezTo>
                        <a:pt x="272718" y="28491"/>
                        <a:pt x="253024" y="0"/>
                        <a:pt x="228731" y="0"/>
                      </a:cubicBezTo>
                      <a:lnTo>
                        <a:pt x="70379" y="0"/>
                      </a:lnTo>
                      <a:cubicBezTo>
                        <a:pt x="46085" y="0"/>
                        <a:pt x="26392" y="28491"/>
                        <a:pt x="26392" y="52784"/>
                      </a:cubicBezTo>
                      <a:lnTo>
                        <a:pt x="26392" y="79176"/>
                      </a:lnTo>
                      <a:cubicBezTo>
                        <a:pt x="11816" y="79176"/>
                        <a:pt x="0" y="90993"/>
                        <a:pt x="0" y="105568"/>
                      </a:cubicBezTo>
                      <a:cubicBezTo>
                        <a:pt x="0" y="120144"/>
                        <a:pt x="11816" y="131960"/>
                        <a:pt x="26392" y="131960"/>
                      </a:cubicBezTo>
                      <a:lnTo>
                        <a:pt x="26392" y="140758"/>
                      </a:lnTo>
                      <a:cubicBezTo>
                        <a:pt x="26392" y="162066"/>
                        <a:pt x="39204" y="181285"/>
                        <a:pt x="58874" y="189482"/>
                      </a:cubicBezTo>
                      <a:lnTo>
                        <a:pt x="115717" y="213166"/>
                      </a:lnTo>
                      <a:cubicBezTo>
                        <a:pt x="126440" y="217634"/>
                        <a:pt x="137940" y="219934"/>
                        <a:pt x="149555" y="219934"/>
                      </a:cubicBezTo>
                      <a:lnTo>
                        <a:pt x="149555" y="219934"/>
                      </a:lnTo>
                      <a:cubicBezTo>
                        <a:pt x="161170" y="219934"/>
                        <a:pt x="172669" y="217633"/>
                        <a:pt x="183391" y="213166"/>
                      </a:cubicBezTo>
                      <a:lnTo>
                        <a:pt x="240237" y="189481"/>
                      </a:lnTo>
                      <a:cubicBezTo>
                        <a:pt x="259905" y="181286"/>
                        <a:pt x="272718" y="162067"/>
                        <a:pt x="272718" y="140758"/>
                      </a:cubicBezTo>
                      <a:lnTo>
                        <a:pt x="272718" y="131960"/>
                      </a:lnTo>
                      <a:cubicBezTo>
                        <a:pt x="287294" y="131960"/>
                        <a:pt x="299110" y="120144"/>
                        <a:pt x="299110" y="105568"/>
                      </a:cubicBezTo>
                      <a:cubicBezTo>
                        <a:pt x="299110" y="90992"/>
                        <a:pt x="287294" y="79176"/>
                        <a:pt x="272718" y="79176"/>
                      </a:cubicBezTo>
                      <a:close/>
                    </a:path>
                  </a:pathLst>
                </a:custGeom>
                <a:solidFill>
                  <a:srgbClr val="D29771"/>
                </a:solidFill>
                <a:ln w="1088" cap="flat">
                  <a:noFill/>
                  <a:prstDash val="solid"/>
                  <a:miter/>
                </a:ln>
              </p:spPr>
              <p:txBody>
                <a:bodyPr rtlCol="0" anchor="ctr"/>
                <a:lstStyle/>
                <a:p>
                  <a:endParaRPr lang="en-US"/>
                </a:p>
              </p:txBody>
            </p:sp>
            <p:sp>
              <p:nvSpPr>
                <p:cNvPr id="89" name="Freihandform 88">
                  <a:extLst>
                    <a:ext uri="{FF2B5EF4-FFF2-40B4-BE49-F238E27FC236}">
                      <a16:creationId xmlns:a16="http://schemas.microsoft.com/office/drawing/2014/main" id="{165C052C-8FFA-7D41-CF66-F5B99F3A1CC7}"/>
                    </a:ext>
                  </a:extLst>
                </p:cNvPr>
                <p:cNvSpPr/>
                <p:nvPr/>
              </p:nvSpPr>
              <p:spPr>
                <a:xfrm>
                  <a:off x="1212572"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5" y="26392"/>
                        <a:pt x="8797" y="26392"/>
                      </a:cubicBezTo>
                      <a:close/>
                    </a:path>
                  </a:pathLst>
                </a:custGeom>
                <a:solidFill>
                  <a:srgbClr val="623F33"/>
                </a:solidFill>
                <a:ln w="1088" cap="flat">
                  <a:noFill/>
                  <a:prstDash val="solid"/>
                  <a:miter/>
                </a:ln>
              </p:spPr>
              <p:txBody>
                <a:bodyPr rtlCol="0" anchor="ctr"/>
                <a:lstStyle/>
                <a:p>
                  <a:endParaRPr lang="en-US"/>
                </a:p>
              </p:txBody>
            </p:sp>
            <p:sp>
              <p:nvSpPr>
                <p:cNvPr id="90" name="Freihandform 89">
                  <a:extLst>
                    <a:ext uri="{FF2B5EF4-FFF2-40B4-BE49-F238E27FC236}">
                      <a16:creationId xmlns:a16="http://schemas.microsoft.com/office/drawing/2014/main" id="{6550D599-9F74-A5CC-97D3-BB29898882AF}"/>
                    </a:ext>
                  </a:extLst>
                </p:cNvPr>
                <p:cNvSpPr/>
                <p:nvPr/>
              </p:nvSpPr>
              <p:spPr>
                <a:xfrm>
                  <a:off x="1335734"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91" name="Freihandform 90">
                  <a:extLst>
                    <a:ext uri="{FF2B5EF4-FFF2-40B4-BE49-F238E27FC236}">
                      <a16:creationId xmlns:a16="http://schemas.microsoft.com/office/drawing/2014/main" id="{EB83C818-D46F-3C4E-588C-85C2D0A5195A}"/>
                    </a:ext>
                  </a:extLst>
                </p:cNvPr>
                <p:cNvSpPr/>
                <p:nvPr/>
              </p:nvSpPr>
              <p:spPr>
                <a:xfrm>
                  <a:off x="1238963" y="910582"/>
                  <a:ext cx="87975" cy="26634"/>
                </a:xfrm>
                <a:custGeom>
                  <a:avLst/>
                  <a:gdLst>
                    <a:gd name="connsiteX0" fmla="*/ 43988 w 87975"/>
                    <a:gd name="connsiteY0" fmla="*/ 26635 h 26634"/>
                    <a:gd name="connsiteX1" fmla="*/ 3850 w 87975"/>
                    <a:gd name="connsiteY1" fmla="*/ 16072 h 26634"/>
                    <a:gd name="connsiteX2" fmla="*/ 1526 w 87975"/>
                    <a:gd name="connsiteY2" fmla="*/ 3852 h 26634"/>
                    <a:gd name="connsiteX3" fmla="*/ 13747 w 87975"/>
                    <a:gd name="connsiteY3" fmla="*/ 1528 h 26634"/>
                    <a:gd name="connsiteX4" fmla="*/ 43988 w 87975"/>
                    <a:gd name="connsiteY4" fmla="*/ 9041 h 26634"/>
                    <a:gd name="connsiteX5" fmla="*/ 74228 w 87975"/>
                    <a:gd name="connsiteY5" fmla="*/ 1528 h 26634"/>
                    <a:gd name="connsiteX6" fmla="*/ 86449 w 87975"/>
                    <a:gd name="connsiteY6" fmla="*/ 3852 h 26634"/>
                    <a:gd name="connsiteX7" fmla="*/ 84125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0" y="7868"/>
                        <a:pt x="1526" y="3852"/>
                      </a:cubicBezTo>
                      <a:cubicBezTo>
                        <a:pt x="4253" y="-160"/>
                        <a:pt x="9731" y="-1205"/>
                        <a:pt x="13747" y="1528"/>
                      </a:cubicBezTo>
                      <a:cubicBezTo>
                        <a:pt x="20663" y="6231"/>
                        <a:pt x="31968" y="9041"/>
                        <a:pt x="43988" y="9041"/>
                      </a:cubicBezTo>
                      <a:cubicBezTo>
                        <a:pt x="56007" y="9041"/>
                        <a:pt x="67313" y="6231"/>
                        <a:pt x="74228" y="1528"/>
                      </a:cubicBezTo>
                      <a:cubicBezTo>
                        <a:pt x="78253" y="-1212"/>
                        <a:pt x="83717" y="-164"/>
                        <a:pt x="86449" y="3852"/>
                      </a:cubicBezTo>
                      <a:cubicBezTo>
                        <a:pt x="89185" y="7868"/>
                        <a:pt x="88141" y="13341"/>
                        <a:pt x="84125" y="16072"/>
                      </a:cubicBezTo>
                      <a:cubicBezTo>
                        <a:pt x="74259" y="22786"/>
                        <a:pt x="59628" y="26635"/>
                        <a:pt x="43988" y="26635"/>
                      </a:cubicBezTo>
                      <a:close/>
                    </a:path>
                  </a:pathLst>
                </a:custGeom>
                <a:solidFill>
                  <a:srgbClr val="A46D4D"/>
                </a:solidFill>
                <a:ln w="1088" cap="flat">
                  <a:noFill/>
                  <a:prstDash val="solid"/>
                  <a:miter/>
                </a:ln>
              </p:spPr>
              <p:txBody>
                <a:bodyPr rtlCol="0" anchor="ctr"/>
                <a:lstStyle/>
                <a:p>
                  <a:endParaRPr lang="en-US"/>
                </a:p>
              </p:txBody>
            </p:sp>
            <p:sp>
              <p:nvSpPr>
                <p:cNvPr id="92" name="Freihandform 91">
                  <a:extLst>
                    <a:ext uri="{FF2B5EF4-FFF2-40B4-BE49-F238E27FC236}">
                      <a16:creationId xmlns:a16="http://schemas.microsoft.com/office/drawing/2014/main" id="{2055EDBF-B931-3E2B-FC1E-C9BF4DA991E8}"/>
                    </a:ext>
                  </a:extLst>
                </p:cNvPr>
                <p:cNvSpPr/>
                <p:nvPr/>
              </p:nvSpPr>
              <p:spPr>
                <a:xfrm>
                  <a:off x="1112659" y="1038330"/>
                  <a:ext cx="73520" cy="98829"/>
                </a:xfrm>
                <a:custGeom>
                  <a:avLst/>
                  <a:gdLst>
                    <a:gd name="connsiteX0" fmla="*/ 73521 w 73520"/>
                    <a:gd name="connsiteY0" fmla="*/ 98829 h 98829"/>
                    <a:gd name="connsiteX1" fmla="*/ 73521 w 73520"/>
                    <a:gd name="connsiteY1" fmla="*/ 78919 h 98829"/>
                    <a:gd name="connsiteX2" fmla="*/ 64929 w 73520"/>
                    <a:gd name="connsiteY2" fmla="*/ 55877 h 98829"/>
                    <a:gd name="connsiteX3" fmla="*/ 16523 w 73520"/>
                    <a:gd name="connsiteY3" fmla="*/ 0 h 98829"/>
                    <a:gd name="connsiteX4" fmla="*/ 9189 w 73520"/>
                    <a:gd name="connsiteY4" fmla="*/ 17422 h 98829"/>
                    <a:gd name="connsiteX5" fmla="*/ 0 w 73520"/>
                    <a:gd name="connsiteY5" fmla="*/ 90932 h 98829"/>
                    <a:gd name="connsiteX6" fmla="*/ 73521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73521" y="98829"/>
                      </a:moveTo>
                      <a:lnTo>
                        <a:pt x="73521" y="78919"/>
                      </a:lnTo>
                      <a:cubicBezTo>
                        <a:pt x="73521" y="70455"/>
                        <a:pt x="70470" y="62275"/>
                        <a:pt x="64929" y="55877"/>
                      </a:cubicBezTo>
                      <a:lnTo>
                        <a:pt x="16523" y="0"/>
                      </a:lnTo>
                      <a:cubicBezTo>
                        <a:pt x="12616" y="4945"/>
                        <a:pt x="10001" y="10920"/>
                        <a:pt x="9189" y="17422"/>
                      </a:cubicBezTo>
                      <a:lnTo>
                        <a:pt x="0" y="90932"/>
                      </a:lnTo>
                      <a:cubicBezTo>
                        <a:pt x="13991" y="91772"/>
                        <a:pt x="51208" y="96132"/>
                        <a:pt x="73521" y="98829"/>
                      </a:cubicBezTo>
                      <a:close/>
                    </a:path>
                  </a:pathLst>
                </a:custGeom>
                <a:solidFill>
                  <a:srgbClr val="26ABB4"/>
                </a:solidFill>
                <a:ln w="1088" cap="flat">
                  <a:noFill/>
                  <a:prstDash val="solid"/>
                  <a:miter/>
                </a:ln>
              </p:spPr>
              <p:txBody>
                <a:bodyPr rtlCol="0" anchor="ctr"/>
                <a:lstStyle/>
                <a:p>
                  <a:endParaRPr lang="en-US"/>
                </a:p>
              </p:txBody>
            </p:sp>
            <p:sp>
              <p:nvSpPr>
                <p:cNvPr id="93" name="Freihandform 92">
                  <a:extLst>
                    <a:ext uri="{FF2B5EF4-FFF2-40B4-BE49-F238E27FC236}">
                      <a16:creationId xmlns:a16="http://schemas.microsoft.com/office/drawing/2014/main" id="{75A72D94-8C1B-E433-F2DE-33A133FEA50C}"/>
                    </a:ext>
                  </a:extLst>
                </p:cNvPr>
                <p:cNvSpPr/>
                <p:nvPr/>
              </p:nvSpPr>
              <p:spPr>
                <a:xfrm>
                  <a:off x="1107121" y="1117489"/>
                  <a:ext cx="79058" cy="25787"/>
                </a:xfrm>
                <a:custGeom>
                  <a:avLst/>
                  <a:gdLst>
                    <a:gd name="connsiteX0" fmla="*/ 79059 w 79058"/>
                    <a:gd name="connsiteY0" fmla="*/ 8088 h 25787"/>
                    <a:gd name="connsiteX1" fmla="*/ 6551 w 79058"/>
                    <a:gd name="connsiteY1" fmla="*/ 32 h 25787"/>
                    <a:gd name="connsiteX2" fmla="*/ 830 w 79058"/>
                    <a:gd name="connsiteY2" fmla="*/ 4608 h 25787"/>
                    <a:gd name="connsiteX3" fmla="*/ 32 w 79058"/>
                    <a:gd name="connsiteY3" fmla="*/ 11795 h 25787"/>
                    <a:gd name="connsiteX4" fmla="*/ 4608 w 79058"/>
                    <a:gd name="connsiteY4" fmla="*/ 17515 h 25787"/>
                    <a:gd name="connsiteX5" fmla="*/ 79059 w 79058"/>
                    <a:gd name="connsiteY5" fmla="*/ 25787 h 25787"/>
                    <a:gd name="connsiteX6" fmla="*/ 79059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79059" y="8088"/>
                      </a:moveTo>
                      <a:lnTo>
                        <a:pt x="6551" y="32"/>
                      </a:lnTo>
                      <a:cubicBezTo>
                        <a:pt x="3707" y="-284"/>
                        <a:pt x="1147" y="1765"/>
                        <a:pt x="830" y="4608"/>
                      </a:cubicBezTo>
                      <a:lnTo>
                        <a:pt x="32" y="11795"/>
                      </a:lnTo>
                      <a:cubicBezTo>
                        <a:pt x="-284" y="14638"/>
                        <a:pt x="1765" y="17199"/>
                        <a:pt x="4608" y="17515"/>
                      </a:cubicBezTo>
                      <a:lnTo>
                        <a:pt x="79059" y="25787"/>
                      </a:lnTo>
                      <a:lnTo>
                        <a:pt x="79059" y="8088"/>
                      </a:lnTo>
                      <a:close/>
                    </a:path>
                  </a:pathLst>
                </a:custGeom>
                <a:solidFill>
                  <a:srgbClr val="97CCD2"/>
                </a:solidFill>
                <a:ln w="1088" cap="flat">
                  <a:noFill/>
                  <a:prstDash val="solid"/>
                  <a:miter/>
                </a:ln>
              </p:spPr>
              <p:txBody>
                <a:bodyPr rtlCol="0" anchor="ctr"/>
                <a:lstStyle/>
                <a:p>
                  <a:endParaRPr lang="en-US"/>
                </a:p>
              </p:txBody>
            </p:sp>
            <p:sp>
              <p:nvSpPr>
                <p:cNvPr id="94" name="Freihandform 93">
                  <a:extLst>
                    <a:ext uri="{FF2B5EF4-FFF2-40B4-BE49-F238E27FC236}">
                      <a16:creationId xmlns:a16="http://schemas.microsoft.com/office/drawing/2014/main" id="{E036F24E-A1F3-9C54-D8C9-5D74A30CFAAF}"/>
                    </a:ext>
                  </a:extLst>
                </p:cNvPr>
                <p:cNvSpPr/>
                <p:nvPr/>
              </p:nvSpPr>
              <p:spPr>
                <a:xfrm>
                  <a:off x="1379720" y="1038330"/>
                  <a:ext cx="73520" cy="98829"/>
                </a:xfrm>
                <a:custGeom>
                  <a:avLst/>
                  <a:gdLst>
                    <a:gd name="connsiteX0" fmla="*/ 0 w 73520"/>
                    <a:gd name="connsiteY0" fmla="*/ 98829 h 98829"/>
                    <a:gd name="connsiteX1" fmla="*/ 0 w 73520"/>
                    <a:gd name="connsiteY1" fmla="*/ 78919 h 98829"/>
                    <a:gd name="connsiteX2" fmla="*/ 8592 w 73520"/>
                    <a:gd name="connsiteY2" fmla="*/ 55877 h 98829"/>
                    <a:gd name="connsiteX3" fmla="*/ 56998 w 73520"/>
                    <a:gd name="connsiteY3" fmla="*/ 0 h 98829"/>
                    <a:gd name="connsiteX4" fmla="*/ 64332 w 73520"/>
                    <a:gd name="connsiteY4" fmla="*/ 17422 h 98829"/>
                    <a:gd name="connsiteX5" fmla="*/ 73521 w 73520"/>
                    <a:gd name="connsiteY5" fmla="*/ 90932 h 98829"/>
                    <a:gd name="connsiteX6" fmla="*/ 0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0" y="98829"/>
                      </a:moveTo>
                      <a:lnTo>
                        <a:pt x="0" y="78919"/>
                      </a:lnTo>
                      <a:cubicBezTo>
                        <a:pt x="0" y="70455"/>
                        <a:pt x="3050" y="62275"/>
                        <a:pt x="8592" y="55877"/>
                      </a:cubicBezTo>
                      <a:lnTo>
                        <a:pt x="56998" y="0"/>
                      </a:lnTo>
                      <a:cubicBezTo>
                        <a:pt x="60904" y="4945"/>
                        <a:pt x="63519" y="10920"/>
                        <a:pt x="64332" y="17422"/>
                      </a:cubicBezTo>
                      <a:lnTo>
                        <a:pt x="73521" y="90932"/>
                      </a:lnTo>
                      <a:cubicBezTo>
                        <a:pt x="59529" y="91772"/>
                        <a:pt x="22311" y="96132"/>
                        <a:pt x="0" y="98829"/>
                      </a:cubicBezTo>
                      <a:close/>
                    </a:path>
                  </a:pathLst>
                </a:custGeom>
                <a:solidFill>
                  <a:schemeClr val="accent6"/>
                </a:solidFill>
                <a:ln w="1088" cap="flat">
                  <a:noFill/>
                  <a:prstDash val="solid"/>
                  <a:miter/>
                </a:ln>
              </p:spPr>
              <p:txBody>
                <a:bodyPr rtlCol="0" anchor="ctr"/>
                <a:lstStyle/>
                <a:p>
                  <a:endParaRPr lang="en-US"/>
                </a:p>
              </p:txBody>
            </p:sp>
            <p:sp>
              <p:nvSpPr>
                <p:cNvPr id="95" name="Freihandform 94">
                  <a:extLst>
                    <a:ext uri="{FF2B5EF4-FFF2-40B4-BE49-F238E27FC236}">
                      <a16:creationId xmlns:a16="http://schemas.microsoft.com/office/drawing/2014/main" id="{C90E7A68-A2C9-859C-6B90-92200164FE68}"/>
                    </a:ext>
                  </a:extLst>
                </p:cNvPr>
                <p:cNvSpPr/>
                <p:nvPr/>
              </p:nvSpPr>
              <p:spPr>
                <a:xfrm>
                  <a:off x="1379720" y="1117489"/>
                  <a:ext cx="79058" cy="25787"/>
                </a:xfrm>
                <a:custGeom>
                  <a:avLst/>
                  <a:gdLst>
                    <a:gd name="connsiteX0" fmla="*/ 0 w 79058"/>
                    <a:gd name="connsiteY0" fmla="*/ 8088 h 25787"/>
                    <a:gd name="connsiteX1" fmla="*/ 72508 w 79058"/>
                    <a:gd name="connsiteY1" fmla="*/ 32 h 25787"/>
                    <a:gd name="connsiteX2" fmla="*/ 78228 w 79058"/>
                    <a:gd name="connsiteY2" fmla="*/ 4608 h 25787"/>
                    <a:gd name="connsiteX3" fmla="*/ 79027 w 79058"/>
                    <a:gd name="connsiteY3" fmla="*/ 11795 h 25787"/>
                    <a:gd name="connsiteX4" fmla="*/ 74451 w 79058"/>
                    <a:gd name="connsiteY4" fmla="*/ 17515 h 25787"/>
                    <a:gd name="connsiteX5" fmla="*/ 0 w 79058"/>
                    <a:gd name="connsiteY5" fmla="*/ 25787 h 25787"/>
                    <a:gd name="connsiteX6" fmla="*/ 0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0" y="8088"/>
                      </a:moveTo>
                      <a:lnTo>
                        <a:pt x="72508" y="32"/>
                      </a:lnTo>
                      <a:cubicBezTo>
                        <a:pt x="75351" y="-284"/>
                        <a:pt x="77911" y="1765"/>
                        <a:pt x="78228" y="4608"/>
                      </a:cubicBezTo>
                      <a:lnTo>
                        <a:pt x="79027" y="11795"/>
                      </a:lnTo>
                      <a:cubicBezTo>
                        <a:pt x="79342" y="14638"/>
                        <a:pt x="77293" y="17199"/>
                        <a:pt x="74451" y="17515"/>
                      </a:cubicBezTo>
                      <a:lnTo>
                        <a:pt x="0" y="25787"/>
                      </a:lnTo>
                      <a:lnTo>
                        <a:pt x="0" y="8088"/>
                      </a:lnTo>
                      <a:close/>
                    </a:path>
                  </a:pathLst>
                </a:custGeom>
                <a:solidFill>
                  <a:schemeClr val="accent5"/>
                </a:solidFill>
                <a:ln w="1088" cap="flat">
                  <a:noFill/>
                  <a:prstDash val="solid"/>
                  <a:miter/>
                </a:ln>
              </p:spPr>
              <p:txBody>
                <a:bodyPr rtlCol="0" anchor="ctr"/>
                <a:lstStyle/>
                <a:p>
                  <a:endParaRPr lang="en-US"/>
                </a:p>
              </p:txBody>
            </p:sp>
            <p:sp>
              <p:nvSpPr>
                <p:cNvPr id="96" name="Freihandform 95">
                  <a:extLst>
                    <a:ext uri="{FF2B5EF4-FFF2-40B4-BE49-F238E27FC236}">
                      <a16:creationId xmlns:a16="http://schemas.microsoft.com/office/drawing/2014/main" id="{D5ACA71D-52F5-A1EB-DAE4-063300BB7A8F}"/>
                    </a:ext>
                  </a:extLst>
                </p:cNvPr>
                <p:cNvSpPr/>
                <p:nvPr/>
              </p:nvSpPr>
              <p:spPr>
                <a:xfrm>
                  <a:off x="1133395" y="762129"/>
                  <a:ext cx="234718" cy="215089"/>
                </a:xfrm>
                <a:custGeom>
                  <a:avLst/>
                  <a:gdLst>
                    <a:gd name="connsiteX0" fmla="*/ 26392 w 234718"/>
                    <a:gd name="connsiteY0" fmla="*/ 0 h 215089"/>
                    <a:gd name="connsiteX1" fmla="*/ 26392 w 234718"/>
                    <a:gd name="connsiteY1" fmla="*/ 78076 h 215089"/>
                    <a:gd name="connsiteX2" fmla="*/ 0 w 234718"/>
                    <a:gd name="connsiteY2" fmla="*/ 104468 h 215089"/>
                    <a:gd name="connsiteX3" fmla="*/ 26392 w 234718"/>
                    <a:gd name="connsiteY3" fmla="*/ 130861 h 215089"/>
                    <a:gd name="connsiteX4" fmla="*/ 26392 w 234718"/>
                    <a:gd name="connsiteY4" fmla="*/ 139658 h 215089"/>
                    <a:gd name="connsiteX5" fmla="*/ 58874 w 234718"/>
                    <a:gd name="connsiteY5" fmla="*/ 188382 h 215089"/>
                    <a:gd name="connsiteX6" fmla="*/ 115716 w 234718"/>
                    <a:gd name="connsiteY6" fmla="*/ 212067 h 215089"/>
                    <a:gd name="connsiteX7" fmla="*/ 124213 w 234718"/>
                    <a:gd name="connsiteY7" fmla="*/ 215090 h 215089"/>
                    <a:gd name="connsiteX8" fmla="*/ 72573 w 234718"/>
                    <a:gd name="connsiteY8" fmla="*/ 170144 h 215089"/>
                    <a:gd name="connsiteX9" fmla="*/ 61581 w 234718"/>
                    <a:gd name="connsiteY9" fmla="*/ 141965 h 215089"/>
                    <a:gd name="connsiteX10" fmla="*/ 61581 w 234718"/>
                    <a:gd name="connsiteY10" fmla="*/ 42637 h 215089"/>
                    <a:gd name="connsiteX11" fmla="*/ 85535 w 234718"/>
                    <a:gd name="connsiteY11" fmla="*/ 30857 h 215089"/>
                    <a:gd name="connsiteX12" fmla="*/ 101169 w 234718"/>
                    <a:gd name="connsiteY12" fmla="*/ 34090 h 215089"/>
                    <a:gd name="connsiteX13" fmla="*/ 131215 w 234718"/>
                    <a:gd name="connsiteY13" fmla="*/ 20007 h 215089"/>
                    <a:gd name="connsiteX14" fmla="*/ 149555 w 234718"/>
                    <a:gd name="connsiteY14" fmla="*/ 25292 h 215089"/>
                    <a:gd name="connsiteX15" fmla="*/ 172973 w 234718"/>
                    <a:gd name="connsiteY15" fmla="*/ 16194 h 215089"/>
                    <a:gd name="connsiteX16" fmla="*/ 197940 w 234718"/>
                    <a:gd name="connsiteY16" fmla="*/ 25292 h 215089"/>
                    <a:gd name="connsiteX17" fmla="*/ 234719 w 234718"/>
                    <a:gd name="connsiteY17" fmla="*/ 0 h 215089"/>
                    <a:gd name="connsiteX18" fmla="*/ 26392 w 234718"/>
                    <a:gd name="connsiteY18" fmla="*/ 0 h 2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718" h="215089">
                      <a:moveTo>
                        <a:pt x="26392" y="0"/>
                      </a:moveTo>
                      <a:lnTo>
                        <a:pt x="26392" y="78076"/>
                      </a:lnTo>
                      <a:cubicBezTo>
                        <a:pt x="11816" y="78076"/>
                        <a:pt x="0" y="89892"/>
                        <a:pt x="0" y="104468"/>
                      </a:cubicBezTo>
                      <a:cubicBezTo>
                        <a:pt x="0" y="119045"/>
                        <a:pt x="11816" y="130861"/>
                        <a:pt x="26392" y="130861"/>
                      </a:cubicBezTo>
                      <a:lnTo>
                        <a:pt x="26392" y="139658"/>
                      </a:lnTo>
                      <a:cubicBezTo>
                        <a:pt x="26392" y="160967"/>
                        <a:pt x="39204" y="180186"/>
                        <a:pt x="58874" y="188382"/>
                      </a:cubicBezTo>
                      <a:lnTo>
                        <a:pt x="115716" y="212067"/>
                      </a:lnTo>
                      <a:cubicBezTo>
                        <a:pt x="118498" y="213226"/>
                        <a:pt x="121337" y="214224"/>
                        <a:pt x="124213" y="215090"/>
                      </a:cubicBezTo>
                      <a:cubicBezTo>
                        <a:pt x="99092" y="196713"/>
                        <a:pt x="82371" y="180648"/>
                        <a:pt x="72573" y="170144"/>
                      </a:cubicBezTo>
                      <a:cubicBezTo>
                        <a:pt x="65445" y="162501"/>
                        <a:pt x="61581" y="152416"/>
                        <a:pt x="61581" y="141965"/>
                      </a:cubicBezTo>
                      <a:lnTo>
                        <a:pt x="61581" y="42637"/>
                      </a:lnTo>
                      <a:cubicBezTo>
                        <a:pt x="70945" y="41594"/>
                        <a:pt x="79304" y="37268"/>
                        <a:pt x="85535" y="30857"/>
                      </a:cubicBezTo>
                      <a:cubicBezTo>
                        <a:pt x="90334" y="32924"/>
                        <a:pt x="95613" y="34090"/>
                        <a:pt x="101169" y="34090"/>
                      </a:cubicBezTo>
                      <a:cubicBezTo>
                        <a:pt x="113263" y="34090"/>
                        <a:pt x="123953" y="28552"/>
                        <a:pt x="131215" y="20007"/>
                      </a:cubicBezTo>
                      <a:cubicBezTo>
                        <a:pt x="136569" y="23299"/>
                        <a:pt x="142810" y="25292"/>
                        <a:pt x="149555" y="25292"/>
                      </a:cubicBezTo>
                      <a:cubicBezTo>
                        <a:pt x="158589" y="25292"/>
                        <a:pt x="166742" y="21789"/>
                        <a:pt x="172973" y="16194"/>
                      </a:cubicBezTo>
                      <a:cubicBezTo>
                        <a:pt x="179803" y="21793"/>
                        <a:pt x="188420" y="25292"/>
                        <a:pt x="197940" y="25292"/>
                      </a:cubicBezTo>
                      <a:cubicBezTo>
                        <a:pt x="214748" y="25292"/>
                        <a:pt x="229004" y="14785"/>
                        <a:pt x="234719" y="0"/>
                      </a:cubicBezTo>
                      <a:lnTo>
                        <a:pt x="26392" y="0"/>
                      </a:lnTo>
                      <a:close/>
                    </a:path>
                  </a:pathLst>
                </a:custGeom>
                <a:solidFill>
                  <a:srgbClr val="C38762"/>
                </a:solidFill>
                <a:ln w="1088" cap="flat">
                  <a:noFill/>
                  <a:prstDash val="solid"/>
                  <a:miter/>
                </a:ln>
              </p:spPr>
              <p:txBody>
                <a:bodyPr rtlCol="0" anchor="ctr"/>
                <a:lstStyle/>
                <a:p>
                  <a:endParaRPr lang="en-US"/>
                </a:p>
              </p:txBody>
            </p:sp>
            <p:sp>
              <p:nvSpPr>
                <p:cNvPr id="97" name="Freihandform 96">
                  <a:extLst>
                    <a:ext uri="{FF2B5EF4-FFF2-40B4-BE49-F238E27FC236}">
                      <a16:creationId xmlns:a16="http://schemas.microsoft.com/office/drawing/2014/main" id="{500BC3AD-DF8B-9DCD-0407-9D2B0647F768}"/>
                    </a:ext>
                  </a:extLst>
                </p:cNvPr>
                <p:cNvSpPr/>
                <p:nvPr/>
              </p:nvSpPr>
              <p:spPr>
                <a:xfrm>
                  <a:off x="1133395" y="699448"/>
                  <a:ext cx="299109" cy="123162"/>
                </a:xfrm>
                <a:custGeom>
                  <a:avLst/>
                  <a:gdLst>
                    <a:gd name="connsiteX0" fmla="*/ 272718 w 299109"/>
                    <a:gd name="connsiteY0" fmla="*/ 70379 h 123162"/>
                    <a:gd name="connsiteX1" fmla="*/ 271050 w 299109"/>
                    <a:gd name="connsiteY1" fmla="*/ 70547 h 123162"/>
                    <a:gd name="connsiteX2" fmla="*/ 272718 w 299109"/>
                    <a:gd name="connsiteY2" fmla="*/ 61581 h 123162"/>
                    <a:gd name="connsiteX3" fmla="*/ 246326 w 299109"/>
                    <a:gd name="connsiteY3" fmla="*/ 35189 h 123162"/>
                    <a:gd name="connsiteX4" fmla="*/ 237256 w 299109"/>
                    <a:gd name="connsiteY4" fmla="*/ 36889 h 123162"/>
                    <a:gd name="connsiteX5" fmla="*/ 197940 w 299109"/>
                    <a:gd name="connsiteY5" fmla="*/ 0 h 123162"/>
                    <a:gd name="connsiteX6" fmla="*/ 160089 w 299109"/>
                    <a:gd name="connsiteY6" fmla="*/ 28608 h 123162"/>
                    <a:gd name="connsiteX7" fmla="*/ 149555 w 299109"/>
                    <a:gd name="connsiteY7" fmla="*/ 26392 h 123162"/>
                    <a:gd name="connsiteX8" fmla="*/ 126651 w 299109"/>
                    <a:gd name="connsiteY8" fmla="*/ 39907 h 123162"/>
                    <a:gd name="connsiteX9" fmla="*/ 101171 w 299109"/>
                    <a:gd name="connsiteY9" fmla="*/ 26392 h 123162"/>
                    <a:gd name="connsiteX10" fmla="*/ 73009 w 299109"/>
                    <a:gd name="connsiteY10" fmla="*/ 44811 h 123162"/>
                    <a:gd name="connsiteX11" fmla="*/ 52785 w 299109"/>
                    <a:gd name="connsiteY11" fmla="*/ 35189 h 123162"/>
                    <a:gd name="connsiteX12" fmla="*/ 29879 w 299109"/>
                    <a:gd name="connsiteY12" fmla="*/ 48478 h 123162"/>
                    <a:gd name="connsiteX13" fmla="*/ 28042 w 299109"/>
                    <a:gd name="connsiteY13" fmla="*/ 48385 h 123162"/>
                    <a:gd name="connsiteX14" fmla="*/ 9897 w 299109"/>
                    <a:gd name="connsiteY14" fmla="*/ 66530 h 123162"/>
                    <a:gd name="connsiteX15" fmla="*/ 11873 w 299109"/>
                    <a:gd name="connsiteY15" fmla="*/ 74735 h 123162"/>
                    <a:gd name="connsiteX16" fmla="*/ 0 w 299109"/>
                    <a:gd name="connsiteY16" fmla="*/ 96771 h 123162"/>
                    <a:gd name="connsiteX17" fmla="*/ 26392 w 299109"/>
                    <a:gd name="connsiteY17" fmla="*/ 123163 h 123162"/>
                    <a:gd name="connsiteX18" fmla="*/ 52784 w 299109"/>
                    <a:gd name="connsiteY18" fmla="*/ 96771 h 123162"/>
                    <a:gd name="connsiteX19" fmla="*/ 51116 w 299109"/>
                    <a:gd name="connsiteY19" fmla="*/ 87805 h 123162"/>
                    <a:gd name="connsiteX20" fmla="*/ 52784 w 299109"/>
                    <a:gd name="connsiteY20" fmla="*/ 87973 h 123162"/>
                    <a:gd name="connsiteX21" fmla="*/ 75688 w 299109"/>
                    <a:gd name="connsiteY21" fmla="*/ 74459 h 123162"/>
                    <a:gd name="connsiteX22" fmla="*/ 101169 w 299109"/>
                    <a:gd name="connsiteY22" fmla="*/ 87973 h 123162"/>
                    <a:gd name="connsiteX23" fmla="*/ 129331 w 299109"/>
                    <a:gd name="connsiteY23" fmla="*/ 69554 h 123162"/>
                    <a:gd name="connsiteX24" fmla="*/ 149555 w 299109"/>
                    <a:gd name="connsiteY24" fmla="*/ 79176 h 123162"/>
                    <a:gd name="connsiteX25" fmla="*/ 170815 w 299109"/>
                    <a:gd name="connsiteY25" fmla="*/ 68297 h 123162"/>
                    <a:gd name="connsiteX26" fmla="*/ 197940 w 299109"/>
                    <a:gd name="connsiteY26" fmla="*/ 79176 h 123162"/>
                    <a:gd name="connsiteX27" fmla="*/ 221752 w 299109"/>
                    <a:gd name="connsiteY27" fmla="*/ 71031 h 123162"/>
                    <a:gd name="connsiteX28" fmla="*/ 246326 w 299109"/>
                    <a:gd name="connsiteY28" fmla="*/ 87973 h 123162"/>
                    <a:gd name="connsiteX29" fmla="*/ 247994 w 299109"/>
                    <a:gd name="connsiteY29" fmla="*/ 87805 h 123162"/>
                    <a:gd name="connsiteX30" fmla="*/ 246326 w 299109"/>
                    <a:gd name="connsiteY30" fmla="*/ 96771 h 123162"/>
                    <a:gd name="connsiteX31" fmla="*/ 272718 w 299109"/>
                    <a:gd name="connsiteY31" fmla="*/ 123163 h 123162"/>
                    <a:gd name="connsiteX32" fmla="*/ 299110 w 299109"/>
                    <a:gd name="connsiteY32" fmla="*/ 96771 h 123162"/>
                    <a:gd name="connsiteX33" fmla="*/ 272718 w 299109"/>
                    <a:gd name="connsiteY33" fmla="*/ 70379 h 12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9109" h="123162">
                      <a:moveTo>
                        <a:pt x="272718" y="70379"/>
                      </a:moveTo>
                      <a:cubicBezTo>
                        <a:pt x="272146" y="70379"/>
                        <a:pt x="271613" y="70511"/>
                        <a:pt x="271050" y="70547"/>
                      </a:cubicBezTo>
                      <a:cubicBezTo>
                        <a:pt x="272070" y="67736"/>
                        <a:pt x="272718" y="64744"/>
                        <a:pt x="272718" y="61581"/>
                      </a:cubicBezTo>
                      <a:cubicBezTo>
                        <a:pt x="272718" y="47005"/>
                        <a:pt x="260902" y="35189"/>
                        <a:pt x="246326" y="35189"/>
                      </a:cubicBezTo>
                      <a:cubicBezTo>
                        <a:pt x="243125" y="35189"/>
                        <a:pt x="240095" y="35846"/>
                        <a:pt x="237256" y="36889"/>
                      </a:cubicBezTo>
                      <a:cubicBezTo>
                        <a:pt x="235845" y="16309"/>
                        <a:pt x="218880" y="0"/>
                        <a:pt x="197940" y="0"/>
                      </a:cubicBezTo>
                      <a:cubicBezTo>
                        <a:pt x="179913" y="0"/>
                        <a:pt x="164872" y="12124"/>
                        <a:pt x="160089" y="28608"/>
                      </a:cubicBezTo>
                      <a:cubicBezTo>
                        <a:pt x="156858" y="27197"/>
                        <a:pt x="153305" y="26392"/>
                        <a:pt x="149555" y="26392"/>
                      </a:cubicBezTo>
                      <a:cubicBezTo>
                        <a:pt x="139681" y="26392"/>
                        <a:pt x="131177" y="31878"/>
                        <a:pt x="126651" y="39907"/>
                      </a:cubicBezTo>
                      <a:cubicBezTo>
                        <a:pt x="121112" y="31753"/>
                        <a:pt x="111770" y="26392"/>
                        <a:pt x="101171" y="26392"/>
                      </a:cubicBezTo>
                      <a:cubicBezTo>
                        <a:pt x="88573" y="26392"/>
                        <a:pt x="77777" y="33978"/>
                        <a:pt x="73009" y="44811"/>
                      </a:cubicBezTo>
                      <a:cubicBezTo>
                        <a:pt x="68168" y="38981"/>
                        <a:pt x="60955" y="35189"/>
                        <a:pt x="52785" y="35189"/>
                      </a:cubicBezTo>
                      <a:cubicBezTo>
                        <a:pt x="42979" y="35189"/>
                        <a:pt x="34430" y="40540"/>
                        <a:pt x="29879" y="48478"/>
                      </a:cubicBezTo>
                      <a:cubicBezTo>
                        <a:pt x="29274" y="48417"/>
                        <a:pt x="28662" y="48385"/>
                        <a:pt x="28042" y="48385"/>
                      </a:cubicBezTo>
                      <a:cubicBezTo>
                        <a:pt x="18020" y="48385"/>
                        <a:pt x="9897" y="56509"/>
                        <a:pt x="9897" y="66530"/>
                      </a:cubicBezTo>
                      <a:cubicBezTo>
                        <a:pt x="9897" y="69486"/>
                        <a:pt x="10618" y="72268"/>
                        <a:pt x="11873" y="74735"/>
                      </a:cubicBezTo>
                      <a:cubicBezTo>
                        <a:pt x="4722" y="79455"/>
                        <a:pt x="0" y="87560"/>
                        <a:pt x="0" y="96771"/>
                      </a:cubicBezTo>
                      <a:cubicBezTo>
                        <a:pt x="0" y="111347"/>
                        <a:pt x="11816" y="123163"/>
                        <a:pt x="26392" y="123163"/>
                      </a:cubicBezTo>
                      <a:cubicBezTo>
                        <a:pt x="40968" y="123163"/>
                        <a:pt x="52784" y="111347"/>
                        <a:pt x="52784" y="96771"/>
                      </a:cubicBezTo>
                      <a:cubicBezTo>
                        <a:pt x="52784" y="93608"/>
                        <a:pt x="52136" y="90616"/>
                        <a:pt x="51116" y="87805"/>
                      </a:cubicBezTo>
                      <a:cubicBezTo>
                        <a:pt x="51679" y="87841"/>
                        <a:pt x="52213" y="87973"/>
                        <a:pt x="52784" y="87973"/>
                      </a:cubicBezTo>
                      <a:cubicBezTo>
                        <a:pt x="62658" y="87973"/>
                        <a:pt x="71163" y="82487"/>
                        <a:pt x="75688" y="74459"/>
                      </a:cubicBezTo>
                      <a:cubicBezTo>
                        <a:pt x="81227" y="82613"/>
                        <a:pt x="90571" y="87973"/>
                        <a:pt x="101169" y="87973"/>
                      </a:cubicBezTo>
                      <a:cubicBezTo>
                        <a:pt x="113767" y="87973"/>
                        <a:pt x="124563" y="80388"/>
                        <a:pt x="129331" y="69554"/>
                      </a:cubicBezTo>
                      <a:cubicBezTo>
                        <a:pt x="134172" y="75384"/>
                        <a:pt x="141383" y="79176"/>
                        <a:pt x="149555" y="79176"/>
                      </a:cubicBezTo>
                      <a:cubicBezTo>
                        <a:pt x="158312" y="79176"/>
                        <a:pt x="166014" y="74863"/>
                        <a:pt x="170815" y="68297"/>
                      </a:cubicBezTo>
                      <a:cubicBezTo>
                        <a:pt x="177908" y="74998"/>
                        <a:pt x="187413" y="79176"/>
                        <a:pt x="197940" y="79176"/>
                      </a:cubicBezTo>
                      <a:cubicBezTo>
                        <a:pt x="206921" y="79176"/>
                        <a:pt x="215109" y="76071"/>
                        <a:pt x="221752" y="71031"/>
                      </a:cubicBezTo>
                      <a:cubicBezTo>
                        <a:pt x="225561" y="80923"/>
                        <a:pt x="235090" y="87973"/>
                        <a:pt x="246326" y="87973"/>
                      </a:cubicBezTo>
                      <a:cubicBezTo>
                        <a:pt x="246897" y="87973"/>
                        <a:pt x="247431" y="87841"/>
                        <a:pt x="247994" y="87805"/>
                      </a:cubicBezTo>
                      <a:cubicBezTo>
                        <a:pt x="246973" y="90616"/>
                        <a:pt x="246326" y="93608"/>
                        <a:pt x="246326" y="96771"/>
                      </a:cubicBezTo>
                      <a:cubicBezTo>
                        <a:pt x="246326" y="111347"/>
                        <a:pt x="258142" y="123163"/>
                        <a:pt x="272718" y="123163"/>
                      </a:cubicBezTo>
                      <a:cubicBezTo>
                        <a:pt x="287294" y="123163"/>
                        <a:pt x="299110" y="111347"/>
                        <a:pt x="299110" y="96771"/>
                      </a:cubicBezTo>
                      <a:cubicBezTo>
                        <a:pt x="299110" y="82195"/>
                        <a:pt x="287294" y="70379"/>
                        <a:pt x="272718" y="70379"/>
                      </a:cubicBezTo>
                      <a:close/>
                    </a:path>
                  </a:pathLst>
                </a:custGeom>
                <a:solidFill>
                  <a:srgbClr val="623F33"/>
                </a:solidFill>
                <a:ln w="1088" cap="flat">
                  <a:noFill/>
                  <a:prstDash val="solid"/>
                  <a:miter/>
                </a:ln>
              </p:spPr>
              <p:txBody>
                <a:bodyPr rtlCol="0" anchor="ctr"/>
                <a:lstStyle/>
                <a:p>
                  <a:endParaRPr lang="en-US"/>
                </a:p>
              </p:txBody>
            </p:sp>
          </p:grpSp>
          <p:grpSp>
            <p:nvGrpSpPr>
              <p:cNvPr id="62" name="Grafik 59">
                <a:extLst>
                  <a:ext uri="{FF2B5EF4-FFF2-40B4-BE49-F238E27FC236}">
                    <a16:creationId xmlns:a16="http://schemas.microsoft.com/office/drawing/2014/main" id="{88796FDD-1687-F945-6058-B255DD266A7C}"/>
                  </a:ext>
                </a:extLst>
              </p:cNvPr>
              <p:cNvGrpSpPr/>
              <p:nvPr/>
            </p:nvGrpSpPr>
            <p:grpSpPr>
              <a:xfrm>
                <a:off x="896563" y="663777"/>
                <a:ext cx="326803" cy="510246"/>
                <a:chOff x="2414340" y="662749"/>
                <a:chExt cx="329556" cy="514545"/>
              </a:xfrm>
            </p:grpSpPr>
            <p:sp>
              <p:nvSpPr>
                <p:cNvPr id="63" name="Freihandform 62">
                  <a:extLst>
                    <a:ext uri="{FF2B5EF4-FFF2-40B4-BE49-F238E27FC236}">
                      <a16:creationId xmlns:a16="http://schemas.microsoft.com/office/drawing/2014/main" id="{EF1CE682-8B88-ABBD-9EF1-7FCD3A8FBC0F}"/>
                    </a:ext>
                  </a:extLst>
                </p:cNvPr>
                <p:cNvSpPr/>
                <p:nvPr/>
              </p:nvSpPr>
              <p:spPr>
                <a:xfrm>
                  <a:off x="2414340" y="760334"/>
                  <a:ext cx="329556" cy="416958"/>
                </a:xfrm>
                <a:custGeom>
                  <a:avLst/>
                  <a:gdLst>
                    <a:gd name="connsiteX0" fmla="*/ 329319 w 329556"/>
                    <a:gd name="connsiteY0" fmla="*/ 386827 h 416958"/>
                    <a:gd name="connsiteX1" fmla="*/ 326010 w 329556"/>
                    <a:gd name="connsiteY1" fmla="*/ 362005 h 416958"/>
                    <a:gd name="connsiteX2" fmla="*/ 318755 w 329556"/>
                    <a:gd name="connsiteY2" fmla="*/ 307593 h 416958"/>
                    <a:gd name="connsiteX3" fmla="*/ 294051 w 329556"/>
                    <a:gd name="connsiteY3" fmla="*/ 273500 h 416958"/>
                    <a:gd name="connsiteX4" fmla="*/ 259829 w 329556"/>
                    <a:gd name="connsiteY4" fmla="*/ 257000 h 416958"/>
                    <a:gd name="connsiteX5" fmla="*/ 250968 w 329556"/>
                    <a:gd name="connsiteY5" fmla="*/ 260110 h 416958"/>
                    <a:gd name="connsiteX6" fmla="*/ 230140 w 329556"/>
                    <a:gd name="connsiteY6" fmla="*/ 252446 h 416958"/>
                    <a:gd name="connsiteX7" fmla="*/ 218009 w 329556"/>
                    <a:gd name="connsiteY7" fmla="*/ 235613 h 416958"/>
                    <a:gd name="connsiteX8" fmla="*/ 218009 w 329556"/>
                    <a:gd name="connsiteY8" fmla="*/ 207001 h 416958"/>
                    <a:gd name="connsiteX9" fmla="*/ 256223 w 329556"/>
                    <a:gd name="connsiteY9" fmla="*/ 191078 h 416958"/>
                    <a:gd name="connsiteX10" fmla="*/ 288978 w 329556"/>
                    <a:gd name="connsiteY10" fmla="*/ 141943 h 416958"/>
                    <a:gd name="connsiteX11" fmla="*/ 288978 w 329556"/>
                    <a:gd name="connsiteY11" fmla="*/ 133072 h 416958"/>
                    <a:gd name="connsiteX12" fmla="*/ 315592 w 329556"/>
                    <a:gd name="connsiteY12" fmla="*/ 106457 h 416958"/>
                    <a:gd name="connsiteX13" fmla="*/ 288978 w 329556"/>
                    <a:gd name="connsiteY13" fmla="*/ 79843 h 416958"/>
                    <a:gd name="connsiteX14" fmla="*/ 288978 w 329556"/>
                    <a:gd name="connsiteY14" fmla="*/ 62100 h 416958"/>
                    <a:gd name="connsiteX15" fmla="*/ 244621 w 329556"/>
                    <a:gd name="connsiteY15" fmla="*/ 0 h 416958"/>
                    <a:gd name="connsiteX16" fmla="*/ 84935 w 329556"/>
                    <a:gd name="connsiteY16" fmla="*/ 0 h 416958"/>
                    <a:gd name="connsiteX17" fmla="*/ 40577 w 329556"/>
                    <a:gd name="connsiteY17" fmla="*/ 62100 h 416958"/>
                    <a:gd name="connsiteX18" fmla="*/ 40577 w 329556"/>
                    <a:gd name="connsiteY18" fmla="*/ 79843 h 416958"/>
                    <a:gd name="connsiteX19" fmla="*/ 13963 w 329556"/>
                    <a:gd name="connsiteY19" fmla="*/ 106457 h 416958"/>
                    <a:gd name="connsiteX20" fmla="*/ 40577 w 329556"/>
                    <a:gd name="connsiteY20" fmla="*/ 133072 h 416958"/>
                    <a:gd name="connsiteX21" fmla="*/ 40577 w 329556"/>
                    <a:gd name="connsiteY21" fmla="*/ 141943 h 416958"/>
                    <a:gd name="connsiteX22" fmla="*/ 73333 w 329556"/>
                    <a:gd name="connsiteY22" fmla="*/ 191078 h 416958"/>
                    <a:gd name="connsiteX23" fmla="*/ 111549 w 329556"/>
                    <a:gd name="connsiteY23" fmla="*/ 207001 h 416958"/>
                    <a:gd name="connsiteX24" fmla="*/ 111549 w 329556"/>
                    <a:gd name="connsiteY24" fmla="*/ 235612 h 416958"/>
                    <a:gd name="connsiteX25" fmla="*/ 99417 w 329556"/>
                    <a:gd name="connsiteY25" fmla="*/ 252445 h 416958"/>
                    <a:gd name="connsiteX26" fmla="*/ 78589 w 329556"/>
                    <a:gd name="connsiteY26" fmla="*/ 260109 h 416958"/>
                    <a:gd name="connsiteX27" fmla="*/ 69729 w 329556"/>
                    <a:gd name="connsiteY27" fmla="*/ 256999 h 416958"/>
                    <a:gd name="connsiteX28" fmla="*/ 35506 w 329556"/>
                    <a:gd name="connsiteY28" fmla="*/ 273499 h 416958"/>
                    <a:gd name="connsiteX29" fmla="*/ 10803 w 329556"/>
                    <a:gd name="connsiteY29" fmla="*/ 307592 h 416958"/>
                    <a:gd name="connsiteX30" fmla="*/ 4142 w 329556"/>
                    <a:gd name="connsiteY30" fmla="*/ 357546 h 416958"/>
                    <a:gd name="connsiteX31" fmla="*/ 238 w 329556"/>
                    <a:gd name="connsiteY31" fmla="*/ 386826 h 416958"/>
                    <a:gd name="connsiteX32" fmla="*/ 26619 w 329556"/>
                    <a:gd name="connsiteY32" fmla="*/ 416958 h 416958"/>
                    <a:gd name="connsiteX33" fmla="*/ 26619 w 329556"/>
                    <a:gd name="connsiteY33" fmla="*/ 416958 h 416958"/>
                    <a:gd name="connsiteX34" fmla="*/ 302937 w 329556"/>
                    <a:gd name="connsiteY34" fmla="*/ 416958 h 416958"/>
                    <a:gd name="connsiteX35" fmla="*/ 302937 w 329556"/>
                    <a:gd name="connsiteY35" fmla="*/ 416958 h 416958"/>
                    <a:gd name="connsiteX36" fmla="*/ 329319 w 329556"/>
                    <a:gd name="connsiteY36" fmla="*/ 386827 h 4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56" h="416958">
                      <a:moveTo>
                        <a:pt x="329319" y="386827"/>
                      </a:moveTo>
                      <a:lnTo>
                        <a:pt x="326010" y="362005"/>
                      </a:lnTo>
                      <a:lnTo>
                        <a:pt x="318755" y="307593"/>
                      </a:lnTo>
                      <a:cubicBezTo>
                        <a:pt x="316782" y="292796"/>
                        <a:pt x="307498" y="279983"/>
                        <a:pt x="294051" y="273500"/>
                      </a:cubicBezTo>
                      <a:lnTo>
                        <a:pt x="259829" y="257000"/>
                      </a:lnTo>
                      <a:cubicBezTo>
                        <a:pt x="256498" y="255395"/>
                        <a:pt x="252619" y="256852"/>
                        <a:pt x="250968" y="260110"/>
                      </a:cubicBezTo>
                      <a:lnTo>
                        <a:pt x="230140" y="252446"/>
                      </a:lnTo>
                      <a:cubicBezTo>
                        <a:pt x="222895" y="250031"/>
                        <a:pt x="218009" y="243251"/>
                        <a:pt x="218009" y="235613"/>
                      </a:cubicBezTo>
                      <a:lnTo>
                        <a:pt x="218009" y="207001"/>
                      </a:lnTo>
                      <a:lnTo>
                        <a:pt x="256223" y="191078"/>
                      </a:lnTo>
                      <a:cubicBezTo>
                        <a:pt x="276058" y="182813"/>
                        <a:pt x="288978" y="163432"/>
                        <a:pt x="288978" y="141943"/>
                      </a:cubicBezTo>
                      <a:lnTo>
                        <a:pt x="288978" y="133072"/>
                      </a:lnTo>
                      <a:cubicBezTo>
                        <a:pt x="303677" y="133072"/>
                        <a:pt x="315592" y="121156"/>
                        <a:pt x="315592" y="106457"/>
                      </a:cubicBezTo>
                      <a:cubicBezTo>
                        <a:pt x="315592" y="91758"/>
                        <a:pt x="303677" y="79843"/>
                        <a:pt x="288978" y="79843"/>
                      </a:cubicBezTo>
                      <a:lnTo>
                        <a:pt x="288978" y="62100"/>
                      </a:lnTo>
                      <a:cubicBezTo>
                        <a:pt x="288978" y="37602"/>
                        <a:pt x="269118" y="0"/>
                        <a:pt x="244621" y="0"/>
                      </a:cubicBezTo>
                      <a:lnTo>
                        <a:pt x="84935" y="0"/>
                      </a:lnTo>
                      <a:cubicBezTo>
                        <a:pt x="60437" y="0"/>
                        <a:pt x="40577" y="37602"/>
                        <a:pt x="40577" y="62100"/>
                      </a:cubicBezTo>
                      <a:lnTo>
                        <a:pt x="40577" y="79843"/>
                      </a:lnTo>
                      <a:cubicBezTo>
                        <a:pt x="25878" y="79843"/>
                        <a:pt x="13963" y="91758"/>
                        <a:pt x="13963" y="106457"/>
                      </a:cubicBezTo>
                      <a:cubicBezTo>
                        <a:pt x="13963" y="121156"/>
                        <a:pt x="25878" y="133072"/>
                        <a:pt x="40577" y="133072"/>
                      </a:cubicBezTo>
                      <a:lnTo>
                        <a:pt x="40577" y="141943"/>
                      </a:lnTo>
                      <a:cubicBezTo>
                        <a:pt x="40577" y="163431"/>
                        <a:pt x="53498" y="182812"/>
                        <a:pt x="73333" y="191078"/>
                      </a:cubicBezTo>
                      <a:lnTo>
                        <a:pt x="111549" y="207001"/>
                      </a:lnTo>
                      <a:lnTo>
                        <a:pt x="111549" y="235612"/>
                      </a:lnTo>
                      <a:cubicBezTo>
                        <a:pt x="111549" y="243250"/>
                        <a:pt x="106662" y="250030"/>
                        <a:pt x="99417" y="252445"/>
                      </a:cubicBezTo>
                      <a:lnTo>
                        <a:pt x="78589" y="260109"/>
                      </a:lnTo>
                      <a:cubicBezTo>
                        <a:pt x="76938" y="256851"/>
                        <a:pt x="73059" y="255395"/>
                        <a:pt x="69729" y="256999"/>
                      </a:cubicBezTo>
                      <a:lnTo>
                        <a:pt x="35506" y="273499"/>
                      </a:lnTo>
                      <a:cubicBezTo>
                        <a:pt x="22059" y="279983"/>
                        <a:pt x="12775" y="292794"/>
                        <a:pt x="10803" y="307592"/>
                      </a:cubicBezTo>
                      <a:lnTo>
                        <a:pt x="4142" y="357546"/>
                      </a:lnTo>
                      <a:lnTo>
                        <a:pt x="238" y="386826"/>
                      </a:lnTo>
                      <a:cubicBezTo>
                        <a:pt x="-1889" y="402782"/>
                        <a:pt x="10523" y="416958"/>
                        <a:pt x="26619" y="416958"/>
                      </a:cubicBezTo>
                      <a:lnTo>
                        <a:pt x="26619" y="416958"/>
                      </a:lnTo>
                      <a:lnTo>
                        <a:pt x="302937" y="416958"/>
                      </a:lnTo>
                      <a:lnTo>
                        <a:pt x="302937" y="416958"/>
                      </a:lnTo>
                      <a:cubicBezTo>
                        <a:pt x="319033" y="416958"/>
                        <a:pt x="331446" y="402782"/>
                        <a:pt x="329319" y="386827"/>
                      </a:cubicBezTo>
                      <a:close/>
                    </a:path>
                  </a:pathLst>
                </a:custGeom>
                <a:solidFill>
                  <a:srgbClr val="FFD7A3"/>
                </a:solidFill>
                <a:ln w="1109" cap="flat">
                  <a:noFill/>
                  <a:prstDash val="solid"/>
                  <a:miter/>
                </a:ln>
              </p:spPr>
              <p:txBody>
                <a:bodyPr rtlCol="0" anchor="ctr"/>
                <a:lstStyle/>
                <a:p>
                  <a:endParaRPr lang="en-US"/>
                </a:p>
              </p:txBody>
            </p:sp>
            <p:sp>
              <p:nvSpPr>
                <p:cNvPr id="64" name="Freihandform 63">
                  <a:extLst>
                    <a:ext uri="{FF2B5EF4-FFF2-40B4-BE49-F238E27FC236}">
                      <a16:creationId xmlns:a16="http://schemas.microsoft.com/office/drawing/2014/main" id="{23F1C52D-DCEA-27F9-3803-162C271C7CFE}"/>
                    </a:ext>
                  </a:extLst>
                </p:cNvPr>
                <p:cNvSpPr/>
                <p:nvPr/>
              </p:nvSpPr>
              <p:spPr>
                <a:xfrm>
                  <a:off x="2517292" y="966596"/>
                  <a:ext cx="115053" cy="46414"/>
                </a:xfrm>
                <a:custGeom>
                  <a:avLst/>
                  <a:gdLst>
                    <a:gd name="connsiteX0" fmla="*/ 115054 w 115053"/>
                    <a:gd name="connsiteY0" fmla="*/ 0 h 46414"/>
                    <a:gd name="connsiteX1" fmla="*/ 8596 w 115053"/>
                    <a:gd name="connsiteY1" fmla="*/ 0 h 46414"/>
                    <a:gd name="connsiteX2" fmla="*/ 8596 w 115053"/>
                    <a:gd name="connsiteY2" fmla="*/ 29352 h 46414"/>
                    <a:gd name="connsiteX3" fmla="*/ 0 w 115053"/>
                    <a:gd name="connsiteY3" fmla="*/ 44546 h 46414"/>
                    <a:gd name="connsiteX4" fmla="*/ 115054 w 115053"/>
                    <a:gd name="connsiteY4" fmla="*/ 0 h 4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3" h="46414">
                      <a:moveTo>
                        <a:pt x="115054" y="0"/>
                      </a:moveTo>
                      <a:lnTo>
                        <a:pt x="8596" y="0"/>
                      </a:lnTo>
                      <a:lnTo>
                        <a:pt x="8596" y="29352"/>
                      </a:lnTo>
                      <a:cubicBezTo>
                        <a:pt x="8596" y="35665"/>
                        <a:pt x="5251" y="41386"/>
                        <a:pt x="0" y="44546"/>
                      </a:cubicBezTo>
                      <a:cubicBezTo>
                        <a:pt x="74215" y="57367"/>
                        <a:pt x="115054" y="0"/>
                        <a:pt x="115054" y="0"/>
                      </a:cubicBezTo>
                      <a:close/>
                    </a:path>
                  </a:pathLst>
                </a:custGeom>
                <a:solidFill>
                  <a:srgbClr val="FDC88E"/>
                </a:solidFill>
                <a:ln w="1109" cap="flat">
                  <a:noFill/>
                  <a:prstDash val="solid"/>
                  <a:miter/>
                </a:ln>
              </p:spPr>
              <p:txBody>
                <a:bodyPr rtlCol="0" anchor="ctr"/>
                <a:lstStyle/>
                <a:p>
                  <a:endParaRPr lang="en-US"/>
                </a:p>
              </p:txBody>
            </p:sp>
            <p:sp>
              <p:nvSpPr>
                <p:cNvPr id="65" name="Freihandform 64">
                  <a:extLst>
                    <a:ext uri="{FF2B5EF4-FFF2-40B4-BE49-F238E27FC236}">
                      <a16:creationId xmlns:a16="http://schemas.microsoft.com/office/drawing/2014/main" id="{F5004056-E8F6-E0EC-E9A6-8DF14D66E73D}"/>
                    </a:ext>
                  </a:extLst>
                </p:cNvPr>
                <p:cNvSpPr/>
                <p:nvPr/>
              </p:nvSpPr>
              <p:spPr>
                <a:xfrm>
                  <a:off x="2464974" y="1016543"/>
                  <a:ext cx="228367" cy="95322"/>
                </a:xfrm>
                <a:custGeom>
                  <a:avLst/>
                  <a:gdLst>
                    <a:gd name="connsiteX0" fmla="*/ 189736 w 228367"/>
                    <a:gd name="connsiteY0" fmla="*/ 0 h 95322"/>
                    <a:gd name="connsiteX1" fmla="*/ 114143 w 228367"/>
                    <a:gd name="connsiteY1" fmla="*/ 54292 h 95322"/>
                    <a:gd name="connsiteX2" fmla="*/ 38551 w 228367"/>
                    <a:gd name="connsiteY2" fmla="*/ 0 h 95322"/>
                    <a:gd name="connsiteX3" fmla="*/ 0 w 228367"/>
                    <a:gd name="connsiteY3" fmla="*/ 14293 h 95322"/>
                    <a:gd name="connsiteX4" fmla="*/ 114143 w 228367"/>
                    <a:gd name="connsiteY4" fmla="*/ 95323 h 95322"/>
                    <a:gd name="connsiteX5" fmla="*/ 228368 w 228367"/>
                    <a:gd name="connsiteY5" fmla="*/ 14062 h 95322"/>
                    <a:gd name="connsiteX6" fmla="*/ 189736 w 228367"/>
                    <a:gd name="connsiteY6" fmla="*/ 0 h 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67" h="95322">
                      <a:moveTo>
                        <a:pt x="189736" y="0"/>
                      </a:moveTo>
                      <a:cubicBezTo>
                        <a:pt x="179072" y="31549"/>
                        <a:pt x="149293" y="54292"/>
                        <a:pt x="114143" y="54292"/>
                      </a:cubicBezTo>
                      <a:cubicBezTo>
                        <a:pt x="78994" y="54292"/>
                        <a:pt x="49215" y="31548"/>
                        <a:pt x="38551" y="0"/>
                      </a:cubicBezTo>
                      <a:lnTo>
                        <a:pt x="0" y="14293"/>
                      </a:lnTo>
                      <a:cubicBezTo>
                        <a:pt x="16468" y="61471"/>
                        <a:pt x="61349" y="95323"/>
                        <a:pt x="114143" y="95323"/>
                      </a:cubicBezTo>
                      <a:cubicBezTo>
                        <a:pt x="167024" y="95323"/>
                        <a:pt x="211967" y="61362"/>
                        <a:pt x="228368" y="14062"/>
                      </a:cubicBezTo>
                      <a:lnTo>
                        <a:pt x="189736" y="0"/>
                      </a:lnTo>
                      <a:close/>
                    </a:path>
                  </a:pathLst>
                </a:custGeom>
                <a:solidFill>
                  <a:schemeClr val="accent6"/>
                </a:solidFill>
                <a:ln w="1109" cap="flat">
                  <a:noFill/>
                  <a:prstDash val="solid"/>
                  <a:miter/>
                </a:ln>
              </p:spPr>
              <p:txBody>
                <a:bodyPr rtlCol="0" anchor="ctr"/>
                <a:lstStyle/>
                <a:p>
                  <a:endParaRPr lang="en-US"/>
                </a:p>
              </p:txBody>
            </p:sp>
            <p:sp>
              <p:nvSpPr>
                <p:cNvPr id="66" name="Freihandform 65">
                  <a:extLst>
                    <a:ext uri="{FF2B5EF4-FFF2-40B4-BE49-F238E27FC236}">
                      <a16:creationId xmlns:a16="http://schemas.microsoft.com/office/drawing/2014/main" id="{CD2FF5F7-3956-33AD-C19A-285EC8B11FAF}"/>
                    </a:ext>
                  </a:extLst>
                </p:cNvPr>
                <p:cNvSpPr/>
                <p:nvPr/>
              </p:nvSpPr>
              <p:spPr>
                <a:xfrm>
                  <a:off x="2414341" y="1016677"/>
                  <a:ext cx="329554" cy="160615"/>
                </a:xfrm>
                <a:custGeom>
                  <a:avLst/>
                  <a:gdLst>
                    <a:gd name="connsiteX0" fmla="*/ 329316 w 329554"/>
                    <a:gd name="connsiteY0" fmla="*/ 130485 h 160615"/>
                    <a:gd name="connsiteX1" fmla="*/ 318753 w 329554"/>
                    <a:gd name="connsiteY1" fmla="*/ 51251 h 160615"/>
                    <a:gd name="connsiteX2" fmla="*/ 294049 w 329554"/>
                    <a:gd name="connsiteY2" fmla="*/ 17158 h 160615"/>
                    <a:gd name="connsiteX3" fmla="*/ 259826 w 329554"/>
                    <a:gd name="connsiteY3" fmla="*/ 658 h 160615"/>
                    <a:gd name="connsiteX4" fmla="*/ 250796 w 329554"/>
                    <a:gd name="connsiteY4" fmla="*/ 4106 h 160615"/>
                    <a:gd name="connsiteX5" fmla="*/ 164777 w 329554"/>
                    <a:gd name="connsiteY5" fmla="*/ 89647 h 160615"/>
                    <a:gd name="connsiteX6" fmla="*/ 78758 w 329554"/>
                    <a:gd name="connsiteY6" fmla="*/ 4105 h 160615"/>
                    <a:gd name="connsiteX7" fmla="*/ 69728 w 329554"/>
                    <a:gd name="connsiteY7" fmla="*/ 657 h 160615"/>
                    <a:gd name="connsiteX8" fmla="*/ 35505 w 329554"/>
                    <a:gd name="connsiteY8" fmla="*/ 17157 h 160615"/>
                    <a:gd name="connsiteX9" fmla="*/ 10801 w 329554"/>
                    <a:gd name="connsiteY9" fmla="*/ 51250 h 160615"/>
                    <a:gd name="connsiteX10" fmla="*/ 238 w 329554"/>
                    <a:gd name="connsiteY10" fmla="*/ 130484 h 160615"/>
                    <a:gd name="connsiteX11" fmla="*/ 26619 w 329554"/>
                    <a:gd name="connsiteY11" fmla="*/ 160616 h 160615"/>
                    <a:gd name="connsiteX12" fmla="*/ 302937 w 329554"/>
                    <a:gd name="connsiteY12" fmla="*/ 160616 h 160615"/>
                    <a:gd name="connsiteX13" fmla="*/ 329316 w 329554"/>
                    <a:gd name="connsiteY13" fmla="*/ 130485 h 16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554" h="160615">
                      <a:moveTo>
                        <a:pt x="329316" y="130485"/>
                      </a:moveTo>
                      <a:lnTo>
                        <a:pt x="318753" y="51251"/>
                      </a:lnTo>
                      <a:cubicBezTo>
                        <a:pt x="316780" y="36453"/>
                        <a:pt x="307496" y="23642"/>
                        <a:pt x="294049" y="17158"/>
                      </a:cubicBezTo>
                      <a:lnTo>
                        <a:pt x="259826" y="658"/>
                      </a:lnTo>
                      <a:cubicBezTo>
                        <a:pt x="256381" y="-1003"/>
                        <a:pt x="252341" y="607"/>
                        <a:pt x="250796" y="4106"/>
                      </a:cubicBezTo>
                      <a:cubicBezTo>
                        <a:pt x="228357" y="54924"/>
                        <a:pt x="189913" y="78555"/>
                        <a:pt x="164777" y="89647"/>
                      </a:cubicBezTo>
                      <a:cubicBezTo>
                        <a:pt x="139640" y="78556"/>
                        <a:pt x="101196" y="54924"/>
                        <a:pt x="78758" y="4105"/>
                      </a:cubicBezTo>
                      <a:cubicBezTo>
                        <a:pt x="77213" y="606"/>
                        <a:pt x="73173" y="-1003"/>
                        <a:pt x="69728" y="657"/>
                      </a:cubicBezTo>
                      <a:lnTo>
                        <a:pt x="35505" y="17157"/>
                      </a:lnTo>
                      <a:cubicBezTo>
                        <a:pt x="22058" y="23641"/>
                        <a:pt x="12774" y="36452"/>
                        <a:pt x="10801" y="51250"/>
                      </a:cubicBezTo>
                      <a:lnTo>
                        <a:pt x="238" y="130484"/>
                      </a:lnTo>
                      <a:cubicBezTo>
                        <a:pt x="-1889" y="146438"/>
                        <a:pt x="10522" y="160616"/>
                        <a:pt x="26619" y="160616"/>
                      </a:cubicBezTo>
                      <a:lnTo>
                        <a:pt x="302937" y="160616"/>
                      </a:lnTo>
                      <a:cubicBezTo>
                        <a:pt x="319032" y="160617"/>
                        <a:pt x="331444" y="146439"/>
                        <a:pt x="329316" y="130485"/>
                      </a:cubicBezTo>
                      <a:close/>
                    </a:path>
                  </a:pathLst>
                </a:custGeom>
                <a:solidFill>
                  <a:schemeClr val="accent5"/>
                </a:solidFill>
                <a:ln w="1109" cap="flat">
                  <a:noFill/>
                  <a:prstDash val="solid"/>
                  <a:miter/>
                </a:ln>
              </p:spPr>
              <p:txBody>
                <a:bodyPr rtlCol="0" anchor="ctr"/>
                <a:lstStyle/>
                <a:p>
                  <a:endParaRPr lang="en-US"/>
                </a:p>
              </p:txBody>
            </p:sp>
            <p:sp>
              <p:nvSpPr>
                <p:cNvPr id="67" name="Freihandform 66">
                  <a:extLst>
                    <a:ext uri="{FF2B5EF4-FFF2-40B4-BE49-F238E27FC236}">
                      <a16:creationId xmlns:a16="http://schemas.microsoft.com/office/drawing/2014/main" id="{947480E0-9D2C-93D0-4EB4-D8267EF5A60E}"/>
                    </a:ext>
                  </a:extLst>
                </p:cNvPr>
                <p:cNvSpPr/>
                <p:nvPr/>
              </p:nvSpPr>
              <p:spPr>
                <a:xfrm>
                  <a:off x="2477989" y="1016677"/>
                  <a:ext cx="202260" cy="104354"/>
                </a:xfrm>
                <a:custGeom>
                  <a:avLst/>
                  <a:gdLst>
                    <a:gd name="connsiteX0" fmla="*/ 106791 w 202260"/>
                    <a:gd name="connsiteY0" fmla="*/ 101692 h 104354"/>
                    <a:gd name="connsiteX1" fmla="*/ 202260 w 202260"/>
                    <a:gd name="connsiteY1" fmla="*/ 3590 h 104354"/>
                    <a:gd name="connsiteX2" fmla="*/ 196179 w 202260"/>
                    <a:gd name="connsiteY2" fmla="*/ 658 h 104354"/>
                    <a:gd name="connsiteX3" fmla="*/ 187149 w 202260"/>
                    <a:gd name="connsiteY3" fmla="*/ 4106 h 104354"/>
                    <a:gd name="connsiteX4" fmla="*/ 101129 w 202260"/>
                    <a:gd name="connsiteY4" fmla="*/ 89647 h 104354"/>
                    <a:gd name="connsiteX5" fmla="*/ 15110 w 202260"/>
                    <a:gd name="connsiteY5" fmla="*/ 4105 h 104354"/>
                    <a:gd name="connsiteX6" fmla="*/ 6080 w 202260"/>
                    <a:gd name="connsiteY6" fmla="*/ 657 h 104354"/>
                    <a:gd name="connsiteX7" fmla="*/ 0 w 202260"/>
                    <a:gd name="connsiteY7" fmla="*/ 3589 h 104354"/>
                    <a:gd name="connsiteX8" fmla="*/ 95468 w 202260"/>
                    <a:gd name="connsiteY8" fmla="*/ 101690 h 104354"/>
                    <a:gd name="connsiteX9" fmla="*/ 101129 w 202260"/>
                    <a:gd name="connsiteY9" fmla="*/ 104354 h 104354"/>
                    <a:gd name="connsiteX10" fmla="*/ 106791 w 202260"/>
                    <a:gd name="connsiteY10" fmla="*/ 101692 h 1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0" h="104354">
                      <a:moveTo>
                        <a:pt x="106791" y="101692"/>
                      </a:moveTo>
                      <a:cubicBezTo>
                        <a:pt x="149652" y="81540"/>
                        <a:pt x="182449" y="47625"/>
                        <a:pt x="202260" y="3590"/>
                      </a:cubicBezTo>
                      <a:lnTo>
                        <a:pt x="196179" y="658"/>
                      </a:lnTo>
                      <a:cubicBezTo>
                        <a:pt x="192733" y="-1003"/>
                        <a:pt x="188694" y="607"/>
                        <a:pt x="187149" y="4106"/>
                      </a:cubicBezTo>
                      <a:cubicBezTo>
                        <a:pt x="164710" y="54924"/>
                        <a:pt x="126265" y="78555"/>
                        <a:pt x="101129" y="89647"/>
                      </a:cubicBezTo>
                      <a:cubicBezTo>
                        <a:pt x="75993" y="78556"/>
                        <a:pt x="37548" y="54924"/>
                        <a:pt x="15110" y="4105"/>
                      </a:cubicBezTo>
                      <a:cubicBezTo>
                        <a:pt x="13566" y="606"/>
                        <a:pt x="9526" y="-1003"/>
                        <a:pt x="6080" y="657"/>
                      </a:cubicBezTo>
                      <a:lnTo>
                        <a:pt x="0" y="3589"/>
                      </a:lnTo>
                      <a:cubicBezTo>
                        <a:pt x="19811" y="47623"/>
                        <a:pt x="52607" y="81539"/>
                        <a:pt x="95468" y="101690"/>
                      </a:cubicBezTo>
                      <a:lnTo>
                        <a:pt x="101129" y="104354"/>
                      </a:lnTo>
                      <a:lnTo>
                        <a:pt x="106791" y="101692"/>
                      </a:lnTo>
                      <a:close/>
                    </a:path>
                  </a:pathLst>
                </a:custGeom>
                <a:solidFill>
                  <a:schemeClr val="accent4"/>
                </a:solidFill>
                <a:ln w="1109" cap="flat">
                  <a:noFill/>
                  <a:prstDash val="solid"/>
                  <a:miter/>
                </a:ln>
              </p:spPr>
              <p:txBody>
                <a:bodyPr rtlCol="0" anchor="ctr"/>
                <a:lstStyle/>
                <a:p>
                  <a:endParaRPr lang="en-US"/>
                </a:p>
              </p:txBody>
            </p:sp>
            <p:sp>
              <p:nvSpPr>
                <p:cNvPr id="68" name="Freihandform 67">
                  <a:extLst>
                    <a:ext uri="{FF2B5EF4-FFF2-40B4-BE49-F238E27FC236}">
                      <a16:creationId xmlns:a16="http://schemas.microsoft.com/office/drawing/2014/main" id="{210816B6-0E66-B3E8-A5CA-6089EA761B50}"/>
                    </a:ext>
                  </a:extLst>
                </p:cNvPr>
                <p:cNvSpPr/>
                <p:nvPr/>
              </p:nvSpPr>
              <p:spPr>
                <a:xfrm>
                  <a:off x="2414340" y="1055962"/>
                  <a:ext cx="67191" cy="121331"/>
                </a:xfrm>
                <a:custGeom>
                  <a:avLst/>
                  <a:gdLst>
                    <a:gd name="connsiteX0" fmla="*/ 67192 w 67191"/>
                    <a:gd name="connsiteY0" fmla="*/ 83322 h 121331"/>
                    <a:gd name="connsiteX1" fmla="*/ 57848 w 67191"/>
                    <a:gd name="connsiteY1" fmla="*/ 56089 h 121331"/>
                    <a:gd name="connsiteX2" fmla="*/ 14224 w 67191"/>
                    <a:gd name="connsiteY2" fmla="*/ 0 h 121331"/>
                    <a:gd name="connsiteX3" fmla="*/ 10801 w 67191"/>
                    <a:gd name="connsiteY3" fmla="*/ 11965 h 121331"/>
                    <a:gd name="connsiteX4" fmla="*/ 238 w 67191"/>
                    <a:gd name="connsiteY4" fmla="*/ 91200 h 121331"/>
                    <a:gd name="connsiteX5" fmla="*/ 26619 w 67191"/>
                    <a:gd name="connsiteY5" fmla="*/ 121331 h 121331"/>
                    <a:gd name="connsiteX6" fmla="*/ 67192 w 67191"/>
                    <a:gd name="connsiteY6" fmla="*/ 121331 h 121331"/>
                    <a:gd name="connsiteX7" fmla="*/ 67192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67192" y="83322"/>
                      </a:moveTo>
                      <a:cubicBezTo>
                        <a:pt x="67192" y="73458"/>
                        <a:pt x="63904" y="63876"/>
                        <a:pt x="57848" y="56089"/>
                      </a:cubicBezTo>
                      <a:lnTo>
                        <a:pt x="14224" y="0"/>
                      </a:lnTo>
                      <a:cubicBezTo>
                        <a:pt x="12564" y="3774"/>
                        <a:pt x="11360" y="7775"/>
                        <a:pt x="10801" y="11965"/>
                      </a:cubicBezTo>
                      <a:lnTo>
                        <a:pt x="238" y="91200"/>
                      </a:lnTo>
                      <a:cubicBezTo>
                        <a:pt x="-1889" y="107154"/>
                        <a:pt x="10522" y="121331"/>
                        <a:pt x="26619" y="121331"/>
                      </a:cubicBezTo>
                      <a:lnTo>
                        <a:pt x="67192" y="121331"/>
                      </a:lnTo>
                      <a:lnTo>
                        <a:pt x="67192" y="83322"/>
                      </a:lnTo>
                      <a:close/>
                    </a:path>
                  </a:pathLst>
                </a:custGeom>
                <a:solidFill>
                  <a:schemeClr val="accent6"/>
                </a:solidFill>
                <a:ln w="1109" cap="flat">
                  <a:noFill/>
                  <a:prstDash val="solid"/>
                  <a:miter/>
                </a:ln>
              </p:spPr>
              <p:txBody>
                <a:bodyPr rtlCol="0" anchor="ctr"/>
                <a:lstStyle/>
                <a:p>
                  <a:endParaRPr lang="en-US"/>
                </a:p>
              </p:txBody>
            </p:sp>
            <p:sp>
              <p:nvSpPr>
                <p:cNvPr id="69" name="Freihandform 68">
                  <a:extLst>
                    <a:ext uri="{FF2B5EF4-FFF2-40B4-BE49-F238E27FC236}">
                      <a16:creationId xmlns:a16="http://schemas.microsoft.com/office/drawing/2014/main" id="{31BDACED-D2C0-4EFF-D8BE-18A1A8E22E57}"/>
                    </a:ext>
                  </a:extLst>
                </p:cNvPr>
                <p:cNvSpPr/>
                <p:nvPr/>
              </p:nvSpPr>
              <p:spPr>
                <a:xfrm>
                  <a:off x="2676703" y="1055962"/>
                  <a:ext cx="67191" cy="121331"/>
                </a:xfrm>
                <a:custGeom>
                  <a:avLst/>
                  <a:gdLst>
                    <a:gd name="connsiteX0" fmla="*/ 0 w 67191"/>
                    <a:gd name="connsiteY0" fmla="*/ 83322 h 121331"/>
                    <a:gd name="connsiteX1" fmla="*/ 9344 w 67191"/>
                    <a:gd name="connsiteY1" fmla="*/ 56089 h 121331"/>
                    <a:gd name="connsiteX2" fmla="*/ 52968 w 67191"/>
                    <a:gd name="connsiteY2" fmla="*/ 0 h 121331"/>
                    <a:gd name="connsiteX3" fmla="*/ 56390 w 67191"/>
                    <a:gd name="connsiteY3" fmla="*/ 11965 h 121331"/>
                    <a:gd name="connsiteX4" fmla="*/ 66954 w 67191"/>
                    <a:gd name="connsiteY4" fmla="*/ 91200 h 121331"/>
                    <a:gd name="connsiteX5" fmla="*/ 40572 w 67191"/>
                    <a:gd name="connsiteY5" fmla="*/ 121331 h 121331"/>
                    <a:gd name="connsiteX6" fmla="*/ 0 w 67191"/>
                    <a:gd name="connsiteY6" fmla="*/ 121331 h 121331"/>
                    <a:gd name="connsiteX7" fmla="*/ 0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0" y="83322"/>
                      </a:moveTo>
                      <a:cubicBezTo>
                        <a:pt x="0" y="73458"/>
                        <a:pt x="3288" y="63876"/>
                        <a:pt x="9344" y="56089"/>
                      </a:cubicBezTo>
                      <a:lnTo>
                        <a:pt x="52968" y="0"/>
                      </a:lnTo>
                      <a:cubicBezTo>
                        <a:pt x="54628" y="3774"/>
                        <a:pt x="55831" y="7775"/>
                        <a:pt x="56390" y="11965"/>
                      </a:cubicBezTo>
                      <a:lnTo>
                        <a:pt x="66954" y="91200"/>
                      </a:lnTo>
                      <a:cubicBezTo>
                        <a:pt x="69081" y="107154"/>
                        <a:pt x="56670" y="121331"/>
                        <a:pt x="40572" y="121331"/>
                      </a:cubicBezTo>
                      <a:lnTo>
                        <a:pt x="0" y="121331"/>
                      </a:lnTo>
                      <a:lnTo>
                        <a:pt x="0" y="83322"/>
                      </a:lnTo>
                      <a:close/>
                    </a:path>
                  </a:pathLst>
                </a:custGeom>
                <a:solidFill>
                  <a:schemeClr val="accent6"/>
                </a:solidFill>
                <a:ln w="1109" cap="flat">
                  <a:noFill/>
                  <a:prstDash val="solid"/>
                  <a:miter/>
                </a:ln>
              </p:spPr>
              <p:txBody>
                <a:bodyPr rtlCol="0" anchor="ctr"/>
                <a:lstStyle/>
                <a:p>
                  <a:endParaRPr lang="en-US"/>
                </a:p>
              </p:txBody>
            </p:sp>
            <p:sp>
              <p:nvSpPr>
                <p:cNvPr id="70" name="Freihandform 69">
                  <a:extLst>
                    <a:ext uri="{FF2B5EF4-FFF2-40B4-BE49-F238E27FC236}">
                      <a16:creationId xmlns:a16="http://schemas.microsoft.com/office/drawing/2014/main" id="{EF7CA86A-007B-748C-16A6-38FCF6E3938B}"/>
                    </a:ext>
                  </a:extLst>
                </p:cNvPr>
                <p:cNvSpPr/>
                <p:nvPr/>
              </p:nvSpPr>
              <p:spPr>
                <a:xfrm>
                  <a:off x="2685557"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FC85C"/>
                </a:solidFill>
                <a:ln w="1109" cap="flat">
                  <a:noFill/>
                  <a:prstDash val="solid"/>
                  <a:miter/>
                </a:ln>
              </p:spPr>
              <p:txBody>
                <a:bodyPr rtlCol="0" anchor="ctr"/>
                <a:lstStyle/>
                <a:p>
                  <a:endParaRPr lang="en-US"/>
                </a:p>
              </p:txBody>
            </p:sp>
            <p:sp>
              <p:nvSpPr>
                <p:cNvPr id="71" name="Freihandform 70">
                  <a:extLst>
                    <a:ext uri="{FF2B5EF4-FFF2-40B4-BE49-F238E27FC236}">
                      <a16:creationId xmlns:a16="http://schemas.microsoft.com/office/drawing/2014/main" id="{93BECEED-2A76-47FA-5913-0E569E1FEE4E}"/>
                    </a:ext>
                  </a:extLst>
                </p:cNvPr>
                <p:cNvSpPr/>
                <p:nvPr/>
              </p:nvSpPr>
              <p:spPr>
                <a:xfrm>
                  <a:off x="2437165"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6B45E"/>
                </a:solidFill>
                <a:ln w="1109" cap="flat">
                  <a:noFill/>
                  <a:prstDash val="solid"/>
                  <a:miter/>
                </a:ln>
              </p:spPr>
              <p:txBody>
                <a:bodyPr rtlCol="0" anchor="ctr"/>
                <a:lstStyle/>
                <a:p>
                  <a:endParaRPr lang="en-US"/>
                </a:p>
              </p:txBody>
            </p:sp>
            <p:sp>
              <p:nvSpPr>
                <p:cNvPr id="72" name="Freihandform 71">
                  <a:extLst>
                    <a:ext uri="{FF2B5EF4-FFF2-40B4-BE49-F238E27FC236}">
                      <a16:creationId xmlns:a16="http://schemas.microsoft.com/office/drawing/2014/main" id="{705AF149-8EFD-6EDD-4D49-AC677F3CA7A8}"/>
                    </a:ext>
                  </a:extLst>
                </p:cNvPr>
                <p:cNvSpPr/>
                <p:nvPr/>
              </p:nvSpPr>
              <p:spPr>
                <a:xfrm>
                  <a:off x="2428303" y="760334"/>
                  <a:ext cx="301629" cy="221786"/>
                </a:xfrm>
                <a:custGeom>
                  <a:avLst/>
                  <a:gdLst>
                    <a:gd name="connsiteX0" fmla="*/ 275015 w 301629"/>
                    <a:gd name="connsiteY0" fmla="*/ 79843 h 221786"/>
                    <a:gd name="connsiteX1" fmla="*/ 275015 w 301629"/>
                    <a:gd name="connsiteY1" fmla="*/ 62100 h 221786"/>
                    <a:gd name="connsiteX2" fmla="*/ 230658 w 301629"/>
                    <a:gd name="connsiteY2" fmla="*/ 0 h 221786"/>
                    <a:gd name="connsiteX3" fmla="*/ 70972 w 301629"/>
                    <a:gd name="connsiteY3" fmla="*/ 0 h 221786"/>
                    <a:gd name="connsiteX4" fmla="*/ 26614 w 301629"/>
                    <a:gd name="connsiteY4" fmla="*/ 62100 h 221786"/>
                    <a:gd name="connsiteX5" fmla="*/ 26614 w 301629"/>
                    <a:gd name="connsiteY5" fmla="*/ 79843 h 221786"/>
                    <a:gd name="connsiteX6" fmla="*/ 0 w 301629"/>
                    <a:gd name="connsiteY6" fmla="*/ 106457 h 221786"/>
                    <a:gd name="connsiteX7" fmla="*/ 26614 w 301629"/>
                    <a:gd name="connsiteY7" fmla="*/ 133072 h 221786"/>
                    <a:gd name="connsiteX8" fmla="*/ 26614 w 301629"/>
                    <a:gd name="connsiteY8" fmla="*/ 141943 h 221786"/>
                    <a:gd name="connsiteX9" fmla="*/ 59370 w 301629"/>
                    <a:gd name="connsiteY9" fmla="*/ 191078 h 221786"/>
                    <a:gd name="connsiteX10" fmla="*/ 116692 w 301629"/>
                    <a:gd name="connsiteY10" fmla="*/ 214962 h 221786"/>
                    <a:gd name="connsiteX11" fmla="*/ 150814 w 301629"/>
                    <a:gd name="connsiteY11" fmla="*/ 221786 h 221786"/>
                    <a:gd name="connsiteX12" fmla="*/ 150814 w 301629"/>
                    <a:gd name="connsiteY12" fmla="*/ 221786 h 221786"/>
                    <a:gd name="connsiteX13" fmla="*/ 184934 w 301629"/>
                    <a:gd name="connsiteY13" fmla="*/ 214962 h 221786"/>
                    <a:gd name="connsiteX14" fmla="*/ 242259 w 301629"/>
                    <a:gd name="connsiteY14" fmla="*/ 191077 h 221786"/>
                    <a:gd name="connsiteX15" fmla="*/ 275015 w 301629"/>
                    <a:gd name="connsiteY15" fmla="*/ 141943 h 221786"/>
                    <a:gd name="connsiteX16" fmla="*/ 275015 w 301629"/>
                    <a:gd name="connsiteY16" fmla="*/ 133072 h 221786"/>
                    <a:gd name="connsiteX17" fmla="*/ 301629 w 301629"/>
                    <a:gd name="connsiteY17" fmla="*/ 106457 h 221786"/>
                    <a:gd name="connsiteX18" fmla="*/ 275015 w 301629"/>
                    <a:gd name="connsiteY18" fmla="*/ 79843 h 2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629" h="221786">
                      <a:moveTo>
                        <a:pt x="275015" y="79843"/>
                      </a:moveTo>
                      <a:lnTo>
                        <a:pt x="275015" y="62100"/>
                      </a:lnTo>
                      <a:cubicBezTo>
                        <a:pt x="275015" y="37602"/>
                        <a:pt x="255155" y="0"/>
                        <a:pt x="230658" y="0"/>
                      </a:cubicBezTo>
                      <a:lnTo>
                        <a:pt x="70972" y="0"/>
                      </a:lnTo>
                      <a:cubicBezTo>
                        <a:pt x="46474" y="0"/>
                        <a:pt x="26614" y="37602"/>
                        <a:pt x="26614" y="62100"/>
                      </a:cubicBezTo>
                      <a:lnTo>
                        <a:pt x="26614" y="79843"/>
                      </a:lnTo>
                      <a:cubicBezTo>
                        <a:pt x="11915" y="79843"/>
                        <a:pt x="0" y="91758"/>
                        <a:pt x="0" y="106457"/>
                      </a:cubicBezTo>
                      <a:cubicBezTo>
                        <a:pt x="0" y="121156"/>
                        <a:pt x="11915" y="133072"/>
                        <a:pt x="26614" y="133072"/>
                      </a:cubicBezTo>
                      <a:lnTo>
                        <a:pt x="26614" y="141943"/>
                      </a:lnTo>
                      <a:cubicBezTo>
                        <a:pt x="26614" y="163431"/>
                        <a:pt x="39535" y="182812"/>
                        <a:pt x="59370" y="191078"/>
                      </a:cubicBezTo>
                      <a:lnTo>
                        <a:pt x="116692" y="214962"/>
                      </a:lnTo>
                      <a:cubicBezTo>
                        <a:pt x="127504" y="219467"/>
                        <a:pt x="139101" y="221786"/>
                        <a:pt x="150814" y="221786"/>
                      </a:cubicBezTo>
                      <a:lnTo>
                        <a:pt x="150814" y="221786"/>
                      </a:lnTo>
                      <a:cubicBezTo>
                        <a:pt x="162526" y="221786"/>
                        <a:pt x="174122" y="219467"/>
                        <a:pt x="184934" y="214962"/>
                      </a:cubicBezTo>
                      <a:lnTo>
                        <a:pt x="242259" y="191077"/>
                      </a:lnTo>
                      <a:cubicBezTo>
                        <a:pt x="262095" y="182813"/>
                        <a:pt x="275015" y="163432"/>
                        <a:pt x="275015" y="141943"/>
                      </a:cubicBezTo>
                      <a:lnTo>
                        <a:pt x="275015" y="133072"/>
                      </a:lnTo>
                      <a:cubicBezTo>
                        <a:pt x="289714" y="133072"/>
                        <a:pt x="301629" y="121156"/>
                        <a:pt x="301629" y="106457"/>
                      </a:cubicBezTo>
                      <a:cubicBezTo>
                        <a:pt x="301629" y="91758"/>
                        <a:pt x="289714" y="79843"/>
                        <a:pt x="275015" y="79843"/>
                      </a:cubicBezTo>
                      <a:close/>
                    </a:path>
                  </a:pathLst>
                </a:custGeom>
                <a:solidFill>
                  <a:srgbClr val="FFE1B2"/>
                </a:solidFill>
                <a:ln w="1109" cap="flat">
                  <a:noFill/>
                  <a:prstDash val="solid"/>
                  <a:miter/>
                </a:ln>
              </p:spPr>
              <p:txBody>
                <a:bodyPr rtlCol="0" anchor="ctr"/>
                <a:lstStyle/>
                <a:p>
                  <a:endParaRPr lang="en-US"/>
                </a:p>
              </p:txBody>
            </p:sp>
            <p:sp>
              <p:nvSpPr>
                <p:cNvPr id="73" name="Freihandform 72">
                  <a:extLst>
                    <a:ext uri="{FF2B5EF4-FFF2-40B4-BE49-F238E27FC236}">
                      <a16:creationId xmlns:a16="http://schemas.microsoft.com/office/drawing/2014/main" id="{F86E0004-E22D-51D1-1611-74039DEBA480}"/>
                    </a:ext>
                  </a:extLst>
                </p:cNvPr>
                <p:cNvSpPr/>
                <p:nvPr/>
              </p:nvSpPr>
              <p:spPr>
                <a:xfrm>
                  <a:off x="25081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74" name="Freihandform 73">
                  <a:extLst>
                    <a:ext uri="{FF2B5EF4-FFF2-40B4-BE49-F238E27FC236}">
                      <a16:creationId xmlns:a16="http://schemas.microsoft.com/office/drawing/2014/main" id="{324AF98D-7629-21B4-7C0C-4E848CE59FEE}"/>
                    </a:ext>
                  </a:extLst>
                </p:cNvPr>
                <p:cNvSpPr/>
                <p:nvPr/>
              </p:nvSpPr>
              <p:spPr>
                <a:xfrm>
                  <a:off x="26323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75" name="Freihandform 74">
                  <a:extLst>
                    <a:ext uri="{FF2B5EF4-FFF2-40B4-BE49-F238E27FC236}">
                      <a16:creationId xmlns:a16="http://schemas.microsoft.com/office/drawing/2014/main" id="{681FF9D7-F99C-37F1-7FA9-BB754B08E335}"/>
                    </a:ext>
                  </a:extLst>
                </p:cNvPr>
                <p:cNvSpPr/>
                <p:nvPr/>
              </p:nvSpPr>
              <p:spPr>
                <a:xfrm>
                  <a:off x="2534759" y="911147"/>
                  <a:ext cx="88716" cy="26858"/>
                </a:xfrm>
                <a:custGeom>
                  <a:avLst/>
                  <a:gdLst>
                    <a:gd name="connsiteX0" fmla="*/ 44359 w 88716"/>
                    <a:gd name="connsiteY0" fmla="*/ 26859 h 26858"/>
                    <a:gd name="connsiteX1" fmla="*/ 3883 w 88716"/>
                    <a:gd name="connsiteY1" fmla="*/ 16208 h 26858"/>
                    <a:gd name="connsiteX2" fmla="*/ 1539 w 88716"/>
                    <a:gd name="connsiteY2" fmla="*/ 3884 h 26858"/>
                    <a:gd name="connsiteX3" fmla="*/ 13863 w 88716"/>
                    <a:gd name="connsiteY3" fmla="*/ 1541 h 26858"/>
                    <a:gd name="connsiteX4" fmla="*/ 44359 w 88716"/>
                    <a:gd name="connsiteY4" fmla="*/ 9117 h 26858"/>
                    <a:gd name="connsiteX5" fmla="*/ 74854 w 88716"/>
                    <a:gd name="connsiteY5" fmla="*/ 1541 h 26858"/>
                    <a:gd name="connsiteX6" fmla="*/ 87178 w 88716"/>
                    <a:gd name="connsiteY6" fmla="*/ 3884 h 26858"/>
                    <a:gd name="connsiteX7" fmla="*/ 84835 w 88716"/>
                    <a:gd name="connsiteY7" fmla="*/ 16208 h 26858"/>
                    <a:gd name="connsiteX8" fmla="*/ 44359 w 88716"/>
                    <a:gd name="connsiteY8" fmla="*/ 26859 h 2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16" h="26858">
                      <a:moveTo>
                        <a:pt x="44359" y="26859"/>
                      </a:moveTo>
                      <a:cubicBezTo>
                        <a:pt x="28586" y="26859"/>
                        <a:pt x="13833" y="22978"/>
                        <a:pt x="3883" y="16208"/>
                      </a:cubicBezTo>
                      <a:cubicBezTo>
                        <a:pt x="-167" y="13453"/>
                        <a:pt x="-1221" y="7934"/>
                        <a:pt x="1539" y="3884"/>
                      </a:cubicBezTo>
                      <a:cubicBezTo>
                        <a:pt x="4290" y="-161"/>
                        <a:pt x="9813" y="-1215"/>
                        <a:pt x="13863" y="1541"/>
                      </a:cubicBezTo>
                      <a:cubicBezTo>
                        <a:pt x="20837" y="6284"/>
                        <a:pt x="32238" y="9117"/>
                        <a:pt x="44359" y="9117"/>
                      </a:cubicBezTo>
                      <a:cubicBezTo>
                        <a:pt x="56479" y="9117"/>
                        <a:pt x="67880" y="6284"/>
                        <a:pt x="74854" y="1541"/>
                      </a:cubicBezTo>
                      <a:cubicBezTo>
                        <a:pt x="78913" y="-1223"/>
                        <a:pt x="84423" y="-166"/>
                        <a:pt x="87178" y="3884"/>
                      </a:cubicBezTo>
                      <a:cubicBezTo>
                        <a:pt x="89937" y="7934"/>
                        <a:pt x="88884" y="13453"/>
                        <a:pt x="84835" y="16208"/>
                      </a:cubicBezTo>
                      <a:cubicBezTo>
                        <a:pt x="74885" y="22978"/>
                        <a:pt x="60131" y="26859"/>
                        <a:pt x="44359" y="26859"/>
                      </a:cubicBezTo>
                      <a:close/>
                    </a:path>
                  </a:pathLst>
                </a:custGeom>
                <a:solidFill>
                  <a:srgbClr val="E4B07B"/>
                </a:solidFill>
                <a:ln w="1109" cap="flat">
                  <a:noFill/>
                  <a:prstDash val="solid"/>
                  <a:miter/>
                </a:ln>
              </p:spPr>
              <p:txBody>
                <a:bodyPr rtlCol="0" anchor="ctr"/>
                <a:lstStyle/>
                <a:p>
                  <a:endParaRPr lang="en-US"/>
                </a:p>
              </p:txBody>
            </p:sp>
            <p:sp>
              <p:nvSpPr>
                <p:cNvPr id="76" name="Freihandform 75">
                  <a:extLst>
                    <a:ext uri="{FF2B5EF4-FFF2-40B4-BE49-F238E27FC236}">
                      <a16:creationId xmlns:a16="http://schemas.microsoft.com/office/drawing/2014/main" id="{9B49DC26-4DA7-C6A4-A3A7-893C3B7FA9BC}"/>
                    </a:ext>
                  </a:extLst>
                </p:cNvPr>
                <p:cNvSpPr/>
                <p:nvPr/>
              </p:nvSpPr>
              <p:spPr>
                <a:xfrm>
                  <a:off x="2428303" y="757008"/>
                  <a:ext cx="163012" cy="221337"/>
                </a:xfrm>
                <a:custGeom>
                  <a:avLst/>
                  <a:gdLst>
                    <a:gd name="connsiteX0" fmla="*/ 163013 w 163012"/>
                    <a:gd name="connsiteY0" fmla="*/ 0 h 221337"/>
                    <a:gd name="connsiteX1" fmla="*/ 143052 w 163012"/>
                    <a:gd name="connsiteY1" fmla="*/ 0 h 221337"/>
                    <a:gd name="connsiteX2" fmla="*/ 26617 w 163012"/>
                    <a:gd name="connsiteY2" fmla="*/ 83170 h 221337"/>
                    <a:gd name="connsiteX3" fmla="*/ 26614 w 163012"/>
                    <a:gd name="connsiteY3" fmla="*/ 83170 h 221337"/>
                    <a:gd name="connsiteX4" fmla="*/ 26614 w 163012"/>
                    <a:gd name="connsiteY4" fmla="*/ 83170 h 221337"/>
                    <a:gd name="connsiteX5" fmla="*/ 0 w 163012"/>
                    <a:gd name="connsiteY5" fmla="*/ 109784 h 221337"/>
                    <a:gd name="connsiteX6" fmla="*/ 26614 w 163012"/>
                    <a:gd name="connsiteY6" fmla="*/ 136399 h 221337"/>
                    <a:gd name="connsiteX7" fmla="*/ 26614 w 163012"/>
                    <a:gd name="connsiteY7" fmla="*/ 145270 h 221337"/>
                    <a:gd name="connsiteX8" fmla="*/ 59370 w 163012"/>
                    <a:gd name="connsiteY8" fmla="*/ 194405 h 221337"/>
                    <a:gd name="connsiteX9" fmla="*/ 116691 w 163012"/>
                    <a:gd name="connsiteY9" fmla="*/ 218289 h 221337"/>
                    <a:gd name="connsiteX10" fmla="*/ 125259 w 163012"/>
                    <a:gd name="connsiteY10" fmla="*/ 221337 h 221337"/>
                    <a:gd name="connsiteX11" fmla="*/ 73184 w 163012"/>
                    <a:gd name="connsiteY11" fmla="*/ 176013 h 221337"/>
                    <a:gd name="connsiteX12" fmla="*/ 62100 w 163012"/>
                    <a:gd name="connsiteY12" fmla="*/ 147597 h 221337"/>
                    <a:gd name="connsiteX13" fmla="*/ 62100 w 163012"/>
                    <a:gd name="connsiteY13" fmla="*/ 98015 h 221337"/>
                    <a:gd name="connsiteX14" fmla="*/ 163013 w 163012"/>
                    <a:gd name="connsiteY14" fmla="*/ 0 h 2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12" h="221337">
                      <a:moveTo>
                        <a:pt x="163013" y="0"/>
                      </a:moveTo>
                      <a:lnTo>
                        <a:pt x="143052" y="0"/>
                      </a:lnTo>
                      <a:cubicBezTo>
                        <a:pt x="143052" y="0"/>
                        <a:pt x="158207" y="58404"/>
                        <a:pt x="26617" y="83170"/>
                      </a:cubicBezTo>
                      <a:lnTo>
                        <a:pt x="26614" y="83170"/>
                      </a:lnTo>
                      <a:lnTo>
                        <a:pt x="26614" y="83170"/>
                      </a:lnTo>
                      <a:cubicBezTo>
                        <a:pt x="11915" y="83170"/>
                        <a:pt x="0" y="95085"/>
                        <a:pt x="0" y="109784"/>
                      </a:cubicBezTo>
                      <a:cubicBezTo>
                        <a:pt x="0" y="124483"/>
                        <a:pt x="11915" y="136399"/>
                        <a:pt x="26614" y="136399"/>
                      </a:cubicBezTo>
                      <a:lnTo>
                        <a:pt x="26614" y="145270"/>
                      </a:lnTo>
                      <a:cubicBezTo>
                        <a:pt x="26614" y="166758"/>
                        <a:pt x="39535" y="186140"/>
                        <a:pt x="59370" y="194405"/>
                      </a:cubicBezTo>
                      <a:lnTo>
                        <a:pt x="116691" y="218289"/>
                      </a:lnTo>
                      <a:cubicBezTo>
                        <a:pt x="119496" y="219457"/>
                        <a:pt x="122359" y="220464"/>
                        <a:pt x="125259" y="221337"/>
                      </a:cubicBezTo>
                      <a:cubicBezTo>
                        <a:pt x="99927" y="202806"/>
                        <a:pt x="83064" y="186605"/>
                        <a:pt x="73184" y="176013"/>
                      </a:cubicBezTo>
                      <a:cubicBezTo>
                        <a:pt x="65996" y="168306"/>
                        <a:pt x="62100" y="158136"/>
                        <a:pt x="62100" y="147597"/>
                      </a:cubicBezTo>
                      <a:lnTo>
                        <a:pt x="62100" y="98015"/>
                      </a:lnTo>
                      <a:cubicBezTo>
                        <a:pt x="87021" y="89317"/>
                        <a:pt x="163013" y="58219"/>
                        <a:pt x="163013" y="0"/>
                      </a:cubicBezTo>
                      <a:close/>
                    </a:path>
                  </a:pathLst>
                </a:custGeom>
                <a:solidFill>
                  <a:srgbClr val="FFD7A3"/>
                </a:solidFill>
                <a:ln w="1109" cap="flat">
                  <a:noFill/>
                  <a:prstDash val="solid"/>
                  <a:miter/>
                </a:ln>
              </p:spPr>
              <p:txBody>
                <a:bodyPr rtlCol="0" anchor="ctr"/>
                <a:lstStyle/>
                <a:p>
                  <a:endParaRPr lang="en-US"/>
                </a:p>
              </p:txBody>
            </p:sp>
            <p:sp>
              <p:nvSpPr>
                <p:cNvPr id="77" name="Freihandform 76">
                  <a:extLst>
                    <a:ext uri="{FF2B5EF4-FFF2-40B4-BE49-F238E27FC236}">
                      <a16:creationId xmlns:a16="http://schemas.microsoft.com/office/drawing/2014/main" id="{92D10B39-BEBF-3154-CB30-41896516AD71}"/>
                    </a:ext>
                  </a:extLst>
                </p:cNvPr>
                <p:cNvSpPr/>
                <p:nvPr/>
              </p:nvSpPr>
              <p:spPr>
                <a:xfrm>
                  <a:off x="2437174" y="990992"/>
                  <a:ext cx="35485" cy="17742"/>
                </a:xfrm>
                <a:custGeom>
                  <a:avLst/>
                  <a:gdLst>
                    <a:gd name="connsiteX0" fmla="*/ 26614 w 35485"/>
                    <a:gd name="connsiteY0" fmla="*/ 17743 h 17742"/>
                    <a:gd name="connsiteX1" fmla="*/ 8871 w 35485"/>
                    <a:gd name="connsiteY1" fmla="*/ 17743 h 17742"/>
                    <a:gd name="connsiteX2" fmla="*/ 0 w 35485"/>
                    <a:gd name="connsiteY2" fmla="*/ 8871 h 17742"/>
                    <a:gd name="connsiteX3" fmla="*/ 0 w 35485"/>
                    <a:gd name="connsiteY3" fmla="*/ 8871 h 17742"/>
                    <a:gd name="connsiteX4" fmla="*/ 8871 w 35485"/>
                    <a:gd name="connsiteY4" fmla="*/ 0 h 17742"/>
                    <a:gd name="connsiteX5" fmla="*/ 26614 w 35485"/>
                    <a:gd name="connsiteY5" fmla="*/ 0 h 17742"/>
                    <a:gd name="connsiteX6" fmla="*/ 35486 w 35485"/>
                    <a:gd name="connsiteY6" fmla="*/ 8871 h 17742"/>
                    <a:gd name="connsiteX7" fmla="*/ 35486 w 35485"/>
                    <a:gd name="connsiteY7" fmla="*/ 8871 h 17742"/>
                    <a:gd name="connsiteX8" fmla="*/ 26614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26614" y="17743"/>
                      </a:moveTo>
                      <a:lnTo>
                        <a:pt x="8871" y="17743"/>
                      </a:lnTo>
                      <a:cubicBezTo>
                        <a:pt x="3972" y="17743"/>
                        <a:pt x="0" y="13771"/>
                        <a:pt x="0" y="8871"/>
                      </a:cubicBezTo>
                      <a:lnTo>
                        <a:pt x="0" y="8871"/>
                      </a:lnTo>
                      <a:cubicBezTo>
                        <a:pt x="0" y="3972"/>
                        <a:pt x="3972" y="0"/>
                        <a:pt x="8871" y="0"/>
                      </a:cubicBezTo>
                      <a:lnTo>
                        <a:pt x="26614" y="0"/>
                      </a:lnTo>
                      <a:cubicBezTo>
                        <a:pt x="31514" y="0"/>
                        <a:pt x="35486" y="3972"/>
                        <a:pt x="35486" y="8871"/>
                      </a:cubicBezTo>
                      <a:lnTo>
                        <a:pt x="35486" y="8871"/>
                      </a:lnTo>
                      <a:cubicBezTo>
                        <a:pt x="35486" y="13772"/>
                        <a:pt x="31514" y="17743"/>
                        <a:pt x="26614" y="17743"/>
                      </a:cubicBezTo>
                      <a:close/>
                    </a:path>
                  </a:pathLst>
                </a:custGeom>
                <a:solidFill>
                  <a:schemeClr val="accent6"/>
                </a:solidFill>
                <a:ln w="1109" cap="flat">
                  <a:noFill/>
                  <a:prstDash val="solid"/>
                  <a:miter/>
                </a:ln>
              </p:spPr>
              <p:txBody>
                <a:bodyPr rtlCol="0" anchor="ctr"/>
                <a:lstStyle/>
                <a:p>
                  <a:endParaRPr lang="en-US"/>
                </a:p>
              </p:txBody>
            </p:sp>
            <p:sp>
              <p:nvSpPr>
                <p:cNvPr id="78" name="Freihandform 77">
                  <a:extLst>
                    <a:ext uri="{FF2B5EF4-FFF2-40B4-BE49-F238E27FC236}">
                      <a16:creationId xmlns:a16="http://schemas.microsoft.com/office/drawing/2014/main" id="{1D300E88-DFC7-6694-BD56-B55EE70FA3BE}"/>
                    </a:ext>
                  </a:extLst>
                </p:cNvPr>
                <p:cNvSpPr/>
                <p:nvPr/>
              </p:nvSpPr>
              <p:spPr>
                <a:xfrm>
                  <a:off x="2441177" y="1008735"/>
                  <a:ext cx="27480" cy="62100"/>
                </a:xfrm>
                <a:custGeom>
                  <a:avLst/>
                  <a:gdLst>
                    <a:gd name="connsiteX0" fmla="*/ 22612 w 27480"/>
                    <a:gd name="connsiteY0" fmla="*/ 0 h 62100"/>
                    <a:gd name="connsiteX1" fmla="*/ 13740 w 27480"/>
                    <a:gd name="connsiteY1" fmla="*/ 62100 h 62100"/>
                    <a:gd name="connsiteX2" fmla="*/ 4869 w 27480"/>
                    <a:gd name="connsiteY2" fmla="*/ 0 h 62100"/>
                  </a:gdLst>
                  <a:ahLst/>
                  <a:cxnLst>
                    <a:cxn ang="0">
                      <a:pos x="connsiteX0" y="connsiteY0"/>
                    </a:cxn>
                    <a:cxn ang="0">
                      <a:pos x="connsiteX1" y="connsiteY1"/>
                    </a:cxn>
                    <a:cxn ang="0">
                      <a:pos x="connsiteX2" y="connsiteY2"/>
                    </a:cxn>
                  </a:cxnLst>
                  <a:rect l="l" t="t" r="r" b="b"/>
                  <a:pathLst>
                    <a:path w="27480" h="62100">
                      <a:moveTo>
                        <a:pt x="22612" y="0"/>
                      </a:moveTo>
                      <a:cubicBezTo>
                        <a:pt x="22612" y="0"/>
                        <a:pt x="38137" y="26614"/>
                        <a:pt x="13740" y="62100"/>
                      </a:cubicBezTo>
                      <a:cubicBezTo>
                        <a:pt x="-10656" y="26614"/>
                        <a:pt x="4869" y="0"/>
                        <a:pt x="4869" y="0"/>
                      </a:cubicBezTo>
                    </a:path>
                  </a:pathLst>
                </a:custGeom>
                <a:solidFill>
                  <a:srgbClr val="F6B45E"/>
                </a:solidFill>
                <a:ln w="1109" cap="flat">
                  <a:noFill/>
                  <a:prstDash val="solid"/>
                  <a:miter/>
                </a:ln>
              </p:spPr>
              <p:txBody>
                <a:bodyPr rtlCol="0" anchor="ctr"/>
                <a:lstStyle/>
                <a:p>
                  <a:endParaRPr lang="en-US"/>
                </a:p>
              </p:txBody>
            </p:sp>
            <p:sp>
              <p:nvSpPr>
                <p:cNvPr id="79" name="Freihandform 78">
                  <a:extLst>
                    <a:ext uri="{FF2B5EF4-FFF2-40B4-BE49-F238E27FC236}">
                      <a16:creationId xmlns:a16="http://schemas.microsoft.com/office/drawing/2014/main" id="{FB9C588A-501A-1759-3D39-3FB37B8AA3D3}"/>
                    </a:ext>
                  </a:extLst>
                </p:cNvPr>
                <p:cNvSpPr/>
                <p:nvPr/>
              </p:nvSpPr>
              <p:spPr>
                <a:xfrm>
                  <a:off x="2685566" y="990992"/>
                  <a:ext cx="35485" cy="17742"/>
                </a:xfrm>
                <a:custGeom>
                  <a:avLst/>
                  <a:gdLst>
                    <a:gd name="connsiteX0" fmla="*/ 8871 w 35485"/>
                    <a:gd name="connsiteY0" fmla="*/ 17743 h 17742"/>
                    <a:gd name="connsiteX1" fmla="*/ 26614 w 35485"/>
                    <a:gd name="connsiteY1" fmla="*/ 17743 h 17742"/>
                    <a:gd name="connsiteX2" fmla="*/ 35486 w 35485"/>
                    <a:gd name="connsiteY2" fmla="*/ 8871 h 17742"/>
                    <a:gd name="connsiteX3" fmla="*/ 35486 w 35485"/>
                    <a:gd name="connsiteY3" fmla="*/ 8871 h 17742"/>
                    <a:gd name="connsiteX4" fmla="*/ 26614 w 35485"/>
                    <a:gd name="connsiteY4" fmla="*/ 0 h 17742"/>
                    <a:gd name="connsiteX5" fmla="*/ 8871 w 35485"/>
                    <a:gd name="connsiteY5" fmla="*/ 0 h 17742"/>
                    <a:gd name="connsiteX6" fmla="*/ 0 w 35485"/>
                    <a:gd name="connsiteY6" fmla="*/ 8871 h 17742"/>
                    <a:gd name="connsiteX7" fmla="*/ 0 w 35485"/>
                    <a:gd name="connsiteY7" fmla="*/ 8871 h 17742"/>
                    <a:gd name="connsiteX8" fmla="*/ 8871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8871" y="17743"/>
                      </a:moveTo>
                      <a:lnTo>
                        <a:pt x="26614" y="17743"/>
                      </a:lnTo>
                      <a:cubicBezTo>
                        <a:pt x="31514" y="17743"/>
                        <a:pt x="35486" y="13771"/>
                        <a:pt x="35486" y="8871"/>
                      </a:cubicBezTo>
                      <a:lnTo>
                        <a:pt x="35486" y="8871"/>
                      </a:lnTo>
                      <a:cubicBezTo>
                        <a:pt x="35486" y="3972"/>
                        <a:pt x="31514" y="0"/>
                        <a:pt x="26614" y="0"/>
                      </a:cubicBezTo>
                      <a:lnTo>
                        <a:pt x="8871" y="0"/>
                      </a:lnTo>
                      <a:cubicBezTo>
                        <a:pt x="3972" y="0"/>
                        <a:pt x="0" y="3972"/>
                        <a:pt x="0" y="8871"/>
                      </a:cubicBezTo>
                      <a:lnTo>
                        <a:pt x="0" y="8871"/>
                      </a:lnTo>
                      <a:cubicBezTo>
                        <a:pt x="0" y="13772"/>
                        <a:pt x="3972" y="17743"/>
                        <a:pt x="8871" y="17743"/>
                      </a:cubicBezTo>
                      <a:close/>
                    </a:path>
                  </a:pathLst>
                </a:custGeom>
                <a:solidFill>
                  <a:schemeClr val="accent6"/>
                </a:solidFill>
                <a:ln w="1109" cap="flat">
                  <a:noFill/>
                  <a:prstDash val="solid"/>
                  <a:miter/>
                </a:ln>
              </p:spPr>
              <p:txBody>
                <a:bodyPr rtlCol="0" anchor="ctr"/>
                <a:lstStyle/>
                <a:p>
                  <a:endParaRPr lang="en-US"/>
                </a:p>
              </p:txBody>
            </p:sp>
            <p:sp>
              <p:nvSpPr>
                <p:cNvPr id="80" name="Freihandform 79">
                  <a:extLst>
                    <a:ext uri="{FF2B5EF4-FFF2-40B4-BE49-F238E27FC236}">
                      <a16:creationId xmlns:a16="http://schemas.microsoft.com/office/drawing/2014/main" id="{B8EC5D8F-69C4-3256-D49A-6D60D9E4D291}"/>
                    </a:ext>
                  </a:extLst>
                </p:cNvPr>
                <p:cNvSpPr/>
                <p:nvPr/>
              </p:nvSpPr>
              <p:spPr>
                <a:xfrm>
                  <a:off x="2689569" y="1008735"/>
                  <a:ext cx="27480" cy="62100"/>
                </a:xfrm>
                <a:custGeom>
                  <a:avLst/>
                  <a:gdLst>
                    <a:gd name="connsiteX0" fmla="*/ 4869 w 27480"/>
                    <a:gd name="connsiteY0" fmla="*/ 0 h 62100"/>
                    <a:gd name="connsiteX1" fmla="*/ 13740 w 27480"/>
                    <a:gd name="connsiteY1" fmla="*/ 62100 h 62100"/>
                    <a:gd name="connsiteX2" fmla="*/ 22612 w 27480"/>
                    <a:gd name="connsiteY2" fmla="*/ 0 h 62100"/>
                  </a:gdLst>
                  <a:ahLst/>
                  <a:cxnLst>
                    <a:cxn ang="0">
                      <a:pos x="connsiteX0" y="connsiteY0"/>
                    </a:cxn>
                    <a:cxn ang="0">
                      <a:pos x="connsiteX1" y="connsiteY1"/>
                    </a:cxn>
                    <a:cxn ang="0">
                      <a:pos x="connsiteX2" y="connsiteY2"/>
                    </a:cxn>
                  </a:cxnLst>
                  <a:rect l="l" t="t" r="r" b="b"/>
                  <a:pathLst>
                    <a:path w="27480" h="62100">
                      <a:moveTo>
                        <a:pt x="4869" y="0"/>
                      </a:moveTo>
                      <a:cubicBezTo>
                        <a:pt x="4869" y="0"/>
                        <a:pt x="-10656" y="26614"/>
                        <a:pt x="13740" y="62100"/>
                      </a:cubicBezTo>
                      <a:cubicBezTo>
                        <a:pt x="38137" y="26614"/>
                        <a:pt x="22612" y="0"/>
                        <a:pt x="22612" y="0"/>
                      </a:cubicBezTo>
                    </a:path>
                  </a:pathLst>
                </a:custGeom>
                <a:solidFill>
                  <a:srgbClr val="FFC85C"/>
                </a:solidFill>
                <a:ln w="1109" cap="flat">
                  <a:noFill/>
                  <a:prstDash val="solid"/>
                  <a:miter/>
                </a:ln>
              </p:spPr>
              <p:txBody>
                <a:bodyPr rtlCol="0" anchor="ctr"/>
                <a:lstStyle/>
                <a:p>
                  <a:endParaRPr lang="en-US"/>
                </a:p>
              </p:txBody>
            </p:sp>
            <p:sp>
              <p:nvSpPr>
                <p:cNvPr id="81" name="Freihandform 80">
                  <a:extLst>
                    <a:ext uri="{FF2B5EF4-FFF2-40B4-BE49-F238E27FC236}">
                      <a16:creationId xmlns:a16="http://schemas.microsoft.com/office/drawing/2014/main" id="{9D97A4EF-DAEC-06C4-AFD6-B6207892ECF4}"/>
                    </a:ext>
                  </a:extLst>
                </p:cNvPr>
                <p:cNvSpPr/>
                <p:nvPr/>
              </p:nvSpPr>
              <p:spPr>
                <a:xfrm>
                  <a:off x="2450307" y="826870"/>
                  <a:ext cx="257622" cy="70971"/>
                </a:xfrm>
                <a:custGeom>
                  <a:avLst/>
                  <a:gdLst>
                    <a:gd name="connsiteX0" fmla="*/ 253187 w 257622"/>
                    <a:gd name="connsiteY0" fmla="*/ 4397 h 70971"/>
                    <a:gd name="connsiteX1" fmla="*/ 207925 w 257622"/>
                    <a:gd name="connsiteY1" fmla="*/ 4397 h 70971"/>
                    <a:gd name="connsiteX2" fmla="*/ 207838 w 257622"/>
                    <a:gd name="connsiteY2" fmla="*/ 4406 h 70971"/>
                    <a:gd name="connsiteX3" fmla="*/ 190736 w 257622"/>
                    <a:gd name="connsiteY3" fmla="*/ 0 h 70971"/>
                    <a:gd name="connsiteX4" fmla="*/ 156487 w 257622"/>
                    <a:gd name="connsiteY4" fmla="*/ 26215 h 70971"/>
                    <a:gd name="connsiteX5" fmla="*/ 128636 w 257622"/>
                    <a:gd name="connsiteY5" fmla="*/ 8871 h 70971"/>
                    <a:gd name="connsiteX6" fmla="*/ 100785 w 257622"/>
                    <a:gd name="connsiteY6" fmla="*/ 26215 h 70971"/>
                    <a:gd name="connsiteX7" fmla="*/ 66536 w 257622"/>
                    <a:gd name="connsiteY7" fmla="*/ 0 h 70971"/>
                    <a:gd name="connsiteX8" fmla="*/ 49448 w 257622"/>
                    <a:gd name="connsiteY8" fmla="*/ 4397 h 70971"/>
                    <a:gd name="connsiteX9" fmla="*/ 4436 w 257622"/>
                    <a:gd name="connsiteY9" fmla="*/ 4397 h 70971"/>
                    <a:gd name="connsiteX10" fmla="*/ 0 w 257622"/>
                    <a:gd name="connsiteY10" fmla="*/ 8833 h 70971"/>
                    <a:gd name="connsiteX11" fmla="*/ 4436 w 257622"/>
                    <a:gd name="connsiteY11" fmla="*/ 13268 h 70971"/>
                    <a:gd name="connsiteX12" fmla="*/ 38895 w 257622"/>
                    <a:gd name="connsiteY12" fmla="*/ 13268 h 70971"/>
                    <a:gd name="connsiteX13" fmla="*/ 31050 w 257622"/>
                    <a:gd name="connsiteY13" fmla="*/ 35486 h 70971"/>
                    <a:gd name="connsiteX14" fmla="*/ 66536 w 257622"/>
                    <a:gd name="connsiteY14" fmla="*/ 70972 h 70971"/>
                    <a:gd name="connsiteX15" fmla="*/ 100934 w 257622"/>
                    <a:gd name="connsiteY15" fmla="*/ 44208 h 70971"/>
                    <a:gd name="connsiteX16" fmla="*/ 102022 w 257622"/>
                    <a:gd name="connsiteY16" fmla="*/ 44357 h 70971"/>
                    <a:gd name="connsiteX17" fmla="*/ 106457 w 257622"/>
                    <a:gd name="connsiteY17" fmla="*/ 39922 h 70971"/>
                    <a:gd name="connsiteX18" fmla="*/ 128636 w 257622"/>
                    <a:gd name="connsiteY18" fmla="*/ 17743 h 70971"/>
                    <a:gd name="connsiteX19" fmla="*/ 150815 w 257622"/>
                    <a:gd name="connsiteY19" fmla="*/ 39922 h 70971"/>
                    <a:gd name="connsiteX20" fmla="*/ 155250 w 257622"/>
                    <a:gd name="connsiteY20" fmla="*/ 44357 h 70971"/>
                    <a:gd name="connsiteX21" fmla="*/ 156338 w 257622"/>
                    <a:gd name="connsiteY21" fmla="*/ 44208 h 70971"/>
                    <a:gd name="connsiteX22" fmla="*/ 190735 w 257622"/>
                    <a:gd name="connsiteY22" fmla="*/ 70972 h 70971"/>
                    <a:gd name="connsiteX23" fmla="*/ 226221 w 257622"/>
                    <a:gd name="connsiteY23" fmla="*/ 35486 h 70971"/>
                    <a:gd name="connsiteX24" fmla="*/ 218376 w 257622"/>
                    <a:gd name="connsiteY24" fmla="*/ 13268 h 70971"/>
                    <a:gd name="connsiteX25" fmla="*/ 253187 w 257622"/>
                    <a:gd name="connsiteY25" fmla="*/ 13268 h 70971"/>
                    <a:gd name="connsiteX26" fmla="*/ 257622 w 257622"/>
                    <a:gd name="connsiteY26" fmla="*/ 8833 h 70971"/>
                    <a:gd name="connsiteX27" fmla="*/ 253187 w 257622"/>
                    <a:gd name="connsiteY27" fmla="*/ 4397 h 70971"/>
                    <a:gd name="connsiteX28" fmla="*/ 66535 w 257622"/>
                    <a:gd name="connsiteY28" fmla="*/ 62100 h 70971"/>
                    <a:gd name="connsiteX29" fmla="*/ 39920 w 257622"/>
                    <a:gd name="connsiteY29" fmla="*/ 35486 h 70971"/>
                    <a:gd name="connsiteX30" fmla="*/ 66535 w 257622"/>
                    <a:gd name="connsiteY30" fmla="*/ 8871 h 70971"/>
                    <a:gd name="connsiteX31" fmla="*/ 93149 w 257622"/>
                    <a:gd name="connsiteY31" fmla="*/ 35486 h 70971"/>
                    <a:gd name="connsiteX32" fmla="*/ 66535 w 257622"/>
                    <a:gd name="connsiteY32" fmla="*/ 62100 h 70971"/>
                    <a:gd name="connsiteX33" fmla="*/ 190735 w 257622"/>
                    <a:gd name="connsiteY33" fmla="*/ 62100 h 70971"/>
                    <a:gd name="connsiteX34" fmla="*/ 164121 w 257622"/>
                    <a:gd name="connsiteY34" fmla="*/ 35486 h 70971"/>
                    <a:gd name="connsiteX35" fmla="*/ 190735 w 257622"/>
                    <a:gd name="connsiteY35" fmla="*/ 8871 h 70971"/>
                    <a:gd name="connsiteX36" fmla="*/ 217349 w 257622"/>
                    <a:gd name="connsiteY36" fmla="*/ 35486 h 70971"/>
                    <a:gd name="connsiteX37" fmla="*/ 190735 w 257622"/>
                    <a:gd name="connsiteY37" fmla="*/ 62100 h 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7622" h="70971">
                      <a:moveTo>
                        <a:pt x="253187" y="4397"/>
                      </a:moveTo>
                      <a:lnTo>
                        <a:pt x="207925" y="4397"/>
                      </a:lnTo>
                      <a:cubicBezTo>
                        <a:pt x="207895" y="4397"/>
                        <a:pt x="207868" y="4405"/>
                        <a:pt x="207838" y="4406"/>
                      </a:cubicBezTo>
                      <a:cubicBezTo>
                        <a:pt x="202762" y="1601"/>
                        <a:pt x="196933" y="0"/>
                        <a:pt x="190736" y="0"/>
                      </a:cubicBezTo>
                      <a:cubicBezTo>
                        <a:pt x="174377" y="0"/>
                        <a:pt x="160574" y="11131"/>
                        <a:pt x="156487" y="26215"/>
                      </a:cubicBezTo>
                      <a:cubicBezTo>
                        <a:pt x="151415" y="15951"/>
                        <a:pt x="140838" y="8871"/>
                        <a:pt x="128636" y="8871"/>
                      </a:cubicBezTo>
                      <a:cubicBezTo>
                        <a:pt x="116434" y="8871"/>
                        <a:pt x="105857" y="15951"/>
                        <a:pt x="100785" y="26215"/>
                      </a:cubicBezTo>
                      <a:cubicBezTo>
                        <a:pt x="96698" y="11131"/>
                        <a:pt x="82895" y="0"/>
                        <a:pt x="66536" y="0"/>
                      </a:cubicBezTo>
                      <a:cubicBezTo>
                        <a:pt x="60345" y="0"/>
                        <a:pt x="54521" y="1598"/>
                        <a:pt x="49448" y="4397"/>
                      </a:cubicBezTo>
                      <a:lnTo>
                        <a:pt x="4436" y="4397"/>
                      </a:lnTo>
                      <a:cubicBezTo>
                        <a:pt x="1984" y="4397"/>
                        <a:pt x="0" y="6381"/>
                        <a:pt x="0" y="8833"/>
                      </a:cubicBezTo>
                      <a:cubicBezTo>
                        <a:pt x="0" y="11284"/>
                        <a:pt x="1984" y="13268"/>
                        <a:pt x="4436" y="13268"/>
                      </a:cubicBezTo>
                      <a:lnTo>
                        <a:pt x="38895" y="13268"/>
                      </a:lnTo>
                      <a:cubicBezTo>
                        <a:pt x="33993" y="19354"/>
                        <a:pt x="31050" y="27081"/>
                        <a:pt x="31050" y="35486"/>
                      </a:cubicBezTo>
                      <a:cubicBezTo>
                        <a:pt x="31050" y="55053"/>
                        <a:pt x="46970" y="70972"/>
                        <a:pt x="66536" y="70972"/>
                      </a:cubicBezTo>
                      <a:cubicBezTo>
                        <a:pt x="83093" y="70972"/>
                        <a:pt x="97037" y="59571"/>
                        <a:pt x="100934" y="44208"/>
                      </a:cubicBezTo>
                      <a:cubicBezTo>
                        <a:pt x="101283" y="44296"/>
                        <a:pt x="101644" y="44357"/>
                        <a:pt x="102022" y="44357"/>
                      </a:cubicBezTo>
                      <a:cubicBezTo>
                        <a:pt x="104474" y="44357"/>
                        <a:pt x="106457" y="42373"/>
                        <a:pt x="106457" y="39922"/>
                      </a:cubicBezTo>
                      <a:cubicBezTo>
                        <a:pt x="106457" y="27693"/>
                        <a:pt x="116408" y="17743"/>
                        <a:pt x="128636" y="17743"/>
                      </a:cubicBezTo>
                      <a:cubicBezTo>
                        <a:pt x="140864" y="17743"/>
                        <a:pt x="150815" y="27693"/>
                        <a:pt x="150815" y="39922"/>
                      </a:cubicBezTo>
                      <a:cubicBezTo>
                        <a:pt x="150815" y="42373"/>
                        <a:pt x="152799" y="44357"/>
                        <a:pt x="155250" y="44357"/>
                      </a:cubicBezTo>
                      <a:cubicBezTo>
                        <a:pt x="155627" y="44357"/>
                        <a:pt x="155988" y="44296"/>
                        <a:pt x="156338" y="44208"/>
                      </a:cubicBezTo>
                      <a:cubicBezTo>
                        <a:pt x="160234" y="59571"/>
                        <a:pt x="174178" y="70972"/>
                        <a:pt x="190735" y="70972"/>
                      </a:cubicBezTo>
                      <a:cubicBezTo>
                        <a:pt x="210302" y="70972"/>
                        <a:pt x="226221" y="55053"/>
                        <a:pt x="226221" y="35486"/>
                      </a:cubicBezTo>
                      <a:cubicBezTo>
                        <a:pt x="226221" y="27081"/>
                        <a:pt x="223278" y="19354"/>
                        <a:pt x="218376" y="13268"/>
                      </a:cubicBezTo>
                      <a:lnTo>
                        <a:pt x="253187" y="13268"/>
                      </a:lnTo>
                      <a:cubicBezTo>
                        <a:pt x="255639" y="13268"/>
                        <a:pt x="257622" y="11284"/>
                        <a:pt x="257622" y="8833"/>
                      </a:cubicBezTo>
                      <a:cubicBezTo>
                        <a:pt x="257622" y="6381"/>
                        <a:pt x="255639" y="4397"/>
                        <a:pt x="253187" y="4397"/>
                      </a:cubicBezTo>
                      <a:close/>
                      <a:moveTo>
                        <a:pt x="66535" y="62100"/>
                      </a:moveTo>
                      <a:cubicBezTo>
                        <a:pt x="51859" y="62100"/>
                        <a:pt x="39920" y="50161"/>
                        <a:pt x="39920" y="35486"/>
                      </a:cubicBezTo>
                      <a:cubicBezTo>
                        <a:pt x="39920" y="20810"/>
                        <a:pt x="51859" y="8871"/>
                        <a:pt x="66535" y="8871"/>
                      </a:cubicBezTo>
                      <a:cubicBezTo>
                        <a:pt x="81210" y="8871"/>
                        <a:pt x="93149" y="20810"/>
                        <a:pt x="93149" y="35486"/>
                      </a:cubicBezTo>
                      <a:cubicBezTo>
                        <a:pt x="93149" y="50161"/>
                        <a:pt x="81210" y="62100"/>
                        <a:pt x="66535" y="62100"/>
                      </a:cubicBezTo>
                      <a:close/>
                      <a:moveTo>
                        <a:pt x="190735" y="62100"/>
                      </a:moveTo>
                      <a:cubicBezTo>
                        <a:pt x="176059" y="62100"/>
                        <a:pt x="164121" y="50161"/>
                        <a:pt x="164121" y="35486"/>
                      </a:cubicBezTo>
                      <a:cubicBezTo>
                        <a:pt x="164121" y="20810"/>
                        <a:pt x="176059" y="8871"/>
                        <a:pt x="190735" y="8871"/>
                      </a:cubicBezTo>
                      <a:cubicBezTo>
                        <a:pt x="205411" y="8871"/>
                        <a:pt x="217349" y="20810"/>
                        <a:pt x="217349" y="35486"/>
                      </a:cubicBezTo>
                      <a:cubicBezTo>
                        <a:pt x="217349" y="50161"/>
                        <a:pt x="205411" y="62100"/>
                        <a:pt x="190735" y="62100"/>
                      </a:cubicBezTo>
                      <a:close/>
                    </a:path>
                  </a:pathLst>
                </a:custGeom>
                <a:solidFill>
                  <a:srgbClr val="734A3E"/>
                </a:solidFill>
                <a:ln w="1109" cap="flat">
                  <a:noFill/>
                  <a:prstDash val="solid"/>
                  <a:miter/>
                </a:ln>
              </p:spPr>
              <p:txBody>
                <a:bodyPr rtlCol="0" anchor="ctr"/>
                <a:lstStyle/>
                <a:p>
                  <a:endParaRPr lang="en-US"/>
                </a:p>
              </p:txBody>
            </p:sp>
            <p:sp>
              <p:nvSpPr>
                <p:cNvPr id="82" name="Freihandform 81">
                  <a:extLst>
                    <a:ext uri="{FF2B5EF4-FFF2-40B4-BE49-F238E27FC236}">
                      <a16:creationId xmlns:a16="http://schemas.microsoft.com/office/drawing/2014/main" id="{FE9F8831-CD9E-5E0E-CE7C-8E0191394B0C}"/>
                    </a:ext>
                  </a:extLst>
                </p:cNvPr>
                <p:cNvSpPr/>
                <p:nvPr/>
              </p:nvSpPr>
              <p:spPr>
                <a:xfrm>
                  <a:off x="2428224" y="662749"/>
                  <a:ext cx="301787" cy="184143"/>
                </a:xfrm>
                <a:custGeom>
                  <a:avLst/>
                  <a:gdLst>
                    <a:gd name="connsiteX0" fmla="*/ 195251 w 301787"/>
                    <a:gd name="connsiteY0" fmla="*/ 0 h 184143"/>
                    <a:gd name="connsiteX1" fmla="*/ 150894 w 301787"/>
                    <a:gd name="connsiteY1" fmla="*/ 8871 h 184143"/>
                    <a:gd name="connsiteX2" fmla="*/ 106536 w 301787"/>
                    <a:gd name="connsiteY2" fmla="*/ 0 h 184143"/>
                    <a:gd name="connsiteX3" fmla="*/ 8950 w 301787"/>
                    <a:gd name="connsiteY3" fmla="*/ 184144 h 184143"/>
                    <a:gd name="connsiteX4" fmla="*/ 150894 w 301787"/>
                    <a:gd name="connsiteY4" fmla="*/ 97586 h 184143"/>
                    <a:gd name="connsiteX5" fmla="*/ 292837 w 301787"/>
                    <a:gd name="connsiteY5" fmla="*/ 184144 h 184143"/>
                    <a:gd name="connsiteX6" fmla="*/ 195251 w 301787"/>
                    <a:gd name="connsiteY6" fmla="*/ 0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787" h="184143">
                      <a:moveTo>
                        <a:pt x="195251" y="0"/>
                      </a:moveTo>
                      <a:cubicBezTo>
                        <a:pt x="166419" y="0"/>
                        <a:pt x="150894" y="8871"/>
                        <a:pt x="150894" y="8871"/>
                      </a:cubicBezTo>
                      <a:cubicBezTo>
                        <a:pt x="150894" y="8871"/>
                        <a:pt x="135368" y="0"/>
                        <a:pt x="106536" y="0"/>
                      </a:cubicBezTo>
                      <a:cubicBezTo>
                        <a:pt x="77704" y="0"/>
                        <a:pt x="-31711" y="55508"/>
                        <a:pt x="8950" y="184144"/>
                      </a:cubicBezTo>
                      <a:cubicBezTo>
                        <a:pt x="8950" y="184144"/>
                        <a:pt x="150894" y="158946"/>
                        <a:pt x="150894" y="97586"/>
                      </a:cubicBezTo>
                      <a:cubicBezTo>
                        <a:pt x="150894" y="158946"/>
                        <a:pt x="292837" y="184144"/>
                        <a:pt x="292837" y="184144"/>
                      </a:cubicBezTo>
                      <a:cubicBezTo>
                        <a:pt x="333498" y="55508"/>
                        <a:pt x="224083" y="0"/>
                        <a:pt x="195251" y="0"/>
                      </a:cubicBezTo>
                      <a:close/>
                    </a:path>
                  </a:pathLst>
                </a:custGeom>
                <a:solidFill>
                  <a:srgbClr val="FFC85C"/>
                </a:solidFill>
                <a:ln w="1109" cap="flat">
                  <a:noFill/>
                  <a:prstDash val="solid"/>
                  <a:miter/>
                </a:ln>
              </p:spPr>
              <p:txBody>
                <a:bodyPr rtlCol="0" anchor="ctr"/>
                <a:lstStyle/>
                <a:p>
                  <a:endParaRPr lang="en-US"/>
                </a:p>
              </p:txBody>
            </p:sp>
            <p:sp>
              <p:nvSpPr>
                <p:cNvPr id="83" name="Freihandform 82">
                  <a:extLst>
                    <a:ext uri="{FF2B5EF4-FFF2-40B4-BE49-F238E27FC236}">
                      <a16:creationId xmlns:a16="http://schemas.microsoft.com/office/drawing/2014/main" id="{552D1D2A-4C06-E7F2-8AFA-ED4B46CE86E6}"/>
                    </a:ext>
                  </a:extLst>
                </p:cNvPr>
                <p:cNvSpPr/>
                <p:nvPr/>
              </p:nvSpPr>
              <p:spPr>
                <a:xfrm>
                  <a:off x="2428224" y="662749"/>
                  <a:ext cx="150893" cy="184143"/>
                </a:xfrm>
                <a:custGeom>
                  <a:avLst/>
                  <a:gdLst>
                    <a:gd name="connsiteX0" fmla="*/ 150893 w 150893"/>
                    <a:gd name="connsiteY0" fmla="*/ 8876 h 184143"/>
                    <a:gd name="connsiteX1" fmla="*/ 150893 w 150893"/>
                    <a:gd name="connsiteY1" fmla="*/ 8871 h 184143"/>
                    <a:gd name="connsiteX2" fmla="*/ 106536 w 150893"/>
                    <a:gd name="connsiteY2" fmla="*/ 0 h 184143"/>
                    <a:gd name="connsiteX3" fmla="*/ 8950 w 150893"/>
                    <a:gd name="connsiteY3" fmla="*/ 184144 h 184143"/>
                    <a:gd name="connsiteX4" fmla="*/ 48528 w 150893"/>
                    <a:gd name="connsiteY4" fmla="*/ 174529 h 184143"/>
                    <a:gd name="connsiteX5" fmla="*/ 150893 w 150893"/>
                    <a:gd name="connsiteY5" fmla="*/ 8876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3" h="184143">
                      <a:moveTo>
                        <a:pt x="150893" y="8876"/>
                      </a:moveTo>
                      <a:lnTo>
                        <a:pt x="150893" y="8871"/>
                      </a:lnTo>
                      <a:cubicBezTo>
                        <a:pt x="150893" y="8871"/>
                        <a:pt x="135368" y="0"/>
                        <a:pt x="106536" y="0"/>
                      </a:cubicBezTo>
                      <a:cubicBezTo>
                        <a:pt x="77704" y="0"/>
                        <a:pt x="-31710" y="55508"/>
                        <a:pt x="8950" y="184144"/>
                      </a:cubicBezTo>
                      <a:cubicBezTo>
                        <a:pt x="8950" y="184144"/>
                        <a:pt x="26133" y="181086"/>
                        <a:pt x="48528" y="174529"/>
                      </a:cubicBezTo>
                      <a:cubicBezTo>
                        <a:pt x="23464" y="59181"/>
                        <a:pt x="123383" y="8965"/>
                        <a:pt x="150893" y="8876"/>
                      </a:cubicBezTo>
                      <a:close/>
                    </a:path>
                  </a:pathLst>
                </a:custGeom>
                <a:solidFill>
                  <a:srgbClr val="F6B45E"/>
                </a:solidFill>
                <a:ln w="1109" cap="flat">
                  <a:noFill/>
                  <a:prstDash val="solid"/>
                  <a:miter/>
                </a:ln>
              </p:spPr>
              <p:txBody>
                <a:bodyPr rtlCol="0" anchor="ctr"/>
                <a:lstStyle/>
                <a:p>
                  <a:endParaRPr lang="en-US"/>
                </a:p>
              </p:txBody>
            </p:sp>
          </p:grpSp>
        </p:grpSp>
      </p:grpSp>
      <p:sp>
        <p:nvSpPr>
          <p:cNvPr id="102" name="Textfeld 101">
            <a:extLst>
              <a:ext uri="{FF2B5EF4-FFF2-40B4-BE49-F238E27FC236}">
                <a16:creationId xmlns:a16="http://schemas.microsoft.com/office/drawing/2014/main" id="{27737A74-9E70-B984-88D9-77B04A2D1525}"/>
              </a:ext>
            </a:extLst>
          </p:cNvPr>
          <p:cNvSpPr txBox="1"/>
          <p:nvPr userDrawn="1"/>
        </p:nvSpPr>
        <p:spPr>
          <a:xfrm>
            <a:off x="10294972" y="2862273"/>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bg1">
                    <a:lumMod val="75000"/>
                  </a:schemeClr>
                </a:solidFill>
                <a:latin typeface="Arial" panose="020B0604020202020204" pitchFamily="34" charset="0"/>
                <a:cs typeface="Arial" panose="020B0604020202020204" pitchFamily="34" charset="0"/>
              </a:rPr>
              <a:t>Nicht belegt</a:t>
            </a:r>
          </a:p>
        </p:txBody>
      </p:sp>
      <p:sp>
        <p:nvSpPr>
          <p:cNvPr id="103" name="Textfeld 102">
            <a:extLst>
              <a:ext uri="{FF2B5EF4-FFF2-40B4-BE49-F238E27FC236}">
                <a16:creationId xmlns:a16="http://schemas.microsoft.com/office/drawing/2014/main" id="{15506123-5A8C-F727-26EC-DB79435BECA6}"/>
              </a:ext>
            </a:extLst>
          </p:cNvPr>
          <p:cNvSpPr txBox="1"/>
          <p:nvPr userDrawn="1"/>
        </p:nvSpPr>
        <p:spPr>
          <a:xfrm>
            <a:off x="10294972" y="3622698"/>
            <a:ext cx="1545511" cy="437794"/>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bg1">
                    <a:lumMod val="75000"/>
                  </a:schemeClr>
                </a:solidFill>
                <a:latin typeface="Arial" panose="020B0604020202020204" pitchFamily="34" charset="0"/>
                <a:cs typeface="Arial" panose="020B0604020202020204" pitchFamily="34" charset="0"/>
              </a:rPr>
              <a:t>Nicht belegt</a:t>
            </a:r>
          </a:p>
        </p:txBody>
      </p:sp>
      <p:sp>
        <p:nvSpPr>
          <p:cNvPr id="104" name="Textfeld 103">
            <a:extLst>
              <a:ext uri="{FF2B5EF4-FFF2-40B4-BE49-F238E27FC236}">
                <a16:creationId xmlns:a16="http://schemas.microsoft.com/office/drawing/2014/main" id="{A5DE2A23-30D1-D4FD-F12B-7C2636FB9BE9}"/>
              </a:ext>
            </a:extLst>
          </p:cNvPr>
          <p:cNvSpPr txBox="1"/>
          <p:nvPr userDrawn="1"/>
        </p:nvSpPr>
        <p:spPr>
          <a:xfrm>
            <a:off x="10294972" y="4367885"/>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i="0" noProof="0" dirty="0">
                <a:solidFill>
                  <a:schemeClr val="accent1"/>
                </a:solidFill>
                <a:latin typeface="Arial" panose="020B0604020202020204" pitchFamily="34" charset="0"/>
                <a:cs typeface="Arial" panose="020B0604020202020204" pitchFamily="34" charset="0"/>
              </a:rPr>
              <a:t>falsch</a:t>
            </a:r>
          </a:p>
        </p:txBody>
      </p:sp>
      <p:sp>
        <p:nvSpPr>
          <p:cNvPr id="105" name="Textfeld 104">
            <a:extLst>
              <a:ext uri="{FF2B5EF4-FFF2-40B4-BE49-F238E27FC236}">
                <a16:creationId xmlns:a16="http://schemas.microsoft.com/office/drawing/2014/main" id="{BC8A63D4-1830-F036-109A-A87B3D514AE5}"/>
              </a:ext>
            </a:extLst>
          </p:cNvPr>
          <p:cNvSpPr txBox="1"/>
          <p:nvPr userDrawn="1"/>
        </p:nvSpPr>
        <p:spPr>
          <a:xfrm>
            <a:off x="10294972" y="5128461"/>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accent6"/>
                </a:solidFill>
                <a:latin typeface="Arial" panose="020B0604020202020204" pitchFamily="34" charset="0"/>
                <a:cs typeface="Arial" panose="020B0604020202020204" pitchFamily="34" charset="0"/>
              </a:rPr>
              <a:t>richtig</a:t>
            </a:r>
          </a:p>
        </p:txBody>
      </p:sp>
      <p:sp>
        <p:nvSpPr>
          <p:cNvPr id="106" name="Textfeld 105">
            <a:extLst>
              <a:ext uri="{FF2B5EF4-FFF2-40B4-BE49-F238E27FC236}">
                <a16:creationId xmlns:a16="http://schemas.microsoft.com/office/drawing/2014/main" id="{0D4EB658-7375-E25A-75B9-21F93CB0437D}"/>
              </a:ext>
            </a:extLst>
          </p:cNvPr>
          <p:cNvSpPr txBox="1"/>
          <p:nvPr userDrawn="1"/>
        </p:nvSpPr>
        <p:spPr>
          <a:xfrm>
            <a:off x="10294972" y="5883461"/>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accent1"/>
                </a:solidFill>
                <a:latin typeface="Arial" panose="020B0604020202020204" pitchFamily="34" charset="0"/>
                <a:cs typeface="Arial" panose="020B0604020202020204" pitchFamily="34" charset="0"/>
              </a:rPr>
              <a:t>falsch</a:t>
            </a:r>
          </a:p>
        </p:txBody>
      </p:sp>
      <p:sp>
        <p:nvSpPr>
          <p:cNvPr id="112" name="Textplatzhalter 114">
            <a:extLst>
              <a:ext uri="{FF2B5EF4-FFF2-40B4-BE49-F238E27FC236}">
                <a16:creationId xmlns:a16="http://schemas.microsoft.com/office/drawing/2014/main" id="{8D91AFDC-7261-9E48-19B3-CA5BB5695B3A}"/>
              </a:ext>
            </a:extLst>
          </p:cNvPr>
          <p:cNvSpPr>
            <a:spLocks noGrp="1"/>
          </p:cNvSpPr>
          <p:nvPr>
            <p:ph type="body" sz="quarter" idx="10" hasCustomPrompt="1"/>
          </p:nvPr>
        </p:nvSpPr>
        <p:spPr>
          <a:xfrm>
            <a:off x="8521696" y="2862273"/>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3" name="Textplatzhalter 114">
            <a:extLst>
              <a:ext uri="{FF2B5EF4-FFF2-40B4-BE49-F238E27FC236}">
                <a16:creationId xmlns:a16="http://schemas.microsoft.com/office/drawing/2014/main" id="{1FEACBAC-1000-DD29-D08F-E5CD4AD963B2}"/>
              </a:ext>
            </a:extLst>
          </p:cNvPr>
          <p:cNvSpPr>
            <a:spLocks noGrp="1"/>
          </p:cNvSpPr>
          <p:nvPr>
            <p:ph type="body" sz="quarter" idx="11" hasCustomPrompt="1"/>
          </p:nvPr>
        </p:nvSpPr>
        <p:spPr>
          <a:xfrm>
            <a:off x="8521696" y="3596942"/>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4" name="Textplatzhalter 114">
            <a:extLst>
              <a:ext uri="{FF2B5EF4-FFF2-40B4-BE49-F238E27FC236}">
                <a16:creationId xmlns:a16="http://schemas.microsoft.com/office/drawing/2014/main" id="{27E4E123-22CA-C319-68EA-F069344512A4}"/>
              </a:ext>
            </a:extLst>
          </p:cNvPr>
          <p:cNvSpPr>
            <a:spLocks noGrp="1"/>
          </p:cNvSpPr>
          <p:nvPr>
            <p:ph type="body" sz="quarter" idx="12" hasCustomPrompt="1"/>
          </p:nvPr>
        </p:nvSpPr>
        <p:spPr>
          <a:xfrm>
            <a:off x="8521695" y="4357518"/>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5" name="Textplatzhalter 114">
            <a:extLst>
              <a:ext uri="{FF2B5EF4-FFF2-40B4-BE49-F238E27FC236}">
                <a16:creationId xmlns:a16="http://schemas.microsoft.com/office/drawing/2014/main" id="{203E371A-68B7-F198-6610-829042C90665}"/>
              </a:ext>
            </a:extLst>
          </p:cNvPr>
          <p:cNvSpPr>
            <a:spLocks noGrp="1"/>
          </p:cNvSpPr>
          <p:nvPr>
            <p:ph type="body" sz="quarter" idx="13" hasCustomPrompt="1"/>
          </p:nvPr>
        </p:nvSpPr>
        <p:spPr>
          <a:xfrm>
            <a:off x="8521694" y="5118094"/>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6" name="Textplatzhalter 114">
            <a:extLst>
              <a:ext uri="{FF2B5EF4-FFF2-40B4-BE49-F238E27FC236}">
                <a16:creationId xmlns:a16="http://schemas.microsoft.com/office/drawing/2014/main" id="{E2E87849-B531-2207-0B1C-35E3CC81C256}"/>
              </a:ext>
            </a:extLst>
          </p:cNvPr>
          <p:cNvSpPr>
            <a:spLocks noGrp="1"/>
          </p:cNvSpPr>
          <p:nvPr>
            <p:ph type="body" sz="quarter" idx="14" hasCustomPrompt="1"/>
          </p:nvPr>
        </p:nvSpPr>
        <p:spPr>
          <a:xfrm>
            <a:off x="8521693" y="5873094"/>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Tree>
    <p:extLst>
      <p:ext uri="{BB962C8B-B14F-4D97-AF65-F5344CB8AC3E}">
        <p14:creationId xmlns:p14="http://schemas.microsoft.com/office/powerpoint/2010/main" val="275366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500"/>
                                        <p:tgtEl>
                                          <p:spTgt spid="10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500"/>
                                        <p:tgtEl>
                                          <p:spTgt spid="10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6" grpId="0"/>
    </p:bld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sagen bewerten 04">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Textfeld 1">
            <a:extLst>
              <a:ext uri="{FF2B5EF4-FFF2-40B4-BE49-F238E27FC236}">
                <a16:creationId xmlns:a16="http://schemas.microsoft.com/office/drawing/2014/main" id="{E2901FA3-0C61-EB7E-54D3-55F291C0922D}"/>
              </a:ext>
            </a:extLst>
          </p:cNvPr>
          <p:cNvSpPr txBox="1"/>
          <p:nvPr userDrawn="1"/>
        </p:nvSpPr>
        <p:spPr>
          <a:xfrm>
            <a:off x="2182950" y="1518274"/>
            <a:ext cx="9637573" cy="369332"/>
          </a:xfrm>
          <a:prstGeom prst="rect">
            <a:avLst/>
          </a:prstGeom>
          <a:noFill/>
        </p:spPr>
        <p:txBody>
          <a:bodyPr wrap="square" lIns="0" tIns="0" rIns="0" bIns="0" rtlCol="0">
            <a:spAutoFit/>
          </a:bodyPr>
          <a:lstStyle/>
          <a:p>
            <a:r>
              <a:rPr lang="de-DE" sz="2400" b="1" dirty="0">
                <a:solidFill>
                  <a:schemeClr val="accent1"/>
                </a:solidFill>
                <a:latin typeface="Arial" panose="020B0604020202020204" pitchFamily="34" charset="0"/>
                <a:cs typeface="Arial" panose="020B0604020202020204" pitchFamily="34" charset="0"/>
              </a:rPr>
              <a:t>Zeugenaussage Eichhörnchen</a:t>
            </a:r>
          </a:p>
        </p:txBody>
      </p:sp>
      <p:graphicFrame>
        <p:nvGraphicFramePr>
          <p:cNvPr id="3" name="Tabelle 4">
            <a:extLst>
              <a:ext uri="{FF2B5EF4-FFF2-40B4-BE49-F238E27FC236}">
                <a16:creationId xmlns:a16="http://schemas.microsoft.com/office/drawing/2014/main" id="{99C3E408-BCFC-E02B-B9BF-4DFCE26166D6}"/>
              </a:ext>
            </a:extLst>
          </p:cNvPr>
          <p:cNvGraphicFramePr>
            <a:graphicFrameLocks noGrp="1"/>
          </p:cNvGraphicFramePr>
          <p:nvPr userDrawn="1">
            <p:extLst>
              <p:ext uri="{D42A27DB-BD31-4B8C-83A1-F6EECF244321}">
                <p14:modId xmlns:p14="http://schemas.microsoft.com/office/powerpoint/2010/main" val="2223567565"/>
              </p:ext>
            </p:extLst>
          </p:nvPr>
        </p:nvGraphicFramePr>
        <p:xfrm>
          <a:off x="371475" y="2709699"/>
          <a:ext cx="11469008" cy="37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21878754"/>
                    </a:ext>
                  </a:extLst>
                </a:gridCol>
                <a:gridCol w="222904">
                  <a:extLst>
                    <a:ext uri="{9D8B030D-6E8A-4147-A177-3AD203B41FA5}">
                      <a16:colId xmlns:a16="http://schemas.microsoft.com/office/drawing/2014/main" val="2824251599"/>
                    </a:ext>
                  </a:extLst>
                </a:gridCol>
                <a:gridCol w="6264000">
                  <a:extLst>
                    <a:ext uri="{9D8B030D-6E8A-4147-A177-3AD203B41FA5}">
                      <a16:colId xmlns:a16="http://schemas.microsoft.com/office/drawing/2014/main" val="3871054364"/>
                    </a:ext>
                  </a:extLst>
                </a:gridCol>
                <a:gridCol w="222904">
                  <a:extLst>
                    <a:ext uri="{9D8B030D-6E8A-4147-A177-3AD203B41FA5}">
                      <a16:colId xmlns:a16="http://schemas.microsoft.com/office/drawing/2014/main" val="1210325081"/>
                    </a:ext>
                  </a:extLst>
                </a:gridCol>
                <a:gridCol w="1548000">
                  <a:extLst>
                    <a:ext uri="{9D8B030D-6E8A-4147-A177-3AD203B41FA5}">
                      <a16:colId xmlns:a16="http://schemas.microsoft.com/office/drawing/2014/main" val="3742418374"/>
                    </a:ext>
                  </a:extLst>
                </a:gridCol>
                <a:gridCol w="223200">
                  <a:extLst>
                    <a:ext uri="{9D8B030D-6E8A-4147-A177-3AD203B41FA5}">
                      <a16:colId xmlns:a16="http://schemas.microsoft.com/office/drawing/2014/main" val="3603112062"/>
                    </a:ext>
                  </a:extLst>
                </a:gridCol>
                <a:gridCol w="1548000">
                  <a:extLst>
                    <a:ext uri="{9D8B030D-6E8A-4147-A177-3AD203B41FA5}">
                      <a16:colId xmlns:a16="http://schemas.microsoft.com/office/drawing/2014/main" val="1318370259"/>
                    </a:ext>
                  </a:extLst>
                </a:gridCol>
              </a:tblGrid>
              <a:tr h="756000">
                <a:tc>
                  <a:txBody>
                    <a:bodyPr/>
                    <a:lstStyle/>
                    <a:p>
                      <a:pPr>
                        <a:lnSpc>
                          <a:spcPct val="110000"/>
                        </a:lnSpc>
                      </a:pPr>
                      <a:r>
                        <a:rPr lang="en-US" sz="1900" b="1" dirty="0">
                          <a:solidFill>
                            <a:schemeClr val="tx2"/>
                          </a:solidFill>
                          <a:latin typeface="Arial" panose="020B0604020202020204" pitchFamily="34" charset="0"/>
                          <a:cs typeface="Arial" panose="020B0604020202020204" pitchFamily="34" charset="0"/>
                        </a:rPr>
                        <a:t>Aussage 1</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1900" b="0" dirty="0">
                          <a:solidFill>
                            <a:schemeClr val="tx1"/>
                          </a:solidFill>
                          <a:latin typeface="Arial" panose="020B0604020202020204" pitchFamily="34" charset="0"/>
                          <a:cs typeface="Arial" panose="020B0604020202020204" pitchFamily="34" charset="0"/>
                        </a:rPr>
                        <a:t>Die Rehe konnten sich ins </a:t>
                      </a:r>
                      <a:r>
                        <a:rPr lang="de-DE" sz="1900" b="0" noProof="0" dirty="0">
                          <a:solidFill>
                            <a:schemeClr val="tx1"/>
                          </a:solidFill>
                          <a:latin typeface="Arial" panose="020B0604020202020204" pitchFamily="34" charset="0"/>
                          <a:cs typeface="Arial" panose="020B0604020202020204" pitchFamily="34" charset="0"/>
                        </a:rPr>
                        <a:t>Unterholz</a:t>
                      </a:r>
                      <a:r>
                        <a:rPr lang="en-US" sz="1900" b="0" dirty="0">
                          <a:solidFill>
                            <a:schemeClr val="tx1"/>
                          </a:solidFill>
                          <a:latin typeface="Arial" panose="020B0604020202020204" pitchFamily="34" charset="0"/>
                          <a:cs typeface="Arial" panose="020B0604020202020204" pitchFamily="34" charset="0"/>
                        </a:rPr>
                        <a:t> retten. </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en-US" sz="1900" b="0" dirty="0">
                        <a:no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476921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2</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Die Eule kann nicht mehr richtig fliegen.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Sie ist von einem Ast am Flügel getroffen worden.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no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894952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3</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Auf dem Waldboden lag ein leeres Vogelnest.</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en-US" sz="1900" b="1" dirty="0">
                        <a:no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234897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4</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Der Haselnussstrauch hat den Sturm nicht überlebt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und die Tiere haben nichts zu essen.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no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51707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5</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Kein Tier konnte schlafen, weil der Sturm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die ganze Nacht getobt hat.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no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8378971"/>
                  </a:ext>
                </a:extLst>
              </a:tr>
            </a:tbl>
          </a:graphicData>
        </a:graphic>
      </p:graphicFrame>
      <p:sp>
        <p:nvSpPr>
          <p:cNvPr id="4" name="Rechteck 3">
            <a:extLst>
              <a:ext uri="{FF2B5EF4-FFF2-40B4-BE49-F238E27FC236}">
                <a16:creationId xmlns:a16="http://schemas.microsoft.com/office/drawing/2014/main" id="{C53F69B5-9DCE-C831-86F8-897CD71AA949}"/>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Aussagen auswerten</a:t>
            </a:r>
          </a:p>
        </p:txBody>
      </p:sp>
      <p:cxnSp>
        <p:nvCxnSpPr>
          <p:cNvPr id="5" name="Gerade Verbindung 4">
            <a:extLst>
              <a:ext uri="{FF2B5EF4-FFF2-40B4-BE49-F238E27FC236}">
                <a16:creationId xmlns:a16="http://schemas.microsoft.com/office/drawing/2014/main" id="{812B459C-9ADE-F0E5-380B-2E15C73B2E14}"/>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975CBFE4-5518-8B1E-6C4F-427EB751C46A}"/>
              </a:ext>
            </a:extLst>
          </p:cNvPr>
          <p:cNvGrpSpPr/>
          <p:nvPr userDrawn="1"/>
        </p:nvGrpSpPr>
        <p:grpSpPr>
          <a:xfrm>
            <a:off x="8061502" y="764467"/>
            <a:ext cx="1124415" cy="1138748"/>
            <a:chOff x="7832902" y="764467"/>
            <a:chExt cx="1124415" cy="1138748"/>
          </a:xfrm>
        </p:grpSpPr>
        <p:sp>
          <p:nvSpPr>
            <p:cNvPr id="7" name="Oval 6">
              <a:extLst>
                <a:ext uri="{FF2B5EF4-FFF2-40B4-BE49-F238E27FC236}">
                  <a16:creationId xmlns:a16="http://schemas.microsoft.com/office/drawing/2014/main" id="{1CDD8F6A-F719-48C3-A155-D85DB2FC8FB8}"/>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a:extLst>
                <a:ext uri="{FF2B5EF4-FFF2-40B4-BE49-F238E27FC236}">
                  <a16:creationId xmlns:a16="http://schemas.microsoft.com/office/drawing/2014/main" id="{EBC99CF6-EA18-4839-1EB3-392A92E66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2902" y="764467"/>
              <a:ext cx="1029584" cy="1054901"/>
            </a:xfrm>
            <a:prstGeom prst="rect">
              <a:avLst/>
            </a:prstGeom>
          </p:spPr>
        </p:pic>
      </p:grpSp>
      <p:sp>
        <p:nvSpPr>
          <p:cNvPr id="55" name="Rechteck 54">
            <a:extLst>
              <a:ext uri="{FF2B5EF4-FFF2-40B4-BE49-F238E27FC236}">
                <a16:creationId xmlns:a16="http://schemas.microsoft.com/office/drawing/2014/main" id="{58FC660E-E259-C2B6-8EEB-D0858A317AF4}"/>
              </a:ext>
            </a:extLst>
          </p:cNvPr>
          <p:cNvSpPr/>
          <p:nvPr userDrawn="1"/>
        </p:nvSpPr>
        <p:spPr>
          <a:xfrm>
            <a:off x="8521696" y="2175716"/>
            <a:ext cx="1547855"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Antwort</a:t>
            </a:r>
          </a:p>
        </p:txBody>
      </p:sp>
      <p:sp>
        <p:nvSpPr>
          <p:cNvPr id="56" name="Rechteck 55">
            <a:extLst>
              <a:ext uri="{FF2B5EF4-FFF2-40B4-BE49-F238E27FC236}">
                <a16:creationId xmlns:a16="http://schemas.microsoft.com/office/drawing/2014/main" id="{05E706DF-15BE-DFED-4680-2325DCBCBA64}"/>
              </a:ext>
            </a:extLst>
          </p:cNvPr>
          <p:cNvSpPr/>
          <p:nvPr userDrawn="1"/>
        </p:nvSpPr>
        <p:spPr>
          <a:xfrm>
            <a:off x="10294972" y="2175716"/>
            <a:ext cx="1547855"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Lösung</a:t>
            </a:r>
          </a:p>
        </p:txBody>
      </p:sp>
      <p:grpSp>
        <p:nvGrpSpPr>
          <p:cNvPr id="57" name="Gruppieren 56">
            <a:extLst>
              <a:ext uri="{FF2B5EF4-FFF2-40B4-BE49-F238E27FC236}">
                <a16:creationId xmlns:a16="http://schemas.microsoft.com/office/drawing/2014/main" id="{E6C95D7B-B5B0-3572-224F-7EF808AD33CB}"/>
              </a:ext>
            </a:extLst>
          </p:cNvPr>
          <p:cNvGrpSpPr/>
          <p:nvPr userDrawn="1"/>
        </p:nvGrpSpPr>
        <p:grpSpPr>
          <a:xfrm>
            <a:off x="742950" y="368301"/>
            <a:ext cx="1080000" cy="1080000"/>
            <a:chOff x="742950" y="368301"/>
            <a:chExt cx="1080000" cy="1080000"/>
          </a:xfrm>
        </p:grpSpPr>
        <p:sp>
          <p:nvSpPr>
            <p:cNvPr id="58" name="Oval 57">
              <a:extLst>
                <a:ext uri="{FF2B5EF4-FFF2-40B4-BE49-F238E27FC236}">
                  <a16:creationId xmlns:a16="http://schemas.microsoft.com/office/drawing/2014/main" id="{8BAA7032-C0A1-2178-FA24-D10CA9EC03B4}"/>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59" name="Gruppieren 58">
              <a:extLst>
                <a:ext uri="{FF2B5EF4-FFF2-40B4-BE49-F238E27FC236}">
                  <a16:creationId xmlns:a16="http://schemas.microsoft.com/office/drawing/2014/main" id="{39C2575E-2D7A-E134-48AF-E8AD69F742E8}"/>
                </a:ext>
              </a:extLst>
            </p:cNvPr>
            <p:cNvGrpSpPr/>
            <p:nvPr/>
          </p:nvGrpSpPr>
          <p:grpSpPr>
            <a:xfrm>
              <a:off x="887746" y="582496"/>
              <a:ext cx="790408" cy="594799"/>
              <a:chOff x="896563" y="582496"/>
              <a:chExt cx="790408" cy="594799"/>
            </a:xfrm>
          </p:grpSpPr>
          <p:grpSp>
            <p:nvGrpSpPr>
              <p:cNvPr id="60" name="Gruppieren 59">
                <a:extLst>
                  <a:ext uri="{FF2B5EF4-FFF2-40B4-BE49-F238E27FC236}">
                    <a16:creationId xmlns:a16="http://schemas.microsoft.com/office/drawing/2014/main" id="{BC262756-8143-75BB-20AB-F57FA8D53203}"/>
                  </a:ext>
                </a:extLst>
              </p:cNvPr>
              <p:cNvGrpSpPr/>
              <p:nvPr/>
            </p:nvGrpSpPr>
            <p:grpSpPr>
              <a:xfrm>
                <a:off x="1338796" y="582496"/>
                <a:ext cx="348175" cy="348175"/>
                <a:chOff x="1468485" y="707435"/>
                <a:chExt cx="260612" cy="260612"/>
              </a:xfrm>
            </p:grpSpPr>
            <p:grpSp>
              <p:nvGrpSpPr>
                <p:cNvPr id="98" name="Grafik 56">
                  <a:extLst>
                    <a:ext uri="{FF2B5EF4-FFF2-40B4-BE49-F238E27FC236}">
                      <a16:creationId xmlns:a16="http://schemas.microsoft.com/office/drawing/2014/main" id="{1AA4BB61-D6E3-4BDA-F1A1-6B4D2CA3C661}"/>
                    </a:ext>
                  </a:extLst>
                </p:cNvPr>
                <p:cNvGrpSpPr/>
                <p:nvPr/>
              </p:nvGrpSpPr>
              <p:grpSpPr>
                <a:xfrm>
                  <a:off x="1468485" y="707435"/>
                  <a:ext cx="260612" cy="260612"/>
                  <a:chOff x="2844799" y="195278"/>
                  <a:chExt cx="376294" cy="376294"/>
                </a:xfrm>
              </p:grpSpPr>
              <p:sp>
                <p:nvSpPr>
                  <p:cNvPr id="100" name="Freihandform 99">
                    <a:extLst>
                      <a:ext uri="{FF2B5EF4-FFF2-40B4-BE49-F238E27FC236}">
                        <a16:creationId xmlns:a16="http://schemas.microsoft.com/office/drawing/2014/main" id="{59F187A7-AA77-E17D-8008-E6091132DDC3}"/>
                      </a:ext>
                    </a:extLst>
                  </p:cNvPr>
                  <p:cNvSpPr/>
                  <p:nvPr/>
                </p:nvSpPr>
                <p:spPr>
                  <a:xfrm flipV="1">
                    <a:off x="2974216" y="195278"/>
                    <a:ext cx="246877" cy="376294"/>
                  </a:xfrm>
                  <a:custGeom>
                    <a:avLst/>
                    <a:gdLst>
                      <a:gd name="connsiteX0" fmla="*/ 247282 w 246877"/>
                      <a:gd name="connsiteY0" fmla="*/ 188388 h 376294"/>
                      <a:gd name="connsiteX1" fmla="*/ 59135 w 246877"/>
                      <a:gd name="connsiteY1" fmla="*/ 241 h 376294"/>
                      <a:gd name="connsiteX2" fmla="*/ 405 w 246877"/>
                      <a:gd name="connsiteY2" fmla="*/ 194004 h 376294"/>
                      <a:gd name="connsiteX3" fmla="*/ 59135 w 246877"/>
                      <a:gd name="connsiteY3" fmla="*/ 376535 h 376294"/>
                      <a:gd name="connsiteX4" fmla="*/ 247282 w 246877"/>
                      <a:gd name="connsiteY4" fmla="*/ 188388 h 37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77" h="376294">
                        <a:moveTo>
                          <a:pt x="247282" y="188388"/>
                        </a:moveTo>
                        <a:cubicBezTo>
                          <a:pt x="247282" y="84642"/>
                          <a:pt x="162881" y="241"/>
                          <a:pt x="59135" y="241"/>
                        </a:cubicBezTo>
                        <a:lnTo>
                          <a:pt x="405" y="194004"/>
                        </a:lnTo>
                        <a:lnTo>
                          <a:pt x="59135" y="376535"/>
                        </a:lnTo>
                        <a:cubicBezTo>
                          <a:pt x="162881" y="376535"/>
                          <a:pt x="247282" y="292134"/>
                          <a:pt x="247282" y="188388"/>
                        </a:cubicBezTo>
                      </a:path>
                    </a:pathLst>
                  </a:custGeom>
                  <a:solidFill>
                    <a:schemeClr val="bg1">
                      <a:lumMod val="95000"/>
                    </a:schemeClr>
                  </a:solidFill>
                  <a:ln w="1135" cap="flat">
                    <a:noFill/>
                    <a:prstDash val="solid"/>
                    <a:miter/>
                  </a:ln>
                </p:spPr>
                <p:txBody>
                  <a:bodyPr rtlCol="0" anchor="ctr"/>
                  <a:lstStyle/>
                  <a:p>
                    <a:endParaRPr lang="en-US"/>
                  </a:p>
                </p:txBody>
              </p:sp>
              <p:sp>
                <p:nvSpPr>
                  <p:cNvPr id="101" name="Freihandform 100">
                    <a:extLst>
                      <a:ext uri="{FF2B5EF4-FFF2-40B4-BE49-F238E27FC236}">
                        <a16:creationId xmlns:a16="http://schemas.microsoft.com/office/drawing/2014/main" id="{2F152A55-D10A-06D8-D956-D78A623C64D2}"/>
                      </a:ext>
                    </a:extLst>
                  </p:cNvPr>
                  <p:cNvSpPr/>
                  <p:nvPr/>
                </p:nvSpPr>
                <p:spPr>
                  <a:xfrm flipV="1">
                    <a:off x="2844799" y="195278"/>
                    <a:ext cx="188147" cy="376294"/>
                  </a:xfrm>
                  <a:custGeom>
                    <a:avLst/>
                    <a:gdLst>
                      <a:gd name="connsiteX0" fmla="*/ 188340 w 188147"/>
                      <a:gd name="connsiteY0" fmla="*/ 376700 h 376294"/>
                      <a:gd name="connsiteX1" fmla="*/ 188340 w 188147"/>
                      <a:gd name="connsiteY1" fmla="*/ 406 h 376294"/>
                      <a:gd name="connsiteX2" fmla="*/ 17271 w 188147"/>
                      <a:gd name="connsiteY2" fmla="*/ 406 h 376294"/>
                      <a:gd name="connsiteX3" fmla="*/ 2413 w 188147"/>
                      <a:gd name="connsiteY3" fmla="*/ 9070 h 376294"/>
                      <a:gd name="connsiteX4" fmla="*/ 2629 w 188147"/>
                      <a:gd name="connsiteY4" fmla="*/ 26274 h 376294"/>
                      <a:gd name="connsiteX5" fmla="*/ 34771 w 188147"/>
                      <a:gd name="connsiteY5" fmla="*/ 79866 h 376294"/>
                      <a:gd name="connsiteX6" fmla="*/ 193 w 188147"/>
                      <a:gd name="connsiteY6" fmla="*/ 188553 h 376294"/>
                      <a:gd name="connsiteX7" fmla="*/ 188340 w 188147"/>
                      <a:gd name="connsiteY7" fmla="*/ 376700 h 3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47" h="376294">
                        <a:moveTo>
                          <a:pt x="188340" y="376700"/>
                        </a:moveTo>
                        <a:lnTo>
                          <a:pt x="188340" y="406"/>
                        </a:lnTo>
                        <a:lnTo>
                          <a:pt x="17271" y="406"/>
                        </a:lnTo>
                        <a:cubicBezTo>
                          <a:pt x="11123" y="406"/>
                          <a:pt x="5442" y="3719"/>
                          <a:pt x="2413" y="9070"/>
                        </a:cubicBezTo>
                        <a:cubicBezTo>
                          <a:pt x="-627" y="14422"/>
                          <a:pt x="-536" y="20991"/>
                          <a:pt x="2629" y="26274"/>
                        </a:cubicBezTo>
                        <a:lnTo>
                          <a:pt x="34771" y="79866"/>
                        </a:lnTo>
                        <a:cubicBezTo>
                          <a:pt x="12398" y="111484"/>
                          <a:pt x="193" y="149637"/>
                          <a:pt x="193" y="188553"/>
                        </a:cubicBezTo>
                        <a:cubicBezTo>
                          <a:pt x="193" y="292299"/>
                          <a:pt x="84594" y="376700"/>
                          <a:pt x="188340" y="376700"/>
                        </a:cubicBezTo>
                      </a:path>
                    </a:pathLst>
                  </a:custGeom>
                  <a:solidFill>
                    <a:schemeClr val="bg1">
                      <a:lumMod val="95000"/>
                    </a:schemeClr>
                  </a:solidFill>
                  <a:ln w="1135" cap="flat">
                    <a:noFill/>
                    <a:prstDash val="solid"/>
                    <a:miter/>
                  </a:ln>
                </p:spPr>
                <p:txBody>
                  <a:bodyPr rtlCol="0" anchor="ctr"/>
                  <a:lstStyle/>
                  <a:p>
                    <a:endParaRPr lang="en-US"/>
                  </a:p>
                </p:txBody>
              </p:sp>
            </p:grpSp>
            <p:pic>
              <p:nvPicPr>
                <p:cNvPr id="99" name="Grafik 98">
                  <a:extLst>
                    <a:ext uri="{FF2B5EF4-FFF2-40B4-BE49-F238E27FC236}">
                      <a16:creationId xmlns:a16="http://schemas.microsoft.com/office/drawing/2014/main" id="{8E84084B-51A6-DB5C-232D-6BEBD1D71B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432" y="768382"/>
                  <a:ext cx="138718" cy="138718"/>
                </a:xfrm>
                <a:prstGeom prst="rect">
                  <a:avLst/>
                </a:prstGeom>
              </p:spPr>
            </p:pic>
          </p:grpSp>
          <p:grpSp>
            <p:nvGrpSpPr>
              <p:cNvPr id="61" name="Grafik 3">
                <a:extLst>
                  <a:ext uri="{FF2B5EF4-FFF2-40B4-BE49-F238E27FC236}">
                    <a16:creationId xmlns:a16="http://schemas.microsoft.com/office/drawing/2014/main" id="{38234A5F-9851-15A1-4559-A06196A9E373}"/>
                  </a:ext>
                </a:extLst>
              </p:cNvPr>
              <p:cNvGrpSpPr/>
              <p:nvPr/>
            </p:nvGrpSpPr>
            <p:grpSpPr>
              <a:xfrm>
                <a:off x="1138687" y="667048"/>
                <a:ext cx="351657" cy="510247"/>
                <a:chOff x="1107121" y="664259"/>
                <a:chExt cx="351657" cy="510247"/>
              </a:xfrm>
            </p:grpSpPr>
            <p:sp>
              <p:nvSpPr>
                <p:cNvPr id="84" name="Freihandform 83">
                  <a:extLst>
                    <a:ext uri="{FF2B5EF4-FFF2-40B4-BE49-F238E27FC236}">
                      <a16:creationId xmlns:a16="http://schemas.microsoft.com/office/drawing/2014/main" id="{30AE2AD1-F025-FA4D-6301-7383B17C0634}"/>
                    </a:ext>
                  </a:extLst>
                </p:cNvPr>
                <p:cNvSpPr/>
                <p:nvPr/>
              </p:nvSpPr>
              <p:spPr>
                <a:xfrm>
                  <a:off x="1107121" y="664259"/>
                  <a:ext cx="351656" cy="510246"/>
                </a:xfrm>
                <a:custGeom>
                  <a:avLst/>
                  <a:gdLst>
                    <a:gd name="connsiteX0" fmla="*/ 351625 w 351656"/>
                    <a:gd name="connsiteY0" fmla="*/ 465025 h 510246"/>
                    <a:gd name="connsiteX1" fmla="*/ 350826 w 351656"/>
                    <a:gd name="connsiteY1" fmla="*/ 457838 h 510246"/>
                    <a:gd name="connsiteX2" fmla="*/ 345107 w 351656"/>
                    <a:gd name="connsiteY2" fmla="*/ 453261 h 510246"/>
                    <a:gd name="connsiteX3" fmla="*/ 344659 w 351656"/>
                    <a:gd name="connsiteY3" fmla="*/ 453311 h 510246"/>
                    <a:gd name="connsiteX4" fmla="*/ 336932 w 351656"/>
                    <a:gd name="connsiteY4" fmla="*/ 391494 h 510246"/>
                    <a:gd name="connsiteX5" fmla="*/ 313142 w 351656"/>
                    <a:gd name="connsiteY5" fmla="*/ 362475 h 510246"/>
                    <a:gd name="connsiteX6" fmla="*/ 270203 w 351656"/>
                    <a:gd name="connsiteY6" fmla="*/ 348162 h 510246"/>
                    <a:gd name="connsiteX7" fmla="*/ 253291 w 351656"/>
                    <a:gd name="connsiteY7" fmla="*/ 351322 h 510246"/>
                    <a:gd name="connsiteX8" fmla="*/ 240643 w 351656"/>
                    <a:gd name="connsiteY8" fmla="*/ 347106 h 510246"/>
                    <a:gd name="connsiteX9" fmla="*/ 228612 w 351656"/>
                    <a:gd name="connsiteY9" fmla="*/ 330414 h 510246"/>
                    <a:gd name="connsiteX10" fmla="*/ 228612 w 351656"/>
                    <a:gd name="connsiteY10" fmla="*/ 302040 h 510246"/>
                    <a:gd name="connsiteX11" fmla="*/ 266508 w 351656"/>
                    <a:gd name="connsiteY11" fmla="*/ 286250 h 510246"/>
                    <a:gd name="connsiteX12" fmla="*/ 298991 w 351656"/>
                    <a:gd name="connsiteY12" fmla="*/ 237528 h 510246"/>
                    <a:gd name="connsiteX13" fmla="*/ 298991 w 351656"/>
                    <a:gd name="connsiteY13" fmla="*/ 228731 h 510246"/>
                    <a:gd name="connsiteX14" fmla="*/ 325383 w 351656"/>
                    <a:gd name="connsiteY14" fmla="*/ 202339 h 510246"/>
                    <a:gd name="connsiteX15" fmla="*/ 322393 w 351656"/>
                    <a:gd name="connsiteY15" fmla="*/ 190141 h 510246"/>
                    <a:gd name="connsiteX16" fmla="*/ 325383 w 351656"/>
                    <a:gd name="connsiteY16" fmla="*/ 175947 h 510246"/>
                    <a:gd name="connsiteX17" fmla="*/ 323712 w 351656"/>
                    <a:gd name="connsiteY17" fmla="*/ 165774 h 510246"/>
                    <a:gd name="connsiteX18" fmla="*/ 334181 w 351656"/>
                    <a:gd name="connsiteY18" fmla="*/ 140758 h 510246"/>
                    <a:gd name="connsiteX19" fmla="*/ 332509 w 351656"/>
                    <a:gd name="connsiteY19" fmla="*/ 130584 h 510246"/>
                    <a:gd name="connsiteX20" fmla="*/ 342978 w 351656"/>
                    <a:gd name="connsiteY20" fmla="*/ 105568 h 510246"/>
                    <a:gd name="connsiteX21" fmla="*/ 315099 w 351656"/>
                    <a:gd name="connsiteY21" fmla="*/ 71161 h 510246"/>
                    <a:gd name="connsiteX22" fmla="*/ 316586 w 351656"/>
                    <a:gd name="connsiteY22" fmla="*/ 61581 h 510246"/>
                    <a:gd name="connsiteX23" fmla="*/ 281396 w 351656"/>
                    <a:gd name="connsiteY23" fmla="*/ 26392 h 510246"/>
                    <a:gd name="connsiteX24" fmla="*/ 261698 w 351656"/>
                    <a:gd name="connsiteY24" fmla="*/ 32420 h 510246"/>
                    <a:gd name="connsiteX25" fmla="*/ 228612 w 351656"/>
                    <a:gd name="connsiteY25" fmla="*/ 8797 h 510246"/>
                    <a:gd name="connsiteX26" fmla="*/ 205958 w 351656"/>
                    <a:gd name="connsiteY26" fmla="*/ 17265 h 510246"/>
                    <a:gd name="connsiteX27" fmla="*/ 175829 w 351656"/>
                    <a:gd name="connsiteY27" fmla="*/ 0 h 510246"/>
                    <a:gd name="connsiteX28" fmla="*/ 145700 w 351656"/>
                    <a:gd name="connsiteY28" fmla="*/ 17265 h 510246"/>
                    <a:gd name="connsiteX29" fmla="*/ 123045 w 351656"/>
                    <a:gd name="connsiteY29" fmla="*/ 8797 h 510246"/>
                    <a:gd name="connsiteX30" fmla="*/ 89960 w 351656"/>
                    <a:gd name="connsiteY30" fmla="*/ 32420 h 510246"/>
                    <a:gd name="connsiteX31" fmla="*/ 70261 w 351656"/>
                    <a:gd name="connsiteY31" fmla="*/ 26392 h 510246"/>
                    <a:gd name="connsiteX32" fmla="*/ 35072 w 351656"/>
                    <a:gd name="connsiteY32" fmla="*/ 61581 h 510246"/>
                    <a:gd name="connsiteX33" fmla="*/ 36559 w 351656"/>
                    <a:gd name="connsiteY33" fmla="*/ 71161 h 510246"/>
                    <a:gd name="connsiteX34" fmla="*/ 8679 w 351656"/>
                    <a:gd name="connsiteY34" fmla="*/ 105568 h 510246"/>
                    <a:gd name="connsiteX35" fmla="*/ 19148 w 351656"/>
                    <a:gd name="connsiteY35" fmla="*/ 130584 h 510246"/>
                    <a:gd name="connsiteX36" fmla="*/ 17476 w 351656"/>
                    <a:gd name="connsiteY36" fmla="*/ 140758 h 510246"/>
                    <a:gd name="connsiteX37" fmla="*/ 27945 w 351656"/>
                    <a:gd name="connsiteY37" fmla="*/ 165774 h 510246"/>
                    <a:gd name="connsiteX38" fmla="*/ 26273 w 351656"/>
                    <a:gd name="connsiteY38" fmla="*/ 175947 h 510246"/>
                    <a:gd name="connsiteX39" fmla="*/ 29263 w 351656"/>
                    <a:gd name="connsiteY39" fmla="*/ 190141 h 510246"/>
                    <a:gd name="connsiteX40" fmla="*/ 26273 w 351656"/>
                    <a:gd name="connsiteY40" fmla="*/ 202339 h 510246"/>
                    <a:gd name="connsiteX41" fmla="*/ 52665 w 351656"/>
                    <a:gd name="connsiteY41" fmla="*/ 228731 h 510246"/>
                    <a:gd name="connsiteX42" fmla="*/ 52665 w 351656"/>
                    <a:gd name="connsiteY42" fmla="*/ 237528 h 510246"/>
                    <a:gd name="connsiteX43" fmla="*/ 85147 w 351656"/>
                    <a:gd name="connsiteY43" fmla="*/ 286252 h 510246"/>
                    <a:gd name="connsiteX44" fmla="*/ 123044 w 351656"/>
                    <a:gd name="connsiteY44" fmla="*/ 302043 h 510246"/>
                    <a:gd name="connsiteX45" fmla="*/ 123044 w 351656"/>
                    <a:gd name="connsiteY45" fmla="*/ 330415 h 510246"/>
                    <a:gd name="connsiteX46" fmla="*/ 111014 w 351656"/>
                    <a:gd name="connsiteY46" fmla="*/ 347107 h 510246"/>
                    <a:gd name="connsiteX47" fmla="*/ 98366 w 351656"/>
                    <a:gd name="connsiteY47" fmla="*/ 351323 h 510246"/>
                    <a:gd name="connsiteX48" fmla="*/ 81454 w 351656"/>
                    <a:gd name="connsiteY48" fmla="*/ 348163 h 510246"/>
                    <a:gd name="connsiteX49" fmla="*/ 38515 w 351656"/>
                    <a:gd name="connsiteY49" fmla="*/ 362476 h 510246"/>
                    <a:gd name="connsiteX50" fmla="*/ 14725 w 351656"/>
                    <a:gd name="connsiteY50" fmla="*/ 391495 h 510246"/>
                    <a:gd name="connsiteX51" fmla="*/ 6997 w 351656"/>
                    <a:gd name="connsiteY51" fmla="*/ 453312 h 510246"/>
                    <a:gd name="connsiteX52" fmla="*/ 6550 w 351656"/>
                    <a:gd name="connsiteY52" fmla="*/ 453262 h 510246"/>
                    <a:gd name="connsiteX53" fmla="*/ 830 w 351656"/>
                    <a:gd name="connsiteY53" fmla="*/ 457839 h 510246"/>
                    <a:gd name="connsiteX54" fmla="*/ 32 w 351656"/>
                    <a:gd name="connsiteY54" fmla="*/ 465027 h 510246"/>
                    <a:gd name="connsiteX55" fmla="*/ 4608 w 351656"/>
                    <a:gd name="connsiteY55" fmla="*/ 470746 h 510246"/>
                    <a:gd name="connsiteX56" fmla="*/ 17476 w 351656"/>
                    <a:gd name="connsiteY56" fmla="*/ 472176 h 510246"/>
                    <a:gd name="connsiteX57" fmla="*/ 17476 w 351656"/>
                    <a:gd name="connsiteY57" fmla="*/ 492651 h 510246"/>
                    <a:gd name="connsiteX58" fmla="*/ 35071 w 351656"/>
                    <a:gd name="connsiteY58" fmla="*/ 510246 h 510246"/>
                    <a:gd name="connsiteX59" fmla="*/ 79058 w 351656"/>
                    <a:gd name="connsiteY59" fmla="*/ 510246 h 510246"/>
                    <a:gd name="connsiteX60" fmla="*/ 272599 w 351656"/>
                    <a:gd name="connsiteY60" fmla="*/ 510246 h 510246"/>
                    <a:gd name="connsiteX61" fmla="*/ 316586 w 351656"/>
                    <a:gd name="connsiteY61" fmla="*/ 510246 h 510246"/>
                    <a:gd name="connsiteX62" fmla="*/ 334181 w 351656"/>
                    <a:gd name="connsiteY62" fmla="*/ 492651 h 510246"/>
                    <a:gd name="connsiteX63" fmla="*/ 334181 w 351656"/>
                    <a:gd name="connsiteY63" fmla="*/ 472174 h 510246"/>
                    <a:gd name="connsiteX64" fmla="*/ 347049 w 351656"/>
                    <a:gd name="connsiteY64" fmla="*/ 470745 h 510246"/>
                    <a:gd name="connsiteX65" fmla="*/ 351625 w 351656"/>
                    <a:gd name="connsiteY65" fmla="*/ 465025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1656" h="510246">
                      <a:moveTo>
                        <a:pt x="351625" y="465025"/>
                      </a:moveTo>
                      <a:lnTo>
                        <a:pt x="350826" y="457838"/>
                      </a:lnTo>
                      <a:cubicBezTo>
                        <a:pt x="350511" y="454995"/>
                        <a:pt x="347949" y="452946"/>
                        <a:pt x="345107" y="453261"/>
                      </a:cubicBezTo>
                      <a:lnTo>
                        <a:pt x="344659" y="453311"/>
                      </a:lnTo>
                      <a:lnTo>
                        <a:pt x="336932" y="391494"/>
                      </a:lnTo>
                      <a:cubicBezTo>
                        <a:pt x="335251" y="378047"/>
                        <a:pt x="325998" y="366760"/>
                        <a:pt x="313142" y="362475"/>
                      </a:cubicBezTo>
                      <a:lnTo>
                        <a:pt x="270203" y="348162"/>
                      </a:lnTo>
                      <a:cubicBezTo>
                        <a:pt x="264307" y="346195"/>
                        <a:pt x="257838" y="347447"/>
                        <a:pt x="253291" y="351322"/>
                      </a:cubicBezTo>
                      <a:lnTo>
                        <a:pt x="240643" y="347106"/>
                      </a:lnTo>
                      <a:cubicBezTo>
                        <a:pt x="233458" y="344711"/>
                        <a:pt x="228612" y="337987"/>
                        <a:pt x="228612" y="330414"/>
                      </a:cubicBezTo>
                      <a:lnTo>
                        <a:pt x="228612" y="302040"/>
                      </a:lnTo>
                      <a:lnTo>
                        <a:pt x="266508" y="286250"/>
                      </a:lnTo>
                      <a:cubicBezTo>
                        <a:pt x="286179" y="278057"/>
                        <a:pt x="298991" y="258838"/>
                        <a:pt x="298991" y="237528"/>
                      </a:cubicBezTo>
                      <a:lnTo>
                        <a:pt x="298991" y="228731"/>
                      </a:lnTo>
                      <a:cubicBezTo>
                        <a:pt x="313567" y="228731"/>
                        <a:pt x="325383" y="216915"/>
                        <a:pt x="325383" y="202339"/>
                      </a:cubicBezTo>
                      <a:cubicBezTo>
                        <a:pt x="325383" y="197937"/>
                        <a:pt x="324300" y="193790"/>
                        <a:pt x="322393" y="190141"/>
                      </a:cubicBezTo>
                      <a:cubicBezTo>
                        <a:pt x="324311" y="185798"/>
                        <a:pt x="325383" y="180999"/>
                        <a:pt x="325383" y="175947"/>
                      </a:cubicBezTo>
                      <a:cubicBezTo>
                        <a:pt x="325383" y="172384"/>
                        <a:pt x="324696" y="169015"/>
                        <a:pt x="323712" y="165774"/>
                      </a:cubicBezTo>
                      <a:cubicBezTo>
                        <a:pt x="330168" y="159395"/>
                        <a:pt x="334181" y="150550"/>
                        <a:pt x="334181" y="140758"/>
                      </a:cubicBezTo>
                      <a:cubicBezTo>
                        <a:pt x="334181" y="137195"/>
                        <a:pt x="333493" y="133825"/>
                        <a:pt x="332509" y="130584"/>
                      </a:cubicBezTo>
                      <a:cubicBezTo>
                        <a:pt x="338966" y="124205"/>
                        <a:pt x="342978" y="115361"/>
                        <a:pt x="342978" y="105568"/>
                      </a:cubicBezTo>
                      <a:cubicBezTo>
                        <a:pt x="342978" y="88643"/>
                        <a:pt x="331021" y="74529"/>
                        <a:pt x="315099" y="71161"/>
                      </a:cubicBezTo>
                      <a:cubicBezTo>
                        <a:pt x="315971" y="68096"/>
                        <a:pt x="316586" y="64926"/>
                        <a:pt x="316586" y="61581"/>
                      </a:cubicBezTo>
                      <a:cubicBezTo>
                        <a:pt x="316586" y="42147"/>
                        <a:pt x="300831" y="26392"/>
                        <a:pt x="281396" y="26392"/>
                      </a:cubicBezTo>
                      <a:cubicBezTo>
                        <a:pt x="274098" y="26392"/>
                        <a:pt x="267320" y="28616"/>
                        <a:pt x="261698" y="32420"/>
                      </a:cubicBezTo>
                      <a:cubicBezTo>
                        <a:pt x="256896" y="18700"/>
                        <a:pt x="243973" y="8797"/>
                        <a:pt x="228612" y="8797"/>
                      </a:cubicBezTo>
                      <a:cubicBezTo>
                        <a:pt x="219935" y="8797"/>
                        <a:pt x="212094" y="12058"/>
                        <a:pt x="205958" y="17265"/>
                      </a:cubicBezTo>
                      <a:cubicBezTo>
                        <a:pt x="199821" y="6969"/>
                        <a:pt x="188687" y="0"/>
                        <a:pt x="175829" y="0"/>
                      </a:cubicBezTo>
                      <a:cubicBezTo>
                        <a:pt x="162972" y="0"/>
                        <a:pt x="151839" y="6969"/>
                        <a:pt x="145700" y="17265"/>
                      </a:cubicBezTo>
                      <a:cubicBezTo>
                        <a:pt x="139563" y="12058"/>
                        <a:pt x="131723" y="8797"/>
                        <a:pt x="123045" y="8797"/>
                      </a:cubicBezTo>
                      <a:cubicBezTo>
                        <a:pt x="107685" y="8797"/>
                        <a:pt x="94762" y="18700"/>
                        <a:pt x="89960" y="32420"/>
                      </a:cubicBezTo>
                      <a:cubicBezTo>
                        <a:pt x="84337" y="28616"/>
                        <a:pt x="77559" y="26392"/>
                        <a:pt x="70261" y="26392"/>
                      </a:cubicBezTo>
                      <a:cubicBezTo>
                        <a:pt x="50827" y="26392"/>
                        <a:pt x="35072" y="42147"/>
                        <a:pt x="35072" y="61581"/>
                      </a:cubicBezTo>
                      <a:cubicBezTo>
                        <a:pt x="35072" y="64926"/>
                        <a:pt x="35688" y="68096"/>
                        <a:pt x="36559" y="71161"/>
                      </a:cubicBezTo>
                      <a:cubicBezTo>
                        <a:pt x="20635" y="74529"/>
                        <a:pt x="8679" y="88643"/>
                        <a:pt x="8679" y="105568"/>
                      </a:cubicBezTo>
                      <a:cubicBezTo>
                        <a:pt x="8679" y="115361"/>
                        <a:pt x="12691" y="124205"/>
                        <a:pt x="19148" y="130584"/>
                      </a:cubicBezTo>
                      <a:cubicBezTo>
                        <a:pt x="18163" y="133825"/>
                        <a:pt x="17476" y="137195"/>
                        <a:pt x="17476" y="140758"/>
                      </a:cubicBezTo>
                      <a:cubicBezTo>
                        <a:pt x="17476" y="150550"/>
                        <a:pt x="21489" y="159395"/>
                        <a:pt x="27945" y="165774"/>
                      </a:cubicBezTo>
                      <a:cubicBezTo>
                        <a:pt x="26961" y="169015"/>
                        <a:pt x="26273" y="172384"/>
                        <a:pt x="26273" y="175947"/>
                      </a:cubicBezTo>
                      <a:cubicBezTo>
                        <a:pt x="26273" y="180999"/>
                        <a:pt x="27346" y="185798"/>
                        <a:pt x="29263" y="190141"/>
                      </a:cubicBezTo>
                      <a:cubicBezTo>
                        <a:pt x="27358" y="193790"/>
                        <a:pt x="26273" y="197937"/>
                        <a:pt x="26273" y="202339"/>
                      </a:cubicBezTo>
                      <a:cubicBezTo>
                        <a:pt x="26273" y="216915"/>
                        <a:pt x="38089" y="228731"/>
                        <a:pt x="52665" y="228731"/>
                      </a:cubicBezTo>
                      <a:lnTo>
                        <a:pt x="52665" y="237528"/>
                      </a:lnTo>
                      <a:cubicBezTo>
                        <a:pt x="52665" y="258837"/>
                        <a:pt x="65478" y="278055"/>
                        <a:pt x="85147" y="286252"/>
                      </a:cubicBezTo>
                      <a:lnTo>
                        <a:pt x="123044" y="302043"/>
                      </a:lnTo>
                      <a:lnTo>
                        <a:pt x="123044" y="330415"/>
                      </a:lnTo>
                      <a:cubicBezTo>
                        <a:pt x="123044" y="337989"/>
                        <a:pt x="118198" y="344712"/>
                        <a:pt x="111014" y="347107"/>
                      </a:cubicBezTo>
                      <a:lnTo>
                        <a:pt x="98366" y="351323"/>
                      </a:lnTo>
                      <a:cubicBezTo>
                        <a:pt x="93818" y="347448"/>
                        <a:pt x="87350" y="346196"/>
                        <a:pt x="81454" y="348163"/>
                      </a:cubicBezTo>
                      <a:lnTo>
                        <a:pt x="38515" y="362476"/>
                      </a:lnTo>
                      <a:cubicBezTo>
                        <a:pt x="25659" y="366761"/>
                        <a:pt x="16406" y="378048"/>
                        <a:pt x="14725" y="391495"/>
                      </a:cubicBezTo>
                      <a:lnTo>
                        <a:pt x="6997" y="453312"/>
                      </a:lnTo>
                      <a:lnTo>
                        <a:pt x="6550" y="453262"/>
                      </a:lnTo>
                      <a:cubicBezTo>
                        <a:pt x="3707" y="452947"/>
                        <a:pt x="1146" y="454995"/>
                        <a:pt x="830" y="457839"/>
                      </a:cubicBezTo>
                      <a:lnTo>
                        <a:pt x="32" y="465027"/>
                      </a:lnTo>
                      <a:cubicBezTo>
                        <a:pt x="-284" y="467869"/>
                        <a:pt x="1765" y="470430"/>
                        <a:pt x="4608" y="470746"/>
                      </a:cubicBezTo>
                      <a:lnTo>
                        <a:pt x="17476" y="472176"/>
                      </a:lnTo>
                      <a:lnTo>
                        <a:pt x="17476" y="492651"/>
                      </a:lnTo>
                      <a:cubicBezTo>
                        <a:pt x="17476" y="502368"/>
                        <a:pt x="25354" y="510246"/>
                        <a:pt x="35071" y="510246"/>
                      </a:cubicBezTo>
                      <a:lnTo>
                        <a:pt x="79058" y="510246"/>
                      </a:lnTo>
                      <a:lnTo>
                        <a:pt x="272599" y="510246"/>
                      </a:lnTo>
                      <a:lnTo>
                        <a:pt x="316586" y="510246"/>
                      </a:lnTo>
                      <a:cubicBezTo>
                        <a:pt x="326304" y="510246"/>
                        <a:pt x="334181" y="502368"/>
                        <a:pt x="334181" y="492651"/>
                      </a:cubicBezTo>
                      <a:lnTo>
                        <a:pt x="334181" y="472174"/>
                      </a:lnTo>
                      <a:lnTo>
                        <a:pt x="347049" y="470745"/>
                      </a:lnTo>
                      <a:cubicBezTo>
                        <a:pt x="349891" y="470429"/>
                        <a:pt x="351941" y="467868"/>
                        <a:pt x="351625" y="465025"/>
                      </a:cubicBezTo>
                      <a:close/>
                    </a:path>
                  </a:pathLst>
                </a:custGeom>
                <a:solidFill>
                  <a:srgbClr val="C38762"/>
                </a:solidFill>
                <a:ln w="1088" cap="flat">
                  <a:noFill/>
                  <a:prstDash val="solid"/>
                  <a:miter/>
                </a:ln>
              </p:spPr>
              <p:txBody>
                <a:bodyPr rtlCol="0" anchor="ctr"/>
                <a:lstStyle/>
                <a:p>
                  <a:endParaRPr lang="en-US"/>
                </a:p>
              </p:txBody>
            </p:sp>
            <p:sp>
              <p:nvSpPr>
                <p:cNvPr id="85" name="Freihandform 84">
                  <a:extLst>
                    <a:ext uri="{FF2B5EF4-FFF2-40B4-BE49-F238E27FC236}">
                      <a16:creationId xmlns:a16="http://schemas.microsoft.com/office/drawing/2014/main" id="{FB895407-425F-54FE-238F-7A360632F555}"/>
                    </a:ext>
                  </a:extLst>
                </p:cNvPr>
                <p:cNvSpPr/>
                <p:nvPr/>
              </p:nvSpPr>
              <p:spPr>
                <a:xfrm>
                  <a:off x="1115800" y="664259"/>
                  <a:ext cx="334299" cy="211136"/>
                </a:xfrm>
                <a:custGeom>
                  <a:avLst/>
                  <a:gdLst>
                    <a:gd name="connsiteX0" fmla="*/ 323831 w 334299"/>
                    <a:gd name="connsiteY0" fmla="*/ 130584 h 211136"/>
                    <a:gd name="connsiteX1" fmla="*/ 334299 w 334299"/>
                    <a:gd name="connsiteY1" fmla="*/ 105568 h 211136"/>
                    <a:gd name="connsiteX2" fmla="*/ 306420 w 334299"/>
                    <a:gd name="connsiteY2" fmla="*/ 71161 h 211136"/>
                    <a:gd name="connsiteX3" fmla="*/ 307907 w 334299"/>
                    <a:gd name="connsiteY3" fmla="*/ 61581 h 211136"/>
                    <a:gd name="connsiteX4" fmla="*/ 272718 w 334299"/>
                    <a:gd name="connsiteY4" fmla="*/ 26392 h 211136"/>
                    <a:gd name="connsiteX5" fmla="*/ 253019 w 334299"/>
                    <a:gd name="connsiteY5" fmla="*/ 32420 h 211136"/>
                    <a:gd name="connsiteX6" fmla="*/ 219934 w 334299"/>
                    <a:gd name="connsiteY6" fmla="*/ 8797 h 211136"/>
                    <a:gd name="connsiteX7" fmla="*/ 197279 w 334299"/>
                    <a:gd name="connsiteY7" fmla="*/ 17265 h 211136"/>
                    <a:gd name="connsiteX8" fmla="*/ 167151 w 334299"/>
                    <a:gd name="connsiteY8" fmla="*/ 0 h 211136"/>
                    <a:gd name="connsiteX9" fmla="*/ 137021 w 334299"/>
                    <a:gd name="connsiteY9" fmla="*/ 17265 h 211136"/>
                    <a:gd name="connsiteX10" fmla="*/ 114367 w 334299"/>
                    <a:gd name="connsiteY10" fmla="*/ 8797 h 211136"/>
                    <a:gd name="connsiteX11" fmla="*/ 81281 w 334299"/>
                    <a:gd name="connsiteY11" fmla="*/ 32420 h 211136"/>
                    <a:gd name="connsiteX12" fmla="*/ 61583 w 334299"/>
                    <a:gd name="connsiteY12" fmla="*/ 26392 h 211136"/>
                    <a:gd name="connsiteX13" fmla="*/ 26393 w 334299"/>
                    <a:gd name="connsiteY13" fmla="*/ 61581 h 211136"/>
                    <a:gd name="connsiteX14" fmla="*/ 27880 w 334299"/>
                    <a:gd name="connsiteY14" fmla="*/ 71161 h 211136"/>
                    <a:gd name="connsiteX15" fmla="*/ 0 w 334299"/>
                    <a:gd name="connsiteY15" fmla="*/ 105568 h 211136"/>
                    <a:gd name="connsiteX16" fmla="*/ 10469 w 334299"/>
                    <a:gd name="connsiteY16" fmla="*/ 130584 h 211136"/>
                    <a:gd name="connsiteX17" fmla="*/ 8797 w 334299"/>
                    <a:gd name="connsiteY17" fmla="*/ 140758 h 211136"/>
                    <a:gd name="connsiteX18" fmla="*/ 19266 w 334299"/>
                    <a:gd name="connsiteY18" fmla="*/ 165774 h 211136"/>
                    <a:gd name="connsiteX19" fmla="*/ 17595 w 334299"/>
                    <a:gd name="connsiteY19" fmla="*/ 175947 h 211136"/>
                    <a:gd name="connsiteX20" fmla="*/ 52784 w 334299"/>
                    <a:gd name="connsiteY20" fmla="*/ 211136 h 211136"/>
                    <a:gd name="connsiteX21" fmla="*/ 52795 w 334299"/>
                    <a:gd name="connsiteY21" fmla="*/ 211136 h 211136"/>
                    <a:gd name="connsiteX22" fmla="*/ 281505 w 334299"/>
                    <a:gd name="connsiteY22" fmla="*/ 211136 h 211136"/>
                    <a:gd name="connsiteX23" fmla="*/ 281516 w 334299"/>
                    <a:gd name="connsiteY23" fmla="*/ 211136 h 211136"/>
                    <a:gd name="connsiteX24" fmla="*/ 316706 w 334299"/>
                    <a:gd name="connsiteY24" fmla="*/ 175947 h 211136"/>
                    <a:gd name="connsiteX25" fmla="*/ 315034 w 334299"/>
                    <a:gd name="connsiteY25" fmla="*/ 165774 h 211136"/>
                    <a:gd name="connsiteX26" fmla="*/ 325503 w 334299"/>
                    <a:gd name="connsiteY26" fmla="*/ 140758 h 211136"/>
                    <a:gd name="connsiteX27" fmla="*/ 323831 w 334299"/>
                    <a:gd name="connsiteY27" fmla="*/ 130584 h 21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4299" h="211136">
                      <a:moveTo>
                        <a:pt x="323831" y="130584"/>
                      </a:moveTo>
                      <a:cubicBezTo>
                        <a:pt x="330288" y="124205"/>
                        <a:pt x="334299" y="115361"/>
                        <a:pt x="334299" y="105568"/>
                      </a:cubicBezTo>
                      <a:cubicBezTo>
                        <a:pt x="334299" y="88643"/>
                        <a:pt x="322342" y="74529"/>
                        <a:pt x="306420" y="71161"/>
                      </a:cubicBezTo>
                      <a:cubicBezTo>
                        <a:pt x="307292" y="68096"/>
                        <a:pt x="307907" y="64926"/>
                        <a:pt x="307907" y="61581"/>
                      </a:cubicBezTo>
                      <a:cubicBezTo>
                        <a:pt x="307907" y="42147"/>
                        <a:pt x="292152" y="26392"/>
                        <a:pt x="272718" y="26392"/>
                      </a:cubicBezTo>
                      <a:cubicBezTo>
                        <a:pt x="265419" y="26392"/>
                        <a:pt x="258641" y="28616"/>
                        <a:pt x="253019" y="32420"/>
                      </a:cubicBezTo>
                      <a:cubicBezTo>
                        <a:pt x="248217" y="18700"/>
                        <a:pt x="235294" y="8797"/>
                        <a:pt x="219934" y="8797"/>
                      </a:cubicBezTo>
                      <a:cubicBezTo>
                        <a:pt x="211256" y="8797"/>
                        <a:pt x="203416" y="12058"/>
                        <a:pt x="197279" y="17265"/>
                      </a:cubicBezTo>
                      <a:cubicBezTo>
                        <a:pt x="191142" y="6969"/>
                        <a:pt x="180008" y="0"/>
                        <a:pt x="167151" y="0"/>
                      </a:cubicBezTo>
                      <a:cubicBezTo>
                        <a:pt x="154293" y="0"/>
                        <a:pt x="143160" y="6969"/>
                        <a:pt x="137021" y="17265"/>
                      </a:cubicBezTo>
                      <a:cubicBezTo>
                        <a:pt x="130885" y="12058"/>
                        <a:pt x="123044" y="8797"/>
                        <a:pt x="114367" y="8797"/>
                      </a:cubicBezTo>
                      <a:cubicBezTo>
                        <a:pt x="99006" y="8797"/>
                        <a:pt x="86083" y="18700"/>
                        <a:pt x="81281" y="32420"/>
                      </a:cubicBezTo>
                      <a:cubicBezTo>
                        <a:pt x="75658" y="28616"/>
                        <a:pt x="68880" y="26392"/>
                        <a:pt x="61583" y="26392"/>
                      </a:cubicBezTo>
                      <a:cubicBezTo>
                        <a:pt x="42148" y="26392"/>
                        <a:pt x="26393" y="42147"/>
                        <a:pt x="26393" y="61581"/>
                      </a:cubicBezTo>
                      <a:cubicBezTo>
                        <a:pt x="26393" y="64926"/>
                        <a:pt x="27009" y="68096"/>
                        <a:pt x="27880" y="71161"/>
                      </a:cubicBezTo>
                      <a:cubicBezTo>
                        <a:pt x="11957" y="74529"/>
                        <a:pt x="0" y="88643"/>
                        <a:pt x="0" y="105568"/>
                      </a:cubicBezTo>
                      <a:cubicBezTo>
                        <a:pt x="0" y="115361"/>
                        <a:pt x="4013" y="124205"/>
                        <a:pt x="10469" y="130584"/>
                      </a:cubicBezTo>
                      <a:cubicBezTo>
                        <a:pt x="9485" y="133825"/>
                        <a:pt x="8797" y="137195"/>
                        <a:pt x="8797" y="140758"/>
                      </a:cubicBezTo>
                      <a:cubicBezTo>
                        <a:pt x="8797" y="150550"/>
                        <a:pt x="12810" y="159395"/>
                        <a:pt x="19266" y="165774"/>
                      </a:cubicBezTo>
                      <a:cubicBezTo>
                        <a:pt x="18282" y="169015"/>
                        <a:pt x="17595" y="172384"/>
                        <a:pt x="17595" y="175947"/>
                      </a:cubicBezTo>
                      <a:cubicBezTo>
                        <a:pt x="17595" y="195381"/>
                        <a:pt x="33350" y="211136"/>
                        <a:pt x="52784" y="211136"/>
                      </a:cubicBezTo>
                      <a:cubicBezTo>
                        <a:pt x="52787" y="211136"/>
                        <a:pt x="52791" y="211136"/>
                        <a:pt x="52795" y="211136"/>
                      </a:cubicBezTo>
                      <a:lnTo>
                        <a:pt x="281505" y="211136"/>
                      </a:lnTo>
                      <a:cubicBezTo>
                        <a:pt x="281508" y="211136"/>
                        <a:pt x="281512" y="211136"/>
                        <a:pt x="281516" y="211136"/>
                      </a:cubicBezTo>
                      <a:cubicBezTo>
                        <a:pt x="300951" y="211136"/>
                        <a:pt x="316706" y="195381"/>
                        <a:pt x="316706" y="175947"/>
                      </a:cubicBezTo>
                      <a:cubicBezTo>
                        <a:pt x="316706" y="172384"/>
                        <a:pt x="316018" y="169015"/>
                        <a:pt x="315034" y="165774"/>
                      </a:cubicBezTo>
                      <a:cubicBezTo>
                        <a:pt x="321490" y="159395"/>
                        <a:pt x="325503" y="150550"/>
                        <a:pt x="325503" y="140758"/>
                      </a:cubicBezTo>
                      <a:cubicBezTo>
                        <a:pt x="325502" y="137195"/>
                        <a:pt x="324816" y="133825"/>
                        <a:pt x="323831" y="130584"/>
                      </a:cubicBezTo>
                      <a:close/>
                    </a:path>
                  </a:pathLst>
                </a:custGeom>
                <a:solidFill>
                  <a:srgbClr val="623F33"/>
                </a:solidFill>
                <a:ln w="1088" cap="flat">
                  <a:noFill/>
                  <a:prstDash val="solid"/>
                  <a:miter/>
                </a:ln>
              </p:spPr>
              <p:txBody>
                <a:bodyPr rtlCol="0" anchor="ctr"/>
                <a:lstStyle/>
                <a:p>
                  <a:endParaRPr lang="en-US"/>
                </a:p>
              </p:txBody>
            </p:sp>
            <p:sp>
              <p:nvSpPr>
                <p:cNvPr id="86" name="Freihandform 85">
                  <a:extLst>
                    <a:ext uri="{FF2B5EF4-FFF2-40B4-BE49-F238E27FC236}">
                      <a16:creationId xmlns:a16="http://schemas.microsoft.com/office/drawing/2014/main" id="{17DF1675-FC0C-B4FC-3D26-F1672EA3EF93}"/>
                    </a:ext>
                  </a:extLst>
                </p:cNvPr>
                <p:cNvSpPr/>
                <p:nvPr/>
              </p:nvSpPr>
              <p:spPr>
                <a:xfrm>
                  <a:off x="1113480" y="1011499"/>
                  <a:ext cx="339918" cy="163006"/>
                </a:xfrm>
                <a:custGeom>
                  <a:avLst/>
                  <a:gdLst>
                    <a:gd name="connsiteX0" fmla="*/ 266241 w 339918"/>
                    <a:gd name="connsiteY0" fmla="*/ 163007 h 163006"/>
                    <a:gd name="connsiteX1" fmla="*/ 266241 w 339918"/>
                    <a:gd name="connsiteY1" fmla="*/ 119020 h 163006"/>
                    <a:gd name="connsiteX2" fmla="*/ 339918 w 339918"/>
                    <a:gd name="connsiteY2" fmla="*/ 119020 h 163006"/>
                    <a:gd name="connsiteX3" fmla="*/ 330572 w 339918"/>
                    <a:gd name="connsiteY3" fmla="*/ 44255 h 163006"/>
                    <a:gd name="connsiteX4" fmla="*/ 306782 w 339918"/>
                    <a:gd name="connsiteY4" fmla="*/ 15236 h 163006"/>
                    <a:gd name="connsiteX5" fmla="*/ 263843 w 339918"/>
                    <a:gd name="connsiteY5" fmla="*/ 922 h 163006"/>
                    <a:gd name="connsiteX6" fmla="*/ 243729 w 339918"/>
                    <a:gd name="connsiteY6" fmla="*/ 7747 h 163006"/>
                    <a:gd name="connsiteX7" fmla="*/ 169471 w 339918"/>
                    <a:gd name="connsiteY7" fmla="*/ 48640 h 163006"/>
                    <a:gd name="connsiteX8" fmla="*/ 95210 w 339918"/>
                    <a:gd name="connsiteY8" fmla="*/ 7746 h 163006"/>
                    <a:gd name="connsiteX9" fmla="*/ 75096 w 339918"/>
                    <a:gd name="connsiteY9" fmla="*/ 921 h 163006"/>
                    <a:gd name="connsiteX10" fmla="*/ 32158 w 339918"/>
                    <a:gd name="connsiteY10" fmla="*/ 15235 h 163006"/>
                    <a:gd name="connsiteX11" fmla="*/ 8367 w 339918"/>
                    <a:gd name="connsiteY11" fmla="*/ 44254 h 163006"/>
                    <a:gd name="connsiteX12" fmla="*/ 0 w 339918"/>
                    <a:gd name="connsiteY12" fmla="*/ 111193 h 163006"/>
                    <a:gd name="connsiteX13" fmla="*/ 72700 w 339918"/>
                    <a:gd name="connsiteY13" fmla="*/ 119019 h 163006"/>
                    <a:gd name="connsiteX14" fmla="*/ 72700 w 339918"/>
                    <a:gd name="connsiteY14" fmla="*/ 163006 h 163006"/>
                    <a:gd name="connsiteX15" fmla="*/ 266242 w 339918"/>
                    <a:gd name="connsiteY15" fmla="*/ 163006 h 163006"/>
                    <a:gd name="connsiteX16" fmla="*/ 266242 w 339918"/>
                    <a:gd name="connsiteY16" fmla="*/ 163007 h 16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918" h="163006">
                      <a:moveTo>
                        <a:pt x="266241" y="163007"/>
                      </a:moveTo>
                      <a:lnTo>
                        <a:pt x="266241" y="119020"/>
                      </a:lnTo>
                      <a:lnTo>
                        <a:pt x="339918" y="119020"/>
                      </a:lnTo>
                      <a:lnTo>
                        <a:pt x="330572" y="44255"/>
                      </a:lnTo>
                      <a:cubicBezTo>
                        <a:pt x="328891" y="30808"/>
                        <a:pt x="319638" y="19521"/>
                        <a:pt x="306782" y="15236"/>
                      </a:cubicBezTo>
                      <a:lnTo>
                        <a:pt x="263843" y="922"/>
                      </a:lnTo>
                      <a:cubicBezTo>
                        <a:pt x="256366" y="-1571"/>
                        <a:pt x="247953" y="1092"/>
                        <a:pt x="243729" y="7747"/>
                      </a:cubicBezTo>
                      <a:cubicBezTo>
                        <a:pt x="228136" y="32318"/>
                        <a:pt x="200727" y="48640"/>
                        <a:pt x="169471" y="48640"/>
                      </a:cubicBezTo>
                      <a:cubicBezTo>
                        <a:pt x="138215" y="48640"/>
                        <a:pt x="110805" y="32317"/>
                        <a:pt x="95210" y="7746"/>
                      </a:cubicBezTo>
                      <a:cubicBezTo>
                        <a:pt x="90987" y="1091"/>
                        <a:pt x="82574" y="-1572"/>
                        <a:pt x="75096" y="921"/>
                      </a:cubicBezTo>
                      <a:lnTo>
                        <a:pt x="32158" y="15235"/>
                      </a:lnTo>
                      <a:cubicBezTo>
                        <a:pt x="19301" y="19520"/>
                        <a:pt x="10049" y="30807"/>
                        <a:pt x="8367" y="44254"/>
                      </a:cubicBezTo>
                      <a:lnTo>
                        <a:pt x="0" y="111193"/>
                      </a:lnTo>
                      <a:lnTo>
                        <a:pt x="72700" y="119019"/>
                      </a:lnTo>
                      <a:lnTo>
                        <a:pt x="72700" y="163006"/>
                      </a:lnTo>
                      <a:lnTo>
                        <a:pt x="266242" y="163006"/>
                      </a:lnTo>
                      <a:lnTo>
                        <a:pt x="266242" y="163007"/>
                      </a:lnTo>
                      <a:close/>
                    </a:path>
                  </a:pathLst>
                </a:custGeom>
                <a:solidFill>
                  <a:schemeClr val="accent5"/>
                </a:solidFill>
                <a:ln w="1088" cap="flat">
                  <a:noFill/>
                  <a:prstDash val="solid"/>
                  <a:miter/>
                </a:ln>
              </p:spPr>
              <p:txBody>
                <a:bodyPr rtlCol="0" anchor="ctr"/>
                <a:lstStyle/>
                <a:p>
                  <a:endParaRPr lang="en-US" dirty="0"/>
                </a:p>
              </p:txBody>
            </p:sp>
            <p:sp>
              <p:nvSpPr>
                <p:cNvPr id="87" name="Freihandform 86">
                  <a:extLst>
                    <a:ext uri="{FF2B5EF4-FFF2-40B4-BE49-F238E27FC236}">
                      <a16:creationId xmlns:a16="http://schemas.microsoft.com/office/drawing/2014/main" id="{52403024-E47D-D3D4-EFF4-3B5448D9202E}"/>
                    </a:ext>
                  </a:extLst>
                </p:cNvPr>
                <p:cNvSpPr/>
                <p:nvPr/>
              </p:nvSpPr>
              <p:spPr>
                <a:xfrm>
                  <a:off x="1221349" y="942841"/>
                  <a:ext cx="114384" cy="68777"/>
                </a:xfrm>
                <a:custGeom>
                  <a:avLst/>
                  <a:gdLst>
                    <a:gd name="connsiteX0" fmla="*/ 114384 w 114384"/>
                    <a:gd name="connsiteY0" fmla="*/ 23460 h 68777"/>
                    <a:gd name="connsiteX1" fmla="*/ 8816 w 114384"/>
                    <a:gd name="connsiteY1" fmla="*/ 0 h 68777"/>
                    <a:gd name="connsiteX2" fmla="*/ 8816 w 114384"/>
                    <a:gd name="connsiteY2" fmla="*/ 51833 h 68777"/>
                    <a:gd name="connsiteX3" fmla="*/ 0 w 114384"/>
                    <a:gd name="connsiteY3" fmla="*/ 66853 h 68777"/>
                    <a:gd name="connsiteX4" fmla="*/ 114384 w 114384"/>
                    <a:gd name="connsiteY4" fmla="*/ 23460 h 6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4" h="68777">
                      <a:moveTo>
                        <a:pt x="114384" y="23460"/>
                      </a:moveTo>
                      <a:lnTo>
                        <a:pt x="8816" y="0"/>
                      </a:lnTo>
                      <a:lnTo>
                        <a:pt x="8816" y="51833"/>
                      </a:lnTo>
                      <a:cubicBezTo>
                        <a:pt x="8816" y="58166"/>
                        <a:pt x="5312" y="63743"/>
                        <a:pt x="0" y="66853"/>
                      </a:cubicBezTo>
                      <a:cubicBezTo>
                        <a:pt x="73781" y="79768"/>
                        <a:pt x="114384" y="23460"/>
                        <a:pt x="114384" y="23460"/>
                      </a:cubicBezTo>
                      <a:close/>
                    </a:path>
                  </a:pathLst>
                </a:custGeom>
                <a:solidFill>
                  <a:srgbClr val="A46D4D"/>
                </a:solidFill>
                <a:ln w="1088" cap="flat">
                  <a:noFill/>
                  <a:prstDash val="solid"/>
                  <a:miter/>
                </a:ln>
              </p:spPr>
              <p:txBody>
                <a:bodyPr rtlCol="0" anchor="ctr"/>
                <a:lstStyle/>
                <a:p>
                  <a:endParaRPr lang="en-US"/>
                </a:p>
              </p:txBody>
            </p:sp>
            <p:sp>
              <p:nvSpPr>
                <p:cNvPr id="88" name="Freihandform 87">
                  <a:extLst>
                    <a:ext uri="{FF2B5EF4-FFF2-40B4-BE49-F238E27FC236}">
                      <a16:creationId xmlns:a16="http://schemas.microsoft.com/office/drawing/2014/main" id="{8544C305-49E4-A7DA-CF05-8DA7F7A01E83}"/>
                    </a:ext>
                  </a:extLst>
                </p:cNvPr>
                <p:cNvSpPr/>
                <p:nvPr/>
              </p:nvSpPr>
              <p:spPr>
                <a:xfrm>
                  <a:off x="1133395" y="761029"/>
                  <a:ext cx="299109" cy="219933"/>
                </a:xfrm>
                <a:custGeom>
                  <a:avLst/>
                  <a:gdLst>
                    <a:gd name="connsiteX0" fmla="*/ 272718 w 299109"/>
                    <a:gd name="connsiteY0" fmla="*/ 79176 h 219933"/>
                    <a:gd name="connsiteX1" fmla="*/ 272718 w 299109"/>
                    <a:gd name="connsiteY1" fmla="*/ 52784 h 219933"/>
                    <a:gd name="connsiteX2" fmla="*/ 228731 w 299109"/>
                    <a:gd name="connsiteY2" fmla="*/ 0 h 219933"/>
                    <a:gd name="connsiteX3" fmla="*/ 70379 w 299109"/>
                    <a:gd name="connsiteY3" fmla="*/ 0 h 219933"/>
                    <a:gd name="connsiteX4" fmla="*/ 26392 w 299109"/>
                    <a:gd name="connsiteY4" fmla="*/ 52784 h 219933"/>
                    <a:gd name="connsiteX5" fmla="*/ 26392 w 299109"/>
                    <a:gd name="connsiteY5" fmla="*/ 79176 h 219933"/>
                    <a:gd name="connsiteX6" fmla="*/ 0 w 299109"/>
                    <a:gd name="connsiteY6" fmla="*/ 105568 h 219933"/>
                    <a:gd name="connsiteX7" fmla="*/ 26392 w 299109"/>
                    <a:gd name="connsiteY7" fmla="*/ 131960 h 219933"/>
                    <a:gd name="connsiteX8" fmla="*/ 26392 w 299109"/>
                    <a:gd name="connsiteY8" fmla="*/ 140758 h 219933"/>
                    <a:gd name="connsiteX9" fmla="*/ 58874 w 299109"/>
                    <a:gd name="connsiteY9" fmla="*/ 189482 h 219933"/>
                    <a:gd name="connsiteX10" fmla="*/ 115717 w 299109"/>
                    <a:gd name="connsiteY10" fmla="*/ 213166 h 219933"/>
                    <a:gd name="connsiteX11" fmla="*/ 149555 w 299109"/>
                    <a:gd name="connsiteY11" fmla="*/ 219934 h 219933"/>
                    <a:gd name="connsiteX12" fmla="*/ 149555 w 299109"/>
                    <a:gd name="connsiteY12" fmla="*/ 219934 h 219933"/>
                    <a:gd name="connsiteX13" fmla="*/ 183391 w 299109"/>
                    <a:gd name="connsiteY13" fmla="*/ 213166 h 219933"/>
                    <a:gd name="connsiteX14" fmla="*/ 240237 w 299109"/>
                    <a:gd name="connsiteY14" fmla="*/ 189481 h 219933"/>
                    <a:gd name="connsiteX15" fmla="*/ 272718 w 299109"/>
                    <a:gd name="connsiteY15" fmla="*/ 140758 h 219933"/>
                    <a:gd name="connsiteX16" fmla="*/ 272718 w 299109"/>
                    <a:gd name="connsiteY16" fmla="*/ 131960 h 219933"/>
                    <a:gd name="connsiteX17" fmla="*/ 299110 w 299109"/>
                    <a:gd name="connsiteY17" fmla="*/ 105568 h 219933"/>
                    <a:gd name="connsiteX18" fmla="*/ 272718 w 299109"/>
                    <a:gd name="connsiteY18" fmla="*/ 79176 h 21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19933">
                      <a:moveTo>
                        <a:pt x="272718" y="79176"/>
                      </a:moveTo>
                      <a:lnTo>
                        <a:pt x="272718" y="52784"/>
                      </a:lnTo>
                      <a:cubicBezTo>
                        <a:pt x="272718" y="28491"/>
                        <a:pt x="253024" y="0"/>
                        <a:pt x="228731" y="0"/>
                      </a:cubicBezTo>
                      <a:lnTo>
                        <a:pt x="70379" y="0"/>
                      </a:lnTo>
                      <a:cubicBezTo>
                        <a:pt x="46085" y="0"/>
                        <a:pt x="26392" y="28491"/>
                        <a:pt x="26392" y="52784"/>
                      </a:cubicBezTo>
                      <a:lnTo>
                        <a:pt x="26392" y="79176"/>
                      </a:lnTo>
                      <a:cubicBezTo>
                        <a:pt x="11816" y="79176"/>
                        <a:pt x="0" y="90993"/>
                        <a:pt x="0" y="105568"/>
                      </a:cubicBezTo>
                      <a:cubicBezTo>
                        <a:pt x="0" y="120144"/>
                        <a:pt x="11816" y="131960"/>
                        <a:pt x="26392" y="131960"/>
                      </a:cubicBezTo>
                      <a:lnTo>
                        <a:pt x="26392" y="140758"/>
                      </a:lnTo>
                      <a:cubicBezTo>
                        <a:pt x="26392" y="162066"/>
                        <a:pt x="39204" y="181285"/>
                        <a:pt x="58874" y="189482"/>
                      </a:cubicBezTo>
                      <a:lnTo>
                        <a:pt x="115717" y="213166"/>
                      </a:lnTo>
                      <a:cubicBezTo>
                        <a:pt x="126440" y="217634"/>
                        <a:pt x="137940" y="219934"/>
                        <a:pt x="149555" y="219934"/>
                      </a:cubicBezTo>
                      <a:lnTo>
                        <a:pt x="149555" y="219934"/>
                      </a:lnTo>
                      <a:cubicBezTo>
                        <a:pt x="161170" y="219934"/>
                        <a:pt x="172669" y="217633"/>
                        <a:pt x="183391" y="213166"/>
                      </a:cubicBezTo>
                      <a:lnTo>
                        <a:pt x="240237" y="189481"/>
                      </a:lnTo>
                      <a:cubicBezTo>
                        <a:pt x="259905" y="181286"/>
                        <a:pt x="272718" y="162067"/>
                        <a:pt x="272718" y="140758"/>
                      </a:cubicBezTo>
                      <a:lnTo>
                        <a:pt x="272718" y="131960"/>
                      </a:lnTo>
                      <a:cubicBezTo>
                        <a:pt x="287294" y="131960"/>
                        <a:pt x="299110" y="120144"/>
                        <a:pt x="299110" y="105568"/>
                      </a:cubicBezTo>
                      <a:cubicBezTo>
                        <a:pt x="299110" y="90992"/>
                        <a:pt x="287294" y="79176"/>
                        <a:pt x="272718" y="79176"/>
                      </a:cubicBezTo>
                      <a:close/>
                    </a:path>
                  </a:pathLst>
                </a:custGeom>
                <a:solidFill>
                  <a:srgbClr val="D29771"/>
                </a:solidFill>
                <a:ln w="1088" cap="flat">
                  <a:noFill/>
                  <a:prstDash val="solid"/>
                  <a:miter/>
                </a:ln>
              </p:spPr>
              <p:txBody>
                <a:bodyPr rtlCol="0" anchor="ctr"/>
                <a:lstStyle/>
                <a:p>
                  <a:endParaRPr lang="en-US"/>
                </a:p>
              </p:txBody>
            </p:sp>
            <p:sp>
              <p:nvSpPr>
                <p:cNvPr id="89" name="Freihandform 88">
                  <a:extLst>
                    <a:ext uri="{FF2B5EF4-FFF2-40B4-BE49-F238E27FC236}">
                      <a16:creationId xmlns:a16="http://schemas.microsoft.com/office/drawing/2014/main" id="{105D4950-6709-7231-905A-CEB6DB15AAA5}"/>
                    </a:ext>
                  </a:extLst>
                </p:cNvPr>
                <p:cNvSpPr/>
                <p:nvPr/>
              </p:nvSpPr>
              <p:spPr>
                <a:xfrm>
                  <a:off x="1212572"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5" y="26392"/>
                        <a:pt x="8797" y="26392"/>
                      </a:cubicBezTo>
                      <a:close/>
                    </a:path>
                  </a:pathLst>
                </a:custGeom>
                <a:solidFill>
                  <a:srgbClr val="623F33"/>
                </a:solidFill>
                <a:ln w="1088" cap="flat">
                  <a:noFill/>
                  <a:prstDash val="solid"/>
                  <a:miter/>
                </a:ln>
              </p:spPr>
              <p:txBody>
                <a:bodyPr rtlCol="0" anchor="ctr"/>
                <a:lstStyle/>
                <a:p>
                  <a:endParaRPr lang="en-US"/>
                </a:p>
              </p:txBody>
            </p:sp>
            <p:sp>
              <p:nvSpPr>
                <p:cNvPr id="90" name="Freihandform 89">
                  <a:extLst>
                    <a:ext uri="{FF2B5EF4-FFF2-40B4-BE49-F238E27FC236}">
                      <a16:creationId xmlns:a16="http://schemas.microsoft.com/office/drawing/2014/main" id="{D0CC3041-5E1E-7FD5-B68A-11CCF822BEF2}"/>
                    </a:ext>
                  </a:extLst>
                </p:cNvPr>
                <p:cNvSpPr/>
                <p:nvPr/>
              </p:nvSpPr>
              <p:spPr>
                <a:xfrm>
                  <a:off x="1335734"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91" name="Freihandform 90">
                  <a:extLst>
                    <a:ext uri="{FF2B5EF4-FFF2-40B4-BE49-F238E27FC236}">
                      <a16:creationId xmlns:a16="http://schemas.microsoft.com/office/drawing/2014/main" id="{4C48F6A1-E7E8-8201-6028-209A795C997D}"/>
                    </a:ext>
                  </a:extLst>
                </p:cNvPr>
                <p:cNvSpPr/>
                <p:nvPr/>
              </p:nvSpPr>
              <p:spPr>
                <a:xfrm>
                  <a:off x="1238963" y="910582"/>
                  <a:ext cx="87975" cy="26634"/>
                </a:xfrm>
                <a:custGeom>
                  <a:avLst/>
                  <a:gdLst>
                    <a:gd name="connsiteX0" fmla="*/ 43988 w 87975"/>
                    <a:gd name="connsiteY0" fmla="*/ 26635 h 26634"/>
                    <a:gd name="connsiteX1" fmla="*/ 3850 w 87975"/>
                    <a:gd name="connsiteY1" fmla="*/ 16072 h 26634"/>
                    <a:gd name="connsiteX2" fmla="*/ 1526 w 87975"/>
                    <a:gd name="connsiteY2" fmla="*/ 3852 h 26634"/>
                    <a:gd name="connsiteX3" fmla="*/ 13747 w 87975"/>
                    <a:gd name="connsiteY3" fmla="*/ 1528 h 26634"/>
                    <a:gd name="connsiteX4" fmla="*/ 43988 w 87975"/>
                    <a:gd name="connsiteY4" fmla="*/ 9041 h 26634"/>
                    <a:gd name="connsiteX5" fmla="*/ 74228 w 87975"/>
                    <a:gd name="connsiteY5" fmla="*/ 1528 h 26634"/>
                    <a:gd name="connsiteX6" fmla="*/ 86449 w 87975"/>
                    <a:gd name="connsiteY6" fmla="*/ 3852 h 26634"/>
                    <a:gd name="connsiteX7" fmla="*/ 84125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0" y="7868"/>
                        <a:pt x="1526" y="3852"/>
                      </a:cubicBezTo>
                      <a:cubicBezTo>
                        <a:pt x="4253" y="-160"/>
                        <a:pt x="9731" y="-1205"/>
                        <a:pt x="13747" y="1528"/>
                      </a:cubicBezTo>
                      <a:cubicBezTo>
                        <a:pt x="20663" y="6231"/>
                        <a:pt x="31968" y="9041"/>
                        <a:pt x="43988" y="9041"/>
                      </a:cubicBezTo>
                      <a:cubicBezTo>
                        <a:pt x="56007" y="9041"/>
                        <a:pt x="67313" y="6231"/>
                        <a:pt x="74228" y="1528"/>
                      </a:cubicBezTo>
                      <a:cubicBezTo>
                        <a:pt x="78253" y="-1212"/>
                        <a:pt x="83717" y="-164"/>
                        <a:pt x="86449" y="3852"/>
                      </a:cubicBezTo>
                      <a:cubicBezTo>
                        <a:pt x="89185" y="7868"/>
                        <a:pt x="88141" y="13341"/>
                        <a:pt x="84125" y="16072"/>
                      </a:cubicBezTo>
                      <a:cubicBezTo>
                        <a:pt x="74259" y="22786"/>
                        <a:pt x="59628" y="26635"/>
                        <a:pt x="43988" y="26635"/>
                      </a:cubicBezTo>
                      <a:close/>
                    </a:path>
                  </a:pathLst>
                </a:custGeom>
                <a:solidFill>
                  <a:srgbClr val="A46D4D"/>
                </a:solidFill>
                <a:ln w="1088" cap="flat">
                  <a:noFill/>
                  <a:prstDash val="solid"/>
                  <a:miter/>
                </a:ln>
              </p:spPr>
              <p:txBody>
                <a:bodyPr rtlCol="0" anchor="ctr"/>
                <a:lstStyle/>
                <a:p>
                  <a:endParaRPr lang="en-US"/>
                </a:p>
              </p:txBody>
            </p:sp>
            <p:sp>
              <p:nvSpPr>
                <p:cNvPr id="92" name="Freihandform 91">
                  <a:extLst>
                    <a:ext uri="{FF2B5EF4-FFF2-40B4-BE49-F238E27FC236}">
                      <a16:creationId xmlns:a16="http://schemas.microsoft.com/office/drawing/2014/main" id="{55D10496-5C1B-B5AF-8471-C71EB9485AA3}"/>
                    </a:ext>
                  </a:extLst>
                </p:cNvPr>
                <p:cNvSpPr/>
                <p:nvPr/>
              </p:nvSpPr>
              <p:spPr>
                <a:xfrm>
                  <a:off x="1112659" y="1038330"/>
                  <a:ext cx="73520" cy="98829"/>
                </a:xfrm>
                <a:custGeom>
                  <a:avLst/>
                  <a:gdLst>
                    <a:gd name="connsiteX0" fmla="*/ 73521 w 73520"/>
                    <a:gd name="connsiteY0" fmla="*/ 98829 h 98829"/>
                    <a:gd name="connsiteX1" fmla="*/ 73521 w 73520"/>
                    <a:gd name="connsiteY1" fmla="*/ 78919 h 98829"/>
                    <a:gd name="connsiteX2" fmla="*/ 64929 w 73520"/>
                    <a:gd name="connsiteY2" fmla="*/ 55877 h 98829"/>
                    <a:gd name="connsiteX3" fmla="*/ 16523 w 73520"/>
                    <a:gd name="connsiteY3" fmla="*/ 0 h 98829"/>
                    <a:gd name="connsiteX4" fmla="*/ 9189 w 73520"/>
                    <a:gd name="connsiteY4" fmla="*/ 17422 h 98829"/>
                    <a:gd name="connsiteX5" fmla="*/ 0 w 73520"/>
                    <a:gd name="connsiteY5" fmla="*/ 90932 h 98829"/>
                    <a:gd name="connsiteX6" fmla="*/ 73521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73521" y="98829"/>
                      </a:moveTo>
                      <a:lnTo>
                        <a:pt x="73521" y="78919"/>
                      </a:lnTo>
                      <a:cubicBezTo>
                        <a:pt x="73521" y="70455"/>
                        <a:pt x="70470" y="62275"/>
                        <a:pt x="64929" y="55877"/>
                      </a:cubicBezTo>
                      <a:lnTo>
                        <a:pt x="16523" y="0"/>
                      </a:lnTo>
                      <a:cubicBezTo>
                        <a:pt x="12616" y="4945"/>
                        <a:pt x="10001" y="10920"/>
                        <a:pt x="9189" y="17422"/>
                      </a:cubicBezTo>
                      <a:lnTo>
                        <a:pt x="0" y="90932"/>
                      </a:lnTo>
                      <a:cubicBezTo>
                        <a:pt x="13991" y="91772"/>
                        <a:pt x="51208" y="96132"/>
                        <a:pt x="73521" y="98829"/>
                      </a:cubicBezTo>
                      <a:close/>
                    </a:path>
                  </a:pathLst>
                </a:custGeom>
                <a:solidFill>
                  <a:srgbClr val="26ABB4"/>
                </a:solidFill>
                <a:ln w="1088" cap="flat">
                  <a:noFill/>
                  <a:prstDash val="solid"/>
                  <a:miter/>
                </a:ln>
              </p:spPr>
              <p:txBody>
                <a:bodyPr rtlCol="0" anchor="ctr"/>
                <a:lstStyle/>
                <a:p>
                  <a:endParaRPr lang="en-US"/>
                </a:p>
              </p:txBody>
            </p:sp>
            <p:sp>
              <p:nvSpPr>
                <p:cNvPr id="93" name="Freihandform 92">
                  <a:extLst>
                    <a:ext uri="{FF2B5EF4-FFF2-40B4-BE49-F238E27FC236}">
                      <a16:creationId xmlns:a16="http://schemas.microsoft.com/office/drawing/2014/main" id="{705C8AA7-B3D7-1FED-27CA-6D971240AB18}"/>
                    </a:ext>
                  </a:extLst>
                </p:cNvPr>
                <p:cNvSpPr/>
                <p:nvPr/>
              </p:nvSpPr>
              <p:spPr>
                <a:xfrm>
                  <a:off x="1107121" y="1117489"/>
                  <a:ext cx="79058" cy="25787"/>
                </a:xfrm>
                <a:custGeom>
                  <a:avLst/>
                  <a:gdLst>
                    <a:gd name="connsiteX0" fmla="*/ 79059 w 79058"/>
                    <a:gd name="connsiteY0" fmla="*/ 8088 h 25787"/>
                    <a:gd name="connsiteX1" fmla="*/ 6551 w 79058"/>
                    <a:gd name="connsiteY1" fmla="*/ 32 h 25787"/>
                    <a:gd name="connsiteX2" fmla="*/ 830 w 79058"/>
                    <a:gd name="connsiteY2" fmla="*/ 4608 h 25787"/>
                    <a:gd name="connsiteX3" fmla="*/ 32 w 79058"/>
                    <a:gd name="connsiteY3" fmla="*/ 11795 h 25787"/>
                    <a:gd name="connsiteX4" fmla="*/ 4608 w 79058"/>
                    <a:gd name="connsiteY4" fmla="*/ 17515 h 25787"/>
                    <a:gd name="connsiteX5" fmla="*/ 79059 w 79058"/>
                    <a:gd name="connsiteY5" fmla="*/ 25787 h 25787"/>
                    <a:gd name="connsiteX6" fmla="*/ 79059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79059" y="8088"/>
                      </a:moveTo>
                      <a:lnTo>
                        <a:pt x="6551" y="32"/>
                      </a:lnTo>
                      <a:cubicBezTo>
                        <a:pt x="3707" y="-284"/>
                        <a:pt x="1147" y="1765"/>
                        <a:pt x="830" y="4608"/>
                      </a:cubicBezTo>
                      <a:lnTo>
                        <a:pt x="32" y="11795"/>
                      </a:lnTo>
                      <a:cubicBezTo>
                        <a:pt x="-284" y="14638"/>
                        <a:pt x="1765" y="17199"/>
                        <a:pt x="4608" y="17515"/>
                      </a:cubicBezTo>
                      <a:lnTo>
                        <a:pt x="79059" y="25787"/>
                      </a:lnTo>
                      <a:lnTo>
                        <a:pt x="79059" y="8088"/>
                      </a:lnTo>
                      <a:close/>
                    </a:path>
                  </a:pathLst>
                </a:custGeom>
                <a:solidFill>
                  <a:srgbClr val="97CCD2"/>
                </a:solidFill>
                <a:ln w="1088" cap="flat">
                  <a:noFill/>
                  <a:prstDash val="solid"/>
                  <a:miter/>
                </a:ln>
              </p:spPr>
              <p:txBody>
                <a:bodyPr rtlCol="0" anchor="ctr"/>
                <a:lstStyle/>
                <a:p>
                  <a:endParaRPr lang="en-US"/>
                </a:p>
              </p:txBody>
            </p:sp>
            <p:sp>
              <p:nvSpPr>
                <p:cNvPr id="94" name="Freihandform 93">
                  <a:extLst>
                    <a:ext uri="{FF2B5EF4-FFF2-40B4-BE49-F238E27FC236}">
                      <a16:creationId xmlns:a16="http://schemas.microsoft.com/office/drawing/2014/main" id="{F4F3C813-C1CA-64A0-5894-398A67C9B1A0}"/>
                    </a:ext>
                  </a:extLst>
                </p:cNvPr>
                <p:cNvSpPr/>
                <p:nvPr/>
              </p:nvSpPr>
              <p:spPr>
                <a:xfrm>
                  <a:off x="1379720" y="1038330"/>
                  <a:ext cx="73520" cy="98829"/>
                </a:xfrm>
                <a:custGeom>
                  <a:avLst/>
                  <a:gdLst>
                    <a:gd name="connsiteX0" fmla="*/ 0 w 73520"/>
                    <a:gd name="connsiteY0" fmla="*/ 98829 h 98829"/>
                    <a:gd name="connsiteX1" fmla="*/ 0 w 73520"/>
                    <a:gd name="connsiteY1" fmla="*/ 78919 h 98829"/>
                    <a:gd name="connsiteX2" fmla="*/ 8592 w 73520"/>
                    <a:gd name="connsiteY2" fmla="*/ 55877 h 98829"/>
                    <a:gd name="connsiteX3" fmla="*/ 56998 w 73520"/>
                    <a:gd name="connsiteY3" fmla="*/ 0 h 98829"/>
                    <a:gd name="connsiteX4" fmla="*/ 64332 w 73520"/>
                    <a:gd name="connsiteY4" fmla="*/ 17422 h 98829"/>
                    <a:gd name="connsiteX5" fmla="*/ 73521 w 73520"/>
                    <a:gd name="connsiteY5" fmla="*/ 90932 h 98829"/>
                    <a:gd name="connsiteX6" fmla="*/ 0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0" y="98829"/>
                      </a:moveTo>
                      <a:lnTo>
                        <a:pt x="0" y="78919"/>
                      </a:lnTo>
                      <a:cubicBezTo>
                        <a:pt x="0" y="70455"/>
                        <a:pt x="3050" y="62275"/>
                        <a:pt x="8592" y="55877"/>
                      </a:cubicBezTo>
                      <a:lnTo>
                        <a:pt x="56998" y="0"/>
                      </a:lnTo>
                      <a:cubicBezTo>
                        <a:pt x="60904" y="4945"/>
                        <a:pt x="63519" y="10920"/>
                        <a:pt x="64332" y="17422"/>
                      </a:cubicBezTo>
                      <a:lnTo>
                        <a:pt x="73521" y="90932"/>
                      </a:lnTo>
                      <a:cubicBezTo>
                        <a:pt x="59529" y="91772"/>
                        <a:pt x="22311" y="96132"/>
                        <a:pt x="0" y="98829"/>
                      </a:cubicBezTo>
                      <a:close/>
                    </a:path>
                  </a:pathLst>
                </a:custGeom>
                <a:solidFill>
                  <a:schemeClr val="accent6"/>
                </a:solidFill>
                <a:ln w="1088" cap="flat">
                  <a:noFill/>
                  <a:prstDash val="solid"/>
                  <a:miter/>
                </a:ln>
              </p:spPr>
              <p:txBody>
                <a:bodyPr rtlCol="0" anchor="ctr"/>
                <a:lstStyle/>
                <a:p>
                  <a:endParaRPr lang="en-US"/>
                </a:p>
              </p:txBody>
            </p:sp>
            <p:sp>
              <p:nvSpPr>
                <p:cNvPr id="95" name="Freihandform 94">
                  <a:extLst>
                    <a:ext uri="{FF2B5EF4-FFF2-40B4-BE49-F238E27FC236}">
                      <a16:creationId xmlns:a16="http://schemas.microsoft.com/office/drawing/2014/main" id="{C3478118-F007-B5B6-F6A2-BEC8FFB5372C}"/>
                    </a:ext>
                  </a:extLst>
                </p:cNvPr>
                <p:cNvSpPr/>
                <p:nvPr/>
              </p:nvSpPr>
              <p:spPr>
                <a:xfrm>
                  <a:off x="1379720" y="1117489"/>
                  <a:ext cx="79058" cy="25787"/>
                </a:xfrm>
                <a:custGeom>
                  <a:avLst/>
                  <a:gdLst>
                    <a:gd name="connsiteX0" fmla="*/ 0 w 79058"/>
                    <a:gd name="connsiteY0" fmla="*/ 8088 h 25787"/>
                    <a:gd name="connsiteX1" fmla="*/ 72508 w 79058"/>
                    <a:gd name="connsiteY1" fmla="*/ 32 h 25787"/>
                    <a:gd name="connsiteX2" fmla="*/ 78228 w 79058"/>
                    <a:gd name="connsiteY2" fmla="*/ 4608 h 25787"/>
                    <a:gd name="connsiteX3" fmla="*/ 79027 w 79058"/>
                    <a:gd name="connsiteY3" fmla="*/ 11795 h 25787"/>
                    <a:gd name="connsiteX4" fmla="*/ 74451 w 79058"/>
                    <a:gd name="connsiteY4" fmla="*/ 17515 h 25787"/>
                    <a:gd name="connsiteX5" fmla="*/ 0 w 79058"/>
                    <a:gd name="connsiteY5" fmla="*/ 25787 h 25787"/>
                    <a:gd name="connsiteX6" fmla="*/ 0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0" y="8088"/>
                      </a:moveTo>
                      <a:lnTo>
                        <a:pt x="72508" y="32"/>
                      </a:lnTo>
                      <a:cubicBezTo>
                        <a:pt x="75351" y="-284"/>
                        <a:pt x="77911" y="1765"/>
                        <a:pt x="78228" y="4608"/>
                      </a:cubicBezTo>
                      <a:lnTo>
                        <a:pt x="79027" y="11795"/>
                      </a:lnTo>
                      <a:cubicBezTo>
                        <a:pt x="79342" y="14638"/>
                        <a:pt x="77293" y="17199"/>
                        <a:pt x="74451" y="17515"/>
                      </a:cubicBezTo>
                      <a:lnTo>
                        <a:pt x="0" y="25787"/>
                      </a:lnTo>
                      <a:lnTo>
                        <a:pt x="0" y="8088"/>
                      </a:lnTo>
                      <a:close/>
                    </a:path>
                  </a:pathLst>
                </a:custGeom>
                <a:solidFill>
                  <a:schemeClr val="accent5"/>
                </a:solidFill>
                <a:ln w="1088" cap="flat">
                  <a:noFill/>
                  <a:prstDash val="solid"/>
                  <a:miter/>
                </a:ln>
              </p:spPr>
              <p:txBody>
                <a:bodyPr rtlCol="0" anchor="ctr"/>
                <a:lstStyle/>
                <a:p>
                  <a:endParaRPr lang="en-US"/>
                </a:p>
              </p:txBody>
            </p:sp>
            <p:sp>
              <p:nvSpPr>
                <p:cNvPr id="96" name="Freihandform 95">
                  <a:extLst>
                    <a:ext uri="{FF2B5EF4-FFF2-40B4-BE49-F238E27FC236}">
                      <a16:creationId xmlns:a16="http://schemas.microsoft.com/office/drawing/2014/main" id="{CA988261-B13B-2ECE-184A-90B1EEAE95A0}"/>
                    </a:ext>
                  </a:extLst>
                </p:cNvPr>
                <p:cNvSpPr/>
                <p:nvPr/>
              </p:nvSpPr>
              <p:spPr>
                <a:xfrm>
                  <a:off x="1133395" y="762129"/>
                  <a:ext cx="234718" cy="215089"/>
                </a:xfrm>
                <a:custGeom>
                  <a:avLst/>
                  <a:gdLst>
                    <a:gd name="connsiteX0" fmla="*/ 26392 w 234718"/>
                    <a:gd name="connsiteY0" fmla="*/ 0 h 215089"/>
                    <a:gd name="connsiteX1" fmla="*/ 26392 w 234718"/>
                    <a:gd name="connsiteY1" fmla="*/ 78076 h 215089"/>
                    <a:gd name="connsiteX2" fmla="*/ 0 w 234718"/>
                    <a:gd name="connsiteY2" fmla="*/ 104468 h 215089"/>
                    <a:gd name="connsiteX3" fmla="*/ 26392 w 234718"/>
                    <a:gd name="connsiteY3" fmla="*/ 130861 h 215089"/>
                    <a:gd name="connsiteX4" fmla="*/ 26392 w 234718"/>
                    <a:gd name="connsiteY4" fmla="*/ 139658 h 215089"/>
                    <a:gd name="connsiteX5" fmla="*/ 58874 w 234718"/>
                    <a:gd name="connsiteY5" fmla="*/ 188382 h 215089"/>
                    <a:gd name="connsiteX6" fmla="*/ 115716 w 234718"/>
                    <a:gd name="connsiteY6" fmla="*/ 212067 h 215089"/>
                    <a:gd name="connsiteX7" fmla="*/ 124213 w 234718"/>
                    <a:gd name="connsiteY7" fmla="*/ 215090 h 215089"/>
                    <a:gd name="connsiteX8" fmla="*/ 72573 w 234718"/>
                    <a:gd name="connsiteY8" fmla="*/ 170144 h 215089"/>
                    <a:gd name="connsiteX9" fmla="*/ 61581 w 234718"/>
                    <a:gd name="connsiteY9" fmla="*/ 141965 h 215089"/>
                    <a:gd name="connsiteX10" fmla="*/ 61581 w 234718"/>
                    <a:gd name="connsiteY10" fmla="*/ 42637 h 215089"/>
                    <a:gd name="connsiteX11" fmla="*/ 85535 w 234718"/>
                    <a:gd name="connsiteY11" fmla="*/ 30857 h 215089"/>
                    <a:gd name="connsiteX12" fmla="*/ 101169 w 234718"/>
                    <a:gd name="connsiteY12" fmla="*/ 34090 h 215089"/>
                    <a:gd name="connsiteX13" fmla="*/ 131215 w 234718"/>
                    <a:gd name="connsiteY13" fmla="*/ 20007 h 215089"/>
                    <a:gd name="connsiteX14" fmla="*/ 149555 w 234718"/>
                    <a:gd name="connsiteY14" fmla="*/ 25292 h 215089"/>
                    <a:gd name="connsiteX15" fmla="*/ 172973 w 234718"/>
                    <a:gd name="connsiteY15" fmla="*/ 16194 h 215089"/>
                    <a:gd name="connsiteX16" fmla="*/ 197940 w 234718"/>
                    <a:gd name="connsiteY16" fmla="*/ 25292 h 215089"/>
                    <a:gd name="connsiteX17" fmla="*/ 234719 w 234718"/>
                    <a:gd name="connsiteY17" fmla="*/ 0 h 215089"/>
                    <a:gd name="connsiteX18" fmla="*/ 26392 w 234718"/>
                    <a:gd name="connsiteY18" fmla="*/ 0 h 2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718" h="215089">
                      <a:moveTo>
                        <a:pt x="26392" y="0"/>
                      </a:moveTo>
                      <a:lnTo>
                        <a:pt x="26392" y="78076"/>
                      </a:lnTo>
                      <a:cubicBezTo>
                        <a:pt x="11816" y="78076"/>
                        <a:pt x="0" y="89892"/>
                        <a:pt x="0" y="104468"/>
                      </a:cubicBezTo>
                      <a:cubicBezTo>
                        <a:pt x="0" y="119045"/>
                        <a:pt x="11816" y="130861"/>
                        <a:pt x="26392" y="130861"/>
                      </a:cubicBezTo>
                      <a:lnTo>
                        <a:pt x="26392" y="139658"/>
                      </a:lnTo>
                      <a:cubicBezTo>
                        <a:pt x="26392" y="160967"/>
                        <a:pt x="39204" y="180186"/>
                        <a:pt x="58874" y="188382"/>
                      </a:cubicBezTo>
                      <a:lnTo>
                        <a:pt x="115716" y="212067"/>
                      </a:lnTo>
                      <a:cubicBezTo>
                        <a:pt x="118498" y="213226"/>
                        <a:pt x="121337" y="214224"/>
                        <a:pt x="124213" y="215090"/>
                      </a:cubicBezTo>
                      <a:cubicBezTo>
                        <a:pt x="99092" y="196713"/>
                        <a:pt x="82371" y="180648"/>
                        <a:pt x="72573" y="170144"/>
                      </a:cubicBezTo>
                      <a:cubicBezTo>
                        <a:pt x="65445" y="162501"/>
                        <a:pt x="61581" y="152416"/>
                        <a:pt x="61581" y="141965"/>
                      </a:cubicBezTo>
                      <a:lnTo>
                        <a:pt x="61581" y="42637"/>
                      </a:lnTo>
                      <a:cubicBezTo>
                        <a:pt x="70945" y="41594"/>
                        <a:pt x="79304" y="37268"/>
                        <a:pt x="85535" y="30857"/>
                      </a:cubicBezTo>
                      <a:cubicBezTo>
                        <a:pt x="90334" y="32924"/>
                        <a:pt x="95613" y="34090"/>
                        <a:pt x="101169" y="34090"/>
                      </a:cubicBezTo>
                      <a:cubicBezTo>
                        <a:pt x="113263" y="34090"/>
                        <a:pt x="123953" y="28552"/>
                        <a:pt x="131215" y="20007"/>
                      </a:cubicBezTo>
                      <a:cubicBezTo>
                        <a:pt x="136569" y="23299"/>
                        <a:pt x="142810" y="25292"/>
                        <a:pt x="149555" y="25292"/>
                      </a:cubicBezTo>
                      <a:cubicBezTo>
                        <a:pt x="158589" y="25292"/>
                        <a:pt x="166742" y="21789"/>
                        <a:pt x="172973" y="16194"/>
                      </a:cubicBezTo>
                      <a:cubicBezTo>
                        <a:pt x="179803" y="21793"/>
                        <a:pt x="188420" y="25292"/>
                        <a:pt x="197940" y="25292"/>
                      </a:cubicBezTo>
                      <a:cubicBezTo>
                        <a:pt x="214748" y="25292"/>
                        <a:pt x="229004" y="14785"/>
                        <a:pt x="234719" y="0"/>
                      </a:cubicBezTo>
                      <a:lnTo>
                        <a:pt x="26392" y="0"/>
                      </a:lnTo>
                      <a:close/>
                    </a:path>
                  </a:pathLst>
                </a:custGeom>
                <a:solidFill>
                  <a:srgbClr val="C38762"/>
                </a:solidFill>
                <a:ln w="1088" cap="flat">
                  <a:noFill/>
                  <a:prstDash val="solid"/>
                  <a:miter/>
                </a:ln>
              </p:spPr>
              <p:txBody>
                <a:bodyPr rtlCol="0" anchor="ctr"/>
                <a:lstStyle/>
                <a:p>
                  <a:endParaRPr lang="en-US"/>
                </a:p>
              </p:txBody>
            </p:sp>
            <p:sp>
              <p:nvSpPr>
                <p:cNvPr id="97" name="Freihandform 96">
                  <a:extLst>
                    <a:ext uri="{FF2B5EF4-FFF2-40B4-BE49-F238E27FC236}">
                      <a16:creationId xmlns:a16="http://schemas.microsoft.com/office/drawing/2014/main" id="{CE2185A6-8A35-32C8-1C3B-C4123D5016DA}"/>
                    </a:ext>
                  </a:extLst>
                </p:cNvPr>
                <p:cNvSpPr/>
                <p:nvPr/>
              </p:nvSpPr>
              <p:spPr>
                <a:xfrm>
                  <a:off x="1133395" y="699448"/>
                  <a:ext cx="299109" cy="123162"/>
                </a:xfrm>
                <a:custGeom>
                  <a:avLst/>
                  <a:gdLst>
                    <a:gd name="connsiteX0" fmla="*/ 272718 w 299109"/>
                    <a:gd name="connsiteY0" fmla="*/ 70379 h 123162"/>
                    <a:gd name="connsiteX1" fmla="*/ 271050 w 299109"/>
                    <a:gd name="connsiteY1" fmla="*/ 70547 h 123162"/>
                    <a:gd name="connsiteX2" fmla="*/ 272718 w 299109"/>
                    <a:gd name="connsiteY2" fmla="*/ 61581 h 123162"/>
                    <a:gd name="connsiteX3" fmla="*/ 246326 w 299109"/>
                    <a:gd name="connsiteY3" fmla="*/ 35189 h 123162"/>
                    <a:gd name="connsiteX4" fmla="*/ 237256 w 299109"/>
                    <a:gd name="connsiteY4" fmla="*/ 36889 h 123162"/>
                    <a:gd name="connsiteX5" fmla="*/ 197940 w 299109"/>
                    <a:gd name="connsiteY5" fmla="*/ 0 h 123162"/>
                    <a:gd name="connsiteX6" fmla="*/ 160089 w 299109"/>
                    <a:gd name="connsiteY6" fmla="*/ 28608 h 123162"/>
                    <a:gd name="connsiteX7" fmla="*/ 149555 w 299109"/>
                    <a:gd name="connsiteY7" fmla="*/ 26392 h 123162"/>
                    <a:gd name="connsiteX8" fmla="*/ 126651 w 299109"/>
                    <a:gd name="connsiteY8" fmla="*/ 39907 h 123162"/>
                    <a:gd name="connsiteX9" fmla="*/ 101171 w 299109"/>
                    <a:gd name="connsiteY9" fmla="*/ 26392 h 123162"/>
                    <a:gd name="connsiteX10" fmla="*/ 73009 w 299109"/>
                    <a:gd name="connsiteY10" fmla="*/ 44811 h 123162"/>
                    <a:gd name="connsiteX11" fmla="*/ 52785 w 299109"/>
                    <a:gd name="connsiteY11" fmla="*/ 35189 h 123162"/>
                    <a:gd name="connsiteX12" fmla="*/ 29879 w 299109"/>
                    <a:gd name="connsiteY12" fmla="*/ 48478 h 123162"/>
                    <a:gd name="connsiteX13" fmla="*/ 28042 w 299109"/>
                    <a:gd name="connsiteY13" fmla="*/ 48385 h 123162"/>
                    <a:gd name="connsiteX14" fmla="*/ 9897 w 299109"/>
                    <a:gd name="connsiteY14" fmla="*/ 66530 h 123162"/>
                    <a:gd name="connsiteX15" fmla="*/ 11873 w 299109"/>
                    <a:gd name="connsiteY15" fmla="*/ 74735 h 123162"/>
                    <a:gd name="connsiteX16" fmla="*/ 0 w 299109"/>
                    <a:gd name="connsiteY16" fmla="*/ 96771 h 123162"/>
                    <a:gd name="connsiteX17" fmla="*/ 26392 w 299109"/>
                    <a:gd name="connsiteY17" fmla="*/ 123163 h 123162"/>
                    <a:gd name="connsiteX18" fmla="*/ 52784 w 299109"/>
                    <a:gd name="connsiteY18" fmla="*/ 96771 h 123162"/>
                    <a:gd name="connsiteX19" fmla="*/ 51116 w 299109"/>
                    <a:gd name="connsiteY19" fmla="*/ 87805 h 123162"/>
                    <a:gd name="connsiteX20" fmla="*/ 52784 w 299109"/>
                    <a:gd name="connsiteY20" fmla="*/ 87973 h 123162"/>
                    <a:gd name="connsiteX21" fmla="*/ 75688 w 299109"/>
                    <a:gd name="connsiteY21" fmla="*/ 74459 h 123162"/>
                    <a:gd name="connsiteX22" fmla="*/ 101169 w 299109"/>
                    <a:gd name="connsiteY22" fmla="*/ 87973 h 123162"/>
                    <a:gd name="connsiteX23" fmla="*/ 129331 w 299109"/>
                    <a:gd name="connsiteY23" fmla="*/ 69554 h 123162"/>
                    <a:gd name="connsiteX24" fmla="*/ 149555 w 299109"/>
                    <a:gd name="connsiteY24" fmla="*/ 79176 h 123162"/>
                    <a:gd name="connsiteX25" fmla="*/ 170815 w 299109"/>
                    <a:gd name="connsiteY25" fmla="*/ 68297 h 123162"/>
                    <a:gd name="connsiteX26" fmla="*/ 197940 w 299109"/>
                    <a:gd name="connsiteY26" fmla="*/ 79176 h 123162"/>
                    <a:gd name="connsiteX27" fmla="*/ 221752 w 299109"/>
                    <a:gd name="connsiteY27" fmla="*/ 71031 h 123162"/>
                    <a:gd name="connsiteX28" fmla="*/ 246326 w 299109"/>
                    <a:gd name="connsiteY28" fmla="*/ 87973 h 123162"/>
                    <a:gd name="connsiteX29" fmla="*/ 247994 w 299109"/>
                    <a:gd name="connsiteY29" fmla="*/ 87805 h 123162"/>
                    <a:gd name="connsiteX30" fmla="*/ 246326 w 299109"/>
                    <a:gd name="connsiteY30" fmla="*/ 96771 h 123162"/>
                    <a:gd name="connsiteX31" fmla="*/ 272718 w 299109"/>
                    <a:gd name="connsiteY31" fmla="*/ 123163 h 123162"/>
                    <a:gd name="connsiteX32" fmla="*/ 299110 w 299109"/>
                    <a:gd name="connsiteY32" fmla="*/ 96771 h 123162"/>
                    <a:gd name="connsiteX33" fmla="*/ 272718 w 299109"/>
                    <a:gd name="connsiteY33" fmla="*/ 70379 h 12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9109" h="123162">
                      <a:moveTo>
                        <a:pt x="272718" y="70379"/>
                      </a:moveTo>
                      <a:cubicBezTo>
                        <a:pt x="272146" y="70379"/>
                        <a:pt x="271613" y="70511"/>
                        <a:pt x="271050" y="70547"/>
                      </a:cubicBezTo>
                      <a:cubicBezTo>
                        <a:pt x="272070" y="67736"/>
                        <a:pt x="272718" y="64744"/>
                        <a:pt x="272718" y="61581"/>
                      </a:cubicBezTo>
                      <a:cubicBezTo>
                        <a:pt x="272718" y="47005"/>
                        <a:pt x="260902" y="35189"/>
                        <a:pt x="246326" y="35189"/>
                      </a:cubicBezTo>
                      <a:cubicBezTo>
                        <a:pt x="243125" y="35189"/>
                        <a:pt x="240095" y="35846"/>
                        <a:pt x="237256" y="36889"/>
                      </a:cubicBezTo>
                      <a:cubicBezTo>
                        <a:pt x="235845" y="16309"/>
                        <a:pt x="218880" y="0"/>
                        <a:pt x="197940" y="0"/>
                      </a:cubicBezTo>
                      <a:cubicBezTo>
                        <a:pt x="179913" y="0"/>
                        <a:pt x="164872" y="12124"/>
                        <a:pt x="160089" y="28608"/>
                      </a:cubicBezTo>
                      <a:cubicBezTo>
                        <a:pt x="156858" y="27197"/>
                        <a:pt x="153305" y="26392"/>
                        <a:pt x="149555" y="26392"/>
                      </a:cubicBezTo>
                      <a:cubicBezTo>
                        <a:pt x="139681" y="26392"/>
                        <a:pt x="131177" y="31878"/>
                        <a:pt x="126651" y="39907"/>
                      </a:cubicBezTo>
                      <a:cubicBezTo>
                        <a:pt x="121112" y="31753"/>
                        <a:pt x="111770" y="26392"/>
                        <a:pt x="101171" y="26392"/>
                      </a:cubicBezTo>
                      <a:cubicBezTo>
                        <a:pt x="88573" y="26392"/>
                        <a:pt x="77777" y="33978"/>
                        <a:pt x="73009" y="44811"/>
                      </a:cubicBezTo>
                      <a:cubicBezTo>
                        <a:pt x="68168" y="38981"/>
                        <a:pt x="60955" y="35189"/>
                        <a:pt x="52785" y="35189"/>
                      </a:cubicBezTo>
                      <a:cubicBezTo>
                        <a:pt x="42979" y="35189"/>
                        <a:pt x="34430" y="40540"/>
                        <a:pt x="29879" y="48478"/>
                      </a:cubicBezTo>
                      <a:cubicBezTo>
                        <a:pt x="29274" y="48417"/>
                        <a:pt x="28662" y="48385"/>
                        <a:pt x="28042" y="48385"/>
                      </a:cubicBezTo>
                      <a:cubicBezTo>
                        <a:pt x="18020" y="48385"/>
                        <a:pt x="9897" y="56509"/>
                        <a:pt x="9897" y="66530"/>
                      </a:cubicBezTo>
                      <a:cubicBezTo>
                        <a:pt x="9897" y="69486"/>
                        <a:pt x="10618" y="72268"/>
                        <a:pt x="11873" y="74735"/>
                      </a:cubicBezTo>
                      <a:cubicBezTo>
                        <a:pt x="4722" y="79455"/>
                        <a:pt x="0" y="87560"/>
                        <a:pt x="0" y="96771"/>
                      </a:cubicBezTo>
                      <a:cubicBezTo>
                        <a:pt x="0" y="111347"/>
                        <a:pt x="11816" y="123163"/>
                        <a:pt x="26392" y="123163"/>
                      </a:cubicBezTo>
                      <a:cubicBezTo>
                        <a:pt x="40968" y="123163"/>
                        <a:pt x="52784" y="111347"/>
                        <a:pt x="52784" y="96771"/>
                      </a:cubicBezTo>
                      <a:cubicBezTo>
                        <a:pt x="52784" y="93608"/>
                        <a:pt x="52136" y="90616"/>
                        <a:pt x="51116" y="87805"/>
                      </a:cubicBezTo>
                      <a:cubicBezTo>
                        <a:pt x="51679" y="87841"/>
                        <a:pt x="52213" y="87973"/>
                        <a:pt x="52784" y="87973"/>
                      </a:cubicBezTo>
                      <a:cubicBezTo>
                        <a:pt x="62658" y="87973"/>
                        <a:pt x="71163" y="82487"/>
                        <a:pt x="75688" y="74459"/>
                      </a:cubicBezTo>
                      <a:cubicBezTo>
                        <a:pt x="81227" y="82613"/>
                        <a:pt x="90571" y="87973"/>
                        <a:pt x="101169" y="87973"/>
                      </a:cubicBezTo>
                      <a:cubicBezTo>
                        <a:pt x="113767" y="87973"/>
                        <a:pt x="124563" y="80388"/>
                        <a:pt x="129331" y="69554"/>
                      </a:cubicBezTo>
                      <a:cubicBezTo>
                        <a:pt x="134172" y="75384"/>
                        <a:pt x="141383" y="79176"/>
                        <a:pt x="149555" y="79176"/>
                      </a:cubicBezTo>
                      <a:cubicBezTo>
                        <a:pt x="158312" y="79176"/>
                        <a:pt x="166014" y="74863"/>
                        <a:pt x="170815" y="68297"/>
                      </a:cubicBezTo>
                      <a:cubicBezTo>
                        <a:pt x="177908" y="74998"/>
                        <a:pt x="187413" y="79176"/>
                        <a:pt x="197940" y="79176"/>
                      </a:cubicBezTo>
                      <a:cubicBezTo>
                        <a:pt x="206921" y="79176"/>
                        <a:pt x="215109" y="76071"/>
                        <a:pt x="221752" y="71031"/>
                      </a:cubicBezTo>
                      <a:cubicBezTo>
                        <a:pt x="225561" y="80923"/>
                        <a:pt x="235090" y="87973"/>
                        <a:pt x="246326" y="87973"/>
                      </a:cubicBezTo>
                      <a:cubicBezTo>
                        <a:pt x="246897" y="87973"/>
                        <a:pt x="247431" y="87841"/>
                        <a:pt x="247994" y="87805"/>
                      </a:cubicBezTo>
                      <a:cubicBezTo>
                        <a:pt x="246973" y="90616"/>
                        <a:pt x="246326" y="93608"/>
                        <a:pt x="246326" y="96771"/>
                      </a:cubicBezTo>
                      <a:cubicBezTo>
                        <a:pt x="246326" y="111347"/>
                        <a:pt x="258142" y="123163"/>
                        <a:pt x="272718" y="123163"/>
                      </a:cubicBezTo>
                      <a:cubicBezTo>
                        <a:pt x="287294" y="123163"/>
                        <a:pt x="299110" y="111347"/>
                        <a:pt x="299110" y="96771"/>
                      </a:cubicBezTo>
                      <a:cubicBezTo>
                        <a:pt x="299110" y="82195"/>
                        <a:pt x="287294" y="70379"/>
                        <a:pt x="272718" y="70379"/>
                      </a:cubicBezTo>
                      <a:close/>
                    </a:path>
                  </a:pathLst>
                </a:custGeom>
                <a:solidFill>
                  <a:srgbClr val="623F33"/>
                </a:solidFill>
                <a:ln w="1088" cap="flat">
                  <a:noFill/>
                  <a:prstDash val="solid"/>
                  <a:miter/>
                </a:ln>
              </p:spPr>
              <p:txBody>
                <a:bodyPr rtlCol="0" anchor="ctr"/>
                <a:lstStyle/>
                <a:p>
                  <a:endParaRPr lang="en-US"/>
                </a:p>
              </p:txBody>
            </p:sp>
          </p:grpSp>
          <p:grpSp>
            <p:nvGrpSpPr>
              <p:cNvPr id="62" name="Grafik 59">
                <a:extLst>
                  <a:ext uri="{FF2B5EF4-FFF2-40B4-BE49-F238E27FC236}">
                    <a16:creationId xmlns:a16="http://schemas.microsoft.com/office/drawing/2014/main" id="{2D1D0DDF-8CCA-B272-45B3-0DCECE0E8D66}"/>
                  </a:ext>
                </a:extLst>
              </p:cNvPr>
              <p:cNvGrpSpPr/>
              <p:nvPr/>
            </p:nvGrpSpPr>
            <p:grpSpPr>
              <a:xfrm>
                <a:off x="896563" y="663777"/>
                <a:ext cx="326803" cy="510246"/>
                <a:chOff x="2414340" y="662749"/>
                <a:chExt cx="329556" cy="514545"/>
              </a:xfrm>
            </p:grpSpPr>
            <p:sp>
              <p:nvSpPr>
                <p:cNvPr id="63" name="Freihandform 62">
                  <a:extLst>
                    <a:ext uri="{FF2B5EF4-FFF2-40B4-BE49-F238E27FC236}">
                      <a16:creationId xmlns:a16="http://schemas.microsoft.com/office/drawing/2014/main" id="{8B167AB4-3370-2325-A3E3-B95A26F65B3D}"/>
                    </a:ext>
                  </a:extLst>
                </p:cNvPr>
                <p:cNvSpPr/>
                <p:nvPr/>
              </p:nvSpPr>
              <p:spPr>
                <a:xfrm>
                  <a:off x="2414340" y="760334"/>
                  <a:ext cx="329556" cy="416958"/>
                </a:xfrm>
                <a:custGeom>
                  <a:avLst/>
                  <a:gdLst>
                    <a:gd name="connsiteX0" fmla="*/ 329319 w 329556"/>
                    <a:gd name="connsiteY0" fmla="*/ 386827 h 416958"/>
                    <a:gd name="connsiteX1" fmla="*/ 326010 w 329556"/>
                    <a:gd name="connsiteY1" fmla="*/ 362005 h 416958"/>
                    <a:gd name="connsiteX2" fmla="*/ 318755 w 329556"/>
                    <a:gd name="connsiteY2" fmla="*/ 307593 h 416958"/>
                    <a:gd name="connsiteX3" fmla="*/ 294051 w 329556"/>
                    <a:gd name="connsiteY3" fmla="*/ 273500 h 416958"/>
                    <a:gd name="connsiteX4" fmla="*/ 259829 w 329556"/>
                    <a:gd name="connsiteY4" fmla="*/ 257000 h 416958"/>
                    <a:gd name="connsiteX5" fmla="*/ 250968 w 329556"/>
                    <a:gd name="connsiteY5" fmla="*/ 260110 h 416958"/>
                    <a:gd name="connsiteX6" fmla="*/ 230140 w 329556"/>
                    <a:gd name="connsiteY6" fmla="*/ 252446 h 416958"/>
                    <a:gd name="connsiteX7" fmla="*/ 218009 w 329556"/>
                    <a:gd name="connsiteY7" fmla="*/ 235613 h 416958"/>
                    <a:gd name="connsiteX8" fmla="*/ 218009 w 329556"/>
                    <a:gd name="connsiteY8" fmla="*/ 207001 h 416958"/>
                    <a:gd name="connsiteX9" fmla="*/ 256223 w 329556"/>
                    <a:gd name="connsiteY9" fmla="*/ 191078 h 416958"/>
                    <a:gd name="connsiteX10" fmla="*/ 288978 w 329556"/>
                    <a:gd name="connsiteY10" fmla="*/ 141943 h 416958"/>
                    <a:gd name="connsiteX11" fmla="*/ 288978 w 329556"/>
                    <a:gd name="connsiteY11" fmla="*/ 133072 h 416958"/>
                    <a:gd name="connsiteX12" fmla="*/ 315592 w 329556"/>
                    <a:gd name="connsiteY12" fmla="*/ 106457 h 416958"/>
                    <a:gd name="connsiteX13" fmla="*/ 288978 w 329556"/>
                    <a:gd name="connsiteY13" fmla="*/ 79843 h 416958"/>
                    <a:gd name="connsiteX14" fmla="*/ 288978 w 329556"/>
                    <a:gd name="connsiteY14" fmla="*/ 62100 h 416958"/>
                    <a:gd name="connsiteX15" fmla="*/ 244621 w 329556"/>
                    <a:gd name="connsiteY15" fmla="*/ 0 h 416958"/>
                    <a:gd name="connsiteX16" fmla="*/ 84935 w 329556"/>
                    <a:gd name="connsiteY16" fmla="*/ 0 h 416958"/>
                    <a:gd name="connsiteX17" fmla="*/ 40577 w 329556"/>
                    <a:gd name="connsiteY17" fmla="*/ 62100 h 416958"/>
                    <a:gd name="connsiteX18" fmla="*/ 40577 w 329556"/>
                    <a:gd name="connsiteY18" fmla="*/ 79843 h 416958"/>
                    <a:gd name="connsiteX19" fmla="*/ 13963 w 329556"/>
                    <a:gd name="connsiteY19" fmla="*/ 106457 h 416958"/>
                    <a:gd name="connsiteX20" fmla="*/ 40577 w 329556"/>
                    <a:gd name="connsiteY20" fmla="*/ 133072 h 416958"/>
                    <a:gd name="connsiteX21" fmla="*/ 40577 w 329556"/>
                    <a:gd name="connsiteY21" fmla="*/ 141943 h 416958"/>
                    <a:gd name="connsiteX22" fmla="*/ 73333 w 329556"/>
                    <a:gd name="connsiteY22" fmla="*/ 191078 h 416958"/>
                    <a:gd name="connsiteX23" fmla="*/ 111549 w 329556"/>
                    <a:gd name="connsiteY23" fmla="*/ 207001 h 416958"/>
                    <a:gd name="connsiteX24" fmla="*/ 111549 w 329556"/>
                    <a:gd name="connsiteY24" fmla="*/ 235612 h 416958"/>
                    <a:gd name="connsiteX25" fmla="*/ 99417 w 329556"/>
                    <a:gd name="connsiteY25" fmla="*/ 252445 h 416958"/>
                    <a:gd name="connsiteX26" fmla="*/ 78589 w 329556"/>
                    <a:gd name="connsiteY26" fmla="*/ 260109 h 416958"/>
                    <a:gd name="connsiteX27" fmla="*/ 69729 w 329556"/>
                    <a:gd name="connsiteY27" fmla="*/ 256999 h 416958"/>
                    <a:gd name="connsiteX28" fmla="*/ 35506 w 329556"/>
                    <a:gd name="connsiteY28" fmla="*/ 273499 h 416958"/>
                    <a:gd name="connsiteX29" fmla="*/ 10803 w 329556"/>
                    <a:gd name="connsiteY29" fmla="*/ 307592 h 416958"/>
                    <a:gd name="connsiteX30" fmla="*/ 4142 w 329556"/>
                    <a:gd name="connsiteY30" fmla="*/ 357546 h 416958"/>
                    <a:gd name="connsiteX31" fmla="*/ 238 w 329556"/>
                    <a:gd name="connsiteY31" fmla="*/ 386826 h 416958"/>
                    <a:gd name="connsiteX32" fmla="*/ 26619 w 329556"/>
                    <a:gd name="connsiteY32" fmla="*/ 416958 h 416958"/>
                    <a:gd name="connsiteX33" fmla="*/ 26619 w 329556"/>
                    <a:gd name="connsiteY33" fmla="*/ 416958 h 416958"/>
                    <a:gd name="connsiteX34" fmla="*/ 302937 w 329556"/>
                    <a:gd name="connsiteY34" fmla="*/ 416958 h 416958"/>
                    <a:gd name="connsiteX35" fmla="*/ 302937 w 329556"/>
                    <a:gd name="connsiteY35" fmla="*/ 416958 h 416958"/>
                    <a:gd name="connsiteX36" fmla="*/ 329319 w 329556"/>
                    <a:gd name="connsiteY36" fmla="*/ 386827 h 4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56" h="416958">
                      <a:moveTo>
                        <a:pt x="329319" y="386827"/>
                      </a:moveTo>
                      <a:lnTo>
                        <a:pt x="326010" y="362005"/>
                      </a:lnTo>
                      <a:lnTo>
                        <a:pt x="318755" y="307593"/>
                      </a:lnTo>
                      <a:cubicBezTo>
                        <a:pt x="316782" y="292796"/>
                        <a:pt x="307498" y="279983"/>
                        <a:pt x="294051" y="273500"/>
                      </a:cubicBezTo>
                      <a:lnTo>
                        <a:pt x="259829" y="257000"/>
                      </a:lnTo>
                      <a:cubicBezTo>
                        <a:pt x="256498" y="255395"/>
                        <a:pt x="252619" y="256852"/>
                        <a:pt x="250968" y="260110"/>
                      </a:cubicBezTo>
                      <a:lnTo>
                        <a:pt x="230140" y="252446"/>
                      </a:lnTo>
                      <a:cubicBezTo>
                        <a:pt x="222895" y="250031"/>
                        <a:pt x="218009" y="243251"/>
                        <a:pt x="218009" y="235613"/>
                      </a:cubicBezTo>
                      <a:lnTo>
                        <a:pt x="218009" y="207001"/>
                      </a:lnTo>
                      <a:lnTo>
                        <a:pt x="256223" y="191078"/>
                      </a:lnTo>
                      <a:cubicBezTo>
                        <a:pt x="276058" y="182813"/>
                        <a:pt x="288978" y="163432"/>
                        <a:pt x="288978" y="141943"/>
                      </a:cubicBezTo>
                      <a:lnTo>
                        <a:pt x="288978" y="133072"/>
                      </a:lnTo>
                      <a:cubicBezTo>
                        <a:pt x="303677" y="133072"/>
                        <a:pt x="315592" y="121156"/>
                        <a:pt x="315592" y="106457"/>
                      </a:cubicBezTo>
                      <a:cubicBezTo>
                        <a:pt x="315592" y="91758"/>
                        <a:pt x="303677" y="79843"/>
                        <a:pt x="288978" y="79843"/>
                      </a:cubicBezTo>
                      <a:lnTo>
                        <a:pt x="288978" y="62100"/>
                      </a:lnTo>
                      <a:cubicBezTo>
                        <a:pt x="288978" y="37602"/>
                        <a:pt x="269118" y="0"/>
                        <a:pt x="244621" y="0"/>
                      </a:cubicBezTo>
                      <a:lnTo>
                        <a:pt x="84935" y="0"/>
                      </a:lnTo>
                      <a:cubicBezTo>
                        <a:pt x="60437" y="0"/>
                        <a:pt x="40577" y="37602"/>
                        <a:pt x="40577" y="62100"/>
                      </a:cubicBezTo>
                      <a:lnTo>
                        <a:pt x="40577" y="79843"/>
                      </a:lnTo>
                      <a:cubicBezTo>
                        <a:pt x="25878" y="79843"/>
                        <a:pt x="13963" y="91758"/>
                        <a:pt x="13963" y="106457"/>
                      </a:cubicBezTo>
                      <a:cubicBezTo>
                        <a:pt x="13963" y="121156"/>
                        <a:pt x="25878" y="133072"/>
                        <a:pt x="40577" y="133072"/>
                      </a:cubicBezTo>
                      <a:lnTo>
                        <a:pt x="40577" y="141943"/>
                      </a:lnTo>
                      <a:cubicBezTo>
                        <a:pt x="40577" y="163431"/>
                        <a:pt x="53498" y="182812"/>
                        <a:pt x="73333" y="191078"/>
                      </a:cubicBezTo>
                      <a:lnTo>
                        <a:pt x="111549" y="207001"/>
                      </a:lnTo>
                      <a:lnTo>
                        <a:pt x="111549" y="235612"/>
                      </a:lnTo>
                      <a:cubicBezTo>
                        <a:pt x="111549" y="243250"/>
                        <a:pt x="106662" y="250030"/>
                        <a:pt x="99417" y="252445"/>
                      </a:cubicBezTo>
                      <a:lnTo>
                        <a:pt x="78589" y="260109"/>
                      </a:lnTo>
                      <a:cubicBezTo>
                        <a:pt x="76938" y="256851"/>
                        <a:pt x="73059" y="255395"/>
                        <a:pt x="69729" y="256999"/>
                      </a:cubicBezTo>
                      <a:lnTo>
                        <a:pt x="35506" y="273499"/>
                      </a:lnTo>
                      <a:cubicBezTo>
                        <a:pt x="22059" y="279983"/>
                        <a:pt x="12775" y="292794"/>
                        <a:pt x="10803" y="307592"/>
                      </a:cubicBezTo>
                      <a:lnTo>
                        <a:pt x="4142" y="357546"/>
                      </a:lnTo>
                      <a:lnTo>
                        <a:pt x="238" y="386826"/>
                      </a:lnTo>
                      <a:cubicBezTo>
                        <a:pt x="-1889" y="402782"/>
                        <a:pt x="10523" y="416958"/>
                        <a:pt x="26619" y="416958"/>
                      </a:cubicBezTo>
                      <a:lnTo>
                        <a:pt x="26619" y="416958"/>
                      </a:lnTo>
                      <a:lnTo>
                        <a:pt x="302937" y="416958"/>
                      </a:lnTo>
                      <a:lnTo>
                        <a:pt x="302937" y="416958"/>
                      </a:lnTo>
                      <a:cubicBezTo>
                        <a:pt x="319033" y="416958"/>
                        <a:pt x="331446" y="402782"/>
                        <a:pt x="329319" y="386827"/>
                      </a:cubicBezTo>
                      <a:close/>
                    </a:path>
                  </a:pathLst>
                </a:custGeom>
                <a:solidFill>
                  <a:srgbClr val="FFD7A3"/>
                </a:solidFill>
                <a:ln w="1109" cap="flat">
                  <a:noFill/>
                  <a:prstDash val="solid"/>
                  <a:miter/>
                </a:ln>
              </p:spPr>
              <p:txBody>
                <a:bodyPr rtlCol="0" anchor="ctr"/>
                <a:lstStyle/>
                <a:p>
                  <a:endParaRPr lang="en-US"/>
                </a:p>
              </p:txBody>
            </p:sp>
            <p:sp>
              <p:nvSpPr>
                <p:cNvPr id="64" name="Freihandform 63">
                  <a:extLst>
                    <a:ext uri="{FF2B5EF4-FFF2-40B4-BE49-F238E27FC236}">
                      <a16:creationId xmlns:a16="http://schemas.microsoft.com/office/drawing/2014/main" id="{45199483-E891-3BBA-B57F-D2DEFDC16A3F}"/>
                    </a:ext>
                  </a:extLst>
                </p:cNvPr>
                <p:cNvSpPr/>
                <p:nvPr/>
              </p:nvSpPr>
              <p:spPr>
                <a:xfrm>
                  <a:off x="2517292" y="966596"/>
                  <a:ext cx="115053" cy="46414"/>
                </a:xfrm>
                <a:custGeom>
                  <a:avLst/>
                  <a:gdLst>
                    <a:gd name="connsiteX0" fmla="*/ 115054 w 115053"/>
                    <a:gd name="connsiteY0" fmla="*/ 0 h 46414"/>
                    <a:gd name="connsiteX1" fmla="*/ 8596 w 115053"/>
                    <a:gd name="connsiteY1" fmla="*/ 0 h 46414"/>
                    <a:gd name="connsiteX2" fmla="*/ 8596 w 115053"/>
                    <a:gd name="connsiteY2" fmla="*/ 29352 h 46414"/>
                    <a:gd name="connsiteX3" fmla="*/ 0 w 115053"/>
                    <a:gd name="connsiteY3" fmla="*/ 44546 h 46414"/>
                    <a:gd name="connsiteX4" fmla="*/ 115054 w 115053"/>
                    <a:gd name="connsiteY4" fmla="*/ 0 h 4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3" h="46414">
                      <a:moveTo>
                        <a:pt x="115054" y="0"/>
                      </a:moveTo>
                      <a:lnTo>
                        <a:pt x="8596" y="0"/>
                      </a:lnTo>
                      <a:lnTo>
                        <a:pt x="8596" y="29352"/>
                      </a:lnTo>
                      <a:cubicBezTo>
                        <a:pt x="8596" y="35665"/>
                        <a:pt x="5251" y="41386"/>
                        <a:pt x="0" y="44546"/>
                      </a:cubicBezTo>
                      <a:cubicBezTo>
                        <a:pt x="74215" y="57367"/>
                        <a:pt x="115054" y="0"/>
                        <a:pt x="115054" y="0"/>
                      </a:cubicBezTo>
                      <a:close/>
                    </a:path>
                  </a:pathLst>
                </a:custGeom>
                <a:solidFill>
                  <a:srgbClr val="FDC88E"/>
                </a:solidFill>
                <a:ln w="1109" cap="flat">
                  <a:noFill/>
                  <a:prstDash val="solid"/>
                  <a:miter/>
                </a:ln>
              </p:spPr>
              <p:txBody>
                <a:bodyPr rtlCol="0" anchor="ctr"/>
                <a:lstStyle/>
                <a:p>
                  <a:endParaRPr lang="en-US"/>
                </a:p>
              </p:txBody>
            </p:sp>
            <p:sp>
              <p:nvSpPr>
                <p:cNvPr id="65" name="Freihandform 64">
                  <a:extLst>
                    <a:ext uri="{FF2B5EF4-FFF2-40B4-BE49-F238E27FC236}">
                      <a16:creationId xmlns:a16="http://schemas.microsoft.com/office/drawing/2014/main" id="{35B92D8B-1FAF-2E5C-E4D3-D6BBD908DBBA}"/>
                    </a:ext>
                  </a:extLst>
                </p:cNvPr>
                <p:cNvSpPr/>
                <p:nvPr/>
              </p:nvSpPr>
              <p:spPr>
                <a:xfrm>
                  <a:off x="2464974" y="1016543"/>
                  <a:ext cx="228367" cy="95322"/>
                </a:xfrm>
                <a:custGeom>
                  <a:avLst/>
                  <a:gdLst>
                    <a:gd name="connsiteX0" fmla="*/ 189736 w 228367"/>
                    <a:gd name="connsiteY0" fmla="*/ 0 h 95322"/>
                    <a:gd name="connsiteX1" fmla="*/ 114143 w 228367"/>
                    <a:gd name="connsiteY1" fmla="*/ 54292 h 95322"/>
                    <a:gd name="connsiteX2" fmla="*/ 38551 w 228367"/>
                    <a:gd name="connsiteY2" fmla="*/ 0 h 95322"/>
                    <a:gd name="connsiteX3" fmla="*/ 0 w 228367"/>
                    <a:gd name="connsiteY3" fmla="*/ 14293 h 95322"/>
                    <a:gd name="connsiteX4" fmla="*/ 114143 w 228367"/>
                    <a:gd name="connsiteY4" fmla="*/ 95323 h 95322"/>
                    <a:gd name="connsiteX5" fmla="*/ 228368 w 228367"/>
                    <a:gd name="connsiteY5" fmla="*/ 14062 h 95322"/>
                    <a:gd name="connsiteX6" fmla="*/ 189736 w 228367"/>
                    <a:gd name="connsiteY6" fmla="*/ 0 h 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67" h="95322">
                      <a:moveTo>
                        <a:pt x="189736" y="0"/>
                      </a:moveTo>
                      <a:cubicBezTo>
                        <a:pt x="179072" y="31549"/>
                        <a:pt x="149293" y="54292"/>
                        <a:pt x="114143" y="54292"/>
                      </a:cubicBezTo>
                      <a:cubicBezTo>
                        <a:pt x="78994" y="54292"/>
                        <a:pt x="49215" y="31548"/>
                        <a:pt x="38551" y="0"/>
                      </a:cubicBezTo>
                      <a:lnTo>
                        <a:pt x="0" y="14293"/>
                      </a:lnTo>
                      <a:cubicBezTo>
                        <a:pt x="16468" y="61471"/>
                        <a:pt x="61349" y="95323"/>
                        <a:pt x="114143" y="95323"/>
                      </a:cubicBezTo>
                      <a:cubicBezTo>
                        <a:pt x="167024" y="95323"/>
                        <a:pt x="211967" y="61362"/>
                        <a:pt x="228368" y="14062"/>
                      </a:cubicBezTo>
                      <a:lnTo>
                        <a:pt x="189736" y="0"/>
                      </a:lnTo>
                      <a:close/>
                    </a:path>
                  </a:pathLst>
                </a:custGeom>
                <a:solidFill>
                  <a:schemeClr val="accent6"/>
                </a:solidFill>
                <a:ln w="1109" cap="flat">
                  <a:noFill/>
                  <a:prstDash val="solid"/>
                  <a:miter/>
                </a:ln>
              </p:spPr>
              <p:txBody>
                <a:bodyPr rtlCol="0" anchor="ctr"/>
                <a:lstStyle/>
                <a:p>
                  <a:endParaRPr lang="en-US"/>
                </a:p>
              </p:txBody>
            </p:sp>
            <p:sp>
              <p:nvSpPr>
                <p:cNvPr id="66" name="Freihandform 65">
                  <a:extLst>
                    <a:ext uri="{FF2B5EF4-FFF2-40B4-BE49-F238E27FC236}">
                      <a16:creationId xmlns:a16="http://schemas.microsoft.com/office/drawing/2014/main" id="{538114FC-0804-68EE-27CE-4EB71B7CA28E}"/>
                    </a:ext>
                  </a:extLst>
                </p:cNvPr>
                <p:cNvSpPr/>
                <p:nvPr/>
              </p:nvSpPr>
              <p:spPr>
                <a:xfrm>
                  <a:off x="2414341" y="1016677"/>
                  <a:ext cx="329554" cy="160615"/>
                </a:xfrm>
                <a:custGeom>
                  <a:avLst/>
                  <a:gdLst>
                    <a:gd name="connsiteX0" fmla="*/ 329316 w 329554"/>
                    <a:gd name="connsiteY0" fmla="*/ 130485 h 160615"/>
                    <a:gd name="connsiteX1" fmla="*/ 318753 w 329554"/>
                    <a:gd name="connsiteY1" fmla="*/ 51251 h 160615"/>
                    <a:gd name="connsiteX2" fmla="*/ 294049 w 329554"/>
                    <a:gd name="connsiteY2" fmla="*/ 17158 h 160615"/>
                    <a:gd name="connsiteX3" fmla="*/ 259826 w 329554"/>
                    <a:gd name="connsiteY3" fmla="*/ 658 h 160615"/>
                    <a:gd name="connsiteX4" fmla="*/ 250796 w 329554"/>
                    <a:gd name="connsiteY4" fmla="*/ 4106 h 160615"/>
                    <a:gd name="connsiteX5" fmla="*/ 164777 w 329554"/>
                    <a:gd name="connsiteY5" fmla="*/ 89647 h 160615"/>
                    <a:gd name="connsiteX6" fmla="*/ 78758 w 329554"/>
                    <a:gd name="connsiteY6" fmla="*/ 4105 h 160615"/>
                    <a:gd name="connsiteX7" fmla="*/ 69728 w 329554"/>
                    <a:gd name="connsiteY7" fmla="*/ 657 h 160615"/>
                    <a:gd name="connsiteX8" fmla="*/ 35505 w 329554"/>
                    <a:gd name="connsiteY8" fmla="*/ 17157 h 160615"/>
                    <a:gd name="connsiteX9" fmla="*/ 10801 w 329554"/>
                    <a:gd name="connsiteY9" fmla="*/ 51250 h 160615"/>
                    <a:gd name="connsiteX10" fmla="*/ 238 w 329554"/>
                    <a:gd name="connsiteY10" fmla="*/ 130484 h 160615"/>
                    <a:gd name="connsiteX11" fmla="*/ 26619 w 329554"/>
                    <a:gd name="connsiteY11" fmla="*/ 160616 h 160615"/>
                    <a:gd name="connsiteX12" fmla="*/ 302937 w 329554"/>
                    <a:gd name="connsiteY12" fmla="*/ 160616 h 160615"/>
                    <a:gd name="connsiteX13" fmla="*/ 329316 w 329554"/>
                    <a:gd name="connsiteY13" fmla="*/ 130485 h 16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554" h="160615">
                      <a:moveTo>
                        <a:pt x="329316" y="130485"/>
                      </a:moveTo>
                      <a:lnTo>
                        <a:pt x="318753" y="51251"/>
                      </a:lnTo>
                      <a:cubicBezTo>
                        <a:pt x="316780" y="36453"/>
                        <a:pt x="307496" y="23642"/>
                        <a:pt x="294049" y="17158"/>
                      </a:cubicBezTo>
                      <a:lnTo>
                        <a:pt x="259826" y="658"/>
                      </a:lnTo>
                      <a:cubicBezTo>
                        <a:pt x="256381" y="-1003"/>
                        <a:pt x="252341" y="607"/>
                        <a:pt x="250796" y="4106"/>
                      </a:cubicBezTo>
                      <a:cubicBezTo>
                        <a:pt x="228357" y="54924"/>
                        <a:pt x="189913" y="78555"/>
                        <a:pt x="164777" y="89647"/>
                      </a:cubicBezTo>
                      <a:cubicBezTo>
                        <a:pt x="139640" y="78556"/>
                        <a:pt x="101196" y="54924"/>
                        <a:pt x="78758" y="4105"/>
                      </a:cubicBezTo>
                      <a:cubicBezTo>
                        <a:pt x="77213" y="606"/>
                        <a:pt x="73173" y="-1003"/>
                        <a:pt x="69728" y="657"/>
                      </a:cubicBezTo>
                      <a:lnTo>
                        <a:pt x="35505" y="17157"/>
                      </a:lnTo>
                      <a:cubicBezTo>
                        <a:pt x="22058" y="23641"/>
                        <a:pt x="12774" y="36452"/>
                        <a:pt x="10801" y="51250"/>
                      </a:cubicBezTo>
                      <a:lnTo>
                        <a:pt x="238" y="130484"/>
                      </a:lnTo>
                      <a:cubicBezTo>
                        <a:pt x="-1889" y="146438"/>
                        <a:pt x="10522" y="160616"/>
                        <a:pt x="26619" y="160616"/>
                      </a:cubicBezTo>
                      <a:lnTo>
                        <a:pt x="302937" y="160616"/>
                      </a:lnTo>
                      <a:cubicBezTo>
                        <a:pt x="319032" y="160617"/>
                        <a:pt x="331444" y="146439"/>
                        <a:pt x="329316" y="130485"/>
                      </a:cubicBezTo>
                      <a:close/>
                    </a:path>
                  </a:pathLst>
                </a:custGeom>
                <a:solidFill>
                  <a:schemeClr val="accent5"/>
                </a:solidFill>
                <a:ln w="1109" cap="flat">
                  <a:noFill/>
                  <a:prstDash val="solid"/>
                  <a:miter/>
                </a:ln>
              </p:spPr>
              <p:txBody>
                <a:bodyPr rtlCol="0" anchor="ctr"/>
                <a:lstStyle/>
                <a:p>
                  <a:endParaRPr lang="en-US"/>
                </a:p>
              </p:txBody>
            </p:sp>
            <p:sp>
              <p:nvSpPr>
                <p:cNvPr id="67" name="Freihandform 66">
                  <a:extLst>
                    <a:ext uri="{FF2B5EF4-FFF2-40B4-BE49-F238E27FC236}">
                      <a16:creationId xmlns:a16="http://schemas.microsoft.com/office/drawing/2014/main" id="{A31A3ED3-A7EB-98EE-F8C1-AE82890F8FD4}"/>
                    </a:ext>
                  </a:extLst>
                </p:cNvPr>
                <p:cNvSpPr/>
                <p:nvPr/>
              </p:nvSpPr>
              <p:spPr>
                <a:xfrm>
                  <a:off x="2477989" y="1016677"/>
                  <a:ext cx="202260" cy="104354"/>
                </a:xfrm>
                <a:custGeom>
                  <a:avLst/>
                  <a:gdLst>
                    <a:gd name="connsiteX0" fmla="*/ 106791 w 202260"/>
                    <a:gd name="connsiteY0" fmla="*/ 101692 h 104354"/>
                    <a:gd name="connsiteX1" fmla="*/ 202260 w 202260"/>
                    <a:gd name="connsiteY1" fmla="*/ 3590 h 104354"/>
                    <a:gd name="connsiteX2" fmla="*/ 196179 w 202260"/>
                    <a:gd name="connsiteY2" fmla="*/ 658 h 104354"/>
                    <a:gd name="connsiteX3" fmla="*/ 187149 w 202260"/>
                    <a:gd name="connsiteY3" fmla="*/ 4106 h 104354"/>
                    <a:gd name="connsiteX4" fmla="*/ 101129 w 202260"/>
                    <a:gd name="connsiteY4" fmla="*/ 89647 h 104354"/>
                    <a:gd name="connsiteX5" fmla="*/ 15110 w 202260"/>
                    <a:gd name="connsiteY5" fmla="*/ 4105 h 104354"/>
                    <a:gd name="connsiteX6" fmla="*/ 6080 w 202260"/>
                    <a:gd name="connsiteY6" fmla="*/ 657 h 104354"/>
                    <a:gd name="connsiteX7" fmla="*/ 0 w 202260"/>
                    <a:gd name="connsiteY7" fmla="*/ 3589 h 104354"/>
                    <a:gd name="connsiteX8" fmla="*/ 95468 w 202260"/>
                    <a:gd name="connsiteY8" fmla="*/ 101690 h 104354"/>
                    <a:gd name="connsiteX9" fmla="*/ 101129 w 202260"/>
                    <a:gd name="connsiteY9" fmla="*/ 104354 h 104354"/>
                    <a:gd name="connsiteX10" fmla="*/ 106791 w 202260"/>
                    <a:gd name="connsiteY10" fmla="*/ 101692 h 1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0" h="104354">
                      <a:moveTo>
                        <a:pt x="106791" y="101692"/>
                      </a:moveTo>
                      <a:cubicBezTo>
                        <a:pt x="149652" y="81540"/>
                        <a:pt x="182449" y="47625"/>
                        <a:pt x="202260" y="3590"/>
                      </a:cubicBezTo>
                      <a:lnTo>
                        <a:pt x="196179" y="658"/>
                      </a:lnTo>
                      <a:cubicBezTo>
                        <a:pt x="192733" y="-1003"/>
                        <a:pt x="188694" y="607"/>
                        <a:pt x="187149" y="4106"/>
                      </a:cubicBezTo>
                      <a:cubicBezTo>
                        <a:pt x="164710" y="54924"/>
                        <a:pt x="126265" y="78555"/>
                        <a:pt x="101129" y="89647"/>
                      </a:cubicBezTo>
                      <a:cubicBezTo>
                        <a:pt x="75993" y="78556"/>
                        <a:pt x="37548" y="54924"/>
                        <a:pt x="15110" y="4105"/>
                      </a:cubicBezTo>
                      <a:cubicBezTo>
                        <a:pt x="13566" y="606"/>
                        <a:pt x="9526" y="-1003"/>
                        <a:pt x="6080" y="657"/>
                      </a:cubicBezTo>
                      <a:lnTo>
                        <a:pt x="0" y="3589"/>
                      </a:lnTo>
                      <a:cubicBezTo>
                        <a:pt x="19811" y="47623"/>
                        <a:pt x="52607" y="81539"/>
                        <a:pt x="95468" y="101690"/>
                      </a:cubicBezTo>
                      <a:lnTo>
                        <a:pt x="101129" y="104354"/>
                      </a:lnTo>
                      <a:lnTo>
                        <a:pt x="106791" y="101692"/>
                      </a:lnTo>
                      <a:close/>
                    </a:path>
                  </a:pathLst>
                </a:custGeom>
                <a:solidFill>
                  <a:schemeClr val="accent4"/>
                </a:solidFill>
                <a:ln w="1109" cap="flat">
                  <a:noFill/>
                  <a:prstDash val="solid"/>
                  <a:miter/>
                </a:ln>
              </p:spPr>
              <p:txBody>
                <a:bodyPr rtlCol="0" anchor="ctr"/>
                <a:lstStyle/>
                <a:p>
                  <a:endParaRPr lang="en-US"/>
                </a:p>
              </p:txBody>
            </p:sp>
            <p:sp>
              <p:nvSpPr>
                <p:cNvPr id="68" name="Freihandform 67">
                  <a:extLst>
                    <a:ext uri="{FF2B5EF4-FFF2-40B4-BE49-F238E27FC236}">
                      <a16:creationId xmlns:a16="http://schemas.microsoft.com/office/drawing/2014/main" id="{6DB37D2B-04B1-47BD-FEEF-233AD448D538}"/>
                    </a:ext>
                  </a:extLst>
                </p:cNvPr>
                <p:cNvSpPr/>
                <p:nvPr/>
              </p:nvSpPr>
              <p:spPr>
                <a:xfrm>
                  <a:off x="2414340" y="1055962"/>
                  <a:ext cx="67191" cy="121331"/>
                </a:xfrm>
                <a:custGeom>
                  <a:avLst/>
                  <a:gdLst>
                    <a:gd name="connsiteX0" fmla="*/ 67192 w 67191"/>
                    <a:gd name="connsiteY0" fmla="*/ 83322 h 121331"/>
                    <a:gd name="connsiteX1" fmla="*/ 57848 w 67191"/>
                    <a:gd name="connsiteY1" fmla="*/ 56089 h 121331"/>
                    <a:gd name="connsiteX2" fmla="*/ 14224 w 67191"/>
                    <a:gd name="connsiteY2" fmla="*/ 0 h 121331"/>
                    <a:gd name="connsiteX3" fmla="*/ 10801 w 67191"/>
                    <a:gd name="connsiteY3" fmla="*/ 11965 h 121331"/>
                    <a:gd name="connsiteX4" fmla="*/ 238 w 67191"/>
                    <a:gd name="connsiteY4" fmla="*/ 91200 h 121331"/>
                    <a:gd name="connsiteX5" fmla="*/ 26619 w 67191"/>
                    <a:gd name="connsiteY5" fmla="*/ 121331 h 121331"/>
                    <a:gd name="connsiteX6" fmla="*/ 67192 w 67191"/>
                    <a:gd name="connsiteY6" fmla="*/ 121331 h 121331"/>
                    <a:gd name="connsiteX7" fmla="*/ 67192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67192" y="83322"/>
                      </a:moveTo>
                      <a:cubicBezTo>
                        <a:pt x="67192" y="73458"/>
                        <a:pt x="63904" y="63876"/>
                        <a:pt x="57848" y="56089"/>
                      </a:cubicBezTo>
                      <a:lnTo>
                        <a:pt x="14224" y="0"/>
                      </a:lnTo>
                      <a:cubicBezTo>
                        <a:pt x="12564" y="3774"/>
                        <a:pt x="11360" y="7775"/>
                        <a:pt x="10801" y="11965"/>
                      </a:cubicBezTo>
                      <a:lnTo>
                        <a:pt x="238" y="91200"/>
                      </a:lnTo>
                      <a:cubicBezTo>
                        <a:pt x="-1889" y="107154"/>
                        <a:pt x="10522" y="121331"/>
                        <a:pt x="26619" y="121331"/>
                      </a:cubicBezTo>
                      <a:lnTo>
                        <a:pt x="67192" y="121331"/>
                      </a:lnTo>
                      <a:lnTo>
                        <a:pt x="67192" y="83322"/>
                      </a:lnTo>
                      <a:close/>
                    </a:path>
                  </a:pathLst>
                </a:custGeom>
                <a:solidFill>
                  <a:schemeClr val="accent6"/>
                </a:solidFill>
                <a:ln w="1109" cap="flat">
                  <a:noFill/>
                  <a:prstDash val="solid"/>
                  <a:miter/>
                </a:ln>
              </p:spPr>
              <p:txBody>
                <a:bodyPr rtlCol="0" anchor="ctr"/>
                <a:lstStyle/>
                <a:p>
                  <a:endParaRPr lang="en-US"/>
                </a:p>
              </p:txBody>
            </p:sp>
            <p:sp>
              <p:nvSpPr>
                <p:cNvPr id="69" name="Freihandform 68">
                  <a:extLst>
                    <a:ext uri="{FF2B5EF4-FFF2-40B4-BE49-F238E27FC236}">
                      <a16:creationId xmlns:a16="http://schemas.microsoft.com/office/drawing/2014/main" id="{DC684E69-55C1-DBF8-898D-CCABEC4CE0D2}"/>
                    </a:ext>
                  </a:extLst>
                </p:cNvPr>
                <p:cNvSpPr/>
                <p:nvPr/>
              </p:nvSpPr>
              <p:spPr>
                <a:xfrm>
                  <a:off x="2676703" y="1055962"/>
                  <a:ext cx="67191" cy="121331"/>
                </a:xfrm>
                <a:custGeom>
                  <a:avLst/>
                  <a:gdLst>
                    <a:gd name="connsiteX0" fmla="*/ 0 w 67191"/>
                    <a:gd name="connsiteY0" fmla="*/ 83322 h 121331"/>
                    <a:gd name="connsiteX1" fmla="*/ 9344 w 67191"/>
                    <a:gd name="connsiteY1" fmla="*/ 56089 h 121331"/>
                    <a:gd name="connsiteX2" fmla="*/ 52968 w 67191"/>
                    <a:gd name="connsiteY2" fmla="*/ 0 h 121331"/>
                    <a:gd name="connsiteX3" fmla="*/ 56390 w 67191"/>
                    <a:gd name="connsiteY3" fmla="*/ 11965 h 121331"/>
                    <a:gd name="connsiteX4" fmla="*/ 66954 w 67191"/>
                    <a:gd name="connsiteY4" fmla="*/ 91200 h 121331"/>
                    <a:gd name="connsiteX5" fmla="*/ 40572 w 67191"/>
                    <a:gd name="connsiteY5" fmla="*/ 121331 h 121331"/>
                    <a:gd name="connsiteX6" fmla="*/ 0 w 67191"/>
                    <a:gd name="connsiteY6" fmla="*/ 121331 h 121331"/>
                    <a:gd name="connsiteX7" fmla="*/ 0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0" y="83322"/>
                      </a:moveTo>
                      <a:cubicBezTo>
                        <a:pt x="0" y="73458"/>
                        <a:pt x="3288" y="63876"/>
                        <a:pt x="9344" y="56089"/>
                      </a:cubicBezTo>
                      <a:lnTo>
                        <a:pt x="52968" y="0"/>
                      </a:lnTo>
                      <a:cubicBezTo>
                        <a:pt x="54628" y="3774"/>
                        <a:pt x="55831" y="7775"/>
                        <a:pt x="56390" y="11965"/>
                      </a:cubicBezTo>
                      <a:lnTo>
                        <a:pt x="66954" y="91200"/>
                      </a:lnTo>
                      <a:cubicBezTo>
                        <a:pt x="69081" y="107154"/>
                        <a:pt x="56670" y="121331"/>
                        <a:pt x="40572" y="121331"/>
                      </a:cubicBezTo>
                      <a:lnTo>
                        <a:pt x="0" y="121331"/>
                      </a:lnTo>
                      <a:lnTo>
                        <a:pt x="0" y="83322"/>
                      </a:lnTo>
                      <a:close/>
                    </a:path>
                  </a:pathLst>
                </a:custGeom>
                <a:solidFill>
                  <a:schemeClr val="accent6"/>
                </a:solidFill>
                <a:ln w="1109" cap="flat">
                  <a:noFill/>
                  <a:prstDash val="solid"/>
                  <a:miter/>
                </a:ln>
              </p:spPr>
              <p:txBody>
                <a:bodyPr rtlCol="0" anchor="ctr"/>
                <a:lstStyle/>
                <a:p>
                  <a:endParaRPr lang="en-US"/>
                </a:p>
              </p:txBody>
            </p:sp>
            <p:sp>
              <p:nvSpPr>
                <p:cNvPr id="70" name="Freihandform 69">
                  <a:extLst>
                    <a:ext uri="{FF2B5EF4-FFF2-40B4-BE49-F238E27FC236}">
                      <a16:creationId xmlns:a16="http://schemas.microsoft.com/office/drawing/2014/main" id="{38E5BC1B-7AB3-16BC-2674-BDD4C7684577}"/>
                    </a:ext>
                  </a:extLst>
                </p:cNvPr>
                <p:cNvSpPr/>
                <p:nvPr/>
              </p:nvSpPr>
              <p:spPr>
                <a:xfrm>
                  <a:off x="2685557"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FC85C"/>
                </a:solidFill>
                <a:ln w="1109" cap="flat">
                  <a:noFill/>
                  <a:prstDash val="solid"/>
                  <a:miter/>
                </a:ln>
              </p:spPr>
              <p:txBody>
                <a:bodyPr rtlCol="0" anchor="ctr"/>
                <a:lstStyle/>
                <a:p>
                  <a:endParaRPr lang="en-US"/>
                </a:p>
              </p:txBody>
            </p:sp>
            <p:sp>
              <p:nvSpPr>
                <p:cNvPr id="71" name="Freihandform 70">
                  <a:extLst>
                    <a:ext uri="{FF2B5EF4-FFF2-40B4-BE49-F238E27FC236}">
                      <a16:creationId xmlns:a16="http://schemas.microsoft.com/office/drawing/2014/main" id="{2B1A8166-AC21-DD65-480A-49572A988A4A}"/>
                    </a:ext>
                  </a:extLst>
                </p:cNvPr>
                <p:cNvSpPr/>
                <p:nvPr/>
              </p:nvSpPr>
              <p:spPr>
                <a:xfrm>
                  <a:off x="2437165"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6B45E"/>
                </a:solidFill>
                <a:ln w="1109" cap="flat">
                  <a:noFill/>
                  <a:prstDash val="solid"/>
                  <a:miter/>
                </a:ln>
              </p:spPr>
              <p:txBody>
                <a:bodyPr rtlCol="0" anchor="ctr"/>
                <a:lstStyle/>
                <a:p>
                  <a:endParaRPr lang="en-US"/>
                </a:p>
              </p:txBody>
            </p:sp>
            <p:sp>
              <p:nvSpPr>
                <p:cNvPr id="72" name="Freihandform 71">
                  <a:extLst>
                    <a:ext uri="{FF2B5EF4-FFF2-40B4-BE49-F238E27FC236}">
                      <a16:creationId xmlns:a16="http://schemas.microsoft.com/office/drawing/2014/main" id="{A54E81CB-1E95-A362-A593-6250E5AB0D54}"/>
                    </a:ext>
                  </a:extLst>
                </p:cNvPr>
                <p:cNvSpPr/>
                <p:nvPr/>
              </p:nvSpPr>
              <p:spPr>
                <a:xfrm>
                  <a:off x="2428303" y="760334"/>
                  <a:ext cx="301629" cy="221786"/>
                </a:xfrm>
                <a:custGeom>
                  <a:avLst/>
                  <a:gdLst>
                    <a:gd name="connsiteX0" fmla="*/ 275015 w 301629"/>
                    <a:gd name="connsiteY0" fmla="*/ 79843 h 221786"/>
                    <a:gd name="connsiteX1" fmla="*/ 275015 w 301629"/>
                    <a:gd name="connsiteY1" fmla="*/ 62100 h 221786"/>
                    <a:gd name="connsiteX2" fmla="*/ 230658 w 301629"/>
                    <a:gd name="connsiteY2" fmla="*/ 0 h 221786"/>
                    <a:gd name="connsiteX3" fmla="*/ 70972 w 301629"/>
                    <a:gd name="connsiteY3" fmla="*/ 0 h 221786"/>
                    <a:gd name="connsiteX4" fmla="*/ 26614 w 301629"/>
                    <a:gd name="connsiteY4" fmla="*/ 62100 h 221786"/>
                    <a:gd name="connsiteX5" fmla="*/ 26614 w 301629"/>
                    <a:gd name="connsiteY5" fmla="*/ 79843 h 221786"/>
                    <a:gd name="connsiteX6" fmla="*/ 0 w 301629"/>
                    <a:gd name="connsiteY6" fmla="*/ 106457 h 221786"/>
                    <a:gd name="connsiteX7" fmla="*/ 26614 w 301629"/>
                    <a:gd name="connsiteY7" fmla="*/ 133072 h 221786"/>
                    <a:gd name="connsiteX8" fmla="*/ 26614 w 301629"/>
                    <a:gd name="connsiteY8" fmla="*/ 141943 h 221786"/>
                    <a:gd name="connsiteX9" fmla="*/ 59370 w 301629"/>
                    <a:gd name="connsiteY9" fmla="*/ 191078 h 221786"/>
                    <a:gd name="connsiteX10" fmla="*/ 116692 w 301629"/>
                    <a:gd name="connsiteY10" fmla="*/ 214962 h 221786"/>
                    <a:gd name="connsiteX11" fmla="*/ 150814 w 301629"/>
                    <a:gd name="connsiteY11" fmla="*/ 221786 h 221786"/>
                    <a:gd name="connsiteX12" fmla="*/ 150814 w 301629"/>
                    <a:gd name="connsiteY12" fmla="*/ 221786 h 221786"/>
                    <a:gd name="connsiteX13" fmla="*/ 184934 w 301629"/>
                    <a:gd name="connsiteY13" fmla="*/ 214962 h 221786"/>
                    <a:gd name="connsiteX14" fmla="*/ 242259 w 301629"/>
                    <a:gd name="connsiteY14" fmla="*/ 191077 h 221786"/>
                    <a:gd name="connsiteX15" fmla="*/ 275015 w 301629"/>
                    <a:gd name="connsiteY15" fmla="*/ 141943 h 221786"/>
                    <a:gd name="connsiteX16" fmla="*/ 275015 w 301629"/>
                    <a:gd name="connsiteY16" fmla="*/ 133072 h 221786"/>
                    <a:gd name="connsiteX17" fmla="*/ 301629 w 301629"/>
                    <a:gd name="connsiteY17" fmla="*/ 106457 h 221786"/>
                    <a:gd name="connsiteX18" fmla="*/ 275015 w 301629"/>
                    <a:gd name="connsiteY18" fmla="*/ 79843 h 2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629" h="221786">
                      <a:moveTo>
                        <a:pt x="275015" y="79843"/>
                      </a:moveTo>
                      <a:lnTo>
                        <a:pt x="275015" y="62100"/>
                      </a:lnTo>
                      <a:cubicBezTo>
                        <a:pt x="275015" y="37602"/>
                        <a:pt x="255155" y="0"/>
                        <a:pt x="230658" y="0"/>
                      </a:cubicBezTo>
                      <a:lnTo>
                        <a:pt x="70972" y="0"/>
                      </a:lnTo>
                      <a:cubicBezTo>
                        <a:pt x="46474" y="0"/>
                        <a:pt x="26614" y="37602"/>
                        <a:pt x="26614" y="62100"/>
                      </a:cubicBezTo>
                      <a:lnTo>
                        <a:pt x="26614" y="79843"/>
                      </a:lnTo>
                      <a:cubicBezTo>
                        <a:pt x="11915" y="79843"/>
                        <a:pt x="0" y="91758"/>
                        <a:pt x="0" y="106457"/>
                      </a:cubicBezTo>
                      <a:cubicBezTo>
                        <a:pt x="0" y="121156"/>
                        <a:pt x="11915" y="133072"/>
                        <a:pt x="26614" y="133072"/>
                      </a:cubicBezTo>
                      <a:lnTo>
                        <a:pt x="26614" y="141943"/>
                      </a:lnTo>
                      <a:cubicBezTo>
                        <a:pt x="26614" y="163431"/>
                        <a:pt x="39535" y="182812"/>
                        <a:pt x="59370" y="191078"/>
                      </a:cubicBezTo>
                      <a:lnTo>
                        <a:pt x="116692" y="214962"/>
                      </a:lnTo>
                      <a:cubicBezTo>
                        <a:pt x="127504" y="219467"/>
                        <a:pt x="139101" y="221786"/>
                        <a:pt x="150814" y="221786"/>
                      </a:cubicBezTo>
                      <a:lnTo>
                        <a:pt x="150814" y="221786"/>
                      </a:lnTo>
                      <a:cubicBezTo>
                        <a:pt x="162526" y="221786"/>
                        <a:pt x="174122" y="219467"/>
                        <a:pt x="184934" y="214962"/>
                      </a:cubicBezTo>
                      <a:lnTo>
                        <a:pt x="242259" y="191077"/>
                      </a:lnTo>
                      <a:cubicBezTo>
                        <a:pt x="262095" y="182813"/>
                        <a:pt x="275015" y="163432"/>
                        <a:pt x="275015" y="141943"/>
                      </a:cubicBezTo>
                      <a:lnTo>
                        <a:pt x="275015" y="133072"/>
                      </a:lnTo>
                      <a:cubicBezTo>
                        <a:pt x="289714" y="133072"/>
                        <a:pt x="301629" y="121156"/>
                        <a:pt x="301629" y="106457"/>
                      </a:cubicBezTo>
                      <a:cubicBezTo>
                        <a:pt x="301629" y="91758"/>
                        <a:pt x="289714" y="79843"/>
                        <a:pt x="275015" y="79843"/>
                      </a:cubicBezTo>
                      <a:close/>
                    </a:path>
                  </a:pathLst>
                </a:custGeom>
                <a:solidFill>
                  <a:srgbClr val="FFE1B2"/>
                </a:solidFill>
                <a:ln w="1109" cap="flat">
                  <a:noFill/>
                  <a:prstDash val="solid"/>
                  <a:miter/>
                </a:ln>
              </p:spPr>
              <p:txBody>
                <a:bodyPr rtlCol="0" anchor="ctr"/>
                <a:lstStyle/>
                <a:p>
                  <a:endParaRPr lang="en-US"/>
                </a:p>
              </p:txBody>
            </p:sp>
            <p:sp>
              <p:nvSpPr>
                <p:cNvPr id="73" name="Freihandform 72">
                  <a:extLst>
                    <a:ext uri="{FF2B5EF4-FFF2-40B4-BE49-F238E27FC236}">
                      <a16:creationId xmlns:a16="http://schemas.microsoft.com/office/drawing/2014/main" id="{2E3073D5-200E-40BA-53EB-9C0E4098CE29}"/>
                    </a:ext>
                  </a:extLst>
                </p:cNvPr>
                <p:cNvSpPr/>
                <p:nvPr/>
              </p:nvSpPr>
              <p:spPr>
                <a:xfrm>
                  <a:off x="25081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74" name="Freihandform 73">
                  <a:extLst>
                    <a:ext uri="{FF2B5EF4-FFF2-40B4-BE49-F238E27FC236}">
                      <a16:creationId xmlns:a16="http://schemas.microsoft.com/office/drawing/2014/main" id="{B03725FF-38B2-D04B-2730-C4901A013326}"/>
                    </a:ext>
                  </a:extLst>
                </p:cNvPr>
                <p:cNvSpPr/>
                <p:nvPr/>
              </p:nvSpPr>
              <p:spPr>
                <a:xfrm>
                  <a:off x="26323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75" name="Freihandform 74">
                  <a:extLst>
                    <a:ext uri="{FF2B5EF4-FFF2-40B4-BE49-F238E27FC236}">
                      <a16:creationId xmlns:a16="http://schemas.microsoft.com/office/drawing/2014/main" id="{80E4124F-02D1-FA35-C92D-32CAD18FE263}"/>
                    </a:ext>
                  </a:extLst>
                </p:cNvPr>
                <p:cNvSpPr/>
                <p:nvPr/>
              </p:nvSpPr>
              <p:spPr>
                <a:xfrm>
                  <a:off x="2534759" y="911147"/>
                  <a:ext cx="88716" cy="26858"/>
                </a:xfrm>
                <a:custGeom>
                  <a:avLst/>
                  <a:gdLst>
                    <a:gd name="connsiteX0" fmla="*/ 44359 w 88716"/>
                    <a:gd name="connsiteY0" fmla="*/ 26859 h 26858"/>
                    <a:gd name="connsiteX1" fmla="*/ 3883 w 88716"/>
                    <a:gd name="connsiteY1" fmla="*/ 16208 h 26858"/>
                    <a:gd name="connsiteX2" fmla="*/ 1539 w 88716"/>
                    <a:gd name="connsiteY2" fmla="*/ 3884 h 26858"/>
                    <a:gd name="connsiteX3" fmla="*/ 13863 w 88716"/>
                    <a:gd name="connsiteY3" fmla="*/ 1541 h 26858"/>
                    <a:gd name="connsiteX4" fmla="*/ 44359 w 88716"/>
                    <a:gd name="connsiteY4" fmla="*/ 9117 h 26858"/>
                    <a:gd name="connsiteX5" fmla="*/ 74854 w 88716"/>
                    <a:gd name="connsiteY5" fmla="*/ 1541 h 26858"/>
                    <a:gd name="connsiteX6" fmla="*/ 87178 w 88716"/>
                    <a:gd name="connsiteY6" fmla="*/ 3884 h 26858"/>
                    <a:gd name="connsiteX7" fmla="*/ 84835 w 88716"/>
                    <a:gd name="connsiteY7" fmla="*/ 16208 h 26858"/>
                    <a:gd name="connsiteX8" fmla="*/ 44359 w 88716"/>
                    <a:gd name="connsiteY8" fmla="*/ 26859 h 2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16" h="26858">
                      <a:moveTo>
                        <a:pt x="44359" y="26859"/>
                      </a:moveTo>
                      <a:cubicBezTo>
                        <a:pt x="28586" y="26859"/>
                        <a:pt x="13833" y="22978"/>
                        <a:pt x="3883" y="16208"/>
                      </a:cubicBezTo>
                      <a:cubicBezTo>
                        <a:pt x="-167" y="13453"/>
                        <a:pt x="-1221" y="7934"/>
                        <a:pt x="1539" y="3884"/>
                      </a:cubicBezTo>
                      <a:cubicBezTo>
                        <a:pt x="4290" y="-161"/>
                        <a:pt x="9813" y="-1215"/>
                        <a:pt x="13863" y="1541"/>
                      </a:cubicBezTo>
                      <a:cubicBezTo>
                        <a:pt x="20837" y="6284"/>
                        <a:pt x="32238" y="9117"/>
                        <a:pt x="44359" y="9117"/>
                      </a:cubicBezTo>
                      <a:cubicBezTo>
                        <a:pt x="56479" y="9117"/>
                        <a:pt x="67880" y="6284"/>
                        <a:pt x="74854" y="1541"/>
                      </a:cubicBezTo>
                      <a:cubicBezTo>
                        <a:pt x="78913" y="-1223"/>
                        <a:pt x="84423" y="-166"/>
                        <a:pt x="87178" y="3884"/>
                      </a:cubicBezTo>
                      <a:cubicBezTo>
                        <a:pt x="89937" y="7934"/>
                        <a:pt x="88884" y="13453"/>
                        <a:pt x="84835" y="16208"/>
                      </a:cubicBezTo>
                      <a:cubicBezTo>
                        <a:pt x="74885" y="22978"/>
                        <a:pt x="60131" y="26859"/>
                        <a:pt x="44359" y="26859"/>
                      </a:cubicBezTo>
                      <a:close/>
                    </a:path>
                  </a:pathLst>
                </a:custGeom>
                <a:solidFill>
                  <a:srgbClr val="E4B07B"/>
                </a:solidFill>
                <a:ln w="1109" cap="flat">
                  <a:noFill/>
                  <a:prstDash val="solid"/>
                  <a:miter/>
                </a:ln>
              </p:spPr>
              <p:txBody>
                <a:bodyPr rtlCol="0" anchor="ctr"/>
                <a:lstStyle/>
                <a:p>
                  <a:endParaRPr lang="en-US"/>
                </a:p>
              </p:txBody>
            </p:sp>
            <p:sp>
              <p:nvSpPr>
                <p:cNvPr id="76" name="Freihandform 75">
                  <a:extLst>
                    <a:ext uri="{FF2B5EF4-FFF2-40B4-BE49-F238E27FC236}">
                      <a16:creationId xmlns:a16="http://schemas.microsoft.com/office/drawing/2014/main" id="{67FD1A4C-CB5C-7EBE-2638-8F33B0C34A63}"/>
                    </a:ext>
                  </a:extLst>
                </p:cNvPr>
                <p:cNvSpPr/>
                <p:nvPr/>
              </p:nvSpPr>
              <p:spPr>
                <a:xfrm>
                  <a:off x="2428303" y="757008"/>
                  <a:ext cx="163012" cy="221337"/>
                </a:xfrm>
                <a:custGeom>
                  <a:avLst/>
                  <a:gdLst>
                    <a:gd name="connsiteX0" fmla="*/ 163013 w 163012"/>
                    <a:gd name="connsiteY0" fmla="*/ 0 h 221337"/>
                    <a:gd name="connsiteX1" fmla="*/ 143052 w 163012"/>
                    <a:gd name="connsiteY1" fmla="*/ 0 h 221337"/>
                    <a:gd name="connsiteX2" fmla="*/ 26617 w 163012"/>
                    <a:gd name="connsiteY2" fmla="*/ 83170 h 221337"/>
                    <a:gd name="connsiteX3" fmla="*/ 26614 w 163012"/>
                    <a:gd name="connsiteY3" fmla="*/ 83170 h 221337"/>
                    <a:gd name="connsiteX4" fmla="*/ 26614 w 163012"/>
                    <a:gd name="connsiteY4" fmla="*/ 83170 h 221337"/>
                    <a:gd name="connsiteX5" fmla="*/ 0 w 163012"/>
                    <a:gd name="connsiteY5" fmla="*/ 109784 h 221337"/>
                    <a:gd name="connsiteX6" fmla="*/ 26614 w 163012"/>
                    <a:gd name="connsiteY6" fmla="*/ 136399 h 221337"/>
                    <a:gd name="connsiteX7" fmla="*/ 26614 w 163012"/>
                    <a:gd name="connsiteY7" fmla="*/ 145270 h 221337"/>
                    <a:gd name="connsiteX8" fmla="*/ 59370 w 163012"/>
                    <a:gd name="connsiteY8" fmla="*/ 194405 h 221337"/>
                    <a:gd name="connsiteX9" fmla="*/ 116691 w 163012"/>
                    <a:gd name="connsiteY9" fmla="*/ 218289 h 221337"/>
                    <a:gd name="connsiteX10" fmla="*/ 125259 w 163012"/>
                    <a:gd name="connsiteY10" fmla="*/ 221337 h 221337"/>
                    <a:gd name="connsiteX11" fmla="*/ 73184 w 163012"/>
                    <a:gd name="connsiteY11" fmla="*/ 176013 h 221337"/>
                    <a:gd name="connsiteX12" fmla="*/ 62100 w 163012"/>
                    <a:gd name="connsiteY12" fmla="*/ 147597 h 221337"/>
                    <a:gd name="connsiteX13" fmla="*/ 62100 w 163012"/>
                    <a:gd name="connsiteY13" fmla="*/ 98015 h 221337"/>
                    <a:gd name="connsiteX14" fmla="*/ 163013 w 163012"/>
                    <a:gd name="connsiteY14" fmla="*/ 0 h 2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12" h="221337">
                      <a:moveTo>
                        <a:pt x="163013" y="0"/>
                      </a:moveTo>
                      <a:lnTo>
                        <a:pt x="143052" y="0"/>
                      </a:lnTo>
                      <a:cubicBezTo>
                        <a:pt x="143052" y="0"/>
                        <a:pt x="158207" y="58404"/>
                        <a:pt x="26617" y="83170"/>
                      </a:cubicBezTo>
                      <a:lnTo>
                        <a:pt x="26614" y="83170"/>
                      </a:lnTo>
                      <a:lnTo>
                        <a:pt x="26614" y="83170"/>
                      </a:lnTo>
                      <a:cubicBezTo>
                        <a:pt x="11915" y="83170"/>
                        <a:pt x="0" y="95085"/>
                        <a:pt x="0" y="109784"/>
                      </a:cubicBezTo>
                      <a:cubicBezTo>
                        <a:pt x="0" y="124483"/>
                        <a:pt x="11915" y="136399"/>
                        <a:pt x="26614" y="136399"/>
                      </a:cubicBezTo>
                      <a:lnTo>
                        <a:pt x="26614" y="145270"/>
                      </a:lnTo>
                      <a:cubicBezTo>
                        <a:pt x="26614" y="166758"/>
                        <a:pt x="39535" y="186140"/>
                        <a:pt x="59370" y="194405"/>
                      </a:cubicBezTo>
                      <a:lnTo>
                        <a:pt x="116691" y="218289"/>
                      </a:lnTo>
                      <a:cubicBezTo>
                        <a:pt x="119496" y="219457"/>
                        <a:pt x="122359" y="220464"/>
                        <a:pt x="125259" y="221337"/>
                      </a:cubicBezTo>
                      <a:cubicBezTo>
                        <a:pt x="99927" y="202806"/>
                        <a:pt x="83064" y="186605"/>
                        <a:pt x="73184" y="176013"/>
                      </a:cubicBezTo>
                      <a:cubicBezTo>
                        <a:pt x="65996" y="168306"/>
                        <a:pt x="62100" y="158136"/>
                        <a:pt x="62100" y="147597"/>
                      </a:cubicBezTo>
                      <a:lnTo>
                        <a:pt x="62100" y="98015"/>
                      </a:lnTo>
                      <a:cubicBezTo>
                        <a:pt x="87021" y="89317"/>
                        <a:pt x="163013" y="58219"/>
                        <a:pt x="163013" y="0"/>
                      </a:cubicBezTo>
                      <a:close/>
                    </a:path>
                  </a:pathLst>
                </a:custGeom>
                <a:solidFill>
                  <a:srgbClr val="FFD7A3"/>
                </a:solidFill>
                <a:ln w="1109" cap="flat">
                  <a:noFill/>
                  <a:prstDash val="solid"/>
                  <a:miter/>
                </a:ln>
              </p:spPr>
              <p:txBody>
                <a:bodyPr rtlCol="0" anchor="ctr"/>
                <a:lstStyle/>
                <a:p>
                  <a:endParaRPr lang="en-US"/>
                </a:p>
              </p:txBody>
            </p:sp>
            <p:sp>
              <p:nvSpPr>
                <p:cNvPr id="77" name="Freihandform 76">
                  <a:extLst>
                    <a:ext uri="{FF2B5EF4-FFF2-40B4-BE49-F238E27FC236}">
                      <a16:creationId xmlns:a16="http://schemas.microsoft.com/office/drawing/2014/main" id="{DF623160-1B5D-0193-D4F9-D3D2A97DE527}"/>
                    </a:ext>
                  </a:extLst>
                </p:cNvPr>
                <p:cNvSpPr/>
                <p:nvPr/>
              </p:nvSpPr>
              <p:spPr>
                <a:xfrm>
                  <a:off x="2437174" y="990992"/>
                  <a:ext cx="35485" cy="17742"/>
                </a:xfrm>
                <a:custGeom>
                  <a:avLst/>
                  <a:gdLst>
                    <a:gd name="connsiteX0" fmla="*/ 26614 w 35485"/>
                    <a:gd name="connsiteY0" fmla="*/ 17743 h 17742"/>
                    <a:gd name="connsiteX1" fmla="*/ 8871 w 35485"/>
                    <a:gd name="connsiteY1" fmla="*/ 17743 h 17742"/>
                    <a:gd name="connsiteX2" fmla="*/ 0 w 35485"/>
                    <a:gd name="connsiteY2" fmla="*/ 8871 h 17742"/>
                    <a:gd name="connsiteX3" fmla="*/ 0 w 35485"/>
                    <a:gd name="connsiteY3" fmla="*/ 8871 h 17742"/>
                    <a:gd name="connsiteX4" fmla="*/ 8871 w 35485"/>
                    <a:gd name="connsiteY4" fmla="*/ 0 h 17742"/>
                    <a:gd name="connsiteX5" fmla="*/ 26614 w 35485"/>
                    <a:gd name="connsiteY5" fmla="*/ 0 h 17742"/>
                    <a:gd name="connsiteX6" fmla="*/ 35486 w 35485"/>
                    <a:gd name="connsiteY6" fmla="*/ 8871 h 17742"/>
                    <a:gd name="connsiteX7" fmla="*/ 35486 w 35485"/>
                    <a:gd name="connsiteY7" fmla="*/ 8871 h 17742"/>
                    <a:gd name="connsiteX8" fmla="*/ 26614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26614" y="17743"/>
                      </a:moveTo>
                      <a:lnTo>
                        <a:pt x="8871" y="17743"/>
                      </a:lnTo>
                      <a:cubicBezTo>
                        <a:pt x="3972" y="17743"/>
                        <a:pt x="0" y="13771"/>
                        <a:pt x="0" y="8871"/>
                      </a:cubicBezTo>
                      <a:lnTo>
                        <a:pt x="0" y="8871"/>
                      </a:lnTo>
                      <a:cubicBezTo>
                        <a:pt x="0" y="3972"/>
                        <a:pt x="3972" y="0"/>
                        <a:pt x="8871" y="0"/>
                      </a:cubicBezTo>
                      <a:lnTo>
                        <a:pt x="26614" y="0"/>
                      </a:lnTo>
                      <a:cubicBezTo>
                        <a:pt x="31514" y="0"/>
                        <a:pt x="35486" y="3972"/>
                        <a:pt x="35486" y="8871"/>
                      </a:cubicBezTo>
                      <a:lnTo>
                        <a:pt x="35486" y="8871"/>
                      </a:lnTo>
                      <a:cubicBezTo>
                        <a:pt x="35486" y="13772"/>
                        <a:pt x="31514" y="17743"/>
                        <a:pt x="26614" y="17743"/>
                      </a:cubicBezTo>
                      <a:close/>
                    </a:path>
                  </a:pathLst>
                </a:custGeom>
                <a:solidFill>
                  <a:schemeClr val="accent6"/>
                </a:solidFill>
                <a:ln w="1109" cap="flat">
                  <a:noFill/>
                  <a:prstDash val="solid"/>
                  <a:miter/>
                </a:ln>
              </p:spPr>
              <p:txBody>
                <a:bodyPr rtlCol="0" anchor="ctr"/>
                <a:lstStyle/>
                <a:p>
                  <a:endParaRPr lang="en-US"/>
                </a:p>
              </p:txBody>
            </p:sp>
            <p:sp>
              <p:nvSpPr>
                <p:cNvPr id="78" name="Freihandform 77">
                  <a:extLst>
                    <a:ext uri="{FF2B5EF4-FFF2-40B4-BE49-F238E27FC236}">
                      <a16:creationId xmlns:a16="http://schemas.microsoft.com/office/drawing/2014/main" id="{6A4802E8-A301-471F-2446-4362AA51E8BE}"/>
                    </a:ext>
                  </a:extLst>
                </p:cNvPr>
                <p:cNvSpPr/>
                <p:nvPr/>
              </p:nvSpPr>
              <p:spPr>
                <a:xfrm>
                  <a:off x="2441177" y="1008735"/>
                  <a:ext cx="27480" cy="62100"/>
                </a:xfrm>
                <a:custGeom>
                  <a:avLst/>
                  <a:gdLst>
                    <a:gd name="connsiteX0" fmla="*/ 22612 w 27480"/>
                    <a:gd name="connsiteY0" fmla="*/ 0 h 62100"/>
                    <a:gd name="connsiteX1" fmla="*/ 13740 w 27480"/>
                    <a:gd name="connsiteY1" fmla="*/ 62100 h 62100"/>
                    <a:gd name="connsiteX2" fmla="*/ 4869 w 27480"/>
                    <a:gd name="connsiteY2" fmla="*/ 0 h 62100"/>
                  </a:gdLst>
                  <a:ahLst/>
                  <a:cxnLst>
                    <a:cxn ang="0">
                      <a:pos x="connsiteX0" y="connsiteY0"/>
                    </a:cxn>
                    <a:cxn ang="0">
                      <a:pos x="connsiteX1" y="connsiteY1"/>
                    </a:cxn>
                    <a:cxn ang="0">
                      <a:pos x="connsiteX2" y="connsiteY2"/>
                    </a:cxn>
                  </a:cxnLst>
                  <a:rect l="l" t="t" r="r" b="b"/>
                  <a:pathLst>
                    <a:path w="27480" h="62100">
                      <a:moveTo>
                        <a:pt x="22612" y="0"/>
                      </a:moveTo>
                      <a:cubicBezTo>
                        <a:pt x="22612" y="0"/>
                        <a:pt x="38137" y="26614"/>
                        <a:pt x="13740" y="62100"/>
                      </a:cubicBezTo>
                      <a:cubicBezTo>
                        <a:pt x="-10656" y="26614"/>
                        <a:pt x="4869" y="0"/>
                        <a:pt x="4869" y="0"/>
                      </a:cubicBezTo>
                    </a:path>
                  </a:pathLst>
                </a:custGeom>
                <a:solidFill>
                  <a:srgbClr val="F6B45E"/>
                </a:solidFill>
                <a:ln w="1109" cap="flat">
                  <a:noFill/>
                  <a:prstDash val="solid"/>
                  <a:miter/>
                </a:ln>
              </p:spPr>
              <p:txBody>
                <a:bodyPr rtlCol="0" anchor="ctr"/>
                <a:lstStyle/>
                <a:p>
                  <a:endParaRPr lang="en-US"/>
                </a:p>
              </p:txBody>
            </p:sp>
            <p:sp>
              <p:nvSpPr>
                <p:cNvPr id="79" name="Freihandform 78">
                  <a:extLst>
                    <a:ext uri="{FF2B5EF4-FFF2-40B4-BE49-F238E27FC236}">
                      <a16:creationId xmlns:a16="http://schemas.microsoft.com/office/drawing/2014/main" id="{61EAD56A-D24B-66A1-4AB2-736E5A216A49}"/>
                    </a:ext>
                  </a:extLst>
                </p:cNvPr>
                <p:cNvSpPr/>
                <p:nvPr/>
              </p:nvSpPr>
              <p:spPr>
                <a:xfrm>
                  <a:off x="2685566" y="990992"/>
                  <a:ext cx="35485" cy="17742"/>
                </a:xfrm>
                <a:custGeom>
                  <a:avLst/>
                  <a:gdLst>
                    <a:gd name="connsiteX0" fmla="*/ 8871 w 35485"/>
                    <a:gd name="connsiteY0" fmla="*/ 17743 h 17742"/>
                    <a:gd name="connsiteX1" fmla="*/ 26614 w 35485"/>
                    <a:gd name="connsiteY1" fmla="*/ 17743 h 17742"/>
                    <a:gd name="connsiteX2" fmla="*/ 35486 w 35485"/>
                    <a:gd name="connsiteY2" fmla="*/ 8871 h 17742"/>
                    <a:gd name="connsiteX3" fmla="*/ 35486 w 35485"/>
                    <a:gd name="connsiteY3" fmla="*/ 8871 h 17742"/>
                    <a:gd name="connsiteX4" fmla="*/ 26614 w 35485"/>
                    <a:gd name="connsiteY4" fmla="*/ 0 h 17742"/>
                    <a:gd name="connsiteX5" fmla="*/ 8871 w 35485"/>
                    <a:gd name="connsiteY5" fmla="*/ 0 h 17742"/>
                    <a:gd name="connsiteX6" fmla="*/ 0 w 35485"/>
                    <a:gd name="connsiteY6" fmla="*/ 8871 h 17742"/>
                    <a:gd name="connsiteX7" fmla="*/ 0 w 35485"/>
                    <a:gd name="connsiteY7" fmla="*/ 8871 h 17742"/>
                    <a:gd name="connsiteX8" fmla="*/ 8871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8871" y="17743"/>
                      </a:moveTo>
                      <a:lnTo>
                        <a:pt x="26614" y="17743"/>
                      </a:lnTo>
                      <a:cubicBezTo>
                        <a:pt x="31514" y="17743"/>
                        <a:pt x="35486" y="13771"/>
                        <a:pt x="35486" y="8871"/>
                      </a:cubicBezTo>
                      <a:lnTo>
                        <a:pt x="35486" y="8871"/>
                      </a:lnTo>
                      <a:cubicBezTo>
                        <a:pt x="35486" y="3972"/>
                        <a:pt x="31514" y="0"/>
                        <a:pt x="26614" y="0"/>
                      </a:cubicBezTo>
                      <a:lnTo>
                        <a:pt x="8871" y="0"/>
                      </a:lnTo>
                      <a:cubicBezTo>
                        <a:pt x="3972" y="0"/>
                        <a:pt x="0" y="3972"/>
                        <a:pt x="0" y="8871"/>
                      </a:cubicBezTo>
                      <a:lnTo>
                        <a:pt x="0" y="8871"/>
                      </a:lnTo>
                      <a:cubicBezTo>
                        <a:pt x="0" y="13772"/>
                        <a:pt x="3972" y="17743"/>
                        <a:pt x="8871" y="17743"/>
                      </a:cubicBezTo>
                      <a:close/>
                    </a:path>
                  </a:pathLst>
                </a:custGeom>
                <a:solidFill>
                  <a:schemeClr val="accent6"/>
                </a:solidFill>
                <a:ln w="1109" cap="flat">
                  <a:noFill/>
                  <a:prstDash val="solid"/>
                  <a:miter/>
                </a:ln>
              </p:spPr>
              <p:txBody>
                <a:bodyPr rtlCol="0" anchor="ctr"/>
                <a:lstStyle/>
                <a:p>
                  <a:endParaRPr lang="en-US"/>
                </a:p>
              </p:txBody>
            </p:sp>
            <p:sp>
              <p:nvSpPr>
                <p:cNvPr id="80" name="Freihandform 79">
                  <a:extLst>
                    <a:ext uri="{FF2B5EF4-FFF2-40B4-BE49-F238E27FC236}">
                      <a16:creationId xmlns:a16="http://schemas.microsoft.com/office/drawing/2014/main" id="{B70C2F31-31A0-6447-D8FF-5D4912BA4E87}"/>
                    </a:ext>
                  </a:extLst>
                </p:cNvPr>
                <p:cNvSpPr/>
                <p:nvPr/>
              </p:nvSpPr>
              <p:spPr>
                <a:xfrm>
                  <a:off x="2689569" y="1008735"/>
                  <a:ext cx="27480" cy="62100"/>
                </a:xfrm>
                <a:custGeom>
                  <a:avLst/>
                  <a:gdLst>
                    <a:gd name="connsiteX0" fmla="*/ 4869 w 27480"/>
                    <a:gd name="connsiteY0" fmla="*/ 0 h 62100"/>
                    <a:gd name="connsiteX1" fmla="*/ 13740 w 27480"/>
                    <a:gd name="connsiteY1" fmla="*/ 62100 h 62100"/>
                    <a:gd name="connsiteX2" fmla="*/ 22612 w 27480"/>
                    <a:gd name="connsiteY2" fmla="*/ 0 h 62100"/>
                  </a:gdLst>
                  <a:ahLst/>
                  <a:cxnLst>
                    <a:cxn ang="0">
                      <a:pos x="connsiteX0" y="connsiteY0"/>
                    </a:cxn>
                    <a:cxn ang="0">
                      <a:pos x="connsiteX1" y="connsiteY1"/>
                    </a:cxn>
                    <a:cxn ang="0">
                      <a:pos x="connsiteX2" y="connsiteY2"/>
                    </a:cxn>
                  </a:cxnLst>
                  <a:rect l="l" t="t" r="r" b="b"/>
                  <a:pathLst>
                    <a:path w="27480" h="62100">
                      <a:moveTo>
                        <a:pt x="4869" y="0"/>
                      </a:moveTo>
                      <a:cubicBezTo>
                        <a:pt x="4869" y="0"/>
                        <a:pt x="-10656" y="26614"/>
                        <a:pt x="13740" y="62100"/>
                      </a:cubicBezTo>
                      <a:cubicBezTo>
                        <a:pt x="38137" y="26614"/>
                        <a:pt x="22612" y="0"/>
                        <a:pt x="22612" y="0"/>
                      </a:cubicBezTo>
                    </a:path>
                  </a:pathLst>
                </a:custGeom>
                <a:solidFill>
                  <a:srgbClr val="FFC85C"/>
                </a:solidFill>
                <a:ln w="1109" cap="flat">
                  <a:noFill/>
                  <a:prstDash val="solid"/>
                  <a:miter/>
                </a:ln>
              </p:spPr>
              <p:txBody>
                <a:bodyPr rtlCol="0" anchor="ctr"/>
                <a:lstStyle/>
                <a:p>
                  <a:endParaRPr lang="en-US"/>
                </a:p>
              </p:txBody>
            </p:sp>
            <p:sp>
              <p:nvSpPr>
                <p:cNvPr id="81" name="Freihandform 80">
                  <a:extLst>
                    <a:ext uri="{FF2B5EF4-FFF2-40B4-BE49-F238E27FC236}">
                      <a16:creationId xmlns:a16="http://schemas.microsoft.com/office/drawing/2014/main" id="{AB6BFA71-5AC8-5BFB-8884-3C759FB67C8C}"/>
                    </a:ext>
                  </a:extLst>
                </p:cNvPr>
                <p:cNvSpPr/>
                <p:nvPr/>
              </p:nvSpPr>
              <p:spPr>
                <a:xfrm>
                  <a:off x="2450307" y="826870"/>
                  <a:ext cx="257622" cy="70971"/>
                </a:xfrm>
                <a:custGeom>
                  <a:avLst/>
                  <a:gdLst>
                    <a:gd name="connsiteX0" fmla="*/ 253187 w 257622"/>
                    <a:gd name="connsiteY0" fmla="*/ 4397 h 70971"/>
                    <a:gd name="connsiteX1" fmla="*/ 207925 w 257622"/>
                    <a:gd name="connsiteY1" fmla="*/ 4397 h 70971"/>
                    <a:gd name="connsiteX2" fmla="*/ 207838 w 257622"/>
                    <a:gd name="connsiteY2" fmla="*/ 4406 h 70971"/>
                    <a:gd name="connsiteX3" fmla="*/ 190736 w 257622"/>
                    <a:gd name="connsiteY3" fmla="*/ 0 h 70971"/>
                    <a:gd name="connsiteX4" fmla="*/ 156487 w 257622"/>
                    <a:gd name="connsiteY4" fmla="*/ 26215 h 70971"/>
                    <a:gd name="connsiteX5" fmla="*/ 128636 w 257622"/>
                    <a:gd name="connsiteY5" fmla="*/ 8871 h 70971"/>
                    <a:gd name="connsiteX6" fmla="*/ 100785 w 257622"/>
                    <a:gd name="connsiteY6" fmla="*/ 26215 h 70971"/>
                    <a:gd name="connsiteX7" fmla="*/ 66536 w 257622"/>
                    <a:gd name="connsiteY7" fmla="*/ 0 h 70971"/>
                    <a:gd name="connsiteX8" fmla="*/ 49448 w 257622"/>
                    <a:gd name="connsiteY8" fmla="*/ 4397 h 70971"/>
                    <a:gd name="connsiteX9" fmla="*/ 4436 w 257622"/>
                    <a:gd name="connsiteY9" fmla="*/ 4397 h 70971"/>
                    <a:gd name="connsiteX10" fmla="*/ 0 w 257622"/>
                    <a:gd name="connsiteY10" fmla="*/ 8833 h 70971"/>
                    <a:gd name="connsiteX11" fmla="*/ 4436 w 257622"/>
                    <a:gd name="connsiteY11" fmla="*/ 13268 h 70971"/>
                    <a:gd name="connsiteX12" fmla="*/ 38895 w 257622"/>
                    <a:gd name="connsiteY12" fmla="*/ 13268 h 70971"/>
                    <a:gd name="connsiteX13" fmla="*/ 31050 w 257622"/>
                    <a:gd name="connsiteY13" fmla="*/ 35486 h 70971"/>
                    <a:gd name="connsiteX14" fmla="*/ 66536 w 257622"/>
                    <a:gd name="connsiteY14" fmla="*/ 70972 h 70971"/>
                    <a:gd name="connsiteX15" fmla="*/ 100934 w 257622"/>
                    <a:gd name="connsiteY15" fmla="*/ 44208 h 70971"/>
                    <a:gd name="connsiteX16" fmla="*/ 102022 w 257622"/>
                    <a:gd name="connsiteY16" fmla="*/ 44357 h 70971"/>
                    <a:gd name="connsiteX17" fmla="*/ 106457 w 257622"/>
                    <a:gd name="connsiteY17" fmla="*/ 39922 h 70971"/>
                    <a:gd name="connsiteX18" fmla="*/ 128636 w 257622"/>
                    <a:gd name="connsiteY18" fmla="*/ 17743 h 70971"/>
                    <a:gd name="connsiteX19" fmla="*/ 150815 w 257622"/>
                    <a:gd name="connsiteY19" fmla="*/ 39922 h 70971"/>
                    <a:gd name="connsiteX20" fmla="*/ 155250 w 257622"/>
                    <a:gd name="connsiteY20" fmla="*/ 44357 h 70971"/>
                    <a:gd name="connsiteX21" fmla="*/ 156338 w 257622"/>
                    <a:gd name="connsiteY21" fmla="*/ 44208 h 70971"/>
                    <a:gd name="connsiteX22" fmla="*/ 190735 w 257622"/>
                    <a:gd name="connsiteY22" fmla="*/ 70972 h 70971"/>
                    <a:gd name="connsiteX23" fmla="*/ 226221 w 257622"/>
                    <a:gd name="connsiteY23" fmla="*/ 35486 h 70971"/>
                    <a:gd name="connsiteX24" fmla="*/ 218376 w 257622"/>
                    <a:gd name="connsiteY24" fmla="*/ 13268 h 70971"/>
                    <a:gd name="connsiteX25" fmla="*/ 253187 w 257622"/>
                    <a:gd name="connsiteY25" fmla="*/ 13268 h 70971"/>
                    <a:gd name="connsiteX26" fmla="*/ 257622 w 257622"/>
                    <a:gd name="connsiteY26" fmla="*/ 8833 h 70971"/>
                    <a:gd name="connsiteX27" fmla="*/ 253187 w 257622"/>
                    <a:gd name="connsiteY27" fmla="*/ 4397 h 70971"/>
                    <a:gd name="connsiteX28" fmla="*/ 66535 w 257622"/>
                    <a:gd name="connsiteY28" fmla="*/ 62100 h 70971"/>
                    <a:gd name="connsiteX29" fmla="*/ 39920 w 257622"/>
                    <a:gd name="connsiteY29" fmla="*/ 35486 h 70971"/>
                    <a:gd name="connsiteX30" fmla="*/ 66535 w 257622"/>
                    <a:gd name="connsiteY30" fmla="*/ 8871 h 70971"/>
                    <a:gd name="connsiteX31" fmla="*/ 93149 w 257622"/>
                    <a:gd name="connsiteY31" fmla="*/ 35486 h 70971"/>
                    <a:gd name="connsiteX32" fmla="*/ 66535 w 257622"/>
                    <a:gd name="connsiteY32" fmla="*/ 62100 h 70971"/>
                    <a:gd name="connsiteX33" fmla="*/ 190735 w 257622"/>
                    <a:gd name="connsiteY33" fmla="*/ 62100 h 70971"/>
                    <a:gd name="connsiteX34" fmla="*/ 164121 w 257622"/>
                    <a:gd name="connsiteY34" fmla="*/ 35486 h 70971"/>
                    <a:gd name="connsiteX35" fmla="*/ 190735 w 257622"/>
                    <a:gd name="connsiteY35" fmla="*/ 8871 h 70971"/>
                    <a:gd name="connsiteX36" fmla="*/ 217349 w 257622"/>
                    <a:gd name="connsiteY36" fmla="*/ 35486 h 70971"/>
                    <a:gd name="connsiteX37" fmla="*/ 190735 w 257622"/>
                    <a:gd name="connsiteY37" fmla="*/ 62100 h 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7622" h="70971">
                      <a:moveTo>
                        <a:pt x="253187" y="4397"/>
                      </a:moveTo>
                      <a:lnTo>
                        <a:pt x="207925" y="4397"/>
                      </a:lnTo>
                      <a:cubicBezTo>
                        <a:pt x="207895" y="4397"/>
                        <a:pt x="207868" y="4405"/>
                        <a:pt x="207838" y="4406"/>
                      </a:cubicBezTo>
                      <a:cubicBezTo>
                        <a:pt x="202762" y="1601"/>
                        <a:pt x="196933" y="0"/>
                        <a:pt x="190736" y="0"/>
                      </a:cubicBezTo>
                      <a:cubicBezTo>
                        <a:pt x="174377" y="0"/>
                        <a:pt x="160574" y="11131"/>
                        <a:pt x="156487" y="26215"/>
                      </a:cubicBezTo>
                      <a:cubicBezTo>
                        <a:pt x="151415" y="15951"/>
                        <a:pt x="140838" y="8871"/>
                        <a:pt x="128636" y="8871"/>
                      </a:cubicBezTo>
                      <a:cubicBezTo>
                        <a:pt x="116434" y="8871"/>
                        <a:pt x="105857" y="15951"/>
                        <a:pt x="100785" y="26215"/>
                      </a:cubicBezTo>
                      <a:cubicBezTo>
                        <a:pt x="96698" y="11131"/>
                        <a:pt x="82895" y="0"/>
                        <a:pt x="66536" y="0"/>
                      </a:cubicBezTo>
                      <a:cubicBezTo>
                        <a:pt x="60345" y="0"/>
                        <a:pt x="54521" y="1598"/>
                        <a:pt x="49448" y="4397"/>
                      </a:cubicBezTo>
                      <a:lnTo>
                        <a:pt x="4436" y="4397"/>
                      </a:lnTo>
                      <a:cubicBezTo>
                        <a:pt x="1984" y="4397"/>
                        <a:pt x="0" y="6381"/>
                        <a:pt x="0" y="8833"/>
                      </a:cubicBezTo>
                      <a:cubicBezTo>
                        <a:pt x="0" y="11284"/>
                        <a:pt x="1984" y="13268"/>
                        <a:pt x="4436" y="13268"/>
                      </a:cubicBezTo>
                      <a:lnTo>
                        <a:pt x="38895" y="13268"/>
                      </a:lnTo>
                      <a:cubicBezTo>
                        <a:pt x="33993" y="19354"/>
                        <a:pt x="31050" y="27081"/>
                        <a:pt x="31050" y="35486"/>
                      </a:cubicBezTo>
                      <a:cubicBezTo>
                        <a:pt x="31050" y="55053"/>
                        <a:pt x="46970" y="70972"/>
                        <a:pt x="66536" y="70972"/>
                      </a:cubicBezTo>
                      <a:cubicBezTo>
                        <a:pt x="83093" y="70972"/>
                        <a:pt x="97037" y="59571"/>
                        <a:pt x="100934" y="44208"/>
                      </a:cubicBezTo>
                      <a:cubicBezTo>
                        <a:pt x="101283" y="44296"/>
                        <a:pt x="101644" y="44357"/>
                        <a:pt x="102022" y="44357"/>
                      </a:cubicBezTo>
                      <a:cubicBezTo>
                        <a:pt x="104474" y="44357"/>
                        <a:pt x="106457" y="42373"/>
                        <a:pt x="106457" y="39922"/>
                      </a:cubicBezTo>
                      <a:cubicBezTo>
                        <a:pt x="106457" y="27693"/>
                        <a:pt x="116408" y="17743"/>
                        <a:pt x="128636" y="17743"/>
                      </a:cubicBezTo>
                      <a:cubicBezTo>
                        <a:pt x="140864" y="17743"/>
                        <a:pt x="150815" y="27693"/>
                        <a:pt x="150815" y="39922"/>
                      </a:cubicBezTo>
                      <a:cubicBezTo>
                        <a:pt x="150815" y="42373"/>
                        <a:pt x="152799" y="44357"/>
                        <a:pt x="155250" y="44357"/>
                      </a:cubicBezTo>
                      <a:cubicBezTo>
                        <a:pt x="155627" y="44357"/>
                        <a:pt x="155988" y="44296"/>
                        <a:pt x="156338" y="44208"/>
                      </a:cubicBezTo>
                      <a:cubicBezTo>
                        <a:pt x="160234" y="59571"/>
                        <a:pt x="174178" y="70972"/>
                        <a:pt x="190735" y="70972"/>
                      </a:cubicBezTo>
                      <a:cubicBezTo>
                        <a:pt x="210302" y="70972"/>
                        <a:pt x="226221" y="55053"/>
                        <a:pt x="226221" y="35486"/>
                      </a:cubicBezTo>
                      <a:cubicBezTo>
                        <a:pt x="226221" y="27081"/>
                        <a:pt x="223278" y="19354"/>
                        <a:pt x="218376" y="13268"/>
                      </a:cubicBezTo>
                      <a:lnTo>
                        <a:pt x="253187" y="13268"/>
                      </a:lnTo>
                      <a:cubicBezTo>
                        <a:pt x="255639" y="13268"/>
                        <a:pt x="257622" y="11284"/>
                        <a:pt x="257622" y="8833"/>
                      </a:cubicBezTo>
                      <a:cubicBezTo>
                        <a:pt x="257622" y="6381"/>
                        <a:pt x="255639" y="4397"/>
                        <a:pt x="253187" y="4397"/>
                      </a:cubicBezTo>
                      <a:close/>
                      <a:moveTo>
                        <a:pt x="66535" y="62100"/>
                      </a:moveTo>
                      <a:cubicBezTo>
                        <a:pt x="51859" y="62100"/>
                        <a:pt x="39920" y="50161"/>
                        <a:pt x="39920" y="35486"/>
                      </a:cubicBezTo>
                      <a:cubicBezTo>
                        <a:pt x="39920" y="20810"/>
                        <a:pt x="51859" y="8871"/>
                        <a:pt x="66535" y="8871"/>
                      </a:cubicBezTo>
                      <a:cubicBezTo>
                        <a:pt x="81210" y="8871"/>
                        <a:pt x="93149" y="20810"/>
                        <a:pt x="93149" y="35486"/>
                      </a:cubicBezTo>
                      <a:cubicBezTo>
                        <a:pt x="93149" y="50161"/>
                        <a:pt x="81210" y="62100"/>
                        <a:pt x="66535" y="62100"/>
                      </a:cubicBezTo>
                      <a:close/>
                      <a:moveTo>
                        <a:pt x="190735" y="62100"/>
                      </a:moveTo>
                      <a:cubicBezTo>
                        <a:pt x="176059" y="62100"/>
                        <a:pt x="164121" y="50161"/>
                        <a:pt x="164121" y="35486"/>
                      </a:cubicBezTo>
                      <a:cubicBezTo>
                        <a:pt x="164121" y="20810"/>
                        <a:pt x="176059" y="8871"/>
                        <a:pt x="190735" y="8871"/>
                      </a:cubicBezTo>
                      <a:cubicBezTo>
                        <a:pt x="205411" y="8871"/>
                        <a:pt x="217349" y="20810"/>
                        <a:pt x="217349" y="35486"/>
                      </a:cubicBezTo>
                      <a:cubicBezTo>
                        <a:pt x="217349" y="50161"/>
                        <a:pt x="205411" y="62100"/>
                        <a:pt x="190735" y="62100"/>
                      </a:cubicBezTo>
                      <a:close/>
                    </a:path>
                  </a:pathLst>
                </a:custGeom>
                <a:solidFill>
                  <a:srgbClr val="734A3E"/>
                </a:solidFill>
                <a:ln w="1109" cap="flat">
                  <a:noFill/>
                  <a:prstDash val="solid"/>
                  <a:miter/>
                </a:ln>
              </p:spPr>
              <p:txBody>
                <a:bodyPr rtlCol="0" anchor="ctr"/>
                <a:lstStyle/>
                <a:p>
                  <a:endParaRPr lang="en-US"/>
                </a:p>
              </p:txBody>
            </p:sp>
            <p:sp>
              <p:nvSpPr>
                <p:cNvPr id="82" name="Freihandform 81">
                  <a:extLst>
                    <a:ext uri="{FF2B5EF4-FFF2-40B4-BE49-F238E27FC236}">
                      <a16:creationId xmlns:a16="http://schemas.microsoft.com/office/drawing/2014/main" id="{A9AC8E63-F85A-7DFE-A28D-7A81A3B35244}"/>
                    </a:ext>
                  </a:extLst>
                </p:cNvPr>
                <p:cNvSpPr/>
                <p:nvPr/>
              </p:nvSpPr>
              <p:spPr>
                <a:xfrm>
                  <a:off x="2428224" y="662749"/>
                  <a:ext cx="301787" cy="184143"/>
                </a:xfrm>
                <a:custGeom>
                  <a:avLst/>
                  <a:gdLst>
                    <a:gd name="connsiteX0" fmla="*/ 195251 w 301787"/>
                    <a:gd name="connsiteY0" fmla="*/ 0 h 184143"/>
                    <a:gd name="connsiteX1" fmla="*/ 150894 w 301787"/>
                    <a:gd name="connsiteY1" fmla="*/ 8871 h 184143"/>
                    <a:gd name="connsiteX2" fmla="*/ 106536 w 301787"/>
                    <a:gd name="connsiteY2" fmla="*/ 0 h 184143"/>
                    <a:gd name="connsiteX3" fmla="*/ 8950 w 301787"/>
                    <a:gd name="connsiteY3" fmla="*/ 184144 h 184143"/>
                    <a:gd name="connsiteX4" fmla="*/ 150894 w 301787"/>
                    <a:gd name="connsiteY4" fmla="*/ 97586 h 184143"/>
                    <a:gd name="connsiteX5" fmla="*/ 292837 w 301787"/>
                    <a:gd name="connsiteY5" fmla="*/ 184144 h 184143"/>
                    <a:gd name="connsiteX6" fmla="*/ 195251 w 301787"/>
                    <a:gd name="connsiteY6" fmla="*/ 0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787" h="184143">
                      <a:moveTo>
                        <a:pt x="195251" y="0"/>
                      </a:moveTo>
                      <a:cubicBezTo>
                        <a:pt x="166419" y="0"/>
                        <a:pt x="150894" y="8871"/>
                        <a:pt x="150894" y="8871"/>
                      </a:cubicBezTo>
                      <a:cubicBezTo>
                        <a:pt x="150894" y="8871"/>
                        <a:pt x="135368" y="0"/>
                        <a:pt x="106536" y="0"/>
                      </a:cubicBezTo>
                      <a:cubicBezTo>
                        <a:pt x="77704" y="0"/>
                        <a:pt x="-31711" y="55508"/>
                        <a:pt x="8950" y="184144"/>
                      </a:cubicBezTo>
                      <a:cubicBezTo>
                        <a:pt x="8950" y="184144"/>
                        <a:pt x="150894" y="158946"/>
                        <a:pt x="150894" y="97586"/>
                      </a:cubicBezTo>
                      <a:cubicBezTo>
                        <a:pt x="150894" y="158946"/>
                        <a:pt x="292837" y="184144"/>
                        <a:pt x="292837" y="184144"/>
                      </a:cubicBezTo>
                      <a:cubicBezTo>
                        <a:pt x="333498" y="55508"/>
                        <a:pt x="224083" y="0"/>
                        <a:pt x="195251" y="0"/>
                      </a:cubicBezTo>
                      <a:close/>
                    </a:path>
                  </a:pathLst>
                </a:custGeom>
                <a:solidFill>
                  <a:srgbClr val="FFC85C"/>
                </a:solidFill>
                <a:ln w="1109" cap="flat">
                  <a:noFill/>
                  <a:prstDash val="solid"/>
                  <a:miter/>
                </a:ln>
              </p:spPr>
              <p:txBody>
                <a:bodyPr rtlCol="0" anchor="ctr"/>
                <a:lstStyle/>
                <a:p>
                  <a:endParaRPr lang="en-US"/>
                </a:p>
              </p:txBody>
            </p:sp>
            <p:sp>
              <p:nvSpPr>
                <p:cNvPr id="83" name="Freihandform 82">
                  <a:extLst>
                    <a:ext uri="{FF2B5EF4-FFF2-40B4-BE49-F238E27FC236}">
                      <a16:creationId xmlns:a16="http://schemas.microsoft.com/office/drawing/2014/main" id="{3C92685A-DBB2-428E-28D1-F9517B42249E}"/>
                    </a:ext>
                  </a:extLst>
                </p:cNvPr>
                <p:cNvSpPr/>
                <p:nvPr/>
              </p:nvSpPr>
              <p:spPr>
                <a:xfrm>
                  <a:off x="2428224" y="662749"/>
                  <a:ext cx="150893" cy="184143"/>
                </a:xfrm>
                <a:custGeom>
                  <a:avLst/>
                  <a:gdLst>
                    <a:gd name="connsiteX0" fmla="*/ 150893 w 150893"/>
                    <a:gd name="connsiteY0" fmla="*/ 8876 h 184143"/>
                    <a:gd name="connsiteX1" fmla="*/ 150893 w 150893"/>
                    <a:gd name="connsiteY1" fmla="*/ 8871 h 184143"/>
                    <a:gd name="connsiteX2" fmla="*/ 106536 w 150893"/>
                    <a:gd name="connsiteY2" fmla="*/ 0 h 184143"/>
                    <a:gd name="connsiteX3" fmla="*/ 8950 w 150893"/>
                    <a:gd name="connsiteY3" fmla="*/ 184144 h 184143"/>
                    <a:gd name="connsiteX4" fmla="*/ 48528 w 150893"/>
                    <a:gd name="connsiteY4" fmla="*/ 174529 h 184143"/>
                    <a:gd name="connsiteX5" fmla="*/ 150893 w 150893"/>
                    <a:gd name="connsiteY5" fmla="*/ 8876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3" h="184143">
                      <a:moveTo>
                        <a:pt x="150893" y="8876"/>
                      </a:moveTo>
                      <a:lnTo>
                        <a:pt x="150893" y="8871"/>
                      </a:lnTo>
                      <a:cubicBezTo>
                        <a:pt x="150893" y="8871"/>
                        <a:pt x="135368" y="0"/>
                        <a:pt x="106536" y="0"/>
                      </a:cubicBezTo>
                      <a:cubicBezTo>
                        <a:pt x="77704" y="0"/>
                        <a:pt x="-31710" y="55508"/>
                        <a:pt x="8950" y="184144"/>
                      </a:cubicBezTo>
                      <a:cubicBezTo>
                        <a:pt x="8950" y="184144"/>
                        <a:pt x="26133" y="181086"/>
                        <a:pt x="48528" y="174529"/>
                      </a:cubicBezTo>
                      <a:cubicBezTo>
                        <a:pt x="23464" y="59181"/>
                        <a:pt x="123383" y="8965"/>
                        <a:pt x="150893" y="8876"/>
                      </a:cubicBezTo>
                      <a:close/>
                    </a:path>
                  </a:pathLst>
                </a:custGeom>
                <a:solidFill>
                  <a:srgbClr val="F6B45E"/>
                </a:solidFill>
                <a:ln w="1109" cap="flat">
                  <a:noFill/>
                  <a:prstDash val="solid"/>
                  <a:miter/>
                </a:ln>
              </p:spPr>
              <p:txBody>
                <a:bodyPr rtlCol="0" anchor="ctr"/>
                <a:lstStyle/>
                <a:p>
                  <a:endParaRPr lang="en-US"/>
                </a:p>
              </p:txBody>
            </p:sp>
          </p:grpSp>
        </p:grpSp>
      </p:grpSp>
      <p:sp>
        <p:nvSpPr>
          <p:cNvPr id="107" name="Textfeld 106">
            <a:extLst>
              <a:ext uri="{FF2B5EF4-FFF2-40B4-BE49-F238E27FC236}">
                <a16:creationId xmlns:a16="http://schemas.microsoft.com/office/drawing/2014/main" id="{A8B09392-01B6-4483-F4A2-1E0DD3D7659B}"/>
              </a:ext>
            </a:extLst>
          </p:cNvPr>
          <p:cNvSpPr txBox="1"/>
          <p:nvPr userDrawn="1"/>
        </p:nvSpPr>
        <p:spPr>
          <a:xfrm>
            <a:off x="10294972" y="2862273"/>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accent6"/>
                </a:solidFill>
                <a:latin typeface="Arial" panose="020B0604020202020204" pitchFamily="34" charset="0"/>
                <a:cs typeface="Arial" panose="020B0604020202020204" pitchFamily="34" charset="0"/>
              </a:rPr>
              <a:t>richtig</a:t>
            </a:r>
          </a:p>
        </p:txBody>
      </p:sp>
      <p:sp>
        <p:nvSpPr>
          <p:cNvPr id="108" name="Textfeld 107">
            <a:extLst>
              <a:ext uri="{FF2B5EF4-FFF2-40B4-BE49-F238E27FC236}">
                <a16:creationId xmlns:a16="http://schemas.microsoft.com/office/drawing/2014/main" id="{FF875CAB-DFFB-73D0-7F50-E43733244432}"/>
              </a:ext>
            </a:extLst>
          </p:cNvPr>
          <p:cNvSpPr txBox="1"/>
          <p:nvPr userDrawn="1"/>
        </p:nvSpPr>
        <p:spPr>
          <a:xfrm>
            <a:off x="10294972" y="3622698"/>
            <a:ext cx="1545511" cy="437794"/>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accent6"/>
                </a:solidFill>
                <a:latin typeface="Arial" panose="020B0604020202020204" pitchFamily="34" charset="0"/>
                <a:cs typeface="Arial" panose="020B0604020202020204" pitchFamily="34" charset="0"/>
              </a:rPr>
              <a:t>richtig</a:t>
            </a:r>
          </a:p>
        </p:txBody>
      </p:sp>
      <p:sp>
        <p:nvSpPr>
          <p:cNvPr id="109" name="Textfeld 108">
            <a:extLst>
              <a:ext uri="{FF2B5EF4-FFF2-40B4-BE49-F238E27FC236}">
                <a16:creationId xmlns:a16="http://schemas.microsoft.com/office/drawing/2014/main" id="{74719B74-2AAD-8450-95AF-6E2F731A6EB4}"/>
              </a:ext>
            </a:extLst>
          </p:cNvPr>
          <p:cNvSpPr txBox="1"/>
          <p:nvPr userDrawn="1"/>
        </p:nvSpPr>
        <p:spPr>
          <a:xfrm>
            <a:off x="10294972" y="4367885"/>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i="0" noProof="0" dirty="0">
                <a:solidFill>
                  <a:schemeClr val="accent6"/>
                </a:solidFill>
                <a:latin typeface="Arial" panose="020B0604020202020204" pitchFamily="34" charset="0"/>
                <a:cs typeface="Arial" panose="020B0604020202020204" pitchFamily="34" charset="0"/>
              </a:rPr>
              <a:t>richtig</a:t>
            </a:r>
          </a:p>
        </p:txBody>
      </p:sp>
      <p:sp>
        <p:nvSpPr>
          <p:cNvPr id="110" name="Textfeld 109">
            <a:extLst>
              <a:ext uri="{FF2B5EF4-FFF2-40B4-BE49-F238E27FC236}">
                <a16:creationId xmlns:a16="http://schemas.microsoft.com/office/drawing/2014/main" id="{47646B5B-A55D-BAD9-4680-7A62751E0CAC}"/>
              </a:ext>
            </a:extLst>
          </p:cNvPr>
          <p:cNvSpPr txBox="1"/>
          <p:nvPr userDrawn="1"/>
        </p:nvSpPr>
        <p:spPr>
          <a:xfrm>
            <a:off x="10294972" y="5128461"/>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bg1">
                    <a:lumMod val="75000"/>
                  </a:schemeClr>
                </a:solidFill>
                <a:latin typeface="Arial" panose="020B0604020202020204" pitchFamily="34" charset="0"/>
                <a:cs typeface="Arial" panose="020B0604020202020204" pitchFamily="34" charset="0"/>
              </a:rPr>
              <a:t>Nicht belegt</a:t>
            </a:r>
          </a:p>
        </p:txBody>
      </p:sp>
      <p:sp>
        <p:nvSpPr>
          <p:cNvPr id="111" name="Textfeld 110">
            <a:extLst>
              <a:ext uri="{FF2B5EF4-FFF2-40B4-BE49-F238E27FC236}">
                <a16:creationId xmlns:a16="http://schemas.microsoft.com/office/drawing/2014/main" id="{9E132845-D690-1C8A-4A4B-A2D1977B5F78}"/>
              </a:ext>
            </a:extLst>
          </p:cNvPr>
          <p:cNvSpPr txBox="1"/>
          <p:nvPr userDrawn="1"/>
        </p:nvSpPr>
        <p:spPr>
          <a:xfrm>
            <a:off x="10294972" y="5883461"/>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accent1"/>
                </a:solidFill>
                <a:latin typeface="Arial" panose="020B0604020202020204" pitchFamily="34" charset="0"/>
                <a:cs typeface="Arial" panose="020B0604020202020204" pitchFamily="34" charset="0"/>
              </a:rPr>
              <a:t>falsch</a:t>
            </a:r>
          </a:p>
        </p:txBody>
      </p:sp>
      <p:sp>
        <p:nvSpPr>
          <p:cNvPr id="112" name="Textplatzhalter 114">
            <a:extLst>
              <a:ext uri="{FF2B5EF4-FFF2-40B4-BE49-F238E27FC236}">
                <a16:creationId xmlns:a16="http://schemas.microsoft.com/office/drawing/2014/main" id="{1E0C515F-ACB1-3102-C9AB-FEBEF30BCD04}"/>
              </a:ext>
            </a:extLst>
          </p:cNvPr>
          <p:cNvSpPr>
            <a:spLocks noGrp="1"/>
          </p:cNvSpPr>
          <p:nvPr>
            <p:ph type="body" sz="quarter" idx="10" hasCustomPrompt="1"/>
          </p:nvPr>
        </p:nvSpPr>
        <p:spPr>
          <a:xfrm>
            <a:off x="8521696" y="2862273"/>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3" name="Textplatzhalter 114">
            <a:extLst>
              <a:ext uri="{FF2B5EF4-FFF2-40B4-BE49-F238E27FC236}">
                <a16:creationId xmlns:a16="http://schemas.microsoft.com/office/drawing/2014/main" id="{34550C97-1670-E90A-5A8F-A7DAF4D34DCD}"/>
              </a:ext>
            </a:extLst>
          </p:cNvPr>
          <p:cNvSpPr>
            <a:spLocks noGrp="1"/>
          </p:cNvSpPr>
          <p:nvPr>
            <p:ph type="body" sz="quarter" idx="11" hasCustomPrompt="1"/>
          </p:nvPr>
        </p:nvSpPr>
        <p:spPr>
          <a:xfrm>
            <a:off x="8521696" y="3596942"/>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4" name="Textplatzhalter 114">
            <a:extLst>
              <a:ext uri="{FF2B5EF4-FFF2-40B4-BE49-F238E27FC236}">
                <a16:creationId xmlns:a16="http://schemas.microsoft.com/office/drawing/2014/main" id="{6482B1A2-1D24-6016-F37D-7D1516F4C182}"/>
              </a:ext>
            </a:extLst>
          </p:cNvPr>
          <p:cNvSpPr>
            <a:spLocks noGrp="1"/>
          </p:cNvSpPr>
          <p:nvPr>
            <p:ph type="body" sz="quarter" idx="12" hasCustomPrompt="1"/>
          </p:nvPr>
        </p:nvSpPr>
        <p:spPr>
          <a:xfrm>
            <a:off x="8521695" y="4357518"/>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5" name="Textplatzhalter 114">
            <a:extLst>
              <a:ext uri="{FF2B5EF4-FFF2-40B4-BE49-F238E27FC236}">
                <a16:creationId xmlns:a16="http://schemas.microsoft.com/office/drawing/2014/main" id="{8CB64646-885B-E3E0-E842-E750F5FB66E7}"/>
              </a:ext>
            </a:extLst>
          </p:cNvPr>
          <p:cNvSpPr>
            <a:spLocks noGrp="1"/>
          </p:cNvSpPr>
          <p:nvPr>
            <p:ph type="body" sz="quarter" idx="13" hasCustomPrompt="1"/>
          </p:nvPr>
        </p:nvSpPr>
        <p:spPr>
          <a:xfrm>
            <a:off x="8521694" y="5118094"/>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116" name="Textplatzhalter 114">
            <a:extLst>
              <a:ext uri="{FF2B5EF4-FFF2-40B4-BE49-F238E27FC236}">
                <a16:creationId xmlns:a16="http://schemas.microsoft.com/office/drawing/2014/main" id="{3DA5082A-3F3F-8283-D97E-8DCF82FC6B96}"/>
              </a:ext>
            </a:extLst>
          </p:cNvPr>
          <p:cNvSpPr>
            <a:spLocks noGrp="1"/>
          </p:cNvSpPr>
          <p:nvPr>
            <p:ph type="body" sz="quarter" idx="14" hasCustomPrompt="1"/>
          </p:nvPr>
        </p:nvSpPr>
        <p:spPr>
          <a:xfrm>
            <a:off x="8521693" y="5873094"/>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Tree>
    <p:extLst>
      <p:ext uri="{BB962C8B-B14F-4D97-AF65-F5344CB8AC3E}">
        <p14:creationId xmlns:p14="http://schemas.microsoft.com/office/powerpoint/2010/main" val="331356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500"/>
                                        <p:tgtEl>
                                          <p:spTgt spid="10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500"/>
                                        <p:tgtEl>
                                          <p:spTgt spid="10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fade">
                                      <p:cBhvr>
                                        <p:cTn id="33" dur="500"/>
                                        <p:tgtEl>
                                          <p:spTgt spid="1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fade">
                                      <p:cBhvr>
                                        <p:cTn id="38"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ssagen bewerten 05">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Textfeld 1">
            <a:extLst>
              <a:ext uri="{FF2B5EF4-FFF2-40B4-BE49-F238E27FC236}">
                <a16:creationId xmlns:a16="http://schemas.microsoft.com/office/drawing/2014/main" id="{A4FD5BE7-5F57-C11C-6A71-9F11438FFE3A}"/>
              </a:ext>
            </a:extLst>
          </p:cNvPr>
          <p:cNvSpPr txBox="1"/>
          <p:nvPr userDrawn="1"/>
        </p:nvSpPr>
        <p:spPr>
          <a:xfrm>
            <a:off x="2182950" y="1518274"/>
            <a:ext cx="9637573" cy="369332"/>
          </a:xfrm>
          <a:prstGeom prst="rect">
            <a:avLst/>
          </a:prstGeom>
          <a:noFill/>
        </p:spPr>
        <p:txBody>
          <a:bodyPr wrap="square" lIns="0" tIns="0" rIns="0" bIns="0" rtlCol="0">
            <a:spAutoFit/>
          </a:bodyPr>
          <a:lstStyle/>
          <a:p>
            <a:r>
              <a:rPr lang="de-DE" sz="2400" b="1" dirty="0">
                <a:solidFill>
                  <a:schemeClr val="accent1"/>
                </a:solidFill>
                <a:latin typeface="Arial" panose="020B0604020202020204" pitchFamily="34" charset="0"/>
                <a:cs typeface="Arial" panose="020B0604020202020204" pitchFamily="34" charset="0"/>
              </a:rPr>
              <a:t>Zeugenaussage Hase</a:t>
            </a:r>
          </a:p>
        </p:txBody>
      </p:sp>
      <p:graphicFrame>
        <p:nvGraphicFramePr>
          <p:cNvPr id="3" name="Tabelle 2">
            <a:extLst>
              <a:ext uri="{FF2B5EF4-FFF2-40B4-BE49-F238E27FC236}">
                <a16:creationId xmlns:a16="http://schemas.microsoft.com/office/drawing/2014/main" id="{2985B85E-1170-371C-963C-62EFFEB86F82}"/>
              </a:ext>
            </a:extLst>
          </p:cNvPr>
          <p:cNvGraphicFramePr>
            <a:graphicFrameLocks noGrp="1"/>
          </p:cNvGraphicFramePr>
          <p:nvPr userDrawn="1">
            <p:extLst>
              <p:ext uri="{D42A27DB-BD31-4B8C-83A1-F6EECF244321}">
                <p14:modId xmlns:p14="http://schemas.microsoft.com/office/powerpoint/2010/main" val="27630664"/>
              </p:ext>
            </p:extLst>
          </p:nvPr>
        </p:nvGraphicFramePr>
        <p:xfrm>
          <a:off x="371475" y="2709699"/>
          <a:ext cx="11469008" cy="37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21878754"/>
                    </a:ext>
                  </a:extLst>
                </a:gridCol>
                <a:gridCol w="222904">
                  <a:extLst>
                    <a:ext uri="{9D8B030D-6E8A-4147-A177-3AD203B41FA5}">
                      <a16:colId xmlns:a16="http://schemas.microsoft.com/office/drawing/2014/main" val="2824251599"/>
                    </a:ext>
                  </a:extLst>
                </a:gridCol>
                <a:gridCol w="6264000">
                  <a:extLst>
                    <a:ext uri="{9D8B030D-6E8A-4147-A177-3AD203B41FA5}">
                      <a16:colId xmlns:a16="http://schemas.microsoft.com/office/drawing/2014/main" val="3871054364"/>
                    </a:ext>
                  </a:extLst>
                </a:gridCol>
                <a:gridCol w="222904">
                  <a:extLst>
                    <a:ext uri="{9D8B030D-6E8A-4147-A177-3AD203B41FA5}">
                      <a16:colId xmlns:a16="http://schemas.microsoft.com/office/drawing/2014/main" val="1210325081"/>
                    </a:ext>
                  </a:extLst>
                </a:gridCol>
                <a:gridCol w="1548000">
                  <a:extLst>
                    <a:ext uri="{9D8B030D-6E8A-4147-A177-3AD203B41FA5}">
                      <a16:colId xmlns:a16="http://schemas.microsoft.com/office/drawing/2014/main" val="3742418374"/>
                    </a:ext>
                  </a:extLst>
                </a:gridCol>
                <a:gridCol w="223200">
                  <a:extLst>
                    <a:ext uri="{9D8B030D-6E8A-4147-A177-3AD203B41FA5}">
                      <a16:colId xmlns:a16="http://schemas.microsoft.com/office/drawing/2014/main" val="2929969644"/>
                    </a:ext>
                  </a:extLst>
                </a:gridCol>
                <a:gridCol w="1548000">
                  <a:extLst>
                    <a:ext uri="{9D8B030D-6E8A-4147-A177-3AD203B41FA5}">
                      <a16:colId xmlns:a16="http://schemas.microsoft.com/office/drawing/2014/main" val="2289456113"/>
                    </a:ext>
                  </a:extLst>
                </a:gridCol>
              </a:tblGrid>
              <a:tr h="756000">
                <a:tc>
                  <a:txBody>
                    <a:bodyPr/>
                    <a:lstStyle/>
                    <a:p>
                      <a:pPr>
                        <a:lnSpc>
                          <a:spcPct val="110000"/>
                        </a:lnSpc>
                      </a:pPr>
                      <a:r>
                        <a:rPr lang="de-DE" sz="1900" b="1" noProof="0">
                          <a:solidFill>
                            <a:schemeClr val="tx2"/>
                          </a:solidFill>
                          <a:latin typeface="Arial" panose="020B0604020202020204" pitchFamily="34" charset="0"/>
                          <a:cs typeface="Arial" panose="020B0604020202020204" pitchFamily="34" charset="0"/>
                        </a:rPr>
                        <a:t>Aussage 1</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de-DE" sz="1900" b="0" noProof="0">
                          <a:solidFill>
                            <a:schemeClr val="tx1"/>
                          </a:solidFill>
                          <a:latin typeface="Arial" panose="020B0604020202020204" pitchFamily="34" charset="0"/>
                          <a:cs typeface="Arial" panose="020B0604020202020204" pitchFamily="34" charset="0"/>
                        </a:rPr>
                        <a:t>Der Sturm kam total überraschend. </a:t>
                      </a:r>
                      <a:br>
                        <a:rPr lang="de-DE" sz="1900" b="0" noProof="0">
                          <a:solidFill>
                            <a:schemeClr val="tx1"/>
                          </a:solidFill>
                          <a:latin typeface="Arial" panose="020B0604020202020204" pitchFamily="34" charset="0"/>
                          <a:cs typeface="Arial" panose="020B0604020202020204" pitchFamily="34" charset="0"/>
                        </a:rPr>
                      </a:br>
                      <a:r>
                        <a:rPr lang="de-DE" sz="1900" b="0" noProof="0">
                          <a:solidFill>
                            <a:schemeClr val="tx1"/>
                          </a:solidFill>
                          <a:latin typeface="Arial" panose="020B0604020202020204" pitchFamily="34" charset="0"/>
                          <a:cs typeface="Arial" panose="020B0604020202020204" pitchFamily="34" charset="0"/>
                        </a:rPr>
                        <a:t>Niemand hat damit gerechnet. </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0"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476921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noProof="0">
                          <a:solidFill>
                            <a:schemeClr val="tx2"/>
                          </a:solidFill>
                          <a:latin typeface="Arial" panose="020B0604020202020204" pitchFamily="34" charset="0"/>
                          <a:cs typeface="Arial" panose="020B0604020202020204" pitchFamily="34" charset="0"/>
                        </a:rPr>
                        <a:t>Aussage 2</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noProof="0">
                          <a:solidFill>
                            <a:schemeClr val="tx1"/>
                          </a:solidFill>
                          <a:effectLst/>
                          <a:latin typeface="Arial" panose="020B0604020202020204" pitchFamily="34" charset="0"/>
                          <a:ea typeface="+mn-ea"/>
                          <a:cs typeface="Arial" panose="020B0604020202020204" pitchFamily="34" charset="0"/>
                        </a:rPr>
                        <a:t>Der Wald ist nicht mehr bewohnbar, </a:t>
                      </a:r>
                      <a:br>
                        <a:rPr lang="de-DE" sz="1900" b="0" kern="1200" noProof="0">
                          <a:solidFill>
                            <a:schemeClr val="tx1"/>
                          </a:solidFill>
                          <a:effectLst/>
                          <a:latin typeface="Arial" panose="020B0604020202020204" pitchFamily="34" charset="0"/>
                          <a:ea typeface="+mn-ea"/>
                          <a:cs typeface="Arial" panose="020B0604020202020204" pitchFamily="34" charset="0"/>
                        </a:rPr>
                      </a:br>
                      <a:r>
                        <a:rPr lang="de-DE" sz="1900" b="0" kern="1200" noProof="0">
                          <a:solidFill>
                            <a:schemeClr val="tx1"/>
                          </a:solidFill>
                          <a:effectLst/>
                          <a:latin typeface="Arial" panose="020B0604020202020204" pitchFamily="34" charset="0"/>
                          <a:ea typeface="+mn-ea"/>
                          <a:cs typeface="Arial" panose="020B0604020202020204" pitchFamily="34" charset="0"/>
                        </a:rPr>
                        <a:t>weil alle Bäume umgestürzt sind. </a:t>
                      </a: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894952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noProof="0">
                          <a:solidFill>
                            <a:schemeClr val="tx2"/>
                          </a:solidFill>
                          <a:latin typeface="Arial" panose="020B0604020202020204" pitchFamily="34" charset="0"/>
                          <a:cs typeface="Arial" panose="020B0604020202020204" pitchFamily="34" charset="0"/>
                        </a:rPr>
                        <a:t>Aussage 3</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noProof="0">
                          <a:solidFill>
                            <a:schemeClr val="tx1"/>
                          </a:solidFill>
                          <a:effectLst/>
                          <a:latin typeface="Arial" panose="020B0604020202020204" pitchFamily="34" charset="0"/>
                          <a:ea typeface="+mn-ea"/>
                          <a:cs typeface="Arial" panose="020B0604020202020204" pitchFamily="34" charset="0"/>
                        </a:rPr>
                        <a:t>Zum Glück hat der Blitz den Heuschober nicht getroffen. </a:t>
                      </a: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0000"/>
                        </a:lnSpc>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234897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noProof="0">
                          <a:solidFill>
                            <a:schemeClr val="tx2"/>
                          </a:solidFill>
                          <a:latin typeface="Arial" panose="020B0604020202020204" pitchFamily="34" charset="0"/>
                          <a:cs typeface="Arial" panose="020B0604020202020204" pitchFamily="34" charset="0"/>
                        </a:rPr>
                        <a:t>Aussage 4</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noProof="0">
                          <a:solidFill>
                            <a:schemeClr val="tx1"/>
                          </a:solidFill>
                          <a:effectLst/>
                          <a:latin typeface="Arial" panose="020B0604020202020204" pitchFamily="34" charset="0"/>
                          <a:ea typeface="+mn-ea"/>
                          <a:cs typeface="Arial" panose="020B0604020202020204" pitchFamily="34" charset="0"/>
                        </a:rPr>
                        <a:t>Das Nest der Amselfamilie ist vom Baum gefallen.</a:t>
                      </a: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51707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900" b="1" noProof="0">
                          <a:solidFill>
                            <a:schemeClr val="tx2"/>
                          </a:solidFill>
                          <a:latin typeface="Arial" panose="020B0604020202020204" pitchFamily="34" charset="0"/>
                          <a:cs typeface="Arial" panose="020B0604020202020204" pitchFamily="34" charset="0"/>
                        </a:rPr>
                        <a:t>Aussage 5</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1" noProof="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noProof="0">
                          <a:solidFill>
                            <a:schemeClr val="tx1"/>
                          </a:solidFill>
                          <a:effectLst/>
                          <a:latin typeface="Arial" panose="020B0604020202020204" pitchFamily="34" charset="0"/>
                          <a:ea typeface="+mn-ea"/>
                          <a:cs typeface="Arial" panose="020B0604020202020204" pitchFamily="34" charset="0"/>
                        </a:rPr>
                        <a:t>Der Dachs ist unter einem Steinhaufen verschüttet. </a:t>
                      </a:r>
                      <a:br>
                        <a:rPr lang="de-DE" sz="1900" b="0" kern="1200" noProof="0">
                          <a:solidFill>
                            <a:schemeClr val="tx1"/>
                          </a:solidFill>
                          <a:effectLst/>
                          <a:latin typeface="Arial" panose="020B0604020202020204" pitchFamily="34" charset="0"/>
                          <a:ea typeface="+mn-ea"/>
                          <a:cs typeface="Arial" panose="020B0604020202020204" pitchFamily="34" charset="0"/>
                        </a:rPr>
                      </a:br>
                      <a:r>
                        <a:rPr lang="de-DE" sz="1900" b="0" kern="1200" noProof="0">
                          <a:solidFill>
                            <a:schemeClr val="tx1"/>
                          </a:solidFill>
                          <a:effectLst/>
                          <a:latin typeface="Arial" panose="020B0604020202020204" pitchFamily="34" charset="0"/>
                          <a:ea typeface="+mn-ea"/>
                          <a:cs typeface="Arial" panose="020B0604020202020204" pitchFamily="34" charset="0"/>
                        </a:rPr>
                        <a:t>Er braucht Hilfe. </a:t>
                      </a: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9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900" b="0" noProof="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8378971"/>
                  </a:ext>
                </a:extLst>
              </a:tr>
            </a:tbl>
          </a:graphicData>
        </a:graphic>
      </p:graphicFrame>
      <p:sp>
        <p:nvSpPr>
          <p:cNvPr id="4" name="Rechteck 3">
            <a:extLst>
              <a:ext uri="{FF2B5EF4-FFF2-40B4-BE49-F238E27FC236}">
                <a16:creationId xmlns:a16="http://schemas.microsoft.com/office/drawing/2014/main" id="{F01BFF51-1F6E-1E64-BF93-8C3C919456E7}"/>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Aussagen auswerten</a:t>
            </a:r>
          </a:p>
        </p:txBody>
      </p:sp>
      <p:cxnSp>
        <p:nvCxnSpPr>
          <p:cNvPr id="5" name="Gerade Verbindung 4">
            <a:extLst>
              <a:ext uri="{FF2B5EF4-FFF2-40B4-BE49-F238E27FC236}">
                <a16:creationId xmlns:a16="http://schemas.microsoft.com/office/drawing/2014/main" id="{58AC4A41-1A09-24ED-2FA2-158F3D0F853E}"/>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B8FF928D-4776-F875-B9E1-8CC3A2040CF1}"/>
              </a:ext>
            </a:extLst>
          </p:cNvPr>
          <p:cNvGrpSpPr/>
          <p:nvPr userDrawn="1"/>
        </p:nvGrpSpPr>
        <p:grpSpPr>
          <a:xfrm>
            <a:off x="8105917" y="932988"/>
            <a:ext cx="1080000" cy="970227"/>
            <a:chOff x="7877317" y="932988"/>
            <a:chExt cx="1080000" cy="970227"/>
          </a:xfrm>
        </p:grpSpPr>
        <p:sp>
          <p:nvSpPr>
            <p:cNvPr id="7" name="Oval 6">
              <a:extLst>
                <a:ext uri="{FF2B5EF4-FFF2-40B4-BE49-F238E27FC236}">
                  <a16:creationId xmlns:a16="http://schemas.microsoft.com/office/drawing/2014/main" id="{888E302F-B1C8-411A-8691-FC375784C391}"/>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a:extLst>
                <a:ext uri="{FF2B5EF4-FFF2-40B4-BE49-F238E27FC236}">
                  <a16:creationId xmlns:a16="http://schemas.microsoft.com/office/drawing/2014/main" id="{6F6FB0EE-F596-F94E-F97C-1B01D24BD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265" y="932988"/>
              <a:ext cx="748104" cy="886380"/>
            </a:xfrm>
            <a:prstGeom prst="rect">
              <a:avLst/>
            </a:prstGeom>
          </p:spPr>
        </p:pic>
      </p:grpSp>
      <p:grpSp>
        <p:nvGrpSpPr>
          <p:cNvPr id="9" name="Gruppieren 8">
            <a:extLst>
              <a:ext uri="{FF2B5EF4-FFF2-40B4-BE49-F238E27FC236}">
                <a16:creationId xmlns:a16="http://schemas.microsoft.com/office/drawing/2014/main" id="{A8D79019-B0DE-4317-25FE-872B2491C195}"/>
              </a:ext>
            </a:extLst>
          </p:cNvPr>
          <p:cNvGrpSpPr/>
          <p:nvPr userDrawn="1"/>
        </p:nvGrpSpPr>
        <p:grpSpPr>
          <a:xfrm>
            <a:off x="742950" y="368301"/>
            <a:ext cx="1080000" cy="1080000"/>
            <a:chOff x="742950" y="368301"/>
            <a:chExt cx="1080000" cy="1080000"/>
          </a:xfrm>
        </p:grpSpPr>
        <p:sp>
          <p:nvSpPr>
            <p:cNvPr id="10" name="Oval 9">
              <a:extLst>
                <a:ext uri="{FF2B5EF4-FFF2-40B4-BE49-F238E27FC236}">
                  <a16:creationId xmlns:a16="http://schemas.microsoft.com/office/drawing/2014/main" id="{6781D7D6-E588-B503-2794-89D8A39B9174}"/>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12" name="Gruppieren 11">
              <a:extLst>
                <a:ext uri="{FF2B5EF4-FFF2-40B4-BE49-F238E27FC236}">
                  <a16:creationId xmlns:a16="http://schemas.microsoft.com/office/drawing/2014/main" id="{A71DA204-EEF2-25D5-A27A-E7BA82280DAF}"/>
                </a:ext>
              </a:extLst>
            </p:cNvPr>
            <p:cNvGrpSpPr/>
            <p:nvPr/>
          </p:nvGrpSpPr>
          <p:grpSpPr>
            <a:xfrm>
              <a:off x="887746" y="582496"/>
              <a:ext cx="790408" cy="594799"/>
              <a:chOff x="896563" y="582496"/>
              <a:chExt cx="790408" cy="594799"/>
            </a:xfrm>
          </p:grpSpPr>
          <p:grpSp>
            <p:nvGrpSpPr>
              <p:cNvPr id="13" name="Gruppieren 12">
                <a:extLst>
                  <a:ext uri="{FF2B5EF4-FFF2-40B4-BE49-F238E27FC236}">
                    <a16:creationId xmlns:a16="http://schemas.microsoft.com/office/drawing/2014/main" id="{3DCF36D2-70AE-63A5-1236-B1F8D8403CC7}"/>
                  </a:ext>
                </a:extLst>
              </p:cNvPr>
              <p:cNvGrpSpPr/>
              <p:nvPr/>
            </p:nvGrpSpPr>
            <p:grpSpPr>
              <a:xfrm>
                <a:off x="1338796" y="582496"/>
                <a:ext cx="348175" cy="348175"/>
                <a:chOff x="1468485" y="707435"/>
                <a:chExt cx="260612" cy="260612"/>
              </a:xfrm>
            </p:grpSpPr>
            <p:grpSp>
              <p:nvGrpSpPr>
                <p:cNvPr id="51" name="Grafik 56">
                  <a:extLst>
                    <a:ext uri="{FF2B5EF4-FFF2-40B4-BE49-F238E27FC236}">
                      <a16:creationId xmlns:a16="http://schemas.microsoft.com/office/drawing/2014/main" id="{2B1C8665-E924-7151-4348-3C0066860D10}"/>
                    </a:ext>
                  </a:extLst>
                </p:cNvPr>
                <p:cNvGrpSpPr/>
                <p:nvPr/>
              </p:nvGrpSpPr>
              <p:grpSpPr>
                <a:xfrm>
                  <a:off x="1468485" y="707435"/>
                  <a:ext cx="260612" cy="260612"/>
                  <a:chOff x="2844799" y="195278"/>
                  <a:chExt cx="376294" cy="376294"/>
                </a:xfrm>
              </p:grpSpPr>
              <p:sp>
                <p:nvSpPr>
                  <p:cNvPr id="53" name="Freihandform 52">
                    <a:extLst>
                      <a:ext uri="{FF2B5EF4-FFF2-40B4-BE49-F238E27FC236}">
                        <a16:creationId xmlns:a16="http://schemas.microsoft.com/office/drawing/2014/main" id="{E5CB8A19-4A08-1B57-F489-D8067B888C53}"/>
                      </a:ext>
                    </a:extLst>
                  </p:cNvPr>
                  <p:cNvSpPr/>
                  <p:nvPr/>
                </p:nvSpPr>
                <p:spPr>
                  <a:xfrm flipV="1">
                    <a:off x="2974216" y="195278"/>
                    <a:ext cx="246877" cy="376294"/>
                  </a:xfrm>
                  <a:custGeom>
                    <a:avLst/>
                    <a:gdLst>
                      <a:gd name="connsiteX0" fmla="*/ 247282 w 246877"/>
                      <a:gd name="connsiteY0" fmla="*/ 188388 h 376294"/>
                      <a:gd name="connsiteX1" fmla="*/ 59135 w 246877"/>
                      <a:gd name="connsiteY1" fmla="*/ 241 h 376294"/>
                      <a:gd name="connsiteX2" fmla="*/ 405 w 246877"/>
                      <a:gd name="connsiteY2" fmla="*/ 194004 h 376294"/>
                      <a:gd name="connsiteX3" fmla="*/ 59135 w 246877"/>
                      <a:gd name="connsiteY3" fmla="*/ 376535 h 376294"/>
                      <a:gd name="connsiteX4" fmla="*/ 247282 w 246877"/>
                      <a:gd name="connsiteY4" fmla="*/ 188388 h 37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77" h="376294">
                        <a:moveTo>
                          <a:pt x="247282" y="188388"/>
                        </a:moveTo>
                        <a:cubicBezTo>
                          <a:pt x="247282" y="84642"/>
                          <a:pt x="162881" y="241"/>
                          <a:pt x="59135" y="241"/>
                        </a:cubicBezTo>
                        <a:lnTo>
                          <a:pt x="405" y="194004"/>
                        </a:lnTo>
                        <a:lnTo>
                          <a:pt x="59135" y="376535"/>
                        </a:lnTo>
                        <a:cubicBezTo>
                          <a:pt x="162881" y="376535"/>
                          <a:pt x="247282" y="292134"/>
                          <a:pt x="247282" y="188388"/>
                        </a:cubicBezTo>
                      </a:path>
                    </a:pathLst>
                  </a:custGeom>
                  <a:solidFill>
                    <a:schemeClr val="bg1">
                      <a:lumMod val="95000"/>
                    </a:schemeClr>
                  </a:solidFill>
                  <a:ln w="1135" cap="flat">
                    <a:noFill/>
                    <a:prstDash val="solid"/>
                    <a:miter/>
                  </a:ln>
                </p:spPr>
                <p:txBody>
                  <a:bodyPr rtlCol="0" anchor="ctr"/>
                  <a:lstStyle/>
                  <a:p>
                    <a:endParaRPr lang="en-US"/>
                  </a:p>
                </p:txBody>
              </p:sp>
              <p:sp>
                <p:nvSpPr>
                  <p:cNvPr id="54" name="Freihandform 53">
                    <a:extLst>
                      <a:ext uri="{FF2B5EF4-FFF2-40B4-BE49-F238E27FC236}">
                        <a16:creationId xmlns:a16="http://schemas.microsoft.com/office/drawing/2014/main" id="{9A833C8A-702B-A4EC-7D9D-76B13EB392AE}"/>
                      </a:ext>
                    </a:extLst>
                  </p:cNvPr>
                  <p:cNvSpPr/>
                  <p:nvPr/>
                </p:nvSpPr>
                <p:spPr>
                  <a:xfrm flipV="1">
                    <a:off x="2844799" y="195278"/>
                    <a:ext cx="188147" cy="376294"/>
                  </a:xfrm>
                  <a:custGeom>
                    <a:avLst/>
                    <a:gdLst>
                      <a:gd name="connsiteX0" fmla="*/ 188340 w 188147"/>
                      <a:gd name="connsiteY0" fmla="*/ 376700 h 376294"/>
                      <a:gd name="connsiteX1" fmla="*/ 188340 w 188147"/>
                      <a:gd name="connsiteY1" fmla="*/ 406 h 376294"/>
                      <a:gd name="connsiteX2" fmla="*/ 17271 w 188147"/>
                      <a:gd name="connsiteY2" fmla="*/ 406 h 376294"/>
                      <a:gd name="connsiteX3" fmla="*/ 2413 w 188147"/>
                      <a:gd name="connsiteY3" fmla="*/ 9070 h 376294"/>
                      <a:gd name="connsiteX4" fmla="*/ 2629 w 188147"/>
                      <a:gd name="connsiteY4" fmla="*/ 26274 h 376294"/>
                      <a:gd name="connsiteX5" fmla="*/ 34771 w 188147"/>
                      <a:gd name="connsiteY5" fmla="*/ 79866 h 376294"/>
                      <a:gd name="connsiteX6" fmla="*/ 193 w 188147"/>
                      <a:gd name="connsiteY6" fmla="*/ 188553 h 376294"/>
                      <a:gd name="connsiteX7" fmla="*/ 188340 w 188147"/>
                      <a:gd name="connsiteY7" fmla="*/ 376700 h 3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47" h="376294">
                        <a:moveTo>
                          <a:pt x="188340" y="376700"/>
                        </a:moveTo>
                        <a:lnTo>
                          <a:pt x="188340" y="406"/>
                        </a:lnTo>
                        <a:lnTo>
                          <a:pt x="17271" y="406"/>
                        </a:lnTo>
                        <a:cubicBezTo>
                          <a:pt x="11123" y="406"/>
                          <a:pt x="5442" y="3719"/>
                          <a:pt x="2413" y="9070"/>
                        </a:cubicBezTo>
                        <a:cubicBezTo>
                          <a:pt x="-627" y="14422"/>
                          <a:pt x="-536" y="20991"/>
                          <a:pt x="2629" y="26274"/>
                        </a:cubicBezTo>
                        <a:lnTo>
                          <a:pt x="34771" y="79866"/>
                        </a:lnTo>
                        <a:cubicBezTo>
                          <a:pt x="12398" y="111484"/>
                          <a:pt x="193" y="149637"/>
                          <a:pt x="193" y="188553"/>
                        </a:cubicBezTo>
                        <a:cubicBezTo>
                          <a:pt x="193" y="292299"/>
                          <a:pt x="84594" y="376700"/>
                          <a:pt x="188340" y="376700"/>
                        </a:cubicBezTo>
                      </a:path>
                    </a:pathLst>
                  </a:custGeom>
                  <a:solidFill>
                    <a:schemeClr val="bg1">
                      <a:lumMod val="95000"/>
                    </a:schemeClr>
                  </a:solidFill>
                  <a:ln w="1135" cap="flat">
                    <a:noFill/>
                    <a:prstDash val="solid"/>
                    <a:miter/>
                  </a:ln>
                </p:spPr>
                <p:txBody>
                  <a:bodyPr rtlCol="0" anchor="ctr"/>
                  <a:lstStyle/>
                  <a:p>
                    <a:endParaRPr lang="en-US"/>
                  </a:p>
                </p:txBody>
              </p:sp>
            </p:grpSp>
            <p:pic>
              <p:nvPicPr>
                <p:cNvPr id="52" name="Grafik 51">
                  <a:extLst>
                    <a:ext uri="{FF2B5EF4-FFF2-40B4-BE49-F238E27FC236}">
                      <a16:creationId xmlns:a16="http://schemas.microsoft.com/office/drawing/2014/main" id="{9FB58069-03D5-8967-4438-8893C2D1A5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432" y="768382"/>
                  <a:ext cx="138718" cy="138718"/>
                </a:xfrm>
                <a:prstGeom prst="rect">
                  <a:avLst/>
                </a:prstGeom>
              </p:spPr>
            </p:pic>
          </p:grpSp>
          <p:grpSp>
            <p:nvGrpSpPr>
              <p:cNvPr id="14" name="Grafik 3">
                <a:extLst>
                  <a:ext uri="{FF2B5EF4-FFF2-40B4-BE49-F238E27FC236}">
                    <a16:creationId xmlns:a16="http://schemas.microsoft.com/office/drawing/2014/main" id="{8D22FBAE-8B84-40B0-CA55-798411BDCDA1}"/>
                  </a:ext>
                </a:extLst>
              </p:cNvPr>
              <p:cNvGrpSpPr/>
              <p:nvPr/>
            </p:nvGrpSpPr>
            <p:grpSpPr>
              <a:xfrm>
                <a:off x="1138687" y="667048"/>
                <a:ext cx="351657" cy="510247"/>
                <a:chOff x="1107121" y="664259"/>
                <a:chExt cx="351657" cy="510247"/>
              </a:xfrm>
            </p:grpSpPr>
            <p:sp>
              <p:nvSpPr>
                <p:cNvPr id="37" name="Freihandform 36">
                  <a:extLst>
                    <a:ext uri="{FF2B5EF4-FFF2-40B4-BE49-F238E27FC236}">
                      <a16:creationId xmlns:a16="http://schemas.microsoft.com/office/drawing/2014/main" id="{3003643D-6F83-ABC9-D03F-10739B0459C5}"/>
                    </a:ext>
                  </a:extLst>
                </p:cNvPr>
                <p:cNvSpPr/>
                <p:nvPr/>
              </p:nvSpPr>
              <p:spPr>
                <a:xfrm>
                  <a:off x="1107121" y="664259"/>
                  <a:ext cx="351656" cy="510246"/>
                </a:xfrm>
                <a:custGeom>
                  <a:avLst/>
                  <a:gdLst>
                    <a:gd name="connsiteX0" fmla="*/ 351625 w 351656"/>
                    <a:gd name="connsiteY0" fmla="*/ 465025 h 510246"/>
                    <a:gd name="connsiteX1" fmla="*/ 350826 w 351656"/>
                    <a:gd name="connsiteY1" fmla="*/ 457838 h 510246"/>
                    <a:gd name="connsiteX2" fmla="*/ 345107 w 351656"/>
                    <a:gd name="connsiteY2" fmla="*/ 453261 h 510246"/>
                    <a:gd name="connsiteX3" fmla="*/ 344659 w 351656"/>
                    <a:gd name="connsiteY3" fmla="*/ 453311 h 510246"/>
                    <a:gd name="connsiteX4" fmla="*/ 336932 w 351656"/>
                    <a:gd name="connsiteY4" fmla="*/ 391494 h 510246"/>
                    <a:gd name="connsiteX5" fmla="*/ 313142 w 351656"/>
                    <a:gd name="connsiteY5" fmla="*/ 362475 h 510246"/>
                    <a:gd name="connsiteX6" fmla="*/ 270203 w 351656"/>
                    <a:gd name="connsiteY6" fmla="*/ 348162 h 510246"/>
                    <a:gd name="connsiteX7" fmla="*/ 253291 w 351656"/>
                    <a:gd name="connsiteY7" fmla="*/ 351322 h 510246"/>
                    <a:gd name="connsiteX8" fmla="*/ 240643 w 351656"/>
                    <a:gd name="connsiteY8" fmla="*/ 347106 h 510246"/>
                    <a:gd name="connsiteX9" fmla="*/ 228612 w 351656"/>
                    <a:gd name="connsiteY9" fmla="*/ 330414 h 510246"/>
                    <a:gd name="connsiteX10" fmla="*/ 228612 w 351656"/>
                    <a:gd name="connsiteY10" fmla="*/ 302040 h 510246"/>
                    <a:gd name="connsiteX11" fmla="*/ 266508 w 351656"/>
                    <a:gd name="connsiteY11" fmla="*/ 286250 h 510246"/>
                    <a:gd name="connsiteX12" fmla="*/ 298991 w 351656"/>
                    <a:gd name="connsiteY12" fmla="*/ 237528 h 510246"/>
                    <a:gd name="connsiteX13" fmla="*/ 298991 w 351656"/>
                    <a:gd name="connsiteY13" fmla="*/ 228731 h 510246"/>
                    <a:gd name="connsiteX14" fmla="*/ 325383 w 351656"/>
                    <a:gd name="connsiteY14" fmla="*/ 202339 h 510246"/>
                    <a:gd name="connsiteX15" fmla="*/ 322393 w 351656"/>
                    <a:gd name="connsiteY15" fmla="*/ 190141 h 510246"/>
                    <a:gd name="connsiteX16" fmla="*/ 325383 w 351656"/>
                    <a:gd name="connsiteY16" fmla="*/ 175947 h 510246"/>
                    <a:gd name="connsiteX17" fmla="*/ 323712 w 351656"/>
                    <a:gd name="connsiteY17" fmla="*/ 165774 h 510246"/>
                    <a:gd name="connsiteX18" fmla="*/ 334181 w 351656"/>
                    <a:gd name="connsiteY18" fmla="*/ 140758 h 510246"/>
                    <a:gd name="connsiteX19" fmla="*/ 332509 w 351656"/>
                    <a:gd name="connsiteY19" fmla="*/ 130584 h 510246"/>
                    <a:gd name="connsiteX20" fmla="*/ 342978 w 351656"/>
                    <a:gd name="connsiteY20" fmla="*/ 105568 h 510246"/>
                    <a:gd name="connsiteX21" fmla="*/ 315099 w 351656"/>
                    <a:gd name="connsiteY21" fmla="*/ 71161 h 510246"/>
                    <a:gd name="connsiteX22" fmla="*/ 316586 w 351656"/>
                    <a:gd name="connsiteY22" fmla="*/ 61581 h 510246"/>
                    <a:gd name="connsiteX23" fmla="*/ 281396 w 351656"/>
                    <a:gd name="connsiteY23" fmla="*/ 26392 h 510246"/>
                    <a:gd name="connsiteX24" fmla="*/ 261698 w 351656"/>
                    <a:gd name="connsiteY24" fmla="*/ 32420 h 510246"/>
                    <a:gd name="connsiteX25" fmla="*/ 228612 w 351656"/>
                    <a:gd name="connsiteY25" fmla="*/ 8797 h 510246"/>
                    <a:gd name="connsiteX26" fmla="*/ 205958 w 351656"/>
                    <a:gd name="connsiteY26" fmla="*/ 17265 h 510246"/>
                    <a:gd name="connsiteX27" fmla="*/ 175829 w 351656"/>
                    <a:gd name="connsiteY27" fmla="*/ 0 h 510246"/>
                    <a:gd name="connsiteX28" fmla="*/ 145700 w 351656"/>
                    <a:gd name="connsiteY28" fmla="*/ 17265 h 510246"/>
                    <a:gd name="connsiteX29" fmla="*/ 123045 w 351656"/>
                    <a:gd name="connsiteY29" fmla="*/ 8797 h 510246"/>
                    <a:gd name="connsiteX30" fmla="*/ 89960 w 351656"/>
                    <a:gd name="connsiteY30" fmla="*/ 32420 h 510246"/>
                    <a:gd name="connsiteX31" fmla="*/ 70261 w 351656"/>
                    <a:gd name="connsiteY31" fmla="*/ 26392 h 510246"/>
                    <a:gd name="connsiteX32" fmla="*/ 35072 w 351656"/>
                    <a:gd name="connsiteY32" fmla="*/ 61581 h 510246"/>
                    <a:gd name="connsiteX33" fmla="*/ 36559 w 351656"/>
                    <a:gd name="connsiteY33" fmla="*/ 71161 h 510246"/>
                    <a:gd name="connsiteX34" fmla="*/ 8679 w 351656"/>
                    <a:gd name="connsiteY34" fmla="*/ 105568 h 510246"/>
                    <a:gd name="connsiteX35" fmla="*/ 19148 w 351656"/>
                    <a:gd name="connsiteY35" fmla="*/ 130584 h 510246"/>
                    <a:gd name="connsiteX36" fmla="*/ 17476 w 351656"/>
                    <a:gd name="connsiteY36" fmla="*/ 140758 h 510246"/>
                    <a:gd name="connsiteX37" fmla="*/ 27945 w 351656"/>
                    <a:gd name="connsiteY37" fmla="*/ 165774 h 510246"/>
                    <a:gd name="connsiteX38" fmla="*/ 26273 w 351656"/>
                    <a:gd name="connsiteY38" fmla="*/ 175947 h 510246"/>
                    <a:gd name="connsiteX39" fmla="*/ 29263 w 351656"/>
                    <a:gd name="connsiteY39" fmla="*/ 190141 h 510246"/>
                    <a:gd name="connsiteX40" fmla="*/ 26273 w 351656"/>
                    <a:gd name="connsiteY40" fmla="*/ 202339 h 510246"/>
                    <a:gd name="connsiteX41" fmla="*/ 52665 w 351656"/>
                    <a:gd name="connsiteY41" fmla="*/ 228731 h 510246"/>
                    <a:gd name="connsiteX42" fmla="*/ 52665 w 351656"/>
                    <a:gd name="connsiteY42" fmla="*/ 237528 h 510246"/>
                    <a:gd name="connsiteX43" fmla="*/ 85147 w 351656"/>
                    <a:gd name="connsiteY43" fmla="*/ 286252 h 510246"/>
                    <a:gd name="connsiteX44" fmla="*/ 123044 w 351656"/>
                    <a:gd name="connsiteY44" fmla="*/ 302043 h 510246"/>
                    <a:gd name="connsiteX45" fmla="*/ 123044 w 351656"/>
                    <a:gd name="connsiteY45" fmla="*/ 330415 h 510246"/>
                    <a:gd name="connsiteX46" fmla="*/ 111014 w 351656"/>
                    <a:gd name="connsiteY46" fmla="*/ 347107 h 510246"/>
                    <a:gd name="connsiteX47" fmla="*/ 98366 w 351656"/>
                    <a:gd name="connsiteY47" fmla="*/ 351323 h 510246"/>
                    <a:gd name="connsiteX48" fmla="*/ 81454 w 351656"/>
                    <a:gd name="connsiteY48" fmla="*/ 348163 h 510246"/>
                    <a:gd name="connsiteX49" fmla="*/ 38515 w 351656"/>
                    <a:gd name="connsiteY49" fmla="*/ 362476 h 510246"/>
                    <a:gd name="connsiteX50" fmla="*/ 14725 w 351656"/>
                    <a:gd name="connsiteY50" fmla="*/ 391495 h 510246"/>
                    <a:gd name="connsiteX51" fmla="*/ 6997 w 351656"/>
                    <a:gd name="connsiteY51" fmla="*/ 453312 h 510246"/>
                    <a:gd name="connsiteX52" fmla="*/ 6550 w 351656"/>
                    <a:gd name="connsiteY52" fmla="*/ 453262 h 510246"/>
                    <a:gd name="connsiteX53" fmla="*/ 830 w 351656"/>
                    <a:gd name="connsiteY53" fmla="*/ 457839 h 510246"/>
                    <a:gd name="connsiteX54" fmla="*/ 32 w 351656"/>
                    <a:gd name="connsiteY54" fmla="*/ 465027 h 510246"/>
                    <a:gd name="connsiteX55" fmla="*/ 4608 w 351656"/>
                    <a:gd name="connsiteY55" fmla="*/ 470746 h 510246"/>
                    <a:gd name="connsiteX56" fmla="*/ 17476 w 351656"/>
                    <a:gd name="connsiteY56" fmla="*/ 472176 h 510246"/>
                    <a:gd name="connsiteX57" fmla="*/ 17476 w 351656"/>
                    <a:gd name="connsiteY57" fmla="*/ 492651 h 510246"/>
                    <a:gd name="connsiteX58" fmla="*/ 35071 w 351656"/>
                    <a:gd name="connsiteY58" fmla="*/ 510246 h 510246"/>
                    <a:gd name="connsiteX59" fmla="*/ 79058 w 351656"/>
                    <a:gd name="connsiteY59" fmla="*/ 510246 h 510246"/>
                    <a:gd name="connsiteX60" fmla="*/ 272599 w 351656"/>
                    <a:gd name="connsiteY60" fmla="*/ 510246 h 510246"/>
                    <a:gd name="connsiteX61" fmla="*/ 316586 w 351656"/>
                    <a:gd name="connsiteY61" fmla="*/ 510246 h 510246"/>
                    <a:gd name="connsiteX62" fmla="*/ 334181 w 351656"/>
                    <a:gd name="connsiteY62" fmla="*/ 492651 h 510246"/>
                    <a:gd name="connsiteX63" fmla="*/ 334181 w 351656"/>
                    <a:gd name="connsiteY63" fmla="*/ 472174 h 510246"/>
                    <a:gd name="connsiteX64" fmla="*/ 347049 w 351656"/>
                    <a:gd name="connsiteY64" fmla="*/ 470745 h 510246"/>
                    <a:gd name="connsiteX65" fmla="*/ 351625 w 351656"/>
                    <a:gd name="connsiteY65" fmla="*/ 465025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1656" h="510246">
                      <a:moveTo>
                        <a:pt x="351625" y="465025"/>
                      </a:moveTo>
                      <a:lnTo>
                        <a:pt x="350826" y="457838"/>
                      </a:lnTo>
                      <a:cubicBezTo>
                        <a:pt x="350511" y="454995"/>
                        <a:pt x="347949" y="452946"/>
                        <a:pt x="345107" y="453261"/>
                      </a:cubicBezTo>
                      <a:lnTo>
                        <a:pt x="344659" y="453311"/>
                      </a:lnTo>
                      <a:lnTo>
                        <a:pt x="336932" y="391494"/>
                      </a:lnTo>
                      <a:cubicBezTo>
                        <a:pt x="335251" y="378047"/>
                        <a:pt x="325998" y="366760"/>
                        <a:pt x="313142" y="362475"/>
                      </a:cubicBezTo>
                      <a:lnTo>
                        <a:pt x="270203" y="348162"/>
                      </a:lnTo>
                      <a:cubicBezTo>
                        <a:pt x="264307" y="346195"/>
                        <a:pt x="257838" y="347447"/>
                        <a:pt x="253291" y="351322"/>
                      </a:cubicBezTo>
                      <a:lnTo>
                        <a:pt x="240643" y="347106"/>
                      </a:lnTo>
                      <a:cubicBezTo>
                        <a:pt x="233458" y="344711"/>
                        <a:pt x="228612" y="337987"/>
                        <a:pt x="228612" y="330414"/>
                      </a:cubicBezTo>
                      <a:lnTo>
                        <a:pt x="228612" y="302040"/>
                      </a:lnTo>
                      <a:lnTo>
                        <a:pt x="266508" y="286250"/>
                      </a:lnTo>
                      <a:cubicBezTo>
                        <a:pt x="286179" y="278057"/>
                        <a:pt x="298991" y="258838"/>
                        <a:pt x="298991" y="237528"/>
                      </a:cubicBezTo>
                      <a:lnTo>
                        <a:pt x="298991" y="228731"/>
                      </a:lnTo>
                      <a:cubicBezTo>
                        <a:pt x="313567" y="228731"/>
                        <a:pt x="325383" y="216915"/>
                        <a:pt x="325383" y="202339"/>
                      </a:cubicBezTo>
                      <a:cubicBezTo>
                        <a:pt x="325383" y="197937"/>
                        <a:pt x="324300" y="193790"/>
                        <a:pt x="322393" y="190141"/>
                      </a:cubicBezTo>
                      <a:cubicBezTo>
                        <a:pt x="324311" y="185798"/>
                        <a:pt x="325383" y="180999"/>
                        <a:pt x="325383" y="175947"/>
                      </a:cubicBezTo>
                      <a:cubicBezTo>
                        <a:pt x="325383" y="172384"/>
                        <a:pt x="324696" y="169015"/>
                        <a:pt x="323712" y="165774"/>
                      </a:cubicBezTo>
                      <a:cubicBezTo>
                        <a:pt x="330168" y="159395"/>
                        <a:pt x="334181" y="150550"/>
                        <a:pt x="334181" y="140758"/>
                      </a:cubicBezTo>
                      <a:cubicBezTo>
                        <a:pt x="334181" y="137195"/>
                        <a:pt x="333493" y="133825"/>
                        <a:pt x="332509" y="130584"/>
                      </a:cubicBezTo>
                      <a:cubicBezTo>
                        <a:pt x="338966" y="124205"/>
                        <a:pt x="342978" y="115361"/>
                        <a:pt x="342978" y="105568"/>
                      </a:cubicBezTo>
                      <a:cubicBezTo>
                        <a:pt x="342978" y="88643"/>
                        <a:pt x="331021" y="74529"/>
                        <a:pt x="315099" y="71161"/>
                      </a:cubicBezTo>
                      <a:cubicBezTo>
                        <a:pt x="315971" y="68096"/>
                        <a:pt x="316586" y="64926"/>
                        <a:pt x="316586" y="61581"/>
                      </a:cubicBezTo>
                      <a:cubicBezTo>
                        <a:pt x="316586" y="42147"/>
                        <a:pt x="300831" y="26392"/>
                        <a:pt x="281396" y="26392"/>
                      </a:cubicBezTo>
                      <a:cubicBezTo>
                        <a:pt x="274098" y="26392"/>
                        <a:pt x="267320" y="28616"/>
                        <a:pt x="261698" y="32420"/>
                      </a:cubicBezTo>
                      <a:cubicBezTo>
                        <a:pt x="256896" y="18700"/>
                        <a:pt x="243973" y="8797"/>
                        <a:pt x="228612" y="8797"/>
                      </a:cubicBezTo>
                      <a:cubicBezTo>
                        <a:pt x="219935" y="8797"/>
                        <a:pt x="212094" y="12058"/>
                        <a:pt x="205958" y="17265"/>
                      </a:cubicBezTo>
                      <a:cubicBezTo>
                        <a:pt x="199821" y="6969"/>
                        <a:pt x="188687" y="0"/>
                        <a:pt x="175829" y="0"/>
                      </a:cubicBezTo>
                      <a:cubicBezTo>
                        <a:pt x="162972" y="0"/>
                        <a:pt x="151839" y="6969"/>
                        <a:pt x="145700" y="17265"/>
                      </a:cubicBezTo>
                      <a:cubicBezTo>
                        <a:pt x="139563" y="12058"/>
                        <a:pt x="131723" y="8797"/>
                        <a:pt x="123045" y="8797"/>
                      </a:cubicBezTo>
                      <a:cubicBezTo>
                        <a:pt x="107685" y="8797"/>
                        <a:pt x="94762" y="18700"/>
                        <a:pt x="89960" y="32420"/>
                      </a:cubicBezTo>
                      <a:cubicBezTo>
                        <a:pt x="84337" y="28616"/>
                        <a:pt x="77559" y="26392"/>
                        <a:pt x="70261" y="26392"/>
                      </a:cubicBezTo>
                      <a:cubicBezTo>
                        <a:pt x="50827" y="26392"/>
                        <a:pt x="35072" y="42147"/>
                        <a:pt x="35072" y="61581"/>
                      </a:cubicBezTo>
                      <a:cubicBezTo>
                        <a:pt x="35072" y="64926"/>
                        <a:pt x="35688" y="68096"/>
                        <a:pt x="36559" y="71161"/>
                      </a:cubicBezTo>
                      <a:cubicBezTo>
                        <a:pt x="20635" y="74529"/>
                        <a:pt x="8679" y="88643"/>
                        <a:pt x="8679" y="105568"/>
                      </a:cubicBezTo>
                      <a:cubicBezTo>
                        <a:pt x="8679" y="115361"/>
                        <a:pt x="12691" y="124205"/>
                        <a:pt x="19148" y="130584"/>
                      </a:cubicBezTo>
                      <a:cubicBezTo>
                        <a:pt x="18163" y="133825"/>
                        <a:pt x="17476" y="137195"/>
                        <a:pt x="17476" y="140758"/>
                      </a:cubicBezTo>
                      <a:cubicBezTo>
                        <a:pt x="17476" y="150550"/>
                        <a:pt x="21489" y="159395"/>
                        <a:pt x="27945" y="165774"/>
                      </a:cubicBezTo>
                      <a:cubicBezTo>
                        <a:pt x="26961" y="169015"/>
                        <a:pt x="26273" y="172384"/>
                        <a:pt x="26273" y="175947"/>
                      </a:cubicBezTo>
                      <a:cubicBezTo>
                        <a:pt x="26273" y="180999"/>
                        <a:pt x="27346" y="185798"/>
                        <a:pt x="29263" y="190141"/>
                      </a:cubicBezTo>
                      <a:cubicBezTo>
                        <a:pt x="27358" y="193790"/>
                        <a:pt x="26273" y="197937"/>
                        <a:pt x="26273" y="202339"/>
                      </a:cubicBezTo>
                      <a:cubicBezTo>
                        <a:pt x="26273" y="216915"/>
                        <a:pt x="38089" y="228731"/>
                        <a:pt x="52665" y="228731"/>
                      </a:cubicBezTo>
                      <a:lnTo>
                        <a:pt x="52665" y="237528"/>
                      </a:lnTo>
                      <a:cubicBezTo>
                        <a:pt x="52665" y="258837"/>
                        <a:pt x="65478" y="278055"/>
                        <a:pt x="85147" y="286252"/>
                      </a:cubicBezTo>
                      <a:lnTo>
                        <a:pt x="123044" y="302043"/>
                      </a:lnTo>
                      <a:lnTo>
                        <a:pt x="123044" y="330415"/>
                      </a:lnTo>
                      <a:cubicBezTo>
                        <a:pt x="123044" y="337989"/>
                        <a:pt x="118198" y="344712"/>
                        <a:pt x="111014" y="347107"/>
                      </a:cubicBezTo>
                      <a:lnTo>
                        <a:pt x="98366" y="351323"/>
                      </a:lnTo>
                      <a:cubicBezTo>
                        <a:pt x="93818" y="347448"/>
                        <a:pt x="87350" y="346196"/>
                        <a:pt x="81454" y="348163"/>
                      </a:cubicBezTo>
                      <a:lnTo>
                        <a:pt x="38515" y="362476"/>
                      </a:lnTo>
                      <a:cubicBezTo>
                        <a:pt x="25659" y="366761"/>
                        <a:pt x="16406" y="378048"/>
                        <a:pt x="14725" y="391495"/>
                      </a:cubicBezTo>
                      <a:lnTo>
                        <a:pt x="6997" y="453312"/>
                      </a:lnTo>
                      <a:lnTo>
                        <a:pt x="6550" y="453262"/>
                      </a:lnTo>
                      <a:cubicBezTo>
                        <a:pt x="3707" y="452947"/>
                        <a:pt x="1146" y="454995"/>
                        <a:pt x="830" y="457839"/>
                      </a:cubicBezTo>
                      <a:lnTo>
                        <a:pt x="32" y="465027"/>
                      </a:lnTo>
                      <a:cubicBezTo>
                        <a:pt x="-284" y="467869"/>
                        <a:pt x="1765" y="470430"/>
                        <a:pt x="4608" y="470746"/>
                      </a:cubicBezTo>
                      <a:lnTo>
                        <a:pt x="17476" y="472176"/>
                      </a:lnTo>
                      <a:lnTo>
                        <a:pt x="17476" y="492651"/>
                      </a:lnTo>
                      <a:cubicBezTo>
                        <a:pt x="17476" y="502368"/>
                        <a:pt x="25354" y="510246"/>
                        <a:pt x="35071" y="510246"/>
                      </a:cubicBezTo>
                      <a:lnTo>
                        <a:pt x="79058" y="510246"/>
                      </a:lnTo>
                      <a:lnTo>
                        <a:pt x="272599" y="510246"/>
                      </a:lnTo>
                      <a:lnTo>
                        <a:pt x="316586" y="510246"/>
                      </a:lnTo>
                      <a:cubicBezTo>
                        <a:pt x="326304" y="510246"/>
                        <a:pt x="334181" y="502368"/>
                        <a:pt x="334181" y="492651"/>
                      </a:cubicBezTo>
                      <a:lnTo>
                        <a:pt x="334181" y="472174"/>
                      </a:lnTo>
                      <a:lnTo>
                        <a:pt x="347049" y="470745"/>
                      </a:lnTo>
                      <a:cubicBezTo>
                        <a:pt x="349891" y="470429"/>
                        <a:pt x="351941" y="467868"/>
                        <a:pt x="351625" y="465025"/>
                      </a:cubicBezTo>
                      <a:close/>
                    </a:path>
                  </a:pathLst>
                </a:custGeom>
                <a:solidFill>
                  <a:srgbClr val="C38762"/>
                </a:solidFill>
                <a:ln w="1088" cap="flat">
                  <a:noFill/>
                  <a:prstDash val="solid"/>
                  <a:miter/>
                </a:ln>
              </p:spPr>
              <p:txBody>
                <a:bodyPr rtlCol="0" anchor="ctr"/>
                <a:lstStyle/>
                <a:p>
                  <a:endParaRPr lang="en-US"/>
                </a:p>
              </p:txBody>
            </p:sp>
            <p:sp>
              <p:nvSpPr>
                <p:cNvPr id="38" name="Freihandform 37">
                  <a:extLst>
                    <a:ext uri="{FF2B5EF4-FFF2-40B4-BE49-F238E27FC236}">
                      <a16:creationId xmlns:a16="http://schemas.microsoft.com/office/drawing/2014/main" id="{87FCECA2-4032-ED4C-7CDA-45DA36EEAE23}"/>
                    </a:ext>
                  </a:extLst>
                </p:cNvPr>
                <p:cNvSpPr/>
                <p:nvPr/>
              </p:nvSpPr>
              <p:spPr>
                <a:xfrm>
                  <a:off x="1115800" y="664259"/>
                  <a:ext cx="334299" cy="211136"/>
                </a:xfrm>
                <a:custGeom>
                  <a:avLst/>
                  <a:gdLst>
                    <a:gd name="connsiteX0" fmla="*/ 323831 w 334299"/>
                    <a:gd name="connsiteY0" fmla="*/ 130584 h 211136"/>
                    <a:gd name="connsiteX1" fmla="*/ 334299 w 334299"/>
                    <a:gd name="connsiteY1" fmla="*/ 105568 h 211136"/>
                    <a:gd name="connsiteX2" fmla="*/ 306420 w 334299"/>
                    <a:gd name="connsiteY2" fmla="*/ 71161 h 211136"/>
                    <a:gd name="connsiteX3" fmla="*/ 307907 w 334299"/>
                    <a:gd name="connsiteY3" fmla="*/ 61581 h 211136"/>
                    <a:gd name="connsiteX4" fmla="*/ 272718 w 334299"/>
                    <a:gd name="connsiteY4" fmla="*/ 26392 h 211136"/>
                    <a:gd name="connsiteX5" fmla="*/ 253019 w 334299"/>
                    <a:gd name="connsiteY5" fmla="*/ 32420 h 211136"/>
                    <a:gd name="connsiteX6" fmla="*/ 219934 w 334299"/>
                    <a:gd name="connsiteY6" fmla="*/ 8797 h 211136"/>
                    <a:gd name="connsiteX7" fmla="*/ 197279 w 334299"/>
                    <a:gd name="connsiteY7" fmla="*/ 17265 h 211136"/>
                    <a:gd name="connsiteX8" fmla="*/ 167151 w 334299"/>
                    <a:gd name="connsiteY8" fmla="*/ 0 h 211136"/>
                    <a:gd name="connsiteX9" fmla="*/ 137021 w 334299"/>
                    <a:gd name="connsiteY9" fmla="*/ 17265 h 211136"/>
                    <a:gd name="connsiteX10" fmla="*/ 114367 w 334299"/>
                    <a:gd name="connsiteY10" fmla="*/ 8797 h 211136"/>
                    <a:gd name="connsiteX11" fmla="*/ 81281 w 334299"/>
                    <a:gd name="connsiteY11" fmla="*/ 32420 h 211136"/>
                    <a:gd name="connsiteX12" fmla="*/ 61583 w 334299"/>
                    <a:gd name="connsiteY12" fmla="*/ 26392 h 211136"/>
                    <a:gd name="connsiteX13" fmla="*/ 26393 w 334299"/>
                    <a:gd name="connsiteY13" fmla="*/ 61581 h 211136"/>
                    <a:gd name="connsiteX14" fmla="*/ 27880 w 334299"/>
                    <a:gd name="connsiteY14" fmla="*/ 71161 h 211136"/>
                    <a:gd name="connsiteX15" fmla="*/ 0 w 334299"/>
                    <a:gd name="connsiteY15" fmla="*/ 105568 h 211136"/>
                    <a:gd name="connsiteX16" fmla="*/ 10469 w 334299"/>
                    <a:gd name="connsiteY16" fmla="*/ 130584 h 211136"/>
                    <a:gd name="connsiteX17" fmla="*/ 8797 w 334299"/>
                    <a:gd name="connsiteY17" fmla="*/ 140758 h 211136"/>
                    <a:gd name="connsiteX18" fmla="*/ 19266 w 334299"/>
                    <a:gd name="connsiteY18" fmla="*/ 165774 h 211136"/>
                    <a:gd name="connsiteX19" fmla="*/ 17595 w 334299"/>
                    <a:gd name="connsiteY19" fmla="*/ 175947 h 211136"/>
                    <a:gd name="connsiteX20" fmla="*/ 52784 w 334299"/>
                    <a:gd name="connsiteY20" fmla="*/ 211136 h 211136"/>
                    <a:gd name="connsiteX21" fmla="*/ 52795 w 334299"/>
                    <a:gd name="connsiteY21" fmla="*/ 211136 h 211136"/>
                    <a:gd name="connsiteX22" fmla="*/ 281505 w 334299"/>
                    <a:gd name="connsiteY22" fmla="*/ 211136 h 211136"/>
                    <a:gd name="connsiteX23" fmla="*/ 281516 w 334299"/>
                    <a:gd name="connsiteY23" fmla="*/ 211136 h 211136"/>
                    <a:gd name="connsiteX24" fmla="*/ 316706 w 334299"/>
                    <a:gd name="connsiteY24" fmla="*/ 175947 h 211136"/>
                    <a:gd name="connsiteX25" fmla="*/ 315034 w 334299"/>
                    <a:gd name="connsiteY25" fmla="*/ 165774 h 211136"/>
                    <a:gd name="connsiteX26" fmla="*/ 325503 w 334299"/>
                    <a:gd name="connsiteY26" fmla="*/ 140758 h 211136"/>
                    <a:gd name="connsiteX27" fmla="*/ 323831 w 334299"/>
                    <a:gd name="connsiteY27" fmla="*/ 130584 h 21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4299" h="211136">
                      <a:moveTo>
                        <a:pt x="323831" y="130584"/>
                      </a:moveTo>
                      <a:cubicBezTo>
                        <a:pt x="330288" y="124205"/>
                        <a:pt x="334299" y="115361"/>
                        <a:pt x="334299" y="105568"/>
                      </a:cubicBezTo>
                      <a:cubicBezTo>
                        <a:pt x="334299" y="88643"/>
                        <a:pt x="322342" y="74529"/>
                        <a:pt x="306420" y="71161"/>
                      </a:cubicBezTo>
                      <a:cubicBezTo>
                        <a:pt x="307292" y="68096"/>
                        <a:pt x="307907" y="64926"/>
                        <a:pt x="307907" y="61581"/>
                      </a:cubicBezTo>
                      <a:cubicBezTo>
                        <a:pt x="307907" y="42147"/>
                        <a:pt x="292152" y="26392"/>
                        <a:pt x="272718" y="26392"/>
                      </a:cubicBezTo>
                      <a:cubicBezTo>
                        <a:pt x="265419" y="26392"/>
                        <a:pt x="258641" y="28616"/>
                        <a:pt x="253019" y="32420"/>
                      </a:cubicBezTo>
                      <a:cubicBezTo>
                        <a:pt x="248217" y="18700"/>
                        <a:pt x="235294" y="8797"/>
                        <a:pt x="219934" y="8797"/>
                      </a:cubicBezTo>
                      <a:cubicBezTo>
                        <a:pt x="211256" y="8797"/>
                        <a:pt x="203416" y="12058"/>
                        <a:pt x="197279" y="17265"/>
                      </a:cubicBezTo>
                      <a:cubicBezTo>
                        <a:pt x="191142" y="6969"/>
                        <a:pt x="180008" y="0"/>
                        <a:pt x="167151" y="0"/>
                      </a:cubicBezTo>
                      <a:cubicBezTo>
                        <a:pt x="154293" y="0"/>
                        <a:pt x="143160" y="6969"/>
                        <a:pt x="137021" y="17265"/>
                      </a:cubicBezTo>
                      <a:cubicBezTo>
                        <a:pt x="130885" y="12058"/>
                        <a:pt x="123044" y="8797"/>
                        <a:pt x="114367" y="8797"/>
                      </a:cubicBezTo>
                      <a:cubicBezTo>
                        <a:pt x="99006" y="8797"/>
                        <a:pt x="86083" y="18700"/>
                        <a:pt x="81281" y="32420"/>
                      </a:cubicBezTo>
                      <a:cubicBezTo>
                        <a:pt x="75658" y="28616"/>
                        <a:pt x="68880" y="26392"/>
                        <a:pt x="61583" y="26392"/>
                      </a:cubicBezTo>
                      <a:cubicBezTo>
                        <a:pt x="42148" y="26392"/>
                        <a:pt x="26393" y="42147"/>
                        <a:pt x="26393" y="61581"/>
                      </a:cubicBezTo>
                      <a:cubicBezTo>
                        <a:pt x="26393" y="64926"/>
                        <a:pt x="27009" y="68096"/>
                        <a:pt x="27880" y="71161"/>
                      </a:cubicBezTo>
                      <a:cubicBezTo>
                        <a:pt x="11957" y="74529"/>
                        <a:pt x="0" y="88643"/>
                        <a:pt x="0" y="105568"/>
                      </a:cubicBezTo>
                      <a:cubicBezTo>
                        <a:pt x="0" y="115361"/>
                        <a:pt x="4013" y="124205"/>
                        <a:pt x="10469" y="130584"/>
                      </a:cubicBezTo>
                      <a:cubicBezTo>
                        <a:pt x="9485" y="133825"/>
                        <a:pt x="8797" y="137195"/>
                        <a:pt x="8797" y="140758"/>
                      </a:cubicBezTo>
                      <a:cubicBezTo>
                        <a:pt x="8797" y="150550"/>
                        <a:pt x="12810" y="159395"/>
                        <a:pt x="19266" y="165774"/>
                      </a:cubicBezTo>
                      <a:cubicBezTo>
                        <a:pt x="18282" y="169015"/>
                        <a:pt x="17595" y="172384"/>
                        <a:pt x="17595" y="175947"/>
                      </a:cubicBezTo>
                      <a:cubicBezTo>
                        <a:pt x="17595" y="195381"/>
                        <a:pt x="33350" y="211136"/>
                        <a:pt x="52784" y="211136"/>
                      </a:cubicBezTo>
                      <a:cubicBezTo>
                        <a:pt x="52787" y="211136"/>
                        <a:pt x="52791" y="211136"/>
                        <a:pt x="52795" y="211136"/>
                      </a:cubicBezTo>
                      <a:lnTo>
                        <a:pt x="281505" y="211136"/>
                      </a:lnTo>
                      <a:cubicBezTo>
                        <a:pt x="281508" y="211136"/>
                        <a:pt x="281512" y="211136"/>
                        <a:pt x="281516" y="211136"/>
                      </a:cubicBezTo>
                      <a:cubicBezTo>
                        <a:pt x="300951" y="211136"/>
                        <a:pt x="316706" y="195381"/>
                        <a:pt x="316706" y="175947"/>
                      </a:cubicBezTo>
                      <a:cubicBezTo>
                        <a:pt x="316706" y="172384"/>
                        <a:pt x="316018" y="169015"/>
                        <a:pt x="315034" y="165774"/>
                      </a:cubicBezTo>
                      <a:cubicBezTo>
                        <a:pt x="321490" y="159395"/>
                        <a:pt x="325503" y="150550"/>
                        <a:pt x="325503" y="140758"/>
                      </a:cubicBezTo>
                      <a:cubicBezTo>
                        <a:pt x="325502" y="137195"/>
                        <a:pt x="324816" y="133825"/>
                        <a:pt x="323831" y="130584"/>
                      </a:cubicBezTo>
                      <a:close/>
                    </a:path>
                  </a:pathLst>
                </a:custGeom>
                <a:solidFill>
                  <a:srgbClr val="623F33"/>
                </a:solidFill>
                <a:ln w="1088" cap="flat">
                  <a:noFill/>
                  <a:prstDash val="solid"/>
                  <a:miter/>
                </a:ln>
              </p:spPr>
              <p:txBody>
                <a:bodyPr rtlCol="0" anchor="ctr"/>
                <a:lstStyle/>
                <a:p>
                  <a:endParaRPr lang="en-US"/>
                </a:p>
              </p:txBody>
            </p:sp>
            <p:sp>
              <p:nvSpPr>
                <p:cNvPr id="39" name="Freihandform 38">
                  <a:extLst>
                    <a:ext uri="{FF2B5EF4-FFF2-40B4-BE49-F238E27FC236}">
                      <a16:creationId xmlns:a16="http://schemas.microsoft.com/office/drawing/2014/main" id="{849E7D19-E8D3-CD14-FF2D-81DF90A50B88}"/>
                    </a:ext>
                  </a:extLst>
                </p:cNvPr>
                <p:cNvSpPr/>
                <p:nvPr/>
              </p:nvSpPr>
              <p:spPr>
                <a:xfrm>
                  <a:off x="1113480" y="1011499"/>
                  <a:ext cx="339918" cy="163006"/>
                </a:xfrm>
                <a:custGeom>
                  <a:avLst/>
                  <a:gdLst>
                    <a:gd name="connsiteX0" fmla="*/ 266241 w 339918"/>
                    <a:gd name="connsiteY0" fmla="*/ 163007 h 163006"/>
                    <a:gd name="connsiteX1" fmla="*/ 266241 w 339918"/>
                    <a:gd name="connsiteY1" fmla="*/ 119020 h 163006"/>
                    <a:gd name="connsiteX2" fmla="*/ 339918 w 339918"/>
                    <a:gd name="connsiteY2" fmla="*/ 119020 h 163006"/>
                    <a:gd name="connsiteX3" fmla="*/ 330572 w 339918"/>
                    <a:gd name="connsiteY3" fmla="*/ 44255 h 163006"/>
                    <a:gd name="connsiteX4" fmla="*/ 306782 w 339918"/>
                    <a:gd name="connsiteY4" fmla="*/ 15236 h 163006"/>
                    <a:gd name="connsiteX5" fmla="*/ 263843 w 339918"/>
                    <a:gd name="connsiteY5" fmla="*/ 922 h 163006"/>
                    <a:gd name="connsiteX6" fmla="*/ 243729 w 339918"/>
                    <a:gd name="connsiteY6" fmla="*/ 7747 h 163006"/>
                    <a:gd name="connsiteX7" fmla="*/ 169471 w 339918"/>
                    <a:gd name="connsiteY7" fmla="*/ 48640 h 163006"/>
                    <a:gd name="connsiteX8" fmla="*/ 95210 w 339918"/>
                    <a:gd name="connsiteY8" fmla="*/ 7746 h 163006"/>
                    <a:gd name="connsiteX9" fmla="*/ 75096 w 339918"/>
                    <a:gd name="connsiteY9" fmla="*/ 921 h 163006"/>
                    <a:gd name="connsiteX10" fmla="*/ 32158 w 339918"/>
                    <a:gd name="connsiteY10" fmla="*/ 15235 h 163006"/>
                    <a:gd name="connsiteX11" fmla="*/ 8367 w 339918"/>
                    <a:gd name="connsiteY11" fmla="*/ 44254 h 163006"/>
                    <a:gd name="connsiteX12" fmla="*/ 0 w 339918"/>
                    <a:gd name="connsiteY12" fmla="*/ 111193 h 163006"/>
                    <a:gd name="connsiteX13" fmla="*/ 72700 w 339918"/>
                    <a:gd name="connsiteY13" fmla="*/ 119019 h 163006"/>
                    <a:gd name="connsiteX14" fmla="*/ 72700 w 339918"/>
                    <a:gd name="connsiteY14" fmla="*/ 163006 h 163006"/>
                    <a:gd name="connsiteX15" fmla="*/ 266242 w 339918"/>
                    <a:gd name="connsiteY15" fmla="*/ 163006 h 163006"/>
                    <a:gd name="connsiteX16" fmla="*/ 266242 w 339918"/>
                    <a:gd name="connsiteY16" fmla="*/ 163007 h 16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918" h="163006">
                      <a:moveTo>
                        <a:pt x="266241" y="163007"/>
                      </a:moveTo>
                      <a:lnTo>
                        <a:pt x="266241" y="119020"/>
                      </a:lnTo>
                      <a:lnTo>
                        <a:pt x="339918" y="119020"/>
                      </a:lnTo>
                      <a:lnTo>
                        <a:pt x="330572" y="44255"/>
                      </a:lnTo>
                      <a:cubicBezTo>
                        <a:pt x="328891" y="30808"/>
                        <a:pt x="319638" y="19521"/>
                        <a:pt x="306782" y="15236"/>
                      </a:cubicBezTo>
                      <a:lnTo>
                        <a:pt x="263843" y="922"/>
                      </a:lnTo>
                      <a:cubicBezTo>
                        <a:pt x="256366" y="-1571"/>
                        <a:pt x="247953" y="1092"/>
                        <a:pt x="243729" y="7747"/>
                      </a:cubicBezTo>
                      <a:cubicBezTo>
                        <a:pt x="228136" y="32318"/>
                        <a:pt x="200727" y="48640"/>
                        <a:pt x="169471" y="48640"/>
                      </a:cubicBezTo>
                      <a:cubicBezTo>
                        <a:pt x="138215" y="48640"/>
                        <a:pt x="110805" y="32317"/>
                        <a:pt x="95210" y="7746"/>
                      </a:cubicBezTo>
                      <a:cubicBezTo>
                        <a:pt x="90987" y="1091"/>
                        <a:pt x="82574" y="-1572"/>
                        <a:pt x="75096" y="921"/>
                      </a:cubicBezTo>
                      <a:lnTo>
                        <a:pt x="32158" y="15235"/>
                      </a:lnTo>
                      <a:cubicBezTo>
                        <a:pt x="19301" y="19520"/>
                        <a:pt x="10049" y="30807"/>
                        <a:pt x="8367" y="44254"/>
                      </a:cubicBezTo>
                      <a:lnTo>
                        <a:pt x="0" y="111193"/>
                      </a:lnTo>
                      <a:lnTo>
                        <a:pt x="72700" y="119019"/>
                      </a:lnTo>
                      <a:lnTo>
                        <a:pt x="72700" y="163006"/>
                      </a:lnTo>
                      <a:lnTo>
                        <a:pt x="266242" y="163006"/>
                      </a:lnTo>
                      <a:lnTo>
                        <a:pt x="266242" y="163007"/>
                      </a:lnTo>
                      <a:close/>
                    </a:path>
                  </a:pathLst>
                </a:custGeom>
                <a:solidFill>
                  <a:schemeClr val="accent5"/>
                </a:solidFill>
                <a:ln w="1088" cap="flat">
                  <a:noFill/>
                  <a:prstDash val="solid"/>
                  <a:miter/>
                </a:ln>
              </p:spPr>
              <p:txBody>
                <a:bodyPr rtlCol="0" anchor="ctr"/>
                <a:lstStyle/>
                <a:p>
                  <a:endParaRPr lang="en-US" dirty="0"/>
                </a:p>
              </p:txBody>
            </p:sp>
            <p:sp>
              <p:nvSpPr>
                <p:cNvPr id="40" name="Freihandform 39">
                  <a:extLst>
                    <a:ext uri="{FF2B5EF4-FFF2-40B4-BE49-F238E27FC236}">
                      <a16:creationId xmlns:a16="http://schemas.microsoft.com/office/drawing/2014/main" id="{4B557A96-9F3E-EE0B-7E4E-406B8E9F330C}"/>
                    </a:ext>
                  </a:extLst>
                </p:cNvPr>
                <p:cNvSpPr/>
                <p:nvPr/>
              </p:nvSpPr>
              <p:spPr>
                <a:xfrm>
                  <a:off x="1221349" y="942841"/>
                  <a:ext cx="114384" cy="68777"/>
                </a:xfrm>
                <a:custGeom>
                  <a:avLst/>
                  <a:gdLst>
                    <a:gd name="connsiteX0" fmla="*/ 114384 w 114384"/>
                    <a:gd name="connsiteY0" fmla="*/ 23460 h 68777"/>
                    <a:gd name="connsiteX1" fmla="*/ 8816 w 114384"/>
                    <a:gd name="connsiteY1" fmla="*/ 0 h 68777"/>
                    <a:gd name="connsiteX2" fmla="*/ 8816 w 114384"/>
                    <a:gd name="connsiteY2" fmla="*/ 51833 h 68777"/>
                    <a:gd name="connsiteX3" fmla="*/ 0 w 114384"/>
                    <a:gd name="connsiteY3" fmla="*/ 66853 h 68777"/>
                    <a:gd name="connsiteX4" fmla="*/ 114384 w 114384"/>
                    <a:gd name="connsiteY4" fmla="*/ 23460 h 6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4" h="68777">
                      <a:moveTo>
                        <a:pt x="114384" y="23460"/>
                      </a:moveTo>
                      <a:lnTo>
                        <a:pt x="8816" y="0"/>
                      </a:lnTo>
                      <a:lnTo>
                        <a:pt x="8816" y="51833"/>
                      </a:lnTo>
                      <a:cubicBezTo>
                        <a:pt x="8816" y="58166"/>
                        <a:pt x="5312" y="63743"/>
                        <a:pt x="0" y="66853"/>
                      </a:cubicBezTo>
                      <a:cubicBezTo>
                        <a:pt x="73781" y="79768"/>
                        <a:pt x="114384" y="23460"/>
                        <a:pt x="114384" y="23460"/>
                      </a:cubicBezTo>
                      <a:close/>
                    </a:path>
                  </a:pathLst>
                </a:custGeom>
                <a:solidFill>
                  <a:srgbClr val="A46D4D"/>
                </a:solidFill>
                <a:ln w="1088" cap="flat">
                  <a:noFill/>
                  <a:prstDash val="solid"/>
                  <a:miter/>
                </a:ln>
              </p:spPr>
              <p:txBody>
                <a:bodyPr rtlCol="0" anchor="ctr"/>
                <a:lstStyle/>
                <a:p>
                  <a:endParaRPr lang="en-US"/>
                </a:p>
              </p:txBody>
            </p:sp>
            <p:sp>
              <p:nvSpPr>
                <p:cNvPr id="41" name="Freihandform 40">
                  <a:extLst>
                    <a:ext uri="{FF2B5EF4-FFF2-40B4-BE49-F238E27FC236}">
                      <a16:creationId xmlns:a16="http://schemas.microsoft.com/office/drawing/2014/main" id="{E0BCDFD5-8B5B-3EBD-D7FF-46221AA14284}"/>
                    </a:ext>
                  </a:extLst>
                </p:cNvPr>
                <p:cNvSpPr/>
                <p:nvPr/>
              </p:nvSpPr>
              <p:spPr>
                <a:xfrm>
                  <a:off x="1133395" y="761029"/>
                  <a:ext cx="299109" cy="219933"/>
                </a:xfrm>
                <a:custGeom>
                  <a:avLst/>
                  <a:gdLst>
                    <a:gd name="connsiteX0" fmla="*/ 272718 w 299109"/>
                    <a:gd name="connsiteY0" fmla="*/ 79176 h 219933"/>
                    <a:gd name="connsiteX1" fmla="*/ 272718 w 299109"/>
                    <a:gd name="connsiteY1" fmla="*/ 52784 h 219933"/>
                    <a:gd name="connsiteX2" fmla="*/ 228731 w 299109"/>
                    <a:gd name="connsiteY2" fmla="*/ 0 h 219933"/>
                    <a:gd name="connsiteX3" fmla="*/ 70379 w 299109"/>
                    <a:gd name="connsiteY3" fmla="*/ 0 h 219933"/>
                    <a:gd name="connsiteX4" fmla="*/ 26392 w 299109"/>
                    <a:gd name="connsiteY4" fmla="*/ 52784 h 219933"/>
                    <a:gd name="connsiteX5" fmla="*/ 26392 w 299109"/>
                    <a:gd name="connsiteY5" fmla="*/ 79176 h 219933"/>
                    <a:gd name="connsiteX6" fmla="*/ 0 w 299109"/>
                    <a:gd name="connsiteY6" fmla="*/ 105568 h 219933"/>
                    <a:gd name="connsiteX7" fmla="*/ 26392 w 299109"/>
                    <a:gd name="connsiteY7" fmla="*/ 131960 h 219933"/>
                    <a:gd name="connsiteX8" fmla="*/ 26392 w 299109"/>
                    <a:gd name="connsiteY8" fmla="*/ 140758 h 219933"/>
                    <a:gd name="connsiteX9" fmla="*/ 58874 w 299109"/>
                    <a:gd name="connsiteY9" fmla="*/ 189482 h 219933"/>
                    <a:gd name="connsiteX10" fmla="*/ 115717 w 299109"/>
                    <a:gd name="connsiteY10" fmla="*/ 213166 h 219933"/>
                    <a:gd name="connsiteX11" fmla="*/ 149555 w 299109"/>
                    <a:gd name="connsiteY11" fmla="*/ 219934 h 219933"/>
                    <a:gd name="connsiteX12" fmla="*/ 149555 w 299109"/>
                    <a:gd name="connsiteY12" fmla="*/ 219934 h 219933"/>
                    <a:gd name="connsiteX13" fmla="*/ 183391 w 299109"/>
                    <a:gd name="connsiteY13" fmla="*/ 213166 h 219933"/>
                    <a:gd name="connsiteX14" fmla="*/ 240237 w 299109"/>
                    <a:gd name="connsiteY14" fmla="*/ 189481 h 219933"/>
                    <a:gd name="connsiteX15" fmla="*/ 272718 w 299109"/>
                    <a:gd name="connsiteY15" fmla="*/ 140758 h 219933"/>
                    <a:gd name="connsiteX16" fmla="*/ 272718 w 299109"/>
                    <a:gd name="connsiteY16" fmla="*/ 131960 h 219933"/>
                    <a:gd name="connsiteX17" fmla="*/ 299110 w 299109"/>
                    <a:gd name="connsiteY17" fmla="*/ 105568 h 219933"/>
                    <a:gd name="connsiteX18" fmla="*/ 272718 w 299109"/>
                    <a:gd name="connsiteY18" fmla="*/ 79176 h 21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19933">
                      <a:moveTo>
                        <a:pt x="272718" y="79176"/>
                      </a:moveTo>
                      <a:lnTo>
                        <a:pt x="272718" y="52784"/>
                      </a:lnTo>
                      <a:cubicBezTo>
                        <a:pt x="272718" y="28491"/>
                        <a:pt x="253024" y="0"/>
                        <a:pt x="228731" y="0"/>
                      </a:cubicBezTo>
                      <a:lnTo>
                        <a:pt x="70379" y="0"/>
                      </a:lnTo>
                      <a:cubicBezTo>
                        <a:pt x="46085" y="0"/>
                        <a:pt x="26392" y="28491"/>
                        <a:pt x="26392" y="52784"/>
                      </a:cubicBezTo>
                      <a:lnTo>
                        <a:pt x="26392" y="79176"/>
                      </a:lnTo>
                      <a:cubicBezTo>
                        <a:pt x="11816" y="79176"/>
                        <a:pt x="0" y="90993"/>
                        <a:pt x="0" y="105568"/>
                      </a:cubicBezTo>
                      <a:cubicBezTo>
                        <a:pt x="0" y="120144"/>
                        <a:pt x="11816" y="131960"/>
                        <a:pt x="26392" y="131960"/>
                      </a:cubicBezTo>
                      <a:lnTo>
                        <a:pt x="26392" y="140758"/>
                      </a:lnTo>
                      <a:cubicBezTo>
                        <a:pt x="26392" y="162066"/>
                        <a:pt x="39204" y="181285"/>
                        <a:pt x="58874" y="189482"/>
                      </a:cubicBezTo>
                      <a:lnTo>
                        <a:pt x="115717" y="213166"/>
                      </a:lnTo>
                      <a:cubicBezTo>
                        <a:pt x="126440" y="217634"/>
                        <a:pt x="137940" y="219934"/>
                        <a:pt x="149555" y="219934"/>
                      </a:cubicBezTo>
                      <a:lnTo>
                        <a:pt x="149555" y="219934"/>
                      </a:lnTo>
                      <a:cubicBezTo>
                        <a:pt x="161170" y="219934"/>
                        <a:pt x="172669" y="217633"/>
                        <a:pt x="183391" y="213166"/>
                      </a:cubicBezTo>
                      <a:lnTo>
                        <a:pt x="240237" y="189481"/>
                      </a:lnTo>
                      <a:cubicBezTo>
                        <a:pt x="259905" y="181286"/>
                        <a:pt x="272718" y="162067"/>
                        <a:pt x="272718" y="140758"/>
                      </a:cubicBezTo>
                      <a:lnTo>
                        <a:pt x="272718" y="131960"/>
                      </a:lnTo>
                      <a:cubicBezTo>
                        <a:pt x="287294" y="131960"/>
                        <a:pt x="299110" y="120144"/>
                        <a:pt x="299110" y="105568"/>
                      </a:cubicBezTo>
                      <a:cubicBezTo>
                        <a:pt x="299110" y="90992"/>
                        <a:pt x="287294" y="79176"/>
                        <a:pt x="272718" y="79176"/>
                      </a:cubicBezTo>
                      <a:close/>
                    </a:path>
                  </a:pathLst>
                </a:custGeom>
                <a:solidFill>
                  <a:srgbClr val="D29771"/>
                </a:solidFill>
                <a:ln w="1088" cap="flat">
                  <a:noFill/>
                  <a:prstDash val="solid"/>
                  <a:miter/>
                </a:ln>
              </p:spPr>
              <p:txBody>
                <a:bodyPr rtlCol="0" anchor="ctr"/>
                <a:lstStyle/>
                <a:p>
                  <a:endParaRPr lang="en-US"/>
                </a:p>
              </p:txBody>
            </p:sp>
            <p:sp>
              <p:nvSpPr>
                <p:cNvPr id="42" name="Freihandform 41">
                  <a:extLst>
                    <a:ext uri="{FF2B5EF4-FFF2-40B4-BE49-F238E27FC236}">
                      <a16:creationId xmlns:a16="http://schemas.microsoft.com/office/drawing/2014/main" id="{526ABEDC-05CD-5783-6728-7916C7FCABE7}"/>
                    </a:ext>
                  </a:extLst>
                </p:cNvPr>
                <p:cNvSpPr/>
                <p:nvPr/>
              </p:nvSpPr>
              <p:spPr>
                <a:xfrm>
                  <a:off x="1212572"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5" y="26392"/>
                        <a:pt x="8797" y="26392"/>
                      </a:cubicBezTo>
                      <a:close/>
                    </a:path>
                  </a:pathLst>
                </a:custGeom>
                <a:solidFill>
                  <a:srgbClr val="623F33"/>
                </a:solidFill>
                <a:ln w="1088" cap="flat">
                  <a:noFill/>
                  <a:prstDash val="solid"/>
                  <a:miter/>
                </a:ln>
              </p:spPr>
              <p:txBody>
                <a:bodyPr rtlCol="0" anchor="ctr"/>
                <a:lstStyle/>
                <a:p>
                  <a:endParaRPr lang="en-US"/>
                </a:p>
              </p:txBody>
            </p:sp>
            <p:sp>
              <p:nvSpPr>
                <p:cNvPr id="43" name="Freihandform 42">
                  <a:extLst>
                    <a:ext uri="{FF2B5EF4-FFF2-40B4-BE49-F238E27FC236}">
                      <a16:creationId xmlns:a16="http://schemas.microsoft.com/office/drawing/2014/main" id="{39E961C2-8910-91F3-2494-0473D987685D}"/>
                    </a:ext>
                  </a:extLst>
                </p:cNvPr>
                <p:cNvSpPr/>
                <p:nvPr/>
              </p:nvSpPr>
              <p:spPr>
                <a:xfrm>
                  <a:off x="1335734"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44" name="Freihandform 43">
                  <a:extLst>
                    <a:ext uri="{FF2B5EF4-FFF2-40B4-BE49-F238E27FC236}">
                      <a16:creationId xmlns:a16="http://schemas.microsoft.com/office/drawing/2014/main" id="{95BA76C0-7836-06BF-DE20-AE87ADB8A17B}"/>
                    </a:ext>
                  </a:extLst>
                </p:cNvPr>
                <p:cNvSpPr/>
                <p:nvPr/>
              </p:nvSpPr>
              <p:spPr>
                <a:xfrm>
                  <a:off x="1238963" y="910582"/>
                  <a:ext cx="87975" cy="26634"/>
                </a:xfrm>
                <a:custGeom>
                  <a:avLst/>
                  <a:gdLst>
                    <a:gd name="connsiteX0" fmla="*/ 43988 w 87975"/>
                    <a:gd name="connsiteY0" fmla="*/ 26635 h 26634"/>
                    <a:gd name="connsiteX1" fmla="*/ 3850 w 87975"/>
                    <a:gd name="connsiteY1" fmla="*/ 16072 h 26634"/>
                    <a:gd name="connsiteX2" fmla="*/ 1526 w 87975"/>
                    <a:gd name="connsiteY2" fmla="*/ 3852 h 26634"/>
                    <a:gd name="connsiteX3" fmla="*/ 13747 w 87975"/>
                    <a:gd name="connsiteY3" fmla="*/ 1528 h 26634"/>
                    <a:gd name="connsiteX4" fmla="*/ 43988 w 87975"/>
                    <a:gd name="connsiteY4" fmla="*/ 9041 h 26634"/>
                    <a:gd name="connsiteX5" fmla="*/ 74228 w 87975"/>
                    <a:gd name="connsiteY5" fmla="*/ 1528 h 26634"/>
                    <a:gd name="connsiteX6" fmla="*/ 86449 w 87975"/>
                    <a:gd name="connsiteY6" fmla="*/ 3852 h 26634"/>
                    <a:gd name="connsiteX7" fmla="*/ 84125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0" y="7868"/>
                        <a:pt x="1526" y="3852"/>
                      </a:cubicBezTo>
                      <a:cubicBezTo>
                        <a:pt x="4253" y="-160"/>
                        <a:pt x="9731" y="-1205"/>
                        <a:pt x="13747" y="1528"/>
                      </a:cubicBezTo>
                      <a:cubicBezTo>
                        <a:pt x="20663" y="6231"/>
                        <a:pt x="31968" y="9041"/>
                        <a:pt x="43988" y="9041"/>
                      </a:cubicBezTo>
                      <a:cubicBezTo>
                        <a:pt x="56007" y="9041"/>
                        <a:pt x="67313" y="6231"/>
                        <a:pt x="74228" y="1528"/>
                      </a:cubicBezTo>
                      <a:cubicBezTo>
                        <a:pt x="78253" y="-1212"/>
                        <a:pt x="83717" y="-164"/>
                        <a:pt x="86449" y="3852"/>
                      </a:cubicBezTo>
                      <a:cubicBezTo>
                        <a:pt x="89185" y="7868"/>
                        <a:pt x="88141" y="13341"/>
                        <a:pt x="84125" y="16072"/>
                      </a:cubicBezTo>
                      <a:cubicBezTo>
                        <a:pt x="74259" y="22786"/>
                        <a:pt x="59628" y="26635"/>
                        <a:pt x="43988" y="26635"/>
                      </a:cubicBezTo>
                      <a:close/>
                    </a:path>
                  </a:pathLst>
                </a:custGeom>
                <a:solidFill>
                  <a:srgbClr val="A46D4D"/>
                </a:solidFill>
                <a:ln w="1088" cap="flat">
                  <a:noFill/>
                  <a:prstDash val="solid"/>
                  <a:miter/>
                </a:ln>
              </p:spPr>
              <p:txBody>
                <a:bodyPr rtlCol="0" anchor="ctr"/>
                <a:lstStyle/>
                <a:p>
                  <a:endParaRPr lang="en-US"/>
                </a:p>
              </p:txBody>
            </p:sp>
            <p:sp>
              <p:nvSpPr>
                <p:cNvPr id="45" name="Freihandform 44">
                  <a:extLst>
                    <a:ext uri="{FF2B5EF4-FFF2-40B4-BE49-F238E27FC236}">
                      <a16:creationId xmlns:a16="http://schemas.microsoft.com/office/drawing/2014/main" id="{068A261B-6BEC-B501-0F52-ABBC2EC30E5D}"/>
                    </a:ext>
                  </a:extLst>
                </p:cNvPr>
                <p:cNvSpPr/>
                <p:nvPr/>
              </p:nvSpPr>
              <p:spPr>
                <a:xfrm>
                  <a:off x="1112659" y="1038330"/>
                  <a:ext cx="73520" cy="98829"/>
                </a:xfrm>
                <a:custGeom>
                  <a:avLst/>
                  <a:gdLst>
                    <a:gd name="connsiteX0" fmla="*/ 73521 w 73520"/>
                    <a:gd name="connsiteY0" fmla="*/ 98829 h 98829"/>
                    <a:gd name="connsiteX1" fmla="*/ 73521 w 73520"/>
                    <a:gd name="connsiteY1" fmla="*/ 78919 h 98829"/>
                    <a:gd name="connsiteX2" fmla="*/ 64929 w 73520"/>
                    <a:gd name="connsiteY2" fmla="*/ 55877 h 98829"/>
                    <a:gd name="connsiteX3" fmla="*/ 16523 w 73520"/>
                    <a:gd name="connsiteY3" fmla="*/ 0 h 98829"/>
                    <a:gd name="connsiteX4" fmla="*/ 9189 w 73520"/>
                    <a:gd name="connsiteY4" fmla="*/ 17422 h 98829"/>
                    <a:gd name="connsiteX5" fmla="*/ 0 w 73520"/>
                    <a:gd name="connsiteY5" fmla="*/ 90932 h 98829"/>
                    <a:gd name="connsiteX6" fmla="*/ 73521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73521" y="98829"/>
                      </a:moveTo>
                      <a:lnTo>
                        <a:pt x="73521" y="78919"/>
                      </a:lnTo>
                      <a:cubicBezTo>
                        <a:pt x="73521" y="70455"/>
                        <a:pt x="70470" y="62275"/>
                        <a:pt x="64929" y="55877"/>
                      </a:cubicBezTo>
                      <a:lnTo>
                        <a:pt x="16523" y="0"/>
                      </a:lnTo>
                      <a:cubicBezTo>
                        <a:pt x="12616" y="4945"/>
                        <a:pt x="10001" y="10920"/>
                        <a:pt x="9189" y="17422"/>
                      </a:cubicBezTo>
                      <a:lnTo>
                        <a:pt x="0" y="90932"/>
                      </a:lnTo>
                      <a:cubicBezTo>
                        <a:pt x="13991" y="91772"/>
                        <a:pt x="51208" y="96132"/>
                        <a:pt x="73521" y="98829"/>
                      </a:cubicBezTo>
                      <a:close/>
                    </a:path>
                  </a:pathLst>
                </a:custGeom>
                <a:solidFill>
                  <a:srgbClr val="26ABB4"/>
                </a:solidFill>
                <a:ln w="1088" cap="flat">
                  <a:noFill/>
                  <a:prstDash val="solid"/>
                  <a:miter/>
                </a:ln>
              </p:spPr>
              <p:txBody>
                <a:bodyPr rtlCol="0" anchor="ctr"/>
                <a:lstStyle/>
                <a:p>
                  <a:endParaRPr lang="en-US"/>
                </a:p>
              </p:txBody>
            </p:sp>
            <p:sp>
              <p:nvSpPr>
                <p:cNvPr id="46" name="Freihandform 45">
                  <a:extLst>
                    <a:ext uri="{FF2B5EF4-FFF2-40B4-BE49-F238E27FC236}">
                      <a16:creationId xmlns:a16="http://schemas.microsoft.com/office/drawing/2014/main" id="{A8AE74DE-52C8-4391-281A-B8E532F5A3AE}"/>
                    </a:ext>
                  </a:extLst>
                </p:cNvPr>
                <p:cNvSpPr/>
                <p:nvPr/>
              </p:nvSpPr>
              <p:spPr>
                <a:xfrm>
                  <a:off x="1107121" y="1117489"/>
                  <a:ext cx="79058" cy="25787"/>
                </a:xfrm>
                <a:custGeom>
                  <a:avLst/>
                  <a:gdLst>
                    <a:gd name="connsiteX0" fmla="*/ 79059 w 79058"/>
                    <a:gd name="connsiteY0" fmla="*/ 8088 h 25787"/>
                    <a:gd name="connsiteX1" fmla="*/ 6551 w 79058"/>
                    <a:gd name="connsiteY1" fmla="*/ 32 h 25787"/>
                    <a:gd name="connsiteX2" fmla="*/ 830 w 79058"/>
                    <a:gd name="connsiteY2" fmla="*/ 4608 h 25787"/>
                    <a:gd name="connsiteX3" fmla="*/ 32 w 79058"/>
                    <a:gd name="connsiteY3" fmla="*/ 11795 h 25787"/>
                    <a:gd name="connsiteX4" fmla="*/ 4608 w 79058"/>
                    <a:gd name="connsiteY4" fmla="*/ 17515 h 25787"/>
                    <a:gd name="connsiteX5" fmla="*/ 79059 w 79058"/>
                    <a:gd name="connsiteY5" fmla="*/ 25787 h 25787"/>
                    <a:gd name="connsiteX6" fmla="*/ 79059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79059" y="8088"/>
                      </a:moveTo>
                      <a:lnTo>
                        <a:pt x="6551" y="32"/>
                      </a:lnTo>
                      <a:cubicBezTo>
                        <a:pt x="3707" y="-284"/>
                        <a:pt x="1147" y="1765"/>
                        <a:pt x="830" y="4608"/>
                      </a:cubicBezTo>
                      <a:lnTo>
                        <a:pt x="32" y="11795"/>
                      </a:lnTo>
                      <a:cubicBezTo>
                        <a:pt x="-284" y="14638"/>
                        <a:pt x="1765" y="17199"/>
                        <a:pt x="4608" y="17515"/>
                      </a:cubicBezTo>
                      <a:lnTo>
                        <a:pt x="79059" y="25787"/>
                      </a:lnTo>
                      <a:lnTo>
                        <a:pt x="79059" y="8088"/>
                      </a:lnTo>
                      <a:close/>
                    </a:path>
                  </a:pathLst>
                </a:custGeom>
                <a:solidFill>
                  <a:srgbClr val="97CCD2"/>
                </a:solidFill>
                <a:ln w="1088" cap="flat">
                  <a:noFill/>
                  <a:prstDash val="solid"/>
                  <a:miter/>
                </a:ln>
              </p:spPr>
              <p:txBody>
                <a:bodyPr rtlCol="0" anchor="ctr"/>
                <a:lstStyle/>
                <a:p>
                  <a:endParaRPr lang="en-US"/>
                </a:p>
              </p:txBody>
            </p:sp>
            <p:sp>
              <p:nvSpPr>
                <p:cNvPr id="47" name="Freihandform 46">
                  <a:extLst>
                    <a:ext uri="{FF2B5EF4-FFF2-40B4-BE49-F238E27FC236}">
                      <a16:creationId xmlns:a16="http://schemas.microsoft.com/office/drawing/2014/main" id="{0CD1BCC7-CCE5-7823-54FA-607ED3B508CA}"/>
                    </a:ext>
                  </a:extLst>
                </p:cNvPr>
                <p:cNvSpPr/>
                <p:nvPr/>
              </p:nvSpPr>
              <p:spPr>
                <a:xfrm>
                  <a:off x="1379720" y="1038330"/>
                  <a:ext cx="73520" cy="98829"/>
                </a:xfrm>
                <a:custGeom>
                  <a:avLst/>
                  <a:gdLst>
                    <a:gd name="connsiteX0" fmla="*/ 0 w 73520"/>
                    <a:gd name="connsiteY0" fmla="*/ 98829 h 98829"/>
                    <a:gd name="connsiteX1" fmla="*/ 0 w 73520"/>
                    <a:gd name="connsiteY1" fmla="*/ 78919 h 98829"/>
                    <a:gd name="connsiteX2" fmla="*/ 8592 w 73520"/>
                    <a:gd name="connsiteY2" fmla="*/ 55877 h 98829"/>
                    <a:gd name="connsiteX3" fmla="*/ 56998 w 73520"/>
                    <a:gd name="connsiteY3" fmla="*/ 0 h 98829"/>
                    <a:gd name="connsiteX4" fmla="*/ 64332 w 73520"/>
                    <a:gd name="connsiteY4" fmla="*/ 17422 h 98829"/>
                    <a:gd name="connsiteX5" fmla="*/ 73521 w 73520"/>
                    <a:gd name="connsiteY5" fmla="*/ 90932 h 98829"/>
                    <a:gd name="connsiteX6" fmla="*/ 0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0" y="98829"/>
                      </a:moveTo>
                      <a:lnTo>
                        <a:pt x="0" y="78919"/>
                      </a:lnTo>
                      <a:cubicBezTo>
                        <a:pt x="0" y="70455"/>
                        <a:pt x="3050" y="62275"/>
                        <a:pt x="8592" y="55877"/>
                      </a:cubicBezTo>
                      <a:lnTo>
                        <a:pt x="56998" y="0"/>
                      </a:lnTo>
                      <a:cubicBezTo>
                        <a:pt x="60904" y="4945"/>
                        <a:pt x="63519" y="10920"/>
                        <a:pt x="64332" y="17422"/>
                      </a:cubicBezTo>
                      <a:lnTo>
                        <a:pt x="73521" y="90932"/>
                      </a:lnTo>
                      <a:cubicBezTo>
                        <a:pt x="59529" y="91772"/>
                        <a:pt x="22311" y="96132"/>
                        <a:pt x="0" y="98829"/>
                      </a:cubicBezTo>
                      <a:close/>
                    </a:path>
                  </a:pathLst>
                </a:custGeom>
                <a:solidFill>
                  <a:schemeClr val="accent6"/>
                </a:solidFill>
                <a:ln w="1088" cap="flat">
                  <a:noFill/>
                  <a:prstDash val="solid"/>
                  <a:miter/>
                </a:ln>
              </p:spPr>
              <p:txBody>
                <a:bodyPr rtlCol="0" anchor="ctr"/>
                <a:lstStyle/>
                <a:p>
                  <a:endParaRPr lang="en-US"/>
                </a:p>
              </p:txBody>
            </p:sp>
            <p:sp>
              <p:nvSpPr>
                <p:cNvPr id="48" name="Freihandform 47">
                  <a:extLst>
                    <a:ext uri="{FF2B5EF4-FFF2-40B4-BE49-F238E27FC236}">
                      <a16:creationId xmlns:a16="http://schemas.microsoft.com/office/drawing/2014/main" id="{3DD7B075-3D07-0CA1-5938-1CE8644981EC}"/>
                    </a:ext>
                  </a:extLst>
                </p:cNvPr>
                <p:cNvSpPr/>
                <p:nvPr/>
              </p:nvSpPr>
              <p:spPr>
                <a:xfrm>
                  <a:off x="1379720" y="1117489"/>
                  <a:ext cx="79058" cy="25787"/>
                </a:xfrm>
                <a:custGeom>
                  <a:avLst/>
                  <a:gdLst>
                    <a:gd name="connsiteX0" fmla="*/ 0 w 79058"/>
                    <a:gd name="connsiteY0" fmla="*/ 8088 h 25787"/>
                    <a:gd name="connsiteX1" fmla="*/ 72508 w 79058"/>
                    <a:gd name="connsiteY1" fmla="*/ 32 h 25787"/>
                    <a:gd name="connsiteX2" fmla="*/ 78228 w 79058"/>
                    <a:gd name="connsiteY2" fmla="*/ 4608 h 25787"/>
                    <a:gd name="connsiteX3" fmla="*/ 79027 w 79058"/>
                    <a:gd name="connsiteY3" fmla="*/ 11795 h 25787"/>
                    <a:gd name="connsiteX4" fmla="*/ 74451 w 79058"/>
                    <a:gd name="connsiteY4" fmla="*/ 17515 h 25787"/>
                    <a:gd name="connsiteX5" fmla="*/ 0 w 79058"/>
                    <a:gd name="connsiteY5" fmla="*/ 25787 h 25787"/>
                    <a:gd name="connsiteX6" fmla="*/ 0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0" y="8088"/>
                      </a:moveTo>
                      <a:lnTo>
                        <a:pt x="72508" y="32"/>
                      </a:lnTo>
                      <a:cubicBezTo>
                        <a:pt x="75351" y="-284"/>
                        <a:pt x="77911" y="1765"/>
                        <a:pt x="78228" y="4608"/>
                      </a:cubicBezTo>
                      <a:lnTo>
                        <a:pt x="79027" y="11795"/>
                      </a:lnTo>
                      <a:cubicBezTo>
                        <a:pt x="79342" y="14638"/>
                        <a:pt x="77293" y="17199"/>
                        <a:pt x="74451" y="17515"/>
                      </a:cubicBezTo>
                      <a:lnTo>
                        <a:pt x="0" y="25787"/>
                      </a:lnTo>
                      <a:lnTo>
                        <a:pt x="0" y="8088"/>
                      </a:lnTo>
                      <a:close/>
                    </a:path>
                  </a:pathLst>
                </a:custGeom>
                <a:solidFill>
                  <a:schemeClr val="accent5"/>
                </a:solidFill>
                <a:ln w="1088" cap="flat">
                  <a:noFill/>
                  <a:prstDash val="solid"/>
                  <a:miter/>
                </a:ln>
              </p:spPr>
              <p:txBody>
                <a:bodyPr rtlCol="0" anchor="ctr"/>
                <a:lstStyle/>
                <a:p>
                  <a:endParaRPr lang="en-US"/>
                </a:p>
              </p:txBody>
            </p:sp>
            <p:sp>
              <p:nvSpPr>
                <p:cNvPr id="49" name="Freihandform 48">
                  <a:extLst>
                    <a:ext uri="{FF2B5EF4-FFF2-40B4-BE49-F238E27FC236}">
                      <a16:creationId xmlns:a16="http://schemas.microsoft.com/office/drawing/2014/main" id="{F3736B60-206E-8A79-88D8-2EDAC5498F3B}"/>
                    </a:ext>
                  </a:extLst>
                </p:cNvPr>
                <p:cNvSpPr/>
                <p:nvPr/>
              </p:nvSpPr>
              <p:spPr>
                <a:xfrm>
                  <a:off x="1133395" y="762129"/>
                  <a:ext cx="234718" cy="215089"/>
                </a:xfrm>
                <a:custGeom>
                  <a:avLst/>
                  <a:gdLst>
                    <a:gd name="connsiteX0" fmla="*/ 26392 w 234718"/>
                    <a:gd name="connsiteY0" fmla="*/ 0 h 215089"/>
                    <a:gd name="connsiteX1" fmla="*/ 26392 w 234718"/>
                    <a:gd name="connsiteY1" fmla="*/ 78076 h 215089"/>
                    <a:gd name="connsiteX2" fmla="*/ 0 w 234718"/>
                    <a:gd name="connsiteY2" fmla="*/ 104468 h 215089"/>
                    <a:gd name="connsiteX3" fmla="*/ 26392 w 234718"/>
                    <a:gd name="connsiteY3" fmla="*/ 130861 h 215089"/>
                    <a:gd name="connsiteX4" fmla="*/ 26392 w 234718"/>
                    <a:gd name="connsiteY4" fmla="*/ 139658 h 215089"/>
                    <a:gd name="connsiteX5" fmla="*/ 58874 w 234718"/>
                    <a:gd name="connsiteY5" fmla="*/ 188382 h 215089"/>
                    <a:gd name="connsiteX6" fmla="*/ 115716 w 234718"/>
                    <a:gd name="connsiteY6" fmla="*/ 212067 h 215089"/>
                    <a:gd name="connsiteX7" fmla="*/ 124213 w 234718"/>
                    <a:gd name="connsiteY7" fmla="*/ 215090 h 215089"/>
                    <a:gd name="connsiteX8" fmla="*/ 72573 w 234718"/>
                    <a:gd name="connsiteY8" fmla="*/ 170144 h 215089"/>
                    <a:gd name="connsiteX9" fmla="*/ 61581 w 234718"/>
                    <a:gd name="connsiteY9" fmla="*/ 141965 h 215089"/>
                    <a:gd name="connsiteX10" fmla="*/ 61581 w 234718"/>
                    <a:gd name="connsiteY10" fmla="*/ 42637 h 215089"/>
                    <a:gd name="connsiteX11" fmla="*/ 85535 w 234718"/>
                    <a:gd name="connsiteY11" fmla="*/ 30857 h 215089"/>
                    <a:gd name="connsiteX12" fmla="*/ 101169 w 234718"/>
                    <a:gd name="connsiteY12" fmla="*/ 34090 h 215089"/>
                    <a:gd name="connsiteX13" fmla="*/ 131215 w 234718"/>
                    <a:gd name="connsiteY13" fmla="*/ 20007 h 215089"/>
                    <a:gd name="connsiteX14" fmla="*/ 149555 w 234718"/>
                    <a:gd name="connsiteY14" fmla="*/ 25292 h 215089"/>
                    <a:gd name="connsiteX15" fmla="*/ 172973 w 234718"/>
                    <a:gd name="connsiteY15" fmla="*/ 16194 h 215089"/>
                    <a:gd name="connsiteX16" fmla="*/ 197940 w 234718"/>
                    <a:gd name="connsiteY16" fmla="*/ 25292 h 215089"/>
                    <a:gd name="connsiteX17" fmla="*/ 234719 w 234718"/>
                    <a:gd name="connsiteY17" fmla="*/ 0 h 215089"/>
                    <a:gd name="connsiteX18" fmla="*/ 26392 w 234718"/>
                    <a:gd name="connsiteY18" fmla="*/ 0 h 2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718" h="215089">
                      <a:moveTo>
                        <a:pt x="26392" y="0"/>
                      </a:moveTo>
                      <a:lnTo>
                        <a:pt x="26392" y="78076"/>
                      </a:lnTo>
                      <a:cubicBezTo>
                        <a:pt x="11816" y="78076"/>
                        <a:pt x="0" y="89892"/>
                        <a:pt x="0" y="104468"/>
                      </a:cubicBezTo>
                      <a:cubicBezTo>
                        <a:pt x="0" y="119045"/>
                        <a:pt x="11816" y="130861"/>
                        <a:pt x="26392" y="130861"/>
                      </a:cubicBezTo>
                      <a:lnTo>
                        <a:pt x="26392" y="139658"/>
                      </a:lnTo>
                      <a:cubicBezTo>
                        <a:pt x="26392" y="160967"/>
                        <a:pt x="39204" y="180186"/>
                        <a:pt x="58874" y="188382"/>
                      </a:cubicBezTo>
                      <a:lnTo>
                        <a:pt x="115716" y="212067"/>
                      </a:lnTo>
                      <a:cubicBezTo>
                        <a:pt x="118498" y="213226"/>
                        <a:pt x="121337" y="214224"/>
                        <a:pt x="124213" y="215090"/>
                      </a:cubicBezTo>
                      <a:cubicBezTo>
                        <a:pt x="99092" y="196713"/>
                        <a:pt x="82371" y="180648"/>
                        <a:pt x="72573" y="170144"/>
                      </a:cubicBezTo>
                      <a:cubicBezTo>
                        <a:pt x="65445" y="162501"/>
                        <a:pt x="61581" y="152416"/>
                        <a:pt x="61581" y="141965"/>
                      </a:cubicBezTo>
                      <a:lnTo>
                        <a:pt x="61581" y="42637"/>
                      </a:lnTo>
                      <a:cubicBezTo>
                        <a:pt x="70945" y="41594"/>
                        <a:pt x="79304" y="37268"/>
                        <a:pt x="85535" y="30857"/>
                      </a:cubicBezTo>
                      <a:cubicBezTo>
                        <a:pt x="90334" y="32924"/>
                        <a:pt x="95613" y="34090"/>
                        <a:pt x="101169" y="34090"/>
                      </a:cubicBezTo>
                      <a:cubicBezTo>
                        <a:pt x="113263" y="34090"/>
                        <a:pt x="123953" y="28552"/>
                        <a:pt x="131215" y="20007"/>
                      </a:cubicBezTo>
                      <a:cubicBezTo>
                        <a:pt x="136569" y="23299"/>
                        <a:pt x="142810" y="25292"/>
                        <a:pt x="149555" y="25292"/>
                      </a:cubicBezTo>
                      <a:cubicBezTo>
                        <a:pt x="158589" y="25292"/>
                        <a:pt x="166742" y="21789"/>
                        <a:pt x="172973" y="16194"/>
                      </a:cubicBezTo>
                      <a:cubicBezTo>
                        <a:pt x="179803" y="21793"/>
                        <a:pt x="188420" y="25292"/>
                        <a:pt x="197940" y="25292"/>
                      </a:cubicBezTo>
                      <a:cubicBezTo>
                        <a:pt x="214748" y="25292"/>
                        <a:pt x="229004" y="14785"/>
                        <a:pt x="234719" y="0"/>
                      </a:cubicBezTo>
                      <a:lnTo>
                        <a:pt x="26392" y="0"/>
                      </a:lnTo>
                      <a:close/>
                    </a:path>
                  </a:pathLst>
                </a:custGeom>
                <a:solidFill>
                  <a:srgbClr val="C38762"/>
                </a:solidFill>
                <a:ln w="1088" cap="flat">
                  <a:noFill/>
                  <a:prstDash val="solid"/>
                  <a:miter/>
                </a:ln>
              </p:spPr>
              <p:txBody>
                <a:bodyPr rtlCol="0" anchor="ctr"/>
                <a:lstStyle/>
                <a:p>
                  <a:endParaRPr lang="en-US"/>
                </a:p>
              </p:txBody>
            </p:sp>
            <p:sp>
              <p:nvSpPr>
                <p:cNvPr id="50" name="Freihandform 49">
                  <a:extLst>
                    <a:ext uri="{FF2B5EF4-FFF2-40B4-BE49-F238E27FC236}">
                      <a16:creationId xmlns:a16="http://schemas.microsoft.com/office/drawing/2014/main" id="{19AA84FE-4E6D-9220-E298-96E71562883D}"/>
                    </a:ext>
                  </a:extLst>
                </p:cNvPr>
                <p:cNvSpPr/>
                <p:nvPr/>
              </p:nvSpPr>
              <p:spPr>
                <a:xfrm>
                  <a:off x="1133395" y="699448"/>
                  <a:ext cx="299109" cy="123162"/>
                </a:xfrm>
                <a:custGeom>
                  <a:avLst/>
                  <a:gdLst>
                    <a:gd name="connsiteX0" fmla="*/ 272718 w 299109"/>
                    <a:gd name="connsiteY0" fmla="*/ 70379 h 123162"/>
                    <a:gd name="connsiteX1" fmla="*/ 271050 w 299109"/>
                    <a:gd name="connsiteY1" fmla="*/ 70547 h 123162"/>
                    <a:gd name="connsiteX2" fmla="*/ 272718 w 299109"/>
                    <a:gd name="connsiteY2" fmla="*/ 61581 h 123162"/>
                    <a:gd name="connsiteX3" fmla="*/ 246326 w 299109"/>
                    <a:gd name="connsiteY3" fmla="*/ 35189 h 123162"/>
                    <a:gd name="connsiteX4" fmla="*/ 237256 w 299109"/>
                    <a:gd name="connsiteY4" fmla="*/ 36889 h 123162"/>
                    <a:gd name="connsiteX5" fmla="*/ 197940 w 299109"/>
                    <a:gd name="connsiteY5" fmla="*/ 0 h 123162"/>
                    <a:gd name="connsiteX6" fmla="*/ 160089 w 299109"/>
                    <a:gd name="connsiteY6" fmla="*/ 28608 h 123162"/>
                    <a:gd name="connsiteX7" fmla="*/ 149555 w 299109"/>
                    <a:gd name="connsiteY7" fmla="*/ 26392 h 123162"/>
                    <a:gd name="connsiteX8" fmla="*/ 126651 w 299109"/>
                    <a:gd name="connsiteY8" fmla="*/ 39907 h 123162"/>
                    <a:gd name="connsiteX9" fmla="*/ 101171 w 299109"/>
                    <a:gd name="connsiteY9" fmla="*/ 26392 h 123162"/>
                    <a:gd name="connsiteX10" fmla="*/ 73009 w 299109"/>
                    <a:gd name="connsiteY10" fmla="*/ 44811 h 123162"/>
                    <a:gd name="connsiteX11" fmla="*/ 52785 w 299109"/>
                    <a:gd name="connsiteY11" fmla="*/ 35189 h 123162"/>
                    <a:gd name="connsiteX12" fmla="*/ 29879 w 299109"/>
                    <a:gd name="connsiteY12" fmla="*/ 48478 h 123162"/>
                    <a:gd name="connsiteX13" fmla="*/ 28042 w 299109"/>
                    <a:gd name="connsiteY13" fmla="*/ 48385 h 123162"/>
                    <a:gd name="connsiteX14" fmla="*/ 9897 w 299109"/>
                    <a:gd name="connsiteY14" fmla="*/ 66530 h 123162"/>
                    <a:gd name="connsiteX15" fmla="*/ 11873 w 299109"/>
                    <a:gd name="connsiteY15" fmla="*/ 74735 h 123162"/>
                    <a:gd name="connsiteX16" fmla="*/ 0 w 299109"/>
                    <a:gd name="connsiteY16" fmla="*/ 96771 h 123162"/>
                    <a:gd name="connsiteX17" fmla="*/ 26392 w 299109"/>
                    <a:gd name="connsiteY17" fmla="*/ 123163 h 123162"/>
                    <a:gd name="connsiteX18" fmla="*/ 52784 w 299109"/>
                    <a:gd name="connsiteY18" fmla="*/ 96771 h 123162"/>
                    <a:gd name="connsiteX19" fmla="*/ 51116 w 299109"/>
                    <a:gd name="connsiteY19" fmla="*/ 87805 h 123162"/>
                    <a:gd name="connsiteX20" fmla="*/ 52784 w 299109"/>
                    <a:gd name="connsiteY20" fmla="*/ 87973 h 123162"/>
                    <a:gd name="connsiteX21" fmla="*/ 75688 w 299109"/>
                    <a:gd name="connsiteY21" fmla="*/ 74459 h 123162"/>
                    <a:gd name="connsiteX22" fmla="*/ 101169 w 299109"/>
                    <a:gd name="connsiteY22" fmla="*/ 87973 h 123162"/>
                    <a:gd name="connsiteX23" fmla="*/ 129331 w 299109"/>
                    <a:gd name="connsiteY23" fmla="*/ 69554 h 123162"/>
                    <a:gd name="connsiteX24" fmla="*/ 149555 w 299109"/>
                    <a:gd name="connsiteY24" fmla="*/ 79176 h 123162"/>
                    <a:gd name="connsiteX25" fmla="*/ 170815 w 299109"/>
                    <a:gd name="connsiteY25" fmla="*/ 68297 h 123162"/>
                    <a:gd name="connsiteX26" fmla="*/ 197940 w 299109"/>
                    <a:gd name="connsiteY26" fmla="*/ 79176 h 123162"/>
                    <a:gd name="connsiteX27" fmla="*/ 221752 w 299109"/>
                    <a:gd name="connsiteY27" fmla="*/ 71031 h 123162"/>
                    <a:gd name="connsiteX28" fmla="*/ 246326 w 299109"/>
                    <a:gd name="connsiteY28" fmla="*/ 87973 h 123162"/>
                    <a:gd name="connsiteX29" fmla="*/ 247994 w 299109"/>
                    <a:gd name="connsiteY29" fmla="*/ 87805 h 123162"/>
                    <a:gd name="connsiteX30" fmla="*/ 246326 w 299109"/>
                    <a:gd name="connsiteY30" fmla="*/ 96771 h 123162"/>
                    <a:gd name="connsiteX31" fmla="*/ 272718 w 299109"/>
                    <a:gd name="connsiteY31" fmla="*/ 123163 h 123162"/>
                    <a:gd name="connsiteX32" fmla="*/ 299110 w 299109"/>
                    <a:gd name="connsiteY32" fmla="*/ 96771 h 123162"/>
                    <a:gd name="connsiteX33" fmla="*/ 272718 w 299109"/>
                    <a:gd name="connsiteY33" fmla="*/ 70379 h 12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9109" h="123162">
                      <a:moveTo>
                        <a:pt x="272718" y="70379"/>
                      </a:moveTo>
                      <a:cubicBezTo>
                        <a:pt x="272146" y="70379"/>
                        <a:pt x="271613" y="70511"/>
                        <a:pt x="271050" y="70547"/>
                      </a:cubicBezTo>
                      <a:cubicBezTo>
                        <a:pt x="272070" y="67736"/>
                        <a:pt x="272718" y="64744"/>
                        <a:pt x="272718" y="61581"/>
                      </a:cubicBezTo>
                      <a:cubicBezTo>
                        <a:pt x="272718" y="47005"/>
                        <a:pt x="260902" y="35189"/>
                        <a:pt x="246326" y="35189"/>
                      </a:cubicBezTo>
                      <a:cubicBezTo>
                        <a:pt x="243125" y="35189"/>
                        <a:pt x="240095" y="35846"/>
                        <a:pt x="237256" y="36889"/>
                      </a:cubicBezTo>
                      <a:cubicBezTo>
                        <a:pt x="235845" y="16309"/>
                        <a:pt x="218880" y="0"/>
                        <a:pt x="197940" y="0"/>
                      </a:cubicBezTo>
                      <a:cubicBezTo>
                        <a:pt x="179913" y="0"/>
                        <a:pt x="164872" y="12124"/>
                        <a:pt x="160089" y="28608"/>
                      </a:cubicBezTo>
                      <a:cubicBezTo>
                        <a:pt x="156858" y="27197"/>
                        <a:pt x="153305" y="26392"/>
                        <a:pt x="149555" y="26392"/>
                      </a:cubicBezTo>
                      <a:cubicBezTo>
                        <a:pt x="139681" y="26392"/>
                        <a:pt x="131177" y="31878"/>
                        <a:pt x="126651" y="39907"/>
                      </a:cubicBezTo>
                      <a:cubicBezTo>
                        <a:pt x="121112" y="31753"/>
                        <a:pt x="111770" y="26392"/>
                        <a:pt x="101171" y="26392"/>
                      </a:cubicBezTo>
                      <a:cubicBezTo>
                        <a:pt x="88573" y="26392"/>
                        <a:pt x="77777" y="33978"/>
                        <a:pt x="73009" y="44811"/>
                      </a:cubicBezTo>
                      <a:cubicBezTo>
                        <a:pt x="68168" y="38981"/>
                        <a:pt x="60955" y="35189"/>
                        <a:pt x="52785" y="35189"/>
                      </a:cubicBezTo>
                      <a:cubicBezTo>
                        <a:pt x="42979" y="35189"/>
                        <a:pt x="34430" y="40540"/>
                        <a:pt x="29879" y="48478"/>
                      </a:cubicBezTo>
                      <a:cubicBezTo>
                        <a:pt x="29274" y="48417"/>
                        <a:pt x="28662" y="48385"/>
                        <a:pt x="28042" y="48385"/>
                      </a:cubicBezTo>
                      <a:cubicBezTo>
                        <a:pt x="18020" y="48385"/>
                        <a:pt x="9897" y="56509"/>
                        <a:pt x="9897" y="66530"/>
                      </a:cubicBezTo>
                      <a:cubicBezTo>
                        <a:pt x="9897" y="69486"/>
                        <a:pt x="10618" y="72268"/>
                        <a:pt x="11873" y="74735"/>
                      </a:cubicBezTo>
                      <a:cubicBezTo>
                        <a:pt x="4722" y="79455"/>
                        <a:pt x="0" y="87560"/>
                        <a:pt x="0" y="96771"/>
                      </a:cubicBezTo>
                      <a:cubicBezTo>
                        <a:pt x="0" y="111347"/>
                        <a:pt x="11816" y="123163"/>
                        <a:pt x="26392" y="123163"/>
                      </a:cubicBezTo>
                      <a:cubicBezTo>
                        <a:pt x="40968" y="123163"/>
                        <a:pt x="52784" y="111347"/>
                        <a:pt x="52784" y="96771"/>
                      </a:cubicBezTo>
                      <a:cubicBezTo>
                        <a:pt x="52784" y="93608"/>
                        <a:pt x="52136" y="90616"/>
                        <a:pt x="51116" y="87805"/>
                      </a:cubicBezTo>
                      <a:cubicBezTo>
                        <a:pt x="51679" y="87841"/>
                        <a:pt x="52213" y="87973"/>
                        <a:pt x="52784" y="87973"/>
                      </a:cubicBezTo>
                      <a:cubicBezTo>
                        <a:pt x="62658" y="87973"/>
                        <a:pt x="71163" y="82487"/>
                        <a:pt x="75688" y="74459"/>
                      </a:cubicBezTo>
                      <a:cubicBezTo>
                        <a:pt x="81227" y="82613"/>
                        <a:pt x="90571" y="87973"/>
                        <a:pt x="101169" y="87973"/>
                      </a:cubicBezTo>
                      <a:cubicBezTo>
                        <a:pt x="113767" y="87973"/>
                        <a:pt x="124563" y="80388"/>
                        <a:pt x="129331" y="69554"/>
                      </a:cubicBezTo>
                      <a:cubicBezTo>
                        <a:pt x="134172" y="75384"/>
                        <a:pt x="141383" y="79176"/>
                        <a:pt x="149555" y="79176"/>
                      </a:cubicBezTo>
                      <a:cubicBezTo>
                        <a:pt x="158312" y="79176"/>
                        <a:pt x="166014" y="74863"/>
                        <a:pt x="170815" y="68297"/>
                      </a:cubicBezTo>
                      <a:cubicBezTo>
                        <a:pt x="177908" y="74998"/>
                        <a:pt x="187413" y="79176"/>
                        <a:pt x="197940" y="79176"/>
                      </a:cubicBezTo>
                      <a:cubicBezTo>
                        <a:pt x="206921" y="79176"/>
                        <a:pt x="215109" y="76071"/>
                        <a:pt x="221752" y="71031"/>
                      </a:cubicBezTo>
                      <a:cubicBezTo>
                        <a:pt x="225561" y="80923"/>
                        <a:pt x="235090" y="87973"/>
                        <a:pt x="246326" y="87973"/>
                      </a:cubicBezTo>
                      <a:cubicBezTo>
                        <a:pt x="246897" y="87973"/>
                        <a:pt x="247431" y="87841"/>
                        <a:pt x="247994" y="87805"/>
                      </a:cubicBezTo>
                      <a:cubicBezTo>
                        <a:pt x="246973" y="90616"/>
                        <a:pt x="246326" y="93608"/>
                        <a:pt x="246326" y="96771"/>
                      </a:cubicBezTo>
                      <a:cubicBezTo>
                        <a:pt x="246326" y="111347"/>
                        <a:pt x="258142" y="123163"/>
                        <a:pt x="272718" y="123163"/>
                      </a:cubicBezTo>
                      <a:cubicBezTo>
                        <a:pt x="287294" y="123163"/>
                        <a:pt x="299110" y="111347"/>
                        <a:pt x="299110" y="96771"/>
                      </a:cubicBezTo>
                      <a:cubicBezTo>
                        <a:pt x="299110" y="82195"/>
                        <a:pt x="287294" y="70379"/>
                        <a:pt x="272718" y="70379"/>
                      </a:cubicBezTo>
                      <a:close/>
                    </a:path>
                  </a:pathLst>
                </a:custGeom>
                <a:solidFill>
                  <a:srgbClr val="623F33"/>
                </a:solidFill>
                <a:ln w="1088" cap="flat">
                  <a:noFill/>
                  <a:prstDash val="solid"/>
                  <a:miter/>
                </a:ln>
              </p:spPr>
              <p:txBody>
                <a:bodyPr rtlCol="0" anchor="ctr"/>
                <a:lstStyle/>
                <a:p>
                  <a:endParaRPr lang="en-US"/>
                </a:p>
              </p:txBody>
            </p:sp>
          </p:grpSp>
          <p:grpSp>
            <p:nvGrpSpPr>
              <p:cNvPr id="15" name="Grafik 59">
                <a:extLst>
                  <a:ext uri="{FF2B5EF4-FFF2-40B4-BE49-F238E27FC236}">
                    <a16:creationId xmlns:a16="http://schemas.microsoft.com/office/drawing/2014/main" id="{A17C307D-85A9-F712-E340-B174508BC54E}"/>
                  </a:ext>
                </a:extLst>
              </p:cNvPr>
              <p:cNvGrpSpPr/>
              <p:nvPr/>
            </p:nvGrpSpPr>
            <p:grpSpPr>
              <a:xfrm>
                <a:off x="896563" y="663777"/>
                <a:ext cx="326803" cy="510246"/>
                <a:chOff x="2414340" y="662749"/>
                <a:chExt cx="329556" cy="514545"/>
              </a:xfrm>
            </p:grpSpPr>
            <p:sp>
              <p:nvSpPr>
                <p:cNvPr id="16" name="Freihandform 15">
                  <a:extLst>
                    <a:ext uri="{FF2B5EF4-FFF2-40B4-BE49-F238E27FC236}">
                      <a16:creationId xmlns:a16="http://schemas.microsoft.com/office/drawing/2014/main" id="{071CF3B8-7B30-B7C0-5664-F98402686CC9}"/>
                    </a:ext>
                  </a:extLst>
                </p:cNvPr>
                <p:cNvSpPr/>
                <p:nvPr/>
              </p:nvSpPr>
              <p:spPr>
                <a:xfrm>
                  <a:off x="2414340" y="760334"/>
                  <a:ext cx="329556" cy="416958"/>
                </a:xfrm>
                <a:custGeom>
                  <a:avLst/>
                  <a:gdLst>
                    <a:gd name="connsiteX0" fmla="*/ 329319 w 329556"/>
                    <a:gd name="connsiteY0" fmla="*/ 386827 h 416958"/>
                    <a:gd name="connsiteX1" fmla="*/ 326010 w 329556"/>
                    <a:gd name="connsiteY1" fmla="*/ 362005 h 416958"/>
                    <a:gd name="connsiteX2" fmla="*/ 318755 w 329556"/>
                    <a:gd name="connsiteY2" fmla="*/ 307593 h 416958"/>
                    <a:gd name="connsiteX3" fmla="*/ 294051 w 329556"/>
                    <a:gd name="connsiteY3" fmla="*/ 273500 h 416958"/>
                    <a:gd name="connsiteX4" fmla="*/ 259829 w 329556"/>
                    <a:gd name="connsiteY4" fmla="*/ 257000 h 416958"/>
                    <a:gd name="connsiteX5" fmla="*/ 250968 w 329556"/>
                    <a:gd name="connsiteY5" fmla="*/ 260110 h 416958"/>
                    <a:gd name="connsiteX6" fmla="*/ 230140 w 329556"/>
                    <a:gd name="connsiteY6" fmla="*/ 252446 h 416958"/>
                    <a:gd name="connsiteX7" fmla="*/ 218009 w 329556"/>
                    <a:gd name="connsiteY7" fmla="*/ 235613 h 416958"/>
                    <a:gd name="connsiteX8" fmla="*/ 218009 w 329556"/>
                    <a:gd name="connsiteY8" fmla="*/ 207001 h 416958"/>
                    <a:gd name="connsiteX9" fmla="*/ 256223 w 329556"/>
                    <a:gd name="connsiteY9" fmla="*/ 191078 h 416958"/>
                    <a:gd name="connsiteX10" fmla="*/ 288978 w 329556"/>
                    <a:gd name="connsiteY10" fmla="*/ 141943 h 416958"/>
                    <a:gd name="connsiteX11" fmla="*/ 288978 w 329556"/>
                    <a:gd name="connsiteY11" fmla="*/ 133072 h 416958"/>
                    <a:gd name="connsiteX12" fmla="*/ 315592 w 329556"/>
                    <a:gd name="connsiteY12" fmla="*/ 106457 h 416958"/>
                    <a:gd name="connsiteX13" fmla="*/ 288978 w 329556"/>
                    <a:gd name="connsiteY13" fmla="*/ 79843 h 416958"/>
                    <a:gd name="connsiteX14" fmla="*/ 288978 w 329556"/>
                    <a:gd name="connsiteY14" fmla="*/ 62100 h 416958"/>
                    <a:gd name="connsiteX15" fmla="*/ 244621 w 329556"/>
                    <a:gd name="connsiteY15" fmla="*/ 0 h 416958"/>
                    <a:gd name="connsiteX16" fmla="*/ 84935 w 329556"/>
                    <a:gd name="connsiteY16" fmla="*/ 0 h 416958"/>
                    <a:gd name="connsiteX17" fmla="*/ 40577 w 329556"/>
                    <a:gd name="connsiteY17" fmla="*/ 62100 h 416958"/>
                    <a:gd name="connsiteX18" fmla="*/ 40577 w 329556"/>
                    <a:gd name="connsiteY18" fmla="*/ 79843 h 416958"/>
                    <a:gd name="connsiteX19" fmla="*/ 13963 w 329556"/>
                    <a:gd name="connsiteY19" fmla="*/ 106457 h 416958"/>
                    <a:gd name="connsiteX20" fmla="*/ 40577 w 329556"/>
                    <a:gd name="connsiteY20" fmla="*/ 133072 h 416958"/>
                    <a:gd name="connsiteX21" fmla="*/ 40577 w 329556"/>
                    <a:gd name="connsiteY21" fmla="*/ 141943 h 416958"/>
                    <a:gd name="connsiteX22" fmla="*/ 73333 w 329556"/>
                    <a:gd name="connsiteY22" fmla="*/ 191078 h 416958"/>
                    <a:gd name="connsiteX23" fmla="*/ 111549 w 329556"/>
                    <a:gd name="connsiteY23" fmla="*/ 207001 h 416958"/>
                    <a:gd name="connsiteX24" fmla="*/ 111549 w 329556"/>
                    <a:gd name="connsiteY24" fmla="*/ 235612 h 416958"/>
                    <a:gd name="connsiteX25" fmla="*/ 99417 w 329556"/>
                    <a:gd name="connsiteY25" fmla="*/ 252445 h 416958"/>
                    <a:gd name="connsiteX26" fmla="*/ 78589 w 329556"/>
                    <a:gd name="connsiteY26" fmla="*/ 260109 h 416958"/>
                    <a:gd name="connsiteX27" fmla="*/ 69729 w 329556"/>
                    <a:gd name="connsiteY27" fmla="*/ 256999 h 416958"/>
                    <a:gd name="connsiteX28" fmla="*/ 35506 w 329556"/>
                    <a:gd name="connsiteY28" fmla="*/ 273499 h 416958"/>
                    <a:gd name="connsiteX29" fmla="*/ 10803 w 329556"/>
                    <a:gd name="connsiteY29" fmla="*/ 307592 h 416958"/>
                    <a:gd name="connsiteX30" fmla="*/ 4142 w 329556"/>
                    <a:gd name="connsiteY30" fmla="*/ 357546 h 416958"/>
                    <a:gd name="connsiteX31" fmla="*/ 238 w 329556"/>
                    <a:gd name="connsiteY31" fmla="*/ 386826 h 416958"/>
                    <a:gd name="connsiteX32" fmla="*/ 26619 w 329556"/>
                    <a:gd name="connsiteY32" fmla="*/ 416958 h 416958"/>
                    <a:gd name="connsiteX33" fmla="*/ 26619 w 329556"/>
                    <a:gd name="connsiteY33" fmla="*/ 416958 h 416958"/>
                    <a:gd name="connsiteX34" fmla="*/ 302937 w 329556"/>
                    <a:gd name="connsiteY34" fmla="*/ 416958 h 416958"/>
                    <a:gd name="connsiteX35" fmla="*/ 302937 w 329556"/>
                    <a:gd name="connsiteY35" fmla="*/ 416958 h 416958"/>
                    <a:gd name="connsiteX36" fmla="*/ 329319 w 329556"/>
                    <a:gd name="connsiteY36" fmla="*/ 386827 h 4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56" h="416958">
                      <a:moveTo>
                        <a:pt x="329319" y="386827"/>
                      </a:moveTo>
                      <a:lnTo>
                        <a:pt x="326010" y="362005"/>
                      </a:lnTo>
                      <a:lnTo>
                        <a:pt x="318755" y="307593"/>
                      </a:lnTo>
                      <a:cubicBezTo>
                        <a:pt x="316782" y="292796"/>
                        <a:pt x="307498" y="279983"/>
                        <a:pt x="294051" y="273500"/>
                      </a:cubicBezTo>
                      <a:lnTo>
                        <a:pt x="259829" y="257000"/>
                      </a:lnTo>
                      <a:cubicBezTo>
                        <a:pt x="256498" y="255395"/>
                        <a:pt x="252619" y="256852"/>
                        <a:pt x="250968" y="260110"/>
                      </a:cubicBezTo>
                      <a:lnTo>
                        <a:pt x="230140" y="252446"/>
                      </a:lnTo>
                      <a:cubicBezTo>
                        <a:pt x="222895" y="250031"/>
                        <a:pt x="218009" y="243251"/>
                        <a:pt x="218009" y="235613"/>
                      </a:cubicBezTo>
                      <a:lnTo>
                        <a:pt x="218009" y="207001"/>
                      </a:lnTo>
                      <a:lnTo>
                        <a:pt x="256223" y="191078"/>
                      </a:lnTo>
                      <a:cubicBezTo>
                        <a:pt x="276058" y="182813"/>
                        <a:pt x="288978" y="163432"/>
                        <a:pt x="288978" y="141943"/>
                      </a:cubicBezTo>
                      <a:lnTo>
                        <a:pt x="288978" y="133072"/>
                      </a:lnTo>
                      <a:cubicBezTo>
                        <a:pt x="303677" y="133072"/>
                        <a:pt x="315592" y="121156"/>
                        <a:pt x="315592" y="106457"/>
                      </a:cubicBezTo>
                      <a:cubicBezTo>
                        <a:pt x="315592" y="91758"/>
                        <a:pt x="303677" y="79843"/>
                        <a:pt x="288978" y="79843"/>
                      </a:cubicBezTo>
                      <a:lnTo>
                        <a:pt x="288978" y="62100"/>
                      </a:lnTo>
                      <a:cubicBezTo>
                        <a:pt x="288978" y="37602"/>
                        <a:pt x="269118" y="0"/>
                        <a:pt x="244621" y="0"/>
                      </a:cubicBezTo>
                      <a:lnTo>
                        <a:pt x="84935" y="0"/>
                      </a:lnTo>
                      <a:cubicBezTo>
                        <a:pt x="60437" y="0"/>
                        <a:pt x="40577" y="37602"/>
                        <a:pt x="40577" y="62100"/>
                      </a:cubicBezTo>
                      <a:lnTo>
                        <a:pt x="40577" y="79843"/>
                      </a:lnTo>
                      <a:cubicBezTo>
                        <a:pt x="25878" y="79843"/>
                        <a:pt x="13963" y="91758"/>
                        <a:pt x="13963" y="106457"/>
                      </a:cubicBezTo>
                      <a:cubicBezTo>
                        <a:pt x="13963" y="121156"/>
                        <a:pt x="25878" y="133072"/>
                        <a:pt x="40577" y="133072"/>
                      </a:cubicBezTo>
                      <a:lnTo>
                        <a:pt x="40577" y="141943"/>
                      </a:lnTo>
                      <a:cubicBezTo>
                        <a:pt x="40577" y="163431"/>
                        <a:pt x="53498" y="182812"/>
                        <a:pt x="73333" y="191078"/>
                      </a:cubicBezTo>
                      <a:lnTo>
                        <a:pt x="111549" y="207001"/>
                      </a:lnTo>
                      <a:lnTo>
                        <a:pt x="111549" y="235612"/>
                      </a:lnTo>
                      <a:cubicBezTo>
                        <a:pt x="111549" y="243250"/>
                        <a:pt x="106662" y="250030"/>
                        <a:pt x="99417" y="252445"/>
                      </a:cubicBezTo>
                      <a:lnTo>
                        <a:pt x="78589" y="260109"/>
                      </a:lnTo>
                      <a:cubicBezTo>
                        <a:pt x="76938" y="256851"/>
                        <a:pt x="73059" y="255395"/>
                        <a:pt x="69729" y="256999"/>
                      </a:cubicBezTo>
                      <a:lnTo>
                        <a:pt x="35506" y="273499"/>
                      </a:lnTo>
                      <a:cubicBezTo>
                        <a:pt x="22059" y="279983"/>
                        <a:pt x="12775" y="292794"/>
                        <a:pt x="10803" y="307592"/>
                      </a:cubicBezTo>
                      <a:lnTo>
                        <a:pt x="4142" y="357546"/>
                      </a:lnTo>
                      <a:lnTo>
                        <a:pt x="238" y="386826"/>
                      </a:lnTo>
                      <a:cubicBezTo>
                        <a:pt x="-1889" y="402782"/>
                        <a:pt x="10523" y="416958"/>
                        <a:pt x="26619" y="416958"/>
                      </a:cubicBezTo>
                      <a:lnTo>
                        <a:pt x="26619" y="416958"/>
                      </a:lnTo>
                      <a:lnTo>
                        <a:pt x="302937" y="416958"/>
                      </a:lnTo>
                      <a:lnTo>
                        <a:pt x="302937" y="416958"/>
                      </a:lnTo>
                      <a:cubicBezTo>
                        <a:pt x="319033" y="416958"/>
                        <a:pt x="331446" y="402782"/>
                        <a:pt x="329319" y="386827"/>
                      </a:cubicBezTo>
                      <a:close/>
                    </a:path>
                  </a:pathLst>
                </a:custGeom>
                <a:solidFill>
                  <a:srgbClr val="FFD7A3"/>
                </a:solidFill>
                <a:ln w="1109"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73DC7943-0E5D-643E-6520-FDFE3A7FC778}"/>
                    </a:ext>
                  </a:extLst>
                </p:cNvPr>
                <p:cNvSpPr/>
                <p:nvPr/>
              </p:nvSpPr>
              <p:spPr>
                <a:xfrm>
                  <a:off x="2517292" y="966596"/>
                  <a:ext cx="115053" cy="46414"/>
                </a:xfrm>
                <a:custGeom>
                  <a:avLst/>
                  <a:gdLst>
                    <a:gd name="connsiteX0" fmla="*/ 115054 w 115053"/>
                    <a:gd name="connsiteY0" fmla="*/ 0 h 46414"/>
                    <a:gd name="connsiteX1" fmla="*/ 8596 w 115053"/>
                    <a:gd name="connsiteY1" fmla="*/ 0 h 46414"/>
                    <a:gd name="connsiteX2" fmla="*/ 8596 w 115053"/>
                    <a:gd name="connsiteY2" fmla="*/ 29352 h 46414"/>
                    <a:gd name="connsiteX3" fmla="*/ 0 w 115053"/>
                    <a:gd name="connsiteY3" fmla="*/ 44546 h 46414"/>
                    <a:gd name="connsiteX4" fmla="*/ 115054 w 115053"/>
                    <a:gd name="connsiteY4" fmla="*/ 0 h 4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3" h="46414">
                      <a:moveTo>
                        <a:pt x="115054" y="0"/>
                      </a:moveTo>
                      <a:lnTo>
                        <a:pt x="8596" y="0"/>
                      </a:lnTo>
                      <a:lnTo>
                        <a:pt x="8596" y="29352"/>
                      </a:lnTo>
                      <a:cubicBezTo>
                        <a:pt x="8596" y="35665"/>
                        <a:pt x="5251" y="41386"/>
                        <a:pt x="0" y="44546"/>
                      </a:cubicBezTo>
                      <a:cubicBezTo>
                        <a:pt x="74215" y="57367"/>
                        <a:pt x="115054" y="0"/>
                        <a:pt x="115054" y="0"/>
                      </a:cubicBezTo>
                      <a:close/>
                    </a:path>
                  </a:pathLst>
                </a:custGeom>
                <a:solidFill>
                  <a:srgbClr val="FDC88E"/>
                </a:solidFill>
                <a:ln w="1109"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F33B7492-014C-B5BE-AFAE-E135A1A86013}"/>
                    </a:ext>
                  </a:extLst>
                </p:cNvPr>
                <p:cNvSpPr/>
                <p:nvPr/>
              </p:nvSpPr>
              <p:spPr>
                <a:xfrm>
                  <a:off x="2464974" y="1016543"/>
                  <a:ext cx="228367" cy="95322"/>
                </a:xfrm>
                <a:custGeom>
                  <a:avLst/>
                  <a:gdLst>
                    <a:gd name="connsiteX0" fmla="*/ 189736 w 228367"/>
                    <a:gd name="connsiteY0" fmla="*/ 0 h 95322"/>
                    <a:gd name="connsiteX1" fmla="*/ 114143 w 228367"/>
                    <a:gd name="connsiteY1" fmla="*/ 54292 h 95322"/>
                    <a:gd name="connsiteX2" fmla="*/ 38551 w 228367"/>
                    <a:gd name="connsiteY2" fmla="*/ 0 h 95322"/>
                    <a:gd name="connsiteX3" fmla="*/ 0 w 228367"/>
                    <a:gd name="connsiteY3" fmla="*/ 14293 h 95322"/>
                    <a:gd name="connsiteX4" fmla="*/ 114143 w 228367"/>
                    <a:gd name="connsiteY4" fmla="*/ 95323 h 95322"/>
                    <a:gd name="connsiteX5" fmla="*/ 228368 w 228367"/>
                    <a:gd name="connsiteY5" fmla="*/ 14062 h 95322"/>
                    <a:gd name="connsiteX6" fmla="*/ 189736 w 228367"/>
                    <a:gd name="connsiteY6" fmla="*/ 0 h 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67" h="95322">
                      <a:moveTo>
                        <a:pt x="189736" y="0"/>
                      </a:moveTo>
                      <a:cubicBezTo>
                        <a:pt x="179072" y="31549"/>
                        <a:pt x="149293" y="54292"/>
                        <a:pt x="114143" y="54292"/>
                      </a:cubicBezTo>
                      <a:cubicBezTo>
                        <a:pt x="78994" y="54292"/>
                        <a:pt x="49215" y="31548"/>
                        <a:pt x="38551" y="0"/>
                      </a:cubicBezTo>
                      <a:lnTo>
                        <a:pt x="0" y="14293"/>
                      </a:lnTo>
                      <a:cubicBezTo>
                        <a:pt x="16468" y="61471"/>
                        <a:pt x="61349" y="95323"/>
                        <a:pt x="114143" y="95323"/>
                      </a:cubicBezTo>
                      <a:cubicBezTo>
                        <a:pt x="167024" y="95323"/>
                        <a:pt x="211967" y="61362"/>
                        <a:pt x="228368" y="14062"/>
                      </a:cubicBezTo>
                      <a:lnTo>
                        <a:pt x="189736" y="0"/>
                      </a:lnTo>
                      <a:close/>
                    </a:path>
                  </a:pathLst>
                </a:custGeom>
                <a:solidFill>
                  <a:schemeClr val="accent6"/>
                </a:solidFill>
                <a:ln w="1109"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79D646AE-4631-C15E-84B2-04A32FBC87FD}"/>
                    </a:ext>
                  </a:extLst>
                </p:cNvPr>
                <p:cNvSpPr/>
                <p:nvPr/>
              </p:nvSpPr>
              <p:spPr>
                <a:xfrm>
                  <a:off x="2414341" y="1016677"/>
                  <a:ext cx="329554" cy="160615"/>
                </a:xfrm>
                <a:custGeom>
                  <a:avLst/>
                  <a:gdLst>
                    <a:gd name="connsiteX0" fmla="*/ 329316 w 329554"/>
                    <a:gd name="connsiteY0" fmla="*/ 130485 h 160615"/>
                    <a:gd name="connsiteX1" fmla="*/ 318753 w 329554"/>
                    <a:gd name="connsiteY1" fmla="*/ 51251 h 160615"/>
                    <a:gd name="connsiteX2" fmla="*/ 294049 w 329554"/>
                    <a:gd name="connsiteY2" fmla="*/ 17158 h 160615"/>
                    <a:gd name="connsiteX3" fmla="*/ 259826 w 329554"/>
                    <a:gd name="connsiteY3" fmla="*/ 658 h 160615"/>
                    <a:gd name="connsiteX4" fmla="*/ 250796 w 329554"/>
                    <a:gd name="connsiteY4" fmla="*/ 4106 h 160615"/>
                    <a:gd name="connsiteX5" fmla="*/ 164777 w 329554"/>
                    <a:gd name="connsiteY5" fmla="*/ 89647 h 160615"/>
                    <a:gd name="connsiteX6" fmla="*/ 78758 w 329554"/>
                    <a:gd name="connsiteY6" fmla="*/ 4105 h 160615"/>
                    <a:gd name="connsiteX7" fmla="*/ 69728 w 329554"/>
                    <a:gd name="connsiteY7" fmla="*/ 657 h 160615"/>
                    <a:gd name="connsiteX8" fmla="*/ 35505 w 329554"/>
                    <a:gd name="connsiteY8" fmla="*/ 17157 h 160615"/>
                    <a:gd name="connsiteX9" fmla="*/ 10801 w 329554"/>
                    <a:gd name="connsiteY9" fmla="*/ 51250 h 160615"/>
                    <a:gd name="connsiteX10" fmla="*/ 238 w 329554"/>
                    <a:gd name="connsiteY10" fmla="*/ 130484 h 160615"/>
                    <a:gd name="connsiteX11" fmla="*/ 26619 w 329554"/>
                    <a:gd name="connsiteY11" fmla="*/ 160616 h 160615"/>
                    <a:gd name="connsiteX12" fmla="*/ 302937 w 329554"/>
                    <a:gd name="connsiteY12" fmla="*/ 160616 h 160615"/>
                    <a:gd name="connsiteX13" fmla="*/ 329316 w 329554"/>
                    <a:gd name="connsiteY13" fmla="*/ 130485 h 16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554" h="160615">
                      <a:moveTo>
                        <a:pt x="329316" y="130485"/>
                      </a:moveTo>
                      <a:lnTo>
                        <a:pt x="318753" y="51251"/>
                      </a:lnTo>
                      <a:cubicBezTo>
                        <a:pt x="316780" y="36453"/>
                        <a:pt x="307496" y="23642"/>
                        <a:pt x="294049" y="17158"/>
                      </a:cubicBezTo>
                      <a:lnTo>
                        <a:pt x="259826" y="658"/>
                      </a:lnTo>
                      <a:cubicBezTo>
                        <a:pt x="256381" y="-1003"/>
                        <a:pt x="252341" y="607"/>
                        <a:pt x="250796" y="4106"/>
                      </a:cubicBezTo>
                      <a:cubicBezTo>
                        <a:pt x="228357" y="54924"/>
                        <a:pt x="189913" y="78555"/>
                        <a:pt x="164777" y="89647"/>
                      </a:cubicBezTo>
                      <a:cubicBezTo>
                        <a:pt x="139640" y="78556"/>
                        <a:pt x="101196" y="54924"/>
                        <a:pt x="78758" y="4105"/>
                      </a:cubicBezTo>
                      <a:cubicBezTo>
                        <a:pt x="77213" y="606"/>
                        <a:pt x="73173" y="-1003"/>
                        <a:pt x="69728" y="657"/>
                      </a:cubicBezTo>
                      <a:lnTo>
                        <a:pt x="35505" y="17157"/>
                      </a:lnTo>
                      <a:cubicBezTo>
                        <a:pt x="22058" y="23641"/>
                        <a:pt x="12774" y="36452"/>
                        <a:pt x="10801" y="51250"/>
                      </a:cubicBezTo>
                      <a:lnTo>
                        <a:pt x="238" y="130484"/>
                      </a:lnTo>
                      <a:cubicBezTo>
                        <a:pt x="-1889" y="146438"/>
                        <a:pt x="10522" y="160616"/>
                        <a:pt x="26619" y="160616"/>
                      </a:cubicBezTo>
                      <a:lnTo>
                        <a:pt x="302937" y="160616"/>
                      </a:lnTo>
                      <a:cubicBezTo>
                        <a:pt x="319032" y="160617"/>
                        <a:pt x="331444" y="146439"/>
                        <a:pt x="329316" y="130485"/>
                      </a:cubicBezTo>
                      <a:close/>
                    </a:path>
                  </a:pathLst>
                </a:custGeom>
                <a:solidFill>
                  <a:schemeClr val="accent5"/>
                </a:solidFill>
                <a:ln w="1109"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3E939A60-C4B6-5CCD-533B-712D79E5710F}"/>
                    </a:ext>
                  </a:extLst>
                </p:cNvPr>
                <p:cNvSpPr/>
                <p:nvPr/>
              </p:nvSpPr>
              <p:spPr>
                <a:xfrm>
                  <a:off x="2477989" y="1016677"/>
                  <a:ext cx="202260" cy="104354"/>
                </a:xfrm>
                <a:custGeom>
                  <a:avLst/>
                  <a:gdLst>
                    <a:gd name="connsiteX0" fmla="*/ 106791 w 202260"/>
                    <a:gd name="connsiteY0" fmla="*/ 101692 h 104354"/>
                    <a:gd name="connsiteX1" fmla="*/ 202260 w 202260"/>
                    <a:gd name="connsiteY1" fmla="*/ 3590 h 104354"/>
                    <a:gd name="connsiteX2" fmla="*/ 196179 w 202260"/>
                    <a:gd name="connsiteY2" fmla="*/ 658 h 104354"/>
                    <a:gd name="connsiteX3" fmla="*/ 187149 w 202260"/>
                    <a:gd name="connsiteY3" fmla="*/ 4106 h 104354"/>
                    <a:gd name="connsiteX4" fmla="*/ 101129 w 202260"/>
                    <a:gd name="connsiteY4" fmla="*/ 89647 h 104354"/>
                    <a:gd name="connsiteX5" fmla="*/ 15110 w 202260"/>
                    <a:gd name="connsiteY5" fmla="*/ 4105 h 104354"/>
                    <a:gd name="connsiteX6" fmla="*/ 6080 w 202260"/>
                    <a:gd name="connsiteY6" fmla="*/ 657 h 104354"/>
                    <a:gd name="connsiteX7" fmla="*/ 0 w 202260"/>
                    <a:gd name="connsiteY7" fmla="*/ 3589 h 104354"/>
                    <a:gd name="connsiteX8" fmla="*/ 95468 w 202260"/>
                    <a:gd name="connsiteY8" fmla="*/ 101690 h 104354"/>
                    <a:gd name="connsiteX9" fmla="*/ 101129 w 202260"/>
                    <a:gd name="connsiteY9" fmla="*/ 104354 h 104354"/>
                    <a:gd name="connsiteX10" fmla="*/ 106791 w 202260"/>
                    <a:gd name="connsiteY10" fmla="*/ 101692 h 1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0" h="104354">
                      <a:moveTo>
                        <a:pt x="106791" y="101692"/>
                      </a:moveTo>
                      <a:cubicBezTo>
                        <a:pt x="149652" y="81540"/>
                        <a:pt x="182449" y="47625"/>
                        <a:pt x="202260" y="3590"/>
                      </a:cubicBezTo>
                      <a:lnTo>
                        <a:pt x="196179" y="658"/>
                      </a:lnTo>
                      <a:cubicBezTo>
                        <a:pt x="192733" y="-1003"/>
                        <a:pt x="188694" y="607"/>
                        <a:pt x="187149" y="4106"/>
                      </a:cubicBezTo>
                      <a:cubicBezTo>
                        <a:pt x="164710" y="54924"/>
                        <a:pt x="126265" y="78555"/>
                        <a:pt x="101129" y="89647"/>
                      </a:cubicBezTo>
                      <a:cubicBezTo>
                        <a:pt x="75993" y="78556"/>
                        <a:pt x="37548" y="54924"/>
                        <a:pt x="15110" y="4105"/>
                      </a:cubicBezTo>
                      <a:cubicBezTo>
                        <a:pt x="13566" y="606"/>
                        <a:pt x="9526" y="-1003"/>
                        <a:pt x="6080" y="657"/>
                      </a:cubicBezTo>
                      <a:lnTo>
                        <a:pt x="0" y="3589"/>
                      </a:lnTo>
                      <a:cubicBezTo>
                        <a:pt x="19811" y="47623"/>
                        <a:pt x="52607" y="81539"/>
                        <a:pt x="95468" y="101690"/>
                      </a:cubicBezTo>
                      <a:lnTo>
                        <a:pt x="101129" y="104354"/>
                      </a:lnTo>
                      <a:lnTo>
                        <a:pt x="106791" y="101692"/>
                      </a:lnTo>
                      <a:close/>
                    </a:path>
                  </a:pathLst>
                </a:custGeom>
                <a:solidFill>
                  <a:schemeClr val="accent4"/>
                </a:solidFill>
                <a:ln w="1109"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FEF9C2DA-0E88-D82D-420E-A470166C4632}"/>
                    </a:ext>
                  </a:extLst>
                </p:cNvPr>
                <p:cNvSpPr/>
                <p:nvPr/>
              </p:nvSpPr>
              <p:spPr>
                <a:xfrm>
                  <a:off x="2414340" y="1055962"/>
                  <a:ext cx="67191" cy="121331"/>
                </a:xfrm>
                <a:custGeom>
                  <a:avLst/>
                  <a:gdLst>
                    <a:gd name="connsiteX0" fmla="*/ 67192 w 67191"/>
                    <a:gd name="connsiteY0" fmla="*/ 83322 h 121331"/>
                    <a:gd name="connsiteX1" fmla="*/ 57848 w 67191"/>
                    <a:gd name="connsiteY1" fmla="*/ 56089 h 121331"/>
                    <a:gd name="connsiteX2" fmla="*/ 14224 w 67191"/>
                    <a:gd name="connsiteY2" fmla="*/ 0 h 121331"/>
                    <a:gd name="connsiteX3" fmla="*/ 10801 w 67191"/>
                    <a:gd name="connsiteY3" fmla="*/ 11965 h 121331"/>
                    <a:gd name="connsiteX4" fmla="*/ 238 w 67191"/>
                    <a:gd name="connsiteY4" fmla="*/ 91200 h 121331"/>
                    <a:gd name="connsiteX5" fmla="*/ 26619 w 67191"/>
                    <a:gd name="connsiteY5" fmla="*/ 121331 h 121331"/>
                    <a:gd name="connsiteX6" fmla="*/ 67192 w 67191"/>
                    <a:gd name="connsiteY6" fmla="*/ 121331 h 121331"/>
                    <a:gd name="connsiteX7" fmla="*/ 67192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67192" y="83322"/>
                      </a:moveTo>
                      <a:cubicBezTo>
                        <a:pt x="67192" y="73458"/>
                        <a:pt x="63904" y="63876"/>
                        <a:pt x="57848" y="56089"/>
                      </a:cubicBezTo>
                      <a:lnTo>
                        <a:pt x="14224" y="0"/>
                      </a:lnTo>
                      <a:cubicBezTo>
                        <a:pt x="12564" y="3774"/>
                        <a:pt x="11360" y="7775"/>
                        <a:pt x="10801" y="11965"/>
                      </a:cubicBezTo>
                      <a:lnTo>
                        <a:pt x="238" y="91200"/>
                      </a:lnTo>
                      <a:cubicBezTo>
                        <a:pt x="-1889" y="107154"/>
                        <a:pt x="10522" y="121331"/>
                        <a:pt x="26619" y="121331"/>
                      </a:cubicBezTo>
                      <a:lnTo>
                        <a:pt x="67192" y="121331"/>
                      </a:lnTo>
                      <a:lnTo>
                        <a:pt x="67192" y="83322"/>
                      </a:lnTo>
                      <a:close/>
                    </a:path>
                  </a:pathLst>
                </a:custGeom>
                <a:solidFill>
                  <a:schemeClr val="accent6"/>
                </a:solidFill>
                <a:ln w="1109" cap="flat">
                  <a:noFill/>
                  <a:prstDash val="solid"/>
                  <a:miter/>
                </a:ln>
              </p:spPr>
              <p:txBody>
                <a:bodyPr rtlCol="0" anchor="ctr"/>
                <a:lstStyle/>
                <a:p>
                  <a:endParaRPr lang="en-US"/>
                </a:p>
              </p:txBody>
            </p:sp>
            <p:sp>
              <p:nvSpPr>
                <p:cNvPr id="22" name="Freihandform 21">
                  <a:extLst>
                    <a:ext uri="{FF2B5EF4-FFF2-40B4-BE49-F238E27FC236}">
                      <a16:creationId xmlns:a16="http://schemas.microsoft.com/office/drawing/2014/main" id="{773DC389-07C9-84FA-3F81-C0E7BFAD0273}"/>
                    </a:ext>
                  </a:extLst>
                </p:cNvPr>
                <p:cNvSpPr/>
                <p:nvPr/>
              </p:nvSpPr>
              <p:spPr>
                <a:xfrm>
                  <a:off x="2676703" y="1055962"/>
                  <a:ext cx="67191" cy="121331"/>
                </a:xfrm>
                <a:custGeom>
                  <a:avLst/>
                  <a:gdLst>
                    <a:gd name="connsiteX0" fmla="*/ 0 w 67191"/>
                    <a:gd name="connsiteY0" fmla="*/ 83322 h 121331"/>
                    <a:gd name="connsiteX1" fmla="*/ 9344 w 67191"/>
                    <a:gd name="connsiteY1" fmla="*/ 56089 h 121331"/>
                    <a:gd name="connsiteX2" fmla="*/ 52968 w 67191"/>
                    <a:gd name="connsiteY2" fmla="*/ 0 h 121331"/>
                    <a:gd name="connsiteX3" fmla="*/ 56390 w 67191"/>
                    <a:gd name="connsiteY3" fmla="*/ 11965 h 121331"/>
                    <a:gd name="connsiteX4" fmla="*/ 66954 w 67191"/>
                    <a:gd name="connsiteY4" fmla="*/ 91200 h 121331"/>
                    <a:gd name="connsiteX5" fmla="*/ 40572 w 67191"/>
                    <a:gd name="connsiteY5" fmla="*/ 121331 h 121331"/>
                    <a:gd name="connsiteX6" fmla="*/ 0 w 67191"/>
                    <a:gd name="connsiteY6" fmla="*/ 121331 h 121331"/>
                    <a:gd name="connsiteX7" fmla="*/ 0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0" y="83322"/>
                      </a:moveTo>
                      <a:cubicBezTo>
                        <a:pt x="0" y="73458"/>
                        <a:pt x="3288" y="63876"/>
                        <a:pt x="9344" y="56089"/>
                      </a:cubicBezTo>
                      <a:lnTo>
                        <a:pt x="52968" y="0"/>
                      </a:lnTo>
                      <a:cubicBezTo>
                        <a:pt x="54628" y="3774"/>
                        <a:pt x="55831" y="7775"/>
                        <a:pt x="56390" y="11965"/>
                      </a:cubicBezTo>
                      <a:lnTo>
                        <a:pt x="66954" y="91200"/>
                      </a:lnTo>
                      <a:cubicBezTo>
                        <a:pt x="69081" y="107154"/>
                        <a:pt x="56670" y="121331"/>
                        <a:pt x="40572" y="121331"/>
                      </a:cubicBezTo>
                      <a:lnTo>
                        <a:pt x="0" y="121331"/>
                      </a:lnTo>
                      <a:lnTo>
                        <a:pt x="0" y="83322"/>
                      </a:lnTo>
                      <a:close/>
                    </a:path>
                  </a:pathLst>
                </a:custGeom>
                <a:solidFill>
                  <a:schemeClr val="accent6"/>
                </a:solidFill>
                <a:ln w="1109" cap="flat">
                  <a:noFill/>
                  <a:prstDash val="solid"/>
                  <a:miter/>
                </a:ln>
              </p:spPr>
              <p:txBody>
                <a:bodyPr rtlCol="0" anchor="ctr"/>
                <a:lstStyle/>
                <a:p>
                  <a:endParaRPr lang="en-US"/>
                </a:p>
              </p:txBody>
            </p:sp>
            <p:sp>
              <p:nvSpPr>
                <p:cNvPr id="23" name="Freihandform 22">
                  <a:extLst>
                    <a:ext uri="{FF2B5EF4-FFF2-40B4-BE49-F238E27FC236}">
                      <a16:creationId xmlns:a16="http://schemas.microsoft.com/office/drawing/2014/main" id="{CA1871A9-9312-9461-286B-9621EEABE50D}"/>
                    </a:ext>
                  </a:extLst>
                </p:cNvPr>
                <p:cNvSpPr/>
                <p:nvPr/>
              </p:nvSpPr>
              <p:spPr>
                <a:xfrm>
                  <a:off x="2685557"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FC85C"/>
                </a:solidFill>
                <a:ln w="1109"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655C0684-682A-DA30-98A6-C72D8C17310A}"/>
                    </a:ext>
                  </a:extLst>
                </p:cNvPr>
                <p:cNvSpPr/>
                <p:nvPr/>
              </p:nvSpPr>
              <p:spPr>
                <a:xfrm>
                  <a:off x="2437165"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6B45E"/>
                </a:solidFill>
                <a:ln w="1109"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1C78CFA6-68FA-F311-F7FC-C5AF94633284}"/>
                    </a:ext>
                  </a:extLst>
                </p:cNvPr>
                <p:cNvSpPr/>
                <p:nvPr/>
              </p:nvSpPr>
              <p:spPr>
                <a:xfrm>
                  <a:off x="2428303" y="760334"/>
                  <a:ext cx="301629" cy="221786"/>
                </a:xfrm>
                <a:custGeom>
                  <a:avLst/>
                  <a:gdLst>
                    <a:gd name="connsiteX0" fmla="*/ 275015 w 301629"/>
                    <a:gd name="connsiteY0" fmla="*/ 79843 h 221786"/>
                    <a:gd name="connsiteX1" fmla="*/ 275015 w 301629"/>
                    <a:gd name="connsiteY1" fmla="*/ 62100 h 221786"/>
                    <a:gd name="connsiteX2" fmla="*/ 230658 w 301629"/>
                    <a:gd name="connsiteY2" fmla="*/ 0 h 221786"/>
                    <a:gd name="connsiteX3" fmla="*/ 70972 w 301629"/>
                    <a:gd name="connsiteY3" fmla="*/ 0 h 221786"/>
                    <a:gd name="connsiteX4" fmla="*/ 26614 w 301629"/>
                    <a:gd name="connsiteY4" fmla="*/ 62100 h 221786"/>
                    <a:gd name="connsiteX5" fmla="*/ 26614 w 301629"/>
                    <a:gd name="connsiteY5" fmla="*/ 79843 h 221786"/>
                    <a:gd name="connsiteX6" fmla="*/ 0 w 301629"/>
                    <a:gd name="connsiteY6" fmla="*/ 106457 h 221786"/>
                    <a:gd name="connsiteX7" fmla="*/ 26614 w 301629"/>
                    <a:gd name="connsiteY7" fmla="*/ 133072 h 221786"/>
                    <a:gd name="connsiteX8" fmla="*/ 26614 w 301629"/>
                    <a:gd name="connsiteY8" fmla="*/ 141943 h 221786"/>
                    <a:gd name="connsiteX9" fmla="*/ 59370 w 301629"/>
                    <a:gd name="connsiteY9" fmla="*/ 191078 h 221786"/>
                    <a:gd name="connsiteX10" fmla="*/ 116692 w 301629"/>
                    <a:gd name="connsiteY10" fmla="*/ 214962 h 221786"/>
                    <a:gd name="connsiteX11" fmla="*/ 150814 w 301629"/>
                    <a:gd name="connsiteY11" fmla="*/ 221786 h 221786"/>
                    <a:gd name="connsiteX12" fmla="*/ 150814 w 301629"/>
                    <a:gd name="connsiteY12" fmla="*/ 221786 h 221786"/>
                    <a:gd name="connsiteX13" fmla="*/ 184934 w 301629"/>
                    <a:gd name="connsiteY13" fmla="*/ 214962 h 221786"/>
                    <a:gd name="connsiteX14" fmla="*/ 242259 w 301629"/>
                    <a:gd name="connsiteY14" fmla="*/ 191077 h 221786"/>
                    <a:gd name="connsiteX15" fmla="*/ 275015 w 301629"/>
                    <a:gd name="connsiteY15" fmla="*/ 141943 h 221786"/>
                    <a:gd name="connsiteX16" fmla="*/ 275015 w 301629"/>
                    <a:gd name="connsiteY16" fmla="*/ 133072 h 221786"/>
                    <a:gd name="connsiteX17" fmla="*/ 301629 w 301629"/>
                    <a:gd name="connsiteY17" fmla="*/ 106457 h 221786"/>
                    <a:gd name="connsiteX18" fmla="*/ 275015 w 301629"/>
                    <a:gd name="connsiteY18" fmla="*/ 79843 h 2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629" h="221786">
                      <a:moveTo>
                        <a:pt x="275015" y="79843"/>
                      </a:moveTo>
                      <a:lnTo>
                        <a:pt x="275015" y="62100"/>
                      </a:lnTo>
                      <a:cubicBezTo>
                        <a:pt x="275015" y="37602"/>
                        <a:pt x="255155" y="0"/>
                        <a:pt x="230658" y="0"/>
                      </a:cubicBezTo>
                      <a:lnTo>
                        <a:pt x="70972" y="0"/>
                      </a:lnTo>
                      <a:cubicBezTo>
                        <a:pt x="46474" y="0"/>
                        <a:pt x="26614" y="37602"/>
                        <a:pt x="26614" y="62100"/>
                      </a:cubicBezTo>
                      <a:lnTo>
                        <a:pt x="26614" y="79843"/>
                      </a:lnTo>
                      <a:cubicBezTo>
                        <a:pt x="11915" y="79843"/>
                        <a:pt x="0" y="91758"/>
                        <a:pt x="0" y="106457"/>
                      </a:cubicBezTo>
                      <a:cubicBezTo>
                        <a:pt x="0" y="121156"/>
                        <a:pt x="11915" y="133072"/>
                        <a:pt x="26614" y="133072"/>
                      </a:cubicBezTo>
                      <a:lnTo>
                        <a:pt x="26614" y="141943"/>
                      </a:lnTo>
                      <a:cubicBezTo>
                        <a:pt x="26614" y="163431"/>
                        <a:pt x="39535" y="182812"/>
                        <a:pt x="59370" y="191078"/>
                      </a:cubicBezTo>
                      <a:lnTo>
                        <a:pt x="116692" y="214962"/>
                      </a:lnTo>
                      <a:cubicBezTo>
                        <a:pt x="127504" y="219467"/>
                        <a:pt x="139101" y="221786"/>
                        <a:pt x="150814" y="221786"/>
                      </a:cubicBezTo>
                      <a:lnTo>
                        <a:pt x="150814" y="221786"/>
                      </a:lnTo>
                      <a:cubicBezTo>
                        <a:pt x="162526" y="221786"/>
                        <a:pt x="174122" y="219467"/>
                        <a:pt x="184934" y="214962"/>
                      </a:cubicBezTo>
                      <a:lnTo>
                        <a:pt x="242259" y="191077"/>
                      </a:lnTo>
                      <a:cubicBezTo>
                        <a:pt x="262095" y="182813"/>
                        <a:pt x="275015" y="163432"/>
                        <a:pt x="275015" y="141943"/>
                      </a:cubicBezTo>
                      <a:lnTo>
                        <a:pt x="275015" y="133072"/>
                      </a:lnTo>
                      <a:cubicBezTo>
                        <a:pt x="289714" y="133072"/>
                        <a:pt x="301629" y="121156"/>
                        <a:pt x="301629" y="106457"/>
                      </a:cubicBezTo>
                      <a:cubicBezTo>
                        <a:pt x="301629" y="91758"/>
                        <a:pt x="289714" y="79843"/>
                        <a:pt x="275015" y="79843"/>
                      </a:cubicBezTo>
                      <a:close/>
                    </a:path>
                  </a:pathLst>
                </a:custGeom>
                <a:solidFill>
                  <a:srgbClr val="FFE1B2"/>
                </a:solidFill>
                <a:ln w="1109"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8908D1AA-ED78-15F2-7719-645616F6BE7A}"/>
                    </a:ext>
                  </a:extLst>
                </p:cNvPr>
                <p:cNvSpPr/>
                <p:nvPr/>
              </p:nvSpPr>
              <p:spPr>
                <a:xfrm>
                  <a:off x="25081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A8922D68-29D5-4C5F-C913-A99ED8EE2E07}"/>
                    </a:ext>
                  </a:extLst>
                </p:cNvPr>
                <p:cNvSpPr/>
                <p:nvPr/>
              </p:nvSpPr>
              <p:spPr>
                <a:xfrm>
                  <a:off x="26323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28" name="Freihandform 27">
                  <a:extLst>
                    <a:ext uri="{FF2B5EF4-FFF2-40B4-BE49-F238E27FC236}">
                      <a16:creationId xmlns:a16="http://schemas.microsoft.com/office/drawing/2014/main" id="{55E29BBB-04CD-B558-55FB-99AEEEA6973B}"/>
                    </a:ext>
                  </a:extLst>
                </p:cNvPr>
                <p:cNvSpPr/>
                <p:nvPr/>
              </p:nvSpPr>
              <p:spPr>
                <a:xfrm>
                  <a:off x="2534759" y="911147"/>
                  <a:ext cx="88716" cy="26858"/>
                </a:xfrm>
                <a:custGeom>
                  <a:avLst/>
                  <a:gdLst>
                    <a:gd name="connsiteX0" fmla="*/ 44359 w 88716"/>
                    <a:gd name="connsiteY0" fmla="*/ 26859 h 26858"/>
                    <a:gd name="connsiteX1" fmla="*/ 3883 w 88716"/>
                    <a:gd name="connsiteY1" fmla="*/ 16208 h 26858"/>
                    <a:gd name="connsiteX2" fmla="*/ 1539 w 88716"/>
                    <a:gd name="connsiteY2" fmla="*/ 3884 h 26858"/>
                    <a:gd name="connsiteX3" fmla="*/ 13863 w 88716"/>
                    <a:gd name="connsiteY3" fmla="*/ 1541 h 26858"/>
                    <a:gd name="connsiteX4" fmla="*/ 44359 w 88716"/>
                    <a:gd name="connsiteY4" fmla="*/ 9117 h 26858"/>
                    <a:gd name="connsiteX5" fmla="*/ 74854 w 88716"/>
                    <a:gd name="connsiteY5" fmla="*/ 1541 h 26858"/>
                    <a:gd name="connsiteX6" fmla="*/ 87178 w 88716"/>
                    <a:gd name="connsiteY6" fmla="*/ 3884 h 26858"/>
                    <a:gd name="connsiteX7" fmla="*/ 84835 w 88716"/>
                    <a:gd name="connsiteY7" fmla="*/ 16208 h 26858"/>
                    <a:gd name="connsiteX8" fmla="*/ 44359 w 88716"/>
                    <a:gd name="connsiteY8" fmla="*/ 26859 h 2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16" h="26858">
                      <a:moveTo>
                        <a:pt x="44359" y="26859"/>
                      </a:moveTo>
                      <a:cubicBezTo>
                        <a:pt x="28586" y="26859"/>
                        <a:pt x="13833" y="22978"/>
                        <a:pt x="3883" y="16208"/>
                      </a:cubicBezTo>
                      <a:cubicBezTo>
                        <a:pt x="-167" y="13453"/>
                        <a:pt x="-1221" y="7934"/>
                        <a:pt x="1539" y="3884"/>
                      </a:cubicBezTo>
                      <a:cubicBezTo>
                        <a:pt x="4290" y="-161"/>
                        <a:pt x="9813" y="-1215"/>
                        <a:pt x="13863" y="1541"/>
                      </a:cubicBezTo>
                      <a:cubicBezTo>
                        <a:pt x="20837" y="6284"/>
                        <a:pt x="32238" y="9117"/>
                        <a:pt x="44359" y="9117"/>
                      </a:cubicBezTo>
                      <a:cubicBezTo>
                        <a:pt x="56479" y="9117"/>
                        <a:pt x="67880" y="6284"/>
                        <a:pt x="74854" y="1541"/>
                      </a:cubicBezTo>
                      <a:cubicBezTo>
                        <a:pt x="78913" y="-1223"/>
                        <a:pt x="84423" y="-166"/>
                        <a:pt x="87178" y="3884"/>
                      </a:cubicBezTo>
                      <a:cubicBezTo>
                        <a:pt x="89937" y="7934"/>
                        <a:pt x="88884" y="13453"/>
                        <a:pt x="84835" y="16208"/>
                      </a:cubicBezTo>
                      <a:cubicBezTo>
                        <a:pt x="74885" y="22978"/>
                        <a:pt x="60131" y="26859"/>
                        <a:pt x="44359" y="26859"/>
                      </a:cubicBezTo>
                      <a:close/>
                    </a:path>
                  </a:pathLst>
                </a:custGeom>
                <a:solidFill>
                  <a:srgbClr val="E4B07B"/>
                </a:solidFill>
                <a:ln w="1109"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161447A9-9CFF-4695-2CC0-70B0FC021FF6}"/>
                    </a:ext>
                  </a:extLst>
                </p:cNvPr>
                <p:cNvSpPr/>
                <p:nvPr/>
              </p:nvSpPr>
              <p:spPr>
                <a:xfrm>
                  <a:off x="2428303" y="757008"/>
                  <a:ext cx="163012" cy="221337"/>
                </a:xfrm>
                <a:custGeom>
                  <a:avLst/>
                  <a:gdLst>
                    <a:gd name="connsiteX0" fmla="*/ 163013 w 163012"/>
                    <a:gd name="connsiteY0" fmla="*/ 0 h 221337"/>
                    <a:gd name="connsiteX1" fmla="*/ 143052 w 163012"/>
                    <a:gd name="connsiteY1" fmla="*/ 0 h 221337"/>
                    <a:gd name="connsiteX2" fmla="*/ 26617 w 163012"/>
                    <a:gd name="connsiteY2" fmla="*/ 83170 h 221337"/>
                    <a:gd name="connsiteX3" fmla="*/ 26614 w 163012"/>
                    <a:gd name="connsiteY3" fmla="*/ 83170 h 221337"/>
                    <a:gd name="connsiteX4" fmla="*/ 26614 w 163012"/>
                    <a:gd name="connsiteY4" fmla="*/ 83170 h 221337"/>
                    <a:gd name="connsiteX5" fmla="*/ 0 w 163012"/>
                    <a:gd name="connsiteY5" fmla="*/ 109784 h 221337"/>
                    <a:gd name="connsiteX6" fmla="*/ 26614 w 163012"/>
                    <a:gd name="connsiteY6" fmla="*/ 136399 h 221337"/>
                    <a:gd name="connsiteX7" fmla="*/ 26614 w 163012"/>
                    <a:gd name="connsiteY7" fmla="*/ 145270 h 221337"/>
                    <a:gd name="connsiteX8" fmla="*/ 59370 w 163012"/>
                    <a:gd name="connsiteY8" fmla="*/ 194405 h 221337"/>
                    <a:gd name="connsiteX9" fmla="*/ 116691 w 163012"/>
                    <a:gd name="connsiteY9" fmla="*/ 218289 h 221337"/>
                    <a:gd name="connsiteX10" fmla="*/ 125259 w 163012"/>
                    <a:gd name="connsiteY10" fmla="*/ 221337 h 221337"/>
                    <a:gd name="connsiteX11" fmla="*/ 73184 w 163012"/>
                    <a:gd name="connsiteY11" fmla="*/ 176013 h 221337"/>
                    <a:gd name="connsiteX12" fmla="*/ 62100 w 163012"/>
                    <a:gd name="connsiteY12" fmla="*/ 147597 h 221337"/>
                    <a:gd name="connsiteX13" fmla="*/ 62100 w 163012"/>
                    <a:gd name="connsiteY13" fmla="*/ 98015 h 221337"/>
                    <a:gd name="connsiteX14" fmla="*/ 163013 w 163012"/>
                    <a:gd name="connsiteY14" fmla="*/ 0 h 2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12" h="221337">
                      <a:moveTo>
                        <a:pt x="163013" y="0"/>
                      </a:moveTo>
                      <a:lnTo>
                        <a:pt x="143052" y="0"/>
                      </a:lnTo>
                      <a:cubicBezTo>
                        <a:pt x="143052" y="0"/>
                        <a:pt x="158207" y="58404"/>
                        <a:pt x="26617" y="83170"/>
                      </a:cubicBezTo>
                      <a:lnTo>
                        <a:pt x="26614" y="83170"/>
                      </a:lnTo>
                      <a:lnTo>
                        <a:pt x="26614" y="83170"/>
                      </a:lnTo>
                      <a:cubicBezTo>
                        <a:pt x="11915" y="83170"/>
                        <a:pt x="0" y="95085"/>
                        <a:pt x="0" y="109784"/>
                      </a:cubicBezTo>
                      <a:cubicBezTo>
                        <a:pt x="0" y="124483"/>
                        <a:pt x="11915" y="136399"/>
                        <a:pt x="26614" y="136399"/>
                      </a:cubicBezTo>
                      <a:lnTo>
                        <a:pt x="26614" y="145270"/>
                      </a:lnTo>
                      <a:cubicBezTo>
                        <a:pt x="26614" y="166758"/>
                        <a:pt x="39535" y="186140"/>
                        <a:pt x="59370" y="194405"/>
                      </a:cubicBezTo>
                      <a:lnTo>
                        <a:pt x="116691" y="218289"/>
                      </a:lnTo>
                      <a:cubicBezTo>
                        <a:pt x="119496" y="219457"/>
                        <a:pt x="122359" y="220464"/>
                        <a:pt x="125259" y="221337"/>
                      </a:cubicBezTo>
                      <a:cubicBezTo>
                        <a:pt x="99927" y="202806"/>
                        <a:pt x="83064" y="186605"/>
                        <a:pt x="73184" y="176013"/>
                      </a:cubicBezTo>
                      <a:cubicBezTo>
                        <a:pt x="65996" y="168306"/>
                        <a:pt x="62100" y="158136"/>
                        <a:pt x="62100" y="147597"/>
                      </a:cubicBezTo>
                      <a:lnTo>
                        <a:pt x="62100" y="98015"/>
                      </a:lnTo>
                      <a:cubicBezTo>
                        <a:pt x="87021" y="89317"/>
                        <a:pt x="163013" y="58219"/>
                        <a:pt x="163013" y="0"/>
                      </a:cubicBezTo>
                      <a:close/>
                    </a:path>
                  </a:pathLst>
                </a:custGeom>
                <a:solidFill>
                  <a:srgbClr val="FFD7A3"/>
                </a:solidFill>
                <a:ln w="1109"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11252FD2-63B2-AF42-D676-F9F2C00239A5}"/>
                    </a:ext>
                  </a:extLst>
                </p:cNvPr>
                <p:cNvSpPr/>
                <p:nvPr/>
              </p:nvSpPr>
              <p:spPr>
                <a:xfrm>
                  <a:off x="2437174" y="990992"/>
                  <a:ext cx="35485" cy="17742"/>
                </a:xfrm>
                <a:custGeom>
                  <a:avLst/>
                  <a:gdLst>
                    <a:gd name="connsiteX0" fmla="*/ 26614 w 35485"/>
                    <a:gd name="connsiteY0" fmla="*/ 17743 h 17742"/>
                    <a:gd name="connsiteX1" fmla="*/ 8871 w 35485"/>
                    <a:gd name="connsiteY1" fmla="*/ 17743 h 17742"/>
                    <a:gd name="connsiteX2" fmla="*/ 0 w 35485"/>
                    <a:gd name="connsiteY2" fmla="*/ 8871 h 17742"/>
                    <a:gd name="connsiteX3" fmla="*/ 0 w 35485"/>
                    <a:gd name="connsiteY3" fmla="*/ 8871 h 17742"/>
                    <a:gd name="connsiteX4" fmla="*/ 8871 w 35485"/>
                    <a:gd name="connsiteY4" fmla="*/ 0 h 17742"/>
                    <a:gd name="connsiteX5" fmla="*/ 26614 w 35485"/>
                    <a:gd name="connsiteY5" fmla="*/ 0 h 17742"/>
                    <a:gd name="connsiteX6" fmla="*/ 35486 w 35485"/>
                    <a:gd name="connsiteY6" fmla="*/ 8871 h 17742"/>
                    <a:gd name="connsiteX7" fmla="*/ 35486 w 35485"/>
                    <a:gd name="connsiteY7" fmla="*/ 8871 h 17742"/>
                    <a:gd name="connsiteX8" fmla="*/ 26614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26614" y="17743"/>
                      </a:moveTo>
                      <a:lnTo>
                        <a:pt x="8871" y="17743"/>
                      </a:lnTo>
                      <a:cubicBezTo>
                        <a:pt x="3972" y="17743"/>
                        <a:pt x="0" y="13771"/>
                        <a:pt x="0" y="8871"/>
                      </a:cubicBezTo>
                      <a:lnTo>
                        <a:pt x="0" y="8871"/>
                      </a:lnTo>
                      <a:cubicBezTo>
                        <a:pt x="0" y="3972"/>
                        <a:pt x="3972" y="0"/>
                        <a:pt x="8871" y="0"/>
                      </a:cubicBezTo>
                      <a:lnTo>
                        <a:pt x="26614" y="0"/>
                      </a:lnTo>
                      <a:cubicBezTo>
                        <a:pt x="31514" y="0"/>
                        <a:pt x="35486" y="3972"/>
                        <a:pt x="35486" y="8871"/>
                      </a:cubicBezTo>
                      <a:lnTo>
                        <a:pt x="35486" y="8871"/>
                      </a:lnTo>
                      <a:cubicBezTo>
                        <a:pt x="35486" y="13772"/>
                        <a:pt x="31514" y="17743"/>
                        <a:pt x="26614" y="17743"/>
                      </a:cubicBezTo>
                      <a:close/>
                    </a:path>
                  </a:pathLst>
                </a:custGeom>
                <a:solidFill>
                  <a:schemeClr val="accent6"/>
                </a:solidFill>
                <a:ln w="1109"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68628F03-917E-C936-D426-67D158BDBD50}"/>
                    </a:ext>
                  </a:extLst>
                </p:cNvPr>
                <p:cNvSpPr/>
                <p:nvPr/>
              </p:nvSpPr>
              <p:spPr>
                <a:xfrm>
                  <a:off x="2441177" y="1008735"/>
                  <a:ext cx="27480" cy="62100"/>
                </a:xfrm>
                <a:custGeom>
                  <a:avLst/>
                  <a:gdLst>
                    <a:gd name="connsiteX0" fmla="*/ 22612 w 27480"/>
                    <a:gd name="connsiteY0" fmla="*/ 0 h 62100"/>
                    <a:gd name="connsiteX1" fmla="*/ 13740 w 27480"/>
                    <a:gd name="connsiteY1" fmla="*/ 62100 h 62100"/>
                    <a:gd name="connsiteX2" fmla="*/ 4869 w 27480"/>
                    <a:gd name="connsiteY2" fmla="*/ 0 h 62100"/>
                  </a:gdLst>
                  <a:ahLst/>
                  <a:cxnLst>
                    <a:cxn ang="0">
                      <a:pos x="connsiteX0" y="connsiteY0"/>
                    </a:cxn>
                    <a:cxn ang="0">
                      <a:pos x="connsiteX1" y="connsiteY1"/>
                    </a:cxn>
                    <a:cxn ang="0">
                      <a:pos x="connsiteX2" y="connsiteY2"/>
                    </a:cxn>
                  </a:cxnLst>
                  <a:rect l="l" t="t" r="r" b="b"/>
                  <a:pathLst>
                    <a:path w="27480" h="62100">
                      <a:moveTo>
                        <a:pt x="22612" y="0"/>
                      </a:moveTo>
                      <a:cubicBezTo>
                        <a:pt x="22612" y="0"/>
                        <a:pt x="38137" y="26614"/>
                        <a:pt x="13740" y="62100"/>
                      </a:cubicBezTo>
                      <a:cubicBezTo>
                        <a:pt x="-10656" y="26614"/>
                        <a:pt x="4869" y="0"/>
                        <a:pt x="4869" y="0"/>
                      </a:cubicBezTo>
                    </a:path>
                  </a:pathLst>
                </a:custGeom>
                <a:solidFill>
                  <a:srgbClr val="F6B45E"/>
                </a:solidFill>
                <a:ln w="1109" cap="flat">
                  <a:noFill/>
                  <a:prstDash val="solid"/>
                  <a:miter/>
                </a:ln>
              </p:spPr>
              <p:txBody>
                <a:bodyPr rtlCol="0" anchor="ctr"/>
                <a:lstStyle/>
                <a:p>
                  <a:endParaRPr lang="en-US"/>
                </a:p>
              </p:txBody>
            </p:sp>
            <p:sp>
              <p:nvSpPr>
                <p:cNvPr id="32" name="Freihandform 31">
                  <a:extLst>
                    <a:ext uri="{FF2B5EF4-FFF2-40B4-BE49-F238E27FC236}">
                      <a16:creationId xmlns:a16="http://schemas.microsoft.com/office/drawing/2014/main" id="{84B9D46D-78EC-0E46-764F-62D855C3DEDF}"/>
                    </a:ext>
                  </a:extLst>
                </p:cNvPr>
                <p:cNvSpPr/>
                <p:nvPr/>
              </p:nvSpPr>
              <p:spPr>
                <a:xfrm>
                  <a:off x="2685566" y="990992"/>
                  <a:ext cx="35485" cy="17742"/>
                </a:xfrm>
                <a:custGeom>
                  <a:avLst/>
                  <a:gdLst>
                    <a:gd name="connsiteX0" fmla="*/ 8871 w 35485"/>
                    <a:gd name="connsiteY0" fmla="*/ 17743 h 17742"/>
                    <a:gd name="connsiteX1" fmla="*/ 26614 w 35485"/>
                    <a:gd name="connsiteY1" fmla="*/ 17743 h 17742"/>
                    <a:gd name="connsiteX2" fmla="*/ 35486 w 35485"/>
                    <a:gd name="connsiteY2" fmla="*/ 8871 h 17742"/>
                    <a:gd name="connsiteX3" fmla="*/ 35486 w 35485"/>
                    <a:gd name="connsiteY3" fmla="*/ 8871 h 17742"/>
                    <a:gd name="connsiteX4" fmla="*/ 26614 w 35485"/>
                    <a:gd name="connsiteY4" fmla="*/ 0 h 17742"/>
                    <a:gd name="connsiteX5" fmla="*/ 8871 w 35485"/>
                    <a:gd name="connsiteY5" fmla="*/ 0 h 17742"/>
                    <a:gd name="connsiteX6" fmla="*/ 0 w 35485"/>
                    <a:gd name="connsiteY6" fmla="*/ 8871 h 17742"/>
                    <a:gd name="connsiteX7" fmla="*/ 0 w 35485"/>
                    <a:gd name="connsiteY7" fmla="*/ 8871 h 17742"/>
                    <a:gd name="connsiteX8" fmla="*/ 8871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8871" y="17743"/>
                      </a:moveTo>
                      <a:lnTo>
                        <a:pt x="26614" y="17743"/>
                      </a:lnTo>
                      <a:cubicBezTo>
                        <a:pt x="31514" y="17743"/>
                        <a:pt x="35486" y="13771"/>
                        <a:pt x="35486" y="8871"/>
                      </a:cubicBezTo>
                      <a:lnTo>
                        <a:pt x="35486" y="8871"/>
                      </a:lnTo>
                      <a:cubicBezTo>
                        <a:pt x="35486" y="3972"/>
                        <a:pt x="31514" y="0"/>
                        <a:pt x="26614" y="0"/>
                      </a:cubicBezTo>
                      <a:lnTo>
                        <a:pt x="8871" y="0"/>
                      </a:lnTo>
                      <a:cubicBezTo>
                        <a:pt x="3972" y="0"/>
                        <a:pt x="0" y="3972"/>
                        <a:pt x="0" y="8871"/>
                      </a:cubicBezTo>
                      <a:lnTo>
                        <a:pt x="0" y="8871"/>
                      </a:lnTo>
                      <a:cubicBezTo>
                        <a:pt x="0" y="13772"/>
                        <a:pt x="3972" y="17743"/>
                        <a:pt x="8871" y="17743"/>
                      </a:cubicBezTo>
                      <a:close/>
                    </a:path>
                  </a:pathLst>
                </a:custGeom>
                <a:solidFill>
                  <a:schemeClr val="accent6"/>
                </a:solidFill>
                <a:ln w="1109" cap="flat">
                  <a:noFill/>
                  <a:prstDash val="solid"/>
                  <a:miter/>
                </a:ln>
              </p:spPr>
              <p:txBody>
                <a:bodyPr rtlCol="0" anchor="ctr"/>
                <a:lstStyle/>
                <a:p>
                  <a:endParaRPr lang="en-US"/>
                </a:p>
              </p:txBody>
            </p:sp>
            <p:sp>
              <p:nvSpPr>
                <p:cNvPr id="33" name="Freihandform 32">
                  <a:extLst>
                    <a:ext uri="{FF2B5EF4-FFF2-40B4-BE49-F238E27FC236}">
                      <a16:creationId xmlns:a16="http://schemas.microsoft.com/office/drawing/2014/main" id="{12DA6B5E-4766-8B85-F0DB-18C0E8DDEF78}"/>
                    </a:ext>
                  </a:extLst>
                </p:cNvPr>
                <p:cNvSpPr/>
                <p:nvPr/>
              </p:nvSpPr>
              <p:spPr>
                <a:xfrm>
                  <a:off x="2689569" y="1008735"/>
                  <a:ext cx="27480" cy="62100"/>
                </a:xfrm>
                <a:custGeom>
                  <a:avLst/>
                  <a:gdLst>
                    <a:gd name="connsiteX0" fmla="*/ 4869 w 27480"/>
                    <a:gd name="connsiteY0" fmla="*/ 0 h 62100"/>
                    <a:gd name="connsiteX1" fmla="*/ 13740 w 27480"/>
                    <a:gd name="connsiteY1" fmla="*/ 62100 h 62100"/>
                    <a:gd name="connsiteX2" fmla="*/ 22612 w 27480"/>
                    <a:gd name="connsiteY2" fmla="*/ 0 h 62100"/>
                  </a:gdLst>
                  <a:ahLst/>
                  <a:cxnLst>
                    <a:cxn ang="0">
                      <a:pos x="connsiteX0" y="connsiteY0"/>
                    </a:cxn>
                    <a:cxn ang="0">
                      <a:pos x="connsiteX1" y="connsiteY1"/>
                    </a:cxn>
                    <a:cxn ang="0">
                      <a:pos x="connsiteX2" y="connsiteY2"/>
                    </a:cxn>
                  </a:cxnLst>
                  <a:rect l="l" t="t" r="r" b="b"/>
                  <a:pathLst>
                    <a:path w="27480" h="62100">
                      <a:moveTo>
                        <a:pt x="4869" y="0"/>
                      </a:moveTo>
                      <a:cubicBezTo>
                        <a:pt x="4869" y="0"/>
                        <a:pt x="-10656" y="26614"/>
                        <a:pt x="13740" y="62100"/>
                      </a:cubicBezTo>
                      <a:cubicBezTo>
                        <a:pt x="38137" y="26614"/>
                        <a:pt x="22612" y="0"/>
                        <a:pt x="22612" y="0"/>
                      </a:cubicBezTo>
                    </a:path>
                  </a:pathLst>
                </a:custGeom>
                <a:solidFill>
                  <a:srgbClr val="FFC85C"/>
                </a:solidFill>
                <a:ln w="1109"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09A9CB74-E2F3-F64E-AFF3-53D87BE4F495}"/>
                    </a:ext>
                  </a:extLst>
                </p:cNvPr>
                <p:cNvSpPr/>
                <p:nvPr/>
              </p:nvSpPr>
              <p:spPr>
                <a:xfrm>
                  <a:off x="2450307" y="826870"/>
                  <a:ext cx="257622" cy="70971"/>
                </a:xfrm>
                <a:custGeom>
                  <a:avLst/>
                  <a:gdLst>
                    <a:gd name="connsiteX0" fmla="*/ 253187 w 257622"/>
                    <a:gd name="connsiteY0" fmla="*/ 4397 h 70971"/>
                    <a:gd name="connsiteX1" fmla="*/ 207925 w 257622"/>
                    <a:gd name="connsiteY1" fmla="*/ 4397 h 70971"/>
                    <a:gd name="connsiteX2" fmla="*/ 207838 w 257622"/>
                    <a:gd name="connsiteY2" fmla="*/ 4406 h 70971"/>
                    <a:gd name="connsiteX3" fmla="*/ 190736 w 257622"/>
                    <a:gd name="connsiteY3" fmla="*/ 0 h 70971"/>
                    <a:gd name="connsiteX4" fmla="*/ 156487 w 257622"/>
                    <a:gd name="connsiteY4" fmla="*/ 26215 h 70971"/>
                    <a:gd name="connsiteX5" fmla="*/ 128636 w 257622"/>
                    <a:gd name="connsiteY5" fmla="*/ 8871 h 70971"/>
                    <a:gd name="connsiteX6" fmla="*/ 100785 w 257622"/>
                    <a:gd name="connsiteY6" fmla="*/ 26215 h 70971"/>
                    <a:gd name="connsiteX7" fmla="*/ 66536 w 257622"/>
                    <a:gd name="connsiteY7" fmla="*/ 0 h 70971"/>
                    <a:gd name="connsiteX8" fmla="*/ 49448 w 257622"/>
                    <a:gd name="connsiteY8" fmla="*/ 4397 h 70971"/>
                    <a:gd name="connsiteX9" fmla="*/ 4436 w 257622"/>
                    <a:gd name="connsiteY9" fmla="*/ 4397 h 70971"/>
                    <a:gd name="connsiteX10" fmla="*/ 0 w 257622"/>
                    <a:gd name="connsiteY10" fmla="*/ 8833 h 70971"/>
                    <a:gd name="connsiteX11" fmla="*/ 4436 w 257622"/>
                    <a:gd name="connsiteY11" fmla="*/ 13268 h 70971"/>
                    <a:gd name="connsiteX12" fmla="*/ 38895 w 257622"/>
                    <a:gd name="connsiteY12" fmla="*/ 13268 h 70971"/>
                    <a:gd name="connsiteX13" fmla="*/ 31050 w 257622"/>
                    <a:gd name="connsiteY13" fmla="*/ 35486 h 70971"/>
                    <a:gd name="connsiteX14" fmla="*/ 66536 w 257622"/>
                    <a:gd name="connsiteY14" fmla="*/ 70972 h 70971"/>
                    <a:gd name="connsiteX15" fmla="*/ 100934 w 257622"/>
                    <a:gd name="connsiteY15" fmla="*/ 44208 h 70971"/>
                    <a:gd name="connsiteX16" fmla="*/ 102022 w 257622"/>
                    <a:gd name="connsiteY16" fmla="*/ 44357 h 70971"/>
                    <a:gd name="connsiteX17" fmla="*/ 106457 w 257622"/>
                    <a:gd name="connsiteY17" fmla="*/ 39922 h 70971"/>
                    <a:gd name="connsiteX18" fmla="*/ 128636 w 257622"/>
                    <a:gd name="connsiteY18" fmla="*/ 17743 h 70971"/>
                    <a:gd name="connsiteX19" fmla="*/ 150815 w 257622"/>
                    <a:gd name="connsiteY19" fmla="*/ 39922 h 70971"/>
                    <a:gd name="connsiteX20" fmla="*/ 155250 w 257622"/>
                    <a:gd name="connsiteY20" fmla="*/ 44357 h 70971"/>
                    <a:gd name="connsiteX21" fmla="*/ 156338 w 257622"/>
                    <a:gd name="connsiteY21" fmla="*/ 44208 h 70971"/>
                    <a:gd name="connsiteX22" fmla="*/ 190735 w 257622"/>
                    <a:gd name="connsiteY22" fmla="*/ 70972 h 70971"/>
                    <a:gd name="connsiteX23" fmla="*/ 226221 w 257622"/>
                    <a:gd name="connsiteY23" fmla="*/ 35486 h 70971"/>
                    <a:gd name="connsiteX24" fmla="*/ 218376 w 257622"/>
                    <a:gd name="connsiteY24" fmla="*/ 13268 h 70971"/>
                    <a:gd name="connsiteX25" fmla="*/ 253187 w 257622"/>
                    <a:gd name="connsiteY25" fmla="*/ 13268 h 70971"/>
                    <a:gd name="connsiteX26" fmla="*/ 257622 w 257622"/>
                    <a:gd name="connsiteY26" fmla="*/ 8833 h 70971"/>
                    <a:gd name="connsiteX27" fmla="*/ 253187 w 257622"/>
                    <a:gd name="connsiteY27" fmla="*/ 4397 h 70971"/>
                    <a:gd name="connsiteX28" fmla="*/ 66535 w 257622"/>
                    <a:gd name="connsiteY28" fmla="*/ 62100 h 70971"/>
                    <a:gd name="connsiteX29" fmla="*/ 39920 w 257622"/>
                    <a:gd name="connsiteY29" fmla="*/ 35486 h 70971"/>
                    <a:gd name="connsiteX30" fmla="*/ 66535 w 257622"/>
                    <a:gd name="connsiteY30" fmla="*/ 8871 h 70971"/>
                    <a:gd name="connsiteX31" fmla="*/ 93149 w 257622"/>
                    <a:gd name="connsiteY31" fmla="*/ 35486 h 70971"/>
                    <a:gd name="connsiteX32" fmla="*/ 66535 w 257622"/>
                    <a:gd name="connsiteY32" fmla="*/ 62100 h 70971"/>
                    <a:gd name="connsiteX33" fmla="*/ 190735 w 257622"/>
                    <a:gd name="connsiteY33" fmla="*/ 62100 h 70971"/>
                    <a:gd name="connsiteX34" fmla="*/ 164121 w 257622"/>
                    <a:gd name="connsiteY34" fmla="*/ 35486 h 70971"/>
                    <a:gd name="connsiteX35" fmla="*/ 190735 w 257622"/>
                    <a:gd name="connsiteY35" fmla="*/ 8871 h 70971"/>
                    <a:gd name="connsiteX36" fmla="*/ 217349 w 257622"/>
                    <a:gd name="connsiteY36" fmla="*/ 35486 h 70971"/>
                    <a:gd name="connsiteX37" fmla="*/ 190735 w 257622"/>
                    <a:gd name="connsiteY37" fmla="*/ 62100 h 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7622" h="70971">
                      <a:moveTo>
                        <a:pt x="253187" y="4397"/>
                      </a:moveTo>
                      <a:lnTo>
                        <a:pt x="207925" y="4397"/>
                      </a:lnTo>
                      <a:cubicBezTo>
                        <a:pt x="207895" y="4397"/>
                        <a:pt x="207868" y="4405"/>
                        <a:pt x="207838" y="4406"/>
                      </a:cubicBezTo>
                      <a:cubicBezTo>
                        <a:pt x="202762" y="1601"/>
                        <a:pt x="196933" y="0"/>
                        <a:pt x="190736" y="0"/>
                      </a:cubicBezTo>
                      <a:cubicBezTo>
                        <a:pt x="174377" y="0"/>
                        <a:pt x="160574" y="11131"/>
                        <a:pt x="156487" y="26215"/>
                      </a:cubicBezTo>
                      <a:cubicBezTo>
                        <a:pt x="151415" y="15951"/>
                        <a:pt x="140838" y="8871"/>
                        <a:pt x="128636" y="8871"/>
                      </a:cubicBezTo>
                      <a:cubicBezTo>
                        <a:pt x="116434" y="8871"/>
                        <a:pt x="105857" y="15951"/>
                        <a:pt x="100785" y="26215"/>
                      </a:cubicBezTo>
                      <a:cubicBezTo>
                        <a:pt x="96698" y="11131"/>
                        <a:pt x="82895" y="0"/>
                        <a:pt x="66536" y="0"/>
                      </a:cubicBezTo>
                      <a:cubicBezTo>
                        <a:pt x="60345" y="0"/>
                        <a:pt x="54521" y="1598"/>
                        <a:pt x="49448" y="4397"/>
                      </a:cubicBezTo>
                      <a:lnTo>
                        <a:pt x="4436" y="4397"/>
                      </a:lnTo>
                      <a:cubicBezTo>
                        <a:pt x="1984" y="4397"/>
                        <a:pt x="0" y="6381"/>
                        <a:pt x="0" y="8833"/>
                      </a:cubicBezTo>
                      <a:cubicBezTo>
                        <a:pt x="0" y="11284"/>
                        <a:pt x="1984" y="13268"/>
                        <a:pt x="4436" y="13268"/>
                      </a:cubicBezTo>
                      <a:lnTo>
                        <a:pt x="38895" y="13268"/>
                      </a:lnTo>
                      <a:cubicBezTo>
                        <a:pt x="33993" y="19354"/>
                        <a:pt x="31050" y="27081"/>
                        <a:pt x="31050" y="35486"/>
                      </a:cubicBezTo>
                      <a:cubicBezTo>
                        <a:pt x="31050" y="55053"/>
                        <a:pt x="46970" y="70972"/>
                        <a:pt x="66536" y="70972"/>
                      </a:cubicBezTo>
                      <a:cubicBezTo>
                        <a:pt x="83093" y="70972"/>
                        <a:pt x="97037" y="59571"/>
                        <a:pt x="100934" y="44208"/>
                      </a:cubicBezTo>
                      <a:cubicBezTo>
                        <a:pt x="101283" y="44296"/>
                        <a:pt x="101644" y="44357"/>
                        <a:pt x="102022" y="44357"/>
                      </a:cubicBezTo>
                      <a:cubicBezTo>
                        <a:pt x="104474" y="44357"/>
                        <a:pt x="106457" y="42373"/>
                        <a:pt x="106457" y="39922"/>
                      </a:cubicBezTo>
                      <a:cubicBezTo>
                        <a:pt x="106457" y="27693"/>
                        <a:pt x="116408" y="17743"/>
                        <a:pt x="128636" y="17743"/>
                      </a:cubicBezTo>
                      <a:cubicBezTo>
                        <a:pt x="140864" y="17743"/>
                        <a:pt x="150815" y="27693"/>
                        <a:pt x="150815" y="39922"/>
                      </a:cubicBezTo>
                      <a:cubicBezTo>
                        <a:pt x="150815" y="42373"/>
                        <a:pt x="152799" y="44357"/>
                        <a:pt x="155250" y="44357"/>
                      </a:cubicBezTo>
                      <a:cubicBezTo>
                        <a:pt x="155627" y="44357"/>
                        <a:pt x="155988" y="44296"/>
                        <a:pt x="156338" y="44208"/>
                      </a:cubicBezTo>
                      <a:cubicBezTo>
                        <a:pt x="160234" y="59571"/>
                        <a:pt x="174178" y="70972"/>
                        <a:pt x="190735" y="70972"/>
                      </a:cubicBezTo>
                      <a:cubicBezTo>
                        <a:pt x="210302" y="70972"/>
                        <a:pt x="226221" y="55053"/>
                        <a:pt x="226221" y="35486"/>
                      </a:cubicBezTo>
                      <a:cubicBezTo>
                        <a:pt x="226221" y="27081"/>
                        <a:pt x="223278" y="19354"/>
                        <a:pt x="218376" y="13268"/>
                      </a:cubicBezTo>
                      <a:lnTo>
                        <a:pt x="253187" y="13268"/>
                      </a:lnTo>
                      <a:cubicBezTo>
                        <a:pt x="255639" y="13268"/>
                        <a:pt x="257622" y="11284"/>
                        <a:pt x="257622" y="8833"/>
                      </a:cubicBezTo>
                      <a:cubicBezTo>
                        <a:pt x="257622" y="6381"/>
                        <a:pt x="255639" y="4397"/>
                        <a:pt x="253187" y="4397"/>
                      </a:cubicBezTo>
                      <a:close/>
                      <a:moveTo>
                        <a:pt x="66535" y="62100"/>
                      </a:moveTo>
                      <a:cubicBezTo>
                        <a:pt x="51859" y="62100"/>
                        <a:pt x="39920" y="50161"/>
                        <a:pt x="39920" y="35486"/>
                      </a:cubicBezTo>
                      <a:cubicBezTo>
                        <a:pt x="39920" y="20810"/>
                        <a:pt x="51859" y="8871"/>
                        <a:pt x="66535" y="8871"/>
                      </a:cubicBezTo>
                      <a:cubicBezTo>
                        <a:pt x="81210" y="8871"/>
                        <a:pt x="93149" y="20810"/>
                        <a:pt x="93149" y="35486"/>
                      </a:cubicBezTo>
                      <a:cubicBezTo>
                        <a:pt x="93149" y="50161"/>
                        <a:pt x="81210" y="62100"/>
                        <a:pt x="66535" y="62100"/>
                      </a:cubicBezTo>
                      <a:close/>
                      <a:moveTo>
                        <a:pt x="190735" y="62100"/>
                      </a:moveTo>
                      <a:cubicBezTo>
                        <a:pt x="176059" y="62100"/>
                        <a:pt x="164121" y="50161"/>
                        <a:pt x="164121" y="35486"/>
                      </a:cubicBezTo>
                      <a:cubicBezTo>
                        <a:pt x="164121" y="20810"/>
                        <a:pt x="176059" y="8871"/>
                        <a:pt x="190735" y="8871"/>
                      </a:cubicBezTo>
                      <a:cubicBezTo>
                        <a:pt x="205411" y="8871"/>
                        <a:pt x="217349" y="20810"/>
                        <a:pt x="217349" y="35486"/>
                      </a:cubicBezTo>
                      <a:cubicBezTo>
                        <a:pt x="217349" y="50161"/>
                        <a:pt x="205411" y="62100"/>
                        <a:pt x="190735" y="62100"/>
                      </a:cubicBezTo>
                      <a:close/>
                    </a:path>
                  </a:pathLst>
                </a:custGeom>
                <a:solidFill>
                  <a:srgbClr val="734A3E"/>
                </a:solidFill>
                <a:ln w="1109" cap="flat">
                  <a:noFill/>
                  <a:prstDash val="solid"/>
                  <a:miter/>
                </a:ln>
              </p:spPr>
              <p:txBody>
                <a:bodyPr rtlCol="0" anchor="ctr"/>
                <a:lstStyle/>
                <a:p>
                  <a:endParaRPr lang="en-US"/>
                </a:p>
              </p:txBody>
            </p:sp>
            <p:sp>
              <p:nvSpPr>
                <p:cNvPr id="35" name="Freihandform 34">
                  <a:extLst>
                    <a:ext uri="{FF2B5EF4-FFF2-40B4-BE49-F238E27FC236}">
                      <a16:creationId xmlns:a16="http://schemas.microsoft.com/office/drawing/2014/main" id="{E0A73EFA-8ACE-D17E-802E-171AE5FE9121}"/>
                    </a:ext>
                  </a:extLst>
                </p:cNvPr>
                <p:cNvSpPr/>
                <p:nvPr/>
              </p:nvSpPr>
              <p:spPr>
                <a:xfrm>
                  <a:off x="2428224" y="662749"/>
                  <a:ext cx="301787" cy="184143"/>
                </a:xfrm>
                <a:custGeom>
                  <a:avLst/>
                  <a:gdLst>
                    <a:gd name="connsiteX0" fmla="*/ 195251 w 301787"/>
                    <a:gd name="connsiteY0" fmla="*/ 0 h 184143"/>
                    <a:gd name="connsiteX1" fmla="*/ 150894 w 301787"/>
                    <a:gd name="connsiteY1" fmla="*/ 8871 h 184143"/>
                    <a:gd name="connsiteX2" fmla="*/ 106536 w 301787"/>
                    <a:gd name="connsiteY2" fmla="*/ 0 h 184143"/>
                    <a:gd name="connsiteX3" fmla="*/ 8950 w 301787"/>
                    <a:gd name="connsiteY3" fmla="*/ 184144 h 184143"/>
                    <a:gd name="connsiteX4" fmla="*/ 150894 w 301787"/>
                    <a:gd name="connsiteY4" fmla="*/ 97586 h 184143"/>
                    <a:gd name="connsiteX5" fmla="*/ 292837 w 301787"/>
                    <a:gd name="connsiteY5" fmla="*/ 184144 h 184143"/>
                    <a:gd name="connsiteX6" fmla="*/ 195251 w 301787"/>
                    <a:gd name="connsiteY6" fmla="*/ 0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787" h="184143">
                      <a:moveTo>
                        <a:pt x="195251" y="0"/>
                      </a:moveTo>
                      <a:cubicBezTo>
                        <a:pt x="166419" y="0"/>
                        <a:pt x="150894" y="8871"/>
                        <a:pt x="150894" y="8871"/>
                      </a:cubicBezTo>
                      <a:cubicBezTo>
                        <a:pt x="150894" y="8871"/>
                        <a:pt x="135368" y="0"/>
                        <a:pt x="106536" y="0"/>
                      </a:cubicBezTo>
                      <a:cubicBezTo>
                        <a:pt x="77704" y="0"/>
                        <a:pt x="-31711" y="55508"/>
                        <a:pt x="8950" y="184144"/>
                      </a:cubicBezTo>
                      <a:cubicBezTo>
                        <a:pt x="8950" y="184144"/>
                        <a:pt x="150894" y="158946"/>
                        <a:pt x="150894" y="97586"/>
                      </a:cubicBezTo>
                      <a:cubicBezTo>
                        <a:pt x="150894" y="158946"/>
                        <a:pt x="292837" y="184144"/>
                        <a:pt x="292837" y="184144"/>
                      </a:cubicBezTo>
                      <a:cubicBezTo>
                        <a:pt x="333498" y="55508"/>
                        <a:pt x="224083" y="0"/>
                        <a:pt x="195251" y="0"/>
                      </a:cubicBezTo>
                      <a:close/>
                    </a:path>
                  </a:pathLst>
                </a:custGeom>
                <a:solidFill>
                  <a:srgbClr val="FFC85C"/>
                </a:solidFill>
                <a:ln w="1109"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F3BE0FCC-5351-A21F-C6DD-5B03E03919AE}"/>
                    </a:ext>
                  </a:extLst>
                </p:cNvPr>
                <p:cNvSpPr/>
                <p:nvPr/>
              </p:nvSpPr>
              <p:spPr>
                <a:xfrm>
                  <a:off x="2428224" y="662749"/>
                  <a:ext cx="150893" cy="184143"/>
                </a:xfrm>
                <a:custGeom>
                  <a:avLst/>
                  <a:gdLst>
                    <a:gd name="connsiteX0" fmla="*/ 150893 w 150893"/>
                    <a:gd name="connsiteY0" fmla="*/ 8876 h 184143"/>
                    <a:gd name="connsiteX1" fmla="*/ 150893 w 150893"/>
                    <a:gd name="connsiteY1" fmla="*/ 8871 h 184143"/>
                    <a:gd name="connsiteX2" fmla="*/ 106536 w 150893"/>
                    <a:gd name="connsiteY2" fmla="*/ 0 h 184143"/>
                    <a:gd name="connsiteX3" fmla="*/ 8950 w 150893"/>
                    <a:gd name="connsiteY3" fmla="*/ 184144 h 184143"/>
                    <a:gd name="connsiteX4" fmla="*/ 48528 w 150893"/>
                    <a:gd name="connsiteY4" fmla="*/ 174529 h 184143"/>
                    <a:gd name="connsiteX5" fmla="*/ 150893 w 150893"/>
                    <a:gd name="connsiteY5" fmla="*/ 8876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3" h="184143">
                      <a:moveTo>
                        <a:pt x="150893" y="8876"/>
                      </a:moveTo>
                      <a:lnTo>
                        <a:pt x="150893" y="8871"/>
                      </a:lnTo>
                      <a:cubicBezTo>
                        <a:pt x="150893" y="8871"/>
                        <a:pt x="135368" y="0"/>
                        <a:pt x="106536" y="0"/>
                      </a:cubicBezTo>
                      <a:cubicBezTo>
                        <a:pt x="77704" y="0"/>
                        <a:pt x="-31710" y="55508"/>
                        <a:pt x="8950" y="184144"/>
                      </a:cubicBezTo>
                      <a:cubicBezTo>
                        <a:pt x="8950" y="184144"/>
                        <a:pt x="26133" y="181086"/>
                        <a:pt x="48528" y="174529"/>
                      </a:cubicBezTo>
                      <a:cubicBezTo>
                        <a:pt x="23464" y="59181"/>
                        <a:pt x="123383" y="8965"/>
                        <a:pt x="150893" y="8876"/>
                      </a:cubicBezTo>
                      <a:close/>
                    </a:path>
                  </a:pathLst>
                </a:custGeom>
                <a:solidFill>
                  <a:srgbClr val="F6B45E"/>
                </a:solidFill>
                <a:ln w="1109" cap="flat">
                  <a:noFill/>
                  <a:prstDash val="solid"/>
                  <a:miter/>
                </a:ln>
              </p:spPr>
              <p:txBody>
                <a:bodyPr rtlCol="0" anchor="ctr"/>
                <a:lstStyle/>
                <a:p>
                  <a:endParaRPr lang="en-US"/>
                </a:p>
              </p:txBody>
            </p:sp>
          </p:grpSp>
        </p:grpSp>
      </p:grpSp>
      <p:sp>
        <p:nvSpPr>
          <p:cNvPr id="55" name="Rechteck 54">
            <a:extLst>
              <a:ext uri="{FF2B5EF4-FFF2-40B4-BE49-F238E27FC236}">
                <a16:creationId xmlns:a16="http://schemas.microsoft.com/office/drawing/2014/main" id="{211BF680-6465-EA44-3A5B-CBA1B5420F70}"/>
              </a:ext>
            </a:extLst>
          </p:cNvPr>
          <p:cNvSpPr/>
          <p:nvPr userDrawn="1"/>
        </p:nvSpPr>
        <p:spPr>
          <a:xfrm>
            <a:off x="8521696" y="2175716"/>
            <a:ext cx="1547855"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Antwort</a:t>
            </a:r>
          </a:p>
        </p:txBody>
      </p:sp>
      <p:sp>
        <p:nvSpPr>
          <p:cNvPr id="56" name="Rechteck 55">
            <a:extLst>
              <a:ext uri="{FF2B5EF4-FFF2-40B4-BE49-F238E27FC236}">
                <a16:creationId xmlns:a16="http://schemas.microsoft.com/office/drawing/2014/main" id="{655716D9-5710-3007-E28F-099024CA538A}"/>
              </a:ext>
            </a:extLst>
          </p:cNvPr>
          <p:cNvSpPr/>
          <p:nvPr userDrawn="1"/>
        </p:nvSpPr>
        <p:spPr>
          <a:xfrm>
            <a:off x="10294972" y="2175716"/>
            <a:ext cx="1547855"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Lösung</a:t>
            </a:r>
          </a:p>
        </p:txBody>
      </p:sp>
      <p:sp>
        <p:nvSpPr>
          <p:cNvPr id="62" name="Textfeld 61">
            <a:extLst>
              <a:ext uri="{FF2B5EF4-FFF2-40B4-BE49-F238E27FC236}">
                <a16:creationId xmlns:a16="http://schemas.microsoft.com/office/drawing/2014/main" id="{4C5E7BDE-2EAA-F6AB-AB69-71766C899EB0}"/>
              </a:ext>
            </a:extLst>
          </p:cNvPr>
          <p:cNvSpPr txBox="1"/>
          <p:nvPr userDrawn="1"/>
        </p:nvSpPr>
        <p:spPr>
          <a:xfrm>
            <a:off x="10294972" y="2862273"/>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accent1"/>
                </a:solidFill>
                <a:latin typeface="Arial" panose="020B0604020202020204" pitchFamily="34" charset="0"/>
                <a:cs typeface="Arial" panose="020B0604020202020204" pitchFamily="34" charset="0"/>
              </a:rPr>
              <a:t>falsch</a:t>
            </a:r>
          </a:p>
        </p:txBody>
      </p:sp>
      <p:sp>
        <p:nvSpPr>
          <p:cNvPr id="63" name="Textfeld 62">
            <a:extLst>
              <a:ext uri="{FF2B5EF4-FFF2-40B4-BE49-F238E27FC236}">
                <a16:creationId xmlns:a16="http://schemas.microsoft.com/office/drawing/2014/main" id="{7BFD268A-C2B6-0562-51EA-FBFB761E2D9F}"/>
              </a:ext>
            </a:extLst>
          </p:cNvPr>
          <p:cNvSpPr txBox="1"/>
          <p:nvPr userDrawn="1"/>
        </p:nvSpPr>
        <p:spPr>
          <a:xfrm>
            <a:off x="10294972" y="3622698"/>
            <a:ext cx="1545511" cy="437794"/>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accent1"/>
                </a:solidFill>
                <a:latin typeface="Arial" panose="020B0604020202020204" pitchFamily="34" charset="0"/>
                <a:cs typeface="Arial" panose="020B0604020202020204" pitchFamily="34" charset="0"/>
              </a:rPr>
              <a:t>falsch</a:t>
            </a:r>
          </a:p>
        </p:txBody>
      </p:sp>
      <p:sp>
        <p:nvSpPr>
          <p:cNvPr id="64" name="Textfeld 63">
            <a:extLst>
              <a:ext uri="{FF2B5EF4-FFF2-40B4-BE49-F238E27FC236}">
                <a16:creationId xmlns:a16="http://schemas.microsoft.com/office/drawing/2014/main" id="{C2387035-2083-F1A5-1148-18AC13C117F2}"/>
              </a:ext>
            </a:extLst>
          </p:cNvPr>
          <p:cNvSpPr txBox="1"/>
          <p:nvPr userDrawn="1"/>
        </p:nvSpPr>
        <p:spPr>
          <a:xfrm>
            <a:off x="10294972" y="4367885"/>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i="0" noProof="0" dirty="0">
                <a:solidFill>
                  <a:schemeClr val="accent6"/>
                </a:solidFill>
                <a:latin typeface="Arial" panose="020B0604020202020204" pitchFamily="34" charset="0"/>
                <a:cs typeface="Arial" panose="020B0604020202020204" pitchFamily="34" charset="0"/>
              </a:rPr>
              <a:t>richtig</a:t>
            </a:r>
          </a:p>
        </p:txBody>
      </p:sp>
      <p:sp>
        <p:nvSpPr>
          <p:cNvPr id="65" name="Textfeld 64">
            <a:extLst>
              <a:ext uri="{FF2B5EF4-FFF2-40B4-BE49-F238E27FC236}">
                <a16:creationId xmlns:a16="http://schemas.microsoft.com/office/drawing/2014/main" id="{E9FAF5B2-DFF0-2D43-0FC3-1BBCE5ECBE21}"/>
              </a:ext>
            </a:extLst>
          </p:cNvPr>
          <p:cNvSpPr txBox="1"/>
          <p:nvPr userDrawn="1"/>
        </p:nvSpPr>
        <p:spPr>
          <a:xfrm>
            <a:off x="10294972" y="5128461"/>
            <a:ext cx="1545511" cy="437794"/>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bg1">
                    <a:lumMod val="75000"/>
                  </a:schemeClr>
                </a:solidFill>
                <a:latin typeface="Arial" panose="020B0604020202020204" pitchFamily="34" charset="0"/>
                <a:cs typeface="Arial" panose="020B0604020202020204" pitchFamily="34" charset="0"/>
              </a:rPr>
              <a:t>Nicht belegt</a:t>
            </a:r>
          </a:p>
        </p:txBody>
      </p:sp>
      <p:sp>
        <p:nvSpPr>
          <p:cNvPr id="66" name="Textfeld 65">
            <a:extLst>
              <a:ext uri="{FF2B5EF4-FFF2-40B4-BE49-F238E27FC236}">
                <a16:creationId xmlns:a16="http://schemas.microsoft.com/office/drawing/2014/main" id="{3D0AE4C0-91D1-BC8D-89FC-F35D7D367AC0}"/>
              </a:ext>
            </a:extLst>
          </p:cNvPr>
          <p:cNvSpPr txBox="1"/>
          <p:nvPr userDrawn="1"/>
        </p:nvSpPr>
        <p:spPr>
          <a:xfrm>
            <a:off x="10294972" y="5883461"/>
            <a:ext cx="1545511" cy="453183"/>
          </a:xfrm>
          <a:prstGeom prst="rect">
            <a:avLst/>
          </a:prstGeom>
          <a:no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noProof="0" dirty="0">
                <a:solidFill>
                  <a:schemeClr val="accent1"/>
                </a:solidFill>
                <a:latin typeface="Arial" panose="020B0604020202020204" pitchFamily="34" charset="0"/>
                <a:cs typeface="Arial" panose="020B0604020202020204" pitchFamily="34" charset="0"/>
              </a:rPr>
              <a:t>falsch</a:t>
            </a:r>
          </a:p>
        </p:txBody>
      </p:sp>
      <p:sp>
        <p:nvSpPr>
          <p:cNvPr id="67" name="Textplatzhalter 114">
            <a:extLst>
              <a:ext uri="{FF2B5EF4-FFF2-40B4-BE49-F238E27FC236}">
                <a16:creationId xmlns:a16="http://schemas.microsoft.com/office/drawing/2014/main" id="{9E5B157C-ABA5-FE90-A227-6E25B35457BF}"/>
              </a:ext>
            </a:extLst>
          </p:cNvPr>
          <p:cNvSpPr>
            <a:spLocks noGrp="1"/>
          </p:cNvSpPr>
          <p:nvPr>
            <p:ph type="body" sz="quarter" idx="10" hasCustomPrompt="1"/>
          </p:nvPr>
        </p:nvSpPr>
        <p:spPr>
          <a:xfrm>
            <a:off x="8521696" y="2862273"/>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68" name="Textplatzhalter 114">
            <a:extLst>
              <a:ext uri="{FF2B5EF4-FFF2-40B4-BE49-F238E27FC236}">
                <a16:creationId xmlns:a16="http://schemas.microsoft.com/office/drawing/2014/main" id="{808BA09D-811A-84D1-84F1-B97BABA23165}"/>
              </a:ext>
            </a:extLst>
          </p:cNvPr>
          <p:cNvSpPr>
            <a:spLocks noGrp="1"/>
          </p:cNvSpPr>
          <p:nvPr>
            <p:ph type="body" sz="quarter" idx="11" hasCustomPrompt="1"/>
          </p:nvPr>
        </p:nvSpPr>
        <p:spPr>
          <a:xfrm>
            <a:off x="8521696" y="3596942"/>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69" name="Textplatzhalter 114">
            <a:extLst>
              <a:ext uri="{FF2B5EF4-FFF2-40B4-BE49-F238E27FC236}">
                <a16:creationId xmlns:a16="http://schemas.microsoft.com/office/drawing/2014/main" id="{126FBC5E-70EA-D0BB-9B94-C7E0C0630213}"/>
              </a:ext>
            </a:extLst>
          </p:cNvPr>
          <p:cNvSpPr>
            <a:spLocks noGrp="1"/>
          </p:cNvSpPr>
          <p:nvPr>
            <p:ph type="body" sz="quarter" idx="12" hasCustomPrompt="1"/>
          </p:nvPr>
        </p:nvSpPr>
        <p:spPr>
          <a:xfrm>
            <a:off x="8521695" y="4357518"/>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70" name="Textplatzhalter 114">
            <a:extLst>
              <a:ext uri="{FF2B5EF4-FFF2-40B4-BE49-F238E27FC236}">
                <a16:creationId xmlns:a16="http://schemas.microsoft.com/office/drawing/2014/main" id="{C4BD796B-9F94-B40B-2F30-058AA5DC79FE}"/>
              </a:ext>
            </a:extLst>
          </p:cNvPr>
          <p:cNvSpPr>
            <a:spLocks noGrp="1"/>
          </p:cNvSpPr>
          <p:nvPr>
            <p:ph type="body" sz="quarter" idx="13" hasCustomPrompt="1"/>
          </p:nvPr>
        </p:nvSpPr>
        <p:spPr>
          <a:xfrm>
            <a:off x="8521694" y="5118094"/>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
        <p:nvSpPr>
          <p:cNvPr id="71" name="Textplatzhalter 114">
            <a:extLst>
              <a:ext uri="{FF2B5EF4-FFF2-40B4-BE49-F238E27FC236}">
                <a16:creationId xmlns:a16="http://schemas.microsoft.com/office/drawing/2014/main" id="{1CDAF5A1-4450-4306-844E-79AC27384967}"/>
              </a:ext>
            </a:extLst>
          </p:cNvPr>
          <p:cNvSpPr>
            <a:spLocks noGrp="1"/>
          </p:cNvSpPr>
          <p:nvPr>
            <p:ph type="body" sz="quarter" idx="14" hasCustomPrompt="1"/>
          </p:nvPr>
        </p:nvSpPr>
        <p:spPr>
          <a:xfrm>
            <a:off x="8521693" y="5873094"/>
            <a:ext cx="1545511" cy="463550"/>
          </a:xfrm>
          <a:prstGeom prst="rect">
            <a:avLst/>
          </a:prstGeom>
        </p:spPr>
        <p:txBody>
          <a:bodyPr lIns="72000" tIns="72000" rIns="72000" bIns="72000"/>
          <a:lstStyle>
            <a:lvl1pPr marL="0" indent="0">
              <a:lnSpc>
                <a:spcPct val="100000"/>
              </a:lnSpc>
              <a:spcBef>
                <a:spcPts val="0"/>
              </a:spcBef>
              <a:buNone/>
              <a:defRPr sz="1900">
                <a:latin typeface="Arial" panose="020B0604020202020204" pitchFamily="34" charset="0"/>
                <a:cs typeface="Arial" panose="020B0604020202020204" pitchFamily="34" charset="0"/>
              </a:defRPr>
            </a:lvl1pPr>
          </a:lstStyle>
          <a:p>
            <a:pPr lvl="0"/>
            <a:r>
              <a:rPr lang="de-DE" dirty="0"/>
              <a:t>Antwort</a:t>
            </a:r>
            <a:endParaRPr lang="en-US" dirty="0"/>
          </a:p>
        </p:txBody>
      </p:sp>
    </p:spTree>
    <p:extLst>
      <p:ext uri="{BB962C8B-B14F-4D97-AF65-F5344CB8AC3E}">
        <p14:creationId xmlns:p14="http://schemas.microsoft.com/office/powerpoint/2010/main" val="273216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laubwürdige Informationen reflektiere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E9AFFF2-0028-1008-4080-4F96B8BD3299}"/>
              </a:ext>
            </a:extLst>
          </p:cNvPr>
          <p:cNvSpPr/>
          <p:nvPr userDrawn="1"/>
        </p:nvSpPr>
        <p:spPr>
          <a:xfrm>
            <a:off x="371475" y="1268413"/>
            <a:ext cx="11449050" cy="5221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uppieren 82">
            <a:extLst>
              <a:ext uri="{FF2B5EF4-FFF2-40B4-BE49-F238E27FC236}">
                <a16:creationId xmlns:a16="http://schemas.microsoft.com/office/drawing/2014/main" id="{E6F13311-91CD-4BC5-E248-2204931A6316}"/>
              </a:ext>
            </a:extLst>
          </p:cNvPr>
          <p:cNvGrpSpPr/>
          <p:nvPr userDrawn="1"/>
        </p:nvGrpSpPr>
        <p:grpSpPr>
          <a:xfrm>
            <a:off x="8565089" y="1814192"/>
            <a:ext cx="2880000" cy="2880000"/>
            <a:chOff x="7582302" y="1808163"/>
            <a:chExt cx="3708400" cy="3708400"/>
          </a:xfrm>
        </p:grpSpPr>
        <p:sp>
          <p:nvSpPr>
            <p:cNvPr id="84" name="Oval 83">
              <a:extLst>
                <a:ext uri="{FF2B5EF4-FFF2-40B4-BE49-F238E27FC236}">
                  <a16:creationId xmlns:a16="http://schemas.microsoft.com/office/drawing/2014/main" id="{5DC7E088-D852-E6AB-5050-B9E90FABA546}"/>
                </a:ext>
              </a:extLst>
            </p:cNvPr>
            <p:cNvSpPr/>
            <p:nvPr/>
          </p:nvSpPr>
          <p:spPr>
            <a:xfrm>
              <a:off x="7582302" y="1808163"/>
              <a:ext cx="3708400" cy="3708400"/>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Grafik 84" descr="Ein Bild, das Text, Vektorgrafiken enthält.&#10;&#10;Automatisch generierte Beschreibung">
              <a:extLst>
                <a:ext uri="{FF2B5EF4-FFF2-40B4-BE49-F238E27FC236}">
                  <a16:creationId xmlns:a16="http://schemas.microsoft.com/office/drawing/2014/main" id="{3B97909E-F8A1-6894-4D27-7B9AAE7700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3033" y="2238211"/>
              <a:ext cx="1446939" cy="2848305"/>
            </a:xfrm>
            <a:prstGeom prst="rect">
              <a:avLst/>
            </a:prstGeom>
          </p:spPr>
        </p:pic>
      </p:grpSp>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3" name="Rechteck 2">
            <a:extLst>
              <a:ext uri="{FF2B5EF4-FFF2-40B4-BE49-F238E27FC236}">
                <a16:creationId xmlns:a16="http://schemas.microsoft.com/office/drawing/2014/main" id="{07F2DF64-D886-7136-DA56-F0F7478648FA}"/>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fontAlgn="base">
              <a:spcAft>
                <a:spcPct val="0"/>
              </a:spcAft>
              <a:buNone/>
            </a:pPr>
            <a:r>
              <a:rPr lang="de-DE" sz="2400" b="1" kern="0" dirty="0">
                <a:solidFill>
                  <a:schemeClr val="tx2"/>
                </a:solidFill>
                <a:latin typeface="Arial" panose="020B0604020202020204" pitchFamily="34" charset="0"/>
                <a:cs typeface="Arial" panose="020B0604020202020204" pitchFamily="34" charset="0"/>
              </a:rPr>
              <a:t>Glaubwürdige Informationen</a:t>
            </a:r>
          </a:p>
        </p:txBody>
      </p:sp>
      <p:cxnSp>
        <p:nvCxnSpPr>
          <p:cNvPr id="4" name="Gerade Verbindung 3">
            <a:extLst>
              <a:ext uri="{FF2B5EF4-FFF2-40B4-BE49-F238E27FC236}">
                <a16:creationId xmlns:a16="http://schemas.microsoft.com/office/drawing/2014/main" id="{A672C496-13A8-0D91-0DEE-1E47FDF40657}"/>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Tabelle 4">
            <a:extLst>
              <a:ext uri="{FF2B5EF4-FFF2-40B4-BE49-F238E27FC236}">
                <a16:creationId xmlns:a16="http://schemas.microsoft.com/office/drawing/2014/main" id="{29152BBE-944A-0FF4-F53B-56CD525F1CC4}"/>
              </a:ext>
            </a:extLst>
          </p:cNvPr>
          <p:cNvGraphicFramePr>
            <a:graphicFrameLocks noGrp="1"/>
          </p:cNvGraphicFramePr>
          <p:nvPr userDrawn="1">
            <p:extLst>
              <p:ext uri="{D42A27DB-BD31-4B8C-83A1-F6EECF244321}">
                <p14:modId xmlns:p14="http://schemas.microsoft.com/office/powerpoint/2010/main" val="3654509595"/>
              </p:ext>
            </p:extLst>
          </p:nvPr>
        </p:nvGraphicFramePr>
        <p:xfrm>
          <a:off x="1274362" y="1819471"/>
          <a:ext cx="6628858" cy="4786976"/>
        </p:xfrm>
        <a:graphic>
          <a:graphicData uri="http://schemas.openxmlformats.org/drawingml/2006/table">
            <a:tbl>
              <a:tblPr firstRow="1" bandRow="1">
                <a:tableStyleId>{5C22544A-7EE6-4342-B048-85BDC9FD1C3A}</a:tableStyleId>
              </a:tblPr>
              <a:tblGrid>
                <a:gridCol w="1257954">
                  <a:extLst>
                    <a:ext uri="{9D8B030D-6E8A-4147-A177-3AD203B41FA5}">
                      <a16:colId xmlns:a16="http://schemas.microsoft.com/office/drawing/2014/main" val="1561005829"/>
                    </a:ext>
                  </a:extLst>
                </a:gridCol>
                <a:gridCol w="222904">
                  <a:extLst>
                    <a:ext uri="{9D8B030D-6E8A-4147-A177-3AD203B41FA5}">
                      <a16:colId xmlns:a16="http://schemas.microsoft.com/office/drawing/2014/main" val="2824251599"/>
                    </a:ext>
                  </a:extLst>
                </a:gridCol>
                <a:gridCol w="5148000">
                  <a:extLst>
                    <a:ext uri="{9D8B030D-6E8A-4147-A177-3AD203B41FA5}">
                      <a16:colId xmlns:a16="http://schemas.microsoft.com/office/drawing/2014/main" val="3871054364"/>
                    </a:ext>
                  </a:extLst>
                </a:gridCol>
              </a:tblGrid>
              <a:tr h="486564">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400" b="1" noProof="0">
                          <a:solidFill>
                            <a:schemeClr val="tx2"/>
                          </a:solidFill>
                          <a:latin typeface="Arial" panose="020B0604020202020204" pitchFamily="34" charset="0"/>
                          <a:cs typeface="Arial" panose="020B0604020202020204" pitchFamily="34" charset="0"/>
                        </a:rPr>
                        <a:t>Aussage 3</a:t>
                      </a: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8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400" b="0" kern="1200" noProof="0">
                          <a:solidFill>
                            <a:schemeClr val="tx1"/>
                          </a:solidFill>
                          <a:effectLst/>
                          <a:latin typeface="Arial" panose="020B0604020202020204" pitchFamily="34" charset="0"/>
                          <a:ea typeface="+mn-ea"/>
                          <a:cs typeface="Arial" panose="020B0604020202020204" pitchFamily="34" charset="0"/>
                        </a:rPr>
                        <a:t>Die Eule hat die ganze Zeit laut „Gefahr“ geschrien. </a:t>
                      </a:r>
                      <a:endParaRPr lang="de-DE" sz="14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4769212"/>
                  </a:ext>
                </a:extLst>
              </a:tr>
              <a:tr h="544794">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400" b="1" noProof="0">
                          <a:solidFill>
                            <a:schemeClr val="tx2"/>
                          </a:solidFill>
                          <a:latin typeface="Arial" panose="020B0604020202020204" pitchFamily="34" charset="0"/>
                          <a:cs typeface="Arial" panose="020B0604020202020204" pitchFamily="34" charset="0"/>
                        </a:rPr>
                        <a:t>Aussage 4</a:t>
                      </a: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8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400" b="0" kern="1200" noProof="0">
                          <a:solidFill>
                            <a:schemeClr val="tx1"/>
                          </a:solidFill>
                          <a:effectLst/>
                          <a:latin typeface="Arial" panose="020B0604020202020204" pitchFamily="34" charset="0"/>
                          <a:ea typeface="+mn-ea"/>
                          <a:cs typeface="Arial" panose="020B0604020202020204" pitchFamily="34" charset="0"/>
                        </a:rPr>
                        <a:t>Es war keine einzige Ameise mehr zu sehen. </a:t>
                      </a:r>
                      <a:br>
                        <a:rPr lang="de-DE" sz="1400" b="0" kern="1200" noProof="0">
                          <a:solidFill>
                            <a:schemeClr val="tx1"/>
                          </a:solidFill>
                          <a:effectLst/>
                          <a:latin typeface="Arial" panose="020B0604020202020204" pitchFamily="34" charset="0"/>
                          <a:ea typeface="+mn-ea"/>
                          <a:cs typeface="Arial" panose="020B0604020202020204" pitchFamily="34" charset="0"/>
                        </a:rPr>
                      </a:br>
                      <a:r>
                        <a:rPr lang="de-DE" sz="1400" b="0" kern="1200" noProof="0">
                          <a:solidFill>
                            <a:schemeClr val="tx1"/>
                          </a:solidFill>
                          <a:effectLst/>
                          <a:latin typeface="Arial" panose="020B0604020202020204" pitchFamily="34" charset="0"/>
                          <a:ea typeface="+mn-ea"/>
                          <a:cs typeface="Arial" panose="020B0604020202020204" pitchFamily="34" charset="0"/>
                        </a:rPr>
                        <a:t>Die haben sich sicher tief in ihrem Bau versteckt. </a:t>
                      </a:r>
                      <a:endParaRPr lang="de-DE" sz="14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8949520"/>
                  </a:ext>
                </a:extLst>
              </a:tr>
              <a:tr h="544794">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400" b="1" noProof="0">
                          <a:solidFill>
                            <a:schemeClr val="tx2"/>
                          </a:solidFill>
                          <a:latin typeface="Arial" panose="020B0604020202020204" pitchFamily="34" charset="0"/>
                          <a:cs typeface="Arial" panose="020B0604020202020204" pitchFamily="34" charset="0"/>
                        </a:rPr>
                        <a:t>Aussage 2</a:t>
                      </a: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8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400" b="0" kern="1200" noProof="0">
                          <a:solidFill>
                            <a:schemeClr val="tx1"/>
                          </a:solidFill>
                          <a:effectLst/>
                          <a:latin typeface="Arial" panose="020B0604020202020204" pitchFamily="34" charset="0"/>
                          <a:ea typeface="+mn-ea"/>
                          <a:cs typeface="Arial" panose="020B0604020202020204" pitchFamily="34" charset="0"/>
                        </a:rPr>
                        <a:t>Das Wildschwein hatte großes Glück. Er wurde nur </a:t>
                      </a:r>
                      <a:br>
                        <a:rPr lang="de-DE" sz="1400" b="0" kern="1200" noProof="0">
                          <a:solidFill>
                            <a:schemeClr val="tx1"/>
                          </a:solidFill>
                          <a:effectLst/>
                          <a:latin typeface="Arial" panose="020B0604020202020204" pitchFamily="34" charset="0"/>
                          <a:ea typeface="+mn-ea"/>
                          <a:cs typeface="Arial" panose="020B0604020202020204" pitchFamily="34" charset="0"/>
                        </a:rPr>
                      </a:br>
                      <a:r>
                        <a:rPr lang="de-DE" sz="1400" b="0" kern="1200" noProof="0">
                          <a:solidFill>
                            <a:schemeClr val="tx1"/>
                          </a:solidFill>
                          <a:effectLst/>
                          <a:latin typeface="Arial" panose="020B0604020202020204" pitchFamily="34" charset="0"/>
                          <a:ea typeface="+mn-ea"/>
                          <a:cs typeface="Arial" panose="020B0604020202020204" pitchFamily="34" charset="0"/>
                        </a:rPr>
                        <a:t>knapp von einem herunterfallenden Ast verfehlt. </a:t>
                      </a:r>
                      <a:endParaRPr lang="de-DE" sz="14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2348972"/>
                  </a:ext>
                </a:extLst>
              </a:tr>
              <a:tr h="544794">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400" b="1" noProof="0">
                          <a:solidFill>
                            <a:schemeClr val="tx2"/>
                          </a:solidFill>
                          <a:latin typeface="Arial" panose="020B0604020202020204" pitchFamily="34" charset="0"/>
                          <a:cs typeface="Arial" panose="020B0604020202020204" pitchFamily="34" charset="0"/>
                        </a:rPr>
                        <a:t>Aussage 3</a:t>
                      </a: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8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400" b="0" kern="1200" noProof="0">
                          <a:solidFill>
                            <a:schemeClr val="tx1"/>
                          </a:solidFill>
                          <a:effectLst/>
                          <a:latin typeface="Arial" panose="020B0604020202020204" pitchFamily="34" charset="0"/>
                          <a:ea typeface="+mn-ea"/>
                          <a:cs typeface="Arial" panose="020B0604020202020204" pitchFamily="34" charset="0"/>
                        </a:rPr>
                        <a:t>Das Mauseloch ist voller Wasser gelaufen. </a:t>
                      </a:r>
                      <a:br>
                        <a:rPr lang="de-DE" sz="1400" b="0" kern="1200" noProof="0">
                          <a:solidFill>
                            <a:schemeClr val="tx1"/>
                          </a:solidFill>
                          <a:effectLst/>
                          <a:latin typeface="Arial" panose="020B0604020202020204" pitchFamily="34" charset="0"/>
                          <a:ea typeface="+mn-ea"/>
                          <a:cs typeface="Arial" panose="020B0604020202020204" pitchFamily="34" charset="0"/>
                        </a:rPr>
                      </a:br>
                      <a:r>
                        <a:rPr lang="de-DE" sz="1400" b="0" kern="1200" noProof="0">
                          <a:solidFill>
                            <a:schemeClr val="tx1"/>
                          </a:solidFill>
                          <a:effectLst/>
                          <a:latin typeface="Arial" panose="020B0604020202020204" pitchFamily="34" charset="0"/>
                          <a:ea typeface="+mn-ea"/>
                          <a:cs typeface="Arial" panose="020B0604020202020204" pitchFamily="34" charset="0"/>
                        </a:rPr>
                        <a:t>Die Maus kommt nicht mehr in ihre Höhle. </a:t>
                      </a:r>
                      <a:endParaRPr lang="de-DE" sz="14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517070"/>
                  </a:ext>
                </a:extLst>
              </a:tr>
              <a:tr h="544794">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400" b="1" noProof="0">
                          <a:solidFill>
                            <a:schemeClr val="tx2"/>
                          </a:solidFill>
                          <a:latin typeface="Arial" panose="020B0604020202020204" pitchFamily="34" charset="0"/>
                          <a:cs typeface="Arial" panose="020B0604020202020204" pitchFamily="34" charset="0"/>
                        </a:rPr>
                        <a:t>Aussage 4</a:t>
                      </a: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8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400" b="0" kern="1200" noProof="0">
                          <a:solidFill>
                            <a:schemeClr val="tx1"/>
                          </a:solidFill>
                          <a:effectLst/>
                          <a:latin typeface="Arial" panose="020B0604020202020204" pitchFamily="34" charset="0"/>
                          <a:ea typeface="+mn-ea"/>
                          <a:cs typeface="Arial" panose="020B0604020202020204" pitchFamily="34" charset="0"/>
                        </a:rPr>
                        <a:t>Der Dachs musste zum Arzt gehen. </a:t>
                      </a:r>
                      <a:br>
                        <a:rPr lang="de-DE" sz="1400" b="0" kern="1200" noProof="0">
                          <a:solidFill>
                            <a:schemeClr val="tx1"/>
                          </a:solidFill>
                          <a:effectLst/>
                          <a:latin typeface="Arial" panose="020B0604020202020204" pitchFamily="34" charset="0"/>
                          <a:ea typeface="+mn-ea"/>
                          <a:cs typeface="Arial" panose="020B0604020202020204" pitchFamily="34" charset="0"/>
                        </a:rPr>
                      </a:br>
                      <a:r>
                        <a:rPr lang="de-DE" sz="1400" b="0" kern="1200" noProof="0">
                          <a:solidFill>
                            <a:schemeClr val="tx1"/>
                          </a:solidFill>
                          <a:effectLst/>
                          <a:latin typeface="Arial" panose="020B0604020202020204" pitchFamily="34" charset="0"/>
                          <a:ea typeface="+mn-ea"/>
                          <a:cs typeface="Arial" panose="020B0604020202020204" pitchFamily="34" charset="0"/>
                        </a:rPr>
                        <a:t>Ihm war ein Stein auf den Fuß gefallen.</a:t>
                      </a:r>
                      <a:r>
                        <a:rPr lang="de-DE" sz="1400" b="0" noProof="0">
                          <a:solidFill>
                            <a:schemeClr val="tx1"/>
                          </a:solidFill>
                          <a:effectLst/>
                          <a:latin typeface="Arial" panose="020B0604020202020204" pitchFamily="34" charset="0"/>
                          <a:cs typeface="Arial" panose="020B0604020202020204" pitchFamily="34" charset="0"/>
                        </a:rPr>
                        <a:t> </a:t>
                      </a:r>
                      <a:endParaRPr lang="de-DE" sz="14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8378971"/>
                  </a:ext>
                </a:extLst>
              </a:tr>
              <a:tr h="486564">
                <a:tc>
                  <a:txBody>
                    <a:bodyPr/>
                    <a:lstStyle/>
                    <a:p>
                      <a:pPr>
                        <a:lnSpc>
                          <a:spcPct val="110000"/>
                        </a:lnSpc>
                      </a:pPr>
                      <a:r>
                        <a:rPr lang="de-DE" sz="1400" b="1" noProof="0">
                          <a:solidFill>
                            <a:schemeClr val="tx2"/>
                          </a:solidFill>
                          <a:latin typeface="Arial" panose="020B0604020202020204" pitchFamily="34" charset="0"/>
                          <a:cs typeface="Arial" panose="020B0604020202020204" pitchFamily="34" charset="0"/>
                        </a:rPr>
                        <a:t>Aussage 1</a:t>
                      </a: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de-DE" sz="18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de-DE" sz="1400" b="0" noProof="0">
                          <a:solidFill>
                            <a:schemeClr val="tx1"/>
                          </a:solidFill>
                          <a:latin typeface="Arial" panose="020B0604020202020204" pitchFamily="34" charset="0"/>
                          <a:cs typeface="Arial" panose="020B0604020202020204" pitchFamily="34" charset="0"/>
                        </a:rPr>
                        <a:t>Die Rehe konnten sich ins Unterholz retten. </a:t>
                      </a: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615347"/>
                  </a:ext>
                </a:extLst>
              </a:tr>
              <a:tr h="544794">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400" b="1" noProof="0">
                          <a:solidFill>
                            <a:schemeClr val="tx2"/>
                          </a:solidFill>
                          <a:latin typeface="Arial" panose="020B0604020202020204" pitchFamily="34" charset="0"/>
                          <a:cs typeface="Arial" panose="020B0604020202020204" pitchFamily="34" charset="0"/>
                        </a:rPr>
                        <a:t>Aussage 2</a:t>
                      </a: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8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400" b="0" kern="1200" noProof="0">
                          <a:solidFill>
                            <a:schemeClr val="tx1"/>
                          </a:solidFill>
                          <a:effectLst/>
                          <a:latin typeface="Arial" panose="020B0604020202020204" pitchFamily="34" charset="0"/>
                          <a:ea typeface="+mn-ea"/>
                          <a:cs typeface="Arial" panose="020B0604020202020204" pitchFamily="34" charset="0"/>
                        </a:rPr>
                        <a:t>Die Eule kann nicht mehr richtig fliegen. </a:t>
                      </a:r>
                      <a:br>
                        <a:rPr lang="de-DE" sz="1400" b="0" kern="1200" noProof="0">
                          <a:solidFill>
                            <a:schemeClr val="tx1"/>
                          </a:solidFill>
                          <a:effectLst/>
                          <a:latin typeface="Arial" panose="020B0604020202020204" pitchFamily="34" charset="0"/>
                          <a:ea typeface="+mn-ea"/>
                          <a:cs typeface="Arial" panose="020B0604020202020204" pitchFamily="34" charset="0"/>
                        </a:rPr>
                      </a:br>
                      <a:r>
                        <a:rPr lang="de-DE" sz="1400" b="0" kern="1200" noProof="0">
                          <a:solidFill>
                            <a:schemeClr val="tx1"/>
                          </a:solidFill>
                          <a:effectLst/>
                          <a:latin typeface="Arial" panose="020B0604020202020204" pitchFamily="34" charset="0"/>
                          <a:ea typeface="+mn-ea"/>
                          <a:cs typeface="Arial" panose="020B0604020202020204" pitchFamily="34" charset="0"/>
                        </a:rPr>
                        <a:t>Sie ist von einem Ast am Flügel getroffen worden. </a:t>
                      </a:r>
                      <a:endParaRPr lang="de-DE" sz="14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0118007"/>
                  </a:ext>
                </a:extLst>
              </a:tr>
              <a:tr h="486564">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400" b="1" noProof="0">
                          <a:solidFill>
                            <a:schemeClr val="tx2"/>
                          </a:solidFill>
                          <a:latin typeface="Arial" panose="020B0604020202020204" pitchFamily="34" charset="0"/>
                          <a:cs typeface="Arial" panose="020B0604020202020204" pitchFamily="34" charset="0"/>
                        </a:rPr>
                        <a:t>Aussage 3</a:t>
                      </a:r>
                      <a:endParaRPr lang="de-DE" sz="1400" b="1" noProof="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8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400" b="0" kern="1200" noProof="0">
                          <a:solidFill>
                            <a:schemeClr val="tx1"/>
                          </a:solidFill>
                          <a:effectLst/>
                          <a:latin typeface="Arial" panose="020B0604020202020204" pitchFamily="34" charset="0"/>
                          <a:ea typeface="+mn-ea"/>
                          <a:cs typeface="Arial" panose="020B0604020202020204" pitchFamily="34" charset="0"/>
                        </a:rPr>
                        <a:t>Auf dem Waldboden lag ein Vogelnest. </a:t>
                      </a:r>
                      <a:endParaRPr lang="de-DE" sz="1400" b="0" noProof="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108621"/>
                  </a:ext>
                </a:extLst>
              </a:tr>
              <a:tr h="486564">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1400" b="1" noProof="0">
                          <a:solidFill>
                            <a:schemeClr val="tx2"/>
                          </a:solidFill>
                          <a:latin typeface="Arial" panose="020B0604020202020204" pitchFamily="34" charset="0"/>
                          <a:cs typeface="Arial" panose="020B0604020202020204" pitchFamily="34" charset="0"/>
                        </a:rPr>
                        <a:t>Aussage 3</a:t>
                      </a: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de-DE" sz="1800" b="1" noProof="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400" b="0" kern="1200" noProof="0" dirty="0">
                          <a:solidFill>
                            <a:schemeClr val="tx1"/>
                          </a:solidFill>
                          <a:effectLst/>
                          <a:latin typeface="Arial" panose="020B0604020202020204" pitchFamily="34" charset="0"/>
                          <a:ea typeface="+mn-ea"/>
                          <a:cs typeface="Arial" panose="020B0604020202020204" pitchFamily="34" charset="0"/>
                        </a:rPr>
                        <a:t>Zum Glück hat der Blitz den Heuschober nicht getroffen. </a:t>
                      </a:r>
                      <a:endParaRPr lang="de-DE" sz="1400" b="0" noProof="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011455"/>
                  </a:ext>
                </a:extLst>
              </a:tr>
            </a:tbl>
          </a:graphicData>
        </a:graphic>
      </p:graphicFrame>
      <p:grpSp>
        <p:nvGrpSpPr>
          <p:cNvPr id="7" name="Gruppieren 6">
            <a:extLst>
              <a:ext uri="{FF2B5EF4-FFF2-40B4-BE49-F238E27FC236}">
                <a16:creationId xmlns:a16="http://schemas.microsoft.com/office/drawing/2014/main" id="{A726B9AB-C4EE-47B5-ACC3-FE57AF81CA3E}"/>
              </a:ext>
            </a:extLst>
          </p:cNvPr>
          <p:cNvGrpSpPr/>
          <p:nvPr userDrawn="1"/>
        </p:nvGrpSpPr>
        <p:grpSpPr>
          <a:xfrm>
            <a:off x="7102748" y="1814343"/>
            <a:ext cx="1973466" cy="1651837"/>
            <a:chOff x="6696898" y="1532430"/>
            <a:chExt cx="2315420" cy="1938060"/>
          </a:xfrm>
        </p:grpSpPr>
        <p:sp>
          <p:nvSpPr>
            <p:cNvPr id="8" name="Freihandform 7">
              <a:extLst>
                <a:ext uri="{FF2B5EF4-FFF2-40B4-BE49-F238E27FC236}">
                  <a16:creationId xmlns:a16="http://schemas.microsoft.com/office/drawing/2014/main" id="{ACCF0595-6AA6-4356-D618-A93D53193FE2}"/>
                </a:ext>
              </a:extLst>
            </p:cNvPr>
            <p:cNvSpPr/>
            <p:nvPr/>
          </p:nvSpPr>
          <p:spPr>
            <a:xfrm flipH="1">
              <a:off x="6696898" y="1532430"/>
              <a:ext cx="2315420" cy="1938060"/>
            </a:xfrm>
            <a:custGeom>
              <a:avLst/>
              <a:gdLst>
                <a:gd name="connsiteX0" fmla="*/ 4328846 w 4876800"/>
                <a:gd name="connsiteY0" fmla="*/ 0 h 4081995"/>
                <a:gd name="connsiteX1" fmla="*/ 547954 w 4876800"/>
                <a:gd name="connsiteY1" fmla="*/ 0 h 4081995"/>
                <a:gd name="connsiteX2" fmla="*/ 0 w 4876800"/>
                <a:gd name="connsiteY2" fmla="*/ 554307 h 4081995"/>
                <a:gd name="connsiteX3" fmla="*/ 0 w 4876800"/>
                <a:gd name="connsiteY3" fmla="*/ 2782605 h 4081995"/>
                <a:gd name="connsiteX4" fmla="*/ 547954 w 4876800"/>
                <a:gd name="connsiteY4" fmla="*/ 3336903 h 4081995"/>
                <a:gd name="connsiteX5" fmla="*/ 1929346 w 4876800"/>
                <a:gd name="connsiteY5" fmla="*/ 3336903 h 4081995"/>
                <a:gd name="connsiteX6" fmla="*/ 1791262 w 4876800"/>
                <a:gd name="connsiteY6" fmla="*/ 3881676 h 4081995"/>
                <a:gd name="connsiteX7" fmla="*/ 2033130 w 4876800"/>
                <a:gd name="connsiteY7" fmla="*/ 4053955 h 4081995"/>
                <a:gd name="connsiteX8" fmla="*/ 3081261 w 4876800"/>
                <a:gd name="connsiteY8" fmla="*/ 3336912 h 4081995"/>
                <a:gd name="connsiteX9" fmla="*/ 4328846 w 4876800"/>
                <a:gd name="connsiteY9" fmla="*/ 3336912 h 4081995"/>
                <a:gd name="connsiteX10" fmla="*/ 4876800 w 4876800"/>
                <a:gd name="connsiteY10" fmla="*/ 2782614 h 4081995"/>
                <a:gd name="connsiteX11" fmla="*/ 4876800 w 4876800"/>
                <a:gd name="connsiteY11" fmla="*/ 554307 h 4081995"/>
                <a:gd name="connsiteX12" fmla="*/ 4328846 w 4876800"/>
                <a:gd name="connsiteY12" fmla="*/ 0 h 408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00" h="4081995">
                  <a:moveTo>
                    <a:pt x="4328846" y="0"/>
                  </a:moveTo>
                  <a:lnTo>
                    <a:pt x="547954" y="0"/>
                  </a:lnTo>
                  <a:cubicBezTo>
                    <a:pt x="245374" y="0"/>
                    <a:pt x="0" y="248221"/>
                    <a:pt x="0" y="554307"/>
                  </a:cubicBezTo>
                  <a:lnTo>
                    <a:pt x="0" y="2782605"/>
                  </a:lnTo>
                  <a:cubicBezTo>
                    <a:pt x="0" y="3088691"/>
                    <a:pt x="245374" y="3336903"/>
                    <a:pt x="547954" y="3336903"/>
                  </a:cubicBezTo>
                  <a:lnTo>
                    <a:pt x="1929346" y="3336903"/>
                  </a:lnTo>
                  <a:lnTo>
                    <a:pt x="1791262" y="3881676"/>
                  </a:lnTo>
                  <a:cubicBezTo>
                    <a:pt x="1755096" y="4024351"/>
                    <a:pt x="1912582" y="4136432"/>
                    <a:pt x="2033130" y="4053955"/>
                  </a:cubicBezTo>
                  <a:lnTo>
                    <a:pt x="3081261" y="3336912"/>
                  </a:lnTo>
                  <a:lnTo>
                    <a:pt x="4328846" y="3336912"/>
                  </a:lnTo>
                  <a:cubicBezTo>
                    <a:pt x="4631427" y="3336912"/>
                    <a:pt x="4876800" y="3088691"/>
                    <a:pt x="4876800" y="2782614"/>
                  </a:cubicBezTo>
                  <a:lnTo>
                    <a:pt x="4876800" y="554307"/>
                  </a:lnTo>
                  <a:cubicBezTo>
                    <a:pt x="4876800" y="248221"/>
                    <a:pt x="4631427" y="0"/>
                    <a:pt x="4328846" y="0"/>
                  </a:cubicBezTo>
                  <a:close/>
                </a:path>
              </a:pathLst>
            </a:custGeom>
            <a:solidFill>
              <a:schemeClr val="tx2">
                <a:alpha val="77764"/>
              </a:schemeClr>
            </a:solidFill>
            <a:ln w="9525" cap="flat">
              <a:noFill/>
              <a:prstDash val="solid"/>
              <a:miter/>
            </a:ln>
          </p:spPr>
          <p:txBody>
            <a:bodyPr rtlCol="0" anchor="ctr"/>
            <a:lstStyle/>
            <a:p>
              <a:endParaRPr lang="en-US" dirty="0"/>
            </a:p>
          </p:txBody>
        </p:sp>
        <p:sp>
          <p:nvSpPr>
            <p:cNvPr id="9" name="Textfeld 8">
              <a:extLst>
                <a:ext uri="{FF2B5EF4-FFF2-40B4-BE49-F238E27FC236}">
                  <a16:creationId xmlns:a16="http://schemas.microsoft.com/office/drawing/2014/main" id="{6E4C7984-302C-3ABF-6E16-E97569B7DF46}"/>
                </a:ext>
              </a:extLst>
            </p:cNvPr>
            <p:cNvSpPr txBox="1"/>
            <p:nvPr/>
          </p:nvSpPr>
          <p:spPr>
            <a:xfrm>
              <a:off x="6957399" y="2092185"/>
              <a:ext cx="1737713" cy="505549"/>
            </a:xfrm>
            <a:prstGeom prst="rect">
              <a:avLst/>
            </a:prstGeom>
            <a:noFill/>
          </p:spPr>
          <p:txBody>
            <a:bodyPr wrap="square" lIns="0" tIns="0" rIns="0" bIns="0" rtlCol="0">
              <a:spAutoFit/>
            </a:bodyPr>
            <a:lstStyle/>
            <a:p>
              <a:pPr algn="ctr"/>
              <a:r>
                <a:rPr lang="de-DE" sz="2800" b="1" cap="all" spc="150" noProof="0" dirty="0">
                  <a:solidFill>
                    <a:schemeClr val="bg1"/>
                  </a:solidFill>
                  <a:latin typeface="Arial" panose="020B0604020202020204" pitchFamily="34" charset="0"/>
                  <a:cs typeface="Arial" panose="020B0604020202020204" pitchFamily="34" charset="0"/>
                </a:rPr>
                <a:t>Danke</a:t>
              </a:r>
            </a:p>
          </p:txBody>
        </p:sp>
      </p:grpSp>
      <p:grpSp>
        <p:nvGrpSpPr>
          <p:cNvPr id="10" name="Gruppieren 9">
            <a:extLst>
              <a:ext uri="{FF2B5EF4-FFF2-40B4-BE49-F238E27FC236}">
                <a16:creationId xmlns:a16="http://schemas.microsoft.com/office/drawing/2014/main" id="{A8E007FF-9D7E-6876-2CA6-897D48523742}"/>
              </a:ext>
            </a:extLst>
          </p:cNvPr>
          <p:cNvGrpSpPr/>
          <p:nvPr userDrawn="1"/>
        </p:nvGrpSpPr>
        <p:grpSpPr>
          <a:xfrm>
            <a:off x="7379566" y="3702181"/>
            <a:ext cx="1047308" cy="1047308"/>
            <a:chOff x="2291379" y="1957892"/>
            <a:chExt cx="1194794" cy="1194794"/>
          </a:xfrm>
        </p:grpSpPr>
        <p:sp>
          <p:nvSpPr>
            <p:cNvPr id="12" name="Oval 11">
              <a:extLst>
                <a:ext uri="{FF2B5EF4-FFF2-40B4-BE49-F238E27FC236}">
                  <a16:creationId xmlns:a16="http://schemas.microsoft.com/office/drawing/2014/main" id="{16F61794-5600-9E51-5AF8-E4EBBA9D5B08}"/>
                </a:ext>
              </a:extLst>
            </p:cNvPr>
            <p:cNvSpPr/>
            <p:nvPr/>
          </p:nvSpPr>
          <p:spPr>
            <a:xfrm>
              <a:off x="2291379" y="1957892"/>
              <a:ext cx="1194794" cy="1194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a:extLst>
                <a:ext uri="{FF2B5EF4-FFF2-40B4-BE49-F238E27FC236}">
                  <a16:creationId xmlns:a16="http://schemas.microsoft.com/office/drawing/2014/main" id="{9BF87876-C069-9198-F062-284E8ECC13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5339" y="2185822"/>
              <a:ext cx="777202" cy="777202"/>
            </a:xfrm>
            <a:prstGeom prst="rect">
              <a:avLst/>
            </a:prstGeom>
          </p:spPr>
        </p:pic>
      </p:grpSp>
      <p:grpSp>
        <p:nvGrpSpPr>
          <p:cNvPr id="14" name="Gruppieren 13">
            <a:extLst>
              <a:ext uri="{FF2B5EF4-FFF2-40B4-BE49-F238E27FC236}">
                <a16:creationId xmlns:a16="http://schemas.microsoft.com/office/drawing/2014/main" id="{E38E0D01-8777-B20C-FEBB-6F54BD47347D}"/>
              </a:ext>
            </a:extLst>
          </p:cNvPr>
          <p:cNvGrpSpPr/>
          <p:nvPr userDrawn="1"/>
        </p:nvGrpSpPr>
        <p:grpSpPr>
          <a:xfrm>
            <a:off x="742950" y="2997473"/>
            <a:ext cx="372204" cy="267221"/>
            <a:chOff x="7877317" y="1127839"/>
            <a:chExt cx="1080000" cy="775376"/>
          </a:xfrm>
        </p:grpSpPr>
        <p:sp>
          <p:nvSpPr>
            <p:cNvPr id="15" name="Oval 14">
              <a:extLst>
                <a:ext uri="{FF2B5EF4-FFF2-40B4-BE49-F238E27FC236}">
                  <a16:creationId xmlns:a16="http://schemas.microsoft.com/office/drawing/2014/main" id="{26794596-7C00-A22A-8C1A-D267F83E395F}"/>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a:extLst>
                <a:ext uri="{FF2B5EF4-FFF2-40B4-BE49-F238E27FC236}">
                  <a16:creationId xmlns:a16="http://schemas.microsoft.com/office/drawing/2014/main" id="{278A7EEB-2FA7-4FC8-2E3F-4083A1A08A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5853" y="1127839"/>
              <a:ext cx="742928" cy="691523"/>
            </a:xfrm>
            <a:prstGeom prst="rect">
              <a:avLst/>
            </a:prstGeom>
          </p:spPr>
        </p:pic>
      </p:grpSp>
      <p:grpSp>
        <p:nvGrpSpPr>
          <p:cNvPr id="17" name="Gruppieren 16">
            <a:extLst>
              <a:ext uri="{FF2B5EF4-FFF2-40B4-BE49-F238E27FC236}">
                <a16:creationId xmlns:a16="http://schemas.microsoft.com/office/drawing/2014/main" id="{35D51961-0AEF-FBAC-FBC2-23B9BE12F141}"/>
              </a:ext>
            </a:extLst>
          </p:cNvPr>
          <p:cNvGrpSpPr/>
          <p:nvPr userDrawn="1"/>
        </p:nvGrpSpPr>
        <p:grpSpPr>
          <a:xfrm>
            <a:off x="742950" y="4033341"/>
            <a:ext cx="372205" cy="392451"/>
            <a:chOff x="7877317" y="764467"/>
            <a:chExt cx="1080000" cy="1138748"/>
          </a:xfrm>
        </p:grpSpPr>
        <p:sp>
          <p:nvSpPr>
            <p:cNvPr id="18" name="Oval 17">
              <a:extLst>
                <a:ext uri="{FF2B5EF4-FFF2-40B4-BE49-F238E27FC236}">
                  <a16:creationId xmlns:a16="http://schemas.microsoft.com/office/drawing/2014/main" id="{4D04804D-FF7A-C307-3DAA-5D503E4C3780}"/>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a:extLst>
                <a:ext uri="{FF2B5EF4-FFF2-40B4-BE49-F238E27FC236}">
                  <a16:creationId xmlns:a16="http://schemas.microsoft.com/office/drawing/2014/main" id="{BBD75D9B-CC5D-4FF3-2ACB-3E4A4E6A79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8811" y="764467"/>
              <a:ext cx="1057011" cy="1054901"/>
            </a:xfrm>
            <a:prstGeom prst="rect">
              <a:avLst/>
            </a:prstGeom>
          </p:spPr>
        </p:pic>
      </p:grpSp>
      <p:grpSp>
        <p:nvGrpSpPr>
          <p:cNvPr id="20" name="Gruppieren 19">
            <a:extLst>
              <a:ext uri="{FF2B5EF4-FFF2-40B4-BE49-F238E27FC236}">
                <a16:creationId xmlns:a16="http://schemas.microsoft.com/office/drawing/2014/main" id="{3D6B29AE-7389-8D5A-8035-CD41C5141348}"/>
              </a:ext>
            </a:extLst>
          </p:cNvPr>
          <p:cNvGrpSpPr/>
          <p:nvPr userDrawn="1"/>
        </p:nvGrpSpPr>
        <p:grpSpPr>
          <a:xfrm>
            <a:off x="742950" y="1860941"/>
            <a:ext cx="372205" cy="392451"/>
            <a:chOff x="4799649" y="3904037"/>
            <a:chExt cx="2380037" cy="2509502"/>
          </a:xfrm>
        </p:grpSpPr>
        <p:sp>
          <p:nvSpPr>
            <p:cNvPr id="21" name="Oval 20">
              <a:extLst>
                <a:ext uri="{FF2B5EF4-FFF2-40B4-BE49-F238E27FC236}">
                  <a16:creationId xmlns:a16="http://schemas.microsoft.com/office/drawing/2014/main" id="{4C7B7030-9733-A59A-2037-93DF9166521C}"/>
                </a:ext>
              </a:extLst>
            </p:cNvPr>
            <p:cNvSpPr/>
            <p:nvPr/>
          </p:nvSpPr>
          <p:spPr>
            <a:xfrm>
              <a:off x="4799649" y="6016866"/>
              <a:ext cx="2380037" cy="39667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fik 21">
              <a:extLst>
                <a:ext uri="{FF2B5EF4-FFF2-40B4-BE49-F238E27FC236}">
                  <a16:creationId xmlns:a16="http://schemas.microsoft.com/office/drawing/2014/main" id="{966D87A7-FD94-A044-1A7D-286D071BCE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008633" y="3904037"/>
              <a:ext cx="1962069" cy="2324725"/>
            </a:xfrm>
            <a:prstGeom prst="rect">
              <a:avLst/>
            </a:prstGeom>
          </p:spPr>
        </p:pic>
      </p:grpSp>
      <p:grpSp>
        <p:nvGrpSpPr>
          <p:cNvPr id="23" name="Gruppieren 22">
            <a:extLst>
              <a:ext uri="{FF2B5EF4-FFF2-40B4-BE49-F238E27FC236}">
                <a16:creationId xmlns:a16="http://schemas.microsoft.com/office/drawing/2014/main" id="{CA93C407-1D03-1DA8-446B-2E330EA8BD0B}"/>
              </a:ext>
            </a:extLst>
          </p:cNvPr>
          <p:cNvGrpSpPr/>
          <p:nvPr userDrawn="1"/>
        </p:nvGrpSpPr>
        <p:grpSpPr>
          <a:xfrm>
            <a:off x="742950" y="5070430"/>
            <a:ext cx="387511" cy="392451"/>
            <a:chOff x="7832902" y="764467"/>
            <a:chExt cx="1124415" cy="1138748"/>
          </a:xfrm>
        </p:grpSpPr>
        <p:sp>
          <p:nvSpPr>
            <p:cNvPr id="24" name="Oval 23">
              <a:extLst>
                <a:ext uri="{FF2B5EF4-FFF2-40B4-BE49-F238E27FC236}">
                  <a16:creationId xmlns:a16="http://schemas.microsoft.com/office/drawing/2014/main" id="{21340031-FB75-B63A-E33E-3696EB1870AE}"/>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fik 24">
              <a:extLst>
                <a:ext uri="{FF2B5EF4-FFF2-40B4-BE49-F238E27FC236}">
                  <a16:creationId xmlns:a16="http://schemas.microsoft.com/office/drawing/2014/main" id="{3614CAC8-83B6-04AC-D068-0405B633EE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32902" y="764467"/>
              <a:ext cx="1029584" cy="1054901"/>
            </a:xfrm>
            <a:prstGeom prst="rect">
              <a:avLst/>
            </a:prstGeom>
          </p:spPr>
        </p:pic>
      </p:grpSp>
      <p:grpSp>
        <p:nvGrpSpPr>
          <p:cNvPr id="26" name="Gruppieren 25">
            <a:extLst>
              <a:ext uri="{FF2B5EF4-FFF2-40B4-BE49-F238E27FC236}">
                <a16:creationId xmlns:a16="http://schemas.microsoft.com/office/drawing/2014/main" id="{F4A28536-6FAF-A8DC-D63F-ADA602CFD15C}"/>
              </a:ext>
            </a:extLst>
          </p:cNvPr>
          <p:cNvGrpSpPr/>
          <p:nvPr userDrawn="1"/>
        </p:nvGrpSpPr>
        <p:grpSpPr>
          <a:xfrm>
            <a:off x="742950" y="6098331"/>
            <a:ext cx="372205" cy="334373"/>
            <a:chOff x="7877317" y="932988"/>
            <a:chExt cx="1080000" cy="970227"/>
          </a:xfrm>
        </p:grpSpPr>
        <p:sp>
          <p:nvSpPr>
            <p:cNvPr id="27" name="Oval 26">
              <a:extLst>
                <a:ext uri="{FF2B5EF4-FFF2-40B4-BE49-F238E27FC236}">
                  <a16:creationId xmlns:a16="http://schemas.microsoft.com/office/drawing/2014/main" id="{FE6B125B-787C-D33D-FACC-1EC47B9ACFA8}"/>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fik 27">
              <a:extLst>
                <a:ext uri="{FF2B5EF4-FFF2-40B4-BE49-F238E27FC236}">
                  <a16:creationId xmlns:a16="http://schemas.microsoft.com/office/drawing/2014/main" id="{B87817A4-2628-3B9C-357C-DD02B36771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43265" y="932988"/>
              <a:ext cx="748104" cy="886380"/>
            </a:xfrm>
            <a:prstGeom prst="rect">
              <a:avLst/>
            </a:prstGeom>
          </p:spPr>
        </p:pic>
      </p:grpSp>
      <p:grpSp>
        <p:nvGrpSpPr>
          <p:cNvPr id="29" name="Gruppieren 28">
            <a:extLst>
              <a:ext uri="{FF2B5EF4-FFF2-40B4-BE49-F238E27FC236}">
                <a16:creationId xmlns:a16="http://schemas.microsoft.com/office/drawing/2014/main" id="{5CBB0CB7-CC26-A29C-E8B0-23A697E95F69}"/>
              </a:ext>
            </a:extLst>
          </p:cNvPr>
          <p:cNvGrpSpPr/>
          <p:nvPr userDrawn="1"/>
        </p:nvGrpSpPr>
        <p:grpSpPr>
          <a:xfrm>
            <a:off x="742950" y="2382909"/>
            <a:ext cx="372205" cy="392451"/>
            <a:chOff x="4799649" y="3904037"/>
            <a:chExt cx="2380037" cy="2509502"/>
          </a:xfrm>
        </p:grpSpPr>
        <p:sp>
          <p:nvSpPr>
            <p:cNvPr id="30" name="Oval 29">
              <a:extLst>
                <a:ext uri="{FF2B5EF4-FFF2-40B4-BE49-F238E27FC236}">
                  <a16:creationId xmlns:a16="http://schemas.microsoft.com/office/drawing/2014/main" id="{6F7C5808-4A61-DD88-5258-D9EA472575C6}"/>
                </a:ext>
              </a:extLst>
            </p:cNvPr>
            <p:cNvSpPr/>
            <p:nvPr/>
          </p:nvSpPr>
          <p:spPr>
            <a:xfrm>
              <a:off x="4799649" y="6016866"/>
              <a:ext cx="2380037" cy="39667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fik 30">
              <a:extLst>
                <a:ext uri="{FF2B5EF4-FFF2-40B4-BE49-F238E27FC236}">
                  <a16:creationId xmlns:a16="http://schemas.microsoft.com/office/drawing/2014/main" id="{DBA5E943-B8EC-B141-8727-9FA5F96B64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008633" y="3904037"/>
              <a:ext cx="1962069" cy="2324725"/>
            </a:xfrm>
            <a:prstGeom prst="rect">
              <a:avLst/>
            </a:prstGeom>
          </p:spPr>
        </p:pic>
      </p:grpSp>
      <p:grpSp>
        <p:nvGrpSpPr>
          <p:cNvPr id="32" name="Gruppieren 31">
            <a:extLst>
              <a:ext uri="{FF2B5EF4-FFF2-40B4-BE49-F238E27FC236}">
                <a16:creationId xmlns:a16="http://schemas.microsoft.com/office/drawing/2014/main" id="{9B507491-6508-2ADB-9A5C-200FAB61EBF3}"/>
              </a:ext>
            </a:extLst>
          </p:cNvPr>
          <p:cNvGrpSpPr/>
          <p:nvPr userDrawn="1"/>
        </p:nvGrpSpPr>
        <p:grpSpPr>
          <a:xfrm>
            <a:off x="742950" y="3546997"/>
            <a:ext cx="372204" cy="267221"/>
            <a:chOff x="7877317" y="1127839"/>
            <a:chExt cx="1080000" cy="775376"/>
          </a:xfrm>
        </p:grpSpPr>
        <p:sp>
          <p:nvSpPr>
            <p:cNvPr id="33" name="Oval 32">
              <a:extLst>
                <a:ext uri="{FF2B5EF4-FFF2-40B4-BE49-F238E27FC236}">
                  <a16:creationId xmlns:a16="http://schemas.microsoft.com/office/drawing/2014/main" id="{B51BEAB7-D89C-491E-8FEF-D08793A1C4A9}"/>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fik 33">
              <a:extLst>
                <a:ext uri="{FF2B5EF4-FFF2-40B4-BE49-F238E27FC236}">
                  <a16:creationId xmlns:a16="http://schemas.microsoft.com/office/drawing/2014/main" id="{68C1DDA1-4E3A-8F0A-CD16-37CCD0A0AF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5853" y="1127839"/>
              <a:ext cx="742928" cy="691523"/>
            </a:xfrm>
            <a:prstGeom prst="rect">
              <a:avLst/>
            </a:prstGeom>
          </p:spPr>
        </p:pic>
      </p:grpSp>
      <p:grpSp>
        <p:nvGrpSpPr>
          <p:cNvPr id="35" name="Gruppieren 34">
            <a:extLst>
              <a:ext uri="{FF2B5EF4-FFF2-40B4-BE49-F238E27FC236}">
                <a16:creationId xmlns:a16="http://schemas.microsoft.com/office/drawing/2014/main" id="{FCC3879B-4930-7437-C365-2DD6517D1B99}"/>
              </a:ext>
            </a:extLst>
          </p:cNvPr>
          <p:cNvGrpSpPr/>
          <p:nvPr userDrawn="1"/>
        </p:nvGrpSpPr>
        <p:grpSpPr>
          <a:xfrm>
            <a:off x="742950" y="4552798"/>
            <a:ext cx="372205" cy="392451"/>
            <a:chOff x="7877317" y="764467"/>
            <a:chExt cx="1080000" cy="1138748"/>
          </a:xfrm>
        </p:grpSpPr>
        <p:sp>
          <p:nvSpPr>
            <p:cNvPr id="36" name="Oval 35">
              <a:extLst>
                <a:ext uri="{FF2B5EF4-FFF2-40B4-BE49-F238E27FC236}">
                  <a16:creationId xmlns:a16="http://schemas.microsoft.com/office/drawing/2014/main" id="{07BAD4E4-B1D1-3EE1-FE6A-7C1B916F5906}"/>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fik 36">
              <a:extLst>
                <a:ext uri="{FF2B5EF4-FFF2-40B4-BE49-F238E27FC236}">
                  <a16:creationId xmlns:a16="http://schemas.microsoft.com/office/drawing/2014/main" id="{CF636FBC-91F2-6C5F-DBAE-3F869A5CF7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8811" y="764467"/>
              <a:ext cx="1057011" cy="1054901"/>
            </a:xfrm>
            <a:prstGeom prst="rect">
              <a:avLst/>
            </a:prstGeom>
          </p:spPr>
        </p:pic>
      </p:grpSp>
      <p:grpSp>
        <p:nvGrpSpPr>
          <p:cNvPr id="38" name="Gruppieren 37">
            <a:extLst>
              <a:ext uri="{FF2B5EF4-FFF2-40B4-BE49-F238E27FC236}">
                <a16:creationId xmlns:a16="http://schemas.microsoft.com/office/drawing/2014/main" id="{048BBD53-0F0D-48A2-430F-5AB3B516D1C4}"/>
              </a:ext>
            </a:extLst>
          </p:cNvPr>
          <p:cNvGrpSpPr/>
          <p:nvPr userDrawn="1"/>
        </p:nvGrpSpPr>
        <p:grpSpPr>
          <a:xfrm>
            <a:off x="742950" y="5590620"/>
            <a:ext cx="387511" cy="392451"/>
            <a:chOff x="7832902" y="764467"/>
            <a:chExt cx="1124415" cy="1138748"/>
          </a:xfrm>
        </p:grpSpPr>
        <p:sp>
          <p:nvSpPr>
            <p:cNvPr id="39" name="Oval 38">
              <a:extLst>
                <a:ext uri="{FF2B5EF4-FFF2-40B4-BE49-F238E27FC236}">
                  <a16:creationId xmlns:a16="http://schemas.microsoft.com/office/drawing/2014/main" id="{FB19C285-6844-EDEE-0B0A-20DDE64C5421}"/>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fik 39">
              <a:extLst>
                <a:ext uri="{FF2B5EF4-FFF2-40B4-BE49-F238E27FC236}">
                  <a16:creationId xmlns:a16="http://schemas.microsoft.com/office/drawing/2014/main" id="{86C68FC2-440F-61B5-2DBC-E507903516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32902" y="764467"/>
              <a:ext cx="1029584" cy="1054901"/>
            </a:xfrm>
            <a:prstGeom prst="rect">
              <a:avLst/>
            </a:prstGeom>
          </p:spPr>
        </p:pic>
      </p:grpSp>
      <p:grpSp>
        <p:nvGrpSpPr>
          <p:cNvPr id="41" name="Gruppieren 40">
            <a:extLst>
              <a:ext uri="{FF2B5EF4-FFF2-40B4-BE49-F238E27FC236}">
                <a16:creationId xmlns:a16="http://schemas.microsoft.com/office/drawing/2014/main" id="{57B1AABD-4920-13ED-25FC-D4244DD30C0F}"/>
              </a:ext>
            </a:extLst>
          </p:cNvPr>
          <p:cNvGrpSpPr/>
          <p:nvPr userDrawn="1"/>
        </p:nvGrpSpPr>
        <p:grpSpPr>
          <a:xfrm>
            <a:off x="742950" y="368301"/>
            <a:ext cx="1080000" cy="1080000"/>
            <a:chOff x="742950" y="368301"/>
            <a:chExt cx="1080000" cy="1080000"/>
          </a:xfrm>
        </p:grpSpPr>
        <p:sp>
          <p:nvSpPr>
            <p:cNvPr id="42" name="Oval 41">
              <a:extLst>
                <a:ext uri="{FF2B5EF4-FFF2-40B4-BE49-F238E27FC236}">
                  <a16:creationId xmlns:a16="http://schemas.microsoft.com/office/drawing/2014/main" id="{AC198108-8EF6-E908-A492-2BA6B60F3FDE}"/>
                </a:ext>
              </a:extLst>
            </p:cNvPr>
            <p:cNvSpPr/>
            <p:nvPr/>
          </p:nvSpPr>
          <p:spPr>
            <a:xfrm>
              <a:off x="742950" y="368301"/>
              <a:ext cx="1080000" cy="1080000"/>
            </a:xfrm>
            <a:prstGeom prst="ellipse">
              <a:avLst/>
            </a:prstGeom>
            <a:solidFill>
              <a:srgbClr val="EA59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43" name="Gruppieren 42">
              <a:extLst>
                <a:ext uri="{FF2B5EF4-FFF2-40B4-BE49-F238E27FC236}">
                  <a16:creationId xmlns:a16="http://schemas.microsoft.com/office/drawing/2014/main" id="{4670A3C9-4387-5016-EF62-9A35E3ADC480}"/>
                </a:ext>
              </a:extLst>
            </p:cNvPr>
            <p:cNvGrpSpPr/>
            <p:nvPr/>
          </p:nvGrpSpPr>
          <p:grpSpPr>
            <a:xfrm>
              <a:off x="903124" y="537447"/>
              <a:ext cx="759653" cy="606276"/>
              <a:chOff x="917531" y="537447"/>
              <a:chExt cx="759653" cy="606276"/>
            </a:xfrm>
          </p:grpSpPr>
          <p:pic>
            <p:nvPicPr>
              <p:cNvPr id="44" name="Grafik 43">
                <a:extLst>
                  <a:ext uri="{FF2B5EF4-FFF2-40B4-BE49-F238E27FC236}">
                    <a16:creationId xmlns:a16="http://schemas.microsoft.com/office/drawing/2014/main" id="{10997B93-EA3D-B316-D056-CEFAD66FBA8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34786" y="537447"/>
                <a:ext cx="442398" cy="442398"/>
              </a:xfrm>
              <a:prstGeom prst="rect">
                <a:avLst/>
              </a:prstGeom>
            </p:spPr>
          </p:pic>
          <p:grpSp>
            <p:nvGrpSpPr>
              <p:cNvPr id="45" name="Grafik 27">
                <a:extLst>
                  <a:ext uri="{FF2B5EF4-FFF2-40B4-BE49-F238E27FC236}">
                    <a16:creationId xmlns:a16="http://schemas.microsoft.com/office/drawing/2014/main" id="{9E2EFA3B-87F9-FBC8-23D8-18D7C77FB890}"/>
                  </a:ext>
                </a:extLst>
              </p:cNvPr>
              <p:cNvGrpSpPr/>
              <p:nvPr/>
            </p:nvGrpSpPr>
            <p:grpSpPr>
              <a:xfrm>
                <a:off x="917531" y="691460"/>
                <a:ext cx="343096" cy="452263"/>
                <a:chOff x="1961369" y="668054"/>
                <a:chExt cx="387083" cy="510246"/>
              </a:xfrm>
            </p:grpSpPr>
            <p:sp>
              <p:nvSpPr>
                <p:cNvPr id="60" name="Freihandform 59">
                  <a:extLst>
                    <a:ext uri="{FF2B5EF4-FFF2-40B4-BE49-F238E27FC236}">
                      <a16:creationId xmlns:a16="http://schemas.microsoft.com/office/drawing/2014/main" id="{E5B71E29-BE4A-7874-FBBC-2E7D1AD43364}"/>
                    </a:ext>
                  </a:extLst>
                </p:cNvPr>
                <p:cNvSpPr/>
                <p:nvPr/>
              </p:nvSpPr>
              <p:spPr>
                <a:xfrm>
                  <a:off x="1961369" y="668054"/>
                  <a:ext cx="387083" cy="510246"/>
                </a:xfrm>
                <a:custGeom>
                  <a:avLst/>
                  <a:gdLst>
                    <a:gd name="connsiteX0" fmla="*/ 346178 w 387083"/>
                    <a:gd name="connsiteY0" fmla="*/ 401391 h 510246"/>
                    <a:gd name="connsiteX1" fmla="*/ 322248 w 387083"/>
                    <a:gd name="connsiteY1" fmla="*/ 367862 h 510246"/>
                    <a:gd name="connsiteX2" fmla="*/ 303298 w 387083"/>
                    <a:gd name="connsiteY2" fmla="*/ 358387 h 510246"/>
                    <a:gd name="connsiteX3" fmla="*/ 295858 w 387083"/>
                    <a:gd name="connsiteY3" fmla="*/ 360906 h 510246"/>
                    <a:gd name="connsiteX4" fmla="*/ 286310 w 387083"/>
                    <a:gd name="connsiteY4" fmla="*/ 357392 h 510246"/>
                    <a:gd name="connsiteX5" fmla="*/ 387083 w 387083"/>
                    <a:gd name="connsiteY5" fmla="*/ 307907 h 510246"/>
                    <a:gd name="connsiteX6" fmla="*/ 334299 w 387083"/>
                    <a:gd name="connsiteY6" fmla="*/ 79176 h 510246"/>
                    <a:gd name="connsiteX7" fmla="*/ 193542 w 387083"/>
                    <a:gd name="connsiteY7" fmla="*/ 0 h 510246"/>
                    <a:gd name="connsiteX8" fmla="*/ 52784 w 387083"/>
                    <a:gd name="connsiteY8" fmla="*/ 79176 h 510246"/>
                    <a:gd name="connsiteX9" fmla="*/ 0 w 387083"/>
                    <a:gd name="connsiteY9" fmla="*/ 307907 h 510246"/>
                    <a:gd name="connsiteX10" fmla="*/ 100775 w 387083"/>
                    <a:gd name="connsiteY10" fmla="*/ 357391 h 510246"/>
                    <a:gd name="connsiteX11" fmla="*/ 91227 w 387083"/>
                    <a:gd name="connsiteY11" fmla="*/ 360904 h 510246"/>
                    <a:gd name="connsiteX12" fmla="*/ 83813 w 387083"/>
                    <a:gd name="connsiteY12" fmla="*/ 358372 h 510246"/>
                    <a:gd name="connsiteX13" fmla="*/ 66533 w 387083"/>
                    <a:gd name="connsiteY13" fmla="*/ 367012 h 510246"/>
                    <a:gd name="connsiteX14" fmla="*/ 40907 w 387083"/>
                    <a:gd name="connsiteY14" fmla="*/ 401390 h 510246"/>
                    <a:gd name="connsiteX15" fmla="*/ 40480 w 387083"/>
                    <a:gd name="connsiteY15" fmla="*/ 404588 h 510246"/>
                    <a:gd name="connsiteX16" fmla="*/ 40480 w 387083"/>
                    <a:gd name="connsiteY16" fmla="*/ 404589 h 510246"/>
                    <a:gd name="connsiteX17" fmla="*/ 30376 w 387083"/>
                    <a:gd name="connsiteY17" fmla="*/ 480365 h 510246"/>
                    <a:gd name="connsiteX18" fmla="*/ 56537 w 387083"/>
                    <a:gd name="connsiteY18" fmla="*/ 510246 h 510246"/>
                    <a:gd name="connsiteX19" fmla="*/ 330547 w 387083"/>
                    <a:gd name="connsiteY19" fmla="*/ 510246 h 510246"/>
                    <a:gd name="connsiteX20" fmla="*/ 356707 w 387083"/>
                    <a:gd name="connsiteY20" fmla="*/ 480366 h 510246"/>
                    <a:gd name="connsiteX21" fmla="*/ 346178 w 387083"/>
                    <a:gd name="connsiteY21" fmla="*/ 401391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083" h="510246">
                      <a:moveTo>
                        <a:pt x="346178" y="401391"/>
                      </a:moveTo>
                      <a:cubicBezTo>
                        <a:pt x="344251" y="386939"/>
                        <a:pt x="335289" y="374382"/>
                        <a:pt x="322248" y="367862"/>
                      </a:cubicBezTo>
                      <a:lnTo>
                        <a:pt x="303298" y="358387"/>
                      </a:lnTo>
                      <a:cubicBezTo>
                        <a:pt x="300476" y="356975"/>
                        <a:pt x="297239" y="358228"/>
                        <a:pt x="295858" y="360906"/>
                      </a:cubicBezTo>
                      <a:lnTo>
                        <a:pt x="286310" y="357392"/>
                      </a:lnTo>
                      <a:cubicBezTo>
                        <a:pt x="352143" y="339458"/>
                        <a:pt x="387083" y="307907"/>
                        <a:pt x="387083" y="307907"/>
                      </a:cubicBezTo>
                      <a:cubicBezTo>
                        <a:pt x="352444" y="240277"/>
                        <a:pt x="361791" y="137459"/>
                        <a:pt x="334299" y="79176"/>
                      </a:cubicBezTo>
                      <a:cubicBezTo>
                        <a:pt x="306807" y="20894"/>
                        <a:pt x="255123" y="0"/>
                        <a:pt x="193542" y="0"/>
                      </a:cubicBezTo>
                      <a:cubicBezTo>
                        <a:pt x="131960" y="0"/>
                        <a:pt x="80276" y="20894"/>
                        <a:pt x="52784" y="79176"/>
                      </a:cubicBezTo>
                      <a:cubicBezTo>
                        <a:pt x="25292" y="137459"/>
                        <a:pt x="34640" y="240277"/>
                        <a:pt x="0" y="307907"/>
                      </a:cubicBezTo>
                      <a:cubicBezTo>
                        <a:pt x="0" y="307907"/>
                        <a:pt x="34941" y="339457"/>
                        <a:pt x="100775" y="357391"/>
                      </a:cubicBezTo>
                      <a:lnTo>
                        <a:pt x="91227" y="360904"/>
                      </a:lnTo>
                      <a:cubicBezTo>
                        <a:pt x="89862" y="358224"/>
                        <a:pt x="86631" y="356963"/>
                        <a:pt x="83813" y="358372"/>
                      </a:cubicBezTo>
                      <a:lnTo>
                        <a:pt x="66533" y="367012"/>
                      </a:lnTo>
                      <a:cubicBezTo>
                        <a:pt x="51787" y="374385"/>
                        <a:pt x="42833" y="386939"/>
                        <a:pt x="40907" y="401390"/>
                      </a:cubicBezTo>
                      <a:lnTo>
                        <a:pt x="40480" y="404588"/>
                      </a:lnTo>
                      <a:cubicBezTo>
                        <a:pt x="40480" y="404589"/>
                        <a:pt x="40480" y="404589"/>
                        <a:pt x="40480" y="404589"/>
                      </a:cubicBezTo>
                      <a:lnTo>
                        <a:pt x="30376" y="480365"/>
                      </a:lnTo>
                      <a:cubicBezTo>
                        <a:pt x="28267" y="496188"/>
                        <a:pt x="40576" y="510246"/>
                        <a:pt x="56537" y="510246"/>
                      </a:cubicBezTo>
                      <a:lnTo>
                        <a:pt x="330547" y="510246"/>
                      </a:lnTo>
                      <a:cubicBezTo>
                        <a:pt x="346509" y="510246"/>
                        <a:pt x="358817" y="496188"/>
                        <a:pt x="356707" y="480366"/>
                      </a:cubicBezTo>
                      <a:lnTo>
                        <a:pt x="346178" y="401391"/>
                      </a:lnTo>
                      <a:close/>
                    </a:path>
                  </a:pathLst>
                </a:custGeom>
                <a:solidFill>
                  <a:srgbClr val="FFD7A3"/>
                </a:solidFill>
                <a:ln w="1088" cap="flat">
                  <a:noFill/>
                  <a:prstDash val="solid"/>
                  <a:miter/>
                </a:ln>
              </p:spPr>
              <p:txBody>
                <a:bodyPr rtlCol="0" anchor="ctr"/>
                <a:lstStyle/>
                <a:p>
                  <a:endParaRPr lang="en-US"/>
                </a:p>
              </p:txBody>
            </p:sp>
            <p:sp>
              <p:nvSpPr>
                <p:cNvPr id="61" name="Freihandform 60">
                  <a:extLst>
                    <a:ext uri="{FF2B5EF4-FFF2-40B4-BE49-F238E27FC236}">
                      <a16:creationId xmlns:a16="http://schemas.microsoft.com/office/drawing/2014/main" id="{DD2405B3-0FCB-E359-0A8C-6E8D1AE40A56}"/>
                    </a:ext>
                  </a:extLst>
                </p:cNvPr>
                <p:cNvSpPr/>
                <p:nvPr/>
              </p:nvSpPr>
              <p:spPr>
                <a:xfrm>
                  <a:off x="1961369" y="668054"/>
                  <a:ext cx="387083" cy="369488"/>
                </a:xfrm>
                <a:custGeom>
                  <a:avLst/>
                  <a:gdLst>
                    <a:gd name="connsiteX0" fmla="*/ 334299 w 387083"/>
                    <a:gd name="connsiteY0" fmla="*/ 79176 h 369488"/>
                    <a:gd name="connsiteX1" fmla="*/ 193542 w 387083"/>
                    <a:gd name="connsiteY1" fmla="*/ 0 h 369488"/>
                    <a:gd name="connsiteX2" fmla="*/ 52784 w 387083"/>
                    <a:gd name="connsiteY2" fmla="*/ 79176 h 369488"/>
                    <a:gd name="connsiteX3" fmla="*/ 0 w 387083"/>
                    <a:gd name="connsiteY3" fmla="*/ 307907 h 369488"/>
                    <a:gd name="connsiteX4" fmla="*/ 193542 w 387083"/>
                    <a:gd name="connsiteY4" fmla="*/ 369488 h 369488"/>
                    <a:gd name="connsiteX5" fmla="*/ 387083 w 387083"/>
                    <a:gd name="connsiteY5" fmla="*/ 307907 h 369488"/>
                    <a:gd name="connsiteX6" fmla="*/ 334299 w 387083"/>
                    <a:gd name="connsiteY6" fmla="*/ 79176 h 36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083" h="369488">
                      <a:moveTo>
                        <a:pt x="334299" y="79176"/>
                      </a:moveTo>
                      <a:cubicBezTo>
                        <a:pt x="306807" y="20894"/>
                        <a:pt x="255123" y="0"/>
                        <a:pt x="193542" y="0"/>
                      </a:cubicBezTo>
                      <a:cubicBezTo>
                        <a:pt x="131960" y="0"/>
                        <a:pt x="80276" y="20894"/>
                        <a:pt x="52784" y="79176"/>
                      </a:cubicBezTo>
                      <a:cubicBezTo>
                        <a:pt x="25292" y="137459"/>
                        <a:pt x="34640" y="240277"/>
                        <a:pt x="0" y="307907"/>
                      </a:cubicBezTo>
                      <a:cubicBezTo>
                        <a:pt x="0" y="307907"/>
                        <a:pt x="68179" y="369488"/>
                        <a:pt x="193542" y="369488"/>
                      </a:cubicBezTo>
                      <a:cubicBezTo>
                        <a:pt x="318904" y="369488"/>
                        <a:pt x="387083" y="307907"/>
                        <a:pt x="387083" y="307907"/>
                      </a:cubicBezTo>
                      <a:cubicBezTo>
                        <a:pt x="352444" y="240277"/>
                        <a:pt x="361791" y="137459"/>
                        <a:pt x="334299" y="79176"/>
                      </a:cubicBezTo>
                      <a:close/>
                    </a:path>
                  </a:pathLst>
                </a:custGeom>
                <a:solidFill>
                  <a:srgbClr val="9D6E48"/>
                </a:solidFill>
                <a:ln w="1088" cap="flat">
                  <a:noFill/>
                  <a:prstDash val="solid"/>
                  <a:miter/>
                </a:ln>
              </p:spPr>
              <p:txBody>
                <a:bodyPr rtlCol="0" anchor="ctr"/>
                <a:lstStyle/>
                <a:p>
                  <a:endParaRPr lang="en-US"/>
                </a:p>
              </p:txBody>
            </p:sp>
            <p:sp>
              <p:nvSpPr>
                <p:cNvPr id="62" name="Freihandform 61">
                  <a:extLst>
                    <a:ext uri="{FF2B5EF4-FFF2-40B4-BE49-F238E27FC236}">
                      <a16:creationId xmlns:a16="http://schemas.microsoft.com/office/drawing/2014/main" id="{6EFDA73D-7B55-1D0B-4B89-87892FCBCAB3}"/>
                    </a:ext>
                  </a:extLst>
                </p:cNvPr>
                <p:cNvSpPr/>
                <p:nvPr/>
              </p:nvSpPr>
              <p:spPr>
                <a:xfrm>
                  <a:off x="1961369" y="668054"/>
                  <a:ext cx="210187" cy="365380"/>
                </a:xfrm>
                <a:custGeom>
                  <a:avLst/>
                  <a:gdLst>
                    <a:gd name="connsiteX0" fmla="*/ 140758 w 210187"/>
                    <a:gd name="connsiteY0" fmla="*/ 157253 h 365380"/>
                    <a:gd name="connsiteX1" fmla="*/ 210187 w 210187"/>
                    <a:gd name="connsiteY1" fmla="*/ 605 h 365380"/>
                    <a:gd name="connsiteX2" fmla="*/ 193542 w 210187"/>
                    <a:gd name="connsiteY2" fmla="*/ 0 h 365380"/>
                    <a:gd name="connsiteX3" fmla="*/ 52784 w 210187"/>
                    <a:gd name="connsiteY3" fmla="*/ 79176 h 365380"/>
                    <a:gd name="connsiteX4" fmla="*/ 0 w 210187"/>
                    <a:gd name="connsiteY4" fmla="*/ 307907 h 365380"/>
                    <a:gd name="connsiteX5" fmla="*/ 140758 w 210187"/>
                    <a:gd name="connsiteY5" fmla="*/ 365380 h 365380"/>
                    <a:gd name="connsiteX6" fmla="*/ 140758 w 210187"/>
                    <a:gd name="connsiteY6" fmla="*/ 157253 h 36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87" h="365380">
                      <a:moveTo>
                        <a:pt x="140758" y="157253"/>
                      </a:moveTo>
                      <a:cubicBezTo>
                        <a:pt x="140758" y="95671"/>
                        <a:pt x="163750" y="38166"/>
                        <a:pt x="210187" y="605"/>
                      </a:cubicBezTo>
                      <a:cubicBezTo>
                        <a:pt x="204719" y="241"/>
                        <a:pt x="199188" y="0"/>
                        <a:pt x="193542" y="0"/>
                      </a:cubicBezTo>
                      <a:cubicBezTo>
                        <a:pt x="131960" y="0"/>
                        <a:pt x="80276" y="20894"/>
                        <a:pt x="52784" y="79176"/>
                      </a:cubicBezTo>
                      <a:cubicBezTo>
                        <a:pt x="25292" y="137459"/>
                        <a:pt x="34640" y="240277"/>
                        <a:pt x="0" y="307907"/>
                      </a:cubicBezTo>
                      <a:cubicBezTo>
                        <a:pt x="0" y="307907"/>
                        <a:pt x="49959" y="351778"/>
                        <a:pt x="140758" y="365380"/>
                      </a:cubicBezTo>
                      <a:cubicBezTo>
                        <a:pt x="140758" y="365381"/>
                        <a:pt x="140758" y="205638"/>
                        <a:pt x="140758" y="157253"/>
                      </a:cubicBezTo>
                      <a:close/>
                    </a:path>
                  </a:pathLst>
                </a:custGeom>
                <a:solidFill>
                  <a:srgbClr val="8D5F3D"/>
                </a:solidFill>
                <a:ln w="1088" cap="flat">
                  <a:noFill/>
                  <a:prstDash val="solid"/>
                  <a:miter/>
                </a:ln>
              </p:spPr>
              <p:txBody>
                <a:bodyPr rtlCol="0" anchor="ctr"/>
                <a:lstStyle/>
                <a:p>
                  <a:endParaRPr lang="en-US"/>
                </a:p>
              </p:txBody>
            </p:sp>
            <p:grpSp>
              <p:nvGrpSpPr>
                <p:cNvPr id="63" name="Grafik 27">
                  <a:extLst>
                    <a:ext uri="{FF2B5EF4-FFF2-40B4-BE49-F238E27FC236}">
                      <a16:creationId xmlns:a16="http://schemas.microsoft.com/office/drawing/2014/main" id="{FD1B8EA4-ECDE-F8A9-80A7-99CCE5160D27}"/>
                    </a:ext>
                  </a:extLst>
                </p:cNvPr>
                <p:cNvGrpSpPr/>
                <p:nvPr/>
              </p:nvGrpSpPr>
              <p:grpSpPr>
                <a:xfrm>
                  <a:off x="1991510" y="940771"/>
                  <a:ext cx="326802" cy="237528"/>
                  <a:chOff x="1991510" y="940771"/>
                  <a:chExt cx="326802" cy="237528"/>
                </a:xfrm>
              </p:grpSpPr>
              <p:sp>
                <p:nvSpPr>
                  <p:cNvPr id="81" name="Freihandform 80">
                    <a:extLst>
                      <a:ext uri="{FF2B5EF4-FFF2-40B4-BE49-F238E27FC236}">
                        <a16:creationId xmlns:a16="http://schemas.microsoft.com/office/drawing/2014/main" id="{CC6BF7F4-2A45-0C47-8F64-7526E40CE09E}"/>
                      </a:ext>
                    </a:extLst>
                  </p:cNvPr>
                  <p:cNvSpPr/>
                  <p:nvPr/>
                </p:nvSpPr>
                <p:spPr>
                  <a:xfrm>
                    <a:off x="1991510" y="940771"/>
                    <a:ext cx="326802" cy="237528"/>
                  </a:xfrm>
                  <a:custGeom>
                    <a:avLst/>
                    <a:gdLst>
                      <a:gd name="connsiteX0" fmla="*/ 316463 w 326802"/>
                      <a:gd name="connsiteY0" fmla="*/ 131873 h 237528"/>
                      <a:gd name="connsiteX1" fmla="*/ 288051 w 326802"/>
                      <a:gd name="connsiteY1" fmla="*/ 96406 h 237528"/>
                      <a:gd name="connsiteX2" fmla="*/ 228216 w 326802"/>
                      <a:gd name="connsiteY2" fmla="*/ 74390 h 237528"/>
                      <a:gd name="connsiteX3" fmla="*/ 216185 w 326802"/>
                      <a:gd name="connsiteY3" fmla="*/ 57698 h 237528"/>
                      <a:gd name="connsiteX4" fmla="*/ 216185 w 326802"/>
                      <a:gd name="connsiteY4" fmla="*/ 0 h 237528"/>
                      <a:gd name="connsiteX5" fmla="*/ 110617 w 326802"/>
                      <a:gd name="connsiteY5" fmla="*/ 0 h 237528"/>
                      <a:gd name="connsiteX6" fmla="*/ 110617 w 326802"/>
                      <a:gd name="connsiteY6" fmla="*/ 57697 h 237528"/>
                      <a:gd name="connsiteX7" fmla="*/ 98587 w 326802"/>
                      <a:gd name="connsiteY7" fmla="*/ 74389 h 237528"/>
                      <a:gd name="connsiteX8" fmla="*/ 38752 w 326802"/>
                      <a:gd name="connsiteY8" fmla="*/ 96405 h 237528"/>
                      <a:gd name="connsiteX9" fmla="*/ 10340 w 326802"/>
                      <a:gd name="connsiteY9" fmla="*/ 131872 h 237528"/>
                      <a:gd name="connsiteX10" fmla="*/ 236 w 326802"/>
                      <a:gd name="connsiteY10" fmla="*/ 207648 h 237528"/>
                      <a:gd name="connsiteX11" fmla="*/ 26396 w 326802"/>
                      <a:gd name="connsiteY11" fmla="*/ 237528 h 237528"/>
                      <a:gd name="connsiteX12" fmla="*/ 300407 w 326802"/>
                      <a:gd name="connsiteY12" fmla="*/ 237528 h 237528"/>
                      <a:gd name="connsiteX13" fmla="*/ 326567 w 326802"/>
                      <a:gd name="connsiteY13" fmla="*/ 207648 h 237528"/>
                      <a:gd name="connsiteX14" fmla="*/ 316463 w 326802"/>
                      <a:gd name="connsiteY14" fmla="*/ 131873 h 2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802" h="237528">
                        <a:moveTo>
                          <a:pt x="316463" y="131873"/>
                        </a:moveTo>
                        <a:cubicBezTo>
                          <a:pt x="314305" y="115695"/>
                          <a:pt x="303368" y="102042"/>
                          <a:pt x="288051" y="96406"/>
                        </a:cubicBezTo>
                        <a:lnTo>
                          <a:pt x="228216" y="74390"/>
                        </a:lnTo>
                        <a:cubicBezTo>
                          <a:pt x="221032" y="71995"/>
                          <a:pt x="216185" y="65272"/>
                          <a:pt x="216185" y="57698"/>
                        </a:cubicBezTo>
                        <a:lnTo>
                          <a:pt x="216185" y="0"/>
                        </a:lnTo>
                        <a:lnTo>
                          <a:pt x="110617" y="0"/>
                        </a:lnTo>
                        <a:lnTo>
                          <a:pt x="110617" y="57697"/>
                        </a:lnTo>
                        <a:cubicBezTo>
                          <a:pt x="110617" y="65271"/>
                          <a:pt x="105771" y="71994"/>
                          <a:pt x="98587" y="74389"/>
                        </a:cubicBezTo>
                        <a:lnTo>
                          <a:pt x="38752" y="96405"/>
                        </a:lnTo>
                        <a:cubicBezTo>
                          <a:pt x="23434" y="102040"/>
                          <a:pt x="12497" y="115694"/>
                          <a:pt x="10340" y="131872"/>
                        </a:cubicBezTo>
                        <a:lnTo>
                          <a:pt x="236" y="207648"/>
                        </a:lnTo>
                        <a:cubicBezTo>
                          <a:pt x="-1873" y="223470"/>
                          <a:pt x="10435" y="237528"/>
                          <a:pt x="26396" y="237528"/>
                        </a:cubicBezTo>
                        <a:lnTo>
                          <a:pt x="300407" y="237528"/>
                        </a:lnTo>
                        <a:cubicBezTo>
                          <a:pt x="316368" y="237528"/>
                          <a:pt x="328677" y="223470"/>
                          <a:pt x="326567" y="207648"/>
                        </a:cubicBezTo>
                        <a:lnTo>
                          <a:pt x="316463" y="131873"/>
                        </a:lnTo>
                        <a:close/>
                      </a:path>
                    </a:pathLst>
                  </a:custGeom>
                  <a:solidFill>
                    <a:srgbClr val="FFD7A3"/>
                  </a:solidFill>
                  <a:ln w="1088" cap="flat">
                    <a:noFill/>
                    <a:prstDash val="solid"/>
                    <a:miter/>
                  </a:ln>
                </p:spPr>
                <p:txBody>
                  <a:bodyPr rtlCol="0" anchor="ctr"/>
                  <a:lstStyle/>
                  <a:p>
                    <a:endParaRPr lang="en-US"/>
                  </a:p>
                </p:txBody>
              </p:sp>
              <p:sp>
                <p:nvSpPr>
                  <p:cNvPr id="82" name="Freihandform 81">
                    <a:extLst>
                      <a:ext uri="{FF2B5EF4-FFF2-40B4-BE49-F238E27FC236}">
                        <a16:creationId xmlns:a16="http://schemas.microsoft.com/office/drawing/2014/main" id="{0F5065DF-3172-FA06-0657-C7AF96CB42AB}"/>
                      </a:ext>
                    </a:extLst>
                  </p:cNvPr>
                  <p:cNvSpPr/>
                  <p:nvPr/>
                </p:nvSpPr>
                <p:spPr>
                  <a:xfrm>
                    <a:off x="2093603" y="969363"/>
                    <a:ext cx="114091" cy="46048"/>
                  </a:xfrm>
                  <a:custGeom>
                    <a:avLst/>
                    <a:gdLst>
                      <a:gd name="connsiteX0" fmla="*/ 8524 w 114091"/>
                      <a:gd name="connsiteY0" fmla="*/ 29107 h 46048"/>
                      <a:gd name="connsiteX1" fmla="*/ 8473 w 114091"/>
                      <a:gd name="connsiteY1" fmla="*/ 30384 h 46048"/>
                      <a:gd name="connsiteX2" fmla="*/ 8405 w 114091"/>
                      <a:gd name="connsiteY2" fmla="*/ 31038 h 46048"/>
                      <a:gd name="connsiteX3" fmla="*/ 8342 w 114091"/>
                      <a:gd name="connsiteY3" fmla="*/ 31564 h 46048"/>
                      <a:gd name="connsiteX4" fmla="*/ 8168 w 114091"/>
                      <a:gd name="connsiteY4" fmla="*/ 32566 h 46048"/>
                      <a:gd name="connsiteX5" fmla="*/ 8164 w 114091"/>
                      <a:gd name="connsiteY5" fmla="*/ 32586 h 46048"/>
                      <a:gd name="connsiteX6" fmla="*/ 0 w 114091"/>
                      <a:gd name="connsiteY6" fmla="*/ 44175 h 46048"/>
                      <a:gd name="connsiteX7" fmla="*/ 114092 w 114091"/>
                      <a:gd name="connsiteY7" fmla="*/ 733 h 46048"/>
                      <a:gd name="connsiteX8" fmla="*/ 8524 w 114091"/>
                      <a:gd name="connsiteY8" fmla="*/ 0 h 46048"/>
                      <a:gd name="connsiteX9" fmla="*/ 8524 w 114091"/>
                      <a:gd name="connsiteY9" fmla="*/ 29107 h 46048"/>
                      <a:gd name="connsiteX10" fmla="*/ 8524 w 114091"/>
                      <a:gd name="connsiteY10" fmla="*/ 29107 h 46048"/>
                      <a:gd name="connsiteX11" fmla="*/ 8524 w 114091"/>
                      <a:gd name="connsiteY11" fmla="*/ 29107 h 4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091" h="46048">
                        <a:moveTo>
                          <a:pt x="8524" y="29107"/>
                        </a:moveTo>
                        <a:cubicBezTo>
                          <a:pt x="8524" y="29537"/>
                          <a:pt x="8505" y="29962"/>
                          <a:pt x="8473" y="30384"/>
                        </a:cubicBezTo>
                        <a:cubicBezTo>
                          <a:pt x="8458" y="30604"/>
                          <a:pt x="8429" y="30819"/>
                          <a:pt x="8405" y="31038"/>
                        </a:cubicBezTo>
                        <a:cubicBezTo>
                          <a:pt x="8385" y="31214"/>
                          <a:pt x="8367" y="31390"/>
                          <a:pt x="8342" y="31564"/>
                        </a:cubicBezTo>
                        <a:cubicBezTo>
                          <a:pt x="8295" y="31901"/>
                          <a:pt x="8234" y="32233"/>
                          <a:pt x="8168" y="32566"/>
                        </a:cubicBezTo>
                        <a:cubicBezTo>
                          <a:pt x="8167" y="32572"/>
                          <a:pt x="8166" y="32580"/>
                          <a:pt x="8164" y="32586"/>
                        </a:cubicBezTo>
                        <a:cubicBezTo>
                          <a:pt x="7187" y="37425"/>
                          <a:pt x="4219" y="41635"/>
                          <a:pt x="0" y="44175"/>
                        </a:cubicBezTo>
                        <a:cubicBezTo>
                          <a:pt x="73594" y="56888"/>
                          <a:pt x="114092" y="733"/>
                          <a:pt x="114092" y="733"/>
                        </a:cubicBezTo>
                        <a:lnTo>
                          <a:pt x="8524" y="0"/>
                        </a:lnTo>
                        <a:lnTo>
                          <a:pt x="8524" y="29107"/>
                        </a:lnTo>
                        <a:lnTo>
                          <a:pt x="8524" y="29107"/>
                        </a:lnTo>
                        <a:lnTo>
                          <a:pt x="8524" y="29107"/>
                        </a:lnTo>
                        <a:close/>
                      </a:path>
                    </a:pathLst>
                  </a:custGeom>
                  <a:solidFill>
                    <a:srgbClr val="FDC88E"/>
                  </a:solidFill>
                  <a:ln w="1088" cap="flat">
                    <a:noFill/>
                    <a:prstDash val="solid"/>
                    <a:miter/>
                  </a:ln>
                </p:spPr>
                <p:txBody>
                  <a:bodyPr rtlCol="0" anchor="ctr"/>
                  <a:lstStyle/>
                  <a:p>
                    <a:endParaRPr lang="en-US"/>
                  </a:p>
                </p:txBody>
              </p:sp>
            </p:grpSp>
            <p:sp>
              <p:nvSpPr>
                <p:cNvPr id="64" name="Freihandform 63">
                  <a:extLst>
                    <a:ext uri="{FF2B5EF4-FFF2-40B4-BE49-F238E27FC236}">
                      <a16:creationId xmlns:a16="http://schemas.microsoft.com/office/drawing/2014/main" id="{A097809B-18D3-A373-5802-82252D60C412}"/>
                    </a:ext>
                  </a:extLst>
                </p:cNvPr>
                <p:cNvSpPr/>
                <p:nvPr/>
              </p:nvSpPr>
              <p:spPr>
                <a:xfrm>
                  <a:off x="2005356" y="782419"/>
                  <a:ext cx="299109" cy="202338"/>
                </a:xfrm>
                <a:custGeom>
                  <a:avLst/>
                  <a:gdLst>
                    <a:gd name="connsiteX0" fmla="*/ 272718 w 299109"/>
                    <a:gd name="connsiteY0" fmla="*/ 61581 h 202338"/>
                    <a:gd name="connsiteX1" fmla="*/ 272718 w 299109"/>
                    <a:gd name="connsiteY1" fmla="*/ 43987 h 202338"/>
                    <a:gd name="connsiteX2" fmla="*/ 228731 w 299109"/>
                    <a:gd name="connsiteY2" fmla="*/ 0 h 202338"/>
                    <a:gd name="connsiteX3" fmla="*/ 70379 w 299109"/>
                    <a:gd name="connsiteY3" fmla="*/ 0 h 202338"/>
                    <a:gd name="connsiteX4" fmla="*/ 26392 w 299109"/>
                    <a:gd name="connsiteY4" fmla="*/ 43987 h 202338"/>
                    <a:gd name="connsiteX5" fmla="*/ 26392 w 299109"/>
                    <a:gd name="connsiteY5" fmla="*/ 61581 h 202338"/>
                    <a:gd name="connsiteX6" fmla="*/ 0 w 299109"/>
                    <a:gd name="connsiteY6" fmla="*/ 87973 h 202338"/>
                    <a:gd name="connsiteX7" fmla="*/ 26392 w 299109"/>
                    <a:gd name="connsiteY7" fmla="*/ 114365 h 202338"/>
                    <a:gd name="connsiteX8" fmla="*/ 26392 w 299109"/>
                    <a:gd name="connsiteY8" fmla="*/ 123163 h 202338"/>
                    <a:gd name="connsiteX9" fmla="*/ 58874 w 299109"/>
                    <a:gd name="connsiteY9" fmla="*/ 171887 h 202338"/>
                    <a:gd name="connsiteX10" fmla="*/ 115717 w 299109"/>
                    <a:gd name="connsiteY10" fmla="*/ 195572 h 202338"/>
                    <a:gd name="connsiteX11" fmla="*/ 149554 w 299109"/>
                    <a:gd name="connsiteY11" fmla="*/ 202339 h 202338"/>
                    <a:gd name="connsiteX12" fmla="*/ 149554 w 299109"/>
                    <a:gd name="connsiteY12" fmla="*/ 202339 h 202338"/>
                    <a:gd name="connsiteX13" fmla="*/ 183389 w 299109"/>
                    <a:gd name="connsiteY13" fmla="*/ 195572 h 202338"/>
                    <a:gd name="connsiteX14" fmla="*/ 240236 w 299109"/>
                    <a:gd name="connsiteY14" fmla="*/ 171886 h 202338"/>
                    <a:gd name="connsiteX15" fmla="*/ 272718 w 299109"/>
                    <a:gd name="connsiteY15" fmla="*/ 123163 h 202338"/>
                    <a:gd name="connsiteX16" fmla="*/ 272718 w 299109"/>
                    <a:gd name="connsiteY16" fmla="*/ 114365 h 202338"/>
                    <a:gd name="connsiteX17" fmla="*/ 299110 w 299109"/>
                    <a:gd name="connsiteY17" fmla="*/ 87973 h 202338"/>
                    <a:gd name="connsiteX18" fmla="*/ 272718 w 299109"/>
                    <a:gd name="connsiteY18" fmla="*/ 61581 h 20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02338">
                      <a:moveTo>
                        <a:pt x="272718" y="61581"/>
                      </a:moveTo>
                      <a:lnTo>
                        <a:pt x="272718" y="43987"/>
                      </a:lnTo>
                      <a:cubicBezTo>
                        <a:pt x="272718" y="19694"/>
                        <a:pt x="253024" y="0"/>
                        <a:pt x="228731" y="0"/>
                      </a:cubicBezTo>
                      <a:lnTo>
                        <a:pt x="70379" y="0"/>
                      </a:lnTo>
                      <a:cubicBezTo>
                        <a:pt x="46086" y="0"/>
                        <a:pt x="26392" y="19694"/>
                        <a:pt x="26392" y="43987"/>
                      </a:cubicBezTo>
                      <a:lnTo>
                        <a:pt x="26392" y="61581"/>
                      </a:lnTo>
                      <a:cubicBezTo>
                        <a:pt x="11816" y="61581"/>
                        <a:pt x="0" y="73398"/>
                        <a:pt x="0" y="87973"/>
                      </a:cubicBezTo>
                      <a:cubicBezTo>
                        <a:pt x="0" y="102550"/>
                        <a:pt x="11816" y="114365"/>
                        <a:pt x="26392" y="114365"/>
                      </a:cubicBezTo>
                      <a:lnTo>
                        <a:pt x="26392" y="123163"/>
                      </a:lnTo>
                      <a:cubicBezTo>
                        <a:pt x="26392" y="144471"/>
                        <a:pt x="39204" y="163690"/>
                        <a:pt x="58874" y="171887"/>
                      </a:cubicBezTo>
                      <a:lnTo>
                        <a:pt x="115717" y="195572"/>
                      </a:lnTo>
                      <a:cubicBezTo>
                        <a:pt x="126439" y="200040"/>
                        <a:pt x="137939" y="202339"/>
                        <a:pt x="149554" y="202339"/>
                      </a:cubicBezTo>
                      <a:lnTo>
                        <a:pt x="149554" y="202339"/>
                      </a:lnTo>
                      <a:cubicBezTo>
                        <a:pt x="161168" y="202339"/>
                        <a:pt x="172668" y="200038"/>
                        <a:pt x="183389" y="195572"/>
                      </a:cubicBezTo>
                      <a:lnTo>
                        <a:pt x="240236" y="171886"/>
                      </a:lnTo>
                      <a:cubicBezTo>
                        <a:pt x="259905" y="163691"/>
                        <a:pt x="272718" y="144472"/>
                        <a:pt x="272718" y="123163"/>
                      </a:cubicBezTo>
                      <a:lnTo>
                        <a:pt x="272718" y="114365"/>
                      </a:lnTo>
                      <a:cubicBezTo>
                        <a:pt x="287294" y="114365"/>
                        <a:pt x="299110" y="102550"/>
                        <a:pt x="299110" y="87973"/>
                      </a:cubicBezTo>
                      <a:cubicBezTo>
                        <a:pt x="299110" y="73397"/>
                        <a:pt x="287294" y="61581"/>
                        <a:pt x="272718" y="61581"/>
                      </a:cubicBezTo>
                      <a:close/>
                    </a:path>
                  </a:pathLst>
                </a:custGeom>
                <a:solidFill>
                  <a:srgbClr val="FFE1B2"/>
                </a:solidFill>
                <a:ln w="1088" cap="flat">
                  <a:noFill/>
                  <a:prstDash val="solid"/>
                  <a:miter/>
                </a:ln>
              </p:spPr>
              <p:txBody>
                <a:bodyPr rtlCol="0" anchor="ctr"/>
                <a:lstStyle/>
                <a:p>
                  <a:endParaRPr lang="en-US"/>
                </a:p>
              </p:txBody>
            </p:sp>
            <p:sp>
              <p:nvSpPr>
                <p:cNvPr id="65" name="Freihandform 64">
                  <a:extLst>
                    <a:ext uri="{FF2B5EF4-FFF2-40B4-BE49-F238E27FC236}">
                      <a16:creationId xmlns:a16="http://schemas.microsoft.com/office/drawing/2014/main" id="{279EFAA6-1C79-437A-F4BC-070E49899DC2}"/>
                    </a:ext>
                  </a:extLst>
                </p:cNvPr>
                <p:cNvSpPr/>
                <p:nvPr/>
              </p:nvSpPr>
              <p:spPr>
                <a:xfrm>
                  <a:off x="2005356" y="785718"/>
                  <a:ext cx="226531" cy="195295"/>
                </a:xfrm>
                <a:custGeom>
                  <a:avLst/>
                  <a:gdLst>
                    <a:gd name="connsiteX0" fmla="*/ 226532 w 226531"/>
                    <a:gd name="connsiteY0" fmla="*/ 22681 h 195295"/>
                    <a:gd name="connsiteX1" fmla="*/ 226532 w 226531"/>
                    <a:gd name="connsiteY1" fmla="*/ 0 h 195295"/>
                    <a:gd name="connsiteX2" fmla="*/ 53676 w 226531"/>
                    <a:gd name="connsiteY2" fmla="*/ 0 h 195295"/>
                    <a:gd name="connsiteX3" fmla="*/ 26392 w 226531"/>
                    <a:gd name="connsiteY3" fmla="*/ 40688 h 195295"/>
                    <a:gd name="connsiteX4" fmla="*/ 26392 w 226531"/>
                    <a:gd name="connsiteY4" fmla="*/ 58282 h 195295"/>
                    <a:gd name="connsiteX5" fmla="*/ 0 w 226531"/>
                    <a:gd name="connsiteY5" fmla="*/ 84674 h 195295"/>
                    <a:gd name="connsiteX6" fmla="*/ 26392 w 226531"/>
                    <a:gd name="connsiteY6" fmla="*/ 111066 h 195295"/>
                    <a:gd name="connsiteX7" fmla="*/ 26392 w 226531"/>
                    <a:gd name="connsiteY7" fmla="*/ 119864 h 195295"/>
                    <a:gd name="connsiteX8" fmla="*/ 58874 w 226531"/>
                    <a:gd name="connsiteY8" fmla="*/ 168588 h 195295"/>
                    <a:gd name="connsiteX9" fmla="*/ 115716 w 226531"/>
                    <a:gd name="connsiteY9" fmla="*/ 192273 h 195295"/>
                    <a:gd name="connsiteX10" fmla="*/ 124213 w 226531"/>
                    <a:gd name="connsiteY10" fmla="*/ 195296 h 195295"/>
                    <a:gd name="connsiteX11" fmla="*/ 72573 w 226531"/>
                    <a:gd name="connsiteY11" fmla="*/ 150350 h 195295"/>
                    <a:gd name="connsiteX12" fmla="*/ 61581 w 226531"/>
                    <a:gd name="connsiteY12" fmla="*/ 122171 h 195295"/>
                    <a:gd name="connsiteX13" fmla="*/ 61581 w 226531"/>
                    <a:gd name="connsiteY13" fmla="*/ 58159 h 195295"/>
                    <a:gd name="connsiteX14" fmla="*/ 226532 w 226531"/>
                    <a:gd name="connsiteY14" fmla="*/ 22681 h 19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531" h="195295">
                      <a:moveTo>
                        <a:pt x="226532" y="22681"/>
                      </a:moveTo>
                      <a:lnTo>
                        <a:pt x="226532" y="0"/>
                      </a:lnTo>
                      <a:lnTo>
                        <a:pt x="53676" y="0"/>
                      </a:lnTo>
                      <a:cubicBezTo>
                        <a:pt x="37669" y="6577"/>
                        <a:pt x="26392" y="22310"/>
                        <a:pt x="26392" y="40688"/>
                      </a:cubicBezTo>
                      <a:lnTo>
                        <a:pt x="26392" y="58282"/>
                      </a:lnTo>
                      <a:cubicBezTo>
                        <a:pt x="11816" y="58282"/>
                        <a:pt x="0" y="70098"/>
                        <a:pt x="0" y="84674"/>
                      </a:cubicBezTo>
                      <a:cubicBezTo>
                        <a:pt x="0" y="99251"/>
                        <a:pt x="11816" y="111066"/>
                        <a:pt x="26392" y="111066"/>
                      </a:cubicBezTo>
                      <a:lnTo>
                        <a:pt x="26392" y="119864"/>
                      </a:lnTo>
                      <a:cubicBezTo>
                        <a:pt x="26392" y="141173"/>
                        <a:pt x="39204" y="160392"/>
                        <a:pt x="58874" y="168588"/>
                      </a:cubicBezTo>
                      <a:lnTo>
                        <a:pt x="115716" y="192273"/>
                      </a:lnTo>
                      <a:cubicBezTo>
                        <a:pt x="118498" y="193432"/>
                        <a:pt x="121337" y="194430"/>
                        <a:pt x="124213" y="195296"/>
                      </a:cubicBezTo>
                      <a:cubicBezTo>
                        <a:pt x="99092" y="176919"/>
                        <a:pt x="82371" y="160854"/>
                        <a:pt x="72573" y="150350"/>
                      </a:cubicBezTo>
                      <a:cubicBezTo>
                        <a:pt x="65445" y="142707"/>
                        <a:pt x="61581" y="132622"/>
                        <a:pt x="61581" y="122171"/>
                      </a:cubicBezTo>
                      <a:lnTo>
                        <a:pt x="61581" y="58159"/>
                      </a:lnTo>
                      <a:cubicBezTo>
                        <a:pt x="89959" y="57461"/>
                        <a:pt x="179998" y="52858"/>
                        <a:pt x="226532" y="22681"/>
                      </a:cubicBezTo>
                      <a:close/>
                    </a:path>
                  </a:pathLst>
                </a:custGeom>
                <a:solidFill>
                  <a:srgbClr val="FFD7A3"/>
                </a:solidFill>
                <a:ln w="1088" cap="flat">
                  <a:noFill/>
                  <a:prstDash val="solid"/>
                  <a:miter/>
                </a:ln>
              </p:spPr>
              <p:txBody>
                <a:bodyPr rtlCol="0" anchor="ctr"/>
                <a:lstStyle/>
                <a:p>
                  <a:endParaRPr lang="en-US"/>
                </a:p>
              </p:txBody>
            </p:sp>
            <p:sp>
              <p:nvSpPr>
                <p:cNvPr id="66" name="Freihandform 65">
                  <a:extLst>
                    <a:ext uri="{FF2B5EF4-FFF2-40B4-BE49-F238E27FC236}">
                      <a16:creationId xmlns:a16="http://schemas.microsoft.com/office/drawing/2014/main" id="{217746E3-5463-559D-028B-9FC0AC6E5D23}"/>
                    </a:ext>
                  </a:extLst>
                </p:cNvPr>
                <p:cNvSpPr/>
                <p:nvPr/>
              </p:nvSpPr>
              <p:spPr>
                <a:xfrm>
                  <a:off x="2084532" y="852798"/>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67" name="Freihandform 66">
                  <a:extLst>
                    <a:ext uri="{FF2B5EF4-FFF2-40B4-BE49-F238E27FC236}">
                      <a16:creationId xmlns:a16="http://schemas.microsoft.com/office/drawing/2014/main" id="{B17ED14F-CD2F-EA89-55A4-AFA74319B8DB}"/>
                    </a:ext>
                  </a:extLst>
                </p:cNvPr>
                <p:cNvSpPr/>
                <p:nvPr/>
              </p:nvSpPr>
              <p:spPr>
                <a:xfrm>
                  <a:off x="2207695" y="852798"/>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68" name="Freihandform 67">
                  <a:extLst>
                    <a:ext uri="{FF2B5EF4-FFF2-40B4-BE49-F238E27FC236}">
                      <a16:creationId xmlns:a16="http://schemas.microsoft.com/office/drawing/2014/main" id="{9E24295F-350F-2481-43EF-1F71037DAE59}"/>
                    </a:ext>
                  </a:extLst>
                </p:cNvPr>
                <p:cNvSpPr/>
                <p:nvPr/>
              </p:nvSpPr>
              <p:spPr>
                <a:xfrm>
                  <a:off x="2110922" y="914377"/>
                  <a:ext cx="87975" cy="26634"/>
                </a:xfrm>
                <a:custGeom>
                  <a:avLst/>
                  <a:gdLst>
                    <a:gd name="connsiteX0" fmla="*/ 43988 w 87975"/>
                    <a:gd name="connsiteY0" fmla="*/ 26635 h 26634"/>
                    <a:gd name="connsiteX1" fmla="*/ 3850 w 87975"/>
                    <a:gd name="connsiteY1" fmla="*/ 16072 h 26634"/>
                    <a:gd name="connsiteX2" fmla="*/ 1527 w 87975"/>
                    <a:gd name="connsiteY2" fmla="*/ 3852 h 26634"/>
                    <a:gd name="connsiteX3" fmla="*/ 13747 w 87975"/>
                    <a:gd name="connsiteY3" fmla="*/ 1528 h 26634"/>
                    <a:gd name="connsiteX4" fmla="*/ 43988 w 87975"/>
                    <a:gd name="connsiteY4" fmla="*/ 9041 h 26634"/>
                    <a:gd name="connsiteX5" fmla="*/ 74229 w 87975"/>
                    <a:gd name="connsiteY5" fmla="*/ 1528 h 26634"/>
                    <a:gd name="connsiteX6" fmla="*/ 86450 w 87975"/>
                    <a:gd name="connsiteY6" fmla="*/ 3852 h 26634"/>
                    <a:gd name="connsiteX7" fmla="*/ 84126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1" y="7868"/>
                        <a:pt x="1527" y="3852"/>
                      </a:cubicBezTo>
                      <a:cubicBezTo>
                        <a:pt x="4254" y="-160"/>
                        <a:pt x="9731" y="-1205"/>
                        <a:pt x="13747" y="1528"/>
                      </a:cubicBezTo>
                      <a:cubicBezTo>
                        <a:pt x="20663" y="6231"/>
                        <a:pt x="31969" y="9041"/>
                        <a:pt x="43988" y="9041"/>
                      </a:cubicBezTo>
                      <a:cubicBezTo>
                        <a:pt x="56007" y="9041"/>
                        <a:pt x="67313" y="6231"/>
                        <a:pt x="74229" y="1528"/>
                      </a:cubicBezTo>
                      <a:cubicBezTo>
                        <a:pt x="78254" y="-1212"/>
                        <a:pt x="83718" y="-164"/>
                        <a:pt x="86450" y="3852"/>
                      </a:cubicBezTo>
                      <a:cubicBezTo>
                        <a:pt x="89186" y="7868"/>
                        <a:pt x="88142" y="13341"/>
                        <a:pt x="84126" y="16072"/>
                      </a:cubicBezTo>
                      <a:cubicBezTo>
                        <a:pt x="74260" y="22786"/>
                        <a:pt x="59629" y="26635"/>
                        <a:pt x="43988" y="26635"/>
                      </a:cubicBezTo>
                      <a:close/>
                    </a:path>
                  </a:pathLst>
                </a:custGeom>
                <a:solidFill>
                  <a:srgbClr val="E4B07B"/>
                </a:solidFill>
                <a:ln w="1088" cap="flat">
                  <a:noFill/>
                  <a:prstDash val="solid"/>
                  <a:miter/>
                </a:ln>
              </p:spPr>
              <p:txBody>
                <a:bodyPr rtlCol="0" anchor="ctr"/>
                <a:lstStyle/>
                <a:p>
                  <a:endParaRPr lang="en-US"/>
                </a:p>
              </p:txBody>
            </p:sp>
            <p:sp>
              <p:nvSpPr>
                <p:cNvPr id="69" name="Freihandform 68">
                  <a:extLst>
                    <a:ext uri="{FF2B5EF4-FFF2-40B4-BE49-F238E27FC236}">
                      <a16:creationId xmlns:a16="http://schemas.microsoft.com/office/drawing/2014/main" id="{1E8D478F-BDC3-8373-3DB6-4C07F1099D0D}"/>
                    </a:ext>
                  </a:extLst>
                </p:cNvPr>
                <p:cNvSpPr/>
                <p:nvPr/>
              </p:nvSpPr>
              <p:spPr>
                <a:xfrm>
                  <a:off x="2043349" y="775821"/>
                  <a:ext cx="194036" cy="51624"/>
                </a:xfrm>
                <a:custGeom>
                  <a:avLst/>
                  <a:gdLst>
                    <a:gd name="connsiteX0" fmla="*/ 5993 w 194036"/>
                    <a:gd name="connsiteY0" fmla="*/ 50585 h 51624"/>
                    <a:gd name="connsiteX1" fmla="*/ 93967 w 194036"/>
                    <a:gd name="connsiteY1" fmla="*/ 41787 h 51624"/>
                    <a:gd name="connsiteX2" fmla="*/ 111561 w 194036"/>
                    <a:gd name="connsiteY2" fmla="*/ 10997 h 51624"/>
                    <a:gd name="connsiteX3" fmla="*/ 111561 w 194036"/>
                    <a:gd name="connsiteY3" fmla="*/ 50585 h 51624"/>
                    <a:gd name="connsiteX4" fmla="*/ 194036 w 194036"/>
                    <a:gd name="connsiteY4" fmla="*/ 31532 h 51624"/>
                    <a:gd name="connsiteX5" fmla="*/ 194036 w 194036"/>
                    <a:gd name="connsiteY5" fmla="*/ 0 h 51624"/>
                    <a:gd name="connsiteX6" fmla="*/ 0 w 194036"/>
                    <a:gd name="connsiteY6" fmla="*/ 0 h 51624"/>
                    <a:gd name="connsiteX7" fmla="*/ 5993 w 194036"/>
                    <a:gd name="connsiteY7" fmla="*/ 50585 h 5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36" h="51624">
                      <a:moveTo>
                        <a:pt x="5993" y="50585"/>
                      </a:moveTo>
                      <a:cubicBezTo>
                        <a:pt x="5993" y="50585"/>
                        <a:pt x="62076" y="56083"/>
                        <a:pt x="93967" y="41787"/>
                      </a:cubicBezTo>
                      <a:cubicBezTo>
                        <a:pt x="98454" y="39776"/>
                        <a:pt x="111561" y="10997"/>
                        <a:pt x="111561" y="10997"/>
                      </a:cubicBezTo>
                      <a:lnTo>
                        <a:pt x="111561" y="50585"/>
                      </a:lnTo>
                      <a:cubicBezTo>
                        <a:pt x="111561" y="50585"/>
                        <a:pt x="152014" y="48492"/>
                        <a:pt x="194036" y="31532"/>
                      </a:cubicBezTo>
                      <a:lnTo>
                        <a:pt x="194036" y="0"/>
                      </a:lnTo>
                      <a:lnTo>
                        <a:pt x="0" y="0"/>
                      </a:lnTo>
                      <a:cubicBezTo>
                        <a:pt x="3995" y="20121"/>
                        <a:pt x="5993" y="50585"/>
                        <a:pt x="5993" y="50585"/>
                      </a:cubicBezTo>
                      <a:close/>
                    </a:path>
                  </a:pathLst>
                </a:custGeom>
                <a:solidFill>
                  <a:srgbClr val="9D6E48"/>
                </a:solidFill>
                <a:ln w="1088" cap="flat">
                  <a:noFill/>
                  <a:prstDash val="solid"/>
                  <a:miter/>
                </a:ln>
              </p:spPr>
              <p:txBody>
                <a:bodyPr rtlCol="0" anchor="ctr"/>
                <a:lstStyle/>
                <a:p>
                  <a:endParaRPr lang="en-US"/>
                </a:p>
              </p:txBody>
            </p:sp>
            <p:sp>
              <p:nvSpPr>
                <p:cNvPr id="70" name="Freihandform 69">
                  <a:extLst>
                    <a:ext uri="{FF2B5EF4-FFF2-40B4-BE49-F238E27FC236}">
                      <a16:creationId xmlns:a16="http://schemas.microsoft.com/office/drawing/2014/main" id="{AE865C93-BA1F-AEF2-86EF-6752B25CD0CB}"/>
                    </a:ext>
                  </a:extLst>
                </p:cNvPr>
                <p:cNvSpPr/>
                <p:nvPr/>
              </p:nvSpPr>
              <p:spPr>
                <a:xfrm>
                  <a:off x="1991510" y="1025842"/>
                  <a:ext cx="326802" cy="152456"/>
                </a:xfrm>
                <a:custGeom>
                  <a:avLst/>
                  <a:gdLst>
                    <a:gd name="connsiteX0" fmla="*/ 292106 w 326802"/>
                    <a:gd name="connsiteY0" fmla="*/ 10074 h 152456"/>
                    <a:gd name="connsiteX1" fmla="*/ 273157 w 326802"/>
                    <a:gd name="connsiteY1" fmla="*/ 599 h 152456"/>
                    <a:gd name="connsiteX2" fmla="*/ 265257 w 326802"/>
                    <a:gd name="connsiteY2" fmla="*/ 4296 h 152456"/>
                    <a:gd name="connsiteX3" fmla="*/ 163399 w 326802"/>
                    <a:gd name="connsiteY3" fmla="*/ 82082 h 152456"/>
                    <a:gd name="connsiteX4" fmla="*/ 61531 w 326802"/>
                    <a:gd name="connsiteY4" fmla="*/ 4262 h 152456"/>
                    <a:gd name="connsiteX5" fmla="*/ 53673 w 326802"/>
                    <a:gd name="connsiteY5" fmla="*/ 584 h 152456"/>
                    <a:gd name="connsiteX6" fmla="*/ 36393 w 326802"/>
                    <a:gd name="connsiteY6" fmla="*/ 9224 h 152456"/>
                    <a:gd name="connsiteX7" fmla="*/ 10766 w 326802"/>
                    <a:gd name="connsiteY7" fmla="*/ 43601 h 152456"/>
                    <a:gd name="connsiteX8" fmla="*/ 236 w 326802"/>
                    <a:gd name="connsiteY8" fmla="*/ 122576 h 152456"/>
                    <a:gd name="connsiteX9" fmla="*/ 26396 w 326802"/>
                    <a:gd name="connsiteY9" fmla="*/ 152456 h 152456"/>
                    <a:gd name="connsiteX10" fmla="*/ 300407 w 326802"/>
                    <a:gd name="connsiteY10" fmla="*/ 152456 h 152456"/>
                    <a:gd name="connsiteX11" fmla="*/ 326567 w 326802"/>
                    <a:gd name="connsiteY11" fmla="*/ 122576 h 152456"/>
                    <a:gd name="connsiteX12" fmla="*/ 316036 w 326802"/>
                    <a:gd name="connsiteY12" fmla="*/ 43601 h 152456"/>
                    <a:gd name="connsiteX13" fmla="*/ 292106 w 326802"/>
                    <a:gd name="connsiteY13" fmla="*/ 10074 h 15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6802" h="152456">
                      <a:moveTo>
                        <a:pt x="292106" y="10074"/>
                      </a:moveTo>
                      <a:lnTo>
                        <a:pt x="273157" y="599"/>
                      </a:lnTo>
                      <a:cubicBezTo>
                        <a:pt x="269946" y="-1007"/>
                        <a:pt x="266199" y="832"/>
                        <a:pt x="265257" y="4296"/>
                      </a:cubicBezTo>
                      <a:cubicBezTo>
                        <a:pt x="253062" y="49120"/>
                        <a:pt x="212086" y="82082"/>
                        <a:pt x="163399" y="82082"/>
                      </a:cubicBezTo>
                      <a:cubicBezTo>
                        <a:pt x="114700" y="82082"/>
                        <a:pt x="73716" y="49103"/>
                        <a:pt x="61531" y="4262"/>
                      </a:cubicBezTo>
                      <a:cubicBezTo>
                        <a:pt x="60594" y="816"/>
                        <a:pt x="56867" y="-1013"/>
                        <a:pt x="53673" y="584"/>
                      </a:cubicBezTo>
                      <a:lnTo>
                        <a:pt x="36393" y="9224"/>
                      </a:lnTo>
                      <a:cubicBezTo>
                        <a:pt x="21646" y="16597"/>
                        <a:pt x="12693" y="29151"/>
                        <a:pt x="10766" y="43601"/>
                      </a:cubicBezTo>
                      <a:lnTo>
                        <a:pt x="236" y="122576"/>
                      </a:lnTo>
                      <a:cubicBezTo>
                        <a:pt x="-1873" y="138398"/>
                        <a:pt x="10435" y="152456"/>
                        <a:pt x="26396" y="152456"/>
                      </a:cubicBezTo>
                      <a:lnTo>
                        <a:pt x="300407" y="152456"/>
                      </a:lnTo>
                      <a:cubicBezTo>
                        <a:pt x="316368" y="152456"/>
                        <a:pt x="328677" y="138398"/>
                        <a:pt x="326567" y="122576"/>
                      </a:cubicBezTo>
                      <a:lnTo>
                        <a:pt x="316036" y="43601"/>
                      </a:lnTo>
                      <a:cubicBezTo>
                        <a:pt x="314110" y="29152"/>
                        <a:pt x="305147" y="16594"/>
                        <a:pt x="292106" y="10074"/>
                      </a:cubicBezTo>
                      <a:close/>
                    </a:path>
                  </a:pathLst>
                </a:custGeom>
                <a:solidFill>
                  <a:schemeClr val="accent5"/>
                </a:solidFill>
                <a:ln w="1088" cap="flat">
                  <a:noFill/>
                  <a:prstDash val="solid"/>
                  <a:miter/>
                </a:ln>
              </p:spPr>
              <p:txBody>
                <a:bodyPr rtlCol="0" anchor="ctr"/>
                <a:lstStyle/>
                <a:p>
                  <a:endParaRPr lang="en-US"/>
                </a:p>
              </p:txBody>
            </p:sp>
            <p:sp>
              <p:nvSpPr>
                <p:cNvPr id="71" name="Freihandform 70">
                  <a:extLst>
                    <a:ext uri="{FF2B5EF4-FFF2-40B4-BE49-F238E27FC236}">
                      <a16:creationId xmlns:a16="http://schemas.microsoft.com/office/drawing/2014/main" id="{BF3FD8E4-41D2-D9AE-FB44-5242C3A4BD1F}"/>
                    </a:ext>
                  </a:extLst>
                </p:cNvPr>
                <p:cNvSpPr/>
                <p:nvPr/>
              </p:nvSpPr>
              <p:spPr>
                <a:xfrm>
                  <a:off x="1991508" y="1056373"/>
                  <a:ext cx="66631" cy="121926"/>
                </a:xfrm>
                <a:custGeom>
                  <a:avLst/>
                  <a:gdLst>
                    <a:gd name="connsiteX0" fmla="*/ 14775 w 66631"/>
                    <a:gd name="connsiteY0" fmla="*/ 0 h 121926"/>
                    <a:gd name="connsiteX1" fmla="*/ 10766 w 66631"/>
                    <a:gd name="connsiteY1" fmla="*/ 13072 h 121926"/>
                    <a:gd name="connsiteX2" fmla="*/ 236 w 66631"/>
                    <a:gd name="connsiteY2" fmla="*/ 92047 h 121926"/>
                    <a:gd name="connsiteX3" fmla="*/ 26397 w 66631"/>
                    <a:gd name="connsiteY3" fmla="*/ 121927 h 121926"/>
                    <a:gd name="connsiteX4" fmla="*/ 66632 w 66631"/>
                    <a:gd name="connsiteY4" fmla="*/ 121927 h 121926"/>
                    <a:gd name="connsiteX5" fmla="*/ 66632 w 66631"/>
                    <a:gd name="connsiteY5" fmla="*/ 86737 h 121926"/>
                    <a:gd name="connsiteX6" fmla="*/ 56075 w 66631"/>
                    <a:gd name="connsiteY6" fmla="*/ 55067 h 121926"/>
                    <a:gd name="connsiteX7" fmla="*/ 14775 w 66631"/>
                    <a:gd name="connsiteY7" fmla="*/ 0 h 1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31" h="121926">
                      <a:moveTo>
                        <a:pt x="14775" y="0"/>
                      </a:moveTo>
                      <a:cubicBezTo>
                        <a:pt x="12781" y="4106"/>
                        <a:pt x="11380" y="8476"/>
                        <a:pt x="10766" y="13072"/>
                      </a:cubicBezTo>
                      <a:lnTo>
                        <a:pt x="236" y="92047"/>
                      </a:lnTo>
                      <a:cubicBezTo>
                        <a:pt x="-1873" y="107869"/>
                        <a:pt x="10435" y="121927"/>
                        <a:pt x="26397" y="121927"/>
                      </a:cubicBezTo>
                      <a:lnTo>
                        <a:pt x="66632" y="121927"/>
                      </a:lnTo>
                      <a:lnTo>
                        <a:pt x="66632" y="86737"/>
                      </a:lnTo>
                      <a:cubicBezTo>
                        <a:pt x="66632" y="75316"/>
                        <a:pt x="62927" y="64204"/>
                        <a:pt x="56075" y="55067"/>
                      </a:cubicBezTo>
                      <a:lnTo>
                        <a:pt x="14775" y="0"/>
                      </a:lnTo>
                      <a:close/>
                    </a:path>
                  </a:pathLst>
                </a:custGeom>
                <a:solidFill>
                  <a:schemeClr val="accent6"/>
                </a:solidFill>
                <a:ln w="1088" cap="flat">
                  <a:noFill/>
                  <a:prstDash val="solid"/>
                  <a:miter/>
                </a:ln>
              </p:spPr>
              <p:txBody>
                <a:bodyPr rtlCol="0" anchor="ctr"/>
                <a:lstStyle/>
                <a:p>
                  <a:endParaRPr lang="en-US"/>
                </a:p>
              </p:txBody>
            </p:sp>
            <p:sp>
              <p:nvSpPr>
                <p:cNvPr id="72" name="Freihandform 71">
                  <a:extLst>
                    <a:ext uri="{FF2B5EF4-FFF2-40B4-BE49-F238E27FC236}">
                      <a16:creationId xmlns:a16="http://schemas.microsoft.com/office/drawing/2014/main" id="{28F8AB08-838A-0908-8EA9-15DB830FAB81}"/>
                    </a:ext>
                  </a:extLst>
                </p:cNvPr>
                <p:cNvSpPr/>
                <p:nvPr/>
              </p:nvSpPr>
              <p:spPr>
                <a:xfrm>
                  <a:off x="2251681" y="1056373"/>
                  <a:ext cx="66631" cy="121926"/>
                </a:xfrm>
                <a:custGeom>
                  <a:avLst/>
                  <a:gdLst>
                    <a:gd name="connsiteX0" fmla="*/ 51857 w 66631"/>
                    <a:gd name="connsiteY0" fmla="*/ 0 h 121926"/>
                    <a:gd name="connsiteX1" fmla="*/ 55865 w 66631"/>
                    <a:gd name="connsiteY1" fmla="*/ 13072 h 121926"/>
                    <a:gd name="connsiteX2" fmla="*/ 66396 w 66631"/>
                    <a:gd name="connsiteY2" fmla="*/ 92047 h 121926"/>
                    <a:gd name="connsiteX3" fmla="*/ 40235 w 66631"/>
                    <a:gd name="connsiteY3" fmla="*/ 121927 h 121926"/>
                    <a:gd name="connsiteX4" fmla="*/ 0 w 66631"/>
                    <a:gd name="connsiteY4" fmla="*/ 121927 h 121926"/>
                    <a:gd name="connsiteX5" fmla="*/ 0 w 66631"/>
                    <a:gd name="connsiteY5" fmla="*/ 86737 h 121926"/>
                    <a:gd name="connsiteX6" fmla="*/ 10557 w 66631"/>
                    <a:gd name="connsiteY6" fmla="*/ 55067 h 121926"/>
                    <a:gd name="connsiteX7" fmla="*/ 51857 w 66631"/>
                    <a:gd name="connsiteY7" fmla="*/ 0 h 1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31" h="121926">
                      <a:moveTo>
                        <a:pt x="51857" y="0"/>
                      </a:moveTo>
                      <a:cubicBezTo>
                        <a:pt x="53851" y="4106"/>
                        <a:pt x="55252" y="8476"/>
                        <a:pt x="55865" y="13072"/>
                      </a:cubicBezTo>
                      <a:lnTo>
                        <a:pt x="66396" y="92047"/>
                      </a:lnTo>
                      <a:cubicBezTo>
                        <a:pt x="68505" y="107869"/>
                        <a:pt x="56196" y="121927"/>
                        <a:pt x="40235" y="121927"/>
                      </a:cubicBezTo>
                      <a:lnTo>
                        <a:pt x="0" y="121927"/>
                      </a:lnTo>
                      <a:lnTo>
                        <a:pt x="0" y="86737"/>
                      </a:lnTo>
                      <a:cubicBezTo>
                        <a:pt x="0" y="75316"/>
                        <a:pt x="3704" y="64204"/>
                        <a:pt x="10557" y="55067"/>
                      </a:cubicBezTo>
                      <a:lnTo>
                        <a:pt x="51857" y="0"/>
                      </a:lnTo>
                      <a:close/>
                    </a:path>
                  </a:pathLst>
                </a:custGeom>
                <a:solidFill>
                  <a:schemeClr val="accent6"/>
                </a:solidFill>
                <a:ln w="1088" cap="flat">
                  <a:noFill/>
                  <a:prstDash val="solid"/>
                  <a:miter/>
                </a:ln>
              </p:spPr>
              <p:txBody>
                <a:bodyPr rtlCol="0" anchor="ctr"/>
                <a:lstStyle/>
                <a:p>
                  <a:endParaRPr lang="en-US"/>
                </a:p>
              </p:txBody>
            </p:sp>
            <p:sp>
              <p:nvSpPr>
                <p:cNvPr id="73" name="Freihandform 72">
                  <a:extLst>
                    <a:ext uri="{FF2B5EF4-FFF2-40B4-BE49-F238E27FC236}">
                      <a16:creationId xmlns:a16="http://schemas.microsoft.com/office/drawing/2014/main" id="{2431633C-A91B-3214-0DC4-C51F9363EF29}"/>
                    </a:ext>
                  </a:extLst>
                </p:cNvPr>
                <p:cNvSpPr/>
                <p:nvPr/>
              </p:nvSpPr>
              <p:spPr>
                <a:xfrm>
                  <a:off x="2207695" y="760589"/>
                  <a:ext cx="57182" cy="42887"/>
                </a:xfrm>
                <a:custGeom>
                  <a:avLst/>
                  <a:gdLst>
                    <a:gd name="connsiteX0" fmla="*/ 57183 w 57182"/>
                    <a:gd name="connsiteY0" fmla="*/ 21444 h 42887"/>
                    <a:gd name="connsiteX1" fmla="*/ 21444 w 57182"/>
                    <a:gd name="connsiteY1" fmla="*/ 42887 h 42887"/>
                    <a:gd name="connsiteX2" fmla="*/ 0 w 57182"/>
                    <a:gd name="connsiteY2" fmla="*/ 21444 h 42887"/>
                    <a:gd name="connsiteX3" fmla="*/ 21444 w 57182"/>
                    <a:gd name="connsiteY3" fmla="*/ 0 h 42887"/>
                    <a:gd name="connsiteX4" fmla="*/ 57183 w 57182"/>
                    <a:gd name="connsiteY4" fmla="*/ 21444 h 4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2" h="42887">
                      <a:moveTo>
                        <a:pt x="57183" y="21444"/>
                      </a:moveTo>
                      <a:cubicBezTo>
                        <a:pt x="57183" y="33287"/>
                        <a:pt x="33287" y="42887"/>
                        <a:pt x="21444" y="42887"/>
                      </a:cubicBezTo>
                      <a:cubicBezTo>
                        <a:pt x="9600" y="42887"/>
                        <a:pt x="0" y="33287"/>
                        <a:pt x="0" y="21444"/>
                      </a:cubicBezTo>
                      <a:cubicBezTo>
                        <a:pt x="0" y="9600"/>
                        <a:pt x="9600" y="0"/>
                        <a:pt x="21444" y="0"/>
                      </a:cubicBezTo>
                      <a:cubicBezTo>
                        <a:pt x="33287" y="0"/>
                        <a:pt x="57183" y="9601"/>
                        <a:pt x="57183" y="21444"/>
                      </a:cubicBezTo>
                      <a:close/>
                    </a:path>
                  </a:pathLst>
                </a:custGeom>
                <a:solidFill>
                  <a:schemeClr val="accent6"/>
                </a:solidFill>
                <a:ln w="1088" cap="flat">
                  <a:noFill/>
                  <a:prstDash val="solid"/>
                  <a:miter/>
                </a:ln>
              </p:spPr>
              <p:txBody>
                <a:bodyPr rtlCol="0" anchor="ctr"/>
                <a:lstStyle/>
                <a:p>
                  <a:endParaRPr lang="en-US"/>
                </a:p>
              </p:txBody>
            </p:sp>
            <p:sp>
              <p:nvSpPr>
                <p:cNvPr id="74" name="Freihandform 73">
                  <a:extLst>
                    <a:ext uri="{FF2B5EF4-FFF2-40B4-BE49-F238E27FC236}">
                      <a16:creationId xmlns:a16="http://schemas.microsoft.com/office/drawing/2014/main" id="{82B7C827-A265-FB35-643C-BE31E10DD8F8}"/>
                    </a:ext>
                  </a:extLst>
                </p:cNvPr>
                <p:cNvSpPr/>
                <p:nvPr/>
              </p:nvSpPr>
              <p:spPr>
                <a:xfrm>
                  <a:off x="2264877" y="760589"/>
                  <a:ext cx="57182" cy="42887"/>
                </a:xfrm>
                <a:custGeom>
                  <a:avLst/>
                  <a:gdLst>
                    <a:gd name="connsiteX0" fmla="*/ 0 w 57182"/>
                    <a:gd name="connsiteY0" fmla="*/ 21444 h 42887"/>
                    <a:gd name="connsiteX1" fmla="*/ 35739 w 57182"/>
                    <a:gd name="connsiteY1" fmla="*/ 0 h 42887"/>
                    <a:gd name="connsiteX2" fmla="*/ 57183 w 57182"/>
                    <a:gd name="connsiteY2" fmla="*/ 21444 h 42887"/>
                    <a:gd name="connsiteX3" fmla="*/ 35739 w 57182"/>
                    <a:gd name="connsiteY3" fmla="*/ 42887 h 42887"/>
                    <a:gd name="connsiteX4" fmla="*/ 0 w 57182"/>
                    <a:gd name="connsiteY4" fmla="*/ 21444 h 4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2" h="42887">
                      <a:moveTo>
                        <a:pt x="0" y="21444"/>
                      </a:moveTo>
                      <a:cubicBezTo>
                        <a:pt x="0" y="9600"/>
                        <a:pt x="23896" y="0"/>
                        <a:pt x="35739" y="0"/>
                      </a:cubicBezTo>
                      <a:cubicBezTo>
                        <a:pt x="47583" y="0"/>
                        <a:pt x="57183" y="9600"/>
                        <a:pt x="57183" y="21444"/>
                      </a:cubicBezTo>
                      <a:cubicBezTo>
                        <a:pt x="57183" y="33287"/>
                        <a:pt x="47583" y="42887"/>
                        <a:pt x="35739" y="42887"/>
                      </a:cubicBezTo>
                      <a:cubicBezTo>
                        <a:pt x="23896" y="42887"/>
                        <a:pt x="0" y="33287"/>
                        <a:pt x="0" y="21444"/>
                      </a:cubicBezTo>
                      <a:close/>
                    </a:path>
                  </a:pathLst>
                </a:custGeom>
                <a:solidFill>
                  <a:srgbClr val="26ABB4"/>
                </a:solidFill>
                <a:ln w="1088" cap="flat">
                  <a:noFill/>
                  <a:prstDash val="solid"/>
                  <a:miter/>
                </a:ln>
              </p:spPr>
              <p:txBody>
                <a:bodyPr rtlCol="0" anchor="ctr"/>
                <a:lstStyle/>
                <a:p>
                  <a:endParaRPr lang="en-US"/>
                </a:p>
              </p:txBody>
            </p:sp>
            <p:sp>
              <p:nvSpPr>
                <p:cNvPr id="75" name="Freihandform 74">
                  <a:extLst>
                    <a:ext uri="{FF2B5EF4-FFF2-40B4-BE49-F238E27FC236}">
                      <a16:creationId xmlns:a16="http://schemas.microsoft.com/office/drawing/2014/main" id="{8B73760D-4A48-F365-DD26-BF7A7FA29443}"/>
                    </a:ext>
                  </a:extLst>
                </p:cNvPr>
                <p:cNvSpPr/>
                <p:nvPr/>
              </p:nvSpPr>
              <p:spPr>
                <a:xfrm>
                  <a:off x="2225560" y="780748"/>
                  <a:ext cx="45782" cy="53683"/>
                </a:xfrm>
                <a:custGeom>
                  <a:avLst/>
                  <a:gdLst>
                    <a:gd name="connsiteX0" fmla="*/ 39317 w 45782"/>
                    <a:gd name="connsiteY0" fmla="*/ 1285 h 53683"/>
                    <a:gd name="connsiteX1" fmla="*/ 40018 w 45782"/>
                    <a:gd name="connsiteY1" fmla="*/ 42958 h 53683"/>
                    <a:gd name="connsiteX2" fmla="*/ 10725 w 45782"/>
                    <a:gd name="connsiteY2" fmla="*/ 50807 h 53683"/>
                    <a:gd name="connsiteX3" fmla="*/ 2876 w 45782"/>
                    <a:gd name="connsiteY3" fmla="*/ 21514 h 53683"/>
                    <a:gd name="connsiteX4" fmla="*/ 39317 w 45782"/>
                    <a:gd name="connsiteY4" fmla="*/ 1285 h 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2" h="53683">
                      <a:moveTo>
                        <a:pt x="39317" y="1285"/>
                      </a:moveTo>
                      <a:cubicBezTo>
                        <a:pt x="49573" y="7207"/>
                        <a:pt x="45939" y="32701"/>
                        <a:pt x="40018" y="42958"/>
                      </a:cubicBezTo>
                      <a:cubicBezTo>
                        <a:pt x="34097" y="53214"/>
                        <a:pt x="20982" y="56728"/>
                        <a:pt x="10725" y="50807"/>
                      </a:cubicBezTo>
                      <a:cubicBezTo>
                        <a:pt x="469" y="44887"/>
                        <a:pt x="-3045" y="31771"/>
                        <a:pt x="2876" y="21514"/>
                      </a:cubicBezTo>
                      <a:cubicBezTo>
                        <a:pt x="8799" y="11258"/>
                        <a:pt x="29061" y="-4637"/>
                        <a:pt x="39317" y="1285"/>
                      </a:cubicBezTo>
                      <a:close/>
                    </a:path>
                  </a:pathLst>
                </a:custGeom>
                <a:solidFill>
                  <a:schemeClr val="accent4"/>
                </a:solidFill>
                <a:ln w="1088" cap="flat">
                  <a:noFill/>
                  <a:prstDash val="solid"/>
                  <a:miter/>
                </a:ln>
              </p:spPr>
              <p:txBody>
                <a:bodyPr rtlCol="0" anchor="ctr"/>
                <a:lstStyle/>
                <a:p>
                  <a:endParaRPr lang="en-US"/>
                </a:p>
              </p:txBody>
            </p:sp>
            <p:sp>
              <p:nvSpPr>
                <p:cNvPr id="76" name="Freihandform 75">
                  <a:extLst>
                    <a:ext uri="{FF2B5EF4-FFF2-40B4-BE49-F238E27FC236}">
                      <a16:creationId xmlns:a16="http://schemas.microsoft.com/office/drawing/2014/main" id="{6C185770-E849-5270-1355-C6FEF00D87DA}"/>
                    </a:ext>
                  </a:extLst>
                </p:cNvPr>
                <p:cNvSpPr/>
                <p:nvPr/>
              </p:nvSpPr>
              <p:spPr>
                <a:xfrm>
                  <a:off x="2258411" y="729635"/>
                  <a:ext cx="45783" cy="53683"/>
                </a:xfrm>
                <a:custGeom>
                  <a:avLst/>
                  <a:gdLst>
                    <a:gd name="connsiteX0" fmla="*/ 6466 w 45783"/>
                    <a:gd name="connsiteY0" fmla="*/ 52398 h 53683"/>
                    <a:gd name="connsiteX1" fmla="*/ 5765 w 45783"/>
                    <a:gd name="connsiteY1" fmla="*/ 10725 h 53683"/>
                    <a:gd name="connsiteX2" fmla="*/ 35058 w 45783"/>
                    <a:gd name="connsiteY2" fmla="*/ 2876 h 53683"/>
                    <a:gd name="connsiteX3" fmla="*/ 42908 w 45783"/>
                    <a:gd name="connsiteY3" fmla="*/ 32169 h 53683"/>
                    <a:gd name="connsiteX4" fmla="*/ 6466 w 45783"/>
                    <a:gd name="connsiteY4" fmla="*/ 52398 h 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3" h="53683">
                      <a:moveTo>
                        <a:pt x="6466" y="52398"/>
                      </a:moveTo>
                      <a:cubicBezTo>
                        <a:pt x="-3791" y="46477"/>
                        <a:pt x="-156" y="20982"/>
                        <a:pt x="5765" y="10725"/>
                      </a:cubicBezTo>
                      <a:cubicBezTo>
                        <a:pt x="11687" y="469"/>
                        <a:pt x="24802" y="-3045"/>
                        <a:pt x="35058" y="2876"/>
                      </a:cubicBezTo>
                      <a:cubicBezTo>
                        <a:pt x="45315" y="8797"/>
                        <a:pt x="48828" y="21912"/>
                        <a:pt x="42908" y="32169"/>
                      </a:cubicBezTo>
                      <a:cubicBezTo>
                        <a:pt x="36985" y="42426"/>
                        <a:pt x="16723" y="58320"/>
                        <a:pt x="6466" y="52398"/>
                      </a:cubicBezTo>
                      <a:close/>
                    </a:path>
                  </a:pathLst>
                </a:custGeom>
                <a:solidFill>
                  <a:schemeClr val="accent4"/>
                </a:solidFill>
                <a:ln w="1088" cap="flat">
                  <a:noFill/>
                  <a:prstDash val="solid"/>
                  <a:miter/>
                </a:ln>
              </p:spPr>
              <p:txBody>
                <a:bodyPr rtlCol="0" anchor="ctr"/>
                <a:lstStyle/>
                <a:p>
                  <a:endParaRPr lang="en-US"/>
                </a:p>
              </p:txBody>
            </p:sp>
            <p:sp>
              <p:nvSpPr>
                <p:cNvPr id="77" name="Freihandform 76">
                  <a:extLst>
                    <a:ext uri="{FF2B5EF4-FFF2-40B4-BE49-F238E27FC236}">
                      <a16:creationId xmlns:a16="http://schemas.microsoft.com/office/drawing/2014/main" id="{DC316DDE-B8E6-0315-6A97-D0CAEBB04A50}"/>
                    </a:ext>
                  </a:extLst>
                </p:cNvPr>
                <p:cNvSpPr/>
                <p:nvPr/>
              </p:nvSpPr>
              <p:spPr>
                <a:xfrm>
                  <a:off x="2258411" y="780748"/>
                  <a:ext cx="45783" cy="53683"/>
                </a:xfrm>
                <a:custGeom>
                  <a:avLst/>
                  <a:gdLst>
                    <a:gd name="connsiteX0" fmla="*/ 6466 w 45783"/>
                    <a:gd name="connsiteY0" fmla="*/ 1285 h 53683"/>
                    <a:gd name="connsiteX1" fmla="*/ 5765 w 45783"/>
                    <a:gd name="connsiteY1" fmla="*/ 42958 h 53683"/>
                    <a:gd name="connsiteX2" fmla="*/ 35058 w 45783"/>
                    <a:gd name="connsiteY2" fmla="*/ 50807 h 53683"/>
                    <a:gd name="connsiteX3" fmla="*/ 42908 w 45783"/>
                    <a:gd name="connsiteY3" fmla="*/ 21514 h 53683"/>
                    <a:gd name="connsiteX4" fmla="*/ 6466 w 45783"/>
                    <a:gd name="connsiteY4" fmla="*/ 1285 h 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3" h="53683">
                      <a:moveTo>
                        <a:pt x="6466" y="1285"/>
                      </a:moveTo>
                      <a:cubicBezTo>
                        <a:pt x="-3791" y="7207"/>
                        <a:pt x="-156" y="32701"/>
                        <a:pt x="5765" y="42958"/>
                      </a:cubicBezTo>
                      <a:cubicBezTo>
                        <a:pt x="11687" y="53214"/>
                        <a:pt x="24802" y="56728"/>
                        <a:pt x="35058" y="50807"/>
                      </a:cubicBezTo>
                      <a:cubicBezTo>
                        <a:pt x="45315" y="44887"/>
                        <a:pt x="48828" y="31771"/>
                        <a:pt x="42908" y="21514"/>
                      </a:cubicBezTo>
                      <a:cubicBezTo>
                        <a:pt x="36985" y="11258"/>
                        <a:pt x="16723" y="-4637"/>
                        <a:pt x="6466" y="1285"/>
                      </a:cubicBezTo>
                      <a:close/>
                    </a:path>
                  </a:pathLst>
                </a:custGeom>
                <a:solidFill>
                  <a:schemeClr val="accent5"/>
                </a:solidFill>
                <a:ln w="1088" cap="flat">
                  <a:noFill/>
                  <a:prstDash val="solid"/>
                  <a:miter/>
                </a:ln>
              </p:spPr>
              <p:txBody>
                <a:bodyPr rtlCol="0" anchor="ctr"/>
                <a:lstStyle/>
                <a:p>
                  <a:endParaRPr lang="en-US"/>
                </a:p>
              </p:txBody>
            </p:sp>
            <p:sp>
              <p:nvSpPr>
                <p:cNvPr id="78" name="Freihandform 77">
                  <a:extLst>
                    <a:ext uri="{FF2B5EF4-FFF2-40B4-BE49-F238E27FC236}">
                      <a16:creationId xmlns:a16="http://schemas.microsoft.com/office/drawing/2014/main" id="{DCA52E17-F089-C57D-A7A3-8B4B5557D1A9}"/>
                    </a:ext>
                  </a:extLst>
                </p:cNvPr>
                <p:cNvSpPr/>
                <p:nvPr/>
              </p:nvSpPr>
              <p:spPr>
                <a:xfrm>
                  <a:off x="2225560" y="729635"/>
                  <a:ext cx="45782" cy="53683"/>
                </a:xfrm>
                <a:custGeom>
                  <a:avLst/>
                  <a:gdLst>
                    <a:gd name="connsiteX0" fmla="*/ 39317 w 45782"/>
                    <a:gd name="connsiteY0" fmla="*/ 52398 h 53683"/>
                    <a:gd name="connsiteX1" fmla="*/ 40018 w 45782"/>
                    <a:gd name="connsiteY1" fmla="*/ 10725 h 53683"/>
                    <a:gd name="connsiteX2" fmla="*/ 10725 w 45782"/>
                    <a:gd name="connsiteY2" fmla="*/ 2876 h 53683"/>
                    <a:gd name="connsiteX3" fmla="*/ 2876 w 45782"/>
                    <a:gd name="connsiteY3" fmla="*/ 32169 h 53683"/>
                    <a:gd name="connsiteX4" fmla="*/ 39317 w 45782"/>
                    <a:gd name="connsiteY4" fmla="*/ 52398 h 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2" h="53683">
                      <a:moveTo>
                        <a:pt x="39317" y="52398"/>
                      </a:moveTo>
                      <a:cubicBezTo>
                        <a:pt x="49573" y="46477"/>
                        <a:pt x="45939" y="20982"/>
                        <a:pt x="40018" y="10725"/>
                      </a:cubicBezTo>
                      <a:cubicBezTo>
                        <a:pt x="34097" y="469"/>
                        <a:pt x="20982" y="-3045"/>
                        <a:pt x="10725" y="2876"/>
                      </a:cubicBezTo>
                      <a:cubicBezTo>
                        <a:pt x="469" y="8797"/>
                        <a:pt x="-3045" y="21912"/>
                        <a:pt x="2876" y="32169"/>
                      </a:cubicBezTo>
                      <a:cubicBezTo>
                        <a:pt x="8799" y="42426"/>
                        <a:pt x="29061" y="58320"/>
                        <a:pt x="39317" y="52398"/>
                      </a:cubicBezTo>
                      <a:close/>
                    </a:path>
                  </a:pathLst>
                </a:custGeom>
                <a:solidFill>
                  <a:schemeClr val="accent5"/>
                </a:solidFill>
                <a:ln w="1088" cap="flat">
                  <a:noFill/>
                  <a:prstDash val="solid"/>
                  <a:miter/>
                </a:ln>
              </p:spPr>
              <p:txBody>
                <a:bodyPr rtlCol="0" anchor="ctr"/>
                <a:lstStyle/>
                <a:p>
                  <a:endParaRPr lang="en-US"/>
                </a:p>
              </p:txBody>
            </p:sp>
            <p:sp>
              <p:nvSpPr>
                <p:cNvPr id="79" name="Freihandform 78">
                  <a:extLst>
                    <a:ext uri="{FF2B5EF4-FFF2-40B4-BE49-F238E27FC236}">
                      <a16:creationId xmlns:a16="http://schemas.microsoft.com/office/drawing/2014/main" id="{61220CFB-6FD1-B997-792C-4E40EA407851}"/>
                    </a:ext>
                  </a:extLst>
                </p:cNvPr>
                <p:cNvSpPr/>
                <p:nvPr/>
              </p:nvSpPr>
              <p:spPr>
                <a:xfrm>
                  <a:off x="2250582" y="767737"/>
                  <a:ext cx="28591" cy="28591"/>
                </a:xfrm>
                <a:custGeom>
                  <a:avLst/>
                  <a:gdLst>
                    <a:gd name="connsiteX0" fmla="*/ 28591 w 28591"/>
                    <a:gd name="connsiteY0" fmla="*/ 14296 h 28591"/>
                    <a:gd name="connsiteX1" fmla="*/ 14296 w 28591"/>
                    <a:gd name="connsiteY1" fmla="*/ 28591 h 28591"/>
                    <a:gd name="connsiteX2" fmla="*/ 0 w 28591"/>
                    <a:gd name="connsiteY2" fmla="*/ 14296 h 28591"/>
                    <a:gd name="connsiteX3" fmla="*/ 14296 w 28591"/>
                    <a:gd name="connsiteY3" fmla="*/ 0 h 28591"/>
                    <a:gd name="connsiteX4" fmla="*/ 28591 w 28591"/>
                    <a:gd name="connsiteY4" fmla="*/ 14296 h 28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91" h="28591">
                      <a:moveTo>
                        <a:pt x="28591" y="14296"/>
                      </a:moveTo>
                      <a:cubicBezTo>
                        <a:pt x="28591" y="22191"/>
                        <a:pt x="22191" y="28591"/>
                        <a:pt x="14296" y="28591"/>
                      </a:cubicBezTo>
                      <a:cubicBezTo>
                        <a:pt x="6400" y="28591"/>
                        <a:pt x="0" y="22191"/>
                        <a:pt x="0" y="14296"/>
                      </a:cubicBezTo>
                      <a:cubicBezTo>
                        <a:pt x="0" y="6400"/>
                        <a:pt x="6400" y="0"/>
                        <a:pt x="14296" y="0"/>
                      </a:cubicBezTo>
                      <a:cubicBezTo>
                        <a:pt x="22191" y="0"/>
                        <a:pt x="28591" y="6400"/>
                        <a:pt x="28591" y="14296"/>
                      </a:cubicBezTo>
                      <a:close/>
                    </a:path>
                  </a:pathLst>
                </a:custGeom>
                <a:solidFill>
                  <a:srgbClr val="FFFFFF"/>
                </a:solidFill>
                <a:ln w="1088" cap="flat">
                  <a:noFill/>
                  <a:prstDash val="solid"/>
                  <a:miter/>
                </a:ln>
              </p:spPr>
              <p:txBody>
                <a:bodyPr rtlCol="0" anchor="ctr"/>
                <a:lstStyle/>
                <a:p>
                  <a:endParaRPr lang="en-US"/>
                </a:p>
              </p:txBody>
            </p:sp>
            <p:sp>
              <p:nvSpPr>
                <p:cNvPr id="80" name="Freihandform 79">
                  <a:extLst>
                    <a:ext uri="{FF2B5EF4-FFF2-40B4-BE49-F238E27FC236}">
                      <a16:creationId xmlns:a16="http://schemas.microsoft.com/office/drawing/2014/main" id="{7B5400C1-A8D6-77A5-B43C-C9EC8CDE3C19}"/>
                    </a:ext>
                  </a:extLst>
                </p:cNvPr>
                <p:cNvSpPr/>
                <p:nvPr/>
              </p:nvSpPr>
              <p:spPr>
                <a:xfrm>
                  <a:off x="2043345" y="775821"/>
                  <a:ext cx="63160" cy="51614"/>
                </a:xfrm>
                <a:custGeom>
                  <a:avLst/>
                  <a:gdLst>
                    <a:gd name="connsiteX0" fmla="*/ 0 w 63160"/>
                    <a:gd name="connsiteY0" fmla="*/ 0 h 51614"/>
                    <a:gd name="connsiteX1" fmla="*/ 5999 w 63160"/>
                    <a:gd name="connsiteY1" fmla="*/ 50585 h 51614"/>
                    <a:gd name="connsiteX2" fmla="*/ 57683 w 63160"/>
                    <a:gd name="connsiteY2" fmla="*/ 50337 h 51614"/>
                    <a:gd name="connsiteX3" fmla="*/ 57683 w 63160"/>
                    <a:gd name="connsiteY3" fmla="*/ 49485 h 51614"/>
                    <a:gd name="connsiteX4" fmla="*/ 63161 w 63160"/>
                    <a:gd name="connsiteY4" fmla="*/ 0 h 51614"/>
                    <a:gd name="connsiteX5" fmla="*/ 0 w 63160"/>
                    <a:gd name="connsiteY5" fmla="*/ 0 h 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160" h="51614">
                      <a:moveTo>
                        <a:pt x="0" y="0"/>
                      </a:moveTo>
                      <a:cubicBezTo>
                        <a:pt x="3997" y="20121"/>
                        <a:pt x="5999" y="50585"/>
                        <a:pt x="5999" y="50585"/>
                      </a:cubicBezTo>
                      <a:cubicBezTo>
                        <a:pt x="5999" y="50585"/>
                        <a:pt x="31369" y="53058"/>
                        <a:pt x="57683" y="50337"/>
                      </a:cubicBezTo>
                      <a:cubicBezTo>
                        <a:pt x="57683" y="50056"/>
                        <a:pt x="57683" y="49760"/>
                        <a:pt x="57683" y="49485"/>
                      </a:cubicBezTo>
                      <a:cubicBezTo>
                        <a:pt x="57683" y="32566"/>
                        <a:pt x="59553" y="15972"/>
                        <a:pt x="63161" y="0"/>
                      </a:cubicBezTo>
                      <a:lnTo>
                        <a:pt x="0" y="0"/>
                      </a:lnTo>
                      <a:close/>
                    </a:path>
                  </a:pathLst>
                </a:custGeom>
                <a:solidFill>
                  <a:srgbClr val="8D5F3D"/>
                </a:solidFill>
                <a:ln w="1088" cap="flat">
                  <a:noFill/>
                  <a:prstDash val="solid"/>
                  <a:miter/>
                </a:ln>
              </p:spPr>
              <p:txBody>
                <a:bodyPr rtlCol="0" anchor="ctr"/>
                <a:lstStyle/>
                <a:p>
                  <a:endParaRPr lang="en-US"/>
                </a:p>
              </p:txBody>
            </p:sp>
          </p:grpSp>
          <p:grpSp>
            <p:nvGrpSpPr>
              <p:cNvPr id="46" name="Grafik 279">
                <a:extLst>
                  <a:ext uri="{FF2B5EF4-FFF2-40B4-BE49-F238E27FC236}">
                    <a16:creationId xmlns:a16="http://schemas.microsoft.com/office/drawing/2014/main" id="{09FF69E0-87C3-0CF6-08D0-DD8EDD63ECA1}"/>
                  </a:ext>
                </a:extLst>
              </p:cNvPr>
              <p:cNvGrpSpPr/>
              <p:nvPr/>
            </p:nvGrpSpPr>
            <p:grpSpPr>
              <a:xfrm>
                <a:off x="1161758" y="696777"/>
                <a:ext cx="324833" cy="446946"/>
                <a:chOff x="4573027" y="1333500"/>
                <a:chExt cx="3045955" cy="4191009"/>
              </a:xfrm>
            </p:grpSpPr>
            <p:sp>
              <p:nvSpPr>
                <p:cNvPr id="47" name="Freihandform 46">
                  <a:extLst>
                    <a:ext uri="{FF2B5EF4-FFF2-40B4-BE49-F238E27FC236}">
                      <a16:creationId xmlns:a16="http://schemas.microsoft.com/office/drawing/2014/main" id="{EFD3D948-4288-3C6B-8FC1-5E37EA3256F5}"/>
                    </a:ext>
                  </a:extLst>
                </p:cNvPr>
                <p:cNvSpPr/>
                <p:nvPr/>
              </p:nvSpPr>
              <p:spPr>
                <a:xfrm>
                  <a:off x="4573027" y="1333500"/>
                  <a:ext cx="3045947" cy="4191000"/>
                </a:xfrm>
                <a:custGeom>
                  <a:avLst/>
                  <a:gdLst>
                    <a:gd name="connsiteX0" fmla="*/ 3045668 w 3045947"/>
                    <a:gd name="connsiteY0" fmla="*/ 3799313 h 4191000"/>
                    <a:gd name="connsiteX1" fmla="*/ 3038753 w 3045947"/>
                    <a:gd name="connsiteY1" fmla="*/ 3737058 h 4191000"/>
                    <a:gd name="connsiteX2" fmla="*/ 2989214 w 3045947"/>
                    <a:gd name="connsiteY2" fmla="*/ 3697415 h 4191000"/>
                    <a:gd name="connsiteX3" fmla="*/ 2985337 w 3045947"/>
                    <a:gd name="connsiteY3" fmla="*/ 3697843 h 4191000"/>
                    <a:gd name="connsiteX4" fmla="*/ 2918405 w 3045947"/>
                    <a:gd name="connsiteY4" fmla="*/ 3162405 h 4191000"/>
                    <a:gd name="connsiteX5" fmla="*/ 2712341 w 3045947"/>
                    <a:gd name="connsiteY5" fmla="*/ 2911050 h 4191000"/>
                    <a:gd name="connsiteX6" fmla="*/ 2340418 w 3045947"/>
                    <a:gd name="connsiteY6" fmla="*/ 2787072 h 4191000"/>
                    <a:gd name="connsiteX7" fmla="*/ 2193933 w 3045947"/>
                    <a:gd name="connsiteY7" fmla="*/ 2814447 h 4191000"/>
                    <a:gd name="connsiteX8" fmla="*/ 2084377 w 3045947"/>
                    <a:gd name="connsiteY8" fmla="*/ 2777928 h 4191000"/>
                    <a:gd name="connsiteX9" fmla="*/ 1980173 w 3045947"/>
                    <a:gd name="connsiteY9" fmla="*/ 2633348 h 4191000"/>
                    <a:gd name="connsiteX10" fmla="*/ 1980173 w 3045947"/>
                    <a:gd name="connsiteY10" fmla="*/ 2387584 h 4191000"/>
                    <a:gd name="connsiteX11" fmla="*/ 2308414 w 3045947"/>
                    <a:gd name="connsiteY11" fmla="*/ 2250815 h 4191000"/>
                    <a:gd name="connsiteX12" fmla="*/ 2589773 w 3045947"/>
                    <a:gd name="connsiteY12" fmla="*/ 1828800 h 4191000"/>
                    <a:gd name="connsiteX13" fmla="*/ 2589773 w 3045947"/>
                    <a:gd name="connsiteY13" fmla="*/ 1752600 h 4191000"/>
                    <a:gd name="connsiteX14" fmla="*/ 2818373 w 3045947"/>
                    <a:gd name="connsiteY14" fmla="*/ 1524000 h 4191000"/>
                    <a:gd name="connsiteX15" fmla="*/ 2669412 w 3045947"/>
                    <a:gd name="connsiteY15" fmla="*/ 1309688 h 4191000"/>
                    <a:gd name="connsiteX16" fmla="*/ 2706426 w 3045947"/>
                    <a:gd name="connsiteY16" fmla="*/ 643423 h 4191000"/>
                    <a:gd name="connsiteX17" fmla="*/ 2097769 w 3045947"/>
                    <a:gd name="connsiteY17" fmla="*/ 0 h 4191000"/>
                    <a:gd name="connsiteX18" fmla="*/ 948187 w 3045947"/>
                    <a:gd name="connsiteY18" fmla="*/ 0 h 4191000"/>
                    <a:gd name="connsiteX19" fmla="*/ 339520 w 3045947"/>
                    <a:gd name="connsiteY19" fmla="*/ 643414 h 4191000"/>
                    <a:gd name="connsiteX20" fmla="*/ 376534 w 3045947"/>
                    <a:gd name="connsiteY20" fmla="*/ 1309678 h 4191000"/>
                    <a:gd name="connsiteX21" fmla="*/ 227573 w 3045947"/>
                    <a:gd name="connsiteY21" fmla="*/ 1524000 h 4191000"/>
                    <a:gd name="connsiteX22" fmla="*/ 456173 w 3045947"/>
                    <a:gd name="connsiteY22" fmla="*/ 1752600 h 4191000"/>
                    <a:gd name="connsiteX23" fmla="*/ 456173 w 3045947"/>
                    <a:gd name="connsiteY23" fmla="*/ 1828800 h 4191000"/>
                    <a:gd name="connsiteX24" fmla="*/ 737522 w 3045947"/>
                    <a:gd name="connsiteY24" fmla="*/ 2250834 h 4191000"/>
                    <a:gd name="connsiteX25" fmla="*/ 1065773 w 3045947"/>
                    <a:gd name="connsiteY25" fmla="*/ 2387603 h 4191000"/>
                    <a:gd name="connsiteX26" fmla="*/ 1065773 w 3045947"/>
                    <a:gd name="connsiteY26" fmla="*/ 2633358 h 4191000"/>
                    <a:gd name="connsiteX27" fmla="*/ 961569 w 3045947"/>
                    <a:gd name="connsiteY27" fmla="*/ 2777938 h 4191000"/>
                    <a:gd name="connsiteX28" fmla="*/ 852013 w 3045947"/>
                    <a:gd name="connsiteY28" fmla="*/ 2814457 h 4191000"/>
                    <a:gd name="connsiteX29" fmla="*/ 705528 w 3045947"/>
                    <a:gd name="connsiteY29" fmla="*/ 2787082 h 4191000"/>
                    <a:gd name="connsiteX30" fmla="*/ 333605 w 3045947"/>
                    <a:gd name="connsiteY30" fmla="*/ 2911059 h 4191000"/>
                    <a:gd name="connsiteX31" fmla="*/ 127541 w 3045947"/>
                    <a:gd name="connsiteY31" fmla="*/ 3162414 h 4191000"/>
                    <a:gd name="connsiteX32" fmla="*/ 60609 w 3045947"/>
                    <a:gd name="connsiteY32" fmla="*/ 3697853 h 4191000"/>
                    <a:gd name="connsiteX33" fmla="*/ 56733 w 3045947"/>
                    <a:gd name="connsiteY33" fmla="*/ 3697424 h 4191000"/>
                    <a:gd name="connsiteX34" fmla="*/ 7193 w 3045947"/>
                    <a:gd name="connsiteY34" fmla="*/ 3737067 h 4191000"/>
                    <a:gd name="connsiteX35" fmla="*/ 278 w 3045947"/>
                    <a:gd name="connsiteY35" fmla="*/ 3799323 h 4191000"/>
                    <a:gd name="connsiteX36" fmla="*/ 39911 w 3045947"/>
                    <a:gd name="connsiteY36" fmla="*/ 3848862 h 4191000"/>
                    <a:gd name="connsiteX37" fmla="*/ 151373 w 3045947"/>
                    <a:gd name="connsiteY37" fmla="*/ 3861245 h 4191000"/>
                    <a:gd name="connsiteX38" fmla="*/ 151373 w 3045947"/>
                    <a:gd name="connsiteY38" fmla="*/ 4038600 h 4191000"/>
                    <a:gd name="connsiteX39" fmla="*/ 303773 w 3045947"/>
                    <a:gd name="connsiteY39" fmla="*/ 4191000 h 4191000"/>
                    <a:gd name="connsiteX40" fmla="*/ 2742173 w 3045947"/>
                    <a:gd name="connsiteY40" fmla="*/ 4191000 h 4191000"/>
                    <a:gd name="connsiteX41" fmla="*/ 2894573 w 3045947"/>
                    <a:gd name="connsiteY41" fmla="*/ 4038600 h 4191000"/>
                    <a:gd name="connsiteX42" fmla="*/ 2894573 w 3045947"/>
                    <a:gd name="connsiteY42" fmla="*/ 3861235 h 4191000"/>
                    <a:gd name="connsiteX43" fmla="*/ 3006035 w 3045947"/>
                    <a:gd name="connsiteY43" fmla="*/ 3848853 h 4191000"/>
                    <a:gd name="connsiteX44" fmla="*/ 3045668 w 3045947"/>
                    <a:gd name="connsiteY44" fmla="*/ 3799313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45947" h="4191000">
                      <a:moveTo>
                        <a:pt x="3045668" y="3799313"/>
                      </a:moveTo>
                      <a:lnTo>
                        <a:pt x="3038753" y="3737058"/>
                      </a:lnTo>
                      <a:cubicBezTo>
                        <a:pt x="3036019" y="3712435"/>
                        <a:pt x="3013836" y="3694681"/>
                        <a:pt x="2989214" y="3697415"/>
                      </a:cubicBezTo>
                      <a:lnTo>
                        <a:pt x="2985337" y="3697843"/>
                      </a:lnTo>
                      <a:lnTo>
                        <a:pt x="2918405" y="3162405"/>
                      </a:lnTo>
                      <a:cubicBezTo>
                        <a:pt x="2903841" y="3045933"/>
                        <a:pt x="2823697" y="2948169"/>
                        <a:pt x="2712341" y="2911050"/>
                      </a:cubicBezTo>
                      <a:lnTo>
                        <a:pt x="2340418" y="2787072"/>
                      </a:lnTo>
                      <a:cubicBezTo>
                        <a:pt x="2289345" y="2770042"/>
                        <a:pt x="2233319" y="2780881"/>
                        <a:pt x="2193933" y="2814447"/>
                      </a:cubicBezTo>
                      <a:lnTo>
                        <a:pt x="2084377" y="2777928"/>
                      </a:lnTo>
                      <a:cubicBezTo>
                        <a:pt x="2022140" y="2757183"/>
                        <a:pt x="1980173" y="2698947"/>
                        <a:pt x="1980173" y="2633348"/>
                      </a:cubicBezTo>
                      <a:lnTo>
                        <a:pt x="1980173" y="2387584"/>
                      </a:lnTo>
                      <a:lnTo>
                        <a:pt x="2308414" y="2250815"/>
                      </a:lnTo>
                      <a:cubicBezTo>
                        <a:pt x="2478797" y="2179844"/>
                        <a:pt x="2589773" y="2013376"/>
                        <a:pt x="2589773" y="1828800"/>
                      </a:cubicBezTo>
                      <a:lnTo>
                        <a:pt x="2589773" y="1752600"/>
                      </a:lnTo>
                      <a:cubicBezTo>
                        <a:pt x="2716027" y="1752600"/>
                        <a:pt x="2818373" y="1650254"/>
                        <a:pt x="2818373" y="1524000"/>
                      </a:cubicBezTo>
                      <a:cubicBezTo>
                        <a:pt x="2818373" y="1425769"/>
                        <a:pt x="2756394" y="1342025"/>
                        <a:pt x="2669412" y="1309688"/>
                      </a:cubicBezTo>
                      <a:lnTo>
                        <a:pt x="2706426" y="643423"/>
                      </a:lnTo>
                      <a:cubicBezTo>
                        <a:pt x="2725847" y="293989"/>
                        <a:pt x="2447746" y="0"/>
                        <a:pt x="2097769" y="0"/>
                      </a:cubicBezTo>
                      <a:lnTo>
                        <a:pt x="948187" y="0"/>
                      </a:lnTo>
                      <a:cubicBezTo>
                        <a:pt x="598229" y="0"/>
                        <a:pt x="320108" y="293989"/>
                        <a:pt x="339520" y="643414"/>
                      </a:cubicBezTo>
                      <a:lnTo>
                        <a:pt x="376534" y="1309678"/>
                      </a:lnTo>
                      <a:cubicBezTo>
                        <a:pt x="289552" y="1342025"/>
                        <a:pt x="227573" y="1425769"/>
                        <a:pt x="227573" y="1524000"/>
                      </a:cubicBezTo>
                      <a:cubicBezTo>
                        <a:pt x="227573" y="1650254"/>
                        <a:pt x="329919" y="1752600"/>
                        <a:pt x="456173" y="1752600"/>
                      </a:cubicBezTo>
                      <a:lnTo>
                        <a:pt x="456173" y="1828800"/>
                      </a:lnTo>
                      <a:cubicBezTo>
                        <a:pt x="456173" y="2013366"/>
                        <a:pt x="567149" y="2179835"/>
                        <a:pt x="737522" y="2250834"/>
                      </a:cubicBezTo>
                      <a:lnTo>
                        <a:pt x="1065773" y="2387603"/>
                      </a:lnTo>
                      <a:lnTo>
                        <a:pt x="1065773" y="2633358"/>
                      </a:lnTo>
                      <a:cubicBezTo>
                        <a:pt x="1065773" y="2698957"/>
                        <a:pt x="1023796" y="2757192"/>
                        <a:pt x="961569" y="2777938"/>
                      </a:cubicBezTo>
                      <a:lnTo>
                        <a:pt x="852013" y="2814457"/>
                      </a:lnTo>
                      <a:cubicBezTo>
                        <a:pt x="812627" y="2780891"/>
                        <a:pt x="756601" y="2770051"/>
                        <a:pt x="705528" y="2787082"/>
                      </a:cubicBezTo>
                      <a:lnTo>
                        <a:pt x="333605" y="2911059"/>
                      </a:lnTo>
                      <a:cubicBezTo>
                        <a:pt x="222248" y="2948178"/>
                        <a:pt x="142105" y="3045943"/>
                        <a:pt x="127541" y="3162414"/>
                      </a:cubicBezTo>
                      <a:lnTo>
                        <a:pt x="60609" y="3697853"/>
                      </a:lnTo>
                      <a:lnTo>
                        <a:pt x="56733" y="3697424"/>
                      </a:lnTo>
                      <a:cubicBezTo>
                        <a:pt x="32101" y="3694691"/>
                        <a:pt x="9927" y="3712435"/>
                        <a:pt x="7193" y="3737067"/>
                      </a:cubicBezTo>
                      <a:lnTo>
                        <a:pt x="278" y="3799323"/>
                      </a:lnTo>
                      <a:cubicBezTo>
                        <a:pt x="-2456" y="3823945"/>
                        <a:pt x="15289" y="3846128"/>
                        <a:pt x="39911" y="3848862"/>
                      </a:cubicBezTo>
                      <a:lnTo>
                        <a:pt x="151373" y="3861245"/>
                      </a:lnTo>
                      <a:lnTo>
                        <a:pt x="151373" y="4038600"/>
                      </a:lnTo>
                      <a:cubicBezTo>
                        <a:pt x="151373" y="4122763"/>
                        <a:pt x="219601" y="4191000"/>
                        <a:pt x="303773" y="4191000"/>
                      </a:cubicBezTo>
                      <a:lnTo>
                        <a:pt x="2742173" y="4191000"/>
                      </a:lnTo>
                      <a:cubicBezTo>
                        <a:pt x="2826346" y="4191000"/>
                        <a:pt x="2894573" y="4122763"/>
                        <a:pt x="2894573" y="4038600"/>
                      </a:cubicBezTo>
                      <a:lnTo>
                        <a:pt x="2894573" y="3861235"/>
                      </a:lnTo>
                      <a:lnTo>
                        <a:pt x="3006035" y="3848853"/>
                      </a:lnTo>
                      <a:cubicBezTo>
                        <a:pt x="3030657" y="3846119"/>
                        <a:pt x="3048411" y="3823935"/>
                        <a:pt x="3045668" y="3799313"/>
                      </a:cubicBezTo>
                      <a:close/>
                    </a:path>
                  </a:pathLst>
                </a:custGeom>
                <a:solidFill>
                  <a:srgbClr val="A2795C"/>
                </a:solidFill>
                <a:ln w="9525" cap="flat">
                  <a:noFill/>
                  <a:prstDash val="solid"/>
                  <a:miter/>
                </a:ln>
              </p:spPr>
              <p:txBody>
                <a:bodyPr rtlCol="0" anchor="ctr"/>
                <a:lstStyle/>
                <a:p>
                  <a:endParaRPr lang="en-US"/>
                </a:p>
              </p:txBody>
            </p:sp>
            <p:sp>
              <p:nvSpPr>
                <p:cNvPr id="48" name="Freihandform 47">
                  <a:extLst>
                    <a:ext uri="{FF2B5EF4-FFF2-40B4-BE49-F238E27FC236}">
                      <a16:creationId xmlns:a16="http://schemas.microsoft.com/office/drawing/2014/main" id="{9526813D-DE53-E445-483E-F749C04139B7}"/>
                    </a:ext>
                  </a:extLst>
                </p:cNvPr>
                <p:cNvSpPr/>
                <p:nvPr/>
              </p:nvSpPr>
              <p:spPr>
                <a:xfrm>
                  <a:off x="4911589" y="1333500"/>
                  <a:ext cx="2368822" cy="1371600"/>
                </a:xfrm>
                <a:custGeom>
                  <a:avLst/>
                  <a:gdLst>
                    <a:gd name="connsiteX0" fmla="*/ 958 w 2368822"/>
                    <a:gd name="connsiteY0" fmla="*/ 643414 h 1371600"/>
                    <a:gd name="connsiteX1" fmla="*/ 41411 w 2368822"/>
                    <a:gd name="connsiteY1" fmla="*/ 1371600 h 1371600"/>
                    <a:gd name="connsiteX2" fmla="*/ 2327411 w 2368822"/>
                    <a:gd name="connsiteY2" fmla="*/ 1371600 h 1371600"/>
                    <a:gd name="connsiteX3" fmla="*/ 2367863 w 2368822"/>
                    <a:gd name="connsiteY3" fmla="*/ 643414 h 1371600"/>
                    <a:gd name="connsiteX4" fmla="*/ 1759206 w 2368822"/>
                    <a:gd name="connsiteY4" fmla="*/ 0 h 1371600"/>
                    <a:gd name="connsiteX5" fmla="*/ 609624 w 2368822"/>
                    <a:gd name="connsiteY5" fmla="*/ 0 h 1371600"/>
                    <a:gd name="connsiteX6" fmla="*/ 958 w 2368822"/>
                    <a:gd name="connsiteY6" fmla="*/ 643414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8822" h="1371600">
                      <a:moveTo>
                        <a:pt x="958" y="643414"/>
                      </a:moveTo>
                      <a:lnTo>
                        <a:pt x="41411" y="1371600"/>
                      </a:lnTo>
                      <a:lnTo>
                        <a:pt x="2327411" y="1371600"/>
                      </a:lnTo>
                      <a:lnTo>
                        <a:pt x="2367863" y="643414"/>
                      </a:lnTo>
                      <a:cubicBezTo>
                        <a:pt x="2387285" y="293989"/>
                        <a:pt x="2109183" y="0"/>
                        <a:pt x="1759206" y="0"/>
                      </a:cubicBezTo>
                      <a:lnTo>
                        <a:pt x="609624" y="0"/>
                      </a:lnTo>
                      <a:cubicBezTo>
                        <a:pt x="259657" y="0"/>
                        <a:pt x="-18454" y="293989"/>
                        <a:pt x="958" y="643414"/>
                      </a:cubicBezTo>
                      <a:close/>
                    </a:path>
                  </a:pathLst>
                </a:custGeom>
                <a:solidFill>
                  <a:srgbClr val="623F33"/>
                </a:solidFill>
                <a:ln w="9525" cap="flat">
                  <a:noFill/>
                  <a:prstDash val="solid"/>
                  <a:miter/>
                </a:ln>
              </p:spPr>
              <p:txBody>
                <a:bodyPr rtlCol="0" anchor="ctr"/>
                <a:lstStyle/>
                <a:p>
                  <a:endParaRPr lang="en-US"/>
                </a:p>
              </p:txBody>
            </p:sp>
            <p:sp>
              <p:nvSpPr>
                <p:cNvPr id="49" name="Freihandform 48">
                  <a:extLst>
                    <a:ext uri="{FF2B5EF4-FFF2-40B4-BE49-F238E27FC236}">
                      <a16:creationId xmlns:a16="http://schemas.microsoft.com/office/drawing/2014/main" id="{829272EA-07B5-8C73-6DB4-9E14A7427041}"/>
                    </a:ext>
                  </a:extLst>
                </p:cNvPr>
                <p:cNvSpPr/>
                <p:nvPr/>
              </p:nvSpPr>
              <p:spPr>
                <a:xfrm>
                  <a:off x="4628102" y="4112592"/>
                  <a:ext cx="2944272" cy="1411917"/>
                </a:xfrm>
                <a:custGeom>
                  <a:avLst/>
                  <a:gdLst>
                    <a:gd name="connsiteX0" fmla="*/ 2306098 w 2944272"/>
                    <a:gd name="connsiteY0" fmla="*/ 1411917 h 1411917"/>
                    <a:gd name="connsiteX1" fmla="*/ 2306098 w 2944272"/>
                    <a:gd name="connsiteY1" fmla="*/ 1030917 h 1411917"/>
                    <a:gd name="connsiteX2" fmla="*/ 2944273 w 2944272"/>
                    <a:gd name="connsiteY2" fmla="*/ 1030917 h 1411917"/>
                    <a:gd name="connsiteX3" fmla="*/ 2863320 w 2944272"/>
                    <a:gd name="connsiteY3" fmla="*/ 383322 h 1411917"/>
                    <a:gd name="connsiteX4" fmla="*/ 2657256 w 2944272"/>
                    <a:gd name="connsiteY4" fmla="*/ 131967 h 1411917"/>
                    <a:gd name="connsiteX5" fmla="*/ 2285333 w 2944272"/>
                    <a:gd name="connsiteY5" fmla="*/ 7989 h 1411917"/>
                    <a:gd name="connsiteX6" fmla="*/ 2111112 w 2944272"/>
                    <a:gd name="connsiteY6" fmla="*/ 67102 h 1411917"/>
                    <a:gd name="connsiteX7" fmla="*/ 1467907 w 2944272"/>
                    <a:gd name="connsiteY7" fmla="*/ 421308 h 1411917"/>
                    <a:gd name="connsiteX8" fmla="*/ 824684 w 2944272"/>
                    <a:gd name="connsiteY8" fmla="*/ 67092 h 1411917"/>
                    <a:gd name="connsiteX9" fmla="*/ 650462 w 2944272"/>
                    <a:gd name="connsiteY9" fmla="*/ 7980 h 1411917"/>
                    <a:gd name="connsiteX10" fmla="*/ 278540 w 2944272"/>
                    <a:gd name="connsiteY10" fmla="*/ 131957 h 1411917"/>
                    <a:gd name="connsiteX11" fmla="*/ 72476 w 2944272"/>
                    <a:gd name="connsiteY11" fmla="*/ 383312 h 1411917"/>
                    <a:gd name="connsiteX12" fmla="*/ 0 w 2944272"/>
                    <a:gd name="connsiteY12" fmla="*/ 963118 h 1411917"/>
                    <a:gd name="connsiteX13" fmla="*/ 629707 w 2944272"/>
                    <a:gd name="connsiteY13" fmla="*/ 1030908 h 1411917"/>
                    <a:gd name="connsiteX14" fmla="*/ 629707 w 2944272"/>
                    <a:gd name="connsiteY14" fmla="*/ 1411908 h 1411917"/>
                    <a:gd name="connsiteX15" fmla="*/ 2306107 w 2944272"/>
                    <a:gd name="connsiteY15" fmla="*/ 1411908 h 1411917"/>
                    <a:gd name="connsiteX16" fmla="*/ 2306107 w 2944272"/>
                    <a:gd name="connsiteY16" fmla="*/ 1411917 h 14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44272" h="1411917">
                      <a:moveTo>
                        <a:pt x="2306098" y="1411917"/>
                      </a:moveTo>
                      <a:lnTo>
                        <a:pt x="2306098" y="1030917"/>
                      </a:lnTo>
                      <a:lnTo>
                        <a:pt x="2944273" y="1030917"/>
                      </a:lnTo>
                      <a:lnTo>
                        <a:pt x="2863320" y="383322"/>
                      </a:lnTo>
                      <a:cubicBezTo>
                        <a:pt x="2848756" y="266850"/>
                        <a:pt x="2768613" y="169086"/>
                        <a:pt x="2657256" y="131967"/>
                      </a:cubicBezTo>
                      <a:lnTo>
                        <a:pt x="2285333" y="7989"/>
                      </a:lnTo>
                      <a:cubicBezTo>
                        <a:pt x="2220563" y="-13604"/>
                        <a:pt x="2147697" y="9456"/>
                        <a:pt x="2111112" y="67102"/>
                      </a:cubicBezTo>
                      <a:cubicBezTo>
                        <a:pt x="1976047" y="279928"/>
                        <a:pt x="1738636" y="421308"/>
                        <a:pt x="1467907" y="421308"/>
                      </a:cubicBezTo>
                      <a:cubicBezTo>
                        <a:pt x="1197178" y="421308"/>
                        <a:pt x="959758" y="279919"/>
                        <a:pt x="824684" y="67092"/>
                      </a:cubicBezTo>
                      <a:cubicBezTo>
                        <a:pt x="788099" y="9447"/>
                        <a:pt x="715232" y="-13613"/>
                        <a:pt x="650462" y="7980"/>
                      </a:cubicBezTo>
                      <a:lnTo>
                        <a:pt x="278540" y="131957"/>
                      </a:lnTo>
                      <a:cubicBezTo>
                        <a:pt x="167183" y="169076"/>
                        <a:pt x="87039" y="266841"/>
                        <a:pt x="72476" y="383312"/>
                      </a:cubicBezTo>
                      <a:lnTo>
                        <a:pt x="0" y="963118"/>
                      </a:lnTo>
                      <a:lnTo>
                        <a:pt x="629707" y="1030908"/>
                      </a:lnTo>
                      <a:lnTo>
                        <a:pt x="629707" y="1411908"/>
                      </a:lnTo>
                      <a:lnTo>
                        <a:pt x="2306107" y="1411908"/>
                      </a:lnTo>
                      <a:lnTo>
                        <a:pt x="2306107" y="1411917"/>
                      </a:lnTo>
                      <a:close/>
                    </a:path>
                  </a:pathLst>
                </a:custGeom>
                <a:solidFill>
                  <a:schemeClr val="accent5"/>
                </a:solidFill>
                <a:ln w="9525" cap="flat">
                  <a:noFill/>
                  <a:prstDash val="solid"/>
                  <a:miter/>
                </a:ln>
              </p:spPr>
              <p:txBody>
                <a:bodyPr rtlCol="0" anchor="ctr"/>
                <a:lstStyle/>
                <a:p>
                  <a:endParaRPr lang="en-US"/>
                </a:p>
              </p:txBody>
            </p:sp>
            <p:sp>
              <p:nvSpPr>
                <p:cNvPr id="50" name="Freihandform 49">
                  <a:extLst>
                    <a:ext uri="{FF2B5EF4-FFF2-40B4-BE49-F238E27FC236}">
                      <a16:creationId xmlns:a16="http://schemas.microsoft.com/office/drawing/2014/main" id="{2F77B2EE-CEDF-71E3-1A14-DD6C17D3FA4B}"/>
                    </a:ext>
                  </a:extLst>
                </p:cNvPr>
                <p:cNvSpPr/>
                <p:nvPr/>
              </p:nvSpPr>
              <p:spPr>
                <a:xfrm>
                  <a:off x="5562438" y="3714750"/>
                  <a:ext cx="990761" cy="398694"/>
                </a:xfrm>
                <a:custGeom>
                  <a:avLst/>
                  <a:gdLst>
                    <a:gd name="connsiteX0" fmla="*/ 990762 w 990761"/>
                    <a:gd name="connsiteY0" fmla="*/ 0 h 398694"/>
                    <a:gd name="connsiteX1" fmla="*/ 76362 w 990761"/>
                    <a:gd name="connsiteY1" fmla="*/ 0 h 398694"/>
                    <a:gd name="connsiteX2" fmla="*/ 76362 w 990761"/>
                    <a:gd name="connsiteY2" fmla="*/ 252108 h 398694"/>
                    <a:gd name="connsiteX3" fmla="*/ 0 w 990761"/>
                    <a:gd name="connsiteY3" fmla="*/ 382210 h 398694"/>
                    <a:gd name="connsiteX4" fmla="*/ 990762 w 990761"/>
                    <a:gd name="connsiteY4" fmla="*/ 0 h 39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61" h="398694">
                      <a:moveTo>
                        <a:pt x="990762" y="0"/>
                      </a:moveTo>
                      <a:lnTo>
                        <a:pt x="76362" y="0"/>
                      </a:lnTo>
                      <a:lnTo>
                        <a:pt x="76362" y="252108"/>
                      </a:lnTo>
                      <a:cubicBezTo>
                        <a:pt x="76362" y="306962"/>
                        <a:pt x="46015" y="355273"/>
                        <a:pt x="0" y="382210"/>
                      </a:cubicBezTo>
                      <a:cubicBezTo>
                        <a:pt x="639070" y="494071"/>
                        <a:pt x="990762" y="0"/>
                        <a:pt x="990762" y="0"/>
                      </a:cubicBezTo>
                      <a:close/>
                    </a:path>
                  </a:pathLst>
                </a:custGeom>
                <a:solidFill>
                  <a:srgbClr val="8F6951"/>
                </a:solidFill>
                <a:ln w="9525" cap="flat">
                  <a:noFill/>
                  <a:prstDash val="solid"/>
                  <a:miter/>
                </a:ln>
              </p:spPr>
              <p:txBody>
                <a:bodyPr rtlCol="0" anchor="ctr"/>
                <a:lstStyle/>
                <a:p>
                  <a:endParaRPr lang="en-US"/>
                </a:p>
              </p:txBody>
            </p:sp>
            <p:sp>
              <p:nvSpPr>
                <p:cNvPr id="51" name="Freihandform 50">
                  <a:extLst>
                    <a:ext uri="{FF2B5EF4-FFF2-40B4-BE49-F238E27FC236}">
                      <a16:creationId xmlns:a16="http://schemas.microsoft.com/office/drawing/2014/main" id="{0A299DCF-693C-4155-E811-CFEAE24D7F20}"/>
                    </a:ext>
                  </a:extLst>
                </p:cNvPr>
                <p:cNvSpPr/>
                <p:nvPr/>
              </p:nvSpPr>
              <p:spPr>
                <a:xfrm>
                  <a:off x="4800600" y="1943100"/>
                  <a:ext cx="2590800" cy="1905000"/>
                </a:xfrm>
                <a:custGeom>
                  <a:avLst/>
                  <a:gdLst>
                    <a:gd name="connsiteX0" fmla="*/ 2362200 w 2590800"/>
                    <a:gd name="connsiteY0" fmla="*/ 685800 h 1905000"/>
                    <a:gd name="connsiteX1" fmla="*/ 2362200 w 2590800"/>
                    <a:gd name="connsiteY1" fmla="*/ 381000 h 1905000"/>
                    <a:gd name="connsiteX2" fmla="*/ 1981200 w 2590800"/>
                    <a:gd name="connsiteY2" fmla="*/ 0 h 1905000"/>
                    <a:gd name="connsiteX3" fmla="*/ 609600 w 2590800"/>
                    <a:gd name="connsiteY3" fmla="*/ 0 h 1905000"/>
                    <a:gd name="connsiteX4" fmla="*/ 228600 w 2590800"/>
                    <a:gd name="connsiteY4" fmla="*/ 381000 h 1905000"/>
                    <a:gd name="connsiteX5" fmla="*/ 228600 w 2590800"/>
                    <a:gd name="connsiteY5" fmla="*/ 685800 h 1905000"/>
                    <a:gd name="connsiteX6" fmla="*/ 0 w 2590800"/>
                    <a:gd name="connsiteY6" fmla="*/ 914400 h 1905000"/>
                    <a:gd name="connsiteX7" fmla="*/ 228600 w 2590800"/>
                    <a:gd name="connsiteY7" fmla="*/ 1143000 h 1905000"/>
                    <a:gd name="connsiteX8" fmla="*/ 228600 w 2590800"/>
                    <a:gd name="connsiteY8" fmla="*/ 1219200 h 1905000"/>
                    <a:gd name="connsiteX9" fmla="*/ 509949 w 2590800"/>
                    <a:gd name="connsiteY9" fmla="*/ 1641234 h 1905000"/>
                    <a:gd name="connsiteX10" fmla="*/ 1002306 w 2590800"/>
                    <a:gd name="connsiteY10" fmla="*/ 1846383 h 1905000"/>
                    <a:gd name="connsiteX11" fmla="*/ 1295400 w 2590800"/>
                    <a:gd name="connsiteY11" fmla="*/ 1905000 h 1905000"/>
                    <a:gd name="connsiteX12" fmla="*/ 1295400 w 2590800"/>
                    <a:gd name="connsiteY12" fmla="*/ 1905000 h 1905000"/>
                    <a:gd name="connsiteX13" fmla="*/ 1588475 w 2590800"/>
                    <a:gd name="connsiteY13" fmla="*/ 1846383 h 1905000"/>
                    <a:gd name="connsiteX14" fmla="*/ 2080860 w 2590800"/>
                    <a:gd name="connsiteY14" fmla="*/ 1641224 h 1905000"/>
                    <a:gd name="connsiteX15" fmla="*/ 2362200 w 2590800"/>
                    <a:gd name="connsiteY15" fmla="*/ 1219200 h 1905000"/>
                    <a:gd name="connsiteX16" fmla="*/ 2362200 w 2590800"/>
                    <a:gd name="connsiteY16" fmla="*/ 1143000 h 1905000"/>
                    <a:gd name="connsiteX17" fmla="*/ 2590800 w 2590800"/>
                    <a:gd name="connsiteY17" fmla="*/ 914400 h 1905000"/>
                    <a:gd name="connsiteX18" fmla="*/ 2362200 w 2590800"/>
                    <a:gd name="connsiteY18" fmla="*/ 685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0800" h="1905000">
                      <a:moveTo>
                        <a:pt x="2362200" y="685800"/>
                      </a:moveTo>
                      <a:lnTo>
                        <a:pt x="2362200" y="381000"/>
                      </a:lnTo>
                      <a:cubicBezTo>
                        <a:pt x="2362200" y="170583"/>
                        <a:pt x="2191617" y="0"/>
                        <a:pt x="1981200" y="0"/>
                      </a:cubicBezTo>
                      <a:lnTo>
                        <a:pt x="609600" y="0"/>
                      </a:lnTo>
                      <a:cubicBezTo>
                        <a:pt x="399183" y="0"/>
                        <a:pt x="228600" y="170583"/>
                        <a:pt x="228600" y="381000"/>
                      </a:cubicBezTo>
                      <a:lnTo>
                        <a:pt x="228600" y="685800"/>
                      </a:lnTo>
                      <a:cubicBezTo>
                        <a:pt x="102346" y="685800"/>
                        <a:pt x="0" y="788146"/>
                        <a:pt x="0" y="914400"/>
                      </a:cubicBezTo>
                      <a:cubicBezTo>
                        <a:pt x="0" y="1040654"/>
                        <a:pt x="102346" y="1143000"/>
                        <a:pt x="228600" y="1143000"/>
                      </a:cubicBezTo>
                      <a:lnTo>
                        <a:pt x="228600" y="1219200"/>
                      </a:lnTo>
                      <a:cubicBezTo>
                        <a:pt x="228600" y="1403766"/>
                        <a:pt x="339576" y="1570234"/>
                        <a:pt x="509949" y="1641234"/>
                      </a:cubicBezTo>
                      <a:lnTo>
                        <a:pt x="1002306" y="1846383"/>
                      </a:lnTo>
                      <a:cubicBezTo>
                        <a:pt x="1095185" y="1885083"/>
                        <a:pt x="1194797" y="1905000"/>
                        <a:pt x="1295400" y="1905000"/>
                      </a:cubicBezTo>
                      <a:lnTo>
                        <a:pt x="1295400" y="1905000"/>
                      </a:lnTo>
                      <a:cubicBezTo>
                        <a:pt x="1396003" y="1905000"/>
                        <a:pt x="1495606" y="1885074"/>
                        <a:pt x="1588475" y="1846383"/>
                      </a:cubicBezTo>
                      <a:lnTo>
                        <a:pt x="2080860" y="1641224"/>
                      </a:lnTo>
                      <a:cubicBezTo>
                        <a:pt x="2251224" y="1570244"/>
                        <a:pt x="2362200" y="1403776"/>
                        <a:pt x="2362200" y="1219200"/>
                      </a:cubicBezTo>
                      <a:lnTo>
                        <a:pt x="2362200" y="1143000"/>
                      </a:lnTo>
                      <a:cubicBezTo>
                        <a:pt x="2488454" y="1143000"/>
                        <a:pt x="2590800" y="1040654"/>
                        <a:pt x="2590800" y="914400"/>
                      </a:cubicBezTo>
                      <a:cubicBezTo>
                        <a:pt x="2590800" y="788146"/>
                        <a:pt x="2488454" y="685800"/>
                        <a:pt x="2362200" y="685800"/>
                      </a:cubicBezTo>
                      <a:close/>
                    </a:path>
                  </a:pathLst>
                </a:custGeom>
                <a:solidFill>
                  <a:srgbClr val="AD8366"/>
                </a:solidFill>
                <a:ln w="9525" cap="flat">
                  <a:noFill/>
                  <a:prstDash val="solid"/>
                  <a:miter/>
                </a:ln>
              </p:spPr>
              <p:txBody>
                <a:bodyPr rtlCol="0" anchor="ctr"/>
                <a:lstStyle/>
                <a:p>
                  <a:endParaRPr lang="en-US"/>
                </a:p>
              </p:txBody>
            </p:sp>
            <p:sp>
              <p:nvSpPr>
                <p:cNvPr id="52" name="Freihandform 51">
                  <a:extLst>
                    <a:ext uri="{FF2B5EF4-FFF2-40B4-BE49-F238E27FC236}">
                      <a16:creationId xmlns:a16="http://schemas.microsoft.com/office/drawing/2014/main" id="{750E8123-9BF6-F3C7-FCF3-84FEEC597C66}"/>
                    </a:ext>
                  </a:extLst>
                </p:cNvPr>
                <p:cNvSpPr/>
                <p:nvPr/>
              </p:nvSpPr>
              <p:spPr>
                <a:xfrm>
                  <a:off x="5486409" y="2705100"/>
                  <a:ext cx="152400" cy="228600"/>
                </a:xfrm>
                <a:custGeom>
                  <a:avLst/>
                  <a:gdLst>
                    <a:gd name="connsiteX0" fmla="*/ 76200 w 152400"/>
                    <a:gd name="connsiteY0" fmla="*/ 228600 h 228600"/>
                    <a:gd name="connsiteX1" fmla="*/ 76200 w 152400"/>
                    <a:gd name="connsiteY1" fmla="*/ 228600 h 228600"/>
                    <a:gd name="connsiteX2" fmla="*/ 0 w 152400"/>
                    <a:gd name="connsiteY2" fmla="*/ 152400 h 228600"/>
                    <a:gd name="connsiteX3" fmla="*/ 0 w 152400"/>
                    <a:gd name="connsiteY3" fmla="*/ 76200 h 228600"/>
                    <a:gd name="connsiteX4" fmla="*/ 76200 w 152400"/>
                    <a:gd name="connsiteY4" fmla="*/ 0 h 228600"/>
                    <a:gd name="connsiteX5" fmla="*/ 76200 w 152400"/>
                    <a:gd name="connsiteY5" fmla="*/ 0 h 228600"/>
                    <a:gd name="connsiteX6" fmla="*/ 152400 w 152400"/>
                    <a:gd name="connsiteY6" fmla="*/ 76200 h 228600"/>
                    <a:gd name="connsiteX7" fmla="*/ 152400 w 152400"/>
                    <a:gd name="connsiteY7" fmla="*/ 152400 h 228600"/>
                    <a:gd name="connsiteX8" fmla="*/ 76200 w 152400"/>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76200" y="228600"/>
                      </a:moveTo>
                      <a:lnTo>
                        <a:pt x="76200" y="228600"/>
                      </a:lnTo>
                      <a:cubicBezTo>
                        <a:pt x="34290" y="228600"/>
                        <a:pt x="0" y="194310"/>
                        <a:pt x="0" y="152400"/>
                      </a:cubicBezTo>
                      <a:lnTo>
                        <a:pt x="0" y="76200"/>
                      </a:lnTo>
                      <a:cubicBezTo>
                        <a:pt x="0" y="34290"/>
                        <a:pt x="34290" y="0"/>
                        <a:pt x="76200" y="0"/>
                      </a:cubicBezTo>
                      <a:lnTo>
                        <a:pt x="76200" y="0"/>
                      </a:lnTo>
                      <a:cubicBezTo>
                        <a:pt x="118110" y="0"/>
                        <a:pt x="152400" y="34290"/>
                        <a:pt x="152400" y="76200"/>
                      </a:cubicBezTo>
                      <a:lnTo>
                        <a:pt x="152400" y="152400"/>
                      </a:lnTo>
                      <a:cubicBezTo>
                        <a:pt x="152400" y="194310"/>
                        <a:pt x="118100" y="228600"/>
                        <a:pt x="76200" y="228600"/>
                      </a:cubicBezTo>
                      <a:close/>
                    </a:path>
                  </a:pathLst>
                </a:custGeom>
                <a:solidFill>
                  <a:srgbClr val="623F33"/>
                </a:solidFill>
                <a:ln w="9525" cap="flat">
                  <a:noFill/>
                  <a:prstDash val="solid"/>
                  <a:miter/>
                </a:ln>
              </p:spPr>
              <p:txBody>
                <a:bodyPr rtlCol="0" anchor="ctr"/>
                <a:lstStyle/>
                <a:p>
                  <a:endParaRPr lang="en-US"/>
                </a:p>
              </p:txBody>
            </p:sp>
            <p:sp>
              <p:nvSpPr>
                <p:cNvPr id="53" name="Freihandform 52">
                  <a:extLst>
                    <a:ext uri="{FF2B5EF4-FFF2-40B4-BE49-F238E27FC236}">
                      <a16:creationId xmlns:a16="http://schemas.microsoft.com/office/drawing/2014/main" id="{00D68637-A809-9535-6162-EC64BA216930}"/>
                    </a:ext>
                  </a:extLst>
                </p:cNvPr>
                <p:cNvSpPr/>
                <p:nvPr/>
              </p:nvSpPr>
              <p:spPr>
                <a:xfrm>
                  <a:off x="6553200" y="2705100"/>
                  <a:ext cx="152400" cy="228600"/>
                </a:xfrm>
                <a:custGeom>
                  <a:avLst/>
                  <a:gdLst>
                    <a:gd name="connsiteX0" fmla="*/ 76200 w 152400"/>
                    <a:gd name="connsiteY0" fmla="*/ 228600 h 228600"/>
                    <a:gd name="connsiteX1" fmla="*/ 76200 w 152400"/>
                    <a:gd name="connsiteY1" fmla="*/ 228600 h 228600"/>
                    <a:gd name="connsiteX2" fmla="*/ 0 w 152400"/>
                    <a:gd name="connsiteY2" fmla="*/ 152400 h 228600"/>
                    <a:gd name="connsiteX3" fmla="*/ 0 w 152400"/>
                    <a:gd name="connsiteY3" fmla="*/ 76200 h 228600"/>
                    <a:gd name="connsiteX4" fmla="*/ 76200 w 152400"/>
                    <a:gd name="connsiteY4" fmla="*/ 0 h 228600"/>
                    <a:gd name="connsiteX5" fmla="*/ 76200 w 152400"/>
                    <a:gd name="connsiteY5" fmla="*/ 0 h 228600"/>
                    <a:gd name="connsiteX6" fmla="*/ 152400 w 152400"/>
                    <a:gd name="connsiteY6" fmla="*/ 76200 h 228600"/>
                    <a:gd name="connsiteX7" fmla="*/ 152400 w 152400"/>
                    <a:gd name="connsiteY7" fmla="*/ 152400 h 228600"/>
                    <a:gd name="connsiteX8" fmla="*/ 76200 w 152400"/>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76200" y="228600"/>
                      </a:moveTo>
                      <a:lnTo>
                        <a:pt x="76200" y="228600"/>
                      </a:lnTo>
                      <a:cubicBezTo>
                        <a:pt x="34290" y="228600"/>
                        <a:pt x="0" y="194310"/>
                        <a:pt x="0" y="152400"/>
                      </a:cubicBezTo>
                      <a:lnTo>
                        <a:pt x="0" y="76200"/>
                      </a:lnTo>
                      <a:cubicBezTo>
                        <a:pt x="0" y="34290"/>
                        <a:pt x="34290" y="0"/>
                        <a:pt x="76200" y="0"/>
                      </a:cubicBezTo>
                      <a:lnTo>
                        <a:pt x="76200" y="0"/>
                      </a:lnTo>
                      <a:cubicBezTo>
                        <a:pt x="118110" y="0"/>
                        <a:pt x="152400" y="34290"/>
                        <a:pt x="152400" y="76200"/>
                      </a:cubicBezTo>
                      <a:lnTo>
                        <a:pt x="152400" y="152400"/>
                      </a:lnTo>
                      <a:cubicBezTo>
                        <a:pt x="152400" y="194310"/>
                        <a:pt x="118110" y="228600"/>
                        <a:pt x="76200" y="228600"/>
                      </a:cubicBezTo>
                      <a:close/>
                    </a:path>
                  </a:pathLst>
                </a:custGeom>
                <a:solidFill>
                  <a:srgbClr val="623F33"/>
                </a:solidFill>
                <a:ln w="9525" cap="flat">
                  <a:noFill/>
                  <a:prstDash val="solid"/>
                  <a:miter/>
                </a:ln>
              </p:spPr>
              <p:txBody>
                <a:bodyPr rtlCol="0" anchor="ctr"/>
                <a:lstStyle/>
                <a:p>
                  <a:endParaRPr lang="en-US"/>
                </a:p>
              </p:txBody>
            </p:sp>
            <p:sp>
              <p:nvSpPr>
                <p:cNvPr id="54" name="Freihandform 53">
                  <a:extLst>
                    <a:ext uri="{FF2B5EF4-FFF2-40B4-BE49-F238E27FC236}">
                      <a16:creationId xmlns:a16="http://schemas.microsoft.com/office/drawing/2014/main" id="{5AAAA69B-8D29-6E0D-FD03-809D6F6FA105}"/>
                    </a:ext>
                  </a:extLst>
                </p:cNvPr>
                <p:cNvSpPr/>
                <p:nvPr/>
              </p:nvSpPr>
              <p:spPr>
                <a:xfrm>
                  <a:off x="5714998" y="3238485"/>
                  <a:ext cx="762018" cy="230700"/>
                </a:xfrm>
                <a:custGeom>
                  <a:avLst/>
                  <a:gdLst>
                    <a:gd name="connsiteX0" fmla="*/ 381012 w 762018"/>
                    <a:gd name="connsiteY0" fmla="*/ 230700 h 230700"/>
                    <a:gd name="connsiteX1" fmla="*/ 33349 w 762018"/>
                    <a:gd name="connsiteY1" fmla="*/ 139213 h 230700"/>
                    <a:gd name="connsiteX2" fmla="*/ 13223 w 762018"/>
                    <a:gd name="connsiteY2" fmla="*/ 33362 h 230700"/>
                    <a:gd name="connsiteX3" fmla="*/ 119074 w 762018"/>
                    <a:gd name="connsiteY3" fmla="*/ 13235 h 230700"/>
                    <a:gd name="connsiteX4" fmla="*/ 381012 w 762018"/>
                    <a:gd name="connsiteY4" fmla="*/ 78310 h 230700"/>
                    <a:gd name="connsiteX5" fmla="*/ 642949 w 762018"/>
                    <a:gd name="connsiteY5" fmla="*/ 13235 h 230700"/>
                    <a:gd name="connsiteX6" fmla="*/ 748800 w 762018"/>
                    <a:gd name="connsiteY6" fmla="*/ 33362 h 230700"/>
                    <a:gd name="connsiteX7" fmla="*/ 728674 w 762018"/>
                    <a:gd name="connsiteY7" fmla="*/ 139213 h 230700"/>
                    <a:gd name="connsiteX8" fmla="*/ 381012 w 762018"/>
                    <a:gd name="connsiteY8" fmla="*/ 230700 h 2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18" h="230700">
                      <a:moveTo>
                        <a:pt x="381012" y="230700"/>
                      </a:moveTo>
                      <a:cubicBezTo>
                        <a:pt x="245537" y="230700"/>
                        <a:pt x="118817" y="197363"/>
                        <a:pt x="33349" y="139213"/>
                      </a:cubicBezTo>
                      <a:cubicBezTo>
                        <a:pt x="-1436" y="115553"/>
                        <a:pt x="-10485" y="68147"/>
                        <a:pt x="13223" y="33362"/>
                      </a:cubicBezTo>
                      <a:cubicBezTo>
                        <a:pt x="36845" y="-1386"/>
                        <a:pt x="84289" y="-10434"/>
                        <a:pt x="119074" y="13235"/>
                      </a:cubicBezTo>
                      <a:cubicBezTo>
                        <a:pt x="178977" y="53974"/>
                        <a:pt x="276903" y="78310"/>
                        <a:pt x="381012" y="78310"/>
                      </a:cubicBezTo>
                      <a:cubicBezTo>
                        <a:pt x="485120" y="78310"/>
                        <a:pt x="583046" y="53974"/>
                        <a:pt x="642949" y="13235"/>
                      </a:cubicBezTo>
                      <a:cubicBezTo>
                        <a:pt x="677810" y="-10501"/>
                        <a:pt x="725140" y="-1424"/>
                        <a:pt x="748800" y="33362"/>
                      </a:cubicBezTo>
                      <a:cubicBezTo>
                        <a:pt x="772498" y="68147"/>
                        <a:pt x="763459" y="115553"/>
                        <a:pt x="728674" y="139213"/>
                      </a:cubicBezTo>
                      <a:cubicBezTo>
                        <a:pt x="643216" y="197363"/>
                        <a:pt x="516486" y="230700"/>
                        <a:pt x="381012" y="230700"/>
                      </a:cubicBezTo>
                      <a:close/>
                    </a:path>
                  </a:pathLst>
                </a:custGeom>
                <a:solidFill>
                  <a:srgbClr val="8F6951"/>
                </a:solidFill>
                <a:ln w="9525" cap="flat">
                  <a:noFill/>
                  <a:prstDash val="solid"/>
                  <a:miter/>
                </a:ln>
              </p:spPr>
              <p:txBody>
                <a:bodyPr rtlCol="0" anchor="ctr"/>
                <a:lstStyle/>
                <a:p>
                  <a:endParaRPr lang="en-US"/>
                </a:p>
              </p:txBody>
            </p:sp>
            <p:sp>
              <p:nvSpPr>
                <p:cNvPr id="55" name="Freihandform 54">
                  <a:extLst>
                    <a:ext uri="{FF2B5EF4-FFF2-40B4-BE49-F238E27FC236}">
                      <a16:creationId xmlns:a16="http://schemas.microsoft.com/office/drawing/2014/main" id="{FF44E2FD-43FB-FCC9-2463-5C5A6C22B194}"/>
                    </a:ext>
                  </a:extLst>
                </p:cNvPr>
                <p:cNvSpPr/>
                <p:nvPr/>
              </p:nvSpPr>
              <p:spPr>
                <a:xfrm>
                  <a:off x="4620996" y="4345000"/>
                  <a:ext cx="636813" cy="856030"/>
                </a:xfrm>
                <a:custGeom>
                  <a:avLst/>
                  <a:gdLst>
                    <a:gd name="connsiteX0" fmla="*/ 636813 w 636813"/>
                    <a:gd name="connsiteY0" fmla="*/ 856031 h 856030"/>
                    <a:gd name="connsiteX1" fmla="*/ 636813 w 636813"/>
                    <a:gd name="connsiteY1" fmla="*/ 683571 h 856030"/>
                    <a:gd name="connsiteX2" fmla="*/ 562394 w 636813"/>
                    <a:gd name="connsiteY2" fmla="*/ 483994 h 856030"/>
                    <a:gd name="connsiteX3" fmla="*/ 143113 w 636813"/>
                    <a:gd name="connsiteY3" fmla="*/ 0 h 856030"/>
                    <a:gd name="connsiteX4" fmla="*/ 79591 w 636813"/>
                    <a:gd name="connsiteY4" fmla="*/ 150904 h 856030"/>
                    <a:gd name="connsiteX5" fmla="*/ 0 w 636813"/>
                    <a:gd name="connsiteY5" fmla="*/ 787622 h 856030"/>
                    <a:gd name="connsiteX6" fmla="*/ 636813 w 636813"/>
                    <a:gd name="connsiteY6" fmla="*/ 856031 h 8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813" h="856030">
                      <a:moveTo>
                        <a:pt x="636813" y="856031"/>
                      </a:moveTo>
                      <a:lnTo>
                        <a:pt x="636813" y="683571"/>
                      </a:lnTo>
                      <a:cubicBezTo>
                        <a:pt x="636813" y="610257"/>
                        <a:pt x="610391" y="539410"/>
                        <a:pt x="562394" y="483994"/>
                      </a:cubicBezTo>
                      <a:lnTo>
                        <a:pt x="143113" y="0"/>
                      </a:lnTo>
                      <a:cubicBezTo>
                        <a:pt x="109280" y="42834"/>
                        <a:pt x="86630" y="94583"/>
                        <a:pt x="79591" y="150904"/>
                      </a:cubicBezTo>
                      <a:lnTo>
                        <a:pt x="0" y="787622"/>
                      </a:lnTo>
                      <a:lnTo>
                        <a:pt x="636813" y="856031"/>
                      </a:lnTo>
                      <a:close/>
                    </a:path>
                  </a:pathLst>
                </a:custGeom>
                <a:solidFill>
                  <a:schemeClr val="accent5"/>
                </a:solidFill>
                <a:ln w="9525" cap="flat">
                  <a:noFill/>
                  <a:prstDash val="solid"/>
                  <a:miter/>
                </a:ln>
              </p:spPr>
              <p:txBody>
                <a:bodyPr rtlCol="0" anchor="ctr"/>
                <a:lstStyle/>
                <a:p>
                  <a:endParaRPr lang="en-US"/>
                </a:p>
              </p:txBody>
            </p:sp>
            <p:sp>
              <p:nvSpPr>
                <p:cNvPr id="56" name="Freihandform 55">
                  <a:extLst>
                    <a:ext uri="{FF2B5EF4-FFF2-40B4-BE49-F238E27FC236}">
                      <a16:creationId xmlns:a16="http://schemas.microsoft.com/office/drawing/2014/main" id="{DFC02CC0-D867-7A79-F8EC-829D5617590A}"/>
                    </a:ext>
                  </a:extLst>
                </p:cNvPr>
                <p:cNvSpPr/>
                <p:nvPr/>
              </p:nvSpPr>
              <p:spPr>
                <a:xfrm>
                  <a:off x="4573027" y="5030646"/>
                  <a:ext cx="684782" cy="223362"/>
                </a:xfrm>
                <a:custGeom>
                  <a:avLst/>
                  <a:gdLst>
                    <a:gd name="connsiteX0" fmla="*/ 684783 w 684782"/>
                    <a:gd name="connsiteY0" fmla="*/ 70058 h 223362"/>
                    <a:gd name="connsiteX1" fmla="*/ 56742 w 684782"/>
                    <a:gd name="connsiteY1" fmla="*/ 278 h 223362"/>
                    <a:gd name="connsiteX2" fmla="*/ 7193 w 684782"/>
                    <a:gd name="connsiteY2" fmla="*/ 39911 h 223362"/>
                    <a:gd name="connsiteX3" fmla="*/ 278 w 684782"/>
                    <a:gd name="connsiteY3" fmla="*/ 102167 h 223362"/>
                    <a:gd name="connsiteX4" fmla="*/ 39911 w 684782"/>
                    <a:gd name="connsiteY4" fmla="*/ 151706 h 223362"/>
                    <a:gd name="connsiteX5" fmla="*/ 684783 w 684782"/>
                    <a:gd name="connsiteY5" fmla="*/ 223363 h 223362"/>
                    <a:gd name="connsiteX6" fmla="*/ 684783 w 684782"/>
                    <a:gd name="connsiteY6" fmla="*/ 70058 h 2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782" h="223362">
                      <a:moveTo>
                        <a:pt x="684783" y="70058"/>
                      </a:moveTo>
                      <a:lnTo>
                        <a:pt x="56742" y="278"/>
                      </a:lnTo>
                      <a:cubicBezTo>
                        <a:pt x="32110" y="-2456"/>
                        <a:pt x="9936" y="15289"/>
                        <a:pt x="7193" y="39911"/>
                      </a:cubicBezTo>
                      <a:lnTo>
                        <a:pt x="278" y="102167"/>
                      </a:lnTo>
                      <a:cubicBezTo>
                        <a:pt x="-2456" y="126789"/>
                        <a:pt x="15289" y="148973"/>
                        <a:pt x="39911" y="151706"/>
                      </a:cubicBezTo>
                      <a:lnTo>
                        <a:pt x="684783" y="223363"/>
                      </a:lnTo>
                      <a:lnTo>
                        <a:pt x="684783" y="70058"/>
                      </a:lnTo>
                      <a:close/>
                    </a:path>
                  </a:pathLst>
                </a:custGeom>
                <a:solidFill>
                  <a:schemeClr val="accent6"/>
                </a:solidFill>
                <a:ln w="9525" cap="flat">
                  <a:noFill/>
                  <a:prstDash val="solid"/>
                  <a:miter/>
                </a:ln>
              </p:spPr>
              <p:txBody>
                <a:bodyPr rtlCol="0" anchor="ctr"/>
                <a:lstStyle/>
                <a:p>
                  <a:endParaRPr lang="en-US"/>
                </a:p>
              </p:txBody>
            </p:sp>
            <p:sp>
              <p:nvSpPr>
                <p:cNvPr id="57" name="Freihandform 56">
                  <a:extLst>
                    <a:ext uri="{FF2B5EF4-FFF2-40B4-BE49-F238E27FC236}">
                      <a16:creationId xmlns:a16="http://schemas.microsoft.com/office/drawing/2014/main" id="{12AA37F3-C439-7FB4-9C01-9B6A46E378AB}"/>
                    </a:ext>
                  </a:extLst>
                </p:cNvPr>
                <p:cNvSpPr/>
                <p:nvPr/>
              </p:nvSpPr>
              <p:spPr>
                <a:xfrm>
                  <a:off x="6934200" y="4345000"/>
                  <a:ext cx="636812" cy="856030"/>
                </a:xfrm>
                <a:custGeom>
                  <a:avLst/>
                  <a:gdLst>
                    <a:gd name="connsiteX0" fmla="*/ 0 w 636812"/>
                    <a:gd name="connsiteY0" fmla="*/ 856031 h 856030"/>
                    <a:gd name="connsiteX1" fmla="*/ 0 w 636812"/>
                    <a:gd name="connsiteY1" fmla="*/ 683571 h 856030"/>
                    <a:gd name="connsiteX2" fmla="*/ 74419 w 636812"/>
                    <a:gd name="connsiteY2" fmla="*/ 483994 h 856030"/>
                    <a:gd name="connsiteX3" fmla="*/ 493700 w 636812"/>
                    <a:gd name="connsiteY3" fmla="*/ 0 h 856030"/>
                    <a:gd name="connsiteX4" fmla="*/ 557222 w 636812"/>
                    <a:gd name="connsiteY4" fmla="*/ 150904 h 856030"/>
                    <a:gd name="connsiteX5" fmla="*/ 636813 w 636812"/>
                    <a:gd name="connsiteY5" fmla="*/ 787622 h 856030"/>
                    <a:gd name="connsiteX6" fmla="*/ 0 w 636812"/>
                    <a:gd name="connsiteY6" fmla="*/ 856031 h 8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812" h="856030">
                      <a:moveTo>
                        <a:pt x="0" y="856031"/>
                      </a:moveTo>
                      <a:lnTo>
                        <a:pt x="0" y="683571"/>
                      </a:lnTo>
                      <a:cubicBezTo>
                        <a:pt x="0" y="610257"/>
                        <a:pt x="26422" y="539410"/>
                        <a:pt x="74419" y="483994"/>
                      </a:cubicBezTo>
                      <a:lnTo>
                        <a:pt x="493700" y="0"/>
                      </a:lnTo>
                      <a:cubicBezTo>
                        <a:pt x="527533" y="42834"/>
                        <a:pt x="550183" y="94583"/>
                        <a:pt x="557222" y="150904"/>
                      </a:cubicBezTo>
                      <a:lnTo>
                        <a:pt x="636813" y="787622"/>
                      </a:lnTo>
                      <a:lnTo>
                        <a:pt x="0" y="856031"/>
                      </a:lnTo>
                      <a:close/>
                    </a:path>
                  </a:pathLst>
                </a:custGeom>
                <a:solidFill>
                  <a:schemeClr val="accent5"/>
                </a:solidFill>
                <a:ln w="9525" cap="flat">
                  <a:noFill/>
                  <a:prstDash val="solid"/>
                  <a:miter/>
                </a:ln>
              </p:spPr>
              <p:txBody>
                <a:bodyPr rtlCol="0" anchor="ctr"/>
                <a:lstStyle/>
                <a:p>
                  <a:endParaRPr lang="en-US"/>
                </a:p>
              </p:txBody>
            </p:sp>
            <p:sp>
              <p:nvSpPr>
                <p:cNvPr id="58" name="Freihandform 57">
                  <a:extLst>
                    <a:ext uri="{FF2B5EF4-FFF2-40B4-BE49-F238E27FC236}">
                      <a16:creationId xmlns:a16="http://schemas.microsoft.com/office/drawing/2014/main" id="{C9058EEE-8F86-2606-2552-CCEECA44BE03}"/>
                    </a:ext>
                  </a:extLst>
                </p:cNvPr>
                <p:cNvSpPr/>
                <p:nvPr/>
              </p:nvSpPr>
              <p:spPr>
                <a:xfrm>
                  <a:off x="6934200" y="5030646"/>
                  <a:ext cx="684782" cy="223362"/>
                </a:xfrm>
                <a:custGeom>
                  <a:avLst/>
                  <a:gdLst>
                    <a:gd name="connsiteX0" fmla="*/ 0 w 684782"/>
                    <a:gd name="connsiteY0" fmla="*/ 70058 h 223362"/>
                    <a:gd name="connsiteX1" fmla="*/ 628040 w 684782"/>
                    <a:gd name="connsiteY1" fmla="*/ 278 h 223362"/>
                    <a:gd name="connsiteX2" fmla="*/ 677589 w 684782"/>
                    <a:gd name="connsiteY2" fmla="*/ 39911 h 223362"/>
                    <a:gd name="connsiteX3" fmla="*/ 684505 w 684782"/>
                    <a:gd name="connsiteY3" fmla="*/ 102167 h 223362"/>
                    <a:gd name="connsiteX4" fmla="*/ 644871 w 684782"/>
                    <a:gd name="connsiteY4" fmla="*/ 151706 h 223362"/>
                    <a:gd name="connsiteX5" fmla="*/ 0 w 684782"/>
                    <a:gd name="connsiteY5" fmla="*/ 223363 h 223362"/>
                    <a:gd name="connsiteX6" fmla="*/ 0 w 684782"/>
                    <a:gd name="connsiteY6" fmla="*/ 70058 h 2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782" h="223362">
                      <a:moveTo>
                        <a:pt x="0" y="70058"/>
                      </a:moveTo>
                      <a:lnTo>
                        <a:pt x="628040" y="278"/>
                      </a:lnTo>
                      <a:cubicBezTo>
                        <a:pt x="652672" y="-2456"/>
                        <a:pt x="674846" y="15289"/>
                        <a:pt x="677589" y="39911"/>
                      </a:cubicBezTo>
                      <a:lnTo>
                        <a:pt x="684505" y="102167"/>
                      </a:lnTo>
                      <a:cubicBezTo>
                        <a:pt x="687238" y="126789"/>
                        <a:pt x="669493" y="148973"/>
                        <a:pt x="644871" y="151706"/>
                      </a:cubicBezTo>
                      <a:lnTo>
                        <a:pt x="0" y="223363"/>
                      </a:lnTo>
                      <a:lnTo>
                        <a:pt x="0" y="70058"/>
                      </a:lnTo>
                      <a:close/>
                    </a:path>
                  </a:pathLst>
                </a:custGeom>
                <a:solidFill>
                  <a:schemeClr val="accent6"/>
                </a:solidFill>
                <a:ln w="9525" cap="flat">
                  <a:noFill/>
                  <a:prstDash val="solid"/>
                  <a:miter/>
                </a:ln>
              </p:spPr>
              <p:txBody>
                <a:bodyPr rtlCol="0" anchor="ctr"/>
                <a:lstStyle/>
                <a:p>
                  <a:endParaRPr lang="en-US"/>
                </a:p>
              </p:txBody>
            </p:sp>
            <p:sp>
              <p:nvSpPr>
                <p:cNvPr id="59" name="Freihandform 58">
                  <a:extLst>
                    <a:ext uri="{FF2B5EF4-FFF2-40B4-BE49-F238E27FC236}">
                      <a16:creationId xmlns:a16="http://schemas.microsoft.com/office/drawing/2014/main" id="{339E29AD-0F1D-72E7-782B-DD00341ACA22}"/>
                    </a:ext>
                  </a:extLst>
                </p:cNvPr>
                <p:cNvSpPr/>
                <p:nvPr/>
              </p:nvSpPr>
              <p:spPr>
                <a:xfrm>
                  <a:off x="4800619" y="1950777"/>
                  <a:ext cx="1075896" cy="1864890"/>
                </a:xfrm>
                <a:custGeom>
                  <a:avLst/>
                  <a:gdLst>
                    <a:gd name="connsiteX0" fmla="*/ 628602 w 1075896"/>
                    <a:gd name="connsiteY0" fmla="*/ 1475585 h 1864890"/>
                    <a:gd name="connsiteX1" fmla="*/ 533400 w 1075896"/>
                    <a:gd name="connsiteY1" fmla="*/ 1231506 h 1864890"/>
                    <a:gd name="connsiteX2" fmla="*/ 533400 w 1075896"/>
                    <a:gd name="connsiteY2" fmla="*/ 0 h 1864890"/>
                    <a:gd name="connsiteX3" fmla="*/ 228600 w 1075896"/>
                    <a:gd name="connsiteY3" fmla="*/ 373323 h 1864890"/>
                    <a:gd name="connsiteX4" fmla="*/ 228600 w 1075896"/>
                    <a:gd name="connsiteY4" fmla="*/ 678123 h 1864890"/>
                    <a:gd name="connsiteX5" fmla="*/ 0 w 1075896"/>
                    <a:gd name="connsiteY5" fmla="*/ 906723 h 1864890"/>
                    <a:gd name="connsiteX6" fmla="*/ 228600 w 1075896"/>
                    <a:gd name="connsiteY6" fmla="*/ 1135323 h 1864890"/>
                    <a:gd name="connsiteX7" fmla="*/ 228600 w 1075896"/>
                    <a:gd name="connsiteY7" fmla="*/ 1211523 h 1864890"/>
                    <a:gd name="connsiteX8" fmla="*/ 509949 w 1075896"/>
                    <a:gd name="connsiteY8" fmla="*/ 1633557 h 1864890"/>
                    <a:gd name="connsiteX9" fmla="*/ 1002297 w 1075896"/>
                    <a:gd name="connsiteY9" fmla="*/ 1838706 h 1864890"/>
                    <a:gd name="connsiteX10" fmla="*/ 1075896 w 1075896"/>
                    <a:gd name="connsiteY10" fmla="*/ 1864890 h 1864890"/>
                    <a:gd name="connsiteX11" fmla="*/ 628602 w 1075896"/>
                    <a:gd name="connsiteY11" fmla="*/ 1475585 h 18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896" h="1864890">
                      <a:moveTo>
                        <a:pt x="628602" y="1475585"/>
                      </a:moveTo>
                      <a:cubicBezTo>
                        <a:pt x="566861" y="1409386"/>
                        <a:pt x="533400" y="1322032"/>
                        <a:pt x="533400" y="1231506"/>
                      </a:cubicBezTo>
                      <a:lnTo>
                        <a:pt x="533400" y="0"/>
                      </a:lnTo>
                      <a:cubicBezTo>
                        <a:pt x="359502" y="35309"/>
                        <a:pt x="228600" y="189005"/>
                        <a:pt x="228600" y="373323"/>
                      </a:cubicBezTo>
                      <a:lnTo>
                        <a:pt x="228600" y="678123"/>
                      </a:lnTo>
                      <a:cubicBezTo>
                        <a:pt x="102346" y="678123"/>
                        <a:pt x="0" y="780469"/>
                        <a:pt x="0" y="906723"/>
                      </a:cubicBezTo>
                      <a:cubicBezTo>
                        <a:pt x="0" y="1032977"/>
                        <a:pt x="102346" y="1135323"/>
                        <a:pt x="228600" y="1135323"/>
                      </a:cubicBezTo>
                      <a:lnTo>
                        <a:pt x="228600" y="1211523"/>
                      </a:lnTo>
                      <a:cubicBezTo>
                        <a:pt x="228600" y="1396098"/>
                        <a:pt x="339576" y="1562567"/>
                        <a:pt x="509949" y="1633557"/>
                      </a:cubicBezTo>
                      <a:lnTo>
                        <a:pt x="1002297" y="1838706"/>
                      </a:lnTo>
                      <a:cubicBezTo>
                        <a:pt x="1026395" y="1848745"/>
                        <a:pt x="1050989" y="1857394"/>
                        <a:pt x="1075896" y="1864890"/>
                      </a:cubicBezTo>
                      <a:cubicBezTo>
                        <a:pt x="858288" y="1705708"/>
                        <a:pt x="713461" y="1566558"/>
                        <a:pt x="628602" y="1475585"/>
                      </a:cubicBezTo>
                      <a:close/>
                    </a:path>
                  </a:pathLst>
                </a:custGeom>
                <a:solidFill>
                  <a:srgbClr val="A2795C"/>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69730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eitungsbericht gestalte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13F4B6-22E4-588B-DAE8-C00E3F440D0D}"/>
              </a:ext>
            </a:extLst>
          </p:cNvPr>
          <p:cNvSpPr/>
          <p:nvPr userDrawn="1"/>
        </p:nvSpPr>
        <p:spPr>
          <a:xfrm>
            <a:off x="371476" y="1267462"/>
            <a:ext cx="11449050" cy="5241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uppieren 62">
            <a:extLst>
              <a:ext uri="{FF2B5EF4-FFF2-40B4-BE49-F238E27FC236}">
                <a16:creationId xmlns:a16="http://schemas.microsoft.com/office/drawing/2014/main" id="{26931E26-5809-724F-BF12-B9FAFF6936DF}"/>
              </a:ext>
            </a:extLst>
          </p:cNvPr>
          <p:cNvGrpSpPr/>
          <p:nvPr userDrawn="1"/>
        </p:nvGrpSpPr>
        <p:grpSpPr>
          <a:xfrm>
            <a:off x="8565089" y="1814192"/>
            <a:ext cx="2880000" cy="2880000"/>
            <a:chOff x="7582302" y="1808163"/>
            <a:chExt cx="3708400" cy="3708400"/>
          </a:xfrm>
        </p:grpSpPr>
        <p:sp>
          <p:nvSpPr>
            <p:cNvPr id="64" name="Oval 63">
              <a:extLst>
                <a:ext uri="{FF2B5EF4-FFF2-40B4-BE49-F238E27FC236}">
                  <a16:creationId xmlns:a16="http://schemas.microsoft.com/office/drawing/2014/main" id="{95441F9D-CD0D-365B-B9C8-7D289C47F95C}"/>
                </a:ext>
              </a:extLst>
            </p:cNvPr>
            <p:cNvSpPr/>
            <p:nvPr/>
          </p:nvSpPr>
          <p:spPr>
            <a:xfrm>
              <a:off x="7582302" y="1808163"/>
              <a:ext cx="3708400" cy="3708400"/>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fik 64" descr="Ein Bild, das Text, Vektorgrafiken enthält.&#10;&#10;Automatisch generierte Beschreibung">
              <a:extLst>
                <a:ext uri="{FF2B5EF4-FFF2-40B4-BE49-F238E27FC236}">
                  <a16:creationId xmlns:a16="http://schemas.microsoft.com/office/drawing/2014/main" id="{B4086F29-CADF-8316-F9B6-2FD348202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3033" y="2238211"/>
              <a:ext cx="1446939" cy="2848305"/>
            </a:xfrm>
            <a:prstGeom prst="rect">
              <a:avLst/>
            </a:prstGeom>
          </p:spPr>
        </p:pic>
      </p:grpSp>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grpSp>
        <p:nvGrpSpPr>
          <p:cNvPr id="3" name="Gruppieren 2">
            <a:extLst>
              <a:ext uri="{FF2B5EF4-FFF2-40B4-BE49-F238E27FC236}">
                <a16:creationId xmlns:a16="http://schemas.microsoft.com/office/drawing/2014/main" id="{87FC5DC7-0C3A-DEF8-0DE9-15CC622D546C}"/>
              </a:ext>
            </a:extLst>
          </p:cNvPr>
          <p:cNvGrpSpPr/>
          <p:nvPr userDrawn="1"/>
        </p:nvGrpSpPr>
        <p:grpSpPr>
          <a:xfrm>
            <a:off x="1514694" y="1852984"/>
            <a:ext cx="5110639" cy="4085356"/>
            <a:chOff x="2021135" y="1852984"/>
            <a:chExt cx="5110639" cy="4085356"/>
          </a:xfrm>
        </p:grpSpPr>
        <p:pic>
          <p:nvPicPr>
            <p:cNvPr id="4" name="Grafik 3">
              <a:extLst>
                <a:ext uri="{FF2B5EF4-FFF2-40B4-BE49-F238E27FC236}">
                  <a16:creationId xmlns:a16="http://schemas.microsoft.com/office/drawing/2014/main" id="{A7A68DB7-78C0-35CA-E6A7-F232AEBF37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1135" y="1852984"/>
              <a:ext cx="5110639" cy="4085356"/>
            </a:xfrm>
            <a:prstGeom prst="rect">
              <a:avLst/>
            </a:prstGeom>
          </p:spPr>
        </p:pic>
        <p:pic>
          <p:nvPicPr>
            <p:cNvPr id="5" name="Grafik 4">
              <a:extLst>
                <a:ext uri="{FF2B5EF4-FFF2-40B4-BE49-F238E27FC236}">
                  <a16:creationId xmlns:a16="http://schemas.microsoft.com/office/drawing/2014/main" id="{6CCBCC09-313A-F25F-6315-3EA9427D4C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28" t="4666" r="1396" b="5500"/>
            <a:stretch/>
          </p:blipFill>
          <p:spPr>
            <a:xfrm>
              <a:off x="2627290" y="3309871"/>
              <a:ext cx="1485364" cy="991674"/>
            </a:xfrm>
            <a:prstGeom prst="rect">
              <a:avLst/>
            </a:prstGeom>
          </p:spPr>
        </p:pic>
        <p:grpSp>
          <p:nvGrpSpPr>
            <p:cNvPr id="6" name="Gruppieren 5">
              <a:extLst>
                <a:ext uri="{FF2B5EF4-FFF2-40B4-BE49-F238E27FC236}">
                  <a16:creationId xmlns:a16="http://schemas.microsoft.com/office/drawing/2014/main" id="{4A990EA1-DDFB-911F-2439-4A8F05F2FE1C}"/>
                </a:ext>
              </a:extLst>
            </p:cNvPr>
            <p:cNvGrpSpPr/>
            <p:nvPr/>
          </p:nvGrpSpPr>
          <p:grpSpPr>
            <a:xfrm>
              <a:off x="4798165" y="4649492"/>
              <a:ext cx="677943" cy="686585"/>
              <a:chOff x="7832902" y="764467"/>
              <a:chExt cx="1124415" cy="1138748"/>
            </a:xfrm>
          </p:grpSpPr>
          <p:sp>
            <p:nvSpPr>
              <p:cNvPr id="8" name="Oval 7">
                <a:extLst>
                  <a:ext uri="{FF2B5EF4-FFF2-40B4-BE49-F238E27FC236}">
                    <a16:creationId xmlns:a16="http://schemas.microsoft.com/office/drawing/2014/main" id="{D8BC1A95-6369-D0E3-FBB8-C672067EDA56}"/>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a:extLst>
                  <a:ext uri="{FF2B5EF4-FFF2-40B4-BE49-F238E27FC236}">
                    <a16:creationId xmlns:a16="http://schemas.microsoft.com/office/drawing/2014/main" id="{08311F30-9D04-A482-8C71-E6989D7D30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2902" y="764467"/>
                <a:ext cx="1029584" cy="1054901"/>
              </a:xfrm>
              <a:prstGeom prst="rect">
                <a:avLst/>
              </a:prstGeom>
            </p:spPr>
          </p:pic>
        </p:grpSp>
        <p:sp>
          <p:nvSpPr>
            <p:cNvPr id="7" name="Textfeld 6">
              <a:extLst>
                <a:ext uri="{FF2B5EF4-FFF2-40B4-BE49-F238E27FC236}">
                  <a16:creationId xmlns:a16="http://schemas.microsoft.com/office/drawing/2014/main" id="{27DC2897-D076-3567-BC23-73E617D86330}"/>
                </a:ext>
              </a:extLst>
            </p:cNvPr>
            <p:cNvSpPr txBox="1"/>
            <p:nvPr/>
          </p:nvSpPr>
          <p:spPr>
            <a:xfrm>
              <a:off x="2324187" y="2378999"/>
              <a:ext cx="4500562" cy="535546"/>
            </a:xfrm>
            <a:prstGeom prst="rect">
              <a:avLst/>
            </a:prstGeom>
            <a:solidFill>
              <a:srgbClr val="F2F1EF"/>
            </a:solidFill>
          </p:spPr>
          <p:txBody>
            <a:bodyPr wrap="square" lIns="0" tIns="0" rIns="0" bIns="0" rtlCol="0">
              <a:noAutofit/>
            </a:bodyPr>
            <a:lstStyle/>
            <a:p>
              <a:pPr algn="ctr"/>
              <a:r>
                <a:rPr lang="en-US" sz="4500" dirty="0">
                  <a:latin typeface="Adobe Garamond Pro Bold" panose="02020702060506020403" pitchFamily="18" charset="77"/>
                  <a:cs typeface="Arial" panose="020B0604020202020204" pitchFamily="34" charset="0"/>
                </a:rPr>
                <a:t>WALD POST</a:t>
              </a:r>
            </a:p>
          </p:txBody>
        </p:sp>
      </p:grpSp>
      <p:sp>
        <p:nvSpPr>
          <p:cNvPr id="10" name="Rechteck 9">
            <a:extLst>
              <a:ext uri="{FF2B5EF4-FFF2-40B4-BE49-F238E27FC236}">
                <a16:creationId xmlns:a16="http://schemas.microsoft.com/office/drawing/2014/main" id="{FEFDC5E6-9736-F893-28B2-CE4864DE387B}"/>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Zeitungsbericht gestalten</a:t>
            </a:r>
          </a:p>
        </p:txBody>
      </p:sp>
      <p:cxnSp>
        <p:nvCxnSpPr>
          <p:cNvPr id="12" name="Gerade Verbindung 11">
            <a:extLst>
              <a:ext uri="{FF2B5EF4-FFF2-40B4-BE49-F238E27FC236}">
                <a16:creationId xmlns:a16="http://schemas.microsoft.com/office/drawing/2014/main" id="{A13EAE29-48DC-1F57-7A3C-43727B95DB04}"/>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01645AFA-AC3B-9082-AA8E-89DA5058C165}"/>
              </a:ext>
            </a:extLst>
          </p:cNvPr>
          <p:cNvSpPr txBox="1"/>
          <p:nvPr userDrawn="1"/>
        </p:nvSpPr>
        <p:spPr>
          <a:xfrm>
            <a:off x="5979203" y="4104312"/>
            <a:ext cx="4941208" cy="183402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288000" tIns="288000" rIns="288000" bIns="288000" rtlCol="0" anchor="ctr">
            <a:noAutofit/>
          </a:bodyPr>
          <a:lstStyle/>
          <a:p>
            <a:pPr fontAlgn="base">
              <a:spcAft>
                <a:spcPct val="0"/>
              </a:spcAft>
            </a:pPr>
            <a:r>
              <a:rPr lang="de-DE" sz="2400" b="1" kern="0" dirty="0">
                <a:solidFill>
                  <a:schemeClr val="bg1"/>
                </a:solidFill>
                <a:latin typeface="Arial" panose="020B0604020202020204" pitchFamily="34" charset="0"/>
                <a:cs typeface="Arial" panose="020B0604020202020204" pitchFamily="34" charset="0"/>
              </a:rPr>
              <a:t>Aufgabe:</a:t>
            </a:r>
          </a:p>
          <a:p>
            <a:pPr fontAlgn="base">
              <a:spcAft>
                <a:spcPct val="0"/>
              </a:spcAft>
            </a:pPr>
            <a:r>
              <a:rPr lang="de-DE" sz="2400" kern="0" dirty="0">
                <a:solidFill>
                  <a:schemeClr val="bg1"/>
                </a:solidFill>
                <a:latin typeface="Arial" panose="020B0604020202020204" pitchFamily="34" charset="0"/>
                <a:cs typeface="Arial" panose="020B0604020202020204" pitchFamily="34" charset="0"/>
              </a:rPr>
              <a:t>Gestalte einen Zeitungsbericht! </a:t>
            </a:r>
          </a:p>
          <a:p>
            <a:pPr fontAlgn="base">
              <a:spcAft>
                <a:spcPct val="0"/>
              </a:spcAft>
            </a:pPr>
            <a:r>
              <a:rPr lang="de-DE" sz="2400" kern="0" dirty="0">
                <a:solidFill>
                  <a:schemeClr val="bg1"/>
                </a:solidFill>
                <a:latin typeface="Arial" panose="020B0604020202020204" pitchFamily="34" charset="0"/>
                <a:cs typeface="Arial" panose="020B0604020202020204" pitchFamily="34" charset="0"/>
              </a:rPr>
              <a:t>Klebe die </a:t>
            </a:r>
            <a:r>
              <a:rPr lang="de-DE" sz="2400" b="1" kern="0" dirty="0">
                <a:solidFill>
                  <a:schemeClr val="bg1"/>
                </a:solidFill>
                <a:latin typeface="Arial" panose="020B0604020202020204" pitchFamily="34" charset="0"/>
                <a:cs typeface="Arial" panose="020B0604020202020204" pitchFamily="34" charset="0"/>
              </a:rPr>
              <a:t>richtigen </a:t>
            </a:r>
            <a:r>
              <a:rPr lang="de-DE" sz="2400" kern="0" dirty="0">
                <a:solidFill>
                  <a:schemeClr val="bg1"/>
                </a:solidFill>
                <a:latin typeface="Arial" panose="020B0604020202020204" pitchFamily="34" charset="0"/>
                <a:cs typeface="Arial" panose="020B0604020202020204" pitchFamily="34" charset="0"/>
              </a:rPr>
              <a:t>Aussagen der Tiere auf ein Plakat.</a:t>
            </a:r>
          </a:p>
        </p:txBody>
      </p:sp>
      <p:grpSp>
        <p:nvGrpSpPr>
          <p:cNvPr id="15" name="Gruppieren 14">
            <a:extLst>
              <a:ext uri="{FF2B5EF4-FFF2-40B4-BE49-F238E27FC236}">
                <a16:creationId xmlns:a16="http://schemas.microsoft.com/office/drawing/2014/main" id="{97B7C71A-07F5-438D-4BEB-483EB9B4405B}"/>
              </a:ext>
            </a:extLst>
          </p:cNvPr>
          <p:cNvGrpSpPr/>
          <p:nvPr userDrawn="1"/>
        </p:nvGrpSpPr>
        <p:grpSpPr>
          <a:xfrm>
            <a:off x="7102748" y="1814192"/>
            <a:ext cx="1973466" cy="1651837"/>
            <a:chOff x="6836783" y="1840470"/>
            <a:chExt cx="1973466" cy="1651837"/>
          </a:xfrm>
        </p:grpSpPr>
        <p:sp>
          <p:nvSpPr>
            <p:cNvPr id="16" name="Freihandform 15">
              <a:extLst>
                <a:ext uri="{FF2B5EF4-FFF2-40B4-BE49-F238E27FC236}">
                  <a16:creationId xmlns:a16="http://schemas.microsoft.com/office/drawing/2014/main" id="{BEE3856F-9D04-9F12-C250-9B227EA5A423}"/>
                </a:ext>
              </a:extLst>
            </p:cNvPr>
            <p:cNvSpPr/>
            <p:nvPr/>
          </p:nvSpPr>
          <p:spPr>
            <a:xfrm flipH="1">
              <a:off x="6836783" y="1840470"/>
              <a:ext cx="1973466" cy="1651837"/>
            </a:xfrm>
            <a:custGeom>
              <a:avLst/>
              <a:gdLst>
                <a:gd name="connsiteX0" fmla="*/ 4328846 w 4876800"/>
                <a:gd name="connsiteY0" fmla="*/ 0 h 4081995"/>
                <a:gd name="connsiteX1" fmla="*/ 547954 w 4876800"/>
                <a:gd name="connsiteY1" fmla="*/ 0 h 4081995"/>
                <a:gd name="connsiteX2" fmla="*/ 0 w 4876800"/>
                <a:gd name="connsiteY2" fmla="*/ 554307 h 4081995"/>
                <a:gd name="connsiteX3" fmla="*/ 0 w 4876800"/>
                <a:gd name="connsiteY3" fmla="*/ 2782605 h 4081995"/>
                <a:gd name="connsiteX4" fmla="*/ 547954 w 4876800"/>
                <a:gd name="connsiteY4" fmla="*/ 3336903 h 4081995"/>
                <a:gd name="connsiteX5" fmla="*/ 1929346 w 4876800"/>
                <a:gd name="connsiteY5" fmla="*/ 3336903 h 4081995"/>
                <a:gd name="connsiteX6" fmla="*/ 1791262 w 4876800"/>
                <a:gd name="connsiteY6" fmla="*/ 3881676 h 4081995"/>
                <a:gd name="connsiteX7" fmla="*/ 2033130 w 4876800"/>
                <a:gd name="connsiteY7" fmla="*/ 4053955 h 4081995"/>
                <a:gd name="connsiteX8" fmla="*/ 3081261 w 4876800"/>
                <a:gd name="connsiteY8" fmla="*/ 3336912 h 4081995"/>
                <a:gd name="connsiteX9" fmla="*/ 4328846 w 4876800"/>
                <a:gd name="connsiteY9" fmla="*/ 3336912 h 4081995"/>
                <a:gd name="connsiteX10" fmla="*/ 4876800 w 4876800"/>
                <a:gd name="connsiteY10" fmla="*/ 2782614 h 4081995"/>
                <a:gd name="connsiteX11" fmla="*/ 4876800 w 4876800"/>
                <a:gd name="connsiteY11" fmla="*/ 554307 h 4081995"/>
                <a:gd name="connsiteX12" fmla="*/ 4328846 w 4876800"/>
                <a:gd name="connsiteY12" fmla="*/ 0 h 408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00" h="4081995">
                  <a:moveTo>
                    <a:pt x="4328846" y="0"/>
                  </a:moveTo>
                  <a:lnTo>
                    <a:pt x="547954" y="0"/>
                  </a:lnTo>
                  <a:cubicBezTo>
                    <a:pt x="245374" y="0"/>
                    <a:pt x="0" y="248221"/>
                    <a:pt x="0" y="554307"/>
                  </a:cubicBezTo>
                  <a:lnTo>
                    <a:pt x="0" y="2782605"/>
                  </a:lnTo>
                  <a:cubicBezTo>
                    <a:pt x="0" y="3088691"/>
                    <a:pt x="245374" y="3336903"/>
                    <a:pt x="547954" y="3336903"/>
                  </a:cubicBezTo>
                  <a:lnTo>
                    <a:pt x="1929346" y="3336903"/>
                  </a:lnTo>
                  <a:lnTo>
                    <a:pt x="1791262" y="3881676"/>
                  </a:lnTo>
                  <a:cubicBezTo>
                    <a:pt x="1755096" y="4024351"/>
                    <a:pt x="1912582" y="4136432"/>
                    <a:pt x="2033130" y="4053955"/>
                  </a:cubicBezTo>
                  <a:lnTo>
                    <a:pt x="3081261" y="3336912"/>
                  </a:lnTo>
                  <a:lnTo>
                    <a:pt x="4328846" y="3336912"/>
                  </a:lnTo>
                  <a:cubicBezTo>
                    <a:pt x="4631427" y="3336912"/>
                    <a:pt x="4876800" y="3088691"/>
                    <a:pt x="4876800" y="2782614"/>
                  </a:cubicBezTo>
                  <a:lnTo>
                    <a:pt x="4876800" y="554307"/>
                  </a:lnTo>
                  <a:cubicBezTo>
                    <a:pt x="4876800" y="248221"/>
                    <a:pt x="4631427" y="0"/>
                    <a:pt x="4328846" y="0"/>
                  </a:cubicBezTo>
                  <a:close/>
                </a:path>
              </a:pathLst>
            </a:custGeom>
            <a:solidFill>
              <a:schemeClr val="tx2">
                <a:alpha val="77764"/>
              </a:schemeClr>
            </a:solidFill>
            <a:ln w="9525" cap="flat">
              <a:noFill/>
              <a:prstDash val="solid"/>
              <a:miter/>
            </a:ln>
          </p:spPr>
          <p:txBody>
            <a:bodyPr rtlCol="0" anchor="ctr"/>
            <a:lstStyle/>
            <a:p>
              <a:endParaRPr lang="en-US" dirty="0"/>
            </a:p>
          </p:txBody>
        </p:sp>
        <p:sp>
          <p:nvSpPr>
            <p:cNvPr id="17" name="Textfeld 16">
              <a:extLst>
                <a:ext uri="{FF2B5EF4-FFF2-40B4-BE49-F238E27FC236}">
                  <a16:creationId xmlns:a16="http://schemas.microsoft.com/office/drawing/2014/main" id="{EBD9C60E-1EE9-AD1F-4216-23BBAB972517}"/>
                </a:ext>
              </a:extLst>
            </p:cNvPr>
            <p:cNvSpPr txBox="1"/>
            <p:nvPr/>
          </p:nvSpPr>
          <p:spPr>
            <a:xfrm>
              <a:off x="7082977" y="2085410"/>
              <a:ext cx="1481078" cy="861774"/>
            </a:xfrm>
            <a:prstGeom prst="rect">
              <a:avLst/>
            </a:prstGeom>
            <a:noFill/>
          </p:spPr>
          <p:txBody>
            <a:bodyPr wrap="square" lIns="0" tIns="0" rIns="0" bIns="0" rtlCol="0">
              <a:spAutoFit/>
            </a:bodyPr>
            <a:lstStyle/>
            <a:p>
              <a:pPr algn="ctr"/>
              <a:r>
                <a:rPr lang="en-US" sz="2800" b="1" cap="all" spc="150" dirty="0">
                  <a:solidFill>
                    <a:schemeClr val="bg1"/>
                  </a:solidFill>
                  <a:latin typeface="Arial" panose="020B0604020202020204" pitchFamily="34" charset="0"/>
                  <a:cs typeface="Arial" panose="020B0604020202020204" pitchFamily="34" charset="0"/>
                </a:rPr>
                <a:t>MACH MIT!</a:t>
              </a:r>
            </a:p>
          </p:txBody>
        </p:sp>
      </p:grpSp>
      <p:grpSp>
        <p:nvGrpSpPr>
          <p:cNvPr id="18" name="Gruppieren 17">
            <a:extLst>
              <a:ext uri="{FF2B5EF4-FFF2-40B4-BE49-F238E27FC236}">
                <a16:creationId xmlns:a16="http://schemas.microsoft.com/office/drawing/2014/main" id="{E6317C26-34D0-A748-DA30-B25F92818C98}"/>
              </a:ext>
            </a:extLst>
          </p:cNvPr>
          <p:cNvGrpSpPr/>
          <p:nvPr userDrawn="1"/>
        </p:nvGrpSpPr>
        <p:grpSpPr>
          <a:xfrm>
            <a:off x="742950" y="368301"/>
            <a:ext cx="1080000" cy="1080000"/>
            <a:chOff x="742950" y="368301"/>
            <a:chExt cx="1080000" cy="1080000"/>
          </a:xfrm>
        </p:grpSpPr>
        <p:sp>
          <p:nvSpPr>
            <p:cNvPr id="19" name="Oval 18">
              <a:extLst>
                <a:ext uri="{FF2B5EF4-FFF2-40B4-BE49-F238E27FC236}">
                  <a16:creationId xmlns:a16="http://schemas.microsoft.com/office/drawing/2014/main" id="{B47130A5-C67B-7B77-421F-C478927FB385}"/>
                </a:ext>
              </a:extLst>
            </p:cNvPr>
            <p:cNvSpPr/>
            <p:nvPr/>
          </p:nvSpPr>
          <p:spPr>
            <a:xfrm>
              <a:off x="742950" y="368301"/>
              <a:ext cx="1080000" cy="1080000"/>
            </a:xfrm>
            <a:prstGeom prst="ellipse">
              <a:avLst/>
            </a:prstGeom>
            <a:solidFill>
              <a:srgbClr val="EA59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20" name="Grafik 27">
              <a:extLst>
                <a:ext uri="{FF2B5EF4-FFF2-40B4-BE49-F238E27FC236}">
                  <a16:creationId xmlns:a16="http://schemas.microsoft.com/office/drawing/2014/main" id="{478F7122-5574-284A-4661-0698576BBD06}"/>
                </a:ext>
              </a:extLst>
            </p:cNvPr>
            <p:cNvGrpSpPr/>
            <p:nvPr/>
          </p:nvGrpSpPr>
          <p:grpSpPr>
            <a:xfrm>
              <a:off x="917531" y="691460"/>
              <a:ext cx="343096" cy="452263"/>
              <a:chOff x="1961369" y="668054"/>
              <a:chExt cx="387083" cy="510246"/>
            </a:xfrm>
          </p:grpSpPr>
          <p:sp>
            <p:nvSpPr>
              <p:cNvPr id="36" name="Freihandform 35">
                <a:extLst>
                  <a:ext uri="{FF2B5EF4-FFF2-40B4-BE49-F238E27FC236}">
                    <a16:creationId xmlns:a16="http://schemas.microsoft.com/office/drawing/2014/main" id="{8A5BC5F4-EB31-1C31-8751-E62EF993F0B4}"/>
                  </a:ext>
                </a:extLst>
              </p:cNvPr>
              <p:cNvSpPr/>
              <p:nvPr/>
            </p:nvSpPr>
            <p:spPr>
              <a:xfrm>
                <a:off x="1961369" y="668054"/>
                <a:ext cx="387083" cy="510246"/>
              </a:xfrm>
              <a:custGeom>
                <a:avLst/>
                <a:gdLst>
                  <a:gd name="connsiteX0" fmla="*/ 346178 w 387083"/>
                  <a:gd name="connsiteY0" fmla="*/ 401391 h 510246"/>
                  <a:gd name="connsiteX1" fmla="*/ 322248 w 387083"/>
                  <a:gd name="connsiteY1" fmla="*/ 367862 h 510246"/>
                  <a:gd name="connsiteX2" fmla="*/ 303298 w 387083"/>
                  <a:gd name="connsiteY2" fmla="*/ 358387 h 510246"/>
                  <a:gd name="connsiteX3" fmla="*/ 295858 w 387083"/>
                  <a:gd name="connsiteY3" fmla="*/ 360906 h 510246"/>
                  <a:gd name="connsiteX4" fmla="*/ 286310 w 387083"/>
                  <a:gd name="connsiteY4" fmla="*/ 357392 h 510246"/>
                  <a:gd name="connsiteX5" fmla="*/ 387083 w 387083"/>
                  <a:gd name="connsiteY5" fmla="*/ 307907 h 510246"/>
                  <a:gd name="connsiteX6" fmla="*/ 334299 w 387083"/>
                  <a:gd name="connsiteY6" fmla="*/ 79176 h 510246"/>
                  <a:gd name="connsiteX7" fmla="*/ 193542 w 387083"/>
                  <a:gd name="connsiteY7" fmla="*/ 0 h 510246"/>
                  <a:gd name="connsiteX8" fmla="*/ 52784 w 387083"/>
                  <a:gd name="connsiteY8" fmla="*/ 79176 h 510246"/>
                  <a:gd name="connsiteX9" fmla="*/ 0 w 387083"/>
                  <a:gd name="connsiteY9" fmla="*/ 307907 h 510246"/>
                  <a:gd name="connsiteX10" fmla="*/ 100775 w 387083"/>
                  <a:gd name="connsiteY10" fmla="*/ 357391 h 510246"/>
                  <a:gd name="connsiteX11" fmla="*/ 91227 w 387083"/>
                  <a:gd name="connsiteY11" fmla="*/ 360904 h 510246"/>
                  <a:gd name="connsiteX12" fmla="*/ 83813 w 387083"/>
                  <a:gd name="connsiteY12" fmla="*/ 358372 h 510246"/>
                  <a:gd name="connsiteX13" fmla="*/ 66533 w 387083"/>
                  <a:gd name="connsiteY13" fmla="*/ 367012 h 510246"/>
                  <a:gd name="connsiteX14" fmla="*/ 40907 w 387083"/>
                  <a:gd name="connsiteY14" fmla="*/ 401390 h 510246"/>
                  <a:gd name="connsiteX15" fmla="*/ 40480 w 387083"/>
                  <a:gd name="connsiteY15" fmla="*/ 404588 h 510246"/>
                  <a:gd name="connsiteX16" fmla="*/ 40480 w 387083"/>
                  <a:gd name="connsiteY16" fmla="*/ 404589 h 510246"/>
                  <a:gd name="connsiteX17" fmla="*/ 30376 w 387083"/>
                  <a:gd name="connsiteY17" fmla="*/ 480365 h 510246"/>
                  <a:gd name="connsiteX18" fmla="*/ 56537 w 387083"/>
                  <a:gd name="connsiteY18" fmla="*/ 510246 h 510246"/>
                  <a:gd name="connsiteX19" fmla="*/ 330547 w 387083"/>
                  <a:gd name="connsiteY19" fmla="*/ 510246 h 510246"/>
                  <a:gd name="connsiteX20" fmla="*/ 356707 w 387083"/>
                  <a:gd name="connsiteY20" fmla="*/ 480366 h 510246"/>
                  <a:gd name="connsiteX21" fmla="*/ 346178 w 387083"/>
                  <a:gd name="connsiteY21" fmla="*/ 401391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083" h="510246">
                    <a:moveTo>
                      <a:pt x="346178" y="401391"/>
                    </a:moveTo>
                    <a:cubicBezTo>
                      <a:pt x="344251" y="386939"/>
                      <a:pt x="335289" y="374382"/>
                      <a:pt x="322248" y="367862"/>
                    </a:cubicBezTo>
                    <a:lnTo>
                      <a:pt x="303298" y="358387"/>
                    </a:lnTo>
                    <a:cubicBezTo>
                      <a:pt x="300476" y="356975"/>
                      <a:pt x="297239" y="358228"/>
                      <a:pt x="295858" y="360906"/>
                    </a:cubicBezTo>
                    <a:lnTo>
                      <a:pt x="286310" y="357392"/>
                    </a:lnTo>
                    <a:cubicBezTo>
                      <a:pt x="352143" y="339458"/>
                      <a:pt x="387083" y="307907"/>
                      <a:pt x="387083" y="307907"/>
                    </a:cubicBezTo>
                    <a:cubicBezTo>
                      <a:pt x="352444" y="240277"/>
                      <a:pt x="361791" y="137459"/>
                      <a:pt x="334299" y="79176"/>
                    </a:cubicBezTo>
                    <a:cubicBezTo>
                      <a:pt x="306807" y="20894"/>
                      <a:pt x="255123" y="0"/>
                      <a:pt x="193542" y="0"/>
                    </a:cubicBezTo>
                    <a:cubicBezTo>
                      <a:pt x="131960" y="0"/>
                      <a:pt x="80276" y="20894"/>
                      <a:pt x="52784" y="79176"/>
                    </a:cubicBezTo>
                    <a:cubicBezTo>
                      <a:pt x="25292" y="137459"/>
                      <a:pt x="34640" y="240277"/>
                      <a:pt x="0" y="307907"/>
                    </a:cubicBezTo>
                    <a:cubicBezTo>
                      <a:pt x="0" y="307907"/>
                      <a:pt x="34941" y="339457"/>
                      <a:pt x="100775" y="357391"/>
                    </a:cubicBezTo>
                    <a:lnTo>
                      <a:pt x="91227" y="360904"/>
                    </a:lnTo>
                    <a:cubicBezTo>
                      <a:pt x="89862" y="358224"/>
                      <a:pt x="86631" y="356963"/>
                      <a:pt x="83813" y="358372"/>
                    </a:cubicBezTo>
                    <a:lnTo>
                      <a:pt x="66533" y="367012"/>
                    </a:lnTo>
                    <a:cubicBezTo>
                      <a:pt x="51787" y="374385"/>
                      <a:pt x="42833" y="386939"/>
                      <a:pt x="40907" y="401390"/>
                    </a:cubicBezTo>
                    <a:lnTo>
                      <a:pt x="40480" y="404588"/>
                    </a:lnTo>
                    <a:cubicBezTo>
                      <a:pt x="40480" y="404589"/>
                      <a:pt x="40480" y="404589"/>
                      <a:pt x="40480" y="404589"/>
                    </a:cubicBezTo>
                    <a:lnTo>
                      <a:pt x="30376" y="480365"/>
                    </a:lnTo>
                    <a:cubicBezTo>
                      <a:pt x="28267" y="496188"/>
                      <a:pt x="40576" y="510246"/>
                      <a:pt x="56537" y="510246"/>
                    </a:cubicBezTo>
                    <a:lnTo>
                      <a:pt x="330547" y="510246"/>
                    </a:lnTo>
                    <a:cubicBezTo>
                      <a:pt x="346509" y="510246"/>
                      <a:pt x="358817" y="496188"/>
                      <a:pt x="356707" y="480366"/>
                    </a:cubicBezTo>
                    <a:lnTo>
                      <a:pt x="346178" y="401391"/>
                    </a:lnTo>
                    <a:close/>
                  </a:path>
                </a:pathLst>
              </a:custGeom>
              <a:solidFill>
                <a:srgbClr val="FFD7A3"/>
              </a:solidFill>
              <a:ln w="1088" cap="flat">
                <a:noFill/>
                <a:prstDash val="solid"/>
                <a:miter/>
              </a:ln>
            </p:spPr>
            <p:txBody>
              <a:bodyPr rtlCol="0" anchor="ctr"/>
              <a:lstStyle/>
              <a:p>
                <a:endParaRPr lang="en-US"/>
              </a:p>
            </p:txBody>
          </p:sp>
          <p:sp>
            <p:nvSpPr>
              <p:cNvPr id="37" name="Freihandform 36">
                <a:extLst>
                  <a:ext uri="{FF2B5EF4-FFF2-40B4-BE49-F238E27FC236}">
                    <a16:creationId xmlns:a16="http://schemas.microsoft.com/office/drawing/2014/main" id="{94767774-D7BF-11FA-A3B4-C91284B74499}"/>
                  </a:ext>
                </a:extLst>
              </p:cNvPr>
              <p:cNvSpPr/>
              <p:nvPr/>
            </p:nvSpPr>
            <p:spPr>
              <a:xfrm>
                <a:off x="1961369" y="668054"/>
                <a:ext cx="387083" cy="369488"/>
              </a:xfrm>
              <a:custGeom>
                <a:avLst/>
                <a:gdLst>
                  <a:gd name="connsiteX0" fmla="*/ 334299 w 387083"/>
                  <a:gd name="connsiteY0" fmla="*/ 79176 h 369488"/>
                  <a:gd name="connsiteX1" fmla="*/ 193542 w 387083"/>
                  <a:gd name="connsiteY1" fmla="*/ 0 h 369488"/>
                  <a:gd name="connsiteX2" fmla="*/ 52784 w 387083"/>
                  <a:gd name="connsiteY2" fmla="*/ 79176 h 369488"/>
                  <a:gd name="connsiteX3" fmla="*/ 0 w 387083"/>
                  <a:gd name="connsiteY3" fmla="*/ 307907 h 369488"/>
                  <a:gd name="connsiteX4" fmla="*/ 193542 w 387083"/>
                  <a:gd name="connsiteY4" fmla="*/ 369488 h 369488"/>
                  <a:gd name="connsiteX5" fmla="*/ 387083 w 387083"/>
                  <a:gd name="connsiteY5" fmla="*/ 307907 h 369488"/>
                  <a:gd name="connsiteX6" fmla="*/ 334299 w 387083"/>
                  <a:gd name="connsiteY6" fmla="*/ 79176 h 36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083" h="369488">
                    <a:moveTo>
                      <a:pt x="334299" y="79176"/>
                    </a:moveTo>
                    <a:cubicBezTo>
                      <a:pt x="306807" y="20894"/>
                      <a:pt x="255123" y="0"/>
                      <a:pt x="193542" y="0"/>
                    </a:cubicBezTo>
                    <a:cubicBezTo>
                      <a:pt x="131960" y="0"/>
                      <a:pt x="80276" y="20894"/>
                      <a:pt x="52784" y="79176"/>
                    </a:cubicBezTo>
                    <a:cubicBezTo>
                      <a:pt x="25292" y="137459"/>
                      <a:pt x="34640" y="240277"/>
                      <a:pt x="0" y="307907"/>
                    </a:cubicBezTo>
                    <a:cubicBezTo>
                      <a:pt x="0" y="307907"/>
                      <a:pt x="68179" y="369488"/>
                      <a:pt x="193542" y="369488"/>
                    </a:cubicBezTo>
                    <a:cubicBezTo>
                      <a:pt x="318904" y="369488"/>
                      <a:pt x="387083" y="307907"/>
                      <a:pt x="387083" y="307907"/>
                    </a:cubicBezTo>
                    <a:cubicBezTo>
                      <a:pt x="352444" y="240277"/>
                      <a:pt x="361791" y="137459"/>
                      <a:pt x="334299" y="79176"/>
                    </a:cubicBezTo>
                    <a:close/>
                  </a:path>
                </a:pathLst>
              </a:custGeom>
              <a:solidFill>
                <a:srgbClr val="9D6E48"/>
              </a:solidFill>
              <a:ln w="1088" cap="flat">
                <a:noFill/>
                <a:prstDash val="solid"/>
                <a:miter/>
              </a:ln>
            </p:spPr>
            <p:txBody>
              <a:bodyPr rtlCol="0" anchor="ctr"/>
              <a:lstStyle/>
              <a:p>
                <a:endParaRPr lang="en-US"/>
              </a:p>
            </p:txBody>
          </p:sp>
          <p:sp>
            <p:nvSpPr>
              <p:cNvPr id="38" name="Freihandform 37">
                <a:extLst>
                  <a:ext uri="{FF2B5EF4-FFF2-40B4-BE49-F238E27FC236}">
                    <a16:creationId xmlns:a16="http://schemas.microsoft.com/office/drawing/2014/main" id="{ADA671A4-5E3B-96CC-216F-8FE6A43E38F5}"/>
                  </a:ext>
                </a:extLst>
              </p:cNvPr>
              <p:cNvSpPr/>
              <p:nvPr/>
            </p:nvSpPr>
            <p:spPr>
              <a:xfrm>
                <a:off x="1961369" y="668054"/>
                <a:ext cx="210187" cy="365380"/>
              </a:xfrm>
              <a:custGeom>
                <a:avLst/>
                <a:gdLst>
                  <a:gd name="connsiteX0" fmla="*/ 140758 w 210187"/>
                  <a:gd name="connsiteY0" fmla="*/ 157253 h 365380"/>
                  <a:gd name="connsiteX1" fmla="*/ 210187 w 210187"/>
                  <a:gd name="connsiteY1" fmla="*/ 605 h 365380"/>
                  <a:gd name="connsiteX2" fmla="*/ 193542 w 210187"/>
                  <a:gd name="connsiteY2" fmla="*/ 0 h 365380"/>
                  <a:gd name="connsiteX3" fmla="*/ 52784 w 210187"/>
                  <a:gd name="connsiteY3" fmla="*/ 79176 h 365380"/>
                  <a:gd name="connsiteX4" fmla="*/ 0 w 210187"/>
                  <a:gd name="connsiteY4" fmla="*/ 307907 h 365380"/>
                  <a:gd name="connsiteX5" fmla="*/ 140758 w 210187"/>
                  <a:gd name="connsiteY5" fmla="*/ 365380 h 365380"/>
                  <a:gd name="connsiteX6" fmla="*/ 140758 w 210187"/>
                  <a:gd name="connsiteY6" fmla="*/ 157253 h 36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87" h="365380">
                    <a:moveTo>
                      <a:pt x="140758" y="157253"/>
                    </a:moveTo>
                    <a:cubicBezTo>
                      <a:pt x="140758" y="95671"/>
                      <a:pt x="163750" y="38166"/>
                      <a:pt x="210187" y="605"/>
                    </a:cubicBezTo>
                    <a:cubicBezTo>
                      <a:pt x="204719" y="241"/>
                      <a:pt x="199188" y="0"/>
                      <a:pt x="193542" y="0"/>
                    </a:cubicBezTo>
                    <a:cubicBezTo>
                      <a:pt x="131960" y="0"/>
                      <a:pt x="80276" y="20894"/>
                      <a:pt x="52784" y="79176"/>
                    </a:cubicBezTo>
                    <a:cubicBezTo>
                      <a:pt x="25292" y="137459"/>
                      <a:pt x="34640" y="240277"/>
                      <a:pt x="0" y="307907"/>
                    </a:cubicBezTo>
                    <a:cubicBezTo>
                      <a:pt x="0" y="307907"/>
                      <a:pt x="49959" y="351778"/>
                      <a:pt x="140758" y="365380"/>
                    </a:cubicBezTo>
                    <a:cubicBezTo>
                      <a:pt x="140758" y="365381"/>
                      <a:pt x="140758" y="205638"/>
                      <a:pt x="140758" y="157253"/>
                    </a:cubicBezTo>
                    <a:close/>
                  </a:path>
                </a:pathLst>
              </a:custGeom>
              <a:solidFill>
                <a:srgbClr val="8D5F3D"/>
              </a:solidFill>
              <a:ln w="1088" cap="flat">
                <a:noFill/>
                <a:prstDash val="solid"/>
                <a:miter/>
              </a:ln>
            </p:spPr>
            <p:txBody>
              <a:bodyPr rtlCol="0" anchor="ctr"/>
              <a:lstStyle/>
              <a:p>
                <a:endParaRPr lang="en-US"/>
              </a:p>
            </p:txBody>
          </p:sp>
          <p:grpSp>
            <p:nvGrpSpPr>
              <p:cNvPr id="39" name="Grafik 27">
                <a:extLst>
                  <a:ext uri="{FF2B5EF4-FFF2-40B4-BE49-F238E27FC236}">
                    <a16:creationId xmlns:a16="http://schemas.microsoft.com/office/drawing/2014/main" id="{DE8988C8-AD1C-7463-1CE3-9FB464A0298A}"/>
                  </a:ext>
                </a:extLst>
              </p:cNvPr>
              <p:cNvGrpSpPr/>
              <p:nvPr/>
            </p:nvGrpSpPr>
            <p:grpSpPr>
              <a:xfrm>
                <a:off x="1991510" y="940771"/>
                <a:ext cx="326802" cy="237528"/>
                <a:chOff x="1991510" y="940771"/>
                <a:chExt cx="326802" cy="237528"/>
              </a:xfrm>
            </p:grpSpPr>
            <p:sp>
              <p:nvSpPr>
                <p:cNvPr id="57" name="Freihandform 56">
                  <a:extLst>
                    <a:ext uri="{FF2B5EF4-FFF2-40B4-BE49-F238E27FC236}">
                      <a16:creationId xmlns:a16="http://schemas.microsoft.com/office/drawing/2014/main" id="{24FAB92C-BAC7-1D6A-A397-57E315309D8E}"/>
                    </a:ext>
                  </a:extLst>
                </p:cNvPr>
                <p:cNvSpPr/>
                <p:nvPr/>
              </p:nvSpPr>
              <p:spPr>
                <a:xfrm>
                  <a:off x="1991510" y="940771"/>
                  <a:ext cx="326802" cy="237528"/>
                </a:xfrm>
                <a:custGeom>
                  <a:avLst/>
                  <a:gdLst>
                    <a:gd name="connsiteX0" fmla="*/ 316463 w 326802"/>
                    <a:gd name="connsiteY0" fmla="*/ 131873 h 237528"/>
                    <a:gd name="connsiteX1" fmla="*/ 288051 w 326802"/>
                    <a:gd name="connsiteY1" fmla="*/ 96406 h 237528"/>
                    <a:gd name="connsiteX2" fmla="*/ 228216 w 326802"/>
                    <a:gd name="connsiteY2" fmla="*/ 74390 h 237528"/>
                    <a:gd name="connsiteX3" fmla="*/ 216185 w 326802"/>
                    <a:gd name="connsiteY3" fmla="*/ 57698 h 237528"/>
                    <a:gd name="connsiteX4" fmla="*/ 216185 w 326802"/>
                    <a:gd name="connsiteY4" fmla="*/ 0 h 237528"/>
                    <a:gd name="connsiteX5" fmla="*/ 110617 w 326802"/>
                    <a:gd name="connsiteY5" fmla="*/ 0 h 237528"/>
                    <a:gd name="connsiteX6" fmla="*/ 110617 w 326802"/>
                    <a:gd name="connsiteY6" fmla="*/ 57697 h 237528"/>
                    <a:gd name="connsiteX7" fmla="*/ 98587 w 326802"/>
                    <a:gd name="connsiteY7" fmla="*/ 74389 h 237528"/>
                    <a:gd name="connsiteX8" fmla="*/ 38752 w 326802"/>
                    <a:gd name="connsiteY8" fmla="*/ 96405 h 237528"/>
                    <a:gd name="connsiteX9" fmla="*/ 10340 w 326802"/>
                    <a:gd name="connsiteY9" fmla="*/ 131872 h 237528"/>
                    <a:gd name="connsiteX10" fmla="*/ 236 w 326802"/>
                    <a:gd name="connsiteY10" fmla="*/ 207648 h 237528"/>
                    <a:gd name="connsiteX11" fmla="*/ 26396 w 326802"/>
                    <a:gd name="connsiteY11" fmla="*/ 237528 h 237528"/>
                    <a:gd name="connsiteX12" fmla="*/ 300407 w 326802"/>
                    <a:gd name="connsiteY12" fmla="*/ 237528 h 237528"/>
                    <a:gd name="connsiteX13" fmla="*/ 326567 w 326802"/>
                    <a:gd name="connsiteY13" fmla="*/ 207648 h 237528"/>
                    <a:gd name="connsiteX14" fmla="*/ 316463 w 326802"/>
                    <a:gd name="connsiteY14" fmla="*/ 131873 h 2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802" h="237528">
                      <a:moveTo>
                        <a:pt x="316463" y="131873"/>
                      </a:moveTo>
                      <a:cubicBezTo>
                        <a:pt x="314305" y="115695"/>
                        <a:pt x="303368" y="102042"/>
                        <a:pt x="288051" y="96406"/>
                      </a:cubicBezTo>
                      <a:lnTo>
                        <a:pt x="228216" y="74390"/>
                      </a:lnTo>
                      <a:cubicBezTo>
                        <a:pt x="221032" y="71995"/>
                        <a:pt x="216185" y="65272"/>
                        <a:pt x="216185" y="57698"/>
                      </a:cubicBezTo>
                      <a:lnTo>
                        <a:pt x="216185" y="0"/>
                      </a:lnTo>
                      <a:lnTo>
                        <a:pt x="110617" y="0"/>
                      </a:lnTo>
                      <a:lnTo>
                        <a:pt x="110617" y="57697"/>
                      </a:lnTo>
                      <a:cubicBezTo>
                        <a:pt x="110617" y="65271"/>
                        <a:pt x="105771" y="71994"/>
                        <a:pt x="98587" y="74389"/>
                      </a:cubicBezTo>
                      <a:lnTo>
                        <a:pt x="38752" y="96405"/>
                      </a:lnTo>
                      <a:cubicBezTo>
                        <a:pt x="23434" y="102040"/>
                        <a:pt x="12497" y="115694"/>
                        <a:pt x="10340" y="131872"/>
                      </a:cubicBezTo>
                      <a:lnTo>
                        <a:pt x="236" y="207648"/>
                      </a:lnTo>
                      <a:cubicBezTo>
                        <a:pt x="-1873" y="223470"/>
                        <a:pt x="10435" y="237528"/>
                        <a:pt x="26396" y="237528"/>
                      </a:cubicBezTo>
                      <a:lnTo>
                        <a:pt x="300407" y="237528"/>
                      </a:lnTo>
                      <a:cubicBezTo>
                        <a:pt x="316368" y="237528"/>
                        <a:pt x="328677" y="223470"/>
                        <a:pt x="326567" y="207648"/>
                      </a:cubicBezTo>
                      <a:lnTo>
                        <a:pt x="316463" y="131873"/>
                      </a:lnTo>
                      <a:close/>
                    </a:path>
                  </a:pathLst>
                </a:custGeom>
                <a:solidFill>
                  <a:srgbClr val="FFD7A3"/>
                </a:solidFill>
                <a:ln w="1088" cap="flat">
                  <a:noFill/>
                  <a:prstDash val="solid"/>
                  <a:miter/>
                </a:ln>
              </p:spPr>
              <p:txBody>
                <a:bodyPr rtlCol="0" anchor="ctr"/>
                <a:lstStyle/>
                <a:p>
                  <a:endParaRPr lang="en-US"/>
                </a:p>
              </p:txBody>
            </p:sp>
            <p:sp>
              <p:nvSpPr>
                <p:cNvPr id="58" name="Freihandform 57">
                  <a:extLst>
                    <a:ext uri="{FF2B5EF4-FFF2-40B4-BE49-F238E27FC236}">
                      <a16:creationId xmlns:a16="http://schemas.microsoft.com/office/drawing/2014/main" id="{D15C42A9-4098-6AD0-76EC-F24E30F4ABCB}"/>
                    </a:ext>
                  </a:extLst>
                </p:cNvPr>
                <p:cNvSpPr/>
                <p:nvPr/>
              </p:nvSpPr>
              <p:spPr>
                <a:xfrm>
                  <a:off x="2093603" y="969363"/>
                  <a:ext cx="114091" cy="46048"/>
                </a:xfrm>
                <a:custGeom>
                  <a:avLst/>
                  <a:gdLst>
                    <a:gd name="connsiteX0" fmla="*/ 8524 w 114091"/>
                    <a:gd name="connsiteY0" fmla="*/ 29107 h 46048"/>
                    <a:gd name="connsiteX1" fmla="*/ 8473 w 114091"/>
                    <a:gd name="connsiteY1" fmla="*/ 30384 h 46048"/>
                    <a:gd name="connsiteX2" fmla="*/ 8405 w 114091"/>
                    <a:gd name="connsiteY2" fmla="*/ 31038 h 46048"/>
                    <a:gd name="connsiteX3" fmla="*/ 8342 w 114091"/>
                    <a:gd name="connsiteY3" fmla="*/ 31564 h 46048"/>
                    <a:gd name="connsiteX4" fmla="*/ 8168 w 114091"/>
                    <a:gd name="connsiteY4" fmla="*/ 32566 h 46048"/>
                    <a:gd name="connsiteX5" fmla="*/ 8164 w 114091"/>
                    <a:gd name="connsiteY5" fmla="*/ 32586 h 46048"/>
                    <a:gd name="connsiteX6" fmla="*/ 0 w 114091"/>
                    <a:gd name="connsiteY6" fmla="*/ 44175 h 46048"/>
                    <a:gd name="connsiteX7" fmla="*/ 114092 w 114091"/>
                    <a:gd name="connsiteY7" fmla="*/ 733 h 46048"/>
                    <a:gd name="connsiteX8" fmla="*/ 8524 w 114091"/>
                    <a:gd name="connsiteY8" fmla="*/ 0 h 46048"/>
                    <a:gd name="connsiteX9" fmla="*/ 8524 w 114091"/>
                    <a:gd name="connsiteY9" fmla="*/ 29107 h 46048"/>
                    <a:gd name="connsiteX10" fmla="*/ 8524 w 114091"/>
                    <a:gd name="connsiteY10" fmla="*/ 29107 h 46048"/>
                    <a:gd name="connsiteX11" fmla="*/ 8524 w 114091"/>
                    <a:gd name="connsiteY11" fmla="*/ 29107 h 4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091" h="46048">
                      <a:moveTo>
                        <a:pt x="8524" y="29107"/>
                      </a:moveTo>
                      <a:cubicBezTo>
                        <a:pt x="8524" y="29537"/>
                        <a:pt x="8505" y="29962"/>
                        <a:pt x="8473" y="30384"/>
                      </a:cubicBezTo>
                      <a:cubicBezTo>
                        <a:pt x="8458" y="30604"/>
                        <a:pt x="8429" y="30819"/>
                        <a:pt x="8405" y="31038"/>
                      </a:cubicBezTo>
                      <a:cubicBezTo>
                        <a:pt x="8385" y="31214"/>
                        <a:pt x="8367" y="31390"/>
                        <a:pt x="8342" y="31564"/>
                      </a:cubicBezTo>
                      <a:cubicBezTo>
                        <a:pt x="8295" y="31901"/>
                        <a:pt x="8234" y="32233"/>
                        <a:pt x="8168" y="32566"/>
                      </a:cubicBezTo>
                      <a:cubicBezTo>
                        <a:pt x="8167" y="32572"/>
                        <a:pt x="8166" y="32580"/>
                        <a:pt x="8164" y="32586"/>
                      </a:cubicBezTo>
                      <a:cubicBezTo>
                        <a:pt x="7187" y="37425"/>
                        <a:pt x="4219" y="41635"/>
                        <a:pt x="0" y="44175"/>
                      </a:cubicBezTo>
                      <a:cubicBezTo>
                        <a:pt x="73594" y="56888"/>
                        <a:pt x="114092" y="733"/>
                        <a:pt x="114092" y="733"/>
                      </a:cubicBezTo>
                      <a:lnTo>
                        <a:pt x="8524" y="0"/>
                      </a:lnTo>
                      <a:lnTo>
                        <a:pt x="8524" y="29107"/>
                      </a:lnTo>
                      <a:lnTo>
                        <a:pt x="8524" y="29107"/>
                      </a:lnTo>
                      <a:lnTo>
                        <a:pt x="8524" y="29107"/>
                      </a:lnTo>
                      <a:close/>
                    </a:path>
                  </a:pathLst>
                </a:custGeom>
                <a:solidFill>
                  <a:srgbClr val="FDC88E"/>
                </a:solidFill>
                <a:ln w="1088" cap="flat">
                  <a:noFill/>
                  <a:prstDash val="solid"/>
                  <a:miter/>
                </a:ln>
              </p:spPr>
              <p:txBody>
                <a:bodyPr rtlCol="0" anchor="ctr"/>
                <a:lstStyle/>
                <a:p>
                  <a:endParaRPr lang="en-US"/>
                </a:p>
              </p:txBody>
            </p:sp>
          </p:grpSp>
          <p:sp>
            <p:nvSpPr>
              <p:cNvPr id="40" name="Freihandform 39">
                <a:extLst>
                  <a:ext uri="{FF2B5EF4-FFF2-40B4-BE49-F238E27FC236}">
                    <a16:creationId xmlns:a16="http://schemas.microsoft.com/office/drawing/2014/main" id="{D5E4D203-B004-AE2D-7191-C3EBE5FADF45}"/>
                  </a:ext>
                </a:extLst>
              </p:cNvPr>
              <p:cNvSpPr/>
              <p:nvPr/>
            </p:nvSpPr>
            <p:spPr>
              <a:xfrm>
                <a:off x="2005356" y="782419"/>
                <a:ext cx="299109" cy="202338"/>
              </a:xfrm>
              <a:custGeom>
                <a:avLst/>
                <a:gdLst>
                  <a:gd name="connsiteX0" fmla="*/ 272718 w 299109"/>
                  <a:gd name="connsiteY0" fmla="*/ 61581 h 202338"/>
                  <a:gd name="connsiteX1" fmla="*/ 272718 w 299109"/>
                  <a:gd name="connsiteY1" fmla="*/ 43987 h 202338"/>
                  <a:gd name="connsiteX2" fmla="*/ 228731 w 299109"/>
                  <a:gd name="connsiteY2" fmla="*/ 0 h 202338"/>
                  <a:gd name="connsiteX3" fmla="*/ 70379 w 299109"/>
                  <a:gd name="connsiteY3" fmla="*/ 0 h 202338"/>
                  <a:gd name="connsiteX4" fmla="*/ 26392 w 299109"/>
                  <a:gd name="connsiteY4" fmla="*/ 43987 h 202338"/>
                  <a:gd name="connsiteX5" fmla="*/ 26392 w 299109"/>
                  <a:gd name="connsiteY5" fmla="*/ 61581 h 202338"/>
                  <a:gd name="connsiteX6" fmla="*/ 0 w 299109"/>
                  <a:gd name="connsiteY6" fmla="*/ 87973 h 202338"/>
                  <a:gd name="connsiteX7" fmla="*/ 26392 w 299109"/>
                  <a:gd name="connsiteY7" fmla="*/ 114365 h 202338"/>
                  <a:gd name="connsiteX8" fmla="*/ 26392 w 299109"/>
                  <a:gd name="connsiteY8" fmla="*/ 123163 h 202338"/>
                  <a:gd name="connsiteX9" fmla="*/ 58874 w 299109"/>
                  <a:gd name="connsiteY9" fmla="*/ 171887 h 202338"/>
                  <a:gd name="connsiteX10" fmla="*/ 115717 w 299109"/>
                  <a:gd name="connsiteY10" fmla="*/ 195572 h 202338"/>
                  <a:gd name="connsiteX11" fmla="*/ 149554 w 299109"/>
                  <a:gd name="connsiteY11" fmla="*/ 202339 h 202338"/>
                  <a:gd name="connsiteX12" fmla="*/ 149554 w 299109"/>
                  <a:gd name="connsiteY12" fmla="*/ 202339 h 202338"/>
                  <a:gd name="connsiteX13" fmla="*/ 183389 w 299109"/>
                  <a:gd name="connsiteY13" fmla="*/ 195572 h 202338"/>
                  <a:gd name="connsiteX14" fmla="*/ 240236 w 299109"/>
                  <a:gd name="connsiteY14" fmla="*/ 171886 h 202338"/>
                  <a:gd name="connsiteX15" fmla="*/ 272718 w 299109"/>
                  <a:gd name="connsiteY15" fmla="*/ 123163 h 202338"/>
                  <a:gd name="connsiteX16" fmla="*/ 272718 w 299109"/>
                  <a:gd name="connsiteY16" fmla="*/ 114365 h 202338"/>
                  <a:gd name="connsiteX17" fmla="*/ 299110 w 299109"/>
                  <a:gd name="connsiteY17" fmla="*/ 87973 h 202338"/>
                  <a:gd name="connsiteX18" fmla="*/ 272718 w 299109"/>
                  <a:gd name="connsiteY18" fmla="*/ 61581 h 20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02338">
                    <a:moveTo>
                      <a:pt x="272718" y="61581"/>
                    </a:moveTo>
                    <a:lnTo>
                      <a:pt x="272718" y="43987"/>
                    </a:lnTo>
                    <a:cubicBezTo>
                      <a:pt x="272718" y="19694"/>
                      <a:pt x="253024" y="0"/>
                      <a:pt x="228731" y="0"/>
                    </a:cubicBezTo>
                    <a:lnTo>
                      <a:pt x="70379" y="0"/>
                    </a:lnTo>
                    <a:cubicBezTo>
                      <a:pt x="46086" y="0"/>
                      <a:pt x="26392" y="19694"/>
                      <a:pt x="26392" y="43987"/>
                    </a:cubicBezTo>
                    <a:lnTo>
                      <a:pt x="26392" y="61581"/>
                    </a:lnTo>
                    <a:cubicBezTo>
                      <a:pt x="11816" y="61581"/>
                      <a:pt x="0" y="73398"/>
                      <a:pt x="0" y="87973"/>
                    </a:cubicBezTo>
                    <a:cubicBezTo>
                      <a:pt x="0" y="102550"/>
                      <a:pt x="11816" y="114365"/>
                      <a:pt x="26392" y="114365"/>
                    </a:cubicBezTo>
                    <a:lnTo>
                      <a:pt x="26392" y="123163"/>
                    </a:lnTo>
                    <a:cubicBezTo>
                      <a:pt x="26392" y="144471"/>
                      <a:pt x="39204" y="163690"/>
                      <a:pt x="58874" y="171887"/>
                    </a:cubicBezTo>
                    <a:lnTo>
                      <a:pt x="115717" y="195572"/>
                    </a:lnTo>
                    <a:cubicBezTo>
                      <a:pt x="126439" y="200040"/>
                      <a:pt x="137939" y="202339"/>
                      <a:pt x="149554" y="202339"/>
                    </a:cubicBezTo>
                    <a:lnTo>
                      <a:pt x="149554" y="202339"/>
                    </a:lnTo>
                    <a:cubicBezTo>
                      <a:pt x="161168" y="202339"/>
                      <a:pt x="172668" y="200038"/>
                      <a:pt x="183389" y="195572"/>
                    </a:cubicBezTo>
                    <a:lnTo>
                      <a:pt x="240236" y="171886"/>
                    </a:lnTo>
                    <a:cubicBezTo>
                      <a:pt x="259905" y="163691"/>
                      <a:pt x="272718" y="144472"/>
                      <a:pt x="272718" y="123163"/>
                    </a:cubicBezTo>
                    <a:lnTo>
                      <a:pt x="272718" y="114365"/>
                    </a:lnTo>
                    <a:cubicBezTo>
                      <a:pt x="287294" y="114365"/>
                      <a:pt x="299110" y="102550"/>
                      <a:pt x="299110" y="87973"/>
                    </a:cubicBezTo>
                    <a:cubicBezTo>
                      <a:pt x="299110" y="73397"/>
                      <a:pt x="287294" y="61581"/>
                      <a:pt x="272718" y="61581"/>
                    </a:cubicBezTo>
                    <a:close/>
                  </a:path>
                </a:pathLst>
              </a:custGeom>
              <a:solidFill>
                <a:srgbClr val="FFE1B2"/>
              </a:solidFill>
              <a:ln w="1088" cap="flat">
                <a:noFill/>
                <a:prstDash val="solid"/>
                <a:miter/>
              </a:ln>
            </p:spPr>
            <p:txBody>
              <a:bodyPr rtlCol="0" anchor="ctr"/>
              <a:lstStyle/>
              <a:p>
                <a:endParaRPr lang="en-US"/>
              </a:p>
            </p:txBody>
          </p:sp>
          <p:sp>
            <p:nvSpPr>
              <p:cNvPr id="41" name="Freihandform 40">
                <a:extLst>
                  <a:ext uri="{FF2B5EF4-FFF2-40B4-BE49-F238E27FC236}">
                    <a16:creationId xmlns:a16="http://schemas.microsoft.com/office/drawing/2014/main" id="{8CAFB2E7-EBEC-0E1F-481B-F0D3E8E9DD8F}"/>
                  </a:ext>
                </a:extLst>
              </p:cNvPr>
              <p:cNvSpPr/>
              <p:nvPr/>
            </p:nvSpPr>
            <p:spPr>
              <a:xfrm>
                <a:off x="2005356" y="785718"/>
                <a:ext cx="226531" cy="195295"/>
              </a:xfrm>
              <a:custGeom>
                <a:avLst/>
                <a:gdLst>
                  <a:gd name="connsiteX0" fmla="*/ 226532 w 226531"/>
                  <a:gd name="connsiteY0" fmla="*/ 22681 h 195295"/>
                  <a:gd name="connsiteX1" fmla="*/ 226532 w 226531"/>
                  <a:gd name="connsiteY1" fmla="*/ 0 h 195295"/>
                  <a:gd name="connsiteX2" fmla="*/ 53676 w 226531"/>
                  <a:gd name="connsiteY2" fmla="*/ 0 h 195295"/>
                  <a:gd name="connsiteX3" fmla="*/ 26392 w 226531"/>
                  <a:gd name="connsiteY3" fmla="*/ 40688 h 195295"/>
                  <a:gd name="connsiteX4" fmla="*/ 26392 w 226531"/>
                  <a:gd name="connsiteY4" fmla="*/ 58282 h 195295"/>
                  <a:gd name="connsiteX5" fmla="*/ 0 w 226531"/>
                  <a:gd name="connsiteY5" fmla="*/ 84674 h 195295"/>
                  <a:gd name="connsiteX6" fmla="*/ 26392 w 226531"/>
                  <a:gd name="connsiteY6" fmla="*/ 111066 h 195295"/>
                  <a:gd name="connsiteX7" fmla="*/ 26392 w 226531"/>
                  <a:gd name="connsiteY7" fmla="*/ 119864 h 195295"/>
                  <a:gd name="connsiteX8" fmla="*/ 58874 w 226531"/>
                  <a:gd name="connsiteY8" fmla="*/ 168588 h 195295"/>
                  <a:gd name="connsiteX9" fmla="*/ 115716 w 226531"/>
                  <a:gd name="connsiteY9" fmla="*/ 192273 h 195295"/>
                  <a:gd name="connsiteX10" fmla="*/ 124213 w 226531"/>
                  <a:gd name="connsiteY10" fmla="*/ 195296 h 195295"/>
                  <a:gd name="connsiteX11" fmla="*/ 72573 w 226531"/>
                  <a:gd name="connsiteY11" fmla="*/ 150350 h 195295"/>
                  <a:gd name="connsiteX12" fmla="*/ 61581 w 226531"/>
                  <a:gd name="connsiteY12" fmla="*/ 122171 h 195295"/>
                  <a:gd name="connsiteX13" fmla="*/ 61581 w 226531"/>
                  <a:gd name="connsiteY13" fmla="*/ 58159 h 195295"/>
                  <a:gd name="connsiteX14" fmla="*/ 226532 w 226531"/>
                  <a:gd name="connsiteY14" fmla="*/ 22681 h 19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531" h="195295">
                    <a:moveTo>
                      <a:pt x="226532" y="22681"/>
                    </a:moveTo>
                    <a:lnTo>
                      <a:pt x="226532" y="0"/>
                    </a:lnTo>
                    <a:lnTo>
                      <a:pt x="53676" y="0"/>
                    </a:lnTo>
                    <a:cubicBezTo>
                      <a:pt x="37669" y="6577"/>
                      <a:pt x="26392" y="22310"/>
                      <a:pt x="26392" y="40688"/>
                    </a:cubicBezTo>
                    <a:lnTo>
                      <a:pt x="26392" y="58282"/>
                    </a:lnTo>
                    <a:cubicBezTo>
                      <a:pt x="11816" y="58282"/>
                      <a:pt x="0" y="70098"/>
                      <a:pt x="0" y="84674"/>
                    </a:cubicBezTo>
                    <a:cubicBezTo>
                      <a:pt x="0" y="99251"/>
                      <a:pt x="11816" y="111066"/>
                      <a:pt x="26392" y="111066"/>
                    </a:cubicBezTo>
                    <a:lnTo>
                      <a:pt x="26392" y="119864"/>
                    </a:lnTo>
                    <a:cubicBezTo>
                      <a:pt x="26392" y="141173"/>
                      <a:pt x="39204" y="160392"/>
                      <a:pt x="58874" y="168588"/>
                    </a:cubicBezTo>
                    <a:lnTo>
                      <a:pt x="115716" y="192273"/>
                    </a:lnTo>
                    <a:cubicBezTo>
                      <a:pt x="118498" y="193432"/>
                      <a:pt x="121337" y="194430"/>
                      <a:pt x="124213" y="195296"/>
                    </a:cubicBezTo>
                    <a:cubicBezTo>
                      <a:pt x="99092" y="176919"/>
                      <a:pt x="82371" y="160854"/>
                      <a:pt x="72573" y="150350"/>
                    </a:cubicBezTo>
                    <a:cubicBezTo>
                      <a:pt x="65445" y="142707"/>
                      <a:pt x="61581" y="132622"/>
                      <a:pt x="61581" y="122171"/>
                    </a:cubicBezTo>
                    <a:lnTo>
                      <a:pt x="61581" y="58159"/>
                    </a:lnTo>
                    <a:cubicBezTo>
                      <a:pt x="89959" y="57461"/>
                      <a:pt x="179998" y="52858"/>
                      <a:pt x="226532" y="22681"/>
                    </a:cubicBezTo>
                    <a:close/>
                  </a:path>
                </a:pathLst>
              </a:custGeom>
              <a:solidFill>
                <a:srgbClr val="FFD7A3"/>
              </a:solidFill>
              <a:ln w="1088" cap="flat">
                <a:noFill/>
                <a:prstDash val="solid"/>
                <a:miter/>
              </a:ln>
            </p:spPr>
            <p:txBody>
              <a:bodyPr rtlCol="0" anchor="ctr"/>
              <a:lstStyle/>
              <a:p>
                <a:endParaRPr lang="en-US"/>
              </a:p>
            </p:txBody>
          </p:sp>
          <p:sp>
            <p:nvSpPr>
              <p:cNvPr id="42" name="Freihandform 41">
                <a:extLst>
                  <a:ext uri="{FF2B5EF4-FFF2-40B4-BE49-F238E27FC236}">
                    <a16:creationId xmlns:a16="http://schemas.microsoft.com/office/drawing/2014/main" id="{91034FD9-0894-0574-C915-2AC54F67E37A}"/>
                  </a:ext>
                </a:extLst>
              </p:cNvPr>
              <p:cNvSpPr/>
              <p:nvPr/>
            </p:nvSpPr>
            <p:spPr>
              <a:xfrm>
                <a:off x="2084532" y="852798"/>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43" name="Freihandform 42">
                <a:extLst>
                  <a:ext uri="{FF2B5EF4-FFF2-40B4-BE49-F238E27FC236}">
                    <a16:creationId xmlns:a16="http://schemas.microsoft.com/office/drawing/2014/main" id="{2F4709D5-559F-C7E9-1F65-8F184883EFD4}"/>
                  </a:ext>
                </a:extLst>
              </p:cNvPr>
              <p:cNvSpPr/>
              <p:nvPr/>
            </p:nvSpPr>
            <p:spPr>
              <a:xfrm>
                <a:off x="2207695" y="852798"/>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44" name="Freihandform 43">
                <a:extLst>
                  <a:ext uri="{FF2B5EF4-FFF2-40B4-BE49-F238E27FC236}">
                    <a16:creationId xmlns:a16="http://schemas.microsoft.com/office/drawing/2014/main" id="{4E7CFE02-AFF2-FA03-466E-64B654B2BEC8}"/>
                  </a:ext>
                </a:extLst>
              </p:cNvPr>
              <p:cNvSpPr/>
              <p:nvPr/>
            </p:nvSpPr>
            <p:spPr>
              <a:xfrm>
                <a:off x="2110922" y="914377"/>
                <a:ext cx="87975" cy="26634"/>
              </a:xfrm>
              <a:custGeom>
                <a:avLst/>
                <a:gdLst>
                  <a:gd name="connsiteX0" fmla="*/ 43988 w 87975"/>
                  <a:gd name="connsiteY0" fmla="*/ 26635 h 26634"/>
                  <a:gd name="connsiteX1" fmla="*/ 3850 w 87975"/>
                  <a:gd name="connsiteY1" fmla="*/ 16072 h 26634"/>
                  <a:gd name="connsiteX2" fmla="*/ 1527 w 87975"/>
                  <a:gd name="connsiteY2" fmla="*/ 3852 h 26634"/>
                  <a:gd name="connsiteX3" fmla="*/ 13747 w 87975"/>
                  <a:gd name="connsiteY3" fmla="*/ 1528 h 26634"/>
                  <a:gd name="connsiteX4" fmla="*/ 43988 w 87975"/>
                  <a:gd name="connsiteY4" fmla="*/ 9041 h 26634"/>
                  <a:gd name="connsiteX5" fmla="*/ 74229 w 87975"/>
                  <a:gd name="connsiteY5" fmla="*/ 1528 h 26634"/>
                  <a:gd name="connsiteX6" fmla="*/ 86450 w 87975"/>
                  <a:gd name="connsiteY6" fmla="*/ 3852 h 26634"/>
                  <a:gd name="connsiteX7" fmla="*/ 84126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1" y="7868"/>
                      <a:pt x="1527" y="3852"/>
                    </a:cubicBezTo>
                    <a:cubicBezTo>
                      <a:pt x="4254" y="-160"/>
                      <a:pt x="9731" y="-1205"/>
                      <a:pt x="13747" y="1528"/>
                    </a:cubicBezTo>
                    <a:cubicBezTo>
                      <a:pt x="20663" y="6231"/>
                      <a:pt x="31969" y="9041"/>
                      <a:pt x="43988" y="9041"/>
                    </a:cubicBezTo>
                    <a:cubicBezTo>
                      <a:pt x="56007" y="9041"/>
                      <a:pt x="67313" y="6231"/>
                      <a:pt x="74229" y="1528"/>
                    </a:cubicBezTo>
                    <a:cubicBezTo>
                      <a:pt x="78254" y="-1212"/>
                      <a:pt x="83718" y="-164"/>
                      <a:pt x="86450" y="3852"/>
                    </a:cubicBezTo>
                    <a:cubicBezTo>
                      <a:pt x="89186" y="7868"/>
                      <a:pt x="88142" y="13341"/>
                      <a:pt x="84126" y="16072"/>
                    </a:cubicBezTo>
                    <a:cubicBezTo>
                      <a:pt x="74260" y="22786"/>
                      <a:pt x="59629" y="26635"/>
                      <a:pt x="43988" y="26635"/>
                    </a:cubicBezTo>
                    <a:close/>
                  </a:path>
                </a:pathLst>
              </a:custGeom>
              <a:solidFill>
                <a:srgbClr val="E4B07B"/>
              </a:solidFill>
              <a:ln w="1088" cap="flat">
                <a:noFill/>
                <a:prstDash val="solid"/>
                <a:miter/>
              </a:ln>
            </p:spPr>
            <p:txBody>
              <a:bodyPr rtlCol="0" anchor="ctr"/>
              <a:lstStyle/>
              <a:p>
                <a:endParaRPr lang="en-US"/>
              </a:p>
            </p:txBody>
          </p:sp>
          <p:sp>
            <p:nvSpPr>
              <p:cNvPr id="45" name="Freihandform 44">
                <a:extLst>
                  <a:ext uri="{FF2B5EF4-FFF2-40B4-BE49-F238E27FC236}">
                    <a16:creationId xmlns:a16="http://schemas.microsoft.com/office/drawing/2014/main" id="{09896E33-218C-B1F0-A30F-E379586A95DE}"/>
                  </a:ext>
                </a:extLst>
              </p:cNvPr>
              <p:cNvSpPr/>
              <p:nvPr/>
            </p:nvSpPr>
            <p:spPr>
              <a:xfrm>
                <a:off x="2043349" y="775821"/>
                <a:ext cx="194036" cy="51624"/>
              </a:xfrm>
              <a:custGeom>
                <a:avLst/>
                <a:gdLst>
                  <a:gd name="connsiteX0" fmla="*/ 5993 w 194036"/>
                  <a:gd name="connsiteY0" fmla="*/ 50585 h 51624"/>
                  <a:gd name="connsiteX1" fmla="*/ 93967 w 194036"/>
                  <a:gd name="connsiteY1" fmla="*/ 41787 h 51624"/>
                  <a:gd name="connsiteX2" fmla="*/ 111561 w 194036"/>
                  <a:gd name="connsiteY2" fmla="*/ 10997 h 51624"/>
                  <a:gd name="connsiteX3" fmla="*/ 111561 w 194036"/>
                  <a:gd name="connsiteY3" fmla="*/ 50585 h 51624"/>
                  <a:gd name="connsiteX4" fmla="*/ 194036 w 194036"/>
                  <a:gd name="connsiteY4" fmla="*/ 31532 h 51624"/>
                  <a:gd name="connsiteX5" fmla="*/ 194036 w 194036"/>
                  <a:gd name="connsiteY5" fmla="*/ 0 h 51624"/>
                  <a:gd name="connsiteX6" fmla="*/ 0 w 194036"/>
                  <a:gd name="connsiteY6" fmla="*/ 0 h 51624"/>
                  <a:gd name="connsiteX7" fmla="*/ 5993 w 194036"/>
                  <a:gd name="connsiteY7" fmla="*/ 50585 h 5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36" h="51624">
                    <a:moveTo>
                      <a:pt x="5993" y="50585"/>
                    </a:moveTo>
                    <a:cubicBezTo>
                      <a:pt x="5993" y="50585"/>
                      <a:pt x="62076" y="56083"/>
                      <a:pt x="93967" y="41787"/>
                    </a:cubicBezTo>
                    <a:cubicBezTo>
                      <a:pt x="98454" y="39776"/>
                      <a:pt x="111561" y="10997"/>
                      <a:pt x="111561" y="10997"/>
                    </a:cubicBezTo>
                    <a:lnTo>
                      <a:pt x="111561" y="50585"/>
                    </a:lnTo>
                    <a:cubicBezTo>
                      <a:pt x="111561" y="50585"/>
                      <a:pt x="152014" y="48492"/>
                      <a:pt x="194036" y="31532"/>
                    </a:cubicBezTo>
                    <a:lnTo>
                      <a:pt x="194036" y="0"/>
                    </a:lnTo>
                    <a:lnTo>
                      <a:pt x="0" y="0"/>
                    </a:lnTo>
                    <a:cubicBezTo>
                      <a:pt x="3995" y="20121"/>
                      <a:pt x="5993" y="50585"/>
                      <a:pt x="5993" y="50585"/>
                    </a:cubicBezTo>
                    <a:close/>
                  </a:path>
                </a:pathLst>
              </a:custGeom>
              <a:solidFill>
                <a:srgbClr val="9D6E48"/>
              </a:solidFill>
              <a:ln w="1088" cap="flat">
                <a:noFill/>
                <a:prstDash val="solid"/>
                <a:miter/>
              </a:ln>
            </p:spPr>
            <p:txBody>
              <a:bodyPr rtlCol="0" anchor="ctr"/>
              <a:lstStyle/>
              <a:p>
                <a:endParaRPr lang="en-US"/>
              </a:p>
            </p:txBody>
          </p:sp>
          <p:sp>
            <p:nvSpPr>
              <p:cNvPr id="46" name="Freihandform 45">
                <a:extLst>
                  <a:ext uri="{FF2B5EF4-FFF2-40B4-BE49-F238E27FC236}">
                    <a16:creationId xmlns:a16="http://schemas.microsoft.com/office/drawing/2014/main" id="{8CE2DEFB-4D9C-2568-296E-659C52DE36E7}"/>
                  </a:ext>
                </a:extLst>
              </p:cNvPr>
              <p:cNvSpPr/>
              <p:nvPr/>
            </p:nvSpPr>
            <p:spPr>
              <a:xfrm>
                <a:off x="1991510" y="1025842"/>
                <a:ext cx="326802" cy="152456"/>
              </a:xfrm>
              <a:custGeom>
                <a:avLst/>
                <a:gdLst>
                  <a:gd name="connsiteX0" fmla="*/ 292106 w 326802"/>
                  <a:gd name="connsiteY0" fmla="*/ 10074 h 152456"/>
                  <a:gd name="connsiteX1" fmla="*/ 273157 w 326802"/>
                  <a:gd name="connsiteY1" fmla="*/ 599 h 152456"/>
                  <a:gd name="connsiteX2" fmla="*/ 265257 w 326802"/>
                  <a:gd name="connsiteY2" fmla="*/ 4296 h 152456"/>
                  <a:gd name="connsiteX3" fmla="*/ 163399 w 326802"/>
                  <a:gd name="connsiteY3" fmla="*/ 82082 h 152456"/>
                  <a:gd name="connsiteX4" fmla="*/ 61531 w 326802"/>
                  <a:gd name="connsiteY4" fmla="*/ 4262 h 152456"/>
                  <a:gd name="connsiteX5" fmla="*/ 53673 w 326802"/>
                  <a:gd name="connsiteY5" fmla="*/ 584 h 152456"/>
                  <a:gd name="connsiteX6" fmla="*/ 36393 w 326802"/>
                  <a:gd name="connsiteY6" fmla="*/ 9224 h 152456"/>
                  <a:gd name="connsiteX7" fmla="*/ 10766 w 326802"/>
                  <a:gd name="connsiteY7" fmla="*/ 43601 h 152456"/>
                  <a:gd name="connsiteX8" fmla="*/ 236 w 326802"/>
                  <a:gd name="connsiteY8" fmla="*/ 122576 h 152456"/>
                  <a:gd name="connsiteX9" fmla="*/ 26396 w 326802"/>
                  <a:gd name="connsiteY9" fmla="*/ 152456 h 152456"/>
                  <a:gd name="connsiteX10" fmla="*/ 300407 w 326802"/>
                  <a:gd name="connsiteY10" fmla="*/ 152456 h 152456"/>
                  <a:gd name="connsiteX11" fmla="*/ 326567 w 326802"/>
                  <a:gd name="connsiteY11" fmla="*/ 122576 h 152456"/>
                  <a:gd name="connsiteX12" fmla="*/ 316036 w 326802"/>
                  <a:gd name="connsiteY12" fmla="*/ 43601 h 152456"/>
                  <a:gd name="connsiteX13" fmla="*/ 292106 w 326802"/>
                  <a:gd name="connsiteY13" fmla="*/ 10074 h 15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6802" h="152456">
                    <a:moveTo>
                      <a:pt x="292106" y="10074"/>
                    </a:moveTo>
                    <a:lnTo>
                      <a:pt x="273157" y="599"/>
                    </a:lnTo>
                    <a:cubicBezTo>
                      <a:pt x="269946" y="-1007"/>
                      <a:pt x="266199" y="832"/>
                      <a:pt x="265257" y="4296"/>
                    </a:cubicBezTo>
                    <a:cubicBezTo>
                      <a:pt x="253062" y="49120"/>
                      <a:pt x="212086" y="82082"/>
                      <a:pt x="163399" y="82082"/>
                    </a:cubicBezTo>
                    <a:cubicBezTo>
                      <a:pt x="114700" y="82082"/>
                      <a:pt x="73716" y="49103"/>
                      <a:pt x="61531" y="4262"/>
                    </a:cubicBezTo>
                    <a:cubicBezTo>
                      <a:pt x="60594" y="816"/>
                      <a:pt x="56867" y="-1013"/>
                      <a:pt x="53673" y="584"/>
                    </a:cubicBezTo>
                    <a:lnTo>
                      <a:pt x="36393" y="9224"/>
                    </a:lnTo>
                    <a:cubicBezTo>
                      <a:pt x="21646" y="16597"/>
                      <a:pt x="12693" y="29151"/>
                      <a:pt x="10766" y="43601"/>
                    </a:cubicBezTo>
                    <a:lnTo>
                      <a:pt x="236" y="122576"/>
                    </a:lnTo>
                    <a:cubicBezTo>
                      <a:pt x="-1873" y="138398"/>
                      <a:pt x="10435" y="152456"/>
                      <a:pt x="26396" y="152456"/>
                    </a:cubicBezTo>
                    <a:lnTo>
                      <a:pt x="300407" y="152456"/>
                    </a:lnTo>
                    <a:cubicBezTo>
                      <a:pt x="316368" y="152456"/>
                      <a:pt x="328677" y="138398"/>
                      <a:pt x="326567" y="122576"/>
                    </a:cubicBezTo>
                    <a:lnTo>
                      <a:pt x="316036" y="43601"/>
                    </a:lnTo>
                    <a:cubicBezTo>
                      <a:pt x="314110" y="29152"/>
                      <a:pt x="305147" y="16594"/>
                      <a:pt x="292106" y="10074"/>
                    </a:cubicBezTo>
                    <a:close/>
                  </a:path>
                </a:pathLst>
              </a:custGeom>
              <a:solidFill>
                <a:schemeClr val="accent5"/>
              </a:solidFill>
              <a:ln w="1088" cap="flat">
                <a:noFill/>
                <a:prstDash val="solid"/>
                <a:miter/>
              </a:ln>
            </p:spPr>
            <p:txBody>
              <a:bodyPr rtlCol="0" anchor="ctr"/>
              <a:lstStyle/>
              <a:p>
                <a:endParaRPr lang="en-US"/>
              </a:p>
            </p:txBody>
          </p:sp>
          <p:sp>
            <p:nvSpPr>
              <p:cNvPr id="47" name="Freihandform 46">
                <a:extLst>
                  <a:ext uri="{FF2B5EF4-FFF2-40B4-BE49-F238E27FC236}">
                    <a16:creationId xmlns:a16="http://schemas.microsoft.com/office/drawing/2014/main" id="{A5B9D31D-E0B2-D36C-C141-0CCA7AE6BEB4}"/>
                  </a:ext>
                </a:extLst>
              </p:cNvPr>
              <p:cNvSpPr/>
              <p:nvPr/>
            </p:nvSpPr>
            <p:spPr>
              <a:xfrm>
                <a:off x="1991508" y="1056373"/>
                <a:ext cx="66631" cy="121926"/>
              </a:xfrm>
              <a:custGeom>
                <a:avLst/>
                <a:gdLst>
                  <a:gd name="connsiteX0" fmla="*/ 14775 w 66631"/>
                  <a:gd name="connsiteY0" fmla="*/ 0 h 121926"/>
                  <a:gd name="connsiteX1" fmla="*/ 10766 w 66631"/>
                  <a:gd name="connsiteY1" fmla="*/ 13072 h 121926"/>
                  <a:gd name="connsiteX2" fmla="*/ 236 w 66631"/>
                  <a:gd name="connsiteY2" fmla="*/ 92047 h 121926"/>
                  <a:gd name="connsiteX3" fmla="*/ 26397 w 66631"/>
                  <a:gd name="connsiteY3" fmla="*/ 121927 h 121926"/>
                  <a:gd name="connsiteX4" fmla="*/ 66632 w 66631"/>
                  <a:gd name="connsiteY4" fmla="*/ 121927 h 121926"/>
                  <a:gd name="connsiteX5" fmla="*/ 66632 w 66631"/>
                  <a:gd name="connsiteY5" fmla="*/ 86737 h 121926"/>
                  <a:gd name="connsiteX6" fmla="*/ 56075 w 66631"/>
                  <a:gd name="connsiteY6" fmla="*/ 55067 h 121926"/>
                  <a:gd name="connsiteX7" fmla="*/ 14775 w 66631"/>
                  <a:gd name="connsiteY7" fmla="*/ 0 h 1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31" h="121926">
                    <a:moveTo>
                      <a:pt x="14775" y="0"/>
                    </a:moveTo>
                    <a:cubicBezTo>
                      <a:pt x="12781" y="4106"/>
                      <a:pt x="11380" y="8476"/>
                      <a:pt x="10766" y="13072"/>
                    </a:cubicBezTo>
                    <a:lnTo>
                      <a:pt x="236" y="92047"/>
                    </a:lnTo>
                    <a:cubicBezTo>
                      <a:pt x="-1873" y="107869"/>
                      <a:pt x="10435" y="121927"/>
                      <a:pt x="26397" y="121927"/>
                    </a:cubicBezTo>
                    <a:lnTo>
                      <a:pt x="66632" y="121927"/>
                    </a:lnTo>
                    <a:lnTo>
                      <a:pt x="66632" y="86737"/>
                    </a:lnTo>
                    <a:cubicBezTo>
                      <a:pt x="66632" y="75316"/>
                      <a:pt x="62927" y="64204"/>
                      <a:pt x="56075" y="55067"/>
                    </a:cubicBezTo>
                    <a:lnTo>
                      <a:pt x="14775" y="0"/>
                    </a:lnTo>
                    <a:close/>
                  </a:path>
                </a:pathLst>
              </a:custGeom>
              <a:solidFill>
                <a:schemeClr val="accent6"/>
              </a:solidFill>
              <a:ln w="1088" cap="flat">
                <a:noFill/>
                <a:prstDash val="solid"/>
                <a:miter/>
              </a:ln>
            </p:spPr>
            <p:txBody>
              <a:bodyPr rtlCol="0" anchor="ctr"/>
              <a:lstStyle/>
              <a:p>
                <a:endParaRPr lang="en-US"/>
              </a:p>
            </p:txBody>
          </p:sp>
          <p:sp>
            <p:nvSpPr>
              <p:cNvPr id="48" name="Freihandform 47">
                <a:extLst>
                  <a:ext uri="{FF2B5EF4-FFF2-40B4-BE49-F238E27FC236}">
                    <a16:creationId xmlns:a16="http://schemas.microsoft.com/office/drawing/2014/main" id="{407D58AB-088E-34F7-9EAD-E8F139A868C2}"/>
                  </a:ext>
                </a:extLst>
              </p:cNvPr>
              <p:cNvSpPr/>
              <p:nvPr/>
            </p:nvSpPr>
            <p:spPr>
              <a:xfrm>
                <a:off x="2251681" y="1056373"/>
                <a:ext cx="66631" cy="121926"/>
              </a:xfrm>
              <a:custGeom>
                <a:avLst/>
                <a:gdLst>
                  <a:gd name="connsiteX0" fmla="*/ 51857 w 66631"/>
                  <a:gd name="connsiteY0" fmla="*/ 0 h 121926"/>
                  <a:gd name="connsiteX1" fmla="*/ 55865 w 66631"/>
                  <a:gd name="connsiteY1" fmla="*/ 13072 h 121926"/>
                  <a:gd name="connsiteX2" fmla="*/ 66396 w 66631"/>
                  <a:gd name="connsiteY2" fmla="*/ 92047 h 121926"/>
                  <a:gd name="connsiteX3" fmla="*/ 40235 w 66631"/>
                  <a:gd name="connsiteY3" fmla="*/ 121927 h 121926"/>
                  <a:gd name="connsiteX4" fmla="*/ 0 w 66631"/>
                  <a:gd name="connsiteY4" fmla="*/ 121927 h 121926"/>
                  <a:gd name="connsiteX5" fmla="*/ 0 w 66631"/>
                  <a:gd name="connsiteY5" fmla="*/ 86737 h 121926"/>
                  <a:gd name="connsiteX6" fmla="*/ 10557 w 66631"/>
                  <a:gd name="connsiteY6" fmla="*/ 55067 h 121926"/>
                  <a:gd name="connsiteX7" fmla="*/ 51857 w 66631"/>
                  <a:gd name="connsiteY7" fmla="*/ 0 h 1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31" h="121926">
                    <a:moveTo>
                      <a:pt x="51857" y="0"/>
                    </a:moveTo>
                    <a:cubicBezTo>
                      <a:pt x="53851" y="4106"/>
                      <a:pt x="55252" y="8476"/>
                      <a:pt x="55865" y="13072"/>
                    </a:cubicBezTo>
                    <a:lnTo>
                      <a:pt x="66396" y="92047"/>
                    </a:lnTo>
                    <a:cubicBezTo>
                      <a:pt x="68505" y="107869"/>
                      <a:pt x="56196" y="121927"/>
                      <a:pt x="40235" y="121927"/>
                    </a:cubicBezTo>
                    <a:lnTo>
                      <a:pt x="0" y="121927"/>
                    </a:lnTo>
                    <a:lnTo>
                      <a:pt x="0" y="86737"/>
                    </a:lnTo>
                    <a:cubicBezTo>
                      <a:pt x="0" y="75316"/>
                      <a:pt x="3704" y="64204"/>
                      <a:pt x="10557" y="55067"/>
                    </a:cubicBezTo>
                    <a:lnTo>
                      <a:pt x="51857" y="0"/>
                    </a:lnTo>
                    <a:close/>
                  </a:path>
                </a:pathLst>
              </a:custGeom>
              <a:solidFill>
                <a:srgbClr val="26ABB4"/>
              </a:solidFill>
              <a:ln w="1088" cap="flat">
                <a:noFill/>
                <a:prstDash val="solid"/>
                <a:miter/>
              </a:ln>
            </p:spPr>
            <p:txBody>
              <a:bodyPr rtlCol="0" anchor="ctr"/>
              <a:lstStyle/>
              <a:p>
                <a:endParaRPr lang="en-US"/>
              </a:p>
            </p:txBody>
          </p:sp>
          <p:sp>
            <p:nvSpPr>
              <p:cNvPr id="49" name="Freihandform 48">
                <a:extLst>
                  <a:ext uri="{FF2B5EF4-FFF2-40B4-BE49-F238E27FC236}">
                    <a16:creationId xmlns:a16="http://schemas.microsoft.com/office/drawing/2014/main" id="{D1B40BC1-C23B-F0F9-E19D-23EEC18DED0C}"/>
                  </a:ext>
                </a:extLst>
              </p:cNvPr>
              <p:cNvSpPr/>
              <p:nvPr/>
            </p:nvSpPr>
            <p:spPr>
              <a:xfrm>
                <a:off x="2207695" y="760589"/>
                <a:ext cx="57182" cy="42887"/>
              </a:xfrm>
              <a:custGeom>
                <a:avLst/>
                <a:gdLst>
                  <a:gd name="connsiteX0" fmla="*/ 57183 w 57182"/>
                  <a:gd name="connsiteY0" fmla="*/ 21444 h 42887"/>
                  <a:gd name="connsiteX1" fmla="*/ 21444 w 57182"/>
                  <a:gd name="connsiteY1" fmla="*/ 42887 h 42887"/>
                  <a:gd name="connsiteX2" fmla="*/ 0 w 57182"/>
                  <a:gd name="connsiteY2" fmla="*/ 21444 h 42887"/>
                  <a:gd name="connsiteX3" fmla="*/ 21444 w 57182"/>
                  <a:gd name="connsiteY3" fmla="*/ 0 h 42887"/>
                  <a:gd name="connsiteX4" fmla="*/ 57183 w 57182"/>
                  <a:gd name="connsiteY4" fmla="*/ 21444 h 4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2" h="42887">
                    <a:moveTo>
                      <a:pt x="57183" y="21444"/>
                    </a:moveTo>
                    <a:cubicBezTo>
                      <a:pt x="57183" y="33287"/>
                      <a:pt x="33287" y="42887"/>
                      <a:pt x="21444" y="42887"/>
                    </a:cubicBezTo>
                    <a:cubicBezTo>
                      <a:pt x="9600" y="42887"/>
                      <a:pt x="0" y="33287"/>
                      <a:pt x="0" y="21444"/>
                    </a:cubicBezTo>
                    <a:cubicBezTo>
                      <a:pt x="0" y="9600"/>
                      <a:pt x="9600" y="0"/>
                      <a:pt x="21444" y="0"/>
                    </a:cubicBezTo>
                    <a:cubicBezTo>
                      <a:pt x="33287" y="0"/>
                      <a:pt x="57183" y="9601"/>
                      <a:pt x="57183" y="21444"/>
                    </a:cubicBezTo>
                    <a:close/>
                  </a:path>
                </a:pathLst>
              </a:custGeom>
              <a:solidFill>
                <a:schemeClr val="accent6"/>
              </a:solidFill>
              <a:ln w="1088" cap="flat">
                <a:noFill/>
                <a:prstDash val="solid"/>
                <a:miter/>
              </a:ln>
            </p:spPr>
            <p:txBody>
              <a:bodyPr rtlCol="0" anchor="ctr"/>
              <a:lstStyle/>
              <a:p>
                <a:endParaRPr lang="en-US"/>
              </a:p>
            </p:txBody>
          </p:sp>
          <p:sp>
            <p:nvSpPr>
              <p:cNvPr id="50" name="Freihandform 49">
                <a:extLst>
                  <a:ext uri="{FF2B5EF4-FFF2-40B4-BE49-F238E27FC236}">
                    <a16:creationId xmlns:a16="http://schemas.microsoft.com/office/drawing/2014/main" id="{C47D853F-D3B0-0FA9-4139-525C91A51B92}"/>
                  </a:ext>
                </a:extLst>
              </p:cNvPr>
              <p:cNvSpPr/>
              <p:nvPr/>
            </p:nvSpPr>
            <p:spPr>
              <a:xfrm>
                <a:off x="2264877" y="760589"/>
                <a:ext cx="57182" cy="42887"/>
              </a:xfrm>
              <a:custGeom>
                <a:avLst/>
                <a:gdLst>
                  <a:gd name="connsiteX0" fmla="*/ 0 w 57182"/>
                  <a:gd name="connsiteY0" fmla="*/ 21444 h 42887"/>
                  <a:gd name="connsiteX1" fmla="*/ 35739 w 57182"/>
                  <a:gd name="connsiteY1" fmla="*/ 0 h 42887"/>
                  <a:gd name="connsiteX2" fmla="*/ 57183 w 57182"/>
                  <a:gd name="connsiteY2" fmla="*/ 21444 h 42887"/>
                  <a:gd name="connsiteX3" fmla="*/ 35739 w 57182"/>
                  <a:gd name="connsiteY3" fmla="*/ 42887 h 42887"/>
                  <a:gd name="connsiteX4" fmla="*/ 0 w 57182"/>
                  <a:gd name="connsiteY4" fmla="*/ 21444 h 4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2" h="42887">
                    <a:moveTo>
                      <a:pt x="0" y="21444"/>
                    </a:moveTo>
                    <a:cubicBezTo>
                      <a:pt x="0" y="9600"/>
                      <a:pt x="23896" y="0"/>
                      <a:pt x="35739" y="0"/>
                    </a:cubicBezTo>
                    <a:cubicBezTo>
                      <a:pt x="47583" y="0"/>
                      <a:pt x="57183" y="9600"/>
                      <a:pt x="57183" y="21444"/>
                    </a:cubicBezTo>
                    <a:cubicBezTo>
                      <a:pt x="57183" y="33287"/>
                      <a:pt x="47583" y="42887"/>
                      <a:pt x="35739" y="42887"/>
                    </a:cubicBezTo>
                    <a:cubicBezTo>
                      <a:pt x="23896" y="42887"/>
                      <a:pt x="0" y="33287"/>
                      <a:pt x="0" y="21444"/>
                    </a:cubicBezTo>
                    <a:close/>
                  </a:path>
                </a:pathLst>
              </a:custGeom>
              <a:solidFill>
                <a:srgbClr val="26ABB4"/>
              </a:solidFill>
              <a:ln w="1088" cap="flat">
                <a:noFill/>
                <a:prstDash val="solid"/>
                <a:miter/>
              </a:ln>
            </p:spPr>
            <p:txBody>
              <a:bodyPr rtlCol="0" anchor="ctr"/>
              <a:lstStyle/>
              <a:p>
                <a:endParaRPr lang="en-US"/>
              </a:p>
            </p:txBody>
          </p:sp>
          <p:sp>
            <p:nvSpPr>
              <p:cNvPr id="51" name="Freihandform 50">
                <a:extLst>
                  <a:ext uri="{FF2B5EF4-FFF2-40B4-BE49-F238E27FC236}">
                    <a16:creationId xmlns:a16="http://schemas.microsoft.com/office/drawing/2014/main" id="{D0EA4F66-F4DA-0357-05BA-9CF9F88F550F}"/>
                  </a:ext>
                </a:extLst>
              </p:cNvPr>
              <p:cNvSpPr/>
              <p:nvPr/>
            </p:nvSpPr>
            <p:spPr>
              <a:xfrm>
                <a:off x="2225560" y="780748"/>
                <a:ext cx="45782" cy="53683"/>
              </a:xfrm>
              <a:custGeom>
                <a:avLst/>
                <a:gdLst>
                  <a:gd name="connsiteX0" fmla="*/ 39317 w 45782"/>
                  <a:gd name="connsiteY0" fmla="*/ 1285 h 53683"/>
                  <a:gd name="connsiteX1" fmla="*/ 40018 w 45782"/>
                  <a:gd name="connsiteY1" fmla="*/ 42958 h 53683"/>
                  <a:gd name="connsiteX2" fmla="*/ 10725 w 45782"/>
                  <a:gd name="connsiteY2" fmla="*/ 50807 h 53683"/>
                  <a:gd name="connsiteX3" fmla="*/ 2876 w 45782"/>
                  <a:gd name="connsiteY3" fmla="*/ 21514 h 53683"/>
                  <a:gd name="connsiteX4" fmla="*/ 39317 w 45782"/>
                  <a:gd name="connsiteY4" fmla="*/ 1285 h 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2" h="53683">
                    <a:moveTo>
                      <a:pt x="39317" y="1285"/>
                    </a:moveTo>
                    <a:cubicBezTo>
                      <a:pt x="49573" y="7207"/>
                      <a:pt x="45939" y="32701"/>
                      <a:pt x="40018" y="42958"/>
                    </a:cubicBezTo>
                    <a:cubicBezTo>
                      <a:pt x="34097" y="53214"/>
                      <a:pt x="20982" y="56728"/>
                      <a:pt x="10725" y="50807"/>
                    </a:cubicBezTo>
                    <a:cubicBezTo>
                      <a:pt x="469" y="44887"/>
                      <a:pt x="-3045" y="31771"/>
                      <a:pt x="2876" y="21514"/>
                    </a:cubicBezTo>
                    <a:cubicBezTo>
                      <a:pt x="8799" y="11258"/>
                      <a:pt x="29061" y="-4637"/>
                      <a:pt x="39317" y="1285"/>
                    </a:cubicBezTo>
                    <a:close/>
                  </a:path>
                </a:pathLst>
              </a:custGeom>
              <a:solidFill>
                <a:schemeClr val="accent4"/>
              </a:solidFill>
              <a:ln w="1088" cap="flat">
                <a:noFill/>
                <a:prstDash val="solid"/>
                <a:miter/>
              </a:ln>
            </p:spPr>
            <p:txBody>
              <a:bodyPr rtlCol="0" anchor="ctr"/>
              <a:lstStyle/>
              <a:p>
                <a:endParaRPr lang="en-US"/>
              </a:p>
            </p:txBody>
          </p:sp>
          <p:sp>
            <p:nvSpPr>
              <p:cNvPr id="52" name="Freihandform 51">
                <a:extLst>
                  <a:ext uri="{FF2B5EF4-FFF2-40B4-BE49-F238E27FC236}">
                    <a16:creationId xmlns:a16="http://schemas.microsoft.com/office/drawing/2014/main" id="{1F2F2351-6A49-4182-4A6C-B225011020AA}"/>
                  </a:ext>
                </a:extLst>
              </p:cNvPr>
              <p:cNvSpPr/>
              <p:nvPr/>
            </p:nvSpPr>
            <p:spPr>
              <a:xfrm>
                <a:off x="2258411" y="729635"/>
                <a:ext cx="45783" cy="53683"/>
              </a:xfrm>
              <a:custGeom>
                <a:avLst/>
                <a:gdLst>
                  <a:gd name="connsiteX0" fmla="*/ 6466 w 45783"/>
                  <a:gd name="connsiteY0" fmla="*/ 52398 h 53683"/>
                  <a:gd name="connsiteX1" fmla="*/ 5765 w 45783"/>
                  <a:gd name="connsiteY1" fmla="*/ 10725 h 53683"/>
                  <a:gd name="connsiteX2" fmla="*/ 35058 w 45783"/>
                  <a:gd name="connsiteY2" fmla="*/ 2876 h 53683"/>
                  <a:gd name="connsiteX3" fmla="*/ 42908 w 45783"/>
                  <a:gd name="connsiteY3" fmla="*/ 32169 h 53683"/>
                  <a:gd name="connsiteX4" fmla="*/ 6466 w 45783"/>
                  <a:gd name="connsiteY4" fmla="*/ 52398 h 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3" h="53683">
                    <a:moveTo>
                      <a:pt x="6466" y="52398"/>
                    </a:moveTo>
                    <a:cubicBezTo>
                      <a:pt x="-3791" y="46477"/>
                      <a:pt x="-156" y="20982"/>
                      <a:pt x="5765" y="10725"/>
                    </a:cubicBezTo>
                    <a:cubicBezTo>
                      <a:pt x="11687" y="469"/>
                      <a:pt x="24802" y="-3045"/>
                      <a:pt x="35058" y="2876"/>
                    </a:cubicBezTo>
                    <a:cubicBezTo>
                      <a:pt x="45315" y="8797"/>
                      <a:pt x="48828" y="21912"/>
                      <a:pt x="42908" y="32169"/>
                    </a:cubicBezTo>
                    <a:cubicBezTo>
                      <a:pt x="36985" y="42426"/>
                      <a:pt x="16723" y="58320"/>
                      <a:pt x="6466" y="52398"/>
                    </a:cubicBezTo>
                    <a:close/>
                  </a:path>
                </a:pathLst>
              </a:custGeom>
              <a:solidFill>
                <a:srgbClr val="D0E8EA"/>
              </a:solidFill>
              <a:ln w="1088" cap="flat">
                <a:noFill/>
                <a:prstDash val="solid"/>
                <a:miter/>
              </a:ln>
            </p:spPr>
            <p:txBody>
              <a:bodyPr rtlCol="0" anchor="ctr"/>
              <a:lstStyle/>
              <a:p>
                <a:endParaRPr lang="en-US"/>
              </a:p>
            </p:txBody>
          </p:sp>
          <p:sp>
            <p:nvSpPr>
              <p:cNvPr id="53" name="Freihandform 52">
                <a:extLst>
                  <a:ext uri="{FF2B5EF4-FFF2-40B4-BE49-F238E27FC236}">
                    <a16:creationId xmlns:a16="http://schemas.microsoft.com/office/drawing/2014/main" id="{39EF7807-172E-CE88-2AE7-7D3CAD82EEB9}"/>
                  </a:ext>
                </a:extLst>
              </p:cNvPr>
              <p:cNvSpPr/>
              <p:nvPr/>
            </p:nvSpPr>
            <p:spPr>
              <a:xfrm>
                <a:off x="2258411" y="780748"/>
                <a:ext cx="45783" cy="53683"/>
              </a:xfrm>
              <a:custGeom>
                <a:avLst/>
                <a:gdLst>
                  <a:gd name="connsiteX0" fmla="*/ 6466 w 45783"/>
                  <a:gd name="connsiteY0" fmla="*/ 1285 h 53683"/>
                  <a:gd name="connsiteX1" fmla="*/ 5765 w 45783"/>
                  <a:gd name="connsiteY1" fmla="*/ 42958 h 53683"/>
                  <a:gd name="connsiteX2" fmla="*/ 35058 w 45783"/>
                  <a:gd name="connsiteY2" fmla="*/ 50807 h 53683"/>
                  <a:gd name="connsiteX3" fmla="*/ 42908 w 45783"/>
                  <a:gd name="connsiteY3" fmla="*/ 21514 h 53683"/>
                  <a:gd name="connsiteX4" fmla="*/ 6466 w 45783"/>
                  <a:gd name="connsiteY4" fmla="*/ 1285 h 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3" h="53683">
                    <a:moveTo>
                      <a:pt x="6466" y="1285"/>
                    </a:moveTo>
                    <a:cubicBezTo>
                      <a:pt x="-3791" y="7207"/>
                      <a:pt x="-156" y="32701"/>
                      <a:pt x="5765" y="42958"/>
                    </a:cubicBezTo>
                    <a:cubicBezTo>
                      <a:pt x="11687" y="53214"/>
                      <a:pt x="24802" y="56728"/>
                      <a:pt x="35058" y="50807"/>
                    </a:cubicBezTo>
                    <a:cubicBezTo>
                      <a:pt x="45315" y="44887"/>
                      <a:pt x="48828" y="31771"/>
                      <a:pt x="42908" y="21514"/>
                    </a:cubicBezTo>
                    <a:cubicBezTo>
                      <a:pt x="36985" y="11258"/>
                      <a:pt x="16723" y="-4637"/>
                      <a:pt x="6466" y="1285"/>
                    </a:cubicBezTo>
                    <a:close/>
                  </a:path>
                </a:pathLst>
              </a:custGeom>
              <a:solidFill>
                <a:schemeClr val="accent5"/>
              </a:solidFill>
              <a:ln w="1088" cap="flat">
                <a:noFill/>
                <a:prstDash val="solid"/>
                <a:miter/>
              </a:ln>
            </p:spPr>
            <p:txBody>
              <a:bodyPr rtlCol="0" anchor="ctr"/>
              <a:lstStyle/>
              <a:p>
                <a:endParaRPr lang="en-US"/>
              </a:p>
            </p:txBody>
          </p:sp>
          <p:sp>
            <p:nvSpPr>
              <p:cNvPr id="54" name="Freihandform 53">
                <a:extLst>
                  <a:ext uri="{FF2B5EF4-FFF2-40B4-BE49-F238E27FC236}">
                    <a16:creationId xmlns:a16="http://schemas.microsoft.com/office/drawing/2014/main" id="{9E3869C3-ACDF-2A65-CC88-8D9263A5C2E0}"/>
                  </a:ext>
                </a:extLst>
              </p:cNvPr>
              <p:cNvSpPr/>
              <p:nvPr/>
            </p:nvSpPr>
            <p:spPr>
              <a:xfrm>
                <a:off x="2225560" y="729635"/>
                <a:ext cx="45782" cy="53683"/>
              </a:xfrm>
              <a:custGeom>
                <a:avLst/>
                <a:gdLst>
                  <a:gd name="connsiteX0" fmla="*/ 39317 w 45782"/>
                  <a:gd name="connsiteY0" fmla="*/ 52398 h 53683"/>
                  <a:gd name="connsiteX1" fmla="*/ 40018 w 45782"/>
                  <a:gd name="connsiteY1" fmla="*/ 10725 h 53683"/>
                  <a:gd name="connsiteX2" fmla="*/ 10725 w 45782"/>
                  <a:gd name="connsiteY2" fmla="*/ 2876 h 53683"/>
                  <a:gd name="connsiteX3" fmla="*/ 2876 w 45782"/>
                  <a:gd name="connsiteY3" fmla="*/ 32169 h 53683"/>
                  <a:gd name="connsiteX4" fmla="*/ 39317 w 45782"/>
                  <a:gd name="connsiteY4" fmla="*/ 52398 h 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2" h="53683">
                    <a:moveTo>
                      <a:pt x="39317" y="52398"/>
                    </a:moveTo>
                    <a:cubicBezTo>
                      <a:pt x="49573" y="46477"/>
                      <a:pt x="45939" y="20982"/>
                      <a:pt x="40018" y="10725"/>
                    </a:cubicBezTo>
                    <a:cubicBezTo>
                      <a:pt x="34097" y="469"/>
                      <a:pt x="20982" y="-3045"/>
                      <a:pt x="10725" y="2876"/>
                    </a:cubicBezTo>
                    <a:cubicBezTo>
                      <a:pt x="469" y="8797"/>
                      <a:pt x="-3045" y="21912"/>
                      <a:pt x="2876" y="32169"/>
                    </a:cubicBezTo>
                    <a:cubicBezTo>
                      <a:pt x="8799" y="42426"/>
                      <a:pt x="29061" y="58320"/>
                      <a:pt x="39317" y="52398"/>
                    </a:cubicBezTo>
                    <a:close/>
                  </a:path>
                </a:pathLst>
              </a:custGeom>
              <a:solidFill>
                <a:schemeClr val="accent5"/>
              </a:solidFill>
              <a:ln w="1088" cap="flat">
                <a:noFill/>
                <a:prstDash val="solid"/>
                <a:miter/>
              </a:ln>
            </p:spPr>
            <p:txBody>
              <a:bodyPr rtlCol="0" anchor="ctr"/>
              <a:lstStyle/>
              <a:p>
                <a:endParaRPr lang="en-US"/>
              </a:p>
            </p:txBody>
          </p:sp>
          <p:sp>
            <p:nvSpPr>
              <p:cNvPr id="55" name="Freihandform 54">
                <a:extLst>
                  <a:ext uri="{FF2B5EF4-FFF2-40B4-BE49-F238E27FC236}">
                    <a16:creationId xmlns:a16="http://schemas.microsoft.com/office/drawing/2014/main" id="{4AD22D5E-5D0D-C465-AE89-B6581EC3A1F7}"/>
                  </a:ext>
                </a:extLst>
              </p:cNvPr>
              <p:cNvSpPr/>
              <p:nvPr/>
            </p:nvSpPr>
            <p:spPr>
              <a:xfrm>
                <a:off x="2250582" y="767737"/>
                <a:ext cx="28591" cy="28591"/>
              </a:xfrm>
              <a:custGeom>
                <a:avLst/>
                <a:gdLst>
                  <a:gd name="connsiteX0" fmla="*/ 28591 w 28591"/>
                  <a:gd name="connsiteY0" fmla="*/ 14296 h 28591"/>
                  <a:gd name="connsiteX1" fmla="*/ 14296 w 28591"/>
                  <a:gd name="connsiteY1" fmla="*/ 28591 h 28591"/>
                  <a:gd name="connsiteX2" fmla="*/ 0 w 28591"/>
                  <a:gd name="connsiteY2" fmla="*/ 14296 h 28591"/>
                  <a:gd name="connsiteX3" fmla="*/ 14296 w 28591"/>
                  <a:gd name="connsiteY3" fmla="*/ 0 h 28591"/>
                  <a:gd name="connsiteX4" fmla="*/ 28591 w 28591"/>
                  <a:gd name="connsiteY4" fmla="*/ 14296 h 28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91" h="28591">
                    <a:moveTo>
                      <a:pt x="28591" y="14296"/>
                    </a:moveTo>
                    <a:cubicBezTo>
                      <a:pt x="28591" y="22191"/>
                      <a:pt x="22191" y="28591"/>
                      <a:pt x="14296" y="28591"/>
                    </a:cubicBezTo>
                    <a:cubicBezTo>
                      <a:pt x="6400" y="28591"/>
                      <a:pt x="0" y="22191"/>
                      <a:pt x="0" y="14296"/>
                    </a:cubicBezTo>
                    <a:cubicBezTo>
                      <a:pt x="0" y="6400"/>
                      <a:pt x="6400" y="0"/>
                      <a:pt x="14296" y="0"/>
                    </a:cubicBezTo>
                    <a:cubicBezTo>
                      <a:pt x="22191" y="0"/>
                      <a:pt x="28591" y="6400"/>
                      <a:pt x="28591" y="14296"/>
                    </a:cubicBezTo>
                    <a:close/>
                  </a:path>
                </a:pathLst>
              </a:custGeom>
              <a:solidFill>
                <a:srgbClr val="FFFFFF"/>
              </a:solidFill>
              <a:ln w="1088" cap="flat">
                <a:noFill/>
                <a:prstDash val="solid"/>
                <a:miter/>
              </a:ln>
            </p:spPr>
            <p:txBody>
              <a:bodyPr rtlCol="0" anchor="ctr"/>
              <a:lstStyle/>
              <a:p>
                <a:endParaRPr lang="en-US"/>
              </a:p>
            </p:txBody>
          </p:sp>
          <p:sp>
            <p:nvSpPr>
              <p:cNvPr id="56" name="Freihandform 55">
                <a:extLst>
                  <a:ext uri="{FF2B5EF4-FFF2-40B4-BE49-F238E27FC236}">
                    <a16:creationId xmlns:a16="http://schemas.microsoft.com/office/drawing/2014/main" id="{17B51F14-15D4-C38D-9DE8-1E870327C47E}"/>
                  </a:ext>
                </a:extLst>
              </p:cNvPr>
              <p:cNvSpPr/>
              <p:nvPr/>
            </p:nvSpPr>
            <p:spPr>
              <a:xfrm>
                <a:off x="2043345" y="775821"/>
                <a:ext cx="63160" cy="51614"/>
              </a:xfrm>
              <a:custGeom>
                <a:avLst/>
                <a:gdLst>
                  <a:gd name="connsiteX0" fmla="*/ 0 w 63160"/>
                  <a:gd name="connsiteY0" fmla="*/ 0 h 51614"/>
                  <a:gd name="connsiteX1" fmla="*/ 5999 w 63160"/>
                  <a:gd name="connsiteY1" fmla="*/ 50585 h 51614"/>
                  <a:gd name="connsiteX2" fmla="*/ 57683 w 63160"/>
                  <a:gd name="connsiteY2" fmla="*/ 50337 h 51614"/>
                  <a:gd name="connsiteX3" fmla="*/ 57683 w 63160"/>
                  <a:gd name="connsiteY3" fmla="*/ 49485 h 51614"/>
                  <a:gd name="connsiteX4" fmla="*/ 63161 w 63160"/>
                  <a:gd name="connsiteY4" fmla="*/ 0 h 51614"/>
                  <a:gd name="connsiteX5" fmla="*/ 0 w 63160"/>
                  <a:gd name="connsiteY5" fmla="*/ 0 h 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160" h="51614">
                    <a:moveTo>
                      <a:pt x="0" y="0"/>
                    </a:moveTo>
                    <a:cubicBezTo>
                      <a:pt x="3997" y="20121"/>
                      <a:pt x="5999" y="50585"/>
                      <a:pt x="5999" y="50585"/>
                    </a:cubicBezTo>
                    <a:cubicBezTo>
                      <a:pt x="5999" y="50585"/>
                      <a:pt x="31369" y="53058"/>
                      <a:pt x="57683" y="50337"/>
                    </a:cubicBezTo>
                    <a:cubicBezTo>
                      <a:pt x="57683" y="50056"/>
                      <a:pt x="57683" y="49760"/>
                      <a:pt x="57683" y="49485"/>
                    </a:cubicBezTo>
                    <a:cubicBezTo>
                      <a:pt x="57683" y="32566"/>
                      <a:pt x="59553" y="15972"/>
                      <a:pt x="63161" y="0"/>
                    </a:cubicBezTo>
                    <a:lnTo>
                      <a:pt x="0" y="0"/>
                    </a:lnTo>
                    <a:close/>
                  </a:path>
                </a:pathLst>
              </a:custGeom>
              <a:solidFill>
                <a:srgbClr val="8D5F3D"/>
              </a:solidFill>
              <a:ln w="1088" cap="flat">
                <a:noFill/>
                <a:prstDash val="solid"/>
                <a:miter/>
              </a:ln>
            </p:spPr>
            <p:txBody>
              <a:bodyPr rtlCol="0" anchor="ctr"/>
              <a:lstStyle/>
              <a:p>
                <a:endParaRPr lang="en-US"/>
              </a:p>
            </p:txBody>
          </p:sp>
        </p:grpSp>
        <p:pic>
          <p:nvPicPr>
            <p:cNvPr id="21" name="Grafik 20">
              <a:extLst>
                <a:ext uri="{FF2B5EF4-FFF2-40B4-BE49-F238E27FC236}">
                  <a16:creationId xmlns:a16="http://schemas.microsoft.com/office/drawing/2014/main" id="{1DA4DFFC-4464-7539-5696-48D90F6DBD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63083" y="595494"/>
              <a:ext cx="371821" cy="371821"/>
            </a:xfrm>
            <a:prstGeom prst="rect">
              <a:avLst/>
            </a:prstGeom>
          </p:spPr>
        </p:pic>
        <p:grpSp>
          <p:nvGrpSpPr>
            <p:cNvPr id="22" name="Grafik 279">
              <a:extLst>
                <a:ext uri="{FF2B5EF4-FFF2-40B4-BE49-F238E27FC236}">
                  <a16:creationId xmlns:a16="http://schemas.microsoft.com/office/drawing/2014/main" id="{00F2E56D-8990-EAB5-1E55-01BD0C0DEA5F}"/>
                </a:ext>
              </a:extLst>
            </p:cNvPr>
            <p:cNvGrpSpPr/>
            <p:nvPr/>
          </p:nvGrpSpPr>
          <p:grpSpPr>
            <a:xfrm>
              <a:off x="1161758" y="696777"/>
              <a:ext cx="324833" cy="446946"/>
              <a:chOff x="4573027" y="1333500"/>
              <a:chExt cx="3045955" cy="4191009"/>
            </a:xfrm>
          </p:grpSpPr>
          <p:sp>
            <p:nvSpPr>
              <p:cNvPr id="23" name="Freihandform 22">
                <a:extLst>
                  <a:ext uri="{FF2B5EF4-FFF2-40B4-BE49-F238E27FC236}">
                    <a16:creationId xmlns:a16="http://schemas.microsoft.com/office/drawing/2014/main" id="{4195B973-A688-3089-C5F6-56C47AF6C994}"/>
                  </a:ext>
                </a:extLst>
              </p:cNvPr>
              <p:cNvSpPr/>
              <p:nvPr/>
            </p:nvSpPr>
            <p:spPr>
              <a:xfrm>
                <a:off x="4573027" y="1333500"/>
                <a:ext cx="3045947" cy="4191000"/>
              </a:xfrm>
              <a:custGeom>
                <a:avLst/>
                <a:gdLst>
                  <a:gd name="connsiteX0" fmla="*/ 3045668 w 3045947"/>
                  <a:gd name="connsiteY0" fmla="*/ 3799313 h 4191000"/>
                  <a:gd name="connsiteX1" fmla="*/ 3038753 w 3045947"/>
                  <a:gd name="connsiteY1" fmla="*/ 3737058 h 4191000"/>
                  <a:gd name="connsiteX2" fmla="*/ 2989214 w 3045947"/>
                  <a:gd name="connsiteY2" fmla="*/ 3697415 h 4191000"/>
                  <a:gd name="connsiteX3" fmla="*/ 2985337 w 3045947"/>
                  <a:gd name="connsiteY3" fmla="*/ 3697843 h 4191000"/>
                  <a:gd name="connsiteX4" fmla="*/ 2918405 w 3045947"/>
                  <a:gd name="connsiteY4" fmla="*/ 3162405 h 4191000"/>
                  <a:gd name="connsiteX5" fmla="*/ 2712341 w 3045947"/>
                  <a:gd name="connsiteY5" fmla="*/ 2911050 h 4191000"/>
                  <a:gd name="connsiteX6" fmla="*/ 2340418 w 3045947"/>
                  <a:gd name="connsiteY6" fmla="*/ 2787072 h 4191000"/>
                  <a:gd name="connsiteX7" fmla="*/ 2193933 w 3045947"/>
                  <a:gd name="connsiteY7" fmla="*/ 2814447 h 4191000"/>
                  <a:gd name="connsiteX8" fmla="*/ 2084377 w 3045947"/>
                  <a:gd name="connsiteY8" fmla="*/ 2777928 h 4191000"/>
                  <a:gd name="connsiteX9" fmla="*/ 1980173 w 3045947"/>
                  <a:gd name="connsiteY9" fmla="*/ 2633348 h 4191000"/>
                  <a:gd name="connsiteX10" fmla="*/ 1980173 w 3045947"/>
                  <a:gd name="connsiteY10" fmla="*/ 2387584 h 4191000"/>
                  <a:gd name="connsiteX11" fmla="*/ 2308414 w 3045947"/>
                  <a:gd name="connsiteY11" fmla="*/ 2250815 h 4191000"/>
                  <a:gd name="connsiteX12" fmla="*/ 2589773 w 3045947"/>
                  <a:gd name="connsiteY12" fmla="*/ 1828800 h 4191000"/>
                  <a:gd name="connsiteX13" fmla="*/ 2589773 w 3045947"/>
                  <a:gd name="connsiteY13" fmla="*/ 1752600 h 4191000"/>
                  <a:gd name="connsiteX14" fmla="*/ 2818373 w 3045947"/>
                  <a:gd name="connsiteY14" fmla="*/ 1524000 h 4191000"/>
                  <a:gd name="connsiteX15" fmla="*/ 2669412 w 3045947"/>
                  <a:gd name="connsiteY15" fmla="*/ 1309688 h 4191000"/>
                  <a:gd name="connsiteX16" fmla="*/ 2706426 w 3045947"/>
                  <a:gd name="connsiteY16" fmla="*/ 643423 h 4191000"/>
                  <a:gd name="connsiteX17" fmla="*/ 2097769 w 3045947"/>
                  <a:gd name="connsiteY17" fmla="*/ 0 h 4191000"/>
                  <a:gd name="connsiteX18" fmla="*/ 948187 w 3045947"/>
                  <a:gd name="connsiteY18" fmla="*/ 0 h 4191000"/>
                  <a:gd name="connsiteX19" fmla="*/ 339520 w 3045947"/>
                  <a:gd name="connsiteY19" fmla="*/ 643414 h 4191000"/>
                  <a:gd name="connsiteX20" fmla="*/ 376534 w 3045947"/>
                  <a:gd name="connsiteY20" fmla="*/ 1309678 h 4191000"/>
                  <a:gd name="connsiteX21" fmla="*/ 227573 w 3045947"/>
                  <a:gd name="connsiteY21" fmla="*/ 1524000 h 4191000"/>
                  <a:gd name="connsiteX22" fmla="*/ 456173 w 3045947"/>
                  <a:gd name="connsiteY22" fmla="*/ 1752600 h 4191000"/>
                  <a:gd name="connsiteX23" fmla="*/ 456173 w 3045947"/>
                  <a:gd name="connsiteY23" fmla="*/ 1828800 h 4191000"/>
                  <a:gd name="connsiteX24" fmla="*/ 737522 w 3045947"/>
                  <a:gd name="connsiteY24" fmla="*/ 2250834 h 4191000"/>
                  <a:gd name="connsiteX25" fmla="*/ 1065773 w 3045947"/>
                  <a:gd name="connsiteY25" fmla="*/ 2387603 h 4191000"/>
                  <a:gd name="connsiteX26" fmla="*/ 1065773 w 3045947"/>
                  <a:gd name="connsiteY26" fmla="*/ 2633358 h 4191000"/>
                  <a:gd name="connsiteX27" fmla="*/ 961569 w 3045947"/>
                  <a:gd name="connsiteY27" fmla="*/ 2777938 h 4191000"/>
                  <a:gd name="connsiteX28" fmla="*/ 852013 w 3045947"/>
                  <a:gd name="connsiteY28" fmla="*/ 2814457 h 4191000"/>
                  <a:gd name="connsiteX29" fmla="*/ 705528 w 3045947"/>
                  <a:gd name="connsiteY29" fmla="*/ 2787082 h 4191000"/>
                  <a:gd name="connsiteX30" fmla="*/ 333605 w 3045947"/>
                  <a:gd name="connsiteY30" fmla="*/ 2911059 h 4191000"/>
                  <a:gd name="connsiteX31" fmla="*/ 127541 w 3045947"/>
                  <a:gd name="connsiteY31" fmla="*/ 3162414 h 4191000"/>
                  <a:gd name="connsiteX32" fmla="*/ 60609 w 3045947"/>
                  <a:gd name="connsiteY32" fmla="*/ 3697853 h 4191000"/>
                  <a:gd name="connsiteX33" fmla="*/ 56733 w 3045947"/>
                  <a:gd name="connsiteY33" fmla="*/ 3697424 h 4191000"/>
                  <a:gd name="connsiteX34" fmla="*/ 7193 w 3045947"/>
                  <a:gd name="connsiteY34" fmla="*/ 3737067 h 4191000"/>
                  <a:gd name="connsiteX35" fmla="*/ 278 w 3045947"/>
                  <a:gd name="connsiteY35" fmla="*/ 3799323 h 4191000"/>
                  <a:gd name="connsiteX36" fmla="*/ 39911 w 3045947"/>
                  <a:gd name="connsiteY36" fmla="*/ 3848862 h 4191000"/>
                  <a:gd name="connsiteX37" fmla="*/ 151373 w 3045947"/>
                  <a:gd name="connsiteY37" fmla="*/ 3861245 h 4191000"/>
                  <a:gd name="connsiteX38" fmla="*/ 151373 w 3045947"/>
                  <a:gd name="connsiteY38" fmla="*/ 4038600 h 4191000"/>
                  <a:gd name="connsiteX39" fmla="*/ 303773 w 3045947"/>
                  <a:gd name="connsiteY39" fmla="*/ 4191000 h 4191000"/>
                  <a:gd name="connsiteX40" fmla="*/ 2742173 w 3045947"/>
                  <a:gd name="connsiteY40" fmla="*/ 4191000 h 4191000"/>
                  <a:gd name="connsiteX41" fmla="*/ 2894573 w 3045947"/>
                  <a:gd name="connsiteY41" fmla="*/ 4038600 h 4191000"/>
                  <a:gd name="connsiteX42" fmla="*/ 2894573 w 3045947"/>
                  <a:gd name="connsiteY42" fmla="*/ 3861235 h 4191000"/>
                  <a:gd name="connsiteX43" fmla="*/ 3006035 w 3045947"/>
                  <a:gd name="connsiteY43" fmla="*/ 3848853 h 4191000"/>
                  <a:gd name="connsiteX44" fmla="*/ 3045668 w 3045947"/>
                  <a:gd name="connsiteY44" fmla="*/ 3799313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45947" h="4191000">
                    <a:moveTo>
                      <a:pt x="3045668" y="3799313"/>
                    </a:moveTo>
                    <a:lnTo>
                      <a:pt x="3038753" y="3737058"/>
                    </a:lnTo>
                    <a:cubicBezTo>
                      <a:pt x="3036019" y="3712435"/>
                      <a:pt x="3013836" y="3694681"/>
                      <a:pt x="2989214" y="3697415"/>
                    </a:cubicBezTo>
                    <a:lnTo>
                      <a:pt x="2985337" y="3697843"/>
                    </a:lnTo>
                    <a:lnTo>
                      <a:pt x="2918405" y="3162405"/>
                    </a:lnTo>
                    <a:cubicBezTo>
                      <a:pt x="2903841" y="3045933"/>
                      <a:pt x="2823697" y="2948169"/>
                      <a:pt x="2712341" y="2911050"/>
                    </a:cubicBezTo>
                    <a:lnTo>
                      <a:pt x="2340418" y="2787072"/>
                    </a:lnTo>
                    <a:cubicBezTo>
                      <a:pt x="2289345" y="2770042"/>
                      <a:pt x="2233319" y="2780881"/>
                      <a:pt x="2193933" y="2814447"/>
                    </a:cubicBezTo>
                    <a:lnTo>
                      <a:pt x="2084377" y="2777928"/>
                    </a:lnTo>
                    <a:cubicBezTo>
                      <a:pt x="2022140" y="2757183"/>
                      <a:pt x="1980173" y="2698947"/>
                      <a:pt x="1980173" y="2633348"/>
                    </a:cubicBezTo>
                    <a:lnTo>
                      <a:pt x="1980173" y="2387584"/>
                    </a:lnTo>
                    <a:lnTo>
                      <a:pt x="2308414" y="2250815"/>
                    </a:lnTo>
                    <a:cubicBezTo>
                      <a:pt x="2478797" y="2179844"/>
                      <a:pt x="2589773" y="2013376"/>
                      <a:pt x="2589773" y="1828800"/>
                    </a:cubicBezTo>
                    <a:lnTo>
                      <a:pt x="2589773" y="1752600"/>
                    </a:lnTo>
                    <a:cubicBezTo>
                      <a:pt x="2716027" y="1752600"/>
                      <a:pt x="2818373" y="1650254"/>
                      <a:pt x="2818373" y="1524000"/>
                    </a:cubicBezTo>
                    <a:cubicBezTo>
                      <a:pt x="2818373" y="1425769"/>
                      <a:pt x="2756394" y="1342025"/>
                      <a:pt x="2669412" y="1309688"/>
                    </a:cubicBezTo>
                    <a:lnTo>
                      <a:pt x="2706426" y="643423"/>
                    </a:lnTo>
                    <a:cubicBezTo>
                      <a:pt x="2725847" y="293989"/>
                      <a:pt x="2447746" y="0"/>
                      <a:pt x="2097769" y="0"/>
                    </a:cubicBezTo>
                    <a:lnTo>
                      <a:pt x="948187" y="0"/>
                    </a:lnTo>
                    <a:cubicBezTo>
                      <a:pt x="598229" y="0"/>
                      <a:pt x="320108" y="293989"/>
                      <a:pt x="339520" y="643414"/>
                    </a:cubicBezTo>
                    <a:lnTo>
                      <a:pt x="376534" y="1309678"/>
                    </a:lnTo>
                    <a:cubicBezTo>
                      <a:pt x="289552" y="1342025"/>
                      <a:pt x="227573" y="1425769"/>
                      <a:pt x="227573" y="1524000"/>
                    </a:cubicBezTo>
                    <a:cubicBezTo>
                      <a:pt x="227573" y="1650254"/>
                      <a:pt x="329919" y="1752600"/>
                      <a:pt x="456173" y="1752600"/>
                    </a:cubicBezTo>
                    <a:lnTo>
                      <a:pt x="456173" y="1828800"/>
                    </a:lnTo>
                    <a:cubicBezTo>
                      <a:pt x="456173" y="2013366"/>
                      <a:pt x="567149" y="2179835"/>
                      <a:pt x="737522" y="2250834"/>
                    </a:cubicBezTo>
                    <a:lnTo>
                      <a:pt x="1065773" y="2387603"/>
                    </a:lnTo>
                    <a:lnTo>
                      <a:pt x="1065773" y="2633358"/>
                    </a:lnTo>
                    <a:cubicBezTo>
                      <a:pt x="1065773" y="2698957"/>
                      <a:pt x="1023796" y="2757192"/>
                      <a:pt x="961569" y="2777938"/>
                    </a:cubicBezTo>
                    <a:lnTo>
                      <a:pt x="852013" y="2814457"/>
                    </a:lnTo>
                    <a:cubicBezTo>
                      <a:pt x="812627" y="2780891"/>
                      <a:pt x="756601" y="2770051"/>
                      <a:pt x="705528" y="2787082"/>
                    </a:cubicBezTo>
                    <a:lnTo>
                      <a:pt x="333605" y="2911059"/>
                    </a:lnTo>
                    <a:cubicBezTo>
                      <a:pt x="222248" y="2948178"/>
                      <a:pt x="142105" y="3045943"/>
                      <a:pt x="127541" y="3162414"/>
                    </a:cubicBezTo>
                    <a:lnTo>
                      <a:pt x="60609" y="3697853"/>
                    </a:lnTo>
                    <a:lnTo>
                      <a:pt x="56733" y="3697424"/>
                    </a:lnTo>
                    <a:cubicBezTo>
                      <a:pt x="32101" y="3694691"/>
                      <a:pt x="9927" y="3712435"/>
                      <a:pt x="7193" y="3737067"/>
                    </a:cubicBezTo>
                    <a:lnTo>
                      <a:pt x="278" y="3799323"/>
                    </a:lnTo>
                    <a:cubicBezTo>
                      <a:pt x="-2456" y="3823945"/>
                      <a:pt x="15289" y="3846128"/>
                      <a:pt x="39911" y="3848862"/>
                    </a:cubicBezTo>
                    <a:lnTo>
                      <a:pt x="151373" y="3861245"/>
                    </a:lnTo>
                    <a:lnTo>
                      <a:pt x="151373" y="4038600"/>
                    </a:lnTo>
                    <a:cubicBezTo>
                      <a:pt x="151373" y="4122763"/>
                      <a:pt x="219601" y="4191000"/>
                      <a:pt x="303773" y="4191000"/>
                    </a:cubicBezTo>
                    <a:lnTo>
                      <a:pt x="2742173" y="4191000"/>
                    </a:lnTo>
                    <a:cubicBezTo>
                      <a:pt x="2826346" y="4191000"/>
                      <a:pt x="2894573" y="4122763"/>
                      <a:pt x="2894573" y="4038600"/>
                    </a:cubicBezTo>
                    <a:lnTo>
                      <a:pt x="2894573" y="3861235"/>
                    </a:lnTo>
                    <a:lnTo>
                      <a:pt x="3006035" y="3848853"/>
                    </a:lnTo>
                    <a:cubicBezTo>
                      <a:pt x="3030657" y="3846119"/>
                      <a:pt x="3048411" y="3823935"/>
                      <a:pt x="3045668" y="3799313"/>
                    </a:cubicBezTo>
                    <a:close/>
                  </a:path>
                </a:pathLst>
              </a:custGeom>
              <a:solidFill>
                <a:srgbClr val="A2795C"/>
              </a:solidFill>
              <a:ln w="9525" cap="flat">
                <a:noFill/>
                <a:prstDash val="solid"/>
                <a:miter/>
              </a:ln>
            </p:spPr>
            <p:txBody>
              <a:bodyPr rtlCol="0" anchor="ctr"/>
              <a:lstStyle/>
              <a:p>
                <a:endParaRPr lang="en-US" dirty="0"/>
              </a:p>
            </p:txBody>
          </p:sp>
          <p:sp>
            <p:nvSpPr>
              <p:cNvPr id="24" name="Freihandform 23">
                <a:extLst>
                  <a:ext uri="{FF2B5EF4-FFF2-40B4-BE49-F238E27FC236}">
                    <a16:creationId xmlns:a16="http://schemas.microsoft.com/office/drawing/2014/main" id="{98BF1DE1-D38F-7FE7-E3FE-8476A3028855}"/>
                  </a:ext>
                </a:extLst>
              </p:cNvPr>
              <p:cNvSpPr/>
              <p:nvPr/>
            </p:nvSpPr>
            <p:spPr>
              <a:xfrm>
                <a:off x="4911589" y="1333500"/>
                <a:ext cx="2368822" cy="1371600"/>
              </a:xfrm>
              <a:custGeom>
                <a:avLst/>
                <a:gdLst>
                  <a:gd name="connsiteX0" fmla="*/ 958 w 2368822"/>
                  <a:gd name="connsiteY0" fmla="*/ 643414 h 1371600"/>
                  <a:gd name="connsiteX1" fmla="*/ 41411 w 2368822"/>
                  <a:gd name="connsiteY1" fmla="*/ 1371600 h 1371600"/>
                  <a:gd name="connsiteX2" fmla="*/ 2327411 w 2368822"/>
                  <a:gd name="connsiteY2" fmla="*/ 1371600 h 1371600"/>
                  <a:gd name="connsiteX3" fmla="*/ 2367863 w 2368822"/>
                  <a:gd name="connsiteY3" fmla="*/ 643414 h 1371600"/>
                  <a:gd name="connsiteX4" fmla="*/ 1759206 w 2368822"/>
                  <a:gd name="connsiteY4" fmla="*/ 0 h 1371600"/>
                  <a:gd name="connsiteX5" fmla="*/ 609624 w 2368822"/>
                  <a:gd name="connsiteY5" fmla="*/ 0 h 1371600"/>
                  <a:gd name="connsiteX6" fmla="*/ 958 w 2368822"/>
                  <a:gd name="connsiteY6" fmla="*/ 643414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8822" h="1371600">
                    <a:moveTo>
                      <a:pt x="958" y="643414"/>
                    </a:moveTo>
                    <a:lnTo>
                      <a:pt x="41411" y="1371600"/>
                    </a:lnTo>
                    <a:lnTo>
                      <a:pt x="2327411" y="1371600"/>
                    </a:lnTo>
                    <a:lnTo>
                      <a:pt x="2367863" y="643414"/>
                    </a:lnTo>
                    <a:cubicBezTo>
                      <a:pt x="2387285" y="293989"/>
                      <a:pt x="2109183" y="0"/>
                      <a:pt x="1759206" y="0"/>
                    </a:cubicBezTo>
                    <a:lnTo>
                      <a:pt x="609624" y="0"/>
                    </a:lnTo>
                    <a:cubicBezTo>
                      <a:pt x="259657" y="0"/>
                      <a:pt x="-18454" y="293989"/>
                      <a:pt x="958" y="643414"/>
                    </a:cubicBezTo>
                    <a:close/>
                  </a:path>
                </a:pathLst>
              </a:custGeom>
              <a:solidFill>
                <a:srgbClr val="623F33"/>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F2A84542-BF4C-8F61-3639-7998FF9008EC}"/>
                  </a:ext>
                </a:extLst>
              </p:cNvPr>
              <p:cNvSpPr/>
              <p:nvPr/>
            </p:nvSpPr>
            <p:spPr>
              <a:xfrm>
                <a:off x="4628102" y="4112592"/>
                <a:ext cx="2944272" cy="1411917"/>
              </a:xfrm>
              <a:custGeom>
                <a:avLst/>
                <a:gdLst>
                  <a:gd name="connsiteX0" fmla="*/ 2306098 w 2944272"/>
                  <a:gd name="connsiteY0" fmla="*/ 1411917 h 1411917"/>
                  <a:gd name="connsiteX1" fmla="*/ 2306098 w 2944272"/>
                  <a:gd name="connsiteY1" fmla="*/ 1030917 h 1411917"/>
                  <a:gd name="connsiteX2" fmla="*/ 2944273 w 2944272"/>
                  <a:gd name="connsiteY2" fmla="*/ 1030917 h 1411917"/>
                  <a:gd name="connsiteX3" fmla="*/ 2863320 w 2944272"/>
                  <a:gd name="connsiteY3" fmla="*/ 383322 h 1411917"/>
                  <a:gd name="connsiteX4" fmla="*/ 2657256 w 2944272"/>
                  <a:gd name="connsiteY4" fmla="*/ 131967 h 1411917"/>
                  <a:gd name="connsiteX5" fmla="*/ 2285333 w 2944272"/>
                  <a:gd name="connsiteY5" fmla="*/ 7989 h 1411917"/>
                  <a:gd name="connsiteX6" fmla="*/ 2111112 w 2944272"/>
                  <a:gd name="connsiteY6" fmla="*/ 67102 h 1411917"/>
                  <a:gd name="connsiteX7" fmla="*/ 1467907 w 2944272"/>
                  <a:gd name="connsiteY7" fmla="*/ 421308 h 1411917"/>
                  <a:gd name="connsiteX8" fmla="*/ 824684 w 2944272"/>
                  <a:gd name="connsiteY8" fmla="*/ 67092 h 1411917"/>
                  <a:gd name="connsiteX9" fmla="*/ 650462 w 2944272"/>
                  <a:gd name="connsiteY9" fmla="*/ 7980 h 1411917"/>
                  <a:gd name="connsiteX10" fmla="*/ 278540 w 2944272"/>
                  <a:gd name="connsiteY10" fmla="*/ 131957 h 1411917"/>
                  <a:gd name="connsiteX11" fmla="*/ 72476 w 2944272"/>
                  <a:gd name="connsiteY11" fmla="*/ 383312 h 1411917"/>
                  <a:gd name="connsiteX12" fmla="*/ 0 w 2944272"/>
                  <a:gd name="connsiteY12" fmla="*/ 963118 h 1411917"/>
                  <a:gd name="connsiteX13" fmla="*/ 629707 w 2944272"/>
                  <a:gd name="connsiteY13" fmla="*/ 1030908 h 1411917"/>
                  <a:gd name="connsiteX14" fmla="*/ 629707 w 2944272"/>
                  <a:gd name="connsiteY14" fmla="*/ 1411908 h 1411917"/>
                  <a:gd name="connsiteX15" fmla="*/ 2306107 w 2944272"/>
                  <a:gd name="connsiteY15" fmla="*/ 1411908 h 1411917"/>
                  <a:gd name="connsiteX16" fmla="*/ 2306107 w 2944272"/>
                  <a:gd name="connsiteY16" fmla="*/ 1411917 h 14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44272" h="1411917">
                    <a:moveTo>
                      <a:pt x="2306098" y="1411917"/>
                    </a:moveTo>
                    <a:lnTo>
                      <a:pt x="2306098" y="1030917"/>
                    </a:lnTo>
                    <a:lnTo>
                      <a:pt x="2944273" y="1030917"/>
                    </a:lnTo>
                    <a:lnTo>
                      <a:pt x="2863320" y="383322"/>
                    </a:lnTo>
                    <a:cubicBezTo>
                      <a:pt x="2848756" y="266850"/>
                      <a:pt x="2768613" y="169086"/>
                      <a:pt x="2657256" y="131967"/>
                    </a:cubicBezTo>
                    <a:lnTo>
                      <a:pt x="2285333" y="7989"/>
                    </a:lnTo>
                    <a:cubicBezTo>
                      <a:pt x="2220563" y="-13604"/>
                      <a:pt x="2147697" y="9456"/>
                      <a:pt x="2111112" y="67102"/>
                    </a:cubicBezTo>
                    <a:cubicBezTo>
                      <a:pt x="1976047" y="279928"/>
                      <a:pt x="1738636" y="421308"/>
                      <a:pt x="1467907" y="421308"/>
                    </a:cubicBezTo>
                    <a:cubicBezTo>
                      <a:pt x="1197178" y="421308"/>
                      <a:pt x="959758" y="279919"/>
                      <a:pt x="824684" y="67092"/>
                    </a:cubicBezTo>
                    <a:cubicBezTo>
                      <a:pt x="788099" y="9447"/>
                      <a:pt x="715232" y="-13613"/>
                      <a:pt x="650462" y="7980"/>
                    </a:cubicBezTo>
                    <a:lnTo>
                      <a:pt x="278540" y="131957"/>
                    </a:lnTo>
                    <a:cubicBezTo>
                      <a:pt x="167183" y="169076"/>
                      <a:pt x="87039" y="266841"/>
                      <a:pt x="72476" y="383312"/>
                    </a:cubicBezTo>
                    <a:lnTo>
                      <a:pt x="0" y="963118"/>
                    </a:lnTo>
                    <a:lnTo>
                      <a:pt x="629707" y="1030908"/>
                    </a:lnTo>
                    <a:lnTo>
                      <a:pt x="629707" y="1411908"/>
                    </a:lnTo>
                    <a:lnTo>
                      <a:pt x="2306107" y="1411908"/>
                    </a:lnTo>
                    <a:lnTo>
                      <a:pt x="2306107" y="1411917"/>
                    </a:lnTo>
                    <a:close/>
                  </a:path>
                </a:pathLst>
              </a:custGeom>
              <a:solidFill>
                <a:schemeClr val="accent5"/>
              </a:solidFill>
              <a:ln w="952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0FFB817E-C969-A82C-CC72-917FFF909062}"/>
                  </a:ext>
                </a:extLst>
              </p:cNvPr>
              <p:cNvSpPr/>
              <p:nvPr/>
            </p:nvSpPr>
            <p:spPr>
              <a:xfrm>
                <a:off x="5562438" y="3714750"/>
                <a:ext cx="990761" cy="398694"/>
              </a:xfrm>
              <a:custGeom>
                <a:avLst/>
                <a:gdLst>
                  <a:gd name="connsiteX0" fmla="*/ 990762 w 990761"/>
                  <a:gd name="connsiteY0" fmla="*/ 0 h 398694"/>
                  <a:gd name="connsiteX1" fmla="*/ 76362 w 990761"/>
                  <a:gd name="connsiteY1" fmla="*/ 0 h 398694"/>
                  <a:gd name="connsiteX2" fmla="*/ 76362 w 990761"/>
                  <a:gd name="connsiteY2" fmla="*/ 252108 h 398694"/>
                  <a:gd name="connsiteX3" fmla="*/ 0 w 990761"/>
                  <a:gd name="connsiteY3" fmla="*/ 382210 h 398694"/>
                  <a:gd name="connsiteX4" fmla="*/ 990762 w 990761"/>
                  <a:gd name="connsiteY4" fmla="*/ 0 h 39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61" h="398694">
                    <a:moveTo>
                      <a:pt x="990762" y="0"/>
                    </a:moveTo>
                    <a:lnTo>
                      <a:pt x="76362" y="0"/>
                    </a:lnTo>
                    <a:lnTo>
                      <a:pt x="76362" y="252108"/>
                    </a:lnTo>
                    <a:cubicBezTo>
                      <a:pt x="76362" y="306962"/>
                      <a:pt x="46015" y="355273"/>
                      <a:pt x="0" y="382210"/>
                    </a:cubicBezTo>
                    <a:cubicBezTo>
                      <a:pt x="639070" y="494071"/>
                      <a:pt x="990762" y="0"/>
                      <a:pt x="990762" y="0"/>
                    </a:cubicBezTo>
                    <a:close/>
                  </a:path>
                </a:pathLst>
              </a:custGeom>
              <a:solidFill>
                <a:srgbClr val="8F6951"/>
              </a:solidFill>
              <a:ln w="9525"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3E5DAC15-63E1-BF2C-7719-9B726351AB7D}"/>
                  </a:ext>
                </a:extLst>
              </p:cNvPr>
              <p:cNvSpPr/>
              <p:nvPr/>
            </p:nvSpPr>
            <p:spPr>
              <a:xfrm>
                <a:off x="4800600" y="1943100"/>
                <a:ext cx="2590800" cy="1905000"/>
              </a:xfrm>
              <a:custGeom>
                <a:avLst/>
                <a:gdLst>
                  <a:gd name="connsiteX0" fmla="*/ 2362200 w 2590800"/>
                  <a:gd name="connsiteY0" fmla="*/ 685800 h 1905000"/>
                  <a:gd name="connsiteX1" fmla="*/ 2362200 w 2590800"/>
                  <a:gd name="connsiteY1" fmla="*/ 381000 h 1905000"/>
                  <a:gd name="connsiteX2" fmla="*/ 1981200 w 2590800"/>
                  <a:gd name="connsiteY2" fmla="*/ 0 h 1905000"/>
                  <a:gd name="connsiteX3" fmla="*/ 609600 w 2590800"/>
                  <a:gd name="connsiteY3" fmla="*/ 0 h 1905000"/>
                  <a:gd name="connsiteX4" fmla="*/ 228600 w 2590800"/>
                  <a:gd name="connsiteY4" fmla="*/ 381000 h 1905000"/>
                  <a:gd name="connsiteX5" fmla="*/ 228600 w 2590800"/>
                  <a:gd name="connsiteY5" fmla="*/ 685800 h 1905000"/>
                  <a:gd name="connsiteX6" fmla="*/ 0 w 2590800"/>
                  <a:gd name="connsiteY6" fmla="*/ 914400 h 1905000"/>
                  <a:gd name="connsiteX7" fmla="*/ 228600 w 2590800"/>
                  <a:gd name="connsiteY7" fmla="*/ 1143000 h 1905000"/>
                  <a:gd name="connsiteX8" fmla="*/ 228600 w 2590800"/>
                  <a:gd name="connsiteY8" fmla="*/ 1219200 h 1905000"/>
                  <a:gd name="connsiteX9" fmla="*/ 509949 w 2590800"/>
                  <a:gd name="connsiteY9" fmla="*/ 1641234 h 1905000"/>
                  <a:gd name="connsiteX10" fmla="*/ 1002306 w 2590800"/>
                  <a:gd name="connsiteY10" fmla="*/ 1846383 h 1905000"/>
                  <a:gd name="connsiteX11" fmla="*/ 1295400 w 2590800"/>
                  <a:gd name="connsiteY11" fmla="*/ 1905000 h 1905000"/>
                  <a:gd name="connsiteX12" fmla="*/ 1295400 w 2590800"/>
                  <a:gd name="connsiteY12" fmla="*/ 1905000 h 1905000"/>
                  <a:gd name="connsiteX13" fmla="*/ 1588475 w 2590800"/>
                  <a:gd name="connsiteY13" fmla="*/ 1846383 h 1905000"/>
                  <a:gd name="connsiteX14" fmla="*/ 2080860 w 2590800"/>
                  <a:gd name="connsiteY14" fmla="*/ 1641224 h 1905000"/>
                  <a:gd name="connsiteX15" fmla="*/ 2362200 w 2590800"/>
                  <a:gd name="connsiteY15" fmla="*/ 1219200 h 1905000"/>
                  <a:gd name="connsiteX16" fmla="*/ 2362200 w 2590800"/>
                  <a:gd name="connsiteY16" fmla="*/ 1143000 h 1905000"/>
                  <a:gd name="connsiteX17" fmla="*/ 2590800 w 2590800"/>
                  <a:gd name="connsiteY17" fmla="*/ 914400 h 1905000"/>
                  <a:gd name="connsiteX18" fmla="*/ 2362200 w 2590800"/>
                  <a:gd name="connsiteY18" fmla="*/ 685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0800" h="1905000">
                    <a:moveTo>
                      <a:pt x="2362200" y="685800"/>
                    </a:moveTo>
                    <a:lnTo>
                      <a:pt x="2362200" y="381000"/>
                    </a:lnTo>
                    <a:cubicBezTo>
                      <a:pt x="2362200" y="170583"/>
                      <a:pt x="2191617" y="0"/>
                      <a:pt x="1981200" y="0"/>
                    </a:cubicBezTo>
                    <a:lnTo>
                      <a:pt x="609600" y="0"/>
                    </a:lnTo>
                    <a:cubicBezTo>
                      <a:pt x="399183" y="0"/>
                      <a:pt x="228600" y="170583"/>
                      <a:pt x="228600" y="381000"/>
                    </a:cubicBezTo>
                    <a:lnTo>
                      <a:pt x="228600" y="685800"/>
                    </a:lnTo>
                    <a:cubicBezTo>
                      <a:pt x="102346" y="685800"/>
                      <a:pt x="0" y="788146"/>
                      <a:pt x="0" y="914400"/>
                    </a:cubicBezTo>
                    <a:cubicBezTo>
                      <a:pt x="0" y="1040654"/>
                      <a:pt x="102346" y="1143000"/>
                      <a:pt x="228600" y="1143000"/>
                    </a:cubicBezTo>
                    <a:lnTo>
                      <a:pt x="228600" y="1219200"/>
                    </a:lnTo>
                    <a:cubicBezTo>
                      <a:pt x="228600" y="1403766"/>
                      <a:pt x="339576" y="1570234"/>
                      <a:pt x="509949" y="1641234"/>
                    </a:cubicBezTo>
                    <a:lnTo>
                      <a:pt x="1002306" y="1846383"/>
                    </a:lnTo>
                    <a:cubicBezTo>
                      <a:pt x="1095185" y="1885083"/>
                      <a:pt x="1194797" y="1905000"/>
                      <a:pt x="1295400" y="1905000"/>
                    </a:cubicBezTo>
                    <a:lnTo>
                      <a:pt x="1295400" y="1905000"/>
                    </a:lnTo>
                    <a:cubicBezTo>
                      <a:pt x="1396003" y="1905000"/>
                      <a:pt x="1495606" y="1885074"/>
                      <a:pt x="1588475" y="1846383"/>
                    </a:cubicBezTo>
                    <a:lnTo>
                      <a:pt x="2080860" y="1641224"/>
                    </a:lnTo>
                    <a:cubicBezTo>
                      <a:pt x="2251224" y="1570244"/>
                      <a:pt x="2362200" y="1403776"/>
                      <a:pt x="2362200" y="1219200"/>
                    </a:cubicBezTo>
                    <a:lnTo>
                      <a:pt x="2362200" y="1143000"/>
                    </a:lnTo>
                    <a:cubicBezTo>
                      <a:pt x="2488454" y="1143000"/>
                      <a:pt x="2590800" y="1040654"/>
                      <a:pt x="2590800" y="914400"/>
                    </a:cubicBezTo>
                    <a:cubicBezTo>
                      <a:pt x="2590800" y="788146"/>
                      <a:pt x="2488454" y="685800"/>
                      <a:pt x="2362200" y="685800"/>
                    </a:cubicBezTo>
                    <a:close/>
                  </a:path>
                </a:pathLst>
              </a:custGeom>
              <a:solidFill>
                <a:srgbClr val="AD8366"/>
              </a:solidFill>
              <a:ln w="9525" cap="flat">
                <a:noFill/>
                <a:prstDash val="solid"/>
                <a:miter/>
              </a:ln>
            </p:spPr>
            <p:txBody>
              <a:bodyPr rtlCol="0" anchor="ctr"/>
              <a:lstStyle/>
              <a:p>
                <a:endParaRPr lang="en-US"/>
              </a:p>
            </p:txBody>
          </p:sp>
          <p:sp>
            <p:nvSpPr>
              <p:cNvPr id="28" name="Freihandform 27">
                <a:extLst>
                  <a:ext uri="{FF2B5EF4-FFF2-40B4-BE49-F238E27FC236}">
                    <a16:creationId xmlns:a16="http://schemas.microsoft.com/office/drawing/2014/main" id="{3CDDBAB3-8EB9-1870-E417-6A6FD793DFCF}"/>
                  </a:ext>
                </a:extLst>
              </p:cNvPr>
              <p:cNvSpPr/>
              <p:nvPr/>
            </p:nvSpPr>
            <p:spPr>
              <a:xfrm>
                <a:off x="5486409" y="2705100"/>
                <a:ext cx="152400" cy="228600"/>
              </a:xfrm>
              <a:custGeom>
                <a:avLst/>
                <a:gdLst>
                  <a:gd name="connsiteX0" fmla="*/ 76200 w 152400"/>
                  <a:gd name="connsiteY0" fmla="*/ 228600 h 228600"/>
                  <a:gd name="connsiteX1" fmla="*/ 76200 w 152400"/>
                  <a:gd name="connsiteY1" fmla="*/ 228600 h 228600"/>
                  <a:gd name="connsiteX2" fmla="*/ 0 w 152400"/>
                  <a:gd name="connsiteY2" fmla="*/ 152400 h 228600"/>
                  <a:gd name="connsiteX3" fmla="*/ 0 w 152400"/>
                  <a:gd name="connsiteY3" fmla="*/ 76200 h 228600"/>
                  <a:gd name="connsiteX4" fmla="*/ 76200 w 152400"/>
                  <a:gd name="connsiteY4" fmla="*/ 0 h 228600"/>
                  <a:gd name="connsiteX5" fmla="*/ 76200 w 152400"/>
                  <a:gd name="connsiteY5" fmla="*/ 0 h 228600"/>
                  <a:gd name="connsiteX6" fmla="*/ 152400 w 152400"/>
                  <a:gd name="connsiteY6" fmla="*/ 76200 h 228600"/>
                  <a:gd name="connsiteX7" fmla="*/ 152400 w 152400"/>
                  <a:gd name="connsiteY7" fmla="*/ 152400 h 228600"/>
                  <a:gd name="connsiteX8" fmla="*/ 76200 w 152400"/>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76200" y="228600"/>
                    </a:moveTo>
                    <a:lnTo>
                      <a:pt x="76200" y="228600"/>
                    </a:lnTo>
                    <a:cubicBezTo>
                      <a:pt x="34290" y="228600"/>
                      <a:pt x="0" y="194310"/>
                      <a:pt x="0" y="152400"/>
                    </a:cubicBezTo>
                    <a:lnTo>
                      <a:pt x="0" y="76200"/>
                    </a:lnTo>
                    <a:cubicBezTo>
                      <a:pt x="0" y="34290"/>
                      <a:pt x="34290" y="0"/>
                      <a:pt x="76200" y="0"/>
                    </a:cubicBezTo>
                    <a:lnTo>
                      <a:pt x="76200" y="0"/>
                    </a:lnTo>
                    <a:cubicBezTo>
                      <a:pt x="118110" y="0"/>
                      <a:pt x="152400" y="34290"/>
                      <a:pt x="152400" y="76200"/>
                    </a:cubicBezTo>
                    <a:lnTo>
                      <a:pt x="152400" y="152400"/>
                    </a:lnTo>
                    <a:cubicBezTo>
                      <a:pt x="152400" y="194310"/>
                      <a:pt x="118100" y="228600"/>
                      <a:pt x="76200" y="228600"/>
                    </a:cubicBezTo>
                    <a:close/>
                  </a:path>
                </a:pathLst>
              </a:custGeom>
              <a:solidFill>
                <a:srgbClr val="623F33"/>
              </a:solidFill>
              <a:ln w="9525"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95CE3001-7277-6604-4A6A-8432F2688AFB}"/>
                  </a:ext>
                </a:extLst>
              </p:cNvPr>
              <p:cNvSpPr/>
              <p:nvPr/>
            </p:nvSpPr>
            <p:spPr>
              <a:xfrm>
                <a:off x="6553200" y="2705100"/>
                <a:ext cx="152400" cy="228600"/>
              </a:xfrm>
              <a:custGeom>
                <a:avLst/>
                <a:gdLst>
                  <a:gd name="connsiteX0" fmla="*/ 76200 w 152400"/>
                  <a:gd name="connsiteY0" fmla="*/ 228600 h 228600"/>
                  <a:gd name="connsiteX1" fmla="*/ 76200 w 152400"/>
                  <a:gd name="connsiteY1" fmla="*/ 228600 h 228600"/>
                  <a:gd name="connsiteX2" fmla="*/ 0 w 152400"/>
                  <a:gd name="connsiteY2" fmla="*/ 152400 h 228600"/>
                  <a:gd name="connsiteX3" fmla="*/ 0 w 152400"/>
                  <a:gd name="connsiteY3" fmla="*/ 76200 h 228600"/>
                  <a:gd name="connsiteX4" fmla="*/ 76200 w 152400"/>
                  <a:gd name="connsiteY4" fmla="*/ 0 h 228600"/>
                  <a:gd name="connsiteX5" fmla="*/ 76200 w 152400"/>
                  <a:gd name="connsiteY5" fmla="*/ 0 h 228600"/>
                  <a:gd name="connsiteX6" fmla="*/ 152400 w 152400"/>
                  <a:gd name="connsiteY6" fmla="*/ 76200 h 228600"/>
                  <a:gd name="connsiteX7" fmla="*/ 152400 w 152400"/>
                  <a:gd name="connsiteY7" fmla="*/ 152400 h 228600"/>
                  <a:gd name="connsiteX8" fmla="*/ 76200 w 152400"/>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76200" y="228600"/>
                    </a:moveTo>
                    <a:lnTo>
                      <a:pt x="76200" y="228600"/>
                    </a:lnTo>
                    <a:cubicBezTo>
                      <a:pt x="34290" y="228600"/>
                      <a:pt x="0" y="194310"/>
                      <a:pt x="0" y="152400"/>
                    </a:cubicBezTo>
                    <a:lnTo>
                      <a:pt x="0" y="76200"/>
                    </a:lnTo>
                    <a:cubicBezTo>
                      <a:pt x="0" y="34290"/>
                      <a:pt x="34290" y="0"/>
                      <a:pt x="76200" y="0"/>
                    </a:cubicBezTo>
                    <a:lnTo>
                      <a:pt x="76200" y="0"/>
                    </a:lnTo>
                    <a:cubicBezTo>
                      <a:pt x="118110" y="0"/>
                      <a:pt x="152400" y="34290"/>
                      <a:pt x="152400" y="76200"/>
                    </a:cubicBezTo>
                    <a:lnTo>
                      <a:pt x="152400" y="152400"/>
                    </a:lnTo>
                    <a:cubicBezTo>
                      <a:pt x="152400" y="194310"/>
                      <a:pt x="118110" y="228600"/>
                      <a:pt x="76200" y="228600"/>
                    </a:cubicBezTo>
                    <a:close/>
                  </a:path>
                </a:pathLst>
              </a:custGeom>
              <a:solidFill>
                <a:srgbClr val="623F33"/>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67928DEA-D9A3-04D0-C2AE-F2772CDAADFD}"/>
                  </a:ext>
                </a:extLst>
              </p:cNvPr>
              <p:cNvSpPr/>
              <p:nvPr/>
            </p:nvSpPr>
            <p:spPr>
              <a:xfrm>
                <a:off x="5714998" y="3238485"/>
                <a:ext cx="762018" cy="230700"/>
              </a:xfrm>
              <a:custGeom>
                <a:avLst/>
                <a:gdLst>
                  <a:gd name="connsiteX0" fmla="*/ 381012 w 762018"/>
                  <a:gd name="connsiteY0" fmla="*/ 230700 h 230700"/>
                  <a:gd name="connsiteX1" fmla="*/ 33349 w 762018"/>
                  <a:gd name="connsiteY1" fmla="*/ 139213 h 230700"/>
                  <a:gd name="connsiteX2" fmla="*/ 13223 w 762018"/>
                  <a:gd name="connsiteY2" fmla="*/ 33362 h 230700"/>
                  <a:gd name="connsiteX3" fmla="*/ 119074 w 762018"/>
                  <a:gd name="connsiteY3" fmla="*/ 13235 h 230700"/>
                  <a:gd name="connsiteX4" fmla="*/ 381012 w 762018"/>
                  <a:gd name="connsiteY4" fmla="*/ 78310 h 230700"/>
                  <a:gd name="connsiteX5" fmla="*/ 642949 w 762018"/>
                  <a:gd name="connsiteY5" fmla="*/ 13235 h 230700"/>
                  <a:gd name="connsiteX6" fmla="*/ 748800 w 762018"/>
                  <a:gd name="connsiteY6" fmla="*/ 33362 h 230700"/>
                  <a:gd name="connsiteX7" fmla="*/ 728674 w 762018"/>
                  <a:gd name="connsiteY7" fmla="*/ 139213 h 230700"/>
                  <a:gd name="connsiteX8" fmla="*/ 381012 w 762018"/>
                  <a:gd name="connsiteY8" fmla="*/ 230700 h 2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18" h="230700">
                    <a:moveTo>
                      <a:pt x="381012" y="230700"/>
                    </a:moveTo>
                    <a:cubicBezTo>
                      <a:pt x="245537" y="230700"/>
                      <a:pt x="118817" y="197363"/>
                      <a:pt x="33349" y="139213"/>
                    </a:cubicBezTo>
                    <a:cubicBezTo>
                      <a:pt x="-1436" y="115553"/>
                      <a:pt x="-10485" y="68147"/>
                      <a:pt x="13223" y="33362"/>
                    </a:cubicBezTo>
                    <a:cubicBezTo>
                      <a:pt x="36845" y="-1386"/>
                      <a:pt x="84289" y="-10434"/>
                      <a:pt x="119074" y="13235"/>
                    </a:cubicBezTo>
                    <a:cubicBezTo>
                      <a:pt x="178977" y="53974"/>
                      <a:pt x="276903" y="78310"/>
                      <a:pt x="381012" y="78310"/>
                    </a:cubicBezTo>
                    <a:cubicBezTo>
                      <a:pt x="485120" y="78310"/>
                      <a:pt x="583046" y="53974"/>
                      <a:pt x="642949" y="13235"/>
                    </a:cubicBezTo>
                    <a:cubicBezTo>
                      <a:pt x="677810" y="-10501"/>
                      <a:pt x="725140" y="-1424"/>
                      <a:pt x="748800" y="33362"/>
                    </a:cubicBezTo>
                    <a:cubicBezTo>
                      <a:pt x="772498" y="68147"/>
                      <a:pt x="763459" y="115553"/>
                      <a:pt x="728674" y="139213"/>
                    </a:cubicBezTo>
                    <a:cubicBezTo>
                      <a:pt x="643216" y="197363"/>
                      <a:pt x="516486" y="230700"/>
                      <a:pt x="381012" y="230700"/>
                    </a:cubicBezTo>
                    <a:close/>
                  </a:path>
                </a:pathLst>
              </a:custGeom>
              <a:solidFill>
                <a:srgbClr val="8F6951"/>
              </a:solidFill>
              <a:ln w="9525"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24ABFDE8-A076-EB9E-C540-73F1A3D7BDBC}"/>
                  </a:ext>
                </a:extLst>
              </p:cNvPr>
              <p:cNvSpPr/>
              <p:nvPr/>
            </p:nvSpPr>
            <p:spPr>
              <a:xfrm>
                <a:off x="4620996" y="4345000"/>
                <a:ext cx="636813" cy="856030"/>
              </a:xfrm>
              <a:custGeom>
                <a:avLst/>
                <a:gdLst>
                  <a:gd name="connsiteX0" fmla="*/ 636813 w 636813"/>
                  <a:gd name="connsiteY0" fmla="*/ 856031 h 856030"/>
                  <a:gd name="connsiteX1" fmla="*/ 636813 w 636813"/>
                  <a:gd name="connsiteY1" fmla="*/ 683571 h 856030"/>
                  <a:gd name="connsiteX2" fmla="*/ 562394 w 636813"/>
                  <a:gd name="connsiteY2" fmla="*/ 483994 h 856030"/>
                  <a:gd name="connsiteX3" fmla="*/ 143113 w 636813"/>
                  <a:gd name="connsiteY3" fmla="*/ 0 h 856030"/>
                  <a:gd name="connsiteX4" fmla="*/ 79591 w 636813"/>
                  <a:gd name="connsiteY4" fmla="*/ 150904 h 856030"/>
                  <a:gd name="connsiteX5" fmla="*/ 0 w 636813"/>
                  <a:gd name="connsiteY5" fmla="*/ 787622 h 856030"/>
                  <a:gd name="connsiteX6" fmla="*/ 636813 w 636813"/>
                  <a:gd name="connsiteY6" fmla="*/ 856031 h 8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813" h="856030">
                    <a:moveTo>
                      <a:pt x="636813" y="856031"/>
                    </a:moveTo>
                    <a:lnTo>
                      <a:pt x="636813" y="683571"/>
                    </a:lnTo>
                    <a:cubicBezTo>
                      <a:pt x="636813" y="610257"/>
                      <a:pt x="610391" y="539410"/>
                      <a:pt x="562394" y="483994"/>
                    </a:cubicBezTo>
                    <a:lnTo>
                      <a:pt x="143113" y="0"/>
                    </a:lnTo>
                    <a:cubicBezTo>
                      <a:pt x="109280" y="42834"/>
                      <a:pt x="86630" y="94583"/>
                      <a:pt x="79591" y="150904"/>
                    </a:cubicBezTo>
                    <a:lnTo>
                      <a:pt x="0" y="787622"/>
                    </a:lnTo>
                    <a:lnTo>
                      <a:pt x="636813" y="856031"/>
                    </a:lnTo>
                    <a:close/>
                  </a:path>
                </a:pathLst>
              </a:custGeom>
              <a:solidFill>
                <a:schemeClr val="accent5"/>
              </a:solidFill>
              <a:ln w="9525" cap="flat">
                <a:noFill/>
                <a:prstDash val="solid"/>
                <a:miter/>
              </a:ln>
            </p:spPr>
            <p:txBody>
              <a:bodyPr rtlCol="0" anchor="ctr"/>
              <a:lstStyle/>
              <a:p>
                <a:endParaRPr lang="en-US"/>
              </a:p>
            </p:txBody>
          </p:sp>
          <p:sp>
            <p:nvSpPr>
              <p:cNvPr id="32" name="Freihandform 31">
                <a:extLst>
                  <a:ext uri="{FF2B5EF4-FFF2-40B4-BE49-F238E27FC236}">
                    <a16:creationId xmlns:a16="http://schemas.microsoft.com/office/drawing/2014/main" id="{586C58BA-881F-997B-3584-7529242FBF38}"/>
                  </a:ext>
                </a:extLst>
              </p:cNvPr>
              <p:cNvSpPr/>
              <p:nvPr/>
            </p:nvSpPr>
            <p:spPr>
              <a:xfrm>
                <a:off x="4573027" y="5030646"/>
                <a:ext cx="684782" cy="223362"/>
              </a:xfrm>
              <a:custGeom>
                <a:avLst/>
                <a:gdLst>
                  <a:gd name="connsiteX0" fmla="*/ 684783 w 684782"/>
                  <a:gd name="connsiteY0" fmla="*/ 70058 h 223362"/>
                  <a:gd name="connsiteX1" fmla="*/ 56742 w 684782"/>
                  <a:gd name="connsiteY1" fmla="*/ 278 h 223362"/>
                  <a:gd name="connsiteX2" fmla="*/ 7193 w 684782"/>
                  <a:gd name="connsiteY2" fmla="*/ 39911 h 223362"/>
                  <a:gd name="connsiteX3" fmla="*/ 278 w 684782"/>
                  <a:gd name="connsiteY3" fmla="*/ 102167 h 223362"/>
                  <a:gd name="connsiteX4" fmla="*/ 39911 w 684782"/>
                  <a:gd name="connsiteY4" fmla="*/ 151706 h 223362"/>
                  <a:gd name="connsiteX5" fmla="*/ 684783 w 684782"/>
                  <a:gd name="connsiteY5" fmla="*/ 223363 h 223362"/>
                  <a:gd name="connsiteX6" fmla="*/ 684783 w 684782"/>
                  <a:gd name="connsiteY6" fmla="*/ 70058 h 2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782" h="223362">
                    <a:moveTo>
                      <a:pt x="684783" y="70058"/>
                    </a:moveTo>
                    <a:lnTo>
                      <a:pt x="56742" y="278"/>
                    </a:lnTo>
                    <a:cubicBezTo>
                      <a:pt x="32110" y="-2456"/>
                      <a:pt x="9936" y="15289"/>
                      <a:pt x="7193" y="39911"/>
                    </a:cubicBezTo>
                    <a:lnTo>
                      <a:pt x="278" y="102167"/>
                    </a:lnTo>
                    <a:cubicBezTo>
                      <a:pt x="-2456" y="126789"/>
                      <a:pt x="15289" y="148973"/>
                      <a:pt x="39911" y="151706"/>
                    </a:cubicBezTo>
                    <a:lnTo>
                      <a:pt x="684783" y="223363"/>
                    </a:lnTo>
                    <a:lnTo>
                      <a:pt x="684783" y="70058"/>
                    </a:lnTo>
                    <a:close/>
                  </a:path>
                </a:pathLst>
              </a:custGeom>
              <a:solidFill>
                <a:schemeClr val="accent6"/>
              </a:solidFill>
              <a:ln w="9525" cap="flat">
                <a:noFill/>
                <a:prstDash val="solid"/>
                <a:miter/>
              </a:ln>
            </p:spPr>
            <p:txBody>
              <a:bodyPr rtlCol="0" anchor="ctr"/>
              <a:lstStyle/>
              <a:p>
                <a:endParaRPr lang="en-US"/>
              </a:p>
            </p:txBody>
          </p:sp>
          <p:sp>
            <p:nvSpPr>
              <p:cNvPr id="33" name="Freihandform 32">
                <a:extLst>
                  <a:ext uri="{FF2B5EF4-FFF2-40B4-BE49-F238E27FC236}">
                    <a16:creationId xmlns:a16="http://schemas.microsoft.com/office/drawing/2014/main" id="{43889BBE-E9F7-5419-F705-E65F1A0FC27C}"/>
                  </a:ext>
                </a:extLst>
              </p:cNvPr>
              <p:cNvSpPr/>
              <p:nvPr/>
            </p:nvSpPr>
            <p:spPr>
              <a:xfrm>
                <a:off x="6934200" y="4345000"/>
                <a:ext cx="636812" cy="856030"/>
              </a:xfrm>
              <a:custGeom>
                <a:avLst/>
                <a:gdLst>
                  <a:gd name="connsiteX0" fmla="*/ 0 w 636812"/>
                  <a:gd name="connsiteY0" fmla="*/ 856031 h 856030"/>
                  <a:gd name="connsiteX1" fmla="*/ 0 w 636812"/>
                  <a:gd name="connsiteY1" fmla="*/ 683571 h 856030"/>
                  <a:gd name="connsiteX2" fmla="*/ 74419 w 636812"/>
                  <a:gd name="connsiteY2" fmla="*/ 483994 h 856030"/>
                  <a:gd name="connsiteX3" fmla="*/ 493700 w 636812"/>
                  <a:gd name="connsiteY3" fmla="*/ 0 h 856030"/>
                  <a:gd name="connsiteX4" fmla="*/ 557222 w 636812"/>
                  <a:gd name="connsiteY4" fmla="*/ 150904 h 856030"/>
                  <a:gd name="connsiteX5" fmla="*/ 636813 w 636812"/>
                  <a:gd name="connsiteY5" fmla="*/ 787622 h 856030"/>
                  <a:gd name="connsiteX6" fmla="*/ 0 w 636812"/>
                  <a:gd name="connsiteY6" fmla="*/ 856031 h 8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812" h="856030">
                    <a:moveTo>
                      <a:pt x="0" y="856031"/>
                    </a:moveTo>
                    <a:lnTo>
                      <a:pt x="0" y="683571"/>
                    </a:lnTo>
                    <a:cubicBezTo>
                      <a:pt x="0" y="610257"/>
                      <a:pt x="26422" y="539410"/>
                      <a:pt x="74419" y="483994"/>
                    </a:cubicBezTo>
                    <a:lnTo>
                      <a:pt x="493700" y="0"/>
                    </a:lnTo>
                    <a:cubicBezTo>
                      <a:pt x="527533" y="42834"/>
                      <a:pt x="550183" y="94583"/>
                      <a:pt x="557222" y="150904"/>
                    </a:cubicBezTo>
                    <a:lnTo>
                      <a:pt x="636813" y="787622"/>
                    </a:lnTo>
                    <a:lnTo>
                      <a:pt x="0" y="856031"/>
                    </a:lnTo>
                    <a:close/>
                  </a:path>
                </a:pathLst>
              </a:custGeom>
              <a:solidFill>
                <a:schemeClr val="accent5"/>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EDCB2FCD-E85A-B39A-7B92-D4552FFE0AE6}"/>
                  </a:ext>
                </a:extLst>
              </p:cNvPr>
              <p:cNvSpPr/>
              <p:nvPr/>
            </p:nvSpPr>
            <p:spPr>
              <a:xfrm>
                <a:off x="6934200" y="5030646"/>
                <a:ext cx="684782" cy="223362"/>
              </a:xfrm>
              <a:custGeom>
                <a:avLst/>
                <a:gdLst>
                  <a:gd name="connsiteX0" fmla="*/ 0 w 684782"/>
                  <a:gd name="connsiteY0" fmla="*/ 70058 h 223362"/>
                  <a:gd name="connsiteX1" fmla="*/ 628040 w 684782"/>
                  <a:gd name="connsiteY1" fmla="*/ 278 h 223362"/>
                  <a:gd name="connsiteX2" fmla="*/ 677589 w 684782"/>
                  <a:gd name="connsiteY2" fmla="*/ 39911 h 223362"/>
                  <a:gd name="connsiteX3" fmla="*/ 684505 w 684782"/>
                  <a:gd name="connsiteY3" fmla="*/ 102167 h 223362"/>
                  <a:gd name="connsiteX4" fmla="*/ 644871 w 684782"/>
                  <a:gd name="connsiteY4" fmla="*/ 151706 h 223362"/>
                  <a:gd name="connsiteX5" fmla="*/ 0 w 684782"/>
                  <a:gd name="connsiteY5" fmla="*/ 223363 h 223362"/>
                  <a:gd name="connsiteX6" fmla="*/ 0 w 684782"/>
                  <a:gd name="connsiteY6" fmla="*/ 70058 h 2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782" h="223362">
                    <a:moveTo>
                      <a:pt x="0" y="70058"/>
                    </a:moveTo>
                    <a:lnTo>
                      <a:pt x="628040" y="278"/>
                    </a:lnTo>
                    <a:cubicBezTo>
                      <a:pt x="652672" y="-2456"/>
                      <a:pt x="674846" y="15289"/>
                      <a:pt x="677589" y="39911"/>
                    </a:cubicBezTo>
                    <a:lnTo>
                      <a:pt x="684505" y="102167"/>
                    </a:lnTo>
                    <a:cubicBezTo>
                      <a:pt x="687238" y="126789"/>
                      <a:pt x="669493" y="148973"/>
                      <a:pt x="644871" y="151706"/>
                    </a:cubicBezTo>
                    <a:lnTo>
                      <a:pt x="0" y="223363"/>
                    </a:lnTo>
                    <a:lnTo>
                      <a:pt x="0" y="70058"/>
                    </a:lnTo>
                    <a:close/>
                  </a:path>
                </a:pathLst>
              </a:custGeom>
              <a:solidFill>
                <a:schemeClr val="accent6"/>
              </a:solidFill>
              <a:ln w="9525" cap="flat">
                <a:noFill/>
                <a:prstDash val="solid"/>
                <a:miter/>
              </a:ln>
            </p:spPr>
            <p:txBody>
              <a:bodyPr rtlCol="0" anchor="ctr"/>
              <a:lstStyle/>
              <a:p>
                <a:endParaRPr lang="en-US"/>
              </a:p>
            </p:txBody>
          </p:sp>
          <p:sp>
            <p:nvSpPr>
              <p:cNvPr id="35" name="Freihandform 34">
                <a:extLst>
                  <a:ext uri="{FF2B5EF4-FFF2-40B4-BE49-F238E27FC236}">
                    <a16:creationId xmlns:a16="http://schemas.microsoft.com/office/drawing/2014/main" id="{BACED2E3-AC60-31E9-AEA2-6E8DD3B22593}"/>
                  </a:ext>
                </a:extLst>
              </p:cNvPr>
              <p:cNvSpPr/>
              <p:nvPr/>
            </p:nvSpPr>
            <p:spPr>
              <a:xfrm>
                <a:off x="4800619" y="1950777"/>
                <a:ext cx="1075896" cy="1864890"/>
              </a:xfrm>
              <a:custGeom>
                <a:avLst/>
                <a:gdLst>
                  <a:gd name="connsiteX0" fmla="*/ 628602 w 1075896"/>
                  <a:gd name="connsiteY0" fmla="*/ 1475585 h 1864890"/>
                  <a:gd name="connsiteX1" fmla="*/ 533400 w 1075896"/>
                  <a:gd name="connsiteY1" fmla="*/ 1231506 h 1864890"/>
                  <a:gd name="connsiteX2" fmla="*/ 533400 w 1075896"/>
                  <a:gd name="connsiteY2" fmla="*/ 0 h 1864890"/>
                  <a:gd name="connsiteX3" fmla="*/ 228600 w 1075896"/>
                  <a:gd name="connsiteY3" fmla="*/ 373323 h 1864890"/>
                  <a:gd name="connsiteX4" fmla="*/ 228600 w 1075896"/>
                  <a:gd name="connsiteY4" fmla="*/ 678123 h 1864890"/>
                  <a:gd name="connsiteX5" fmla="*/ 0 w 1075896"/>
                  <a:gd name="connsiteY5" fmla="*/ 906723 h 1864890"/>
                  <a:gd name="connsiteX6" fmla="*/ 228600 w 1075896"/>
                  <a:gd name="connsiteY6" fmla="*/ 1135323 h 1864890"/>
                  <a:gd name="connsiteX7" fmla="*/ 228600 w 1075896"/>
                  <a:gd name="connsiteY7" fmla="*/ 1211523 h 1864890"/>
                  <a:gd name="connsiteX8" fmla="*/ 509949 w 1075896"/>
                  <a:gd name="connsiteY8" fmla="*/ 1633557 h 1864890"/>
                  <a:gd name="connsiteX9" fmla="*/ 1002297 w 1075896"/>
                  <a:gd name="connsiteY9" fmla="*/ 1838706 h 1864890"/>
                  <a:gd name="connsiteX10" fmla="*/ 1075896 w 1075896"/>
                  <a:gd name="connsiteY10" fmla="*/ 1864890 h 1864890"/>
                  <a:gd name="connsiteX11" fmla="*/ 628602 w 1075896"/>
                  <a:gd name="connsiteY11" fmla="*/ 1475585 h 18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896" h="1864890">
                    <a:moveTo>
                      <a:pt x="628602" y="1475585"/>
                    </a:moveTo>
                    <a:cubicBezTo>
                      <a:pt x="566861" y="1409386"/>
                      <a:pt x="533400" y="1322032"/>
                      <a:pt x="533400" y="1231506"/>
                    </a:cubicBezTo>
                    <a:lnTo>
                      <a:pt x="533400" y="0"/>
                    </a:lnTo>
                    <a:cubicBezTo>
                      <a:pt x="359502" y="35309"/>
                      <a:pt x="228600" y="189005"/>
                      <a:pt x="228600" y="373323"/>
                    </a:cubicBezTo>
                    <a:lnTo>
                      <a:pt x="228600" y="678123"/>
                    </a:lnTo>
                    <a:cubicBezTo>
                      <a:pt x="102346" y="678123"/>
                      <a:pt x="0" y="780469"/>
                      <a:pt x="0" y="906723"/>
                    </a:cubicBezTo>
                    <a:cubicBezTo>
                      <a:pt x="0" y="1032977"/>
                      <a:pt x="102346" y="1135323"/>
                      <a:pt x="228600" y="1135323"/>
                    </a:cubicBezTo>
                    <a:lnTo>
                      <a:pt x="228600" y="1211523"/>
                    </a:lnTo>
                    <a:cubicBezTo>
                      <a:pt x="228600" y="1396098"/>
                      <a:pt x="339576" y="1562567"/>
                      <a:pt x="509949" y="1633557"/>
                    </a:cubicBezTo>
                    <a:lnTo>
                      <a:pt x="1002297" y="1838706"/>
                    </a:lnTo>
                    <a:cubicBezTo>
                      <a:pt x="1026395" y="1848745"/>
                      <a:pt x="1050989" y="1857394"/>
                      <a:pt x="1075896" y="1864890"/>
                    </a:cubicBezTo>
                    <a:cubicBezTo>
                      <a:pt x="858288" y="1705708"/>
                      <a:pt x="713461" y="1566558"/>
                      <a:pt x="628602" y="1475585"/>
                    </a:cubicBezTo>
                    <a:close/>
                  </a:path>
                </a:pathLst>
              </a:custGeom>
              <a:solidFill>
                <a:srgbClr val="A2795C"/>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037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e Krise bewältigen">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pic>
        <p:nvPicPr>
          <p:cNvPr id="2" name="Grafik 1" descr="Ein Bild, das Text, Schild enthält.&#10;&#10;Automatisch generierte Beschreibung">
            <a:extLst>
              <a:ext uri="{FF2B5EF4-FFF2-40B4-BE49-F238E27FC236}">
                <a16:creationId xmlns:a16="http://schemas.microsoft.com/office/drawing/2014/main" id="{4C4B24D7-0DE4-EC9A-BB36-2BA6F93D6E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3" name="Rechteck 2">
            <a:extLst>
              <a:ext uri="{FF2B5EF4-FFF2-40B4-BE49-F238E27FC236}">
                <a16:creationId xmlns:a16="http://schemas.microsoft.com/office/drawing/2014/main" id="{C6AC3C5C-9EA8-A71D-5423-D364CE475AB2}"/>
              </a:ext>
            </a:extLst>
          </p:cNvPr>
          <p:cNvSpPr/>
          <p:nvPr userDrawn="1"/>
        </p:nvSpPr>
        <p:spPr>
          <a:xfrm>
            <a:off x="6276525" y="2523797"/>
            <a:ext cx="5544000" cy="16291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8A9CF8AD-6DD5-E56C-608C-E867D7B56BC9}"/>
              </a:ext>
            </a:extLst>
          </p:cNvPr>
          <p:cNvSpPr/>
          <p:nvPr userDrawn="1"/>
        </p:nvSpPr>
        <p:spPr>
          <a:xfrm>
            <a:off x="371476" y="2531406"/>
            <a:ext cx="5544000" cy="16218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a:extLst>
              <a:ext uri="{FF2B5EF4-FFF2-40B4-BE49-F238E27FC236}">
                <a16:creationId xmlns:a16="http://schemas.microsoft.com/office/drawing/2014/main" id="{28FCC15A-4A80-94DF-C01E-FC60C1911A87}"/>
              </a:ext>
            </a:extLst>
          </p:cNvPr>
          <p:cNvSpPr/>
          <p:nvPr userDrawn="1"/>
        </p:nvSpPr>
        <p:spPr>
          <a:xfrm>
            <a:off x="372613" y="4871048"/>
            <a:ext cx="5544000" cy="16266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hteck 5">
            <a:extLst>
              <a:ext uri="{FF2B5EF4-FFF2-40B4-BE49-F238E27FC236}">
                <a16:creationId xmlns:a16="http://schemas.microsoft.com/office/drawing/2014/main" id="{1458DB44-9FBA-7326-4CFA-C7731460FE07}"/>
              </a:ext>
            </a:extLst>
          </p:cNvPr>
          <p:cNvSpPr/>
          <p:nvPr userDrawn="1"/>
        </p:nvSpPr>
        <p:spPr>
          <a:xfrm>
            <a:off x="6277662" y="4871050"/>
            <a:ext cx="5544000" cy="162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9AA47701-064E-CA5F-DD0E-B331FFF351E4}"/>
              </a:ext>
            </a:extLst>
          </p:cNvPr>
          <p:cNvSpPr txBox="1"/>
          <p:nvPr userDrawn="1"/>
        </p:nvSpPr>
        <p:spPr>
          <a:xfrm>
            <a:off x="2182950" y="1518274"/>
            <a:ext cx="9637573" cy="369332"/>
          </a:xfrm>
          <a:prstGeom prst="rect">
            <a:avLst/>
          </a:prstGeom>
          <a:noFill/>
        </p:spPr>
        <p:txBody>
          <a:bodyPr wrap="square" lIns="0" tIns="0" rIns="0" bIns="0" rtlCol="0">
            <a:spAutoFit/>
          </a:bodyPr>
          <a:lstStyle/>
          <a:p>
            <a:r>
              <a:rPr lang="de-DE" sz="2400" b="1" dirty="0">
                <a:solidFill>
                  <a:schemeClr val="accent1"/>
                </a:solidFill>
                <a:latin typeface="Arial" panose="020B0604020202020204" pitchFamily="34" charset="0"/>
                <a:cs typeface="Arial" panose="020B0604020202020204" pitchFamily="34" charset="0"/>
              </a:rPr>
              <a:t>Wie können sich die Tiere nach diesem heftigen Sturm verhalten?</a:t>
            </a:r>
          </a:p>
        </p:txBody>
      </p:sp>
      <p:sp>
        <p:nvSpPr>
          <p:cNvPr id="8" name="Textfeld 7">
            <a:extLst>
              <a:ext uri="{FF2B5EF4-FFF2-40B4-BE49-F238E27FC236}">
                <a16:creationId xmlns:a16="http://schemas.microsoft.com/office/drawing/2014/main" id="{963FD1B8-391D-2B70-8E5F-9F764D464869}"/>
              </a:ext>
            </a:extLst>
          </p:cNvPr>
          <p:cNvSpPr txBox="1"/>
          <p:nvPr userDrawn="1"/>
        </p:nvSpPr>
        <p:spPr>
          <a:xfrm>
            <a:off x="727092" y="2972985"/>
            <a:ext cx="2878393" cy="738664"/>
          </a:xfrm>
          <a:prstGeom prst="rect">
            <a:avLst/>
          </a:prstGeom>
          <a:noFill/>
        </p:spPr>
        <p:txBody>
          <a:bodyPr wrap="square" lIns="0" tIns="0" rIns="0" bIns="0" rtlCol="0">
            <a:spAutoFit/>
          </a:bodyPr>
          <a:lstStyle/>
          <a:p>
            <a:r>
              <a:rPr lang="de-DE" sz="2400" kern="1200" dirty="0">
                <a:solidFill>
                  <a:schemeClr val="tx2"/>
                </a:solidFill>
                <a:latin typeface="Arial" panose="020B0604020202020204" pitchFamily="34" charset="0"/>
                <a:ea typeface="+mn-ea"/>
                <a:cs typeface="Arial" panose="020B0604020202020204" pitchFamily="34" charset="0"/>
              </a:rPr>
              <a:t>Sich beim Wieder-aufbau helfen</a:t>
            </a:r>
          </a:p>
        </p:txBody>
      </p:sp>
      <p:sp>
        <p:nvSpPr>
          <p:cNvPr id="9" name="Textfeld 8">
            <a:extLst>
              <a:ext uri="{FF2B5EF4-FFF2-40B4-BE49-F238E27FC236}">
                <a16:creationId xmlns:a16="http://schemas.microsoft.com/office/drawing/2014/main" id="{666F5A95-8338-3D2A-7AAF-6325E6BCAE65}"/>
              </a:ext>
            </a:extLst>
          </p:cNvPr>
          <p:cNvSpPr txBox="1"/>
          <p:nvPr userDrawn="1"/>
        </p:nvSpPr>
        <p:spPr>
          <a:xfrm>
            <a:off x="727092" y="5315040"/>
            <a:ext cx="2878393" cy="738664"/>
          </a:xfrm>
          <a:prstGeom prst="rect">
            <a:avLst/>
          </a:prstGeom>
          <a:noFill/>
        </p:spPr>
        <p:txBody>
          <a:bodyPr wrap="square" lIns="0" tIns="0" rIns="0" bIns="0" rtlCol="0">
            <a:spAutoFit/>
          </a:bodyPr>
          <a:lstStyle/>
          <a:p>
            <a:r>
              <a:rPr lang="de-DE" sz="2400" kern="1200" dirty="0">
                <a:solidFill>
                  <a:schemeClr val="tx2"/>
                </a:solidFill>
                <a:latin typeface="Arial" panose="020B0604020202020204" pitchFamily="34" charset="0"/>
                <a:ea typeface="+mn-ea"/>
                <a:cs typeface="Arial" panose="020B0604020202020204" pitchFamily="34" charset="0"/>
              </a:rPr>
              <a:t>Sich </a:t>
            </a:r>
            <a:br>
              <a:rPr lang="de-DE" sz="2400" kern="1200" dirty="0">
                <a:solidFill>
                  <a:schemeClr val="tx2"/>
                </a:solidFill>
                <a:latin typeface="Arial" panose="020B0604020202020204" pitchFamily="34" charset="0"/>
                <a:ea typeface="+mn-ea"/>
                <a:cs typeface="Arial" panose="020B0604020202020204" pitchFamily="34" charset="0"/>
              </a:rPr>
            </a:br>
            <a:r>
              <a:rPr lang="de-DE" sz="2400" kern="1200" dirty="0">
                <a:solidFill>
                  <a:schemeClr val="tx2"/>
                </a:solidFill>
                <a:latin typeface="Arial" panose="020B0604020202020204" pitchFamily="34" charset="0"/>
                <a:ea typeface="+mn-ea"/>
                <a:cs typeface="Arial" panose="020B0604020202020204" pitchFamily="34" charset="0"/>
              </a:rPr>
              <a:t>zuhören</a:t>
            </a:r>
          </a:p>
        </p:txBody>
      </p:sp>
      <p:sp>
        <p:nvSpPr>
          <p:cNvPr id="10" name="Textfeld 9">
            <a:extLst>
              <a:ext uri="{FF2B5EF4-FFF2-40B4-BE49-F238E27FC236}">
                <a16:creationId xmlns:a16="http://schemas.microsoft.com/office/drawing/2014/main" id="{830F8FFF-C5EE-17A7-8342-DD72435CD532}"/>
              </a:ext>
            </a:extLst>
          </p:cNvPr>
          <p:cNvSpPr txBox="1"/>
          <p:nvPr userDrawn="1"/>
        </p:nvSpPr>
        <p:spPr>
          <a:xfrm>
            <a:off x="6642711" y="2969031"/>
            <a:ext cx="3237664" cy="738664"/>
          </a:xfrm>
          <a:prstGeom prst="rect">
            <a:avLst/>
          </a:prstGeom>
          <a:noFill/>
        </p:spPr>
        <p:txBody>
          <a:bodyPr wrap="square" lIns="0" tIns="0" rIns="0" bIns="0" rtlCol="0">
            <a:spAutoFit/>
          </a:bodyPr>
          <a:lstStyle/>
          <a:p>
            <a:r>
              <a:rPr lang="de-DE" sz="2400" kern="1200" dirty="0">
                <a:solidFill>
                  <a:schemeClr val="tx2"/>
                </a:solidFill>
                <a:latin typeface="Arial" panose="020B0604020202020204" pitchFamily="34" charset="0"/>
                <a:ea typeface="+mn-ea"/>
                <a:cs typeface="Arial" panose="020B0604020202020204" pitchFamily="34" charset="0"/>
              </a:rPr>
              <a:t>Warnsystem der </a:t>
            </a:r>
            <a:br>
              <a:rPr lang="de-DE" sz="2400" kern="1200" dirty="0">
                <a:solidFill>
                  <a:schemeClr val="tx2"/>
                </a:solidFill>
                <a:latin typeface="Arial" panose="020B0604020202020204" pitchFamily="34" charset="0"/>
                <a:ea typeface="+mn-ea"/>
                <a:cs typeface="Arial" panose="020B0604020202020204" pitchFamily="34" charset="0"/>
              </a:rPr>
            </a:br>
            <a:r>
              <a:rPr lang="de-DE" sz="2400" kern="1200" dirty="0">
                <a:solidFill>
                  <a:schemeClr val="tx2"/>
                </a:solidFill>
                <a:latin typeface="Arial" panose="020B0604020202020204" pitchFamily="34" charset="0"/>
                <a:ea typeface="+mn-ea"/>
                <a:cs typeface="Arial" panose="020B0604020202020204" pitchFamily="34" charset="0"/>
              </a:rPr>
              <a:t>Eule ausbauen</a:t>
            </a:r>
          </a:p>
        </p:txBody>
      </p:sp>
      <p:sp>
        <p:nvSpPr>
          <p:cNvPr id="12" name="Textfeld 11">
            <a:extLst>
              <a:ext uri="{FF2B5EF4-FFF2-40B4-BE49-F238E27FC236}">
                <a16:creationId xmlns:a16="http://schemas.microsoft.com/office/drawing/2014/main" id="{532BDCDB-0B47-16BB-5506-368D1417E04E}"/>
              </a:ext>
            </a:extLst>
          </p:cNvPr>
          <p:cNvSpPr txBox="1"/>
          <p:nvPr userDrawn="1"/>
        </p:nvSpPr>
        <p:spPr>
          <a:xfrm>
            <a:off x="6642710" y="5130376"/>
            <a:ext cx="3237665" cy="1107996"/>
          </a:xfrm>
          <a:prstGeom prst="rect">
            <a:avLst/>
          </a:prstGeom>
          <a:noFill/>
        </p:spPr>
        <p:txBody>
          <a:bodyPr wrap="square" lIns="0" tIns="0" rIns="0" bIns="0" rtlCol="0">
            <a:spAutoFit/>
          </a:bodyPr>
          <a:lstStyle/>
          <a:p>
            <a:r>
              <a:rPr lang="de-DE" sz="2400" kern="1200" dirty="0">
                <a:solidFill>
                  <a:schemeClr val="tx2"/>
                </a:solidFill>
                <a:latin typeface="Arial" panose="020B0604020202020204" pitchFamily="34" charset="0"/>
                <a:ea typeface="+mn-ea"/>
                <a:cs typeface="Arial" panose="020B0604020202020204" pitchFamily="34" charset="0"/>
              </a:rPr>
              <a:t>Sammelpunkt für Katastrophenereignisse vereinbaren</a:t>
            </a:r>
          </a:p>
        </p:txBody>
      </p:sp>
      <p:sp>
        <p:nvSpPr>
          <p:cNvPr id="13" name="Rechteck 12">
            <a:extLst>
              <a:ext uri="{FF2B5EF4-FFF2-40B4-BE49-F238E27FC236}">
                <a16:creationId xmlns:a16="http://schemas.microsoft.com/office/drawing/2014/main" id="{12936E7D-4146-27F6-49AF-3F067984642C}"/>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indent="0" fontAlgn="base">
              <a:spcAft>
                <a:spcPct val="0"/>
              </a:spcAft>
              <a:buNone/>
            </a:pPr>
            <a:r>
              <a:rPr lang="de-DE" sz="2400" b="1" kern="0" dirty="0">
                <a:solidFill>
                  <a:schemeClr val="tx2"/>
                </a:solidFill>
                <a:latin typeface="Arial" panose="020B0604020202020204" pitchFamily="34" charset="0"/>
                <a:cs typeface="Arial" panose="020B0604020202020204" pitchFamily="34" charset="0"/>
              </a:rPr>
              <a:t>Die Krise bewältigen</a:t>
            </a:r>
          </a:p>
        </p:txBody>
      </p:sp>
      <p:pic>
        <p:nvPicPr>
          <p:cNvPr id="14" name="Grafik 13">
            <a:extLst>
              <a:ext uri="{FF2B5EF4-FFF2-40B4-BE49-F238E27FC236}">
                <a16:creationId xmlns:a16="http://schemas.microsoft.com/office/drawing/2014/main" id="{41B3130D-94D2-8567-347A-B098047AEFB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431" r="-2497"/>
          <a:stretch/>
        </p:blipFill>
        <p:spPr>
          <a:xfrm>
            <a:off x="3171826" y="2351407"/>
            <a:ext cx="2678257" cy="1441212"/>
          </a:xfrm>
          <a:prstGeom prst="rect">
            <a:avLst/>
          </a:prstGeom>
        </p:spPr>
      </p:pic>
      <p:pic>
        <p:nvPicPr>
          <p:cNvPr id="15" name="Grafik 14">
            <a:extLst>
              <a:ext uri="{FF2B5EF4-FFF2-40B4-BE49-F238E27FC236}">
                <a16:creationId xmlns:a16="http://schemas.microsoft.com/office/drawing/2014/main" id="{3F8A02FF-06BF-ABC0-51BC-A77BF7EBA2D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235" r="-3703"/>
          <a:stretch/>
        </p:blipFill>
        <p:spPr>
          <a:xfrm>
            <a:off x="3234730" y="4510747"/>
            <a:ext cx="1885950" cy="1806951"/>
          </a:xfrm>
          <a:prstGeom prst="rect">
            <a:avLst/>
          </a:prstGeom>
        </p:spPr>
      </p:pic>
      <p:pic>
        <p:nvPicPr>
          <p:cNvPr id="16" name="Grafik 15">
            <a:extLst>
              <a:ext uri="{FF2B5EF4-FFF2-40B4-BE49-F238E27FC236}">
                <a16:creationId xmlns:a16="http://schemas.microsoft.com/office/drawing/2014/main" id="{6545B965-C57B-F4DF-72EA-7CF4EF34D5E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408" r="-2519"/>
          <a:stretch/>
        </p:blipFill>
        <p:spPr>
          <a:xfrm>
            <a:off x="4192828" y="4510747"/>
            <a:ext cx="1600200" cy="1806951"/>
          </a:xfrm>
          <a:prstGeom prst="rect">
            <a:avLst/>
          </a:prstGeom>
        </p:spPr>
      </p:pic>
      <p:pic>
        <p:nvPicPr>
          <p:cNvPr id="17" name="Grafik 16">
            <a:extLst>
              <a:ext uri="{FF2B5EF4-FFF2-40B4-BE49-F238E27FC236}">
                <a16:creationId xmlns:a16="http://schemas.microsoft.com/office/drawing/2014/main" id="{73AED681-3CFC-8789-CC8D-3BE000EA8BF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flipH="1">
            <a:off x="10145020" y="2178708"/>
            <a:ext cx="1310941" cy="1598708"/>
          </a:xfrm>
          <a:prstGeom prst="rect">
            <a:avLst/>
          </a:prstGeom>
        </p:spPr>
      </p:pic>
      <p:cxnSp>
        <p:nvCxnSpPr>
          <p:cNvPr id="18" name="Gerade Verbindung 17">
            <a:extLst>
              <a:ext uri="{FF2B5EF4-FFF2-40B4-BE49-F238E27FC236}">
                <a16:creationId xmlns:a16="http://schemas.microsoft.com/office/drawing/2014/main" id="{13337229-2B82-E6CD-F75C-E5E141C07499}"/>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Grafik 18">
            <a:extLst>
              <a:ext uri="{FF2B5EF4-FFF2-40B4-BE49-F238E27FC236}">
                <a16:creationId xmlns:a16="http://schemas.microsoft.com/office/drawing/2014/main" id="{9974140D-A87E-A7DF-BB41-42371E53C5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829861">
            <a:off x="9670781" y="4256420"/>
            <a:ext cx="2419159" cy="2187537"/>
          </a:xfrm>
          <a:prstGeom prst="rect">
            <a:avLst/>
          </a:prstGeom>
        </p:spPr>
      </p:pic>
      <p:grpSp>
        <p:nvGrpSpPr>
          <p:cNvPr id="20" name="Gruppieren 19">
            <a:extLst>
              <a:ext uri="{FF2B5EF4-FFF2-40B4-BE49-F238E27FC236}">
                <a16:creationId xmlns:a16="http://schemas.microsoft.com/office/drawing/2014/main" id="{4017CA74-5198-B688-3E5B-21FA90B069B8}"/>
              </a:ext>
            </a:extLst>
          </p:cNvPr>
          <p:cNvGrpSpPr/>
          <p:nvPr userDrawn="1"/>
        </p:nvGrpSpPr>
        <p:grpSpPr>
          <a:xfrm>
            <a:off x="742950" y="368301"/>
            <a:ext cx="1080000" cy="1080000"/>
            <a:chOff x="742950" y="368301"/>
            <a:chExt cx="1080000" cy="1080000"/>
          </a:xfrm>
        </p:grpSpPr>
        <p:sp>
          <p:nvSpPr>
            <p:cNvPr id="21" name="Oval 20">
              <a:extLst>
                <a:ext uri="{FF2B5EF4-FFF2-40B4-BE49-F238E27FC236}">
                  <a16:creationId xmlns:a16="http://schemas.microsoft.com/office/drawing/2014/main" id="{30F9129D-CF14-46A0-9CE8-5A37F900F999}"/>
                </a:ext>
              </a:extLst>
            </p:cNvPr>
            <p:cNvSpPr/>
            <p:nvPr/>
          </p:nvSpPr>
          <p:spPr>
            <a:xfrm>
              <a:off x="742950" y="368301"/>
              <a:ext cx="1080000" cy="1080000"/>
            </a:xfrm>
            <a:prstGeom prst="ellipse">
              <a:avLst/>
            </a:prstGeom>
            <a:solidFill>
              <a:srgbClr val="EA59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22" name="Grafik 4">
              <a:extLst>
                <a:ext uri="{FF2B5EF4-FFF2-40B4-BE49-F238E27FC236}">
                  <a16:creationId xmlns:a16="http://schemas.microsoft.com/office/drawing/2014/main" id="{882D956D-D8E3-E481-6EEF-9D5F338FCCAF}"/>
                </a:ext>
              </a:extLst>
            </p:cNvPr>
            <p:cNvGrpSpPr/>
            <p:nvPr/>
          </p:nvGrpSpPr>
          <p:grpSpPr>
            <a:xfrm>
              <a:off x="1271395" y="591356"/>
              <a:ext cx="355197" cy="364068"/>
              <a:chOff x="1220541" y="669815"/>
              <a:chExt cx="391568" cy="401347"/>
            </a:xfrm>
            <a:solidFill>
              <a:schemeClr val="bg1">
                <a:lumMod val="95000"/>
              </a:schemeClr>
            </a:solidFill>
          </p:grpSpPr>
          <p:sp>
            <p:nvSpPr>
              <p:cNvPr id="54" name="Freihandform 53">
                <a:extLst>
                  <a:ext uri="{FF2B5EF4-FFF2-40B4-BE49-F238E27FC236}">
                    <a16:creationId xmlns:a16="http://schemas.microsoft.com/office/drawing/2014/main" id="{646094B2-E79F-1ED6-B884-EA642275219A}"/>
                  </a:ext>
                </a:extLst>
              </p:cNvPr>
              <p:cNvSpPr/>
              <p:nvPr/>
            </p:nvSpPr>
            <p:spPr>
              <a:xfrm>
                <a:off x="1263468" y="1023345"/>
                <a:ext cx="305713" cy="47816"/>
              </a:xfrm>
              <a:custGeom>
                <a:avLst/>
                <a:gdLst>
                  <a:gd name="connsiteX0" fmla="*/ 0 w 305713"/>
                  <a:gd name="connsiteY0" fmla="*/ 36059 h 47816"/>
                  <a:gd name="connsiteX1" fmla="*/ 11758 w 305713"/>
                  <a:gd name="connsiteY1" fmla="*/ 47817 h 47816"/>
                  <a:gd name="connsiteX2" fmla="*/ 293955 w 305713"/>
                  <a:gd name="connsiteY2" fmla="*/ 47817 h 47816"/>
                  <a:gd name="connsiteX3" fmla="*/ 305714 w 305713"/>
                  <a:gd name="connsiteY3" fmla="*/ 36059 h 47816"/>
                  <a:gd name="connsiteX4" fmla="*/ 305714 w 305713"/>
                  <a:gd name="connsiteY4" fmla="*/ 0 h 47816"/>
                  <a:gd name="connsiteX5" fmla="*/ 0 w 305713"/>
                  <a:gd name="connsiteY5" fmla="*/ 0 h 4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713" h="47816">
                    <a:moveTo>
                      <a:pt x="0" y="36059"/>
                    </a:moveTo>
                    <a:cubicBezTo>
                      <a:pt x="0" y="42552"/>
                      <a:pt x="5265" y="47817"/>
                      <a:pt x="11758" y="47817"/>
                    </a:cubicBezTo>
                    <a:lnTo>
                      <a:pt x="293955" y="47817"/>
                    </a:lnTo>
                    <a:cubicBezTo>
                      <a:pt x="300449" y="47817"/>
                      <a:pt x="305714" y="42552"/>
                      <a:pt x="305714" y="36059"/>
                    </a:cubicBezTo>
                    <a:lnTo>
                      <a:pt x="305714" y="0"/>
                    </a:lnTo>
                    <a:lnTo>
                      <a:pt x="0" y="0"/>
                    </a:lnTo>
                    <a:close/>
                  </a:path>
                </a:pathLst>
              </a:custGeom>
              <a:grpFill/>
              <a:ln w="781" cap="flat">
                <a:noFill/>
                <a:prstDash val="solid"/>
                <a:miter/>
              </a:ln>
            </p:spPr>
            <p:txBody>
              <a:bodyPr rtlCol="0" anchor="ctr"/>
              <a:lstStyle/>
              <a:p>
                <a:endParaRPr lang="en-US"/>
              </a:p>
            </p:txBody>
          </p:sp>
          <p:sp>
            <p:nvSpPr>
              <p:cNvPr id="55" name="Freihandform 54">
                <a:extLst>
                  <a:ext uri="{FF2B5EF4-FFF2-40B4-BE49-F238E27FC236}">
                    <a16:creationId xmlns:a16="http://schemas.microsoft.com/office/drawing/2014/main" id="{7787866A-63F3-A904-5B63-E30BAF10B7C3}"/>
                  </a:ext>
                </a:extLst>
              </p:cNvPr>
              <p:cNvSpPr/>
              <p:nvPr/>
            </p:nvSpPr>
            <p:spPr>
              <a:xfrm>
                <a:off x="1298743" y="763880"/>
                <a:ext cx="235164" cy="235948"/>
              </a:xfrm>
              <a:custGeom>
                <a:avLst/>
                <a:gdLst>
                  <a:gd name="connsiteX0" fmla="*/ 117582 w 235164"/>
                  <a:gd name="connsiteY0" fmla="*/ 0 h 235948"/>
                  <a:gd name="connsiteX1" fmla="*/ 0 w 235164"/>
                  <a:gd name="connsiteY1" fmla="*/ 117582 h 235948"/>
                  <a:gd name="connsiteX2" fmla="*/ 0 w 235164"/>
                  <a:gd name="connsiteY2" fmla="*/ 235948 h 235948"/>
                  <a:gd name="connsiteX3" fmla="*/ 235164 w 235164"/>
                  <a:gd name="connsiteY3" fmla="*/ 235948 h 235948"/>
                  <a:gd name="connsiteX4" fmla="*/ 235164 w 235164"/>
                  <a:gd name="connsiteY4" fmla="*/ 117582 h 235948"/>
                  <a:gd name="connsiteX5" fmla="*/ 117582 w 235164"/>
                  <a:gd name="connsiteY5" fmla="*/ 0 h 23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164" h="235948">
                    <a:moveTo>
                      <a:pt x="117582" y="0"/>
                    </a:moveTo>
                    <a:cubicBezTo>
                      <a:pt x="52747" y="0"/>
                      <a:pt x="0" y="52747"/>
                      <a:pt x="0" y="117582"/>
                    </a:cubicBezTo>
                    <a:lnTo>
                      <a:pt x="0" y="235948"/>
                    </a:lnTo>
                    <a:lnTo>
                      <a:pt x="235164" y="235948"/>
                    </a:lnTo>
                    <a:lnTo>
                      <a:pt x="235164" y="117582"/>
                    </a:lnTo>
                    <a:cubicBezTo>
                      <a:pt x="235164" y="52747"/>
                      <a:pt x="182417" y="0"/>
                      <a:pt x="117582" y="0"/>
                    </a:cubicBezTo>
                    <a:close/>
                  </a:path>
                </a:pathLst>
              </a:custGeom>
              <a:grpFill/>
              <a:ln w="781" cap="flat">
                <a:noFill/>
                <a:prstDash val="solid"/>
                <a:miter/>
              </a:ln>
            </p:spPr>
            <p:txBody>
              <a:bodyPr rtlCol="0" anchor="ctr"/>
              <a:lstStyle/>
              <a:p>
                <a:endParaRPr lang="en-US"/>
              </a:p>
            </p:txBody>
          </p:sp>
          <p:sp>
            <p:nvSpPr>
              <p:cNvPr id="56" name="Freihandform 55">
                <a:extLst>
                  <a:ext uri="{FF2B5EF4-FFF2-40B4-BE49-F238E27FC236}">
                    <a16:creationId xmlns:a16="http://schemas.microsoft.com/office/drawing/2014/main" id="{EEBC5384-509C-4A31-009A-E8F86FB6ED31}"/>
                  </a:ext>
                </a:extLst>
              </p:cNvPr>
              <p:cNvSpPr/>
              <p:nvPr/>
            </p:nvSpPr>
            <p:spPr>
              <a:xfrm>
                <a:off x="1403783" y="669815"/>
                <a:ext cx="23516" cy="70549"/>
              </a:xfrm>
              <a:custGeom>
                <a:avLst/>
                <a:gdLst>
                  <a:gd name="connsiteX0" fmla="*/ 11758 w 23516"/>
                  <a:gd name="connsiteY0" fmla="*/ 70549 h 70549"/>
                  <a:gd name="connsiteX1" fmla="*/ 23516 w 23516"/>
                  <a:gd name="connsiteY1" fmla="*/ 58791 h 70549"/>
                  <a:gd name="connsiteX2" fmla="*/ 23516 w 23516"/>
                  <a:gd name="connsiteY2" fmla="*/ 11758 h 70549"/>
                  <a:gd name="connsiteX3" fmla="*/ 11758 w 23516"/>
                  <a:gd name="connsiteY3" fmla="*/ 0 h 70549"/>
                  <a:gd name="connsiteX4" fmla="*/ 0 w 23516"/>
                  <a:gd name="connsiteY4" fmla="*/ 11758 h 70549"/>
                  <a:gd name="connsiteX5" fmla="*/ 0 w 23516"/>
                  <a:gd name="connsiteY5" fmla="*/ 58791 h 70549"/>
                  <a:gd name="connsiteX6" fmla="*/ 11758 w 23516"/>
                  <a:gd name="connsiteY6" fmla="*/ 70549 h 7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6" h="70549">
                    <a:moveTo>
                      <a:pt x="11758" y="70549"/>
                    </a:moveTo>
                    <a:cubicBezTo>
                      <a:pt x="18252" y="70549"/>
                      <a:pt x="23516" y="65285"/>
                      <a:pt x="23516" y="58791"/>
                    </a:cubicBezTo>
                    <a:lnTo>
                      <a:pt x="23516" y="11758"/>
                    </a:lnTo>
                    <a:cubicBezTo>
                      <a:pt x="23516" y="5265"/>
                      <a:pt x="18252" y="0"/>
                      <a:pt x="11758" y="0"/>
                    </a:cubicBezTo>
                    <a:cubicBezTo>
                      <a:pt x="5265" y="0"/>
                      <a:pt x="0" y="5265"/>
                      <a:pt x="0" y="11758"/>
                    </a:cubicBezTo>
                    <a:lnTo>
                      <a:pt x="0" y="58791"/>
                    </a:lnTo>
                    <a:cubicBezTo>
                      <a:pt x="0" y="65285"/>
                      <a:pt x="5265" y="70549"/>
                      <a:pt x="11758" y="70549"/>
                    </a:cubicBezTo>
                    <a:close/>
                  </a:path>
                </a:pathLst>
              </a:custGeom>
              <a:grpFill/>
              <a:ln w="781" cap="flat">
                <a:noFill/>
                <a:prstDash val="solid"/>
                <a:miter/>
              </a:ln>
            </p:spPr>
            <p:txBody>
              <a:bodyPr rtlCol="0" anchor="ctr"/>
              <a:lstStyle/>
              <a:p>
                <a:endParaRPr lang="en-US"/>
              </a:p>
            </p:txBody>
          </p:sp>
          <p:sp>
            <p:nvSpPr>
              <p:cNvPr id="57" name="Freihandform 56">
                <a:extLst>
                  <a:ext uri="{FF2B5EF4-FFF2-40B4-BE49-F238E27FC236}">
                    <a16:creationId xmlns:a16="http://schemas.microsoft.com/office/drawing/2014/main" id="{FF1A70CB-04E3-12E9-044A-8EF066922725}"/>
                  </a:ext>
                </a:extLst>
              </p:cNvPr>
              <p:cNvSpPr/>
              <p:nvPr/>
            </p:nvSpPr>
            <p:spPr>
              <a:xfrm>
                <a:off x="1297866" y="698613"/>
                <a:ext cx="47037" cy="64250"/>
              </a:xfrm>
              <a:custGeom>
                <a:avLst/>
                <a:gdLst>
                  <a:gd name="connsiteX0" fmla="*/ 25094 w 47037"/>
                  <a:gd name="connsiteY0" fmla="*/ 58370 h 64250"/>
                  <a:gd name="connsiteX1" fmla="*/ 41156 w 47037"/>
                  <a:gd name="connsiteY1" fmla="*/ 62674 h 64250"/>
                  <a:gd name="connsiteX2" fmla="*/ 45459 w 47037"/>
                  <a:gd name="connsiteY2" fmla="*/ 46612 h 64250"/>
                  <a:gd name="connsiteX3" fmla="*/ 21943 w 47037"/>
                  <a:gd name="connsiteY3" fmla="*/ 5881 h 64250"/>
                  <a:gd name="connsiteX4" fmla="*/ 5881 w 47037"/>
                  <a:gd name="connsiteY4" fmla="*/ 1577 h 64250"/>
                  <a:gd name="connsiteX5" fmla="*/ 1578 w 47037"/>
                  <a:gd name="connsiteY5" fmla="*/ 17639 h 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7" h="64250">
                    <a:moveTo>
                      <a:pt x="25094" y="58370"/>
                    </a:moveTo>
                    <a:cubicBezTo>
                      <a:pt x="28351" y="64012"/>
                      <a:pt x="35548" y="65911"/>
                      <a:pt x="41156" y="62674"/>
                    </a:cubicBezTo>
                    <a:cubicBezTo>
                      <a:pt x="46780" y="59427"/>
                      <a:pt x="48707" y="52236"/>
                      <a:pt x="45459" y="46612"/>
                    </a:cubicBezTo>
                    <a:lnTo>
                      <a:pt x="21943" y="5881"/>
                    </a:lnTo>
                    <a:cubicBezTo>
                      <a:pt x="18695" y="257"/>
                      <a:pt x="11505" y="-1669"/>
                      <a:pt x="5881" y="1577"/>
                    </a:cubicBezTo>
                    <a:cubicBezTo>
                      <a:pt x="257" y="4824"/>
                      <a:pt x="-1670" y="12016"/>
                      <a:pt x="1578" y="17639"/>
                    </a:cubicBezTo>
                    <a:close/>
                  </a:path>
                </a:pathLst>
              </a:custGeom>
              <a:grpFill/>
              <a:ln w="781" cap="flat">
                <a:noFill/>
                <a:prstDash val="solid"/>
                <a:miter/>
              </a:ln>
            </p:spPr>
            <p:txBody>
              <a:bodyPr rtlCol="0" anchor="ctr"/>
              <a:lstStyle/>
              <a:p>
                <a:endParaRPr lang="en-US"/>
              </a:p>
            </p:txBody>
          </p:sp>
          <p:sp>
            <p:nvSpPr>
              <p:cNvPr id="58" name="Freihandform 57">
                <a:extLst>
                  <a:ext uri="{FF2B5EF4-FFF2-40B4-BE49-F238E27FC236}">
                    <a16:creationId xmlns:a16="http://schemas.microsoft.com/office/drawing/2014/main" id="{35C215E6-B3EF-E8AD-5E7A-30DAED405515}"/>
                  </a:ext>
                </a:extLst>
              </p:cNvPr>
              <p:cNvSpPr/>
              <p:nvPr/>
            </p:nvSpPr>
            <p:spPr>
              <a:xfrm>
                <a:off x="1220541" y="776511"/>
                <a:ext cx="64252" cy="47036"/>
              </a:xfrm>
              <a:custGeom>
                <a:avLst/>
                <a:gdLst>
                  <a:gd name="connsiteX0" fmla="*/ 62675 w 64252"/>
                  <a:gd name="connsiteY0" fmla="*/ 41156 h 47036"/>
                  <a:gd name="connsiteX1" fmla="*/ 58371 w 64252"/>
                  <a:gd name="connsiteY1" fmla="*/ 25094 h 47036"/>
                  <a:gd name="connsiteX2" fmla="*/ 17639 w 64252"/>
                  <a:gd name="connsiteY2" fmla="*/ 1578 h 47036"/>
                  <a:gd name="connsiteX3" fmla="*/ 1578 w 64252"/>
                  <a:gd name="connsiteY3" fmla="*/ 5881 h 47036"/>
                  <a:gd name="connsiteX4" fmla="*/ 5881 w 64252"/>
                  <a:gd name="connsiteY4" fmla="*/ 21943 h 47036"/>
                  <a:gd name="connsiteX5" fmla="*/ 46613 w 64252"/>
                  <a:gd name="connsiteY5" fmla="*/ 45459 h 47036"/>
                  <a:gd name="connsiteX6" fmla="*/ 62675 w 64252"/>
                  <a:gd name="connsiteY6" fmla="*/ 41156 h 4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52" h="47036">
                    <a:moveTo>
                      <a:pt x="62675" y="41156"/>
                    </a:moveTo>
                    <a:cubicBezTo>
                      <a:pt x="65923" y="35532"/>
                      <a:pt x="63996" y="28341"/>
                      <a:pt x="58371" y="25094"/>
                    </a:cubicBezTo>
                    <a:lnTo>
                      <a:pt x="17639" y="1578"/>
                    </a:lnTo>
                    <a:cubicBezTo>
                      <a:pt x="12015" y="-1670"/>
                      <a:pt x="4824" y="257"/>
                      <a:pt x="1578" y="5881"/>
                    </a:cubicBezTo>
                    <a:cubicBezTo>
                      <a:pt x="-1670" y="11505"/>
                      <a:pt x="257" y="18696"/>
                      <a:pt x="5881" y="21943"/>
                    </a:cubicBezTo>
                    <a:lnTo>
                      <a:pt x="46613" y="45459"/>
                    </a:lnTo>
                    <a:cubicBezTo>
                      <a:pt x="52213" y="48693"/>
                      <a:pt x="59414" y="46805"/>
                      <a:pt x="62675" y="41156"/>
                    </a:cubicBezTo>
                    <a:close/>
                  </a:path>
                </a:pathLst>
              </a:custGeom>
              <a:grpFill/>
              <a:ln w="781" cap="flat">
                <a:noFill/>
                <a:prstDash val="solid"/>
                <a:miter/>
              </a:ln>
            </p:spPr>
            <p:txBody>
              <a:bodyPr rtlCol="0" anchor="ctr"/>
              <a:lstStyle/>
              <a:p>
                <a:endParaRPr lang="en-US"/>
              </a:p>
            </p:txBody>
          </p:sp>
          <p:sp>
            <p:nvSpPr>
              <p:cNvPr id="59" name="Freihandform 58">
                <a:extLst>
                  <a:ext uri="{FF2B5EF4-FFF2-40B4-BE49-F238E27FC236}">
                    <a16:creationId xmlns:a16="http://schemas.microsoft.com/office/drawing/2014/main" id="{8267C519-61B8-8A23-6B43-2A8B970E19BD}"/>
                  </a:ext>
                </a:extLst>
              </p:cNvPr>
              <p:cNvSpPr/>
              <p:nvPr/>
            </p:nvSpPr>
            <p:spPr>
              <a:xfrm>
                <a:off x="1487747" y="698613"/>
                <a:ext cx="47037" cy="64251"/>
              </a:xfrm>
              <a:custGeom>
                <a:avLst/>
                <a:gdLst>
                  <a:gd name="connsiteX0" fmla="*/ 5881 w 47037"/>
                  <a:gd name="connsiteY0" fmla="*/ 62675 h 64251"/>
                  <a:gd name="connsiteX1" fmla="*/ 21943 w 47037"/>
                  <a:gd name="connsiteY1" fmla="*/ 58371 h 64251"/>
                  <a:gd name="connsiteX2" fmla="*/ 45459 w 47037"/>
                  <a:gd name="connsiteY2" fmla="*/ 17640 h 64251"/>
                  <a:gd name="connsiteX3" fmla="*/ 41156 w 47037"/>
                  <a:gd name="connsiteY3" fmla="*/ 1578 h 64251"/>
                  <a:gd name="connsiteX4" fmla="*/ 25094 w 47037"/>
                  <a:gd name="connsiteY4" fmla="*/ 5882 h 64251"/>
                  <a:gd name="connsiteX5" fmla="*/ 1578 w 47037"/>
                  <a:gd name="connsiteY5" fmla="*/ 46613 h 64251"/>
                  <a:gd name="connsiteX6" fmla="*/ 5881 w 47037"/>
                  <a:gd name="connsiteY6" fmla="*/ 62675 h 6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37" h="64251">
                    <a:moveTo>
                      <a:pt x="5881" y="62675"/>
                    </a:moveTo>
                    <a:cubicBezTo>
                      <a:pt x="11481" y="65908"/>
                      <a:pt x="18682" y="64019"/>
                      <a:pt x="21943" y="58371"/>
                    </a:cubicBezTo>
                    <a:lnTo>
                      <a:pt x="45459" y="17640"/>
                    </a:lnTo>
                    <a:cubicBezTo>
                      <a:pt x="48707" y="12016"/>
                      <a:pt x="46780" y="4825"/>
                      <a:pt x="41156" y="1578"/>
                    </a:cubicBezTo>
                    <a:cubicBezTo>
                      <a:pt x="35532" y="-1670"/>
                      <a:pt x="28340" y="257"/>
                      <a:pt x="25094" y="5882"/>
                    </a:cubicBezTo>
                    <a:lnTo>
                      <a:pt x="1578" y="46613"/>
                    </a:lnTo>
                    <a:cubicBezTo>
                      <a:pt x="-1670" y="52236"/>
                      <a:pt x="257" y="59428"/>
                      <a:pt x="5881" y="62675"/>
                    </a:cubicBezTo>
                    <a:close/>
                  </a:path>
                </a:pathLst>
              </a:custGeom>
              <a:grpFill/>
              <a:ln w="781" cap="flat">
                <a:noFill/>
                <a:prstDash val="solid"/>
                <a:miter/>
              </a:ln>
            </p:spPr>
            <p:txBody>
              <a:bodyPr rtlCol="0" anchor="ctr"/>
              <a:lstStyle/>
              <a:p>
                <a:endParaRPr lang="en-US"/>
              </a:p>
            </p:txBody>
          </p:sp>
          <p:sp>
            <p:nvSpPr>
              <p:cNvPr id="60" name="Freihandform 59">
                <a:extLst>
                  <a:ext uri="{FF2B5EF4-FFF2-40B4-BE49-F238E27FC236}">
                    <a16:creationId xmlns:a16="http://schemas.microsoft.com/office/drawing/2014/main" id="{B4FE1E65-05C1-6C07-DFA7-5EF5250663DD}"/>
                  </a:ext>
                </a:extLst>
              </p:cNvPr>
              <p:cNvSpPr/>
              <p:nvPr/>
            </p:nvSpPr>
            <p:spPr>
              <a:xfrm>
                <a:off x="1547856" y="776512"/>
                <a:ext cx="64252" cy="47035"/>
              </a:xfrm>
              <a:custGeom>
                <a:avLst/>
                <a:gdLst>
                  <a:gd name="connsiteX0" fmla="*/ 62675 w 64252"/>
                  <a:gd name="connsiteY0" fmla="*/ 5881 h 47035"/>
                  <a:gd name="connsiteX1" fmla="*/ 46613 w 64252"/>
                  <a:gd name="connsiteY1" fmla="*/ 1577 h 47035"/>
                  <a:gd name="connsiteX2" fmla="*/ 5881 w 64252"/>
                  <a:gd name="connsiteY2" fmla="*/ 25093 h 47035"/>
                  <a:gd name="connsiteX3" fmla="*/ 1578 w 64252"/>
                  <a:gd name="connsiteY3" fmla="*/ 41155 h 47035"/>
                  <a:gd name="connsiteX4" fmla="*/ 17639 w 64252"/>
                  <a:gd name="connsiteY4" fmla="*/ 45459 h 47035"/>
                  <a:gd name="connsiteX5" fmla="*/ 58371 w 64252"/>
                  <a:gd name="connsiteY5" fmla="*/ 21942 h 47035"/>
                  <a:gd name="connsiteX6" fmla="*/ 62675 w 64252"/>
                  <a:gd name="connsiteY6" fmla="*/ 5881 h 4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52" h="47035">
                    <a:moveTo>
                      <a:pt x="62675" y="5881"/>
                    </a:moveTo>
                    <a:cubicBezTo>
                      <a:pt x="59427" y="256"/>
                      <a:pt x="52238" y="-1669"/>
                      <a:pt x="46613" y="1577"/>
                    </a:cubicBezTo>
                    <a:lnTo>
                      <a:pt x="5881" y="25093"/>
                    </a:lnTo>
                    <a:cubicBezTo>
                      <a:pt x="257" y="28340"/>
                      <a:pt x="-1670" y="35532"/>
                      <a:pt x="1578" y="41155"/>
                    </a:cubicBezTo>
                    <a:cubicBezTo>
                      <a:pt x="4835" y="46797"/>
                      <a:pt x="12032" y="48696"/>
                      <a:pt x="17639" y="45459"/>
                    </a:cubicBezTo>
                    <a:lnTo>
                      <a:pt x="58371" y="21942"/>
                    </a:lnTo>
                    <a:cubicBezTo>
                      <a:pt x="63996" y="18695"/>
                      <a:pt x="65923" y="11505"/>
                      <a:pt x="62675" y="5881"/>
                    </a:cubicBezTo>
                    <a:close/>
                  </a:path>
                </a:pathLst>
              </a:custGeom>
              <a:grpFill/>
              <a:ln w="781" cap="flat">
                <a:noFill/>
                <a:prstDash val="solid"/>
                <a:miter/>
              </a:ln>
            </p:spPr>
            <p:txBody>
              <a:bodyPr rtlCol="0" anchor="ctr"/>
              <a:lstStyle/>
              <a:p>
                <a:endParaRPr lang="en-US"/>
              </a:p>
            </p:txBody>
          </p:sp>
        </p:grpSp>
        <p:grpSp>
          <p:nvGrpSpPr>
            <p:cNvPr id="23" name="Gruppieren 22">
              <a:extLst>
                <a:ext uri="{FF2B5EF4-FFF2-40B4-BE49-F238E27FC236}">
                  <a16:creationId xmlns:a16="http://schemas.microsoft.com/office/drawing/2014/main" id="{DAD680D6-30FE-07AB-CB32-B8036C125CAA}"/>
                </a:ext>
              </a:extLst>
            </p:cNvPr>
            <p:cNvGrpSpPr/>
            <p:nvPr/>
          </p:nvGrpSpPr>
          <p:grpSpPr>
            <a:xfrm>
              <a:off x="916267" y="663160"/>
              <a:ext cx="570724" cy="482914"/>
              <a:chOff x="916267" y="663160"/>
              <a:chExt cx="570724" cy="482914"/>
            </a:xfrm>
          </p:grpSpPr>
          <p:grpSp>
            <p:nvGrpSpPr>
              <p:cNvPr id="24" name="Grafik 7">
                <a:extLst>
                  <a:ext uri="{FF2B5EF4-FFF2-40B4-BE49-F238E27FC236}">
                    <a16:creationId xmlns:a16="http://schemas.microsoft.com/office/drawing/2014/main" id="{F032A4B7-3EE4-32A7-A56D-B33927CD7EBC}"/>
                  </a:ext>
                </a:extLst>
              </p:cNvPr>
              <p:cNvGrpSpPr/>
              <p:nvPr/>
            </p:nvGrpSpPr>
            <p:grpSpPr>
              <a:xfrm>
                <a:off x="916267" y="663160"/>
                <a:ext cx="366346" cy="482914"/>
                <a:chOff x="-2439475" y="528466"/>
                <a:chExt cx="3352803" cy="4419628"/>
              </a:xfrm>
            </p:grpSpPr>
            <p:sp>
              <p:nvSpPr>
                <p:cNvPr id="41" name="Freihandform 40">
                  <a:extLst>
                    <a:ext uri="{FF2B5EF4-FFF2-40B4-BE49-F238E27FC236}">
                      <a16:creationId xmlns:a16="http://schemas.microsoft.com/office/drawing/2014/main" id="{4E802AC2-B40E-E3C8-B8C6-64AEB24EE2C5}"/>
                    </a:ext>
                  </a:extLst>
                </p:cNvPr>
                <p:cNvSpPr/>
                <p:nvPr/>
              </p:nvSpPr>
              <p:spPr>
                <a:xfrm>
                  <a:off x="-2178405" y="1366704"/>
                  <a:ext cx="2830669" cy="3581390"/>
                </a:xfrm>
                <a:custGeom>
                  <a:avLst/>
                  <a:gdLst>
                    <a:gd name="connsiteX0" fmla="*/ 2828621 w 2830669"/>
                    <a:gd name="connsiteY0" fmla="*/ 3322568 h 3581390"/>
                    <a:gd name="connsiteX1" fmla="*/ 2737410 w 2830669"/>
                    <a:gd name="connsiteY1" fmla="*/ 2638511 h 3581390"/>
                    <a:gd name="connsiteX2" fmla="*/ 2530136 w 2830669"/>
                    <a:gd name="connsiteY2" fmla="*/ 2348084 h 3581390"/>
                    <a:gd name="connsiteX3" fmla="*/ 2366001 w 2830669"/>
                    <a:gd name="connsiteY3" fmla="*/ 2266017 h 3581390"/>
                    <a:gd name="connsiteX4" fmla="*/ 2301536 w 2830669"/>
                    <a:gd name="connsiteY4" fmla="*/ 2287858 h 3581390"/>
                    <a:gd name="connsiteX5" fmla="*/ 1976724 w 2830669"/>
                    <a:gd name="connsiteY5" fmla="*/ 2168347 h 3581390"/>
                    <a:gd name="connsiteX6" fmla="*/ 1872521 w 2830669"/>
                    <a:gd name="connsiteY6" fmla="*/ 2023767 h 3581390"/>
                    <a:gd name="connsiteX7" fmla="*/ 1872521 w 2830669"/>
                    <a:gd name="connsiteY7" fmla="*/ 1778003 h 3581390"/>
                    <a:gd name="connsiteX8" fmla="*/ 2200762 w 2830669"/>
                    <a:gd name="connsiteY8" fmla="*/ 1641234 h 3581390"/>
                    <a:gd name="connsiteX9" fmla="*/ 2482121 w 2830669"/>
                    <a:gd name="connsiteY9" fmla="*/ 1219200 h 3581390"/>
                    <a:gd name="connsiteX10" fmla="*/ 2482121 w 2830669"/>
                    <a:gd name="connsiteY10" fmla="*/ 533400 h 3581390"/>
                    <a:gd name="connsiteX11" fmla="*/ 2101121 w 2830669"/>
                    <a:gd name="connsiteY11" fmla="*/ 0 h 3581390"/>
                    <a:gd name="connsiteX12" fmla="*/ 729521 w 2830669"/>
                    <a:gd name="connsiteY12" fmla="*/ 0 h 3581390"/>
                    <a:gd name="connsiteX13" fmla="*/ 348521 w 2830669"/>
                    <a:gd name="connsiteY13" fmla="*/ 533400 h 3581390"/>
                    <a:gd name="connsiteX14" fmla="*/ 348521 w 2830669"/>
                    <a:gd name="connsiteY14" fmla="*/ 1219200 h 3581390"/>
                    <a:gd name="connsiteX15" fmla="*/ 629870 w 2830669"/>
                    <a:gd name="connsiteY15" fmla="*/ 1641234 h 3581390"/>
                    <a:gd name="connsiteX16" fmla="*/ 958121 w 2830669"/>
                    <a:gd name="connsiteY16" fmla="*/ 1778003 h 3581390"/>
                    <a:gd name="connsiteX17" fmla="*/ 958121 w 2830669"/>
                    <a:gd name="connsiteY17" fmla="*/ 2023758 h 3581390"/>
                    <a:gd name="connsiteX18" fmla="*/ 853917 w 2830669"/>
                    <a:gd name="connsiteY18" fmla="*/ 2168338 h 3581390"/>
                    <a:gd name="connsiteX19" fmla="*/ 529124 w 2830669"/>
                    <a:gd name="connsiteY19" fmla="*/ 2287838 h 3581390"/>
                    <a:gd name="connsiteX20" fmla="*/ 464897 w 2830669"/>
                    <a:gd name="connsiteY20" fmla="*/ 2265874 h 3581390"/>
                    <a:gd name="connsiteX21" fmla="*/ 315221 w 2830669"/>
                    <a:gd name="connsiteY21" fmla="*/ 2340712 h 3581390"/>
                    <a:gd name="connsiteX22" fmla="*/ 93251 w 2830669"/>
                    <a:gd name="connsiteY22" fmla="*/ 2638482 h 3581390"/>
                    <a:gd name="connsiteX23" fmla="*/ 2039 w 2830669"/>
                    <a:gd name="connsiteY23" fmla="*/ 3322539 h 3581390"/>
                    <a:gd name="connsiteX24" fmla="*/ 58 w 2830669"/>
                    <a:gd name="connsiteY24" fmla="*/ 3348066 h 3581390"/>
                    <a:gd name="connsiteX25" fmla="*/ 228639 w 2830669"/>
                    <a:gd name="connsiteY25" fmla="*/ 3581391 h 3581390"/>
                    <a:gd name="connsiteX26" fmla="*/ 2602031 w 2830669"/>
                    <a:gd name="connsiteY26" fmla="*/ 3581391 h 3581390"/>
                    <a:gd name="connsiteX27" fmla="*/ 2830612 w 2830669"/>
                    <a:gd name="connsiteY27" fmla="*/ 3348066 h 3581390"/>
                    <a:gd name="connsiteX28" fmla="*/ 2828621 w 2830669"/>
                    <a:gd name="connsiteY28" fmla="*/ 3322568 h 358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0669" h="3581390">
                      <a:moveTo>
                        <a:pt x="2828621" y="3322568"/>
                      </a:moveTo>
                      <a:lnTo>
                        <a:pt x="2737410" y="2638511"/>
                      </a:lnTo>
                      <a:cubicBezTo>
                        <a:pt x="2720722" y="2513333"/>
                        <a:pt x="2643093" y="2404567"/>
                        <a:pt x="2530136" y="2348084"/>
                      </a:cubicBezTo>
                      <a:lnTo>
                        <a:pt x="2366001" y="2266017"/>
                      </a:lnTo>
                      <a:cubicBezTo>
                        <a:pt x="2341541" y="2253787"/>
                        <a:pt x="2313490" y="2264645"/>
                        <a:pt x="2301536" y="2287858"/>
                      </a:cubicBezTo>
                      <a:lnTo>
                        <a:pt x="1976724" y="2168347"/>
                      </a:lnTo>
                      <a:cubicBezTo>
                        <a:pt x="1914497" y="2147602"/>
                        <a:pt x="1872521" y="2089366"/>
                        <a:pt x="1872521" y="2023767"/>
                      </a:cubicBezTo>
                      <a:lnTo>
                        <a:pt x="1872521" y="1778003"/>
                      </a:lnTo>
                      <a:lnTo>
                        <a:pt x="2200762" y="1641234"/>
                      </a:lnTo>
                      <a:cubicBezTo>
                        <a:pt x="2371135" y="1570244"/>
                        <a:pt x="2482121" y="1403776"/>
                        <a:pt x="2482121" y="1219200"/>
                      </a:cubicBezTo>
                      <a:lnTo>
                        <a:pt x="2482121" y="533400"/>
                      </a:lnTo>
                      <a:cubicBezTo>
                        <a:pt x="2482121" y="322983"/>
                        <a:pt x="2311537" y="0"/>
                        <a:pt x="2101121" y="0"/>
                      </a:cubicBezTo>
                      <a:lnTo>
                        <a:pt x="729521" y="0"/>
                      </a:lnTo>
                      <a:cubicBezTo>
                        <a:pt x="519094" y="0"/>
                        <a:pt x="348521" y="322983"/>
                        <a:pt x="348521" y="533400"/>
                      </a:cubicBezTo>
                      <a:lnTo>
                        <a:pt x="348521" y="1219200"/>
                      </a:lnTo>
                      <a:cubicBezTo>
                        <a:pt x="348521" y="1403776"/>
                        <a:pt x="459496" y="1570244"/>
                        <a:pt x="629870" y="1641234"/>
                      </a:cubicBezTo>
                      <a:lnTo>
                        <a:pt x="958121" y="1778003"/>
                      </a:lnTo>
                      <a:lnTo>
                        <a:pt x="958121" y="2023758"/>
                      </a:lnTo>
                      <a:cubicBezTo>
                        <a:pt x="958121" y="2089357"/>
                        <a:pt x="916144" y="2147592"/>
                        <a:pt x="853917" y="2168338"/>
                      </a:cubicBezTo>
                      <a:lnTo>
                        <a:pt x="529124" y="2287838"/>
                      </a:lnTo>
                      <a:cubicBezTo>
                        <a:pt x="517304" y="2264588"/>
                        <a:pt x="489310" y="2253672"/>
                        <a:pt x="464897" y="2265874"/>
                      </a:cubicBezTo>
                      <a:lnTo>
                        <a:pt x="315221" y="2340712"/>
                      </a:lnTo>
                      <a:cubicBezTo>
                        <a:pt x="187491" y="2404577"/>
                        <a:pt x="109938" y="2513314"/>
                        <a:pt x="93251" y="2638482"/>
                      </a:cubicBezTo>
                      <a:lnTo>
                        <a:pt x="2039" y="3322539"/>
                      </a:lnTo>
                      <a:cubicBezTo>
                        <a:pt x="896" y="3331112"/>
                        <a:pt x="239" y="3339627"/>
                        <a:pt x="58" y="3348066"/>
                      </a:cubicBezTo>
                      <a:cubicBezTo>
                        <a:pt x="-2781" y="3474368"/>
                        <a:pt x="99023" y="3581391"/>
                        <a:pt x="228639" y="3581391"/>
                      </a:cubicBezTo>
                      <a:lnTo>
                        <a:pt x="2602031" y="3581391"/>
                      </a:lnTo>
                      <a:cubicBezTo>
                        <a:pt x="2731647" y="3581391"/>
                        <a:pt x="2833450" y="3474368"/>
                        <a:pt x="2830612" y="3348066"/>
                      </a:cubicBezTo>
                      <a:cubicBezTo>
                        <a:pt x="2830421" y="3339656"/>
                        <a:pt x="2829764" y="3331140"/>
                        <a:pt x="2828621" y="3322568"/>
                      </a:cubicBezTo>
                      <a:close/>
                    </a:path>
                  </a:pathLst>
                </a:custGeom>
                <a:solidFill>
                  <a:srgbClr val="F6B47B"/>
                </a:solidFill>
                <a:ln w="9525" cap="flat">
                  <a:noFill/>
                  <a:prstDash val="solid"/>
                  <a:miter/>
                </a:ln>
              </p:spPr>
              <p:txBody>
                <a:bodyPr rtlCol="0" anchor="ctr"/>
                <a:lstStyle/>
                <a:p>
                  <a:endParaRPr lang="en-US"/>
                </a:p>
              </p:txBody>
            </p:sp>
            <p:sp>
              <p:nvSpPr>
                <p:cNvPr id="42" name="Freihandform 41">
                  <a:extLst>
                    <a:ext uri="{FF2B5EF4-FFF2-40B4-BE49-F238E27FC236}">
                      <a16:creationId xmlns:a16="http://schemas.microsoft.com/office/drawing/2014/main" id="{1E5A0AF0-EF68-D662-FB30-BCF0D8827101}"/>
                    </a:ext>
                  </a:extLst>
                </p:cNvPr>
                <p:cNvSpPr/>
                <p:nvPr/>
              </p:nvSpPr>
              <p:spPr>
                <a:xfrm>
                  <a:off x="-1294113" y="3138373"/>
                  <a:ext cx="988237" cy="398840"/>
                </a:xfrm>
                <a:custGeom>
                  <a:avLst/>
                  <a:gdLst>
                    <a:gd name="connsiteX0" fmla="*/ 988238 w 988237"/>
                    <a:gd name="connsiteY0" fmla="*/ 6344 h 398840"/>
                    <a:gd name="connsiteX1" fmla="*/ 988238 w 988237"/>
                    <a:gd name="connsiteY1" fmla="*/ 0 h 398840"/>
                    <a:gd name="connsiteX2" fmla="*/ 73838 w 988237"/>
                    <a:gd name="connsiteY2" fmla="*/ 6353 h 398840"/>
                    <a:gd name="connsiteX3" fmla="*/ 73838 w 988237"/>
                    <a:gd name="connsiteY3" fmla="*/ 252108 h 398840"/>
                    <a:gd name="connsiteX4" fmla="*/ 0 w 988237"/>
                    <a:gd name="connsiteY4" fmla="*/ 382610 h 398840"/>
                    <a:gd name="connsiteX5" fmla="*/ 988238 w 988237"/>
                    <a:gd name="connsiteY5" fmla="*/ 6344 h 39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37" h="398840">
                      <a:moveTo>
                        <a:pt x="988238" y="6344"/>
                      </a:moveTo>
                      <a:lnTo>
                        <a:pt x="988238" y="0"/>
                      </a:lnTo>
                      <a:lnTo>
                        <a:pt x="73838" y="6353"/>
                      </a:lnTo>
                      <a:lnTo>
                        <a:pt x="73838" y="252108"/>
                      </a:lnTo>
                      <a:cubicBezTo>
                        <a:pt x="73838" y="306333"/>
                        <a:pt x="45101" y="355473"/>
                        <a:pt x="0" y="382610"/>
                      </a:cubicBezTo>
                      <a:cubicBezTo>
                        <a:pt x="637442" y="492738"/>
                        <a:pt x="988219" y="6372"/>
                        <a:pt x="988238" y="6344"/>
                      </a:cubicBezTo>
                      <a:close/>
                    </a:path>
                  </a:pathLst>
                </a:custGeom>
                <a:solidFill>
                  <a:srgbClr val="E2A071"/>
                </a:solidFill>
                <a:ln w="9525" cap="flat">
                  <a:noFill/>
                  <a:prstDash val="solid"/>
                  <a:miter/>
                </a:ln>
              </p:spPr>
              <p:txBody>
                <a:bodyPr rtlCol="0" anchor="ctr"/>
                <a:lstStyle/>
                <a:p>
                  <a:endParaRPr lang="en-US"/>
                </a:p>
              </p:txBody>
            </p:sp>
            <p:sp>
              <p:nvSpPr>
                <p:cNvPr id="43" name="Freihandform 42">
                  <a:extLst>
                    <a:ext uri="{FF2B5EF4-FFF2-40B4-BE49-F238E27FC236}">
                      <a16:creationId xmlns:a16="http://schemas.microsoft.com/office/drawing/2014/main" id="{DD9A8CBC-0A50-2A22-E5D0-EDB3A7359E3F}"/>
                    </a:ext>
                  </a:extLst>
                </p:cNvPr>
                <p:cNvSpPr/>
                <p:nvPr/>
              </p:nvSpPr>
              <p:spPr>
                <a:xfrm>
                  <a:off x="-1829875" y="1366713"/>
                  <a:ext cx="2133600" cy="1905000"/>
                </a:xfrm>
                <a:custGeom>
                  <a:avLst/>
                  <a:gdLst>
                    <a:gd name="connsiteX0" fmla="*/ 1852251 w 2133600"/>
                    <a:gd name="connsiteY0" fmla="*/ 1641234 h 1905000"/>
                    <a:gd name="connsiteX1" fmla="*/ 1359865 w 2133600"/>
                    <a:gd name="connsiteY1" fmla="*/ 1846383 h 1905000"/>
                    <a:gd name="connsiteX2" fmla="*/ 1066791 w 2133600"/>
                    <a:gd name="connsiteY2" fmla="*/ 1905000 h 1905000"/>
                    <a:gd name="connsiteX3" fmla="*/ 1066791 w 2133600"/>
                    <a:gd name="connsiteY3" fmla="*/ 1905000 h 1905000"/>
                    <a:gd name="connsiteX4" fmla="*/ 773706 w 2133600"/>
                    <a:gd name="connsiteY4" fmla="*/ 1846383 h 1905000"/>
                    <a:gd name="connsiteX5" fmla="*/ 281349 w 2133600"/>
                    <a:gd name="connsiteY5" fmla="*/ 1641234 h 1905000"/>
                    <a:gd name="connsiteX6" fmla="*/ 0 w 2133600"/>
                    <a:gd name="connsiteY6" fmla="*/ 1219200 h 1905000"/>
                    <a:gd name="connsiteX7" fmla="*/ 0 w 2133600"/>
                    <a:gd name="connsiteY7" fmla="*/ 533400 h 1905000"/>
                    <a:gd name="connsiteX8" fmla="*/ 381000 w 2133600"/>
                    <a:gd name="connsiteY8" fmla="*/ 0 h 1905000"/>
                    <a:gd name="connsiteX9" fmla="*/ 1752600 w 2133600"/>
                    <a:gd name="connsiteY9" fmla="*/ 0 h 1905000"/>
                    <a:gd name="connsiteX10" fmla="*/ 2133600 w 2133600"/>
                    <a:gd name="connsiteY10" fmla="*/ 533400 h 1905000"/>
                    <a:gd name="connsiteX11" fmla="*/ 2133600 w 2133600"/>
                    <a:gd name="connsiteY11" fmla="*/ 1219200 h 1905000"/>
                    <a:gd name="connsiteX12" fmla="*/ 1852251 w 2133600"/>
                    <a:gd name="connsiteY12" fmla="*/ 1641234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3600" h="1905000">
                      <a:moveTo>
                        <a:pt x="1852251" y="1641234"/>
                      </a:moveTo>
                      <a:lnTo>
                        <a:pt x="1359865" y="1846383"/>
                      </a:lnTo>
                      <a:cubicBezTo>
                        <a:pt x="1267006" y="1885074"/>
                        <a:pt x="1167394" y="1905000"/>
                        <a:pt x="1066791" y="1905000"/>
                      </a:cubicBezTo>
                      <a:lnTo>
                        <a:pt x="1066791" y="1905000"/>
                      </a:lnTo>
                      <a:cubicBezTo>
                        <a:pt x="966187" y="1905000"/>
                        <a:pt x="866575" y="1885074"/>
                        <a:pt x="773706" y="1846383"/>
                      </a:cubicBezTo>
                      <a:lnTo>
                        <a:pt x="281349" y="1641234"/>
                      </a:lnTo>
                      <a:cubicBezTo>
                        <a:pt x="110976" y="1570244"/>
                        <a:pt x="0" y="1403775"/>
                        <a:pt x="0" y="1219200"/>
                      </a:cubicBezTo>
                      <a:lnTo>
                        <a:pt x="0" y="533400"/>
                      </a:lnTo>
                      <a:cubicBezTo>
                        <a:pt x="0" y="322983"/>
                        <a:pt x="170583" y="0"/>
                        <a:pt x="381000" y="0"/>
                      </a:cubicBezTo>
                      <a:lnTo>
                        <a:pt x="1752600" y="0"/>
                      </a:lnTo>
                      <a:cubicBezTo>
                        <a:pt x="1963017" y="0"/>
                        <a:pt x="2133600" y="322983"/>
                        <a:pt x="2133600" y="533400"/>
                      </a:cubicBezTo>
                      <a:lnTo>
                        <a:pt x="2133600" y="1219200"/>
                      </a:lnTo>
                      <a:cubicBezTo>
                        <a:pt x="2133600" y="1403775"/>
                        <a:pt x="2022624" y="1570244"/>
                        <a:pt x="1852251" y="1641234"/>
                      </a:cubicBezTo>
                      <a:close/>
                    </a:path>
                  </a:pathLst>
                </a:custGeom>
                <a:solidFill>
                  <a:srgbClr val="FDC88E"/>
                </a:solidFill>
                <a:ln w="9525" cap="flat">
                  <a:noFill/>
                  <a:prstDash val="solid"/>
                  <a:miter/>
                </a:ln>
              </p:spPr>
              <p:txBody>
                <a:bodyPr rtlCol="0" anchor="ctr"/>
                <a:lstStyle/>
                <a:p>
                  <a:endParaRPr lang="en-US"/>
                </a:p>
              </p:txBody>
            </p:sp>
            <p:sp>
              <p:nvSpPr>
                <p:cNvPr id="44" name="Freihandform 43">
                  <a:extLst>
                    <a:ext uri="{FF2B5EF4-FFF2-40B4-BE49-F238E27FC236}">
                      <a16:creationId xmlns:a16="http://schemas.microsoft.com/office/drawing/2014/main" id="{97F04176-962D-A640-AD6C-B1D109B8EA35}"/>
                    </a:ext>
                  </a:extLst>
                </p:cNvPr>
                <p:cNvSpPr/>
                <p:nvPr/>
              </p:nvSpPr>
              <p:spPr>
                <a:xfrm>
                  <a:off x="-1372675" y="2128713"/>
                  <a:ext cx="152400" cy="228600"/>
                </a:xfrm>
                <a:custGeom>
                  <a:avLst/>
                  <a:gdLst>
                    <a:gd name="connsiteX0" fmla="*/ 76200 w 152400"/>
                    <a:gd name="connsiteY0" fmla="*/ 228600 h 228600"/>
                    <a:gd name="connsiteX1" fmla="*/ 76200 w 152400"/>
                    <a:gd name="connsiteY1" fmla="*/ 228600 h 228600"/>
                    <a:gd name="connsiteX2" fmla="*/ 0 w 152400"/>
                    <a:gd name="connsiteY2" fmla="*/ 152400 h 228600"/>
                    <a:gd name="connsiteX3" fmla="*/ 0 w 152400"/>
                    <a:gd name="connsiteY3" fmla="*/ 76200 h 228600"/>
                    <a:gd name="connsiteX4" fmla="*/ 76200 w 152400"/>
                    <a:gd name="connsiteY4" fmla="*/ 0 h 228600"/>
                    <a:gd name="connsiteX5" fmla="*/ 76200 w 152400"/>
                    <a:gd name="connsiteY5" fmla="*/ 0 h 228600"/>
                    <a:gd name="connsiteX6" fmla="*/ 152400 w 152400"/>
                    <a:gd name="connsiteY6" fmla="*/ 76200 h 228600"/>
                    <a:gd name="connsiteX7" fmla="*/ 152400 w 152400"/>
                    <a:gd name="connsiteY7" fmla="*/ 152400 h 228600"/>
                    <a:gd name="connsiteX8" fmla="*/ 76200 w 152400"/>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76200" y="228600"/>
                      </a:moveTo>
                      <a:lnTo>
                        <a:pt x="76200" y="228600"/>
                      </a:lnTo>
                      <a:cubicBezTo>
                        <a:pt x="34290" y="228600"/>
                        <a:pt x="0" y="194310"/>
                        <a:pt x="0" y="152400"/>
                      </a:cubicBezTo>
                      <a:lnTo>
                        <a:pt x="0" y="76200"/>
                      </a:lnTo>
                      <a:cubicBezTo>
                        <a:pt x="0" y="34290"/>
                        <a:pt x="34290" y="0"/>
                        <a:pt x="76200" y="0"/>
                      </a:cubicBezTo>
                      <a:lnTo>
                        <a:pt x="76200" y="0"/>
                      </a:lnTo>
                      <a:cubicBezTo>
                        <a:pt x="118110" y="0"/>
                        <a:pt x="152400" y="34290"/>
                        <a:pt x="152400" y="76200"/>
                      </a:cubicBezTo>
                      <a:lnTo>
                        <a:pt x="152400" y="152400"/>
                      </a:lnTo>
                      <a:cubicBezTo>
                        <a:pt x="152400" y="194310"/>
                        <a:pt x="118110" y="228600"/>
                        <a:pt x="76200" y="228600"/>
                      </a:cubicBezTo>
                      <a:close/>
                    </a:path>
                  </a:pathLst>
                </a:custGeom>
                <a:solidFill>
                  <a:srgbClr val="623F33"/>
                </a:solidFill>
                <a:ln w="9525" cap="flat">
                  <a:noFill/>
                  <a:prstDash val="solid"/>
                  <a:miter/>
                </a:ln>
              </p:spPr>
              <p:txBody>
                <a:bodyPr rtlCol="0" anchor="ctr"/>
                <a:lstStyle/>
                <a:p>
                  <a:endParaRPr lang="en-US"/>
                </a:p>
              </p:txBody>
            </p:sp>
            <p:sp>
              <p:nvSpPr>
                <p:cNvPr id="45" name="Freihandform 44">
                  <a:extLst>
                    <a:ext uri="{FF2B5EF4-FFF2-40B4-BE49-F238E27FC236}">
                      <a16:creationId xmlns:a16="http://schemas.microsoft.com/office/drawing/2014/main" id="{01F69B5B-5E87-87A1-3356-E87A36778010}"/>
                    </a:ext>
                  </a:extLst>
                </p:cNvPr>
                <p:cNvSpPr/>
                <p:nvPr/>
              </p:nvSpPr>
              <p:spPr>
                <a:xfrm>
                  <a:off x="-305875" y="2128713"/>
                  <a:ext cx="152400" cy="228600"/>
                </a:xfrm>
                <a:custGeom>
                  <a:avLst/>
                  <a:gdLst>
                    <a:gd name="connsiteX0" fmla="*/ 76200 w 152400"/>
                    <a:gd name="connsiteY0" fmla="*/ 228600 h 228600"/>
                    <a:gd name="connsiteX1" fmla="*/ 76200 w 152400"/>
                    <a:gd name="connsiteY1" fmla="*/ 228600 h 228600"/>
                    <a:gd name="connsiteX2" fmla="*/ 0 w 152400"/>
                    <a:gd name="connsiteY2" fmla="*/ 152400 h 228600"/>
                    <a:gd name="connsiteX3" fmla="*/ 0 w 152400"/>
                    <a:gd name="connsiteY3" fmla="*/ 76200 h 228600"/>
                    <a:gd name="connsiteX4" fmla="*/ 76200 w 152400"/>
                    <a:gd name="connsiteY4" fmla="*/ 0 h 228600"/>
                    <a:gd name="connsiteX5" fmla="*/ 76200 w 152400"/>
                    <a:gd name="connsiteY5" fmla="*/ 0 h 228600"/>
                    <a:gd name="connsiteX6" fmla="*/ 152400 w 152400"/>
                    <a:gd name="connsiteY6" fmla="*/ 76200 h 228600"/>
                    <a:gd name="connsiteX7" fmla="*/ 152400 w 152400"/>
                    <a:gd name="connsiteY7" fmla="*/ 152400 h 228600"/>
                    <a:gd name="connsiteX8" fmla="*/ 76200 w 152400"/>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76200" y="228600"/>
                      </a:moveTo>
                      <a:lnTo>
                        <a:pt x="76200" y="228600"/>
                      </a:lnTo>
                      <a:cubicBezTo>
                        <a:pt x="34290" y="228600"/>
                        <a:pt x="0" y="194310"/>
                        <a:pt x="0" y="152400"/>
                      </a:cubicBezTo>
                      <a:lnTo>
                        <a:pt x="0" y="76200"/>
                      </a:lnTo>
                      <a:cubicBezTo>
                        <a:pt x="0" y="34290"/>
                        <a:pt x="34290" y="0"/>
                        <a:pt x="76200" y="0"/>
                      </a:cubicBezTo>
                      <a:lnTo>
                        <a:pt x="76200" y="0"/>
                      </a:lnTo>
                      <a:cubicBezTo>
                        <a:pt x="118110" y="0"/>
                        <a:pt x="152400" y="34290"/>
                        <a:pt x="152400" y="76200"/>
                      </a:cubicBezTo>
                      <a:lnTo>
                        <a:pt x="152400" y="152400"/>
                      </a:lnTo>
                      <a:cubicBezTo>
                        <a:pt x="152400" y="194310"/>
                        <a:pt x="118110" y="228600"/>
                        <a:pt x="76200" y="228600"/>
                      </a:cubicBezTo>
                      <a:close/>
                    </a:path>
                  </a:pathLst>
                </a:custGeom>
                <a:solidFill>
                  <a:srgbClr val="623F33"/>
                </a:solidFill>
                <a:ln w="9525" cap="flat">
                  <a:noFill/>
                  <a:prstDash val="solid"/>
                  <a:miter/>
                </a:ln>
              </p:spPr>
              <p:txBody>
                <a:bodyPr rtlCol="0" anchor="ctr"/>
                <a:lstStyle/>
                <a:p>
                  <a:endParaRPr lang="en-US"/>
                </a:p>
              </p:txBody>
            </p:sp>
            <p:sp>
              <p:nvSpPr>
                <p:cNvPr id="46" name="Freihandform 45">
                  <a:extLst>
                    <a:ext uri="{FF2B5EF4-FFF2-40B4-BE49-F238E27FC236}">
                      <a16:creationId xmlns:a16="http://schemas.microsoft.com/office/drawing/2014/main" id="{065E20A7-1747-1C7C-FE3B-DED8F76BE729}"/>
                    </a:ext>
                  </a:extLst>
                </p:cNvPr>
                <p:cNvSpPr/>
                <p:nvPr/>
              </p:nvSpPr>
              <p:spPr>
                <a:xfrm>
                  <a:off x="-1144086" y="2662099"/>
                  <a:ext cx="762018" cy="230700"/>
                </a:xfrm>
                <a:custGeom>
                  <a:avLst/>
                  <a:gdLst>
                    <a:gd name="connsiteX0" fmla="*/ 381012 w 762018"/>
                    <a:gd name="connsiteY0" fmla="*/ 230700 h 230700"/>
                    <a:gd name="connsiteX1" fmla="*/ 33349 w 762018"/>
                    <a:gd name="connsiteY1" fmla="*/ 139213 h 230700"/>
                    <a:gd name="connsiteX2" fmla="*/ 13223 w 762018"/>
                    <a:gd name="connsiteY2" fmla="*/ 33361 h 230700"/>
                    <a:gd name="connsiteX3" fmla="*/ 119074 w 762018"/>
                    <a:gd name="connsiteY3" fmla="*/ 13235 h 230700"/>
                    <a:gd name="connsiteX4" fmla="*/ 381012 w 762018"/>
                    <a:gd name="connsiteY4" fmla="*/ 78310 h 230700"/>
                    <a:gd name="connsiteX5" fmla="*/ 642949 w 762018"/>
                    <a:gd name="connsiteY5" fmla="*/ 13235 h 230700"/>
                    <a:gd name="connsiteX6" fmla="*/ 748800 w 762018"/>
                    <a:gd name="connsiteY6" fmla="*/ 33361 h 230700"/>
                    <a:gd name="connsiteX7" fmla="*/ 728674 w 762018"/>
                    <a:gd name="connsiteY7" fmla="*/ 139213 h 230700"/>
                    <a:gd name="connsiteX8" fmla="*/ 381012 w 762018"/>
                    <a:gd name="connsiteY8" fmla="*/ 230700 h 2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18" h="230700">
                      <a:moveTo>
                        <a:pt x="381012" y="230700"/>
                      </a:moveTo>
                      <a:cubicBezTo>
                        <a:pt x="245537" y="230700"/>
                        <a:pt x="118817" y="197363"/>
                        <a:pt x="33349" y="139213"/>
                      </a:cubicBezTo>
                      <a:cubicBezTo>
                        <a:pt x="-1436" y="115553"/>
                        <a:pt x="-10485" y="68147"/>
                        <a:pt x="13223" y="33361"/>
                      </a:cubicBezTo>
                      <a:cubicBezTo>
                        <a:pt x="36845" y="-1386"/>
                        <a:pt x="84289" y="-10434"/>
                        <a:pt x="119074" y="13235"/>
                      </a:cubicBezTo>
                      <a:cubicBezTo>
                        <a:pt x="178977" y="53974"/>
                        <a:pt x="276903" y="78310"/>
                        <a:pt x="381012" y="78310"/>
                      </a:cubicBezTo>
                      <a:cubicBezTo>
                        <a:pt x="485120" y="78310"/>
                        <a:pt x="583046" y="53974"/>
                        <a:pt x="642949" y="13235"/>
                      </a:cubicBezTo>
                      <a:cubicBezTo>
                        <a:pt x="677811" y="-10501"/>
                        <a:pt x="725140" y="-1424"/>
                        <a:pt x="748800" y="33361"/>
                      </a:cubicBezTo>
                      <a:cubicBezTo>
                        <a:pt x="772498" y="68147"/>
                        <a:pt x="763459" y="115553"/>
                        <a:pt x="728674" y="139213"/>
                      </a:cubicBezTo>
                      <a:cubicBezTo>
                        <a:pt x="643216" y="197363"/>
                        <a:pt x="516486" y="230700"/>
                        <a:pt x="381012" y="230700"/>
                      </a:cubicBezTo>
                      <a:close/>
                    </a:path>
                  </a:pathLst>
                </a:custGeom>
                <a:solidFill>
                  <a:srgbClr val="E2A071"/>
                </a:solidFill>
                <a:ln w="9525" cap="flat">
                  <a:noFill/>
                  <a:prstDash val="solid"/>
                  <a:miter/>
                </a:ln>
              </p:spPr>
              <p:txBody>
                <a:bodyPr rtlCol="0" anchor="ctr"/>
                <a:lstStyle/>
                <a:p>
                  <a:endParaRPr lang="en-US"/>
                </a:p>
              </p:txBody>
            </p:sp>
            <p:sp>
              <p:nvSpPr>
                <p:cNvPr id="47" name="Freihandform 46">
                  <a:extLst>
                    <a:ext uri="{FF2B5EF4-FFF2-40B4-BE49-F238E27FC236}">
                      <a16:creationId xmlns:a16="http://schemas.microsoft.com/office/drawing/2014/main" id="{065C8B13-4BA7-BB2B-A5E1-007D417B2048}"/>
                    </a:ext>
                  </a:extLst>
                </p:cNvPr>
                <p:cNvSpPr/>
                <p:nvPr/>
              </p:nvSpPr>
              <p:spPr>
                <a:xfrm>
                  <a:off x="-1829875" y="1423863"/>
                  <a:ext cx="1438275" cy="1815417"/>
                </a:xfrm>
                <a:custGeom>
                  <a:avLst/>
                  <a:gdLst>
                    <a:gd name="connsiteX0" fmla="*/ 400002 w 1438275"/>
                    <a:gd name="connsiteY0" fmla="*/ 1426102 h 1815417"/>
                    <a:gd name="connsiteX1" fmla="*/ 304800 w 1438275"/>
                    <a:gd name="connsiteY1" fmla="*/ 1182024 h 1815417"/>
                    <a:gd name="connsiteX2" fmla="*/ 304800 w 1438275"/>
                    <a:gd name="connsiteY2" fmla="*/ 704812 h 1815417"/>
                    <a:gd name="connsiteX3" fmla="*/ 1438275 w 1438275"/>
                    <a:gd name="connsiteY3" fmla="*/ 438150 h 1815417"/>
                    <a:gd name="connsiteX4" fmla="*/ 1143000 w 1438275"/>
                    <a:gd name="connsiteY4" fmla="*/ 0 h 1815417"/>
                    <a:gd name="connsiteX5" fmla="*/ 0 w 1438275"/>
                    <a:gd name="connsiteY5" fmla="*/ 526732 h 1815417"/>
                    <a:gd name="connsiteX6" fmla="*/ 0 w 1438275"/>
                    <a:gd name="connsiteY6" fmla="*/ 1162050 h 1815417"/>
                    <a:gd name="connsiteX7" fmla="*/ 281349 w 1438275"/>
                    <a:gd name="connsiteY7" fmla="*/ 1584084 h 1815417"/>
                    <a:gd name="connsiteX8" fmla="*/ 773697 w 1438275"/>
                    <a:gd name="connsiteY8" fmla="*/ 1789233 h 1815417"/>
                    <a:gd name="connsiteX9" fmla="*/ 847296 w 1438275"/>
                    <a:gd name="connsiteY9" fmla="*/ 1815418 h 1815417"/>
                    <a:gd name="connsiteX10" fmla="*/ 400002 w 1438275"/>
                    <a:gd name="connsiteY10" fmla="*/ 1426102 h 181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8275" h="1815417">
                      <a:moveTo>
                        <a:pt x="400002" y="1426102"/>
                      </a:moveTo>
                      <a:cubicBezTo>
                        <a:pt x="338261" y="1359903"/>
                        <a:pt x="304800" y="1272550"/>
                        <a:pt x="304800" y="1182024"/>
                      </a:cubicBezTo>
                      <a:lnTo>
                        <a:pt x="304800" y="704812"/>
                      </a:lnTo>
                      <a:cubicBezTo>
                        <a:pt x="304800" y="704812"/>
                        <a:pt x="898522" y="654053"/>
                        <a:pt x="1438275" y="438150"/>
                      </a:cubicBezTo>
                      <a:lnTo>
                        <a:pt x="1143000" y="0"/>
                      </a:lnTo>
                      <a:cubicBezTo>
                        <a:pt x="1143000" y="0"/>
                        <a:pt x="366484" y="382553"/>
                        <a:pt x="0" y="526732"/>
                      </a:cubicBezTo>
                      <a:lnTo>
                        <a:pt x="0" y="1162050"/>
                      </a:lnTo>
                      <a:cubicBezTo>
                        <a:pt x="0" y="1346625"/>
                        <a:pt x="110976" y="1513094"/>
                        <a:pt x="281349" y="1584084"/>
                      </a:cubicBezTo>
                      <a:lnTo>
                        <a:pt x="773697" y="1789233"/>
                      </a:lnTo>
                      <a:cubicBezTo>
                        <a:pt x="797795" y="1799273"/>
                        <a:pt x="822389" y="1807921"/>
                        <a:pt x="847296" y="1815418"/>
                      </a:cubicBezTo>
                      <a:cubicBezTo>
                        <a:pt x="629707" y="1656236"/>
                        <a:pt x="484870" y="1517085"/>
                        <a:pt x="400002" y="1426102"/>
                      </a:cubicBezTo>
                      <a:close/>
                    </a:path>
                  </a:pathLst>
                </a:custGeom>
                <a:solidFill>
                  <a:srgbClr val="F6B47B"/>
                </a:solidFill>
                <a:ln w="9525" cap="flat">
                  <a:noFill/>
                  <a:prstDash val="solid"/>
                  <a:miter/>
                </a:ln>
              </p:spPr>
              <p:txBody>
                <a:bodyPr rtlCol="0" anchor="ctr"/>
                <a:lstStyle/>
                <a:p>
                  <a:endParaRPr lang="en-US"/>
                </a:p>
              </p:txBody>
            </p:sp>
            <p:sp>
              <p:nvSpPr>
                <p:cNvPr id="48" name="Freihandform 47">
                  <a:extLst>
                    <a:ext uri="{FF2B5EF4-FFF2-40B4-BE49-F238E27FC236}">
                      <a16:creationId xmlns:a16="http://schemas.microsoft.com/office/drawing/2014/main" id="{15D37A66-2596-8813-B8E9-4FE99D59AF4D}"/>
                    </a:ext>
                  </a:extLst>
                </p:cNvPr>
                <p:cNvSpPr/>
                <p:nvPr/>
              </p:nvSpPr>
              <p:spPr>
                <a:xfrm>
                  <a:off x="-2439474" y="528475"/>
                  <a:ext cx="3352802" cy="2821488"/>
                </a:xfrm>
                <a:custGeom>
                  <a:avLst/>
                  <a:gdLst>
                    <a:gd name="connsiteX0" fmla="*/ 3048000 w 3352800"/>
                    <a:gd name="connsiteY0" fmla="*/ 1079316 h 2821487"/>
                    <a:gd name="connsiteX1" fmla="*/ 1676400 w 3352800"/>
                    <a:gd name="connsiteY1" fmla="*/ 0 h 2821487"/>
                    <a:gd name="connsiteX2" fmla="*/ 304800 w 3352800"/>
                    <a:gd name="connsiteY2" fmla="*/ 1079316 h 2821487"/>
                    <a:gd name="connsiteX3" fmla="*/ 0 w 3352800"/>
                    <a:gd name="connsiteY3" fmla="*/ 2667000 h 2821487"/>
                    <a:gd name="connsiteX4" fmla="*/ 1066800 w 3352800"/>
                    <a:gd name="connsiteY4" fmla="*/ 2819400 h 2821487"/>
                    <a:gd name="connsiteX5" fmla="*/ 832056 w 3352800"/>
                    <a:gd name="connsiteY5" fmla="*/ 1442380 h 2821487"/>
                    <a:gd name="connsiteX6" fmla="*/ 1447829 w 3352800"/>
                    <a:gd name="connsiteY6" fmla="*/ 1419054 h 2821487"/>
                    <a:gd name="connsiteX7" fmla="*/ 1676400 w 3352800"/>
                    <a:gd name="connsiteY7" fmla="*/ 990591 h 2821487"/>
                    <a:gd name="connsiteX8" fmla="*/ 1676438 w 3352800"/>
                    <a:gd name="connsiteY8" fmla="*/ 1398156 h 2821487"/>
                    <a:gd name="connsiteX9" fmla="*/ 2133600 w 3352800"/>
                    <a:gd name="connsiteY9" fmla="*/ 1371600 h 2821487"/>
                    <a:gd name="connsiteX10" fmla="*/ 2286000 w 3352800"/>
                    <a:gd name="connsiteY10" fmla="*/ 1066800 h 2821487"/>
                    <a:gd name="connsiteX11" fmla="*/ 2362200 w 3352800"/>
                    <a:gd name="connsiteY11" fmla="*/ 1295400 h 2821487"/>
                    <a:gd name="connsiteX12" fmla="*/ 2514600 w 3352800"/>
                    <a:gd name="connsiteY12" fmla="*/ 1295400 h 2821487"/>
                    <a:gd name="connsiteX13" fmla="*/ 2286000 w 3352800"/>
                    <a:gd name="connsiteY13" fmla="*/ 2819400 h 2821487"/>
                    <a:gd name="connsiteX14" fmla="*/ 3352800 w 3352800"/>
                    <a:gd name="connsiteY14" fmla="*/ 2667000 h 2821487"/>
                    <a:gd name="connsiteX15" fmla="*/ 3048000 w 3352800"/>
                    <a:gd name="connsiteY15" fmla="*/ 1079316 h 282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2800" h="2821487">
                      <a:moveTo>
                        <a:pt x="3048000" y="1079316"/>
                      </a:moveTo>
                      <a:cubicBezTo>
                        <a:pt x="2705100" y="285750"/>
                        <a:pt x="2301554" y="0"/>
                        <a:pt x="1676400" y="0"/>
                      </a:cubicBezTo>
                      <a:cubicBezTo>
                        <a:pt x="1051246" y="0"/>
                        <a:pt x="647700" y="285750"/>
                        <a:pt x="304800" y="1079316"/>
                      </a:cubicBezTo>
                      <a:cubicBezTo>
                        <a:pt x="16364" y="1746828"/>
                        <a:pt x="0" y="2667000"/>
                        <a:pt x="0" y="2667000"/>
                      </a:cubicBezTo>
                      <a:cubicBezTo>
                        <a:pt x="501653" y="2851147"/>
                        <a:pt x="1066800" y="2819400"/>
                        <a:pt x="1066800" y="2819400"/>
                      </a:cubicBezTo>
                      <a:cubicBezTo>
                        <a:pt x="882644" y="2393947"/>
                        <a:pt x="813968" y="1883178"/>
                        <a:pt x="832056" y="1442380"/>
                      </a:cubicBezTo>
                      <a:cubicBezTo>
                        <a:pt x="1060866" y="1442380"/>
                        <a:pt x="1265749" y="1433036"/>
                        <a:pt x="1447829" y="1419054"/>
                      </a:cubicBezTo>
                      <a:cubicBezTo>
                        <a:pt x="1500530" y="1415005"/>
                        <a:pt x="1676400" y="990591"/>
                        <a:pt x="1676400" y="990591"/>
                      </a:cubicBezTo>
                      <a:lnTo>
                        <a:pt x="1676438" y="1398156"/>
                      </a:lnTo>
                      <a:cubicBezTo>
                        <a:pt x="1871663" y="1395413"/>
                        <a:pt x="2014538" y="1390650"/>
                        <a:pt x="2133600" y="1371600"/>
                      </a:cubicBezTo>
                      <a:lnTo>
                        <a:pt x="2286000" y="1066800"/>
                      </a:lnTo>
                      <a:lnTo>
                        <a:pt x="2362200" y="1295400"/>
                      </a:lnTo>
                      <a:cubicBezTo>
                        <a:pt x="2436019" y="1295400"/>
                        <a:pt x="2514600" y="1295400"/>
                        <a:pt x="2514600" y="1295400"/>
                      </a:cubicBezTo>
                      <a:cubicBezTo>
                        <a:pt x="2532688" y="1736198"/>
                        <a:pt x="2470147" y="2393947"/>
                        <a:pt x="2286000" y="2819400"/>
                      </a:cubicBezTo>
                      <a:cubicBezTo>
                        <a:pt x="2286000" y="2819400"/>
                        <a:pt x="2851156" y="2851147"/>
                        <a:pt x="3352800" y="2667000"/>
                      </a:cubicBezTo>
                      <a:cubicBezTo>
                        <a:pt x="3352800" y="2667000"/>
                        <a:pt x="3336436" y="1746828"/>
                        <a:pt x="3048000" y="1079316"/>
                      </a:cubicBezTo>
                      <a:close/>
                    </a:path>
                  </a:pathLst>
                </a:custGeom>
                <a:solidFill>
                  <a:schemeClr val="tx1">
                    <a:lumMod val="85000"/>
                    <a:lumOff val="15000"/>
                  </a:schemeClr>
                </a:solidFill>
                <a:ln w="9525" cap="flat">
                  <a:noFill/>
                  <a:prstDash val="solid"/>
                  <a:miter/>
                </a:ln>
              </p:spPr>
              <p:txBody>
                <a:bodyPr rtlCol="0" anchor="ctr"/>
                <a:lstStyle/>
                <a:p>
                  <a:endParaRPr lang="en-US" dirty="0">
                    <a:solidFill>
                      <a:schemeClr val="tx1">
                        <a:lumMod val="85000"/>
                        <a:lumOff val="15000"/>
                      </a:schemeClr>
                    </a:solidFill>
                  </a:endParaRPr>
                </a:p>
              </p:txBody>
            </p:sp>
            <p:sp>
              <p:nvSpPr>
                <p:cNvPr id="49" name="Freihandform 48">
                  <a:extLst>
                    <a:ext uri="{FF2B5EF4-FFF2-40B4-BE49-F238E27FC236}">
                      <a16:creationId xmlns:a16="http://schemas.microsoft.com/office/drawing/2014/main" id="{60F3F572-4C27-605B-A1B3-35851A92E571}"/>
                    </a:ext>
                  </a:extLst>
                </p:cNvPr>
                <p:cNvSpPr/>
                <p:nvPr/>
              </p:nvSpPr>
              <p:spPr>
                <a:xfrm>
                  <a:off x="-2439475" y="528466"/>
                  <a:ext cx="1676400" cy="2821496"/>
                </a:xfrm>
                <a:custGeom>
                  <a:avLst/>
                  <a:gdLst>
                    <a:gd name="connsiteX0" fmla="*/ 304800 w 1676400"/>
                    <a:gd name="connsiteY0" fmla="*/ 1079325 h 2821496"/>
                    <a:gd name="connsiteX1" fmla="*/ 0 w 1676400"/>
                    <a:gd name="connsiteY1" fmla="*/ 2667010 h 2821496"/>
                    <a:gd name="connsiteX2" fmla="*/ 1066800 w 1676400"/>
                    <a:gd name="connsiteY2" fmla="*/ 2819410 h 2821496"/>
                    <a:gd name="connsiteX3" fmla="*/ 832056 w 1676400"/>
                    <a:gd name="connsiteY3" fmla="*/ 1442390 h 2821496"/>
                    <a:gd name="connsiteX4" fmla="*/ 1219295 w 1676400"/>
                    <a:gd name="connsiteY4" fmla="*/ 1432922 h 2821496"/>
                    <a:gd name="connsiteX5" fmla="*/ 1676400 w 1676400"/>
                    <a:gd name="connsiteY5" fmla="*/ 0 h 2821496"/>
                    <a:gd name="connsiteX6" fmla="*/ 304800 w 1676400"/>
                    <a:gd name="connsiteY6" fmla="*/ 1079325 h 28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400" h="2821496">
                      <a:moveTo>
                        <a:pt x="304800" y="1079325"/>
                      </a:moveTo>
                      <a:cubicBezTo>
                        <a:pt x="16364" y="1746837"/>
                        <a:pt x="0" y="2667010"/>
                        <a:pt x="0" y="2667010"/>
                      </a:cubicBezTo>
                      <a:cubicBezTo>
                        <a:pt x="501653" y="2851157"/>
                        <a:pt x="1066800" y="2819410"/>
                        <a:pt x="1066800" y="2819410"/>
                      </a:cubicBezTo>
                      <a:cubicBezTo>
                        <a:pt x="882644" y="2393956"/>
                        <a:pt x="813968" y="1883188"/>
                        <a:pt x="832056" y="1442390"/>
                      </a:cubicBezTo>
                      <a:cubicBezTo>
                        <a:pt x="970121" y="1442390"/>
                        <a:pt x="1098414" y="1438694"/>
                        <a:pt x="1219295" y="1432922"/>
                      </a:cubicBezTo>
                      <a:cubicBezTo>
                        <a:pt x="1221238" y="1215057"/>
                        <a:pt x="1267206" y="229400"/>
                        <a:pt x="1676400" y="0"/>
                      </a:cubicBezTo>
                      <a:cubicBezTo>
                        <a:pt x="1051255" y="10"/>
                        <a:pt x="647700" y="285760"/>
                        <a:pt x="304800" y="1079325"/>
                      </a:cubicBezTo>
                      <a:close/>
                    </a:path>
                  </a:pathLst>
                </a:custGeom>
                <a:solidFill>
                  <a:schemeClr val="tx1">
                    <a:lumMod val="95000"/>
                    <a:lumOff val="5000"/>
                  </a:schemeClr>
                </a:solidFill>
                <a:ln w="9525" cap="flat">
                  <a:noFill/>
                  <a:prstDash val="solid"/>
                  <a:miter/>
                </a:ln>
              </p:spPr>
              <p:txBody>
                <a:bodyPr rtlCol="0" anchor="ctr"/>
                <a:lstStyle/>
                <a:p>
                  <a:endParaRPr lang="en-US"/>
                </a:p>
              </p:txBody>
            </p:sp>
            <p:sp>
              <p:nvSpPr>
                <p:cNvPr id="50" name="Freihandform 49">
                  <a:extLst>
                    <a:ext uri="{FF2B5EF4-FFF2-40B4-BE49-F238E27FC236}">
                      <a16:creationId xmlns:a16="http://schemas.microsoft.com/office/drawing/2014/main" id="{30071917-AAA6-37CB-0DA2-B4E91CAFB4AD}"/>
                    </a:ext>
                  </a:extLst>
                </p:cNvPr>
                <p:cNvSpPr/>
                <p:nvPr/>
              </p:nvSpPr>
              <p:spPr>
                <a:xfrm>
                  <a:off x="-2178399" y="3627533"/>
                  <a:ext cx="2830659" cy="1320532"/>
                </a:xfrm>
                <a:custGeom>
                  <a:avLst/>
                  <a:gdLst>
                    <a:gd name="connsiteX0" fmla="*/ 2530139 w 2830659"/>
                    <a:gd name="connsiteY0" fmla="*/ 87255 h 1320532"/>
                    <a:gd name="connsiteX1" fmla="*/ 2366005 w 2830659"/>
                    <a:gd name="connsiteY1" fmla="*/ 5188 h 1320532"/>
                    <a:gd name="connsiteX2" fmla="*/ 2297577 w 2830659"/>
                    <a:gd name="connsiteY2" fmla="*/ 37211 h 1320532"/>
                    <a:gd name="connsiteX3" fmla="*/ 1415314 w 2830659"/>
                    <a:gd name="connsiteY3" fmla="*/ 710971 h 1320532"/>
                    <a:gd name="connsiteX4" fmla="*/ 532966 w 2830659"/>
                    <a:gd name="connsiteY4" fmla="*/ 36915 h 1320532"/>
                    <a:gd name="connsiteX5" fmla="*/ 464900 w 2830659"/>
                    <a:gd name="connsiteY5" fmla="*/ 5054 h 1320532"/>
                    <a:gd name="connsiteX6" fmla="*/ 315224 w 2830659"/>
                    <a:gd name="connsiteY6" fmla="*/ 79892 h 1320532"/>
                    <a:gd name="connsiteX7" fmla="*/ 93254 w 2830659"/>
                    <a:gd name="connsiteY7" fmla="*/ 377663 h 1320532"/>
                    <a:gd name="connsiteX8" fmla="*/ 2042 w 2830659"/>
                    <a:gd name="connsiteY8" fmla="*/ 1061720 h 1320532"/>
                    <a:gd name="connsiteX9" fmla="*/ 228633 w 2830659"/>
                    <a:gd name="connsiteY9" fmla="*/ 1320533 h 1320532"/>
                    <a:gd name="connsiteX10" fmla="*/ 2602025 w 2830659"/>
                    <a:gd name="connsiteY10" fmla="*/ 1320533 h 1320532"/>
                    <a:gd name="connsiteX11" fmla="*/ 2828615 w 2830659"/>
                    <a:gd name="connsiteY11" fmla="*/ 1061720 h 1320532"/>
                    <a:gd name="connsiteX12" fmla="*/ 2737404 w 2830659"/>
                    <a:gd name="connsiteY12" fmla="*/ 377663 h 1320532"/>
                    <a:gd name="connsiteX13" fmla="*/ 2530139 w 2830659"/>
                    <a:gd name="connsiteY13" fmla="*/ 87255 h 13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30659" h="1320532">
                      <a:moveTo>
                        <a:pt x="2530139" y="87255"/>
                      </a:moveTo>
                      <a:lnTo>
                        <a:pt x="2366005" y="5188"/>
                      </a:lnTo>
                      <a:cubicBezTo>
                        <a:pt x="2338192" y="-8719"/>
                        <a:pt x="2305740" y="7207"/>
                        <a:pt x="2297577" y="37211"/>
                      </a:cubicBezTo>
                      <a:cubicBezTo>
                        <a:pt x="2191945" y="425459"/>
                        <a:pt x="1837024" y="710971"/>
                        <a:pt x="1415314" y="710971"/>
                      </a:cubicBezTo>
                      <a:cubicBezTo>
                        <a:pt x="993500" y="710971"/>
                        <a:pt x="638503" y="425316"/>
                        <a:pt x="532966" y="36915"/>
                      </a:cubicBezTo>
                      <a:cubicBezTo>
                        <a:pt x="524851" y="7064"/>
                        <a:pt x="492561" y="-8776"/>
                        <a:pt x="464900" y="5054"/>
                      </a:cubicBezTo>
                      <a:lnTo>
                        <a:pt x="315224" y="79892"/>
                      </a:lnTo>
                      <a:cubicBezTo>
                        <a:pt x="187494" y="143757"/>
                        <a:pt x="109942" y="252495"/>
                        <a:pt x="93254" y="377663"/>
                      </a:cubicBezTo>
                      <a:lnTo>
                        <a:pt x="2042" y="1061720"/>
                      </a:lnTo>
                      <a:cubicBezTo>
                        <a:pt x="-16226" y="1198765"/>
                        <a:pt x="90387" y="1320533"/>
                        <a:pt x="228633" y="1320533"/>
                      </a:cubicBezTo>
                      <a:lnTo>
                        <a:pt x="2602025" y="1320533"/>
                      </a:lnTo>
                      <a:cubicBezTo>
                        <a:pt x="2740280" y="1320533"/>
                        <a:pt x="2846893" y="1198765"/>
                        <a:pt x="2828615" y="1061720"/>
                      </a:cubicBezTo>
                      <a:lnTo>
                        <a:pt x="2737404" y="377663"/>
                      </a:lnTo>
                      <a:cubicBezTo>
                        <a:pt x="2720725" y="252504"/>
                        <a:pt x="2643097" y="143729"/>
                        <a:pt x="2530139" y="87255"/>
                      </a:cubicBezTo>
                      <a:close/>
                    </a:path>
                  </a:pathLst>
                </a:custGeom>
                <a:solidFill>
                  <a:schemeClr val="accent6"/>
                </a:solidFill>
                <a:ln w="9525" cap="flat">
                  <a:noFill/>
                  <a:prstDash val="solid"/>
                  <a:miter/>
                </a:ln>
              </p:spPr>
              <p:txBody>
                <a:bodyPr rtlCol="0" anchor="ctr"/>
                <a:lstStyle/>
                <a:p>
                  <a:endParaRPr lang="en-US"/>
                </a:p>
              </p:txBody>
            </p:sp>
            <p:sp>
              <p:nvSpPr>
                <p:cNvPr id="51" name="Freihandform 50">
                  <a:extLst>
                    <a:ext uri="{FF2B5EF4-FFF2-40B4-BE49-F238E27FC236}">
                      <a16:creationId xmlns:a16="http://schemas.microsoft.com/office/drawing/2014/main" id="{A14AF70B-3F4C-DEA4-00A7-E9B63537D196}"/>
                    </a:ext>
                  </a:extLst>
                </p:cNvPr>
                <p:cNvSpPr/>
                <p:nvPr/>
              </p:nvSpPr>
              <p:spPr>
                <a:xfrm>
                  <a:off x="-2178418" y="3891981"/>
                  <a:ext cx="577133" cy="1056093"/>
                </a:xfrm>
                <a:custGeom>
                  <a:avLst/>
                  <a:gdLst>
                    <a:gd name="connsiteX0" fmla="*/ 127973 w 577133"/>
                    <a:gd name="connsiteY0" fmla="*/ 0 h 1056093"/>
                    <a:gd name="connsiteX1" fmla="*/ 93254 w 577133"/>
                    <a:gd name="connsiteY1" fmla="*/ 113224 h 1056093"/>
                    <a:gd name="connsiteX2" fmla="*/ 2042 w 577133"/>
                    <a:gd name="connsiteY2" fmla="*/ 797281 h 1056093"/>
                    <a:gd name="connsiteX3" fmla="*/ 228642 w 577133"/>
                    <a:gd name="connsiteY3" fmla="*/ 1056094 h 1056093"/>
                    <a:gd name="connsiteX4" fmla="*/ 577133 w 577133"/>
                    <a:gd name="connsiteY4" fmla="*/ 1056094 h 1056093"/>
                    <a:gd name="connsiteX5" fmla="*/ 577133 w 577133"/>
                    <a:gd name="connsiteY5" fmla="*/ 751294 h 1056093"/>
                    <a:gd name="connsiteX6" fmla="*/ 485693 w 577133"/>
                    <a:gd name="connsiteY6" fmla="*/ 476974 h 1056093"/>
                    <a:gd name="connsiteX7" fmla="*/ 127973 w 577133"/>
                    <a:gd name="connsiteY7" fmla="*/ 0 h 10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 h="1056093">
                      <a:moveTo>
                        <a:pt x="127973" y="0"/>
                      </a:moveTo>
                      <a:cubicBezTo>
                        <a:pt x="110704" y="35566"/>
                        <a:pt x="98569" y="73419"/>
                        <a:pt x="93254" y="113224"/>
                      </a:cubicBezTo>
                      <a:lnTo>
                        <a:pt x="2042" y="797281"/>
                      </a:lnTo>
                      <a:cubicBezTo>
                        <a:pt x="-16226" y="934326"/>
                        <a:pt x="90387" y="1056094"/>
                        <a:pt x="228642" y="1056094"/>
                      </a:cubicBezTo>
                      <a:lnTo>
                        <a:pt x="577133" y="1056094"/>
                      </a:lnTo>
                      <a:lnTo>
                        <a:pt x="577133" y="751294"/>
                      </a:lnTo>
                      <a:cubicBezTo>
                        <a:pt x="577133" y="652367"/>
                        <a:pt x="545044" y="556117"/>
                        <a:pt x="485693" y="476974"/>
                      </a:cubicBezTo>
                      <a:lnTo>
                        <a:pt x="127973" y="0"/>
                      </a:lnTo>
                      <a:close/>
                    </a:path>
                  </a:pathLst>
                </a:custGeom>
                <a:solidFill>
                  <a:schemeClr val="accent5"/>
                </a:solidFill>
                <a:ln w="9525" cap="flat">
                  <a:noFill/>
                  <a:prstDash val="solid"/>
                  <a:miter/>
                </a:ln>
              </p:spPr>
              <p:txBody>
                <a:bodyPr rtlCol="0" anchor="ctr"/>
                <a:lstStyle/>
                <a:p>
                  <a:endParaRPr lang="en-US"/>
                </a:p>
              </p:txBody>
            </p:sp>
            <p:sp>
              <p:nvSpPr>
                <p:cNvPr id="52" name="Freihandform 51">
                  <a:extLst>
                    <a:ext uri="{FF2B5EF4-FFF2-40B4-BE49-F238E27FC236}">
                      <a16:creationId xmlns:a16="http://schemas.microsoft.com/office/drawing/2014/main" id="{440895E6-55A4-F7A0-1285-D8CD875864BB}"/>
                    </a:ext>
                  </a:extLst>
                </p:cNvPr>
                <p:cNvSpPr/>
                <p:nvPr/>
              </p:nvSpPr>
              <p:spPr>
                <a:xfrm>
                  <a:off x="75134" y="3891981"/>
                  <a:ext cx="577133" cy="1056093"/>
                </a:xfrm>
                <a:custGeom>
                  <a:avLst/>
                  <a:gdLst>
                    <a:gd name="connsiteX0" fmla="*/ 449161 w 577133"/>
                    <a:gd name="connsiteY0" fmla="*/ 0 h 1056093"/>
                    <a:gd name="connsiteX1" fmla="*/ 483879 w 577133"/>
                    <a:gd name="connsiteY1" fmla="*/ 113224 h 1056093"/>
                    <a:gd name="connsiteX2" fmla="*/ 575091 w 577133"/>
                    <a:gd name="connsiteY2" fmla="*/ 797281 h 1056093"/>
                    <a:gd name="connsiteX3" fmla="*/ 348491 w 577133"/>
                    <a:gd name="connsiteY3" fmla="*/ 1056094 h 1056093"/>
                    <a:gd name="connsiteX4" fmla="*/ 0 w 577133"/>
                    <a:gd name="connsiteY4" fmla="*/ 1056094 h 1056093"/>
                    <a:gd name="connsiteX5" fmla="*/ 0 w 577133"/>
                    <a:gd name="connsiteY5" fmla="*/ 751294 h 1056093"/>
                    <a:gd name="connsiteX6" fmla="*/ 91440 w 577133"/>
                    <a:gd name="connsiteY6" fmla="*/ 476974 h 1056093"/>
                    <a:gd name="connsiteX7" fmla="*/ 449161 w 577133"/>
                    <a:gd name="connsiteY7" fmla="*/ 0 h 10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133" h="1056093">
                      <a:moveTo>
                        <a:pt x="449161" y="0"/>
                      </a:moveTo>
                      <a:cubicBezTo>
                        <a:pt x="466430" y="35566"/>
                        <a:pt x="478564" y="73419"/>
                        <a:pt x="483879" y="113224"/>
                      </a:cubicBezTo>
                      <a:lnTo>
                        <a:pt x="575091" y="797281"/>
                      </a:lnTo>
                      <a:cubicBezTo>
                        <a:pt x="593360" y="934326"/>
                        <a:pt x="486746" y="1056094"/>
                        <a:pt x="348491" y="1056094"/>
                      </a:cubicBezTo>
                      <a:lnTo>
                        <a:pt x="0" y="1056094"/>
                      </a:lnTo>
                      <a:lnTo>
                        <a:pt x="0" y="751294"/>
                      </a:lnTo>
                      <a:cubicBezTo>
                        <a:pt x="0" y="652367"/>
                        <a:pt x="32090" y="556117"/>
                        <a:pt x="91440" y="476974"/>
                      </a:cubicBezTo>
                      <a:lnTo>
                        <a:pt x="449161" y="0"/>
                      </a:lnTo>
                      <a:close/>
                    </a:path>
                  </a:pathLst>
                </a:custGeom>
                <a:solidFill>
                  <a:schemeClr val="accent5"/>
                </a:solidFill>
                <a:ln w="9525" cap="flat">
                  <a:noFill/>
                  <a:prstDash val="solid"/>
                  <a:miter/>
                </a:ln>
              </p:spPr>
              <p:txBody>
                <a:bodyPr rtlCol="0" anchor="ctr"/>
                <a:lstStyle/>
                <a:p>
                  <a:endParaRPr lang="en-US"/>
                </a:p>
              </p:txBody>
            </p:sp>
            <p:sp>
              <p:nvSpPr>
                <p:cNvPr id="53" name="Freihandform 52">
                  <a:extLst>
                    <a:ext uri="{FF2B5EF4-FFF2-40B4-BE49-F238E27FC236}">
                      <a16:creationId xmlns:a16="http://schemas.microsoft.com/office/drawing/2014/main" id="{3DD20311-152E-E279-462E-258BA9BCB686}"/>
                    </a:ext>
                  </a:extLst>
                </p:cNvPr>
                <p:cNvSpPr/>
                <p:nvPr/>
              </p:nvSpPr>
              <p:spPr>
                <a:xfrm>
                  <a:off x="-1798890" y="3627523"/>
                  <a:ext cx="2071630" cy="863352"/>
                </a:xfrm>
                <a:custGeom>
                  <a:avLst/>
                  <a:gdLst>
                    <a:gd name="connsiteX0" fmla="*/ 1035815 w 2071630"/>
                    <a:gd name="connsiteY0" fmla="*/ 863352 h 863352"/>
                    <a:gd name="connsiteX1" fmla="*/ 2071630 w 2071630"/>
                    <a:gd name="connsiteY1" fmla="*/ 47755 h 863352"/>
                    <a:gd name="connsiteX2" fmla="*/ 1986496 w 2071630"/>
                    <a:gd name="connsiteY2" fmla="*/ 5188 h 863352"/>
                    <a:gd name="connsiteX3" fmla="*/ 1918068 w 2071630"/>
                    <a:gd name="connsiteY3" fmla="*/ 37211 h 863352"/>
                    <a:gd name="connsiteX4" fmla="*/ 1035796 w 2071630"/>
                    <a:gd name="connsiteY4" fmla="*/ 710971 h 863352"/>
                    <a:gd name="connsiteX5" fmla="*/ 153448 w 2071630"/>
                    <a:gd name="connsiteY5" fmla="*/ 36915 h 863352"/>
                    <a:gd name="connsiteX6" fmla="*/ 85382 w 2071630"/>
                    <a:gd name="connsiteY6" fmla="*/ 5054 h 863352"/>
                    <a:gd name="connsiteX7" fmla="*/ 0 w 2071630"/>
                    <a:gd name="connsiteY7" fmla="*/ 47745 h 863352"/>
                    <a:gd name="connsiteX8" fmla="*/ 1035815 w 2071630"/>
                    <a:gd name="connsiteY8" fmla="*/ 863352 h 86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630" h="863352">
                      <a:moveTo>
                        <a:pt x="1035815" y="863352"/>
                      </a:moveTo>
                      <a:cubicBezTo>
                        <a:pt x="1538307" y="863352"/>
                        <a:pt x="1958521" y="515490"/>
                        <a:pt x="2071630" y="47755"/>
                      </a:cubicBezTo>
                      <a:lnTo>
                        <a:pt x="1986496" y="5188"/>
                      </a:lnTo>
                      <a:cubicBezTo>
                        <a:pt x="1958692" y="-8719"/>
                        <a:pt x="1926231" y="7207"/>
                        <a:pt x="1918068" y="37211"/>
                      </a:cubicBezTo>
                      <a:cubicBezTo>
                        <a:pt x="1812436" y="425459"/>
                        <a:pt x="1457515" y="710971"/>
                        <a:pt x="1035796" y="710971"/>
                      </a:cubicBezTo>
                      <a:cubicBezTo>
                        <a:pt x="613982" y="710971"/>
                        <a:pt x="258985" y="425316"/>
                        <a:pt x="153448" y="36915"/>
                      </a:cubicBezTo>
                      <a:cubicBezTo>
                        <a:pt x="145332" y="7064"/>
                        <a:pt x="113043" y="-8776"/>
                        <a:pt x="85382" y="5054"/>
                      </a:cubicBezTo>
                      <a:lnTo>
                        <a:pt x="0" y="47745"/>
                      </a:lnTo>
                      <a:cubicBezTo>
                        <a:pt x="113109" y="515499"/>
                        <a:pt x="533324" y="863352"/>
                        <a:pt x="1035815" y="863352"/>
                      </a:cubicBezTo>
                      <a:close/>
                    </a:path>
                  </a:pathLst>
                </a:custGeom>
                <a:solidFill>
                  <a:schemeClr val="accent4"/>
                </a:solidFill>
                <a:ln w="9525" cap="flat">
                  <a:noFill/>
                  <a:prstDash val="solid"/>
                  <a:miter/>
                </a:ln>
              </p:spPr>
              <p:txBody>
                <a:bodyPr rtlCol="0" anchor="ctr"/>
                <a:lstStyle/>
                <a:p>
                  <a:endParaRPr lang="en-US"/>
                </a:p>
              </p:txBody>
            </p:sp>
          </p:grpSp>
          <p:grpSp>
            <p:nvGrpSpPr>
              <p:cNvPr id="25" name="Grafik 6">
                <a:extLst>
                  <a:ext uri="{FF2B5EF4-FFF2-40B4-BE49-F238E27FC236}">
                    <a16:creationId xmlns:a16="http://schemas.microsoft.com/office/drawing/2014/main" id="{271CD26B-D65A-3B24-1EF3-451330C4993F}"/>
                  </a:ext>
                </a:extLst>
              </p:cNvPr>
              <p:cNvGrpSpPr/>
              <p:nvPr/>
            </p:nvGrpSpPr>
            <p:grpSpPr>
              <a:xfrm>
                <a:off x="1151345" y="666631"/>
                <a:ext cx="335646" cy="479443"/>
                <a:chOff x="1020799" y="697849"/>
                <a:chExt cx="335646" cy="479443"/>
              </a:xfrm>
            </p:grpSpPr>
            <p:sp>
              <p:nvSpPr>
                <p:cNvPr id="26" name="Freihandform 25">
                  <a:extLst>
                    <a:ext uri="{FF2B5EF4-FFF2-40B4-BE49-F238E27FC236}">
                      <a16:creationId xmlns:a16="http://schemas.microsoft.com/office/drawing/2014/main" id="{407956E9-4B38-A918-EEC2-3B90CBF39750}"/>
                    </a:ext>
                  </a:extLst>
                </p:cNvPr>
                <p:cNvSpPr/>
                <p:nvPr/>
              </p:nvSpPr>
              <p:spPr>
                <a:xfrm>
                  <a:off x="1020799" y="697849"/>
                  <a:ext cx="335646" cy="479443"/>
                </a:xfrm>
                <a:custGeom>
                  <a:avLst/>
                  <a:gdLst>
                    <a:gd name="connsiteX0" fmla="*/ 335444 w 335646"/>
                    <a:gd name="connsiteY0" fmla="*/ 450573 h 479443"/>
                    <a:gd name="connsiteX1" fmla="*/ 324607 w 335646"/>
                    <a:gd name="connsiteY1" fmla="*/ 363875 h 479443"/>
                    <a:gd name="connsiteX2" fmla="*/ 301455 w 335646"/>
                    <a:gd name="connsiteY2" fmla="*/ 335634 h 479443"/>
                    <a:gd name="connsiteX3" fmla="*/ 254578 w 335646"/>
                    <a:gd name="connsiteY3" fmla="*/ 320007 h 479443"/>
                    <a:gd name="connsiteX4" fmla="*/ 243916 w 335646"/>
                    <a:gd name="connsiteY4" fmla="*/ 325015 h 479443"/>
                    <a:gd name="connsiteX5" fmla="*/ 230900 w 335646"/>
                    <a:gd name="connsiteY5" fmla="*/ 320677 h 479443"/>
                    <a:gd name="connsiteX6" fmla="*/ 219192 w 335646"/>
                    <a:gd name="connsiteY6" fmla="*/ 304432 h 479443"/>
                    <a:gd name="connsiteX7" fmla="*/ 219192 w 335646"/>
                    <a:gd name="connsiteY7" fmla="*/ 276819 h 479443"/>
                    <a:gd name="connsiteX8" fmla="*/ 256072 w 335646"/>
                    <a:gd name="connsiteY8" fmla="*/ 261454 h 479443"/>
                    <a:gd name="connsiteX9" fmla="*/ 287684 w 335646"/>
                    <a:gd name="connsiteY9" fmla="*/ 214037 h 479443"/>
                    <a:gd name="connsiteX10" fmla="*/ 287684 w 335646"/>
                    <a:gd name="connsiteY10" fmla="*/ 205476 h 479443"/>
                    <a:gd name="connsiteX11" fmla="*/ 313368 w 335646"/>
                    <a:gd name="connsiteY11" fmla="*/ 179791 h 479443"/>
                    <a:gd name="connsiteX12" fmla="*/ 305000 w 335646"/>
                    <a:gd name="connsiteY12" fmla="*/ 160824 h 479443"/>
                    <a:gd name="connsiteX13" fmla="*/ 309983 w 335646"/>
                    <a:gd name="connsiteY13" fmla="*/ 113492 h 479443"/>
                    <a:gd name="connsiteX14" fmla="*/ 207810 w 335646"/>
                    <a:gd name="connsiteY14" fmla="*/ 0 h 479443"/>
                    <a:gd name="connsiteX15" fmla="*/ 99331 w 335646"/>
                    <a:gd name="connsiteY15" fmla="*/ 0 h 479443"/>
                    <a:gd name="connsiteX16" fmla="*/ 59302 w 335646"/>
                    <a:gd name="connsiteY16" fmla="*/ 27631 h 479443"/>
                    <a:gd name="connsiteX17" fmla="*/ 20719 w 335646"/>
                    <a:gd name="connsiteY17" fmla="*/ 85205 h 479443"/>
                    <a:gd name="connsiteX18" fmla="*/ 29720 w 335646"/>
                    <a:gd name="connsiteY18" fmla="*/ 161715 h 479443"/>
                    <a:gd name="connsiteX19" fmla="*/ 22278 w 335646"/>
                    <a:gd name="connsiteY19" fmla="*/ 179791 h 479443"/>
                    <a:gd name="connsiteX20" fmla="*/ 47962 w 335646"/>
                    <a:gd name="connsiteY20" fmla="*/ 205476 h 479443"/>
                    <a:gd name="connsiteX21" fmla="*/ 47962 w 335646"/>
                    <a:gd name="connsiteY21" fmla="*/ 214037 h 479443"/>
                    <a:gd name="connsiteX22" fmla="*/ 79573 w 335646"/>
                    <a:gd name="connsiteY22" fmla="*/ 261455 h 479443"/>
                    <a:gd name="connsiteX23" fmla="*/ 116454 w 335646"/>
                    <a:gd name="connsiteY23" fmla="*/ 276822 h 479443"/>
                    <a:gd name="connsiteX24" fmla="*/ 116454 w 335646"/>
                    <a:gd name="connsiteY24" fmla="*/ 304433 h 479443"/>
                    <a:gd name="connsiteX25" fmla="*/ 104746 w 335646"/>
                    <a:gd name="connsiteY25" fmla="*/ 320678 h 479443"/>
                    <a:gd name="connsiteX26" fmla="*/ 91730 w 335646"/>
                    <a:gd name="connsiteY26" fmla="*/ 325016 h 479443"/>
                    <a:gd name="connsiteX27" fmla="*/ 81068 w 335646"/>
                    <a:gd name="connsiteY27" fmla="*/ 320008 h 479443"/>
                    <a:gd name="connsiteX28" fmla="*/ 34191 w 335646"/>
                    <a:gd name="connsiteY28" fmla="*/ 335635 h 479443"/>
                    <a:gd name="connsiteX29" fmla="*/ 11039 w 335646"/>
                    <a:gd name="connsiteY29" fmla="*/ 363876 h 479443"/>
                    <a:gd name="connsiteX30" fmla="*/ 202 w 335646"/>
                    <a:gd name="connsiteY30" fmla="*/ 450574 h 479443"/>
                    <a:gd name="connsiteX31" fmla="*/ 25688 w 335646"/>
                    <a:gd name="connsiteY31" fmla="*/ 479443 h 479443"/>
                    <a:gd name="connsiteX32" fmla="*/ 25929 w 335646"/>
                    <a:gd name="connsiteY32" fmla="*/ 479443 h 479443"/>
                    <a:gd name="connsiteX33" fmla="*/ 309717 w 335646"/>
                    <a:gd name="connsiteY33" fmla="*/ 479443 h 479443"/>
                    <a:gd name="connsiteX34" fmla="*/ 309958 w 335646"/>
                    <a:gd name="connsiteY34" fmla="*/ 479443 h 479443"/>
                    <a:gd name="connsiteX35" fmla="*/ 335444 w 335646"/>
                    <a:gd name="connsiteY35" fmla="*/ 450573 h 47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5646" h="479443">
                      <a:moveTo>
                        <a:pt x="335444" y="450573"/>
                      </a:moveTo>
                      <a:lnTo>
                        <a:pt x="324607" y="363875"/>
                      </a:lnTo>
                      <a:cubicBezTo>
                        <a:pt x="322971" y="350789"/>
                        <a:pt x="313966" y="339804"/>
                        <a:pt x="301455" y="335634"/>
                      </a:cubicBezTo>
                      <a:lnTo>
                        <a:pt x="254578" y="320007"/>
                      </a:lnTo>
                      <a:cubicBezTo>
                        <a:pt x="250236" y="318559"/>
                        <a:pt x="245470" y="320761"/>
                        <a:pt x="243916" y="325015"/>
                      </a:cubicBezTo>
                      <a:lnTo>
                        <a:pt x="230900" y="320677"/>
                      </a:lnTo>
                      <a:cubicBezTo>
                        <a:pt x="223907" y="318346"/>
                        <a:pt x="219192" y="311803"/>
                        <a:pt x="219192" y="304432"/>
                      </a:cubicBezTo>
                      <a:lnTo>
                        <a:pt x="219192" y="276819"/>
                      </a:lnTo>
                      <a:lnTo>
                        <a:pt x="256072" y="261454"/>
                      </a:lnTo>
                      <a:cubicBezTo>
                        <a:pt x="275215" y="253479"/>
                        <a:pt x="287684" y="234775"/>
                        <a:pt x="287684" y="214037"/>
                      </a:cubicBezTo>
                      <a:lnTo>
                        <a:pt x="287684" y="205476"/>
                      </a:lnTo>
                      <a:cubicBezTo>
                        <a:pt x="301869" y="205476"/>
                        <a:pt x="313368" y="193976"/>
                        <a:pt x="313368" y="179791"/>
                      </a:cubicBezTo>
                      <a:cubicBezTo>
                        <a:pt x="313368" y="172278"/>
                        <a:pt x="310142" y="165521"/>
                        <a:pt x="305000" y="160824"/>
                      </a:cubicBezTo>
                      <a:lnTo>
                        <a:pt x="309983" y="113492"/>
                      </a:lnTo>
                      <a:cubicBezTo>
                        <a:pt x="316369" y="52833"/>
                        <a:pt x="268806" y="0"/>
                        <a:pt x="207810" y="0"/>
                      </a:cubicBezTo>
                      <a:lnTo>
                        <a:pt x="99331" y="0"/>
                      </a:lnTo>
                      <a:cubicBezTo>
                        <a:pt x="81035" y="0"/>
                        <a:pt x="65428" y="11482"/>
                        <a:pt x="59302" y="27631"/>
                      </a:cubicBezTo>
                      <a:cubicBezTo>
                        <a:pt x="34707" y="34476"/>
                        <a:pt x="17573" y="58471"/>
                        <a:pt x="20719" y="85205"/>
                      </a:cubicBezTo>
                      <a:lnTo>
                        <a:pt x="29720" y="161715"/>
                      </a:lnTo>
                      <a:cubicBezTo>
                        <a:pt x="25120" y="166356"/>
                        <a:pt x="22278" y="172741"/>
                        <a:pt x="22278" y="179791"/>
                      </a:cubicBezTo>
                      <a:cubicBezTo>
                        <a:pt x="22278" y="193976"/>
                        <a:pt x="33777" y="205476"/>
                        <a:pt x="47962" y="205476"/>
                      </a:cubicBezTo>
                      <a:lnTo>
                        <a:pt x="47962" y="214037"/>
                      </a:lnTo>
                      <a:cubicBezTo>
                        <a:pt x="47962" y="234774"/>
                        <a:pt x="60431" y="253478"/>
                        <a:pt x="79573" y="261455"/>
                      </a:cubicBezTo>
                      <a:lnTo>
                        <a:pt x="116454" y="276822"/>
                      </a:lnTo>
                      <a:lnTo>
                        <a:pt x="116454" y="304433"/>
                      </a:lnTo>
                      <a:cubicBezTo>
                        <a:pt x="116454" y="311804"/>
                        <a:pt x="111738" y="318347"/>
                        <a:pt x="104746" y="320678"/>
                      </a:cubicBezTo>
                      <a:lnTo>
                        <a:pt x="91730" y="325016"/>
                      </a:lnTo>
                      <a:cubicBezTo>
                        <a:pt x="90176" y="320762"/>
                        <a:pt x="85410" y="318561"/>
                        <a:pt x="81068" y="320008"/>
                      </a:cubicBezTo>
                      <a:lnTo>
                        <a:pt x="34191" y="335635"/>
                      </a:lnTo>
                      <a:cubicBezTo>
                        <a:pt x="21680" y="339805"/>
                        <a:pt x="12675" y="350790"/>
                        <a:pt x="11039" y="363876"/>
                      </a:cubicBezTo>
                      <a:lnTo>
                        <a:pt x="202" y="450574"/>
                      </a:lnTo>
                      <a:cubicBezTo>
                        <a:pt x="-1714" y="465903"/>
                        <a:pt x="10239" y="479443"/>
                        <a:pt x="25688" y="479443"/>
                      </a:cubicBezTo>
                      <a:lnTo>
                        <a:pt x="25929" y="479443"/>
                      </a:lnTo>
                      <a:lnTo>
                        <a:pt x="309717" y="479443"/>
                      </a:lnTo>
                      <a:lnTo>
                        <a:pt x="309958" y="479443"/>
                      </a:lnTo>
                      <a:cubicBezTo>
                        <a:pt x="325407" y="479443"/>
                        <a:pt x="337361" y="465903"/>
                        <a:pt x="335444" y="450573"/>
                      </a:cubicBezTo>
                      <a:close/>
                    </a:path>
                  </a:pathLst>
                </a:custGeom>
                <a:solidFill>
                  <a:srgbClr val="FFD7A3"/>
                </a:solidFill>
                <a:ln w="1063"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FF1D12DE-3F7C-0E27-373C-A3E0420F8C63}"/>
                    </a:ext>
                  </a:extLst>
                </p:cNvPr>
                <p:cNvSpPr/>
                <p:nvPr/>
              </p:nvSpPr>
              <p:spPr>
                <a:xfrm>
                  <a:off x="1041145" y="723533"/>
                  <a:ext cx="87546" cy="145545"/>
                </a:xfrm>
                <a:custGeom>
                  <a:avLst/>
                  <a:gdLst>
                    <a:gd name="connsiteX0" fmla="*/ 53300 w 87546"/>
                    <a:gd name="connsiteY0" fmla="*/ 0 h 145545"/>
                    <a:gd name="connsiteX1" fmla="*/ 53300 w 87546"/>
                    <a:gd name="connsiteY1" fmla="*/ 0 h 145545"/>
                    <a:gd name="connsiteX2" fmla="*/ 372 w 87546"/>
                    <a:gd name="connsiteY2" fmla="*/ 59519 h 145545"/>
                    <a:gd name="connsiteX3" fmla="*/ 10493 w 87546"/>
                    <a:gd name="connsiteY3" fmla="*/ 145545 h 145545"/>
                    <a:gd name="connsiteX4" fmla="*/ 53300 w 87546"/>
                    <a:gd name="connsiteY4" fmla="*/ 145545 h 145545"/>
                    <a:gd name="connsiteX5" fmla="*/ 87546 w 87546"/>
                    <a:gd name="connsiteY5" fmla="*/ 51369 h 145545"/>
                    <a:gd name="connsiteX6" fmla="*/ 53300 w 87546"/>
                    <a:gd name="connsiteY6" fmla="*/ 0 h 14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6" h="145545">
                      <a:moveTo>
                        <a:pt x="53300" y="0"/>
                      </a:moveTo>
                      <a:lnTo>
                        <a:pt x="53300" y="0"/>
                      </a:lnTo>
                      <a:cubicBezTo>
                        <a:pt x="21399" y="0"/>
                        <a:pt x="-3355" y="27838"/>
                        <a:pt x="372" y="59519"/>
                      </a:cubicBezTo>
                      <a:lnTo>
                        <a:pt x="10493" y="145545"/>
                      </a:lnTo>
                      <a:lnTo>
                        <a:pt x="53300" y="145545"/>
                      </a:lnTo>
                      <a:lnTo>
                        <a:pt x="87546" y="51369"/>
                      </a:lnTo>
                      <a:lnTo>
                        <a:pt x="53300" y="0"/>
                      </a:lnTo>
                      <a:close/>
                    </a:path>
                  </a:pathLst>
                </a:custGeom>
                <a:solidFill>
                  <a:srgbClr val="EF8C56"/>
                </a:solidFill>
                <a:ln w="1063" cap="flat">
                  <a:noFill/>
                  <a:prstDash val="solid"/>
                  <a:miter/>
                </a:ln>
              </p:spPr>
              <p:txBody>
                <a:bodyPr rtlCol="0" anchor="ctr"/>
                <a:lstStyle/>
                <a:p>
                  <a:endParaRPr lang="en-US"/>
                </a:p>
              </p:txBody>
            </p:sp>
            <p:sp>
              <p:nvSpPr>
                <p:cNvPr id="28" name="Freihandform 27">
                  <a:extLst>
                    <a:ext uri="{FF2B5EF4-FFF2-40B4-BE49-F238E27FC236}">
                      <a16:creationId xmlns:a16="http://schemas.microsoft.com/office/drawing/2014/main" id="{A91B41B5-BFDF-19A5-1BBD-0D47A8D45ACB}"/>
                    </a:ext>
                  </a:extLst>
                </p:cNvPr>
                <p:cNvSpPr/>
                <p:nvPr/>
              </p:nvSpPr>
              <p:spPr>
                <a:xfrm>
                  <a:off x="1128957" y="973956"/>
                  <a:ext cx="111033" cy="44791"/>
                </a:xfrm>
                <a:custGeom>
                  <a:avLst/>
                  <a:gdLst>
                    <a:gd name="connsiteX0" fmla="*/ 111034 w 111033"/>
                    <a:gd name="connsiteY0" fmla="*/ 0 h 44791"/>
                    <a:gd name="connsiteX1" fmla="*/ 8296 w 111033"/>
                    <a:gd name="connsiteY1" fmla="*/ 0 h 44791"/>
                    <a:gd name="connsiteX2" fmla="*/ 8296 w 111033"/>
                    <a:gd name="connsiteY2" fmla="*/ 28326 h 44791"/>
                    <a:gd name="connsiteX3" fmla="*/ 0 w 111033"/>
                    <a:gd name="connsiteY3" fmla="*/ 42988 h 44791"/>
                    <a:gd name="connsiteX4" fmla="*/ 111034 w 111033"/>
                    <a:gd name="connsiteY4" fmla="*/ 0 h 44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33" h="44791">
                      <a:moveTo>
                        <a:pt x="111034" y="0"/>
                      </a:moveTo>
                      <a:lnTo>
                        <a:pt x="8296" y="0"/>
                      </a:lnTo>
                      <a:lnTo>
                        <a:pt x="8296" y="28326"/>
                      </a:lnTo>
                      <a:cubicBezTo>
                        <a:pt x="8296" y="34418"/>
                        <a:pt x="5067" y="39939"/>
                        <a:pt x="0" y="42988"/>
                      </a:cubicBezTo>
                      <a:cubicBezTo>
                        <a:pt x="71622" y="55361"/>
                        <a:pt x="111034" y="0"/>
                        <a:pt x="111034" y="0"/>
                      </a:cubicBezTo>
                      <a:close/>
                    </a:path>
                  </a:pathLst>
                </a:custGeom>
                <a:solidFill>
                  <a:srgbClr val="FDC88E"/>
                </a:solidFill>
                <a:ln w="1063"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64FF8837-34D1-042B-9C5F-89C02D13BEA5}"/>
                    </a:ext>
                  </a:extLst>
                </p:cNvPr>
                <p:cNvSpPr/>
                <p:nvPr/>
              </p:nvSpPr>
              <p:spPr>
                <a:xfrm>
                  <a:off x="1077323" y="697849"/>
                  <a:ext cx="254034" cy="162669"/>
                </a:xfrm>
                <a:custGeom>
                  <a:avLst/>
                  <a:gdLst>
                    <a:gd name="connsiteX0" fmla="*/ 219388 w 254034"/>
                    <a:gd name="connsiteY0" fmla="*/ 162669 h 162669"/>
                    <a:gd name="connsiteX1" fmla="*/ 219388 w 254034"/>
                    <a:gd name="connsiteY1" fmla="*/ 94177 h 162669"/>
                    <a:gd name="connsiteX2" fmla="*/ 0 w 254034"/>
                    <a:gd name="connsiteY2" fmla="*/ 42807 h 162669"/>
                    <a:gd name="connsiteX3" fmla="*/ 0 w 254034"/>
                    <a:gd name="connsiteY3" fmla="*/ 42807 h 162669"/>
                    <a:gd name="connsiteX4" fmla="*/ 42807 w 254034"/>
                    <a:gd name="connsiteY4" fmla="*/ 0 h 162669"/>
                    <a:gd name="connsiteX5" fmla="*/ 151286 w 254034"/>
                    <a:gd name="connsiteY5" fmla="*/ 0 h 162669"/>
                    <a:gd name="connsiteX6" fmla="*/ 253459 w 254034"/>
                    <a:gd name="connsiteY6" fmla="*/ 113493 h 162669"/>
                    <a:gd name="connsiteX7" fmla="*/ 248283 w 254034"/>
                    <a:gd name="connsiteY7" fmla="*/ 162668 h 162669"/>
                    <a:gd name="connsiteX8" fmla="*/ 219388 w 254034"/>
                    <a:gd name="connsiteY8" fmla="*/ 162669 h 16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34" h="162669">
                      <a:moveTo>
                        <a:pt x="219388" y="162669"/>
                      </a:moveTo>
                      <a:lnTo>
                        <a:pt x="219388" y="94177"/>
                      </a:lnTo>
                      <a:lnTo>
                        <a:pt x="0" y="42807"/>
                      </a:lnTo>
                      <a:lnTo>
                        <a:pt x="0" y="42807"/>
                      </a:lnTo>
                      <a:cubicBezTo>
                        <a:pt x="0" y="19166"/>
                        <a:pt x="19166" y="0"/>
                        <a:pt x="42807" y="0"/>
                      </a:cubicBezTo>
                      <a:lnTo>
                        <a:pt x="151286" y="0"/>
                      </a:lnTo>
                      <a:cubicBezTo>
                        <a:pt x="212281" y="0"/>
                        <a:pt x="259844" y="52833"/>
                        <a:pt x="253459" y="113493"/>
                      </a:cubicBezTo>
                      <a:lnTo>
                        <a:pt x="248283" y="162668"/>
                      </a:lnTo>
                      <a:lnTo>
                        <a:pt x="219388" y="162669"/>
                      </a:lnTo>
                      <a:close/>
                    </a:path>
                  </a:pathLst>
                </a:custGeom>
                <a:solidFill>
                  <a:srgbClr val="FF9656"/>
                </a:solidFill>
                <a:ln w="1063"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DD8EF6B0-A452-ADD6-F613-8186C5BF641A}"/>
                    </a:ext>
                  </a:extLst>
                </p:cNvPr>
                <p:cNvSpPr/>
                <p:nvPr/>
              </p:nvSpPr>
              <p:spPr>
                <a:xfrm>
                  <a:off x="1118979" y="1043479"/>
                  <a:ext cx="139257" cy="86724"/>
                </a:xfrm>
                <a:custGeom>
                  <a:avLst/>
                  <a:gdLst>
                    <a:gd name="connsiteX0" fmla="*/ 139258 w 139257"/>
                    <a:gd name="connsiteY0" fmla="*/ 73 h 86724"/>
                    <a:gd name="connsiteX1" fmla="*/ 69643 w 139257"/>
                    <a:gd name="connsiteY1" fmla="*/ 22513 h 86724"/>
                    <a:gd name="connsiteX2" fmla="*/ 0 w 139257"/>
                    <a:gd name="connsiteY2" fmla="*/ 0 h 86724"/>
                    <a:gd name="connsiteX3" fmla="*/ 69643 w 139257"/>
                    <a:gd name="connsiteY3" fmla="*/ 86725 h 86724"/>
                    <a:gd name="connsiteX4" fmla="*/ 139258 w 139257"/>
                    <a:gd name="connsiteY4" fmla="*/ 73 h 8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57" h="86724">
                      <a:moveTo>
                        <a:pt x="139258" y="73"/>
                      </a:moveTo>
                      <a:cubicBezTo>
                        <a:pt x="122048" y="13849"/>
                        <a:pt x="97255" y="22513"/>
                        <a:pt x="69643" y="22513"/>
                      </a:cubicBezTo>
                      <a:cubicBezTo>
                        <a:pt x="41999" y="22513"/>
                        <a:pt x="17218" y="13801"/>
                        <a:pt x="0" y="0"/>
                      </a:cubicBezTo>
                      <a:cubicBezTo>
                        <a:pt x="6775" y="16730"/>
                        <a:pt x="30245" y="56230"/>
                        <a:pt x="69643" y="86725"/>
                      </a:cubicBezTo>
                      <a:cubicBezTo>
                        <a:pt x="108984" y="56275"/>
                        <a:pt x="132444" y="16883"/>
                        <a:pt x="139258" y="73"/>
                      </a:cubicBezTo>
                      <a:close/>
                    </a:path>
                  </a:pathLst>
                </a:custGeom>
                <a:solidFill>
                  <a:schemeClr val="accent4"/>
                </a:solidFill>
                <a:ln w="1063"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5B3F0586-1DFE-5490-41C9-67D721ECE907}"/>
                    </a:ext>
                  </a:extLst>
                </p:cNvPr>
                <p:cNvSpPr/>
                <p:nvPr/>
              </p:nvSpPr>
              <p:spPr>
                <a:xfrm>
                  <a:off x="1020799" y="1017411"/>
                  <a:ext cx="335646" cy="159880"/>
                </a:xfrm>
                <a:custGeom>
                  <a:avLst/>
                  <a:gdLst>
                    <a:gd name="connsiteX0" fmla="*/ 335444 w 335646"/>
                    <a:gd name="connsiteY0" fmla="*/ 131011 h 159880"/>
                    <a:gd name="connsiteX1" fmla="*/ 324607 w 335646"/>
                    <a:gd name="connsiteY1" fmla="*/ 44313 h 159880"/>
                    <a:gd name="connsiteX2" fmla="*/ 301455 w 335646"/>
                    <a:gd name="connsiteY2" fmla="*/ 16072 h 159880"/>
                    <a:gd name="connsiteX3" fmla="*/ 254578 w 335646"/>
                    <a:gd name="connsiteY3" fmla="*/ 445 h 159880"/>
                    <a:gd name="connsiteX4" fmla="*/ 243789 w 335646"/>
                    <a:gd name="connsiteY4" fmla="*/ 5794 h 159880"/>
                    <a:gd name="connsiteX5" fmla="*/ 167823 w 335646"/>
                    <a:gd name="connsiteY5" fmla="*/ 108512 h 159880"/>
                    <a:gd name="connsiteX6" fmla="*/ 91857 w 335646"/>
                    <a:gd name="connsiteY6" fmla="*/ 5794 h 159880"/>
                    <a:gd name="connsiteX7" fmla="*/ 81068 w 335646"/>
                    <a:gd name="connsiteY7" fmla="*/ 445 h 159880"/>
                    <a:gd name="connsiteX8" fmla="*/ 34191 w 335646"/>
                    <a:gd name="connsiteY8" fmla="*/ 16072 h 159880"/>
                    <a:gd name="connsiteX9" fmla="*/ 11039 w 335646"/>
                    <a:gd name="connsiteY9" fmla="*/ 44313 h 159880"/>
                    <a:gd name="connsiteX10" fmla="*/ 202 w 335646"/>
                    <a:gd name="connsiteY10" fmla="*/ 131011 h 159880"/>
                    <a:gd name="connsiteX11" fmla="*/ 25688 w 335646"/>
                    <a:gd name="connsiteY11" fmla="*/ 159881 h 159880"/>
                    <a:gd name="connsiteX12" fmla="*/ 309958 w 335646"/>
                    <a:gd name="connsiteY12" fmla="*/ 159881 h 159880"/>
                    <a:gd name="connsiteX13" fmla="*/ 335444 w 335646"/>
                    <a:gd name="connsiteY13" fmla="*/ 131011 h 15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46" h="159880">
                      <a:moveTo>
                        <a:pt x="335444" y="131011"/>
                      </a:moveTo>
                      <a:lnTo>
                        <a:pt x="324607" y="44313"/>
                      </a:lnTo>
                      <a:cubicBezTo>
                        <a:pt x="322971" y="31227"/>
                        <a:pt x="313966" y="20242"/>
                        <a:pt x="301455" y="16072"/>
                      </a:cubicBezTo>
                      <a:lnTo>
                        <a:pt x="254578" y="445"/>
                      </a:lnTo>
                      <a:cubicBezTo>
                        <a:pt x="250119" y="-1042"/>
                        <a:pt x="245205" y="1313"/>
                        <a:pt x="243789" y="5794"/>
                      </a:cubicBezTo>
                      <a:cubicBezTo>
                        <a:pt x="225718" y="62977"/>
                        <a:pt x="167823" y="108512"/>
                        <a:pt x="167823" y="108512"/>
                      </a:cubicBezTo>
                      <a:cubicBezTo>
                        <a:pt x="167823" y="108512"/>
                        <a:pt x="109928" y="62977"/>
                        <a:pt x="91857" y="5794"/>
                      </a:cubicBezTo>
                      <a:cubicBezTo>
                        <a:pt x="90441" y="1313"/>
                        <a:pt x="85526" y="-1041"/>
                        <a:pt x="81068" y="445"/>
                      </a:cubicBezTo>
                      <a:lnTo>
                        <a:pt x="34191" y="16072"/>
                      </a:lnTo>
                      <a:cubicBezTo>
                        <a:pt x="21680" y="20242"/>
                        <a:pt x="12675" y="31227"/>
                        <a:pt x="11039" y="44313"/>
                      </a:cubicBezTo>
                      <a:lnTo>
                        <a:pt x="202" y="131011"/>
                      </a:lnTo>
                      <a:cubicBezTo>
                        <a:pt x="-1714" y="146341"/>
                        <a:pt x="10239" y="159881"/>
                        <a:pt x="25688" y="159881"/>
                      </a:cubicBezTo>
                      <a:lnTo>
                        <a:pt x="309958" y="159881"/>
                      </a:lnTo>
                      <a:cubicBezTo>
                        <a:pt x="325407" y="159881"/>
                        <a:pt x="337361" y="146341"/>
                        <a:pt x="335444" y="131011"/>
                      </a:cubicBezTo>
                      <a:close/>
                    </a:path>
                  </a:pathLst>
                </a:custGeom>
                <a:solidFill>
                  <a:schemeClr val="accent5"/>
                </a:solidFill>
                <a:ln w="1063" cap="flat">
                  <a:noFill/>
                  <a:prstDash val="solid"/>
                  <a:miter/>
                </a:ln>
              </p:spPr>
              <p:txBody>
                <a:bodyPr rtlCol="0" anchor="ctr"/>
                <a:lstStyle/>
                <a:p>
                  <a:endParaRPr lang="en-US"/>
                </a:p>
              </p:txBody>
            </p:sp>
            <p:sp>
              <p:nvSpPr>
                <p:cNvPr id="32" name="Freihandform 31">
                  <a:extLst>
                    <a:ext uri="{FF2B5EF4-FFF2-40B4-BE49-F238E27FC236}">
                      <a16:creationId xmlns:a16="http://schemas.microsoft.com/office/drawing/2014/main" id="{F22C6CBF-20A0-A226-BAD7-9FA9D729330F}"/>
                    </a:ext>
                  </a:extLst>
                </p:cNvPr>
                <p:cNvSpPr/>
                <p:nvPr/>
              </p:nvSpPr>
              <p:spPr>
                <a:xfrm>
                  <a:off x="1043077" y="792025"/>
                  <a:ext cx="291090" cy="196914"/>
                </a:xfrm>
                <a:custGeom>
                  <a:avLst/>
                  <a:gdLst>
                    <a:gd name="connsiteX0" fmla="*/ 265406 w 291090"/>
                    <a:gd name="connsiteY0" fmla="*/ 59930 h 196914"/>
                    <a:gd name="connsiteX1" fmla="*/ 265406 w 291090"/>
                    <a:gd name="connsiteY1" fmla="*/ 42807 h 196914"/>
                    <a:gd name="connsiteX2" fmla="*/ 222599 w 291090"/>
                    <a:gd name="connsiteY2" fmla="*/ 0 h 196914"/>
                    <a:gd name="connsiteX3" fmla="*/ 68492 w 291090"/>
                    <a:gd name="connsiteY3" fmla="*/ 0 h 196914"/>
                    <a:gd name="connsiteX4" fmla="*/ 25684 w 291090"/>
                    <a:gd name="connsiteY4" fmla="*/ 42807 h 196914"/>
                    <a:gd name="connsiteX5" fmla="*/ 25684 w 291090"/>
                    <a:gd name="connsiteY5" fmla="*/ 59930 h 196914"/>
                    <a:gd name="connsiteX6" fmla="*/ 0 w 291090"/>
                    <a:gd name="connsiteY6" fmla="*/ 85615 h 196914"/>
                    <a:gd name="connsiteX7" fmla="*/ 25684 w 291090"/>
                    <a:gd name="connsiteY7" fmla="*/ 111299 h 196914"/>
                    <a:gd name="connsiteX8" fmla="*/ 25684 w 291090"/>
                    <a:gd name="connsiteY8" fmla="*/ 119861 h 196914"/>
                    <a:gd name="connsiteX9" fmla="*/ 57296 w 291090"/>
                    <a:gd name="connsiteY9" fmla="*/ 167279 h 196914"/>
                    <a:gd name="connsiteX10" fmla="*/ 112615 w 291090"/>
                    <a:gd name="connsiteY10" fmla="*/ 190328 h 196914"/>
                    <a:gd name="connsiteX11" fmla="*/ 145544 w 291090"/>
                    <a:gd name="connsiteY11" fmla="*/ 196914 h 196914"/>
                    <a:gd name="connsiteX12" fmla="*/ 145544 w 291090"/>
                    <a:gd name="connsiteY12" fmla="*/ 196914 h 196914"/>
                    <a:gd name="connsiteX13" fmla="*/ 178473 w 291090"/>
                    <a:gd name="connsiteY13" fmla="*/ 190328 h 196914"/>
                    <a:gd name="connsiteX14" fmla="*/ 233795 w 291090"/>
                    <a:gd name="connsiteY14" fmla="*/ 167277 h 196914"/>
                    <a:gd name="connsiteX15" fmla="*/ 265406 w 291090"/>
                    <a:gd name="connsiteY15" fmla="*/ 119861 h 196914"/>
                    <a:gd name="connsiteX16" fmla="*/ 265406 w 291090"/>
                    <a:gd name="connsiteY16" fmla="*/ 111299 h 196914"/>
                    <a:gd name="connsiteX17" fmla="*/ 291090 w 291090"/>
                    <a:gd name="connsiteY17" fmla="*/ 85615 h 196914"/>
                    <a:gd name="connsiteX18" fmla="*/ 265406 w 291090"/>
                    <a:gd name="connsiteY18" fmla="*/ 59930 h 19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090" h="196914">
                      <a:moveTo>
                        <a:pt x="265406" y="59930"/>
                      </a:moveTo>
                      <a:lnTo>
                        <a:pt x="265406" y="42807"/>
                      </a:lnTo>
                      <a:cubicBezTo>
                        <a:pt x="265406" y="19166"/>
                        <a:pt x="246240" y="0"/>
                        <a:pt x="222599" y="0"/>
                      </a:cubicBezTo>
                      <a:lnTo>
                        <a:pt x="68492" y="0"/>
                      </a:lnTo>
                      <a:cubicBezTo>
                        <a:pt x="44850" y="0"/>
                        <a:pt x="25684" y="19166"/>
                        <a:pt x="25684" y="42807"/>
                      </a:cubicBezTo>
                      <a:lnTo>
                        <a:pt x="25684" y="59930"/>
                      </a:lnTo>
                      <a:cubicBezTo>
                        <a:pt x="11499" y="59930"/>
                        <a:pt x="0" y="71431"/>
                        <a:pt x="0" y="85615"/>
                      </a:cubicBezTo>
                      <a:cubicBezTo>
                        <a:pt x="0" y="99800"/>
                        <a:pt x="11499" y="111299"/>
                        <a:pt x="25684" y="111299"/>
                      </a:cubicBezTo>
                      <a:lnTo>
                        <a:pt x="25684" y="119861"/>
                      </a:lnTo>
                      <a:cubicBezTo>
                        <a:pt x="25684" y="140598"/>
                        <a:pt x="38153" y="159301"/>
                        <a:pt x="57296" y="167279"/>
                      </a:cubicBezTo>
                      <a:lnTo>
                        <a:pt x="112615" y="190328"/>
                      </a:lnTo>
                      <a:cubicBezTo>
                        <a:pt x="123049" y="194676"/>
                        <a:pt x="134241" y="196914"/>
                        <a:pt x="145544" y="196914"/>
                      </a:cubicBezTo>
                      <a:lnTo>
                        <a:pt x="145544" y="196914"/>
                      </a:lnTo>
                      <a:cubicBezTo>
                        <a:pt x="156847" y="196914"/>
                        <a:pt x="168038" y="194675"/>
                        <a:pt x="178473" y="190328"/>
                      </a:cubicBezTo>
                      <a:lnTo>
                        <a:pt x="233795" y="167277"/>
                      </a:lnTo>
                      <a:cubicBezTo>
                        <a:pt x="252937" y="159302"/>
                        <a:pt x="265406" y="140599"/>
                        <a:pt x="265406" y="119861"/>
                      </a:cubicBezTo>
                      <a:lnTo>
                        <a:pt x="265406" y="111299"/>
                      </a:lnTo>
                      <a:cubicBezTo>
                        <a:pt x="279591" y="111299"/>
                        <a:pt x="291090" y="99800"/>
                        <a:pt x="291090" y="85615"/>
                      </a:cubicBezTo>
                      <a:cubicBezTo>
                        <a:pt x="291090" y="71430"/>
                        <a:pt x="279591" y="59930"/>
                        <a:pt x="265406" y="59930"/>
                      </a:cubicBezTo>
                      <a:close/>
                    </a:path>
                  </a:pathLst>
                </a:custGeom>
                <a:solidFill>
                  <a:srgbClr val="FFE1B2"/>
                </a:solidFill>
                <a:ln w="1063" cap="flat">
                  <a:noFill/>
                  <a:prstDash val="solid"/>
                  <a:miter/>
                </a:ln>
              </p:spPr>
              <p:txBody>
                <a:bodyPr rtlCol="0" anchor="ctr"/>
                <a:lstStyle/>
                <a:p>
                  <a:endParaRPr lang="en-US"/>
                </a:p>
              </p:txBody>
            </p:sp>
            <p:sp>
              <p:nvSpPr>
                <p:cNvPr id="33" name="Freihandform 32">
                  <a:extLst>
                    <a:ext uri="{FF2B5EF4-FFF2-40B4-BE49-F238E27FC236}">
                      <a16:creationId xmlns:a16="http://schemas.microsoft.com/office/drawing/2014/main" id="{B053C12E-64A8-2B8A-3853-BEDC57EA0C4B}"/>
                    </a:ext>
                  </a:extLst>
                </p:cNvPr>
                <p:cNvSpPr/>
                <p:nvPr/>
              </p:nvSpPr>
              <p:spPr>
                <a:xfrm>
                  <a:off x="1120130" y="860517"/>
                  <a:ext cx="17122" cy="25684"/>
                </a:xfrm>
                <a:custGeom>
                  <a:avLst/>
                  <a:gdLst>
                    <a:gd name="connsiteX0" fmla="*/ 8561 w 17122"/>
                    <a:gd name="connsiteY0" fmla="*/ 25684 h 25684"/>
                    <a:gd name="connsiteX1" fmla="*/ 8561 w 17122"/>
                    <a:gd name="connsiteY1" fmla="*/ 25684 h 25684"/>
                    <a:gd name="connsiteX2" fmla="*/ 0 w 17122"/>
                    <a:gd name="connsiteY2" fmla="*/ 17123 h 25684"/>
                    <a:gd name="connsiteX3" fmla="*/ 0 w 17122"/>
                    <a:gd name="connsiteY3" fmla="*/ 8561 h 25684"/>
                    <a:gd name="connsiteX4" fmla="*/ 8561 w 17122"/>
                    <a:gd name="connsiteY4" fmla="*/ 0 h 25684"/>
                    <a:gd name="connsiteX5" fmla="*/ 8561 w 17122"/>
                    <a:gd name="connsiteY5" fmla="*/ 0 h 25684"/>
                    <a:gd name="connsiteX6" fmla="*/ 17123 w 17122"/>
                    <a:gd name="connsiteY6" fmla="*/ 8561 h 25684"/>
                    <a:gd name="connsiteX7" fmla="*/ 17123 w 17122"/>
                    <a:gd name="connsiteY7" fmla="*/ 17123 h 25684"/>
                    <a:gd name="connsiteX8" fmla="*/ 8561 w 17122"/>
                    <a:gd name="connsiteY8" fmla="*/ 25684 h 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2" h="25684">
                      <a:moveTo>
                        <a:pt x="8561" y="25684"/>
                      </a:moveTo>
                      <a:lnTo>
                        <a:pt x="8561" y="25684"/>
                      </a:lnTo>
                      <a:cubicBezTo>
                        <a:pt x="3853" y="25684"/>
                        <a:pt x="0" y="21832"/>
                        <a:pt x="0" y="17123"/>
                      </a:cubicBezTo>
                      <a:lnTo>
                        <a:pt x="0" y="8561"/>
                      </a:lnTo>
                      <a:cubicBezTo>
                        <a:pt x="0" y="3853"/>
                        <a:pt x="3853" y="0"/>
                        <a:pt x="8561" y="0"/>
                      </a:cubicBezTo>
                      <a:lnTo>
                        <a:pt x="8561" y="0"/>
                      </a:lnTo>
                      <a:cubicBezTo>
                        <a:pt x="13270" y="0"/>
                        <a:pt x="17123" y="3853"/>
                        <a:pt x="17123" y="8561"/>
                      </a:cubicBezTo>
                      <a:lnTo>
                        <a:pt x="17123" y="17123"/>
                      </a:lnTo>
                      <a:cubicBezTo>
                        <a:pt x="17123" y="21832"/>
                        <a:pt x="13270" y="25684"/>
                        <a:pt x="8561" y="25684"/>
                      </a:cubicBezTo>
                      <a:close/>
                    </a:path>
                  </a:pathLst>
                </a:custGeom>
                <a:solidFill>
                  <a:srgbClr val="623F33"/>
                </a:solidFill>
                <a:ln w="1063"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9C653B13-408C-4DD8-74BC-62D7C96A5597}"/>
                    </a:ext>
                  </a:extLst>
                </p:cNvPr>
                <p:cNvSpPr/>
                <p:nvPr/>
              </p:nvSpPr>
              <p:spPr>
                <a:xfrm>
                  <a:off x="1239991" y="860517"/>
                  <a:ext cx="17122" cy="25684"/>
                </a:xfrm>
                <a:custGeom>
                  <a:avLst/>
                  <a:gdLst>
                    <a:gd name="connsiteX0" fmla="*/ 8561 w 17122"/>
                    <a:gd name="connsiteY0" fmla="*/ 25684 h 25684"/>
                    <a:gd name="connsiteX1" fmla="*/ 8561 w 17122"/>
                    <a:gd name="connsiteY1" fmla="*/ 25684 h 25684"/>
                    <a:gd name="connsiteX2" fmla="*/ 0 w 17122"/>
                    <a:gd name="connsiteY2" fmla="*/ 17123 h 25684"/>
                    <a:gd name="connsiteX3" fmla="*/ 0 w 17122"/>
                    <a:gd name="connsiteY3" fmla="*/ 8561 h 25684"/>
                    <a:gd name="connsiteX4" fmla="*/ 8561 w 17122"/>
                    <a:gd name="connsiteY4" fmla="*/ 0 h 25684"/>
                    <a:gd name="connsiteX5" fmla="*/ 8561 w 17122"/>
                    <a:gd name="connsiteY5" fmla="*/ 0 h 25684"/>
                    <a:gd name="connsiteX6" fmla="*/ 17123 w 17122"/>
                    <a:gd name="connsiteY6" fmla="*/ 8561 h 25684"/>
                    <a:gd name="connsiteX7" fmla="*/ 17123 w 17122"/>
                    <a:gd name="connsiteY7" fmla="*/ 17123 h 25684"/>
                    <a:gd name="connsiteX8" fmla="*/ 8561 w 17122"/>
                    <a:gd name="connsiteY8" fmla="*/ 25684 h 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2" h="25684">
                      <a:moveTo>
                        <a:pt x="8561" y="25684"/>
                      </a:moveTo>
                      <a:lnTo>
                        <a:pt x="8561" y="25684"/>
                      </a:lnTo>
                      <a:cubicBezTo>
                        <a:pt x="3853" y="25684"/>
                        <a:pt x="0" y="21832"/>
                        <a:pt x="0" y="17123"/>
                      </a:cubicBezTo>
                      <a:lnTo>
                        <a:pt x="0" y="8561"/>
                      </a:lnTo>
                      <a:cubicBezTo>
                        <a:pt x="0" y="3853"/>
                        <a:pt x="3853" y="0"/>
                        <a:pt x="8561" y="0"/>
                      </a:cubicBezTo>
                      <a:lnTo>
                        <a:pt x="8561" y="0"/>
                      </a:lnTo>
                      <a:cubicBezTo>
                        <a:pt x="13270" y="0"/>
                        <a:pt x="17123" y="3853"/>
                        <a:pt x="17123" y="8561"/>
                      </a:cubicBezTo>
                      <a:lnTo>
                        <a:pt x="17123" y="17123"/>
                      </a:lnTo>
                      <a:cubicBezTo>
                        <a:pt x="17123" y="21832"/>
                        <a:pt x="13270" y="25684"/>
                        <a:pt x="8561" y="25684"/>
                      </a:cubicBezTo>
                      <a:close/>
                    </a:path>
                  </a:pathLst>
                </a:custGeom>
                <a:solidFill>
                  <a:srgbClr val="623F33"/>
                </a:solidFill>
                <a:ln w="1063" cap="flat">
                  <a:noFill/>
                  <a:prstDash val="solid"/>
                  <a:miter/>
                </a:ln>
              </p:spPr>
              <p:txBody>
                <a:bodyPr rtlCol="0" anchor="ctr"/>
                <a:lstStyle/>
                <a:p>
                  <a:endParaRPr lang="en-US"/>
                </a:p>
              </p:txBody>
            </p:sp>
            <p:sp>
              <p:nvSpPr>
                <p:cNvPr id="35" name="Freihandform 34">
                  <a:extLst>
                    <a:ext uri="{FF2B5EF4-FFF2-40B4-BE49-F238E27FC236}">
                      <a16:creationId xmlns:a16="http://schemas.microsoft.com/office/drawing/2014/main" id="{4D370A48-BEB8-4C50-F2C0-06DBBF301432}"/>
                    </a:ext>
                  </a:extLst>
                </p:cNvPr>
                <p:cNvSpPr/>
                <p:nvPr/>
              </p:nvSpPr>
              <p:spPr>
                <a:xfrm>
                  <a:off x="1145813" y="920445"/>
                  <a:ext cx="85616" cy="25920"/>
                </a:xfrm>
                <a:custGeom>
                  <a:avLst/>
                  <a:gdLst>
                    <a:gd name="connsiteX0" fmla="*/ 42809 w 85616"/>
                    <a:gd name="connsiteY0" fmla="*/ 25920 h 25920"/>
                    <a:gd name="connsiteX1" fmla="*/ 3747 w 85616"/>
                    <a:gd name="connsiteY1" fmla="*/ 15641 h 25920"/>
                    <a:gd name="connsiteX2" fmla="*/ 1486 w 85616"/>
                    <a:gd name="connsiteY2" fmla="*/ 3748 h 25920"/>
                    <a:gd name="connsiteX3" fmla="*/ 13379 w 85616"/>
                    <a:gd name="connsiteY3" fmla="*/ 1487 h 25920"/>
                    <a:gd name="connsiteX4" fmla="*/ 42809 w 85616"/>
                    <a:gd name="connsiteY4" fmla="*/ 8799 h 25920"/>
                    <a:gd name="connsiteX5" fmla="*/ 72239 w 85616"/>
                    <a:gd name="connsiteY5" fmla="*/ 1487 h 25920"/>
                    <a:gd name="connsiteX6" fmla="*/ 84132 w 85616"/>
                    <a:gd name="connsiteY6" fmla="*/ 3748 h 25920"/>
                    <a:gd name="connsiteX7" fmla="*/ 81870 w 85616"/>
                    <a:gd name="connsiteY7" fmla="*/ 15641 h 25920"/>
                    <a:gd name="connsiteX8" fmla="*/ 42809 w 85616"/>
                    <a:gd name="connsiteY8" fmla="*/ 25920 h 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16" h="25920">
                      <a:moveTo>
                        <a:pt x="42809" y="25920"/>
                      </a:moveTo>
                      <a:cubicBezTo>
                        <a:pt x="27587" y="25920"/>
                        <a:pt x="13350" y="22175"/>
                        <a:pt x="3747" y="15641"/>
                      </a:cubicBezTo>
                      <a:cubicBezTo>
                        <a:pt x="-161" y="12983"/>
                        <a:pt x="-1178" y="7657"/>
                        <a:pt x="1486" y="3748"/>
                      </a:cubicBezTo>
                      <a:cubicBezTo>
                        <a:pt x="4140" y="-156"/>
                        <a:pt x="9470" y="-1172"/>
                        <a:pt x="13379" y="1487"/>
                      </a:cubicBezTo>
                      <a:cubicBezTo>
                        <a:pt x="20109" y="6064"/>
                        <a:pt x="31112" y="8799"/>
                        <a:pt x="42809" y="8799"/>
                      </a:cubicBezTo>
                      <a:cubicBezTo>
                        <a:pt x="54506" y="8799"/>
                        <a:pt x="65508" y="6064"/>
                        <a:pt x="72239" y="1487"/>
                      </a:cubicBezTo>
                      <a:cubicBezTo>
                        <a:pt x="76156" y="-1180"/>
                        <a:pt x="81473" y="-160"/>
                        <a:pt x="84132" y="3748"/>
                      </a:cubicBezTo>
                      <a:cubicBezTo>
                        <a:pt x="86794" y="7657"/>
                        <a:pt x="85779" y="12983"/>
                        <a:pt x="81870" y="15641"/>
                      </a:cubicBezTo>
                      <a:cubicBezTo>
                        <a:pt x="72269" y="22175"/>
                        <a:pt x="58030" y="25920"/>
                        <a:pt x="42809" y="25920"/>
                      </a:cubicBezTo>
                      <a:close/>
                    </a:path>
                  </a:pathLst>
                </a:custGeom>
                <a:solidFill>
                  <a:srgbClr val="E4B07B"/>
                </a:solidFill>
                <a:ln w="1063"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9EBB98D9-B4E8-95F8-851F-C4EAC192BDE6}"/>
                    </a:ext>
                  </a:extLst>
                </p:cNvPr>
                <p:cNvSpPr/>
                <p:nvPr/>
              </p:nvSpPr>
              <p:spPr>
                <a:xfrm>
                  <a:off x="1020800" y="1044768"/>
                  <a:ext cx="73645" cy="132523"/>
                </a:xfrm>
                <a:custGeom>
                  <a:avLst/>
                  <a:gdLst>
                    <a:gd name="connsiteX0" fmla="*/ 18176 w 73645"/>
                    <a:gd name="connsiteY0" fmla="*/ 0 h 132523"/>
                    <a:gd name="connsiteX1" fmla="*/ 11039 w 73645"/>
                    <a:gd name="connsiteY1" fmla="*/ 16955 h 132523"/>
                    <a:gd name="connsiteX2" fmla="*/ 202 w 73645"/>
                    <a:gd name="connsiteY2" fmla="*/ 103653 h 132523"/>
                    <a:gd name="connsiteX3" fmla="*/ 25688 w 73645"/>
                    <a:gd name="connsiteY3" fmla="*/ 132523 h 132523"/>
                    <a:gd name="connsiteX4" fmla="*/ 73646 w 73645"/>
                    <a:gd name="connsiteY4" fmla="*/ 132523 h 132523"/>
                    <a:gd name="connsiteX5" fmla="*/ 73646 w 73645"/>
                    <a:gd name="connsiteY5" fmla="*/ 76802 h 132523"/>
                    <a:gd name="connsiteX6" fmla="*/ 65284 w 73645"/>
                    <a:gd name="connsiteY6" fmla="*/ 54378 h 132523"/>
                    <a:gd name="connsiteX7" fmla="*/ 18176 w 73645"/>
                    <a:gd name="connsiteY7" fmla="*/ 0 h 1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45" h="132523">
                      <a:moveTo>
                        <a:pt x="18176" y="0"/>
                      </a:moveTo>
                      <a:cubicBezTo>
                        <a:pt x="14375" y="4813"/>
                        <a:pt x="11830" y="10627"/>
                        <a:pt x="11039" y="16955"/>
                      </a:cubicBezTo>
                      <a:lnTo>
                        <a:pt x="202" y="103653"/>
                      </a:lnTo>
                      <a:cubicBezTo>
                        <a:pt x="-1714" y="118983"/>
                        <a:pt x="10238" y="132523"/>
                        <a:pt x="25688" y="132523"/>
                      </a:cubicBezTo>
                      <a:lnTo>
                        <a:pt x="73646" y="132523"/>
                      </a:lnTo>
                      <a:lnTo>
                        <a:pt x="73646" y="76802"/>
                      </a:lnTo>
                      <a:cubicBezTo>
                        <a:pt x="73646" y="68565"/>
                        <a:pt x="70677" y="60605"/>
                        <a:pt x="65284" y="54378"/>
                      </a:cubicBezTo>
                      <a:lnTo>
                        <a:pt x="18176" y="0"/>
                      </a:lnTo>
                      <a:close/>
                    </a:path>
                  </a:pathLst>
                </a:custGeom>
                <a:solidFill>
                  <a:schemeClr val="accent6"/>
                </a:solidFill>
                <a:ln w="1063" cap="flat">
                  <a:noFill/>
                  <a:prstDash val="solid"/>
                  <a:miter/>
                </a:ln>
              </p:spPr>
              <p:txBody>
                <a:bodyPr rtlCol="0" anchor="ctr"/>
                <a:lstStyle/>
                <a:p>
                  <a:endParaRPr lang="en-US"/>
                </a:p>
              </p:txBody>
            </p:sp>
            <p:sp>
              <p:nvSpPr>
                <p:cNvPr id="37" name="Freihandform 36">
                  <a:extLst>
                    <a:ext uri="{FF2B5EF4-FFF2-40B4-BE49-F238E27FC236}">
                      <a16:creationId xmlns:a16="http://schemas.microsoft.com/office/drawing/2014/main" id="{BD207185-0E6E-6E1B-7C5D-A0BD9298A909}"/>
                    </a:ext>
                  </a:extLst>
                </p:cNvPr>
                <p:cNvSpPr/>
                <p:nvPr/>
              </p:nvSpPr>
              <p:spPr>
                <a:xfrm>
                  <a:off x="1282798" y="1044768"/>
                  <a:ext cx="73646" cy="132523"/>
                </a:xfrm>
                <a:custGeom>
                  <a:avLst/>
                  <a:gdLst>
                    <a:gd name="connsiteX0" fmla="*/ 55470 w 73646"/>
                    <a:gd name="connsiteY0" fmla="*/ 0 h 132523"/>
                    <a:gd name="connsiteX1" fmla="*/ 62607 w 73646"/>
                    <a:gd name="connsiteY1" fmla="*/ 16955 h 132523"/>
                    <a:gd name="connsiteX2" fmla="*/ 73444 w 73646"/>
                    <a:gd name="connsiteY2" fmla="*/ 103653 h 132523"/>
                    <a:gd name="connsiteX3" fmla="*/ 47958 w 73646"/>
                    <a:gd name="connsiteY3" fmla="*/ 132523 h 132523"/>
                    <a:gd name="connsiteX4" fmla="*/ 0 w 73646"/>
                    <a:gd name="connsiteY4" fmla="*/ 132523 h 132523"/>
                    <a:gd name="connsiteX5" fmla="*/ 0 w 73646"/>
                    <a:gd name="connsiteY5" fmla="*/ 76802 h 132523"/>
                    <a:gd name="connsiteX6" fmla="*/ 8361 w 73646"/>
                    <a:gd name="connsiteY6" fmla="*/ 54378 h 132523"/>
                    <a:gd name="connsiteX7" fmla="*/ 55470 w 73646"/>
                    <a:gd name="connsiteY7" fmla="*/ 0 h 1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46" h="132523">
                      <a:moveTo>
                        <a:pt x="55470" y="0"/>
                      </a:moveTo>
                      <a:cubicBezTo>
                        <a:pt x="59271" y="4813"/>
                        <a:pt x="61816" y="10627"/>
                        <a:pt x="62607" y="16955"/>
                      </a:cubicBezTo>
                      <a:lnTo>
                        <a:pt x="73444" y="103653"/>
                      </a:lnTo>
                      <a:cubicBezTo>
                        <a:pt x="75361" y="118983"/>
                        <a:pt x="63408" y="132523"/>
                        <a:pt x="47958" y="132523"/>
                      </a:cubicBezTo>
                      <a:lnTo>
                        <a:pt x="0" y="132523"/>
                      </a:lnTo>
                      <a:lnTo>
                        <a:pt x="0" y="76802"/>
                      </a:lnTo>
                      <a:cubicBezTo>
                        <a:pt x="0" y="68565"/>
                        <a:pt x="2969" y="60605"/>
                        <a:pt x="8361" y="54378"/>
                      </a:cubicBezTo>
                      <a:lnTo>
                        <a:pt x="55470" y="0"/>
                      </a:lnTo>
                      <a:close/>
                    </a:path>
                  </a:pathLst>
                </a:custGeom>
                <a:solidFill>
                  <a:schemeClr val="accent6"/>
                </a:solidFill>
                <a:ln w="1063" cap="flat">
                  <a:noFill/>
                  <a:prstDash val="solid"/>
                  <a:miter/>
                </a:ln>
              </p:spPr>
              <p:txBody>
                <a:bodyPr rtlCol="0" anchor="ctr"/>
                <a:lstStyle/>
                <a:p>
                  <a:endParaRPr lang="en-US"/>
                </a:p>
              </p:txBody>
            </p:sp>
            <p:sp>
              <p:nvSpPr>
                <p:cNvPr id="38" name="Freihandform 37">
                  <a:extLst>
                    <a:ext uri="{FF2B5EF4-FFF2-40B4-BE49-F238E27FC236}">
                      <a16:creationId xmlns:a16="http://schemas.microsoft.com/office/drawing/2014/main" id="{2CF178D5-A98A-14F2-59A4-043BEBFEDD77}"/>
                    </a:ext>
                  </a:extLst>
                </p:cNvPr>
                <p:cNvSpPr/>
                <p:nvPr/>
              </p:nvSpPr>
              <p:spPr>
                <a:xfrm>
                  <a:off x="1043077" y="775973"/>
                  <a:ext cx="179791" cy="209321"/>
                </a:xfrm>
                <a:custGeom>
                  <a:avLst/>
                  <a:gdLst>
                    <a:gd name="connsiteX0" fmla="*/ 179791 w 179791"/>
                    <a:gd name="connsiteY0" fmla="*/ 69562 h 209321"/>
                    <a:gd name="connsiteX1" fmla="*/ 179791 w 179791"/>
                    <a:gd name="connsiteY1" fmla="*/ 0 h 209321"/>
                    <a:gd name="connsiteX2" fmla="*/ 42807 w 179791"/>
                    <a:gd name="connsiteY2" fmla="*/ 0 h 209321"/>
                    <a:gd name="connsiteX3" fmla="*/ 48348 w 179791"/>
                    <a:gd name="connsiteY3" fmla="*/ 21093 h 209321"/>
                    <a:gd name="connsiteX4" fmla="*/ 25684 w 179791"/>
                    <a:gd name="connsiteY4" fmla="*/ 58859 h 209321"/>
                    <a:gd name="connsiteX5" fmla="*/ 25684 w 179791"/>
                    <a:gd name="connsiteY5" fmla="*/ 75982 h 209321"/>
                    <a:gd name="connsiteX6" fmla="*/ 0 w 179791"/>
                    <a:gd name="connsiteY6" fmla="*/ 101667 h 209321"/>
                    <a:gd name="connsiteX7" fmla="*/ 25684 w 179791"/>
                    <a:gd name="connsiteY7" fmla="*/ 127351 h 209321"/>
                    <a:gd name="connsiteX8" fmla="*/ 25684 w 179791"/>
                    <a:gd name="connsiteY8" fmla="*/ 135912 h 209321"/>
                    <a:gd name="connsiteX9" fmla="*/ 57296 w 179791"/>
                    <a:gd name="connsiteY9" fmla="*/ 183330 h 209321"/>
                    <a:gd name="connsiteX10" fmla="*/ 112613 w 179791"/>
                    <a:gd name="connsiteY10" fmla="*/ 206380 h 209321"/>
                    <a:gd name="connsiteX11" fmla="*/ 120883 w 179791"/>
                    <a:gd name="connsiteY11" fmla="*/ 209322 h 209321"/>
                    <a:gd name="connsiteX12" fmla="*/ 70627 w 179791"/>
                    <a:gd name="connsiteY12" fmla="*/ 165581 h 209321"/>
                    <a:gd name="connsiteX13" fmla="*/ 59930 w 179791"/>
                    <a:gd name="connsiteY13" fmla="*/ 138158 h 209321"/>
                    <a:gd name="connsiteX14" fmla="*/ 59930 w 179791"/>
                    <a:gd name="connsiteY14" fmla="*/ 36598 h 209321"/>
                    <a:gd name="connsiteX15" fmla="*/ 179791 w 179791"/>
                    <a:gd name="connsiteY15" fmla="*/ 69562 h 20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791" h="209321">
                      <a:moveTo>
                        <a:pt x="179791" y="69562"/>
                      </a:moveTo>
                      <a:lnTo>
                        <a:pt x="179791" y="0"/>
                      </a:lnTo>
                      <a:lnTo>
                        <a:pt x="42807" y="0"/>
                      </a:lnTo>
                      <a:lnTo>
                        <a:pt x="48348" y="21093"/>
                      </a:lnTo>
                      <a:cubicBezTo>
                        <a:pt x="34865" y="28298"/>
                        <a:pt x="25684" y="42501"/>
                        <a:pt x="25684" y="58859"/>
                      </a:cubicBezTo>
                      <a:lnTo>
                        <a:pt x="25684" y="75982"/>
                      </a:lnTo>
                      <a:cubicBezTo>
                        <a:pt x="11499" y="75982"/>
                        <a:pt x="0" y="87481"/>
                        <a:pt x="0" y="101667"/>
                      </a:cubicBezTo>
                      <a:cubicBezTo>
                        <a:pt x="0" y="115852"/>
                        <a:pt x="11499" y="127351"/>
                        <a:pt x="25684" y="127351"/>
                      </a:cubicBezTo>
                      <a:lnTo>
                        <a:pt x="25684" y="135912"/>
                      </a:lnTo>
                      <a:cubicBezTo>
                        <a:pt x="25684" y="156651"/>
                        <a:pt x="38153" y="175354"/>
                        <a:pt x="57296" y="183330"/>
                      </a:cubicBezTo>
                      <a:lnTo>
                        <a:pt x="112613" y="206380"/>
                      </a:lnTo>
                      <a:cubicBezTo>
                        <a:pt x="115321" y="207508"/>
                        <a:pt x="118084" y="208480"/>
                        <a:pt x="120883" y="209322"/>
                      </a:cubicBezTo>
                      <a:cubicBezTo>
                        <a:pt x="96435" y="191438"/>
                        <a:pt x="80162" y="175804"/>
                        <a:pt x="70627" y="165581"/>
                      </a:cubicBezTo>
                      <a:cubicBezTo>
                        <a:pt x="63690" y="158143"/>
                        <a:pt x="59930" y="148329"/>
                        <a:pt x="59930" y="138158"/>
                      </a:cubicBezTo>
                      <a:lnTo>
                        <a:pt x="59930" y="36598"/>
                      </a:lnTo>
                      <a:cubicBezTo>
                        <a:pt x="77053" y="44234"/>
                        <a:pt x="127458" y="63193"/>
                        <a:pt x="179791" y="69562"/>
                      </a:cubicBezTo>
                      <a:close/>
                    </a:path>
                  </a:pathLst>
                </a:custGeom>
                <a:solidFill>
                  <a:srgbClr val="FFD7A3"/>
                </a:solidFill>
                <a:ln w="1063" cap="flat">
                  <a:noFill/>
                  <a:prstDash val="solid"/>
                  <a:miter/>
                </a:ln>
              </p:spPr>
              <p:txBody>
                <a:bodyPr rtlCol="0" anchor="ctr"/>
                <a:lstStyle/>
                <a:p>
                  <a:endParaRPr lang="en-US"/>
                </a:p>
              </p:txBody>
            </p:sp>
            <p:sp>
              <p:nvSpPr>
                <p:cNvPr id="39" name="Freihandform 38">
                  <a:extLst>
                    <a:ext uri="{FF2B5EF4-FFF2-40B4-BE49-F238E27FC236}">
                      <a16:creationId xmlns:a16="http://schemas.microsoft.com/office/drawing/2014/main" id="{CA37281C-CB7D-CE8C-1068-F33C944E36D5}"/>
                    </a:ext>
                  </a:extLst>
                </p:cNvPr>
                <p:cNvSpPr/>
                <p:nvPr/>
              </p:nvSpPr>
              <p:spPr>
                <a:xfrm>
                  <a:off x="1077323" y="740656"/>
                  <a:ext cx="231160" cy="94176"/>
                </a:xfrm>
                <a:custGeom>
                  <a:avLst/>
                  <a:gdLst>
                    <a:gd name="connsiteX0" fmla="*/ 85615 w 231160"/>
                    <a:gd name="connsiteY0" fmla="*/ 77053 h 94176"/>
                    <a:gd name="connsiteX1" fmla="*/ 85615 w 231160"/>
                    <a:gd name="connsiteY1" fmla="*/ 59930 h 94176"/>
                    <a:gd name="connsiteX2" fmla="*/ 162668 w 231160"/>
                    <a:gd name="connsiteY2" fmla="*/ 94176 h 94176"/>
                    <a:gd name="connsiteX3" fmla="*/ 162668 w 231160"/>
                    <a:gd name="connsiteY3" fmla="*/ 59930 h 94176"/>
                    <a:gd name="connsiteX4" fmla="*/ 179791 w 231160"/>
                    <a:gd name="connsiteY4" fmla="*/ 94176 h 94176"/>
                    <a:gd name="connsiteX5" fmla="*/ 231160 w 231160"/>
                    <a:gd name="connsiteY5" fmla="*/ 68492 h 94176"/>
                    <a:gd name="connsiteX6" fmla="*/ 231160 w 231160"/>
                    <a:gd name="connsiteY6" fmla="*/ 68492 h 94176"/>
                    <a:gd name="connsiteX7" fmla="*/ 162668 w 231160"/>
                    <a:gd name="connsiteY7" fmla="*/ 0 h 94176"/>
                    <a:gd name="connsiteX8" fmla="*/ 0 w 231160"/>
                    <a:gd name="connsiteY8" fmla="*/ 0 h 94176"/>
                    <a:gd name="connsiteX9" fmla="*/ 85615 w 231160"/>
                    <a:gd name="connsiteY9" fmla="*/ 77053 h 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60" h="94176">
                      <a:moveTo>
                        <a:pt x="85615" y="77053"/>
                      </a:moveTo>
                      <a:lnTo>
                        <a:pt x="85615" y="59930"/>
                      </a:lnTo>
                      <a:cubicBezTo>
                        <a:pt x="85615" y="59930"/>
                        <a:pt x="107732" y="84188"/>
                        <a:pt x="162668" y="94176"/>
                      </a:cubicBezTo>
                      <a:lnTo>
                        <a:pt x="162668" y="59930"/>
                      </a:lnTo>
                      <a:lnTo>
                        <a:pt x="179791" y="94176"/>
                      </a:lnTo>
                      <a:lnTo>
                        <a:pt x="231160" y="68492"/>
                      </a:lnTo>
                      <a:lnTo>
                        <a:pt x="231160" y="68492"/>
                      </a:lnTo>
                      <a:cubicBezTo>
                        <a:pt x="231160" y="30665"/>
                        <a:pt x="200495" y="0"/>
                        <a:pt x="162668" y="0"/>
                      </a:cubicBezTo>
                      <a:lnTo>
                        <a:pt x="0" y="0"/>
                      </a:lnTo>
                      <a:cubicBezTo>
                        <a:pt x="0" y="0"/>
                        <a:pt x="7135" y="66351"/>
                        <a:pt x="85615" y="77053"/>
                      </a:cubicBezTo>
                      <a:close/>
                    </a:path>
                  </a:pathLst>
                </a:custGeom>
                <a:solidFill>
                  <a:srgbClr val="FF9656"/>
                </a:solidFill>
                <a:ln w="1063" cap="flat">
                  <a:noFill/>
                  <a:prstDash val="solid"/>
                  <a:miter/>
                </a:ln>
              </p:spPr>
              <p:txBody>
                <a:bodyPr rtlCol="0" anchor="ctr"/>
                <a:lstStyle/>
                <a:p>
                  <a:endParaRPr lang="en-US"/>
                </a:p>
              </p:txBody>
            </p:sp>
            <p:sp>
              <p:nvSpPr>
                <p:cNvPr id="40" name="Freihandform 39">
                  <a:extLst>
                    <a:ext uri="{FF2B5EF4-FFF2-40B4-BE49-F238E27FC236}">
                      <a16:creationId xmlns:a16="http://schemas.microsoft.com/office/drawing/2014/main" id="{6DE64C9F-59DA-3081-96A8-2EE3DB1D3077}"/>
                    </a:ext>
                  </a:extLst>
                </p:cNvPr>
                <p:cNvSpPr/>
                <p:nvPr/>
              </p:nvSpPr>
              <p:spPr>
                <a:xfrm>
                  <a:off x="1077323" y="697849"/>
                  <a:ext cx="85614" cy="119860"/>
                </a:xfrm>
                <a:custGeom>
                  <a:avLst/>
                  <a:gdLst>
                    <a:gd name="connsiteX0" fmla="*/ 0 w 85614"/>
                    <a:gd name="connsiteY0" fmla="*/ 42807 h 119860"/>
                    <a:gd name="connsiteX1" fmla="*/ 85615 w 85614"/>
                    <a:gd name="connsiteY1" fmla="*/ 119861 h 119860"/>
                    <a:gd name="connsiteX2" fmla="*/ 42807 w 85614"/>
                    <a:gd name="connsiteY2" fmla="*/ 0 h 119860"/>
                    <a:gd name="connsiteX3" fmla="*/ 0 w 85614"/>
                    <a:gd name="connsiteY3" fmla="*/ 42807 h 119860"/>
                  </a:gdLst>
                  <a:ahLst/>
                  <a:cxnLst>
                    <a:cxn ang="0">
                      <a:pos x="connsiteX0" y="connsiteY0"/>
                    </a:cxn>
                    <a:cxn ang="0">
                      <a:pos x="connsiteX1" y="connsiteY1"/>
                    </a:cxn>
                    <a:cxn ang="0">
                      <a:pos x="connsiteX2" y="connsiteY2"/>
                    </a:cxn>
                    <a:cxn ang="0">
                      <a:pos x="connsiteX3" y="connsiteY3"/>
                    </a:cxn>
                  </a:cxnLst>
                  <a:rect l="l" t="t" r="r" b="b"/>
                  <a:pathLst>
                    <a:path w="85614" h="119860">
                      <a:moveTo>
                        <a:pt x="0" y="42807"/>
                      </a:moveTo>
                      <a:cubicBezTo>
                        <a:pt x="0" y="42807"/>
                        <a:pt x="7135" y="109159"/>
                        <a:pt x="85615" y="119861"/>
                      </a:cubicBezTo>
                      <a:cubicBezTo>
                        <a:pt x="50655" y="81334"/>
                        <a:pt x="42807" y="22116"/>
                        <a:pt x="42807" y="0"/>
                      </a:cubicBezTo>
                      <a:cubicBezTo>
                        <a:pt x="19166" y="0"/>
                        <a:pt x="0" y="19166"/>
                        <a:pt x="0" y="42807"/>
                      </a:cubicBezTo>
                      <a:close/>
                    </a:path>
                  </a:pathLst>
                </a:custGeom>
                <a:solidFill>
                  <a:srgbClr val="EF8C56"/>
                </a:solidFill>
                <a:ln w="106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69081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rkblatt">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A709FC5A-95E3-2E2A-602A-B22247F5BA21}"/>
              </a:ext>
            </a:extLst>
          </p:cNvPr>
          <p:cNvSpPr/>
          <p:nvPr userDrawn="1"/>
        </p:nvSpPr>
        <p:spPr>
          <a:xfrm>
            <a:off x="371475" y="1268413"/>
            <a:ext cx="5545138" cy="5221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hteck 2">
            <a:extLst>
              <a:ext uri="{FF2B5EF4-FFF2-40B4-BE49-F238E27FC236}">
                <a16:creationId xmlns:a16="http://schemas.microsoft.com/office/drawing/2014/main" id="{7508342C-C63F-0415-0192-0318372421F6}"/>
              </a:ext>
            </a:extLst>
          </p:cNvPr>
          <p:cNvSpPr/>
          <p:nvPr userDrawn="1"/>
        </p:nvSpPr>
        <p:spPr>
          <a:xfrm>
            <a:off x="6275387" y="1268412"/>
            <a:ext cx="5536261" cy="5221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a:extLst>
              <a:ext uri="{FF2B5EF4-FFF2-40B4-BE49-F238E27FC236}">
                <a16:creationId xmlns:a16="http://schemas.microsoft.com/office/drawing/2014/main" id="{4ADA6F4B-AD60-CB24-E49C-FC9F88C60940}"/>
              </a:ext>
            </a:extLst>
          </p:cNvPr>
          <p:cNvSpPr txBox="1"/>
          <p:nvPr userDrawn="1"/>
        </p:nvSpPr>
        <p:spPr>
          <a:xfrm>
            <a:off x="2182947" y="1760477"/>
            <a:ext cx="3373663" cy="2218556"/>
          </a:xfrm>
          <a:prstGeom prst="rect">
            <a:avLst/>
          </a:prstGeom>
          <a:noFill/>
        </p:spPr>
        <p:txBody>
          <a:bodyPr wrap="square" lIns="0" tIns="0" rIns="0" bIns="0" rtlCol="0">
            <a:spAutoFit/>
          </a:bodyPr>
          <a:lstStyle/>
          <a:p>
            <a:pPr>
              <a:spcBef>
                <a:spcPts val="500"/>
              </a:spcBef>
              <a:spcAft>
                <a:spcPts val="0"/>
              </a:spcAft>
            </a:pPr>
            <a:r>
              <a:rPr lang="de-DE" sz="2000" b="1" dirty="0">
                <a:solidFill>
                  <a:schemeClr val="accent1"/>
                </a:solidFill>
                <a:effectLst/>
                <a:latin typeface="Arial" panose="020B0604020202020204" pitchFamily="34" charset="0"/>
                <a:cs typeface="Arial" panose="020B0604020202020204" pitchFamily="34" charset="0"/>
              </a:rPr>
              <a:t>Sieh genau hin! </a:t>
            </a:r>
          </a:p>
          <a:p>
            <a:pPr>
              <a:spcBef>
                <a:spcPts val="500"/>
              </a:spcBef>
              <a:spcAft>
                <a:spcPts val="0"/>
              </a:spcAft>
            </a:pPr>
            <a:r>
              <a:rPr lang="de-DE" sz="2000" b="0" dirty="0">
                <a:solidFill>
                  <a:schemeClr val="tx2"/>
                </a:solidFill>
                <a:effectLst/>
                <a:latin typeface="Arial" panose="020B0604020202020204" pitchFamily="34" charset="0"/>
                <a:cs typeface="Arial" panose="020B0604020202020204" pitchFamily="34" charset="0"/>
              </a:rPr>
              <a:t>Denn manchmal werden </a:t>
            </a:r>
            <a:br>
              <a:rPr lang="de-DE" sz="2000" b="0" dirty="0">
                <a:solidFill>
                  <a:schemeClr val="tx2"/>
                </a:solidFill>
                <a:effectLst/>
                <a:latin typeface="Arial" panose="020B0604020202020204" pitchFamily="34" charset="0"/>
                <a:cs typeface="Arial" panose="020B0604020202020204" pitchFamily="34" charset="0"/>
              </a:rPr>
            </a:br>
            <a:r>
              <a:rPr lang="de-DE" sz="2000" b="0" dirty="0">
                <a:solidFill>
                  <a:schemeClr val="tx2"/>
                </a:solidFill>
                <a:effectLst/>
                <a:latin typeface="Arial" panose="020B0604020202020204" pitchFamily="34" charset="0"/>
                <a:cs typeface="Arial" panose="020B0604020202020204" pitchFamily="34" charset="0"/>
              </a:rPr>
              <a:t>auch Bilder oder Texte veröffentlicht, die nicht das zeigen, was wirklich passiert ist. Überprüfe, ob die </a:t>
            </a:r>
            <a:br>
              <a:rPr lang="de-DE" sz="2000" b="0" dirty="0">
                <a:solidFill>
                  <a:schemeClr val="tx2"/>
                </a:solidFill>
                <a:effectLst/>
                <a:latin typeface="Arial" panose="020B0604020202020204" pitchFamily="34" charset="0"/>
                <a:cs typeface="Arial" panose="020B0604020202020204" pitchFamily="34" charset="0"/>
              </a:rPr>
            </a:br>
            <a:r>
              <a:rPr lang="de-DE" sz="2000" b="0" dirty="0">
                <a:solidFill>
                  <a:schemeClr val="tx2"/>
                </a:solidFill>
                <a:effectLst/>
                <a:latin typeface="Arial" panose="020B0604020202020204" pitchFamily="34" charset="0"/>
                <a:cs typeface="Arial" panose="020B0604020202020204" pitchFamily="34" charset="0"/>
              </a:rPr>
              <a:t>Bilder zum Text passen.</a:t>
            </a:r>
          </a:p>
        </p:txBody>
      </p:sp>
      <p:sp>
        <p:nvSpPr>
          <p:cNvPr id="5" name="Textfeld 4">
            <a:extLst>
              <a:ext uri="{FF2B5EF4-FFF2-40B4-BE49-F238E27FC236}">
                <a16:creationId xmlns:a16="http://schemas.microsoft.com/office/drawing/2014/main" id="{16FD9528-E163-9E35-A63D-7554BEA7D323}"/>
              </a:ext>
            </a:extLst>
          </p:cNvPr>
          <p:cNvSpPr txBox="1"/>
          <p:nvPr userDrawn="1"/>
        </p:nvSpPr>
        <p:spPr>
          <a:xfrm>
            <a:off x="8077980" y="1760477"/>
            <a:ext cx="3436144" cy="3821559"/>
          </a:xfrm>
          <a:prstGeom prst="rect">
            <a:avLst/>
          </a:prstGeom>
          <a:noFill/>
        </p:spPr>
        <p:txBody>
          <a:bodyPr wrap="square" lIns="0" tIns="0" rIns="0" bIns="0" rtlCol="0">
            <a:spAutoFit/>
          </a:bodyPr>
          <a:lstStyle/>
          <a:p>
            <a:pPr>
              <a:spcBef>
                <a:spcPts val="500"/>
              </a:spcBef>
            </a:pPr>
            <a:r>
              <a:rPr lang="de-DE" sz="2000" b="1" dirty="0">
                <a:solidFill>
                  <a:schemeClr val="accent1"/>
                </a:solidFill>
                <a:latin typeface="Arial" panose="020B0604020202020204" pitchFamily="34" charset="0"/>
                <a:cs typeface="Arial" panose="020B0604020202020204" pitchFamily="34" charset="0"/>
              </a:rPr>
              <a:t>Schau dir Nachrichten </a:t>
            </a:r>
            <a:br>
              <a:rPr lang="de-DE" sz="2000" b="1" dirty="0">
                <a:solidFill>
                  <a:schemeClr val="accent1"/>
                </a:solidFill>
                <a:latin typeface="Arial" panose="020B0604020202020204" pitchFamily="34" charset="0"/>
                <a:cs typeface="Arial" panose="020B0604020202020204" pitchFamily="34" charset="0"/>
              </a:rPr>
            </a:br>
            <a:r>
              <a:rPr lang="de-DE" sz="2000" b="1" dirty="0">
                <a:solidFill>
                  <a:schemeClr val="accent1"/>
                </a:solidFill>
                <a:latin typeface="Arial" panose="020B0604020202020204" pitchFamily="34" charset="0"/>
                <a:cs typeface="Arial" panose="020B0604020202020204" pitchFamily="34" charset="0"/>
              </a:rPr>
              <a:t>an, die extra für dich gemacht sind! </a:t>
            </a:r>
          </a:p>
          <a:p>
            <a:pPr>
              <a:spcBef>
                <a:spcPts val="500"/>
              </a:spcBef>
            </a:pPr>
            <a:r>
              <a:rPr lang="de-DE" sz="2000" dirty="0">
                <a:solidFill>
                  <a:schemeClr val="tx2"/>
                </a:solidFill>
                <a:latin typeface="Arial" panose="020B0604020202020204" pitchFamily="34" charset="0"/>
                <a:cs typeface="Arial" panose="020B0604020202020204" pitchFamily="34" charset="0"/>
              </a:rPr>
              <a:t>Denn Nachrichten im Fernsehen oder im </a:t>
            </a:r>
            <a:br>
              <a:rPr lang="de-DE" sz="2000" dirty="0">
                <a:solidFill>
                  <a:schemeClr val="tx2"/>
                </a:solidFill>
                <a:latin typeface="Arial" panose="020B0604020202020204" pitchFamily="34" charset="0"/>
                <a:cs typeface="Arial" panose="020B0604020202020204" pitchFamily="34" charset="0"/>
              </a:rPr>
            </a:br>
            <a:r>
              <a:rPr lang="de-DE" sz="2000" dirty="0">
                <a:solidFill>
                  <a:schemeClr val="tx2"/>
                </a:solidFill>
                <a:latin typeface="Arial" panose="020B0604020202020204" pitchFamily="34" charset="0"/>
                <a:cs typeface="Arial" panose="020B0604020202020204" pitchFamily="34" charset="0"/>
              </a:rPr>
              <a:t>Radio sind meistens für </a:t>
            </a:r>
            <a:br>
              <a:rPr lang="de-DE" sz="2000" dirty="0">
                <a:solidFill>
                  <a:schemeClr val="tx2"/>
                </a:solidFill>
                <a:latin typeface="Arial" panose="020B0604020202020204" pitchFamily="34" charset="0"/>
                <a:cs typeface="Arial" panose="020B0604020202020204" pitchFamily="34" charset="0"/>
              </a:rPr>
            </a:br>
            <a:r>
              <a:rPr lang="de-DE" sz="2000" dirty="0">
                <a:solidFill>
                  <a:schemeClr val="tx2"/>
                </a:solidFill>
                <a:latin typeface="Arial" panose="020B0604020202020204" pitchFamily="34" charset="0"/>
                <a:cs typeface="Arial" panose="020B0604020202020204" pitchFamily="34" charset="0"/>
              </a:rPr>
              <a:t>Erwachsene gemacht und </a:t>
            </a:r>
            <a:br>
              <a:rPr lang="de-DE" sz="2000" dirty="0">
                <a:solidFill>
                  <a:schemeClr val="tx2"/>
                </a:solidFill>
                <a:latin typeface="Arial" panose="020B0604020202020204" pitchFamily="34" charset="0"/>
                <a:cs typeface="Arial" panose="020B0604020202020204" pitchFamily="34" charset="0"/>
              </a:rPr>
            </a:br>
            <a:r>
              <a:rPr lang="de-DE" sz="2000" dirty="0">
                <a:solidFill>
                  <a:schemeClr val="tx2"/>
                </a:solidFill>
                <a:latin typeface="Arial" panose="020B0604020202020204" pitchFamily="34" charset="0"/>
                <a:cs typeface="Arial" panose="020B0604020202020204" pitchFamily="34" charset="0"/>
              </a:rPr>
              <a:t>in „Erwachsenensprache“.</a:t>
            </a:r>
          </a:p>
          <a:p>
            <a:pPr>
              <a:spcBef>
                <a:spcPts val="500"/>
              </a:spcBef>
            </a:pPr>
            <a:r>
              <a:rPr lang="de-DE" sz="2000" dirty="0">
                <a:solidFill>
                  <a:schemeClr val="tx2"/>
                </a:solidFill>
                <a:latin typeface="Arial" panose="020B0604020202020204" pitchFamily="34" charset="0"/>
                <a:cs typeface="Arial" panose="020B0604020202020204" pitchFamily="34" charset="0"/>
              </a:rPr>
              <a:t>Frag am besten deine </a:t>
            </a:r>
            <a:br>
              <a:rPr lang="de-DE" sz="2000" dirty="0">
                <a:solidFill>
                  <a:schemeClr val="tx2"/>
                </a:solidFill>
                <a:latin typeface="Arial" panose="020B0604020202020204" pitchFamily="34" charset="0"/>
                <a:cs typeface="Arial" panose="020B0604020202020204" pitchFamily="34" charset="0"/>
              </a:rPr>
            </a:br>
            <a:r>
              <a:rPr lang="de-DE" sz="2000" dirty="0">
                <a:solidFill>
                  <a:schemeClr val="tx2"/>
                </a:solidFill>
                <a:latin typeface="Arial" panose="020B0604020202020204" pitchFamily="34" charset="0"/>
                <a:cs typeface="Arial" panose="020B0604020202020204" pitchFamily="34" charset="0"/>
              </a:rPr>
              <a:t>Eltern oder Lehrkräfte, </a:t>
            </a:r>
            <a:br>
              <a:rPr lang="de-DE" sz="2000" dirty="0">
                <a:solidFill>
                  <a:schemeClr val="tx2"/>
                </a:solidFill>
                <a:latin typeface="Arial" panose="020B0604020202020204" pitchFamily="34" charset="0"/>
                <a:cs typeface="Arial" panose="020B0604020202020204" pitchFamily="34" charset="0"/>
              </a:rPr>
            </a:br>
            <a:r>
              <a:rPr lang="de-DE" sz="2000" dirty="0">
                <a:solidFill>
                  <a:schemeClr val="tx2"/>
                </a:solidFill>
                <a:latin typeface="Arial" panose="020B0604020202020204" pitchFamily="34" charset="0"/>
                <a:cs typeface="Arial" panose="020B0604020202020204" pitchFamily="34" charset="0"/>
              </a:rPr>
              <a:t>welche Nachrichten du </a:t>
            </a:r>
            <a:br>
              <a:rPr lang="de-DE" sz="2000" dirty="0">
                <a:solidFill>
                  <a:schemeClr val="tx2"/>
                </a:solidFill>
                <a:latin typeface="Arial" panose="020B0604020202020204" pitchFamily="34" charset="0"/>
                <a:cs typeface="Arial" panose="020B0604020202020204" pitchFamily="34" charset="0"/>
              </a:rPr>
            </a:br>
            <a:r>
              <a:rPr lang="de-DE" sz="2000" dirty="0">
                <a:solidFill>
                  <a:schemeClr val="tx2"/>
                </a:solidFill>
                <a:latin typeface="Arial" panose="020B0604020202020204" pitchFamily="34" charset="0"/>
                <a:cs typeface="Arial" panose="020B0604020202020204" pitchFamily="34" charset="0"/>
              </a:rPr>
              <a:t>dir anschauen kannst.</a:t>
            </a:r>
          </a:p>
        </p:txBody>
      </p:sp>
      <p:sp>
        <p:nvSpPr>
          <p:cNvPr id="6" name="Textfeld 5">
            <a:extLst>
              <a:ext uri="{FF2B5EF4-FFF2-40B4-BE49-F238E27FC236}">
                <a16:creationId xmlns:a16="http://schemas.microsoft.com/office/drawing/2014/main" id="{23721610-FC7E-7D97-D4B8-6EA95C52F635}"/>
              </a:ext>
            </a:extLst>
          </p:cNvPr>
          <p:cNvSpPr txBox="1"/>
          <p:nvPr userDrawn="1"/>
        </p:nvSpPr>
        <p:spPr>
          <a:xfrm>
            <a:off x="2182947" y="4303967"/>
            <a:ext cx="3373663" cy="1910779"/>
          </a:xfrm>
          <a:prstGeom prst="rect">
            <a:avLst/>
          </a:prstGeom>
          <a:noFill/>
        </p:spPr>
        <p:txBody>
          <a:bodyPr wrap="square" lIns="0" tIns="0" rIns="0" bIns="0" rtlCol="0">
            <a:spAutoFit/>
          </a:bodyPr>
          <a:lstStyle/>
          <a:p>
            <a:pPr>
              <a:spcBef>
                <a:spcPts val="500"/>
              </a:spcBef>
              <a:spcAft>
                <a:spcPts val="0"/>
              </a:spcAft>
            </a:pPr>
            <a:r>
              <a:rPr lang="de-DE" sz="2000" b="1" dirty="0">
                <a:solidFill>
                  <a:schemeClr val="accent1"/>
                </a:solidFill>
                <a:latin typeface="Arial" panose="020B0604020202020204" pitchFamily="34" charset="0"/>
                <a:cs typeface="Arial" panose="020B0604020202020204" pitchFamily="34" charset="0"/>
              </a:rPr>
              <a:t>Sprich mit deinen </a:t>
            </a:r>
            <a:br>
              <a:rPr lang="de-DE" sz="2000" b="1" dirty="0">
                <a:solidFill>
                  <a:schemeClr val="accent1"/>
                </a:solidFill>
                <a:latin typeface="Arial" panose="020B0604020202020204" pitchFamily="34" charset="0"/>
                <a:cs typeface="Arial" panose="020B0604020202020204" pitchFamily="34" charset="0"/>
              </a:rPr>
            </a:br>
            <a:r>
              <a:rPr lang="de-DE" sz="2000" b="1" dirty="0">
                <a:solidFill>
                  <a:schemeClr val="accent1"/>
                </a:solidFill>
                <a:latin typeface="Arial" panose="020B0604020202020204" pitchFamily="34" charset="0"/>
                <a:cs typeface="Arial" panose="020B0604020202020204" pitchFamily="34" charset="0"/>
              </a:rPr>
              <a:t>Lehrkräften oder Eltern!</a:t>
            </a:r>
          </a:p>
          <a:p>
            <a:pPr>
              <a:spcBef>
                <a:spcPts val="500"/>
              </a:spcBef>
              <a:spcAft>
                <a:spcPts val="0"/>
              </a:spcAft>
            </a:pPr>
            <a:r>
              <a:rPr lang="de-DE" sz="2000" dirty="0">
                <a:solidFill>
                  <a:schemeClr val="tx2"/>
                </a:solidFill>
                <a:latin typeface="Arial" panose="020B0604020202020204" pitchFamily="34" charset="0"/>
                <a:cs typeface="Arial" panose="020B0604020202020204" pitchFamily="34" charset="0"/>
              </a:rPr>
              <a:t>Sollte dir eine Nachricht Angst machen, dann </a:t>
            </a:r>
            <a:br>
              <a:rPr lang="de-DE" sz="2000" dirty="0">
                <a:solidFill>
                  <a:schemeClr val="tx2"/>
                </a:solidFill>
                <a:latin typeface="Arial" panose="020B0604020202020204" pitchFamily="34" charset="0"/>
                <a:cs typeface="Arial" panose="020B0604020202020204" pitchFamily="34" charset="0"/>
              </a:rPr>
            </a:br>
            <a:r>
              <a:rPr lang="de-DE" sz="2000" dirty="0">
                <a:solidFill>
                  <a:schemeClr val="tx2"/>
                </a:solidFill>
                <a:latin typeface="Arial" panose="020B0604020202020204" pitchFamily="34" charset="0"/>
                <a:cs typeface="Arial" panose="020B0604020202020204" pitchFamily="34" charset="0"/>
              </a:rPr>
              <a:t>sprich mit deinen Eltern </a:t>
            </a:r>
            <a:br>
              <a:rPr lang="de-DE" sz="2000" dirty="0">
                <a:solidFill>
                  <a:schemeClr val="tx2"/>
                </a:solidFill>
                <a:latin typeface="Arial" panose="020B0604020202020204" pitchFamily="34" charset="0"/>
                <a:cs typeface="Arial" panose="020B0604020202020204" pitchFamily="34" charset="0"/>
              </a:rPr>
            </a:br>
            <a:r>
              <a:rPr lang="de-DE" sz="2000" dirty="0">
                <a:solidFill>
                  <a:schemeClr val="tx2"/>
                </a:solidFill>
                <a:latin typeface="Arial" panose="020B0604020202020204" pitchFamily="34" charset="0"/>
                <a:cs typeface="Arial" panose="020B0604020202020204" pitchFamily="34" charset="0"/>
              </a:rPr>
              <a:t>oder Lehrkräften darüber.</a:t>
            </a:r>
          </a:p>
        </p:txBody>
      </p:sp>
      <p:grpSp>
        <p:nvGrpSpPr>
          <p:cNvPr id="7" name="Gruppieren 6">
            <a:extLst>
              <a:ext uri="{FF2B5EF4-FFF2-40B4-BE49-F238E27FC236}">
                <a16:creationId xmlns:a16="http://schemas.microsoft.com/office/drawing/2014/main" id="{495508BD-8CBB-F164-B018-C900B986893A}"/>
              </a:ext>
            </a:extLst>
          </p:cNvPr>
          <p:cNvGrpSpPr/>
          <p:nvPr userDrawn="1"/>
        </p:nvGrpSpPr>
        <p:grpSpPr>
          <a:xfrm>
            <a:off x="742950" y="377966"/>
            <a:ext cx="1080000" cy="1080000"/>
            <a:chOff x="742950" y="368301"/>
            <a:chExt cx="1080000" cy="1080000"/>
          </a:xfrm>
        </p:grpSpPr>
        <p:sp>
          <p:nvSpPr>
            <p:cNvPr id="8" name="Oval 7">
              <a:extLst>
                <a:ext uri="{FF2B5EF4-FFF2-40B4-BE49-F238E27FC236}">
                  <a16:creationId xmlns:a16="http://schemas.microsoft.com/office/drawing/2014/main" id="{9974B54B-7D24-6D29-0877-CA8736E79782}"/>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9" name="Gruppieren 8">
              <a:extLst>
                <a:ext uri="{FF2B5EF4-FFF2-40B4-BE49-F238E27FC236}">
                  <a16:creationId xmlns:a16="http://schemas.microsoft.com/office/drawing/2014/main" id="{AD935739-9C32-24D4-E8F8-88975DFB33E2}"/>
                </a:ext>
              </a:extLst>
            </p:cNvPr>
            <p:cNvGrpSpPr/>
            <p:nvPr/>
          </p:nvGrpSpPr>
          <p:grpSpPr>
            <a:xfrm>
              <a:off x="1012950" y="638301"/>
              <a:ext cx="540000" cy="540000"/>
              <a:chOff x="3657682" y="990599"/>
              <a:chExt cx="4876812" cy="4876972"/>
            </a:xfrm>
          </p:grpSpPr>
          <p:sp>
            <p:nvSpPr>
              <p:cNvPr id="10" name="Freihandform 9">
                <a:extLst>
                  <a:ext uri="{FF2B5EF4-FFF2-40B4-BE49-F238E27FC236}">
                    <a16:creationId xmlns:a16="http://schemas.microsoft.com/office/drawing/2014/main" id="{1FA09B59-9247-D1D7-3C75-6133CF53104A}"/>
                  </a:ext>
                </a:extLst>
              </p:cNvPr>
              <p:cNvSpPr/>
              <p:nvPr/>
            </p:nvSpPr>
            <p:spPr>
              <a:xfrm>
                <a:off x="3657682" y="4140020"/>
                <a:ext cx="1728133" cy="1727551"/>
              </a:xfrm>
              <a:custGeom>
                <a:avLst/>
                <a:gdLst>
                  <a:gd name="connsiteX0" fmla="*/ 1697548 w 1728133"/>
                  <a:gd name="connsiteY0" fmla="*/ 436428 h 1727551"/>
                  <a:gd name="connsiteX1" fmla="*/ 1291145 w 1728133"/>
                  <a:gd name="connsiteY1" fmla="*/ 30024 h 1727551"/>
                  <a:gd name="connsiteX2" fmla="*/ 1211488 w 1728133"/>
                  <a:gd name="connsiteY2" fmla="*/ 354 h 1727551"/>
                  <a:gd name="connsiteX3" fmla="*/ 1137316 w 1728133"/>
                  <a:gd name="connsiteY3" fmla="*/ 40997 h 1727551"/>
                  <a:gd name="connsiteX4" fmla="*/ 20329 w 1728133"/>
                  <a:gd name="connsiteY4" fmla="*/ 1564997 h 1727551"/>
                  <a:gd name="connsiteX5" fmla="*/ 40646 w 1728133"/>
                  <a:gd name="connsiteY5" fmla="*/ 1707234 h 1727551"/>
                  <a:gd name="connsiteX6" fmla="*/ 162566 w 1728133"/>
                  <a:gd name="connsiteY6" fmla="*/ 1707234 h 1727551"/>
                  <a:gd name="connsiteX7" fmla="*/ 1686566 w 1728133"/>
                  <a:gd name="connsiteY7" fmla="*/ 589637 h 1727551"/>
                  <a:gd name="connsiteX8" fmla="*/ 1708493 w 1728133"/>
                  <a:gd name="connsiteY8" fmla="*/ 447639 h 1727551"/>
                  <a:gd name="connsiteX9" fmla="*/ 1698358 w 1728133"/>
                  <a:gd name="connsiteY9" fmla="*/ 435818 h 1727551"/>
                  <a:gd name="connsiteX10" fmla="*/ 1697548 w 1728133"/>
                  <a:gd name="connsiteY10" fmla="*/ 436428 h 17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8133" h="1727551">
                    <a:moveTo>
                      <a:pt x="1697548" y="436428"/>
                    </a:moveTo>
                    <a:lnTo>
                      <a:pt x="1291145" y="30024"/>
                    </a:lnTo>
                    <a:cubicBezTo>
                      <a:pt x="1270362" y="8727"/>
                      <a:pt x="1241139" y="-2151"/>
                      <a:pt x="1211488" y="354"/>
                    </a:cubicBezTo>
                    <a:cubicBezTo>
                      <a:pt x="1182036" y="2478"/>
                      <a:pt x="1154957" y="17309"/>
                      <a:pt x="1137316" y="40997"/>
                    </a:cubicBezTo>
                    <a:lnTo>
                      <a:pt x="20329" y="1564997"/>
                    </a:lnTo>
                    <a:cubicBezTo>
                      <a:pt x="-13342" y="1609889"/>
                      <a:pt x="-4245" y="1673573"/>
                      <a:pt x="40646" y="1707234"/>
                    </a:cubicBezTo>
                    <a:cubicBezTo>
                      <a:pt x="76774" y="1734323"/>
                      <a:pt x="126438" y="1734323"/>
                      <a:pt x="162566" y="1707234"/>
                    </a:cubicBezTo>
                    <a:lnTo>
                      <a:pt x="1686566" y="589637"/>
                    </a:lnTo>
                    <a:cubicBezTo>
                      <a:pt x="1731829" y="556481"/>
                      <a:pt x="1741649" y="492901"/>
                      <a:pt x="1708493" y="447639"/>
                    </a:cubicBezTo>
                    <a:cubicBezTo>
                      <a:pt x="1705416" y="443448"/>
                      <a:pt x="1702035" y="439495"/>
                      <a:pt x="1698358" y="435818"/>
                    </a:cubicBezTo>
                    <a:lnTo>
                      <a:pt x="1697548" y="436428"/>
                    </a:lnTo>
                    <a:close/>
                  </a:path>
                </a:pathLst>
              </a:custGeom>
              <a:solidFill>
                <a:schemeClr val="bg1">
                  <a:lumMod val="95000"/>
                </a:schemeClr>
              </a:solidFill>
              <a:ln w="9525" cap="flat">
                <a:noFill/>
                <a:prstDash val="solid"/>
                <a:miter/>
              </a:ln>
            </p:spPr>
            <p:txBody>
              <a:bodyPr rtlCol="0" anchor="ctr"/>
              <a:lstStyle/>
              <a:p>
                <a:endParaRPr lang="en-US" dirty="0"/>
              </a:p>
            </p:txBody>
          </p:sp>
          <p:sp>
            <p:nvSpPr>
              <p:cNvPr id="12" name="Freihandform 11">
                <a:extLst>
                  <a:ext uri="{FF2B5EF4-FFF2-40B4-BE49-F238E27FC236}">
                    <a16:creationId xmlns:a16="http://schemas.microsoft.com/office/drawing/2014/main" id="{86A33533-2629-82D6-AB10-02F39290CC73}"/>
                  </a:ext>
                </a:extLst>
              </p:cNvPr>
              <p:cNvSpPr/>
              <p:nvPr/>
            </p:nvSpPr>
            <p:spPr>
              <a:xfrm>
                <a:off x="4184777" y="2658193"/>
                <a:ext cx="2679920" cy="2682605"/>
              </a:xfrm>
              <a:custGeom>
                <a:avLst/>
                <a:gdLst>
                  <a:gd name="connsiteX0" fmla="*/ 2491247 w 2679920"/>
                  <a:gd name="connsiteY0" fmla="*/ 1207051 h 2682605"/>
                  <a:gd name="connsiteX1" fmla="*/ 1475254 w 2679920"/>
                  <a:gd name="connsiteY1" fmla="*/ 191058 h 2682605"/>
                  <a:gd name="connsiteX2" fmla="*/ 874998 w 2679920"/>
                  <a:gd name="connsiteY2" fmla="*/ 1063 h 2682605"/>
                  <a:gd name="connsiteX3" fmla="*/ 112188 w 2679920"/>
                  <a:gd name="connsiteY3" fmla="*/ 292652 h 2682605"/>
                  <a:gd name="connsiteX4" fmla="*/ 162985 w 2679920"/>
                  <a:gd name="connsiteY4" fmla="*/ 1050794 h 2682605"/>
                  <a:gd name="connsiteX5" fmla="*/ 823382 w 2679920"/>
                  <a:gd name="connsiteY5" fmla="*/ 1858714 h 2682605"/>
                  <a:gd name="connsiteX6" fmla="*/ 2109638 w 2679920"/>
                  <a:gd name="connsiteY6" fmla="*/ 2682484 h 2682605"/>
                  <a:gd name="connsiteX7" fmla="*/ 2389444 w 2679920"/>
                  <a:gd name="connsiteY7" fmla="*/ 2569908 h 2682605"/>
                  <a:gd name="connsiteX8" fmla="*/ 2491247 w 2679920"/>
                  <a:gd name="connsiteY8" fmla="*/ 1207051 h 268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920" h="2682605">
                    <a:moveTo>
                      <a:pt x="2491247" y="1207051"/>
                    </a:moveTo>
                    <a:lnTo>
                      <a:pt x="1475254" y="191058"/>
                    </a:lnTo>
                    <a:cubicBezTo>
                      <a:pt x="1304327" y="57984"/>
                      <a:pt x="1091367" y="-9424"/>
                      <a:pt x="874998" y="1063"/>
                    </a:cubicBezTo>
                    <a:cubicBezTo>
                      <a:pt x="591762" y="-8843"/>
                      <a:pt x="316585" y="96341"/>
                      <a:pt x="112188" y="292652"/>
                    </a:cubicBezTo>
                    <a:cubicBezTo>
                      <a:pt x="-52814" y="457653"/>
                      <a:pt x="-35745" y="712666"/>
                      <a:pt x="162985" y="1050794"/>
                    </a:cubicBezTo>
                    <a:cubicBezTo>
                      <a:pt x="350665" y="1345078"/>
                      <a:pt x="572322" y="1616246"/>
                      <a:pt x="823382" y="1858714"/>
                    </a:cubicBezTo>
                    <a:cubicBezTo>
                      <a:pt x="1227546" y="2262679"/>
                      <a:pt x="1737782" y="2682484"/>
                      <a:pt x="2109638" y="2682484"/>
                    </a:cubicBezTo>
                    <a:cubicBezTo>
                      <a:pt x="2214441" y="2685141"/>
                      <a:pt x="2315683" y="2644403"/>
                      <a:pt x="2389444" y="2569908"/>
                    </a:cubicBezTo>
                    <a:cubicBezTo>
                      <a:pt x="2812506" y="2147055"/>
                      <a:pt x="2707046" y="1423059"/>
                      <a:pt x="2491247" y="1207051"/>
                    </a:cubicBezTo>
                    <a:close/>
                  </a:path>
                </a:pathLst>
              </a:custGeom>
              <a:solidFill>
                <a:schemeClr val="accent6"/>
              </a:solidFill>
              <a:ln w="9525"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3CBAB1F4-8223-D63D-99D6-7D611402067A}"/>
                  </a:ext>
                </a:extLst>
              </p:cNvPr>
              <p:cNvSpPr/>
              <p:nvPr/>
            </p:nvSpPr>
            <p:spPr>
              <a:xfrm>
                <a:off x="5441351" y="2006698"/>
                <a:ext cx="2077224" cy="2077552"/>
              </a:xfrm>
              <a:custGeom>
                <a:avLst/>
                <a:gdLst>
                  <a:gd name="connsiteX0" fmla="*/ 2047480 w 2077224"/>
                  <a:gd name="connsiteY0" fmla="*/ 1045750 h 2077552"/>
                  <a:gd name="connsiteX1" fmla="*/ 1031476 w 2077224"/>
                  <a:gd name="connsiteY1" fmla="*/ 29747 h 2077552"/>
                  <a:gd name="connsiteX2" fmla="*/ 887811 w 2077224"/>
                  <a:gd name="connsiteY2" fmla="*/ 29747 h 2077552"/>
                  <a:gd name="connsiteX3" fmla="*/ 75014 w 2077224"/>
                  <a:gd name="connsiteY3" fmla="*/ 842543 h 2077552"/>
                  <a:gd name="connsiteX4" fmla="*/ 379814 w 2077224"/>
                  <a:gd name="connsiteY4" fmla="*/ 1697403 h 2077552"/>
                  <a:gd name="connsiteX5" fmla="*/ 1038182 w 2077224"/>
                  <a:gd name="connsiteY5" fmla="*/ 2077383 h 2077552"/>
                  <a:gd name="connsiteX6" fmla="*/ 1234673 w 2077224"/>
                  <a:gd name="connsiteY6" fmla="*/ 2002203 h 2077552"/>
                  <a:gd name="connsiteX7" fmla="*/ 2047470 w 2077224"/>
                  <a:gd name="connsiteY7" fmla="*/ 1189406 h 2077552"/>
                  <a:gd name="connsiteX8" fmla="*/ 2047480 w 2077224"/>
                  <a:gd name="connsiteY8" fmla="*/ 1045750 h 207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7224" h="2077552">
                    <a:moveTo>
                      <a:pt x="2047480" y="1045750"/>
                    </a:moveTo>
                    <a:lnTo>
                      <a:pt x="1031476" y="29747"/>
                    </a:lnTo>
                    <a:cubicBezTo>
                      <a:pt x="991805" y="-9916"/>
                      <a:pt x="927492" y="-9916"/>
                      <a:pt x="887811" y="29747"/>
                    </a:cubicBezTo>
                    <a:lnTo>
                      <a:pt x="75014" y="842543"/>
                    </a:lnTo>
                    <a:cubicBezTo>
                      <a:pt x="-57879" y="975436"/>
                      <a:pt x="-46906" y="1269263"/>
                      <a:pt x="379814" y="1697403"/>
                    </a:cubicBezTo>
                    <a:cubicBezTo>
                      <a:pt x="658401" y="1975990"/>
                      <a:pt x="880496" y="2077383"/>
                      <a:pt x="1038182" y="2077383"/>
                    </a:cubicBezTo>
                    <a:cubicBezTo>
                      <a:pt x="1111163" y="2079965"/>
                      <a:pt x="1182057" y="2052838"/>
                      <a:pt x="1234673" y="2002203"/>
                    </a:cubicBezTo>
                    <a:lnTo>
                      <a:pt x="2047470" y="1189406"/>
                    </a:lnTo>
                    <a:cubicBezTo>
                      <a:pt x="2087142" y="1149734"/>
                      <a:pt x="2087142" y="1085421"/>
                      <a:pt x="2047480" y="1045750"/>
                    </a:cubicBezTo>
                    <a:close/>
                  </a:path>
                </a:pathLst>
              </a:custGeom>
              <a:solidFill>
                <a:schemeClr val="accent5"/>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A2E617EE-BAF8-1CF8-18A7-5559FACEB12B}"/>
                  </a:ext>
                </a:extLst>
              </p:cNvPr>
              <p:cNvSpPr/>
              <p:nvPr/>
            </p:nvSpPr>
            <p:spPr>
              <a:xfrm>
                <a:off x="6286577" y="990599"/>
                <a:ext cx="2247840" cy="2247976"/>
              </a:xfrm>
              <a:custGeom>
                <a:avLst/>
                <a:gdLst>
                  <a:gd name="connsiteX0" fmla="*/ 2240194 w 2247840"/>
                  <a:gd name="connsiteY0" fmla="*/ 1790167 h 2247976"/>
                  <a:gd name="connsiteX1" fmla="*/ 2146315 w 2247840"/>
                  <a:gd name="connsiteY1" fmla="*/ 1727378 h 2247976"/>
                  <a:gd name="connsiteX2" fmla="*/ 1100651 w 2247840"/>
                  <a:gd name="connsiteY2" fmla="*/ 1147448 h 2247976"/>
                  <a:gd name="connsiteX3" fmla="*/ 520721 w 2247840"/>
                  <a:gd name="connsiteY3" fmla="*/ 101784 h 2247976"/>
                  <a:gd name="connsiteX4" fmla="*/ 419299 w 2247840"/>
                  <a:gd name="connsiteY4" fmla="*/ 0 h 2247976"/>
                  <a:gd name="connsiteX5" fmla="*/ 347185 w 2247840"/>
                  <a:gd name="connsiteY5" fmla="*/ 29852 h 2247976"/>
                  <a:gd name="connsiteX6" fmla="*/ 448788 w 2247840"/>
                  <a:gd name="connsiteY6" fmla="*/ 1799111 h 2247976"/>
                  <a:gd name="connsiteX7" fmla="*/ 1407889 w 2247840"/>
                  <a:gd name="connsiteY7" fmla="*/ 2247976 h 2247976"/>
                  <a:gd name="connsiteX8" fmla="*/ 2218048 w 2247840"/>
                  <a:gd name="connsiteY8" fmla="*/ 1900704 h 2247976"/>
                  <a:gd name="connsiteX9" fmla="*/ 2240194 w 2247840"/>
                  <a:gd name="connsiteY9" fmla="*/ 1790167 h 224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840" h="2247976">
                    <a:moveTo>
                      <a:pt x="2240194" y="1790167"/>
                    </a:moveTo>
                    <a:cubicBezTo>
                      <a:pt x="2224487" y="1752172"/>
                      <a:pt x="2187425" y="1727388"/>
                      <a:pt x="2146315" y="1727378"/>
                    </a:cubicBezTo>
                    <a:cubicBezTo>
                      <a:pt x="1926049" y="1727378"/>
                      <a:pt x="1442427" y="1489224"/>
                      <a:pt x="1100651" y="1147448"/>
                    </a:cubicBezTo>
                    <a:cubicBezTo>
                      <a:pt x="758875" y="805672"/>
                      <a:pt x="520721" y="322250"/>
                      <a:pt x="520721" y="101784"/>
                    </a:cubicBezTo>
                    <a:cubicBezTo>
                      <a:pt x="520817" y="45673"/>
                      <a:pt x="475411" y="105"/>
                      <a:pt x="419299" y="0"/>
                    </a:cubicBezTo>
                    <a:cubicBezTo>
                      <a:pt x="392248" y="-47"/>
                      <a:pt x="366292" y="10697"/>
                      <a:pt x="347185" y="29852"/>
                    </a:cubicBezTo>
                    <a:cubicBezTo>
                      <a:pt x="-67752" y="444989"/>
                      <a:pt x="-197387" y="1152935"/>
                      <a:pt x="448788" y="1799111"/>
                    </a:cubicBezTo>
                    <a:cubicBezTo>
                      <a:pt x="694619" y="2072297"/>
                      <a:pt x="1040643" y="2234241"/>
                      <a:pt x="1407889" y="2247976"/>
                    </a:cubicBezTo>
                    <a:cubicBezTo>
                      <a:pt x="1713356" y="2244471"/>
                      <a:pt x="2004869" y="2119522"/>
                      <a:pt x="2218048" y="1900704"/>
                    </a:cubicBezTo>
                    <a:cubicBezTo>
                      <a:pt x="2247070" y="1871720"/>
                      <a:pt x="2255805" y="1828114"/>
                      <a:pt x="2240194" y="1790167"/>
                    </a:cubicBezTo>
                    <a:close/>
                  </a:path>
                </a:pathLst>
              </a:custGeom>
              <a:solidFill>
                <a:schemeClr val="accent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2C178B68-9339-808C-CB2F-A97A28AFAFA3}"/>
                  </a:ext>
                </a:extLst>
              </p:cNvPr>
              <p:cNvSpPr/>
              <p:nvPr/>
            </p:nvSpPr>
            <p:spPr>
              <a:xfrm>
                <a:off x="6604091" y="990780"/>
                <a:ext cx="1930403" cy="1930403"/>
              </a:xfrm>
              <a:custGeom>
                <a:avLst/>
                <a:gdLst>
                  <a:gd name="connsiteX0" fmla="*/ 1291133 w 1930403"/>
                  <a:gd name="connsiteY0" fmla="*/ 639270 h 1930403"/>
                  <a:gd name="connsiteX1" fmla="*/ 101603 w 1930403"/>
                  <a:gd name="connsiteY1" fmla="*/ 0 h 1930403"/>
                  <a:gd name="connsiteX2" fmla="*/ 0 w 1930403"/>
                  <a:gd name="connsiteY2" fmla="*/ 101603 h 1930403"/>
                  <a:gd name="connsiteX3" fmla="*/ 639271 w 1930403"/>
                  <a:gd name="connsiteY3" fmla="*/ 1291133 h 1930403"/>
                  <a:gd name="connsiteX4" fmla="*/ 1828800 w 1930403"/>
                  <a:gd name="connsiteY4" fmla="*/ 1930403 h 1930403"/>
                  <a:gd name="connsiteX5" fmla="*/ 1930403 w 1930403"/>
                  <a:gd name="connsiteY5" fmla="*/ 1828800 h 1930403"/>
                  <a:gd name="connsiteX6" fmla="*/ 1291133 w 1930403"/>
                  <a:gd name="connsiteY6" fmla="*/ 639270 h 193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3" h="1930403">
                    <a:moveTo>
                      <a:pt x="1291133" y="639270"/>
                    </a:moveTo>
                    <a:cubicBezTo>
                      <a:pt x="860755" y="209093"/>
                      <a:pt x="471631" y="0"/>
                      <a:pt x="101603" y="0"/>
                    </a:cubicBezTo>
                    <a:cubicBezTo>
                      <a:pt x="45491" y="0"/>
                      <a:pt x="0" y="45491"/>
                      <a:pt x="0" y="101603"/>
                    </a:cubicBezTo>
                    <a:cubicBezTo>
                      <a:pt x="0" y="404984"/>
                      <a:pt x="286922" y="938584"/>
                      <a:pt x="639271" y="1291133"/>
                    </a:cubicBezTo>
                    <a:cubicBezTo>
                      <a:pt x="991619" y="1643682"/>
                      <a:pt x="1525629" y="1930403"/>
                      <a:pt x="1828800" y="1930403"/>
                    </a:cubicBezTo>
                    <a:cubicBezTo>
                      <a:pt x="1884912" y="1930403"/>
                      <a:pt x="1930403" y="1884912"/>
                      <a:pt x="1930403" y="1828800"/>
                    </a:cubicBezTo>
                    <a:cubicBezTo>
                      <a:pt x="1930403" y="1458573"/>
                      <a:pt x="1721311" y="1069438"/>
                      <a:pt x="1291133" y="639270"/>
                    </a:cubicBezTo>
                    <a:close/>
                  </a:path>
                </a:pathLst>
              </a:custGeom>
              <a:solidFill>
                <a:schemeClr val="accent5"/>
              </a:solidFill>
              <a:ln w="9525" cap="flat">
                <a:noFill/>
                <a:prstDash val="solid"/>
                <a:miter/>
              </a:ln>
            </p:spPr>
            <p:txBody>
              <a:bodyPr rtlCol="0" anchor="ctr"/>
              <a:lstStyle/>
              <a:p>
                <a:endParaRPr lang="en-US"/>
              </a:p>
            </p:txBody>
          </p:sp>
        </p:grpSp>
      </p:grpSp>
      <p:sp>
        <p:nvSpPr>
          <p:cNvPr id="16" name="Rechteck 15">
            <a:extLst>
              <a:ext uri="{FF2B5EF4-FFF2-40B4-BE49-F238E27FC236}">
                <a16:creationId xmlns:a16="http://schemas.microsoft.com/office/drawing/2014/main" id="{3489F87C-8CC4-79A4-39DB-CA7E95359139}"/>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eaLnBrk="0" fontAlgn="base">
              <a:spcAft>
                <a:spcPct val="0"/>
              </a:spcAft>
              <a:buSzPct val="75000"/>
              <a:defRPr/>
            </a:pPr>
            <a:r>
              <a:rPr lang="de-DE" sz="2400" b="1" kern="0" dirty="0">
                <a:solidFill>
                  <a:schemeClr val="tx2"/>
                </a:solidFill>
                <a:latin typeface="Arial" panose="020B0604020202020204" pitchFamily="34" charset="0"/>
                <a:ea typeface="Verdana" panose="020B0604030504040204" pitchFamily="34" charset="0"/>
                <a:cs typeface="Arial" panose="020B0604020202020204" pitchFamily="34" charset="0"/>
              </a:rPr>
              <a:t>Merkblatt</a:t>
            </a:r>
          </a:p>
        </p:txBody>
      </p:sp>
      <p:cxnSp>
        <p:nvCxnSpPr>
          <p:cNvPr id="17" name="Gerade Verbindung 16">
            <a:extLst>
              <a:ext uri="{FF2B5EF4-FFF2-40B4-BE49-F238E27FC236}">
                <a16:creationId xmlns:a16="http://schemas.microsoft.com/office/drawing/2014/main" id="{F9404B57-CE86-71D6-97D9-33AA9DB38C93}"/>
              </a:ext>
            </a:extLst>
          </p:cNvPr>
          <p:cNvCxnSpPr>
            <a:cxnSpLocks/>
          </p:cNvCxnSpPr>
          <p:nvPr userDrawn="1"/>
        </p:nvCxnSpPr>
        <p:spPr>
          <a:xfrm>
            <a:off x="2182950" y="1268413"/>
            <a:ext cx="1080000" cy="0"/>
          </a:xfrm>
          <a:prstGeom prst="line">
            <a:avLst/>
          </a:prstGeom>
          <a:ln w="63500" cap="rnd">
            <a:solidFill>
              <a:srgbClr val="EA590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4F3B829F-784F-B3E8-2E45-FF5AF262B736}"/>
              </a:ext>
            </a:extLst>
          </p:cNvPr>
          <p:cNvSpPr/>
          <p:nvPr userDrawn="1"/>
        </p:nvSpPr>
        <p:spPr>
          <a:xfrm>
            <a:off x="1351680" y="1827781"/>
            <a:ext cx="471270" cy="4712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nvGrpSpPr>
          <p:cNvPr id="19" name="Gruppieren 18">
            <a:extLst>
              <a:ext uri="{FF2B5EF4-FFF2-40B4-BE49-F238E27FC236}">
                <a16:creationId xmlns:a16="http://schemas.microsoft.com/office/drawing/2014/main" id="{E7452783-E75C-EE61-B576-7BD59C879CA5}"/>
              </a:ext>
            </a:extLst>
          </p:cNvPr>
          <p:cNvGrpSpPr/>
          <p:nvPr userDrawn="1"/>
        </p:nvGrpSpPr>
        <p:grpSpPr>
          <a:xfrm>
            <a:off x="1428387" y="1950567"/>
            <a:ext cx="317856" cy="225698"/>
            <a:chOff x="968393" y="2473435"/>
            <a:chExt cx="737778" cy="523869"/>
          </a:xfrm>
        </p:grpSpPr>
        <p:grpSp>
          <p:nvGrpSpPr>
            <p:cNvPr id="20" name="Gruppieren 19">
              <a:extLst>
                <a:ext uri="{FF2B5EF4-FFF2-40B4-BE49-F238E27FC236}">
                  <a16:creationId xmlns:a16="http://schemas.microsoft.com/office/drawing/2014/main" id="{6E42D021-544B-E152-49B5-6A876B608EE0}"/>
                </a:ext>
              </a:extLst>
            </p:cNvPr>
            <p:cNvGrpSpPr/>
            <p:nvPr/>
          </p:nvGrpSpPr>
          <p:grpSpPr>
            <a:xfrm>
              <a:off x="1357206" y="2473435"/>
              <a:ext cx="348965" cy="523869"/>
              <a:chOff x="1385606" y="2473435"/>
              <a:chExt cx="348965" cy="523869"/>
            </a:xfrm>
          </p:grpSpPr>
          <p:sp>
            <p:nvSpPr>
              <p:cNvPr id="27" name="Freihandform 26">
                <a:extLst>
                  <a:ext uri="{FF2B5EF4-FFF2-40B4-BE49-F238E27FC236}">
                    <a16:creationId xmlns:a16="http://schemas.microsoft.com/office/drawing/2014/main" id="{309D6314-6026-CE49-F358-1540C7A5524E}"/>
                  </a:ext>
                </a:extLst>
              </p:cNvPr>
              <p:cNvSpPr/>
              <p:nvPr/>
            </p:nvSpPr>
            <p:spPr>
              <a:xfrm rot="10800000">
                <a:off x="1385606" y="2473435"/>
                <a:ext cx="348455" cy="523869"/>
              </a:xfrm>
              <a:custGeom>
                <a:avLst/>
                <a:gdLst>
                  <a:gd name="connsiteX0" fmla="*/ 235909 w 235908"/>
                  <a:gd name="connsiteY0" fmla="*/ 177333 h 354665"/>
                  <a:gd name="connsiteX1" fmla="*/ 117954 w 235908"/>
                  <a:gd name="connsiteY1" fmla="*/ 354665 h 354665"/>
                  <a:gd name="connsiteX2" fmla="*/ 0 w 235908"/>
                  <a:gd name="connsiteY2" fmla="*/ 177333 h 354665"/>
                  <a:gd name="connsiteX3" fmla="*/ 117954 w 235908"/>
                  <a:gd name="connsiteY3" fmla="*/ 0 h 354665"/>
                  <a:gd name="connsiteX4" fmla="*/ 235909 w 235908"/>
                  <a:gd name="connsiteY4" fmla="*/ 177333 h 35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08" h="354665">
                    <a:moveTo>
                      <a:pt x="235909" y="177333"/>
                    </a:moveTo>
                    <a:cubicBezTo>
                      <a:pt x="235909" y="275271"/>
                      <a:pt x="183099" y="354665"/>
                      <a:pt x="117954" y="354665"/>
                    </a:cubicBezTo>
                    <a:cubicBezTo>
                      <a:pt x="52810" y="354665"/>
                      <a:pt x="0" y="275271"/>
                      <a:pt x="0" y="177333"/>
                    </a:cubicBezTo>
                    <a:cubicBezTo>
                      <a:pt x="0" y="79395"/>
                      <a:pt x="52810" y="0"/>
                      <a:pt x="117954" y="0"/>
                    </a:cubicBezTo>
                    <a:cubicBezTo>
                      <a:pt x="183099" y="0"/>
                      <a:pt x="235909" y="79395"/>
                      <a:pt x="235909" y="177333"/>
                    </a:cubicBezTo>
                    <a:close/>
                  </a:path>
                </a:pathLst>
              </a:custGeom>
              <a:solidFill>
                <a:schemeClr val="bg1">
                  <a:lumMod val="85000"/>
                </a:schemeClr>
              </a:solidFill>
              <a:ln w="1005" cap="flat">
                <a:noFill/>
                <a:prstDash val="solid"/>
                <a:miter/>
              </a:ln>
            </p:spPr>
            <p:txBody>
              <a:bodyPr rtlCol="0" anchor="ctr"/>
              <a:lstStyle/>
              <a:p>
                <a:endParaRPr lang="en-US"/>
              </a:p>
            </p:txBody>
          </p:sp>
          <p:sp>
            <p:nvSpPr>
              <p:cNvPr id="28" name="Freihandform 27">
                <a:extLst>
                  <a:ext uri="{FF2B5EF4-FFF2-40B4-BE49-F238E27FC236}">
                    <a16:creationId xmlns:a16="http://schemas.microsoft.com/office/drawing/2014/main" id="{D00F0EB1-B734-CDC3-B3FF-1EAD88F4E8AE}"/>
                  </a:ext>
                </a:extLst>
              </p:cNvPr>
              <p:cNvSpPr/>
              <p:nvPr/>
            </p:nvSpPr>
            <p:spPr>
              <a:xfrm rot="10800000">
                <a:off x="1392467" y="2473438"/>
                <a:ext cx="342104" cy="399933"/>
              </a:xfrm>
              <a:custGeom>
                <a:avLst/>
                <a:gdLst>
                  <a:gd name="connsiteX0" fmla="*/ 131341 w 231608"/>
                  <a:gd name="connsiteY0" fmla="*/ 226770 h 270759"/>
                  <a:gd name="connsiteX1" fmla="*/ 18037 w 231608"/>
                  <a:gd name="connsiteY1" fmla="*/ 0 h 270759"/>
                  <a:gd name="connsiteX2" fmla="*/ 118304 w 231608"/>
                  <a:gd name="connsiteY2" fmla="*/ 270760 h 270759"/>
                  <a:gd name="connsiteX3" fmla="*/ 231609 w 231608"/>
                  <a:gd name="connsiteY3" fmla="*/ 142867 h 270759"/>
                  <a:gd name="connsiteX4" fmla="*/ 131341 w 231608"/>
                  <a:gd name="connsiteY4" fmla="*/ 226770 h 27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08" h="270759">
                    <a:moveTo>
                      <a:pt x="131341" y="226770"/>
                    </a:moveTo>
                    <a:cubicBezTo>
                      <a:pt x="51148" y="226770"/>
                      <a:pt x="-3331" y="110867"/>
                      <a:pt x="18037" y="0"/>
                    </a:cubicBezTo>
                    <a:cubicBezTo>
                      <a:pt x="-31684" y="120340"/>
                      <a:pt x="27796" y="270760"/>
                      <a:pt x="118304" y="270760"/>
                    </a:cubicBezTo>
                    <a:cubicBezTo>
                      <a:pt x="172035" y="270760"/>
                      <a:pt x="217371" y="216746"/>
                      <a:pt x="231609" y="142867"/>
                    </a:cubicBezTo>
                    <a:cubicBezTo>
                      <a:pt x="210800" y="193231"/>
                      <a:pt x="173678" y="226770"/>
                      <a:pt x="131341" y="226770"/>
                    </a:cubicBezTo>
                    <a:close/>
                  </a:path>
                </a:pathLst>
              </a:custGeom>
              <a:solidFill>
                <a:schemeClr val="bg1">
                  <a:lumMod val="85000"/>
                </a:schemeClr>
              </a:solidFill>
              <a:ln w="1005"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CCC4CECA-48CB-E72D-D632-0C630181441A}"/>
                  </a:ext>
                </a:extLst>
              </p:cNvPr>
              <p:cNvSpPr/>
              <p:nvPr/>
            </p:nvSpPr>
            <p:spPr>
              <a:xfrm rot="10800000">
                <a:off x="1433542" y="2509476"/>
                <a:ext cx="300521" cy="451787"/>
              </a:xfrm>
              <a:custGeom>
                <a:avLst/>
                <a:gdLst>
                  <a:gd name="connsiteX0" fmla="*/ 203457 w 203456"/>
                  <a:gd name="connsiteY0" fmla="*/ 152933 h 305865"/>
                  <a:gd name="connsiteX1" fmla="*/ 101728 w 203456"/>
                  <a:gd name="connsiteY1" fmla="*/ 305866 h 305865"/>
                  <a:gd name="connsiteX2" fmla="*/ 0 w 203456"/>
                  <a:gd name="connsiteY2" fmla="*/ 152933 h 305865"/>
                  <a:gd name="connsiteX3" fmla="*/ 101728 w 203456"/>
                  <a:gd name="connsiteY3" fmla="*/ 0 h 305865"/>
                  <a:gd name="connsiteX4" fmla="*/ 203457 w 203456"/>
                  <a:gd name="connsiteY4" fmla="*/ 152933 h 30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56" h="305865">
                    <a:moveTo>
                      <a:pt x="203457" y="152933"/>
                    </a:moveTo>
                    <a:cubicBezTo>
                      <a:pt x="203457" y="237395"/>
                      <a:pt x="157911" y="305866"/>
                      <a:pt x="101728" y="305866"/>
                    </a:cubicBezTo>
                    <a:cubicBezTo>
                      <a:pt x="45545" y="305866"/>
                      <a:pt x="0" y="237395"/>
                      <a:pt x="0" y="152933"/>
                    </a:cubicBezTo>
                    <a:cubicBezTo>
                      <a:pt x="0" y="68470"/>
                      <a:pt x="45545" y="0"/>
                      <a:pt x="101728" y="0"/>
                    </a:cubicBezTo>
                    <a:cubicBezTo>
                      <a:pt x="157911" y="0"/>
                      <a:pt x="203457" y="68470"/>
                      <a:pt x="203457" y="152933"/>
                    </a:cubicBezTo>
                    <a:close/>
                  </a:path>
                </a:pathLst>
              </a:custGeom>
              <a:solidFill>
                <a:srgbClr val="EAE9E8"/>
              </a:solidFill>
              <a:ln w="100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2BAC5178-B8AB-CA2D-6A5C-E39774856B90}"/>
                  </a:ext>
                </a:extLst>
              </p:cNvPr>
              <p:cNvSpPr/>
              <p:nvPr/>
            </p:nvSpPr>
            <p:spPr>
              <a:xfrm rot="10800000">
                <a:off x="1574348" y="2655400"/>
                <a:ext cx="159696" cy="160079"/>
              </a:xfrm>
              <a:custGeom>
                <a:avLst/>
                <a:gdLst>
                  <a:gd name="connsiteX0" fmla="*/ 81135 w 108116"/>
                  <a:gd name="connsiteY0" fmla="*/ 101080 h 108375"/>
                  <a:gd name="connsiteX1" fmla="*/ 270 w 108116"/>
                  <a:gd name="connsiteY1" fmla="*/ 59535 h 108375"/>
                  <a:gd name="connsiteX2" fmla="*/ 270 w 108116"/>
                  <a:gd name="connsiteY2" fmla="*/ 59535 h 108375"/>
                  <a:gd name="connsiteX3" fmla="*/ 85590 w 108116"/>
                  <a:gd name="connsiteY3" fmla="*/ 10276 h 108375"/>
                  <a:gd name="connsiteX4" fmla="*/ 85590 w 108116"/>
                  <a:gd name="connsiteY4" fmla="*/ 10276 h 108375"/>
                  <a:gd name="connsiteX5" fmla="*/ 81135 w 108116"/>
                  <a:gd name="connsiteY5" fmla="*/ 101080 h 10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16" h="108375">
                    <a:moveTo>
                      <a:pt x="81135" y="101080"/>
                    </a:moveTo>
                    <a:cubicBezTo>
                      <a:pt x="46675" y="120976"/>
                      <a:pt x="3993" y="97885"/>
                      <a:pt x="270" y="59535"/>
                    </a:cubicBezTo>
                    <a:lnTo>
                      <a:pt x="270" y="59535"/>
                    </a:lnTo>
                    <a:cubicBezTo>
                      <a:pt x="-4186" y="13611"/>
                      <a:pt x="47435" y="-16981"/>
                      <a:pt x="85590" y="10276"/>
                    </a:cubicBezTo>
                    <a:lnTo>
                      <a:pt x="85590" y="10276"/>
                    </a:lnTo>
                    <a:cubicBezTo>
                      <a:pt x="116831" y="32600"/>
                      <a:pt x="115790" y="81071"/>
                      <a:pt x="81135" y="101080"/>
                    </a:cubicBezTo>
                    <a:close/>
                  </a:path>
                </a:pathLst>
              </a:custGeom>
              <a:solidFill>
                <a:srgbClr val="000000"/>
              </a:solidFill>
              <a:ln w="1005"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0BB1746A-6AE1-1ADA-CBBF-5675D445866D}"/>
                  </a:ext>
                </a:extLst>
              </p:cNvPr>
              <p:cNvSpPr/>
              <p:nvPr/>
            </p:nvSpPr>
            <p:spPr>
              <a:xfrm rot="10800000">
                <a:off x="1598542" y="2655379"/>
                <a:ext cx="135481" cy="156754"/>
              </a:xfrm>
              <a:custGeom>
                <a:avLst/>
                <a:gdLst>
                  <a:gd name="connsiteX0" fmla="*/ 22838 w 91722"/>
                  <a:gd name="connsiteY0" fmla="*/ 44233 h 106124"/>
                  <a:gd name="connsiteX1" fmla="*/ 22838 w 91722"/>
                  <a:gd name="connsiteY1" fmla="*/ 44233 h 106124"/>
                  <a:gd name="connsiteX2" fmla="*/ 39103 w 91722"/>
                  <a:gd name="connsiteY2" fmla="*/ 0 h 106124"/>
                  <a:gd name="connsiteX3" fmla="*/ 254 w 91722"/>
                  <a:gd name="connsiteY3" fmla="*/ 57272 h 106124"/>
                  <a:gd name="connsiteX4" fmla="*/ 254 w 91722"/>
                  <a:gd name="connsiteY4" fmla="*/ 57272 h 106124"/>
                  <a:gd name="connsiteX5" fmla="*/ 91723 w 91722"/>
                  <a:gd name="connsiteY5" fmla="*/ 90881 h 106124"/>
                  <a:gd name="connsiteX6" fmla="*/ 22838 w 91722"/>
                  <a:gd name="connsiteY6" fmla="*/ 44233 h 10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22" h="106124">
                    <a:moveTo>
                      <a:pt x="22838" y="44233"/>
                    </a:moveTo>
                    <a:lnTo>
                      <a:pt x="22838" y="44233"/>
                    </a:lnTo>
                    <a:cubicBezTo>
                      <a:pt x="21198" y="27347"/>
                      <a:pt x="27623" y="11029"/>
                      <a:pt x="39103" y="0"/>
                    </a:cubicBezTo>
                    <a:cubicBezTo>
                      <a:pt x="13684" y="7318"/>
                      <a:pt x="-2230" y="31679"/>
                      <a:pt x="254" y="57272"/>
                    </a:cubicBezTo>
                    <a:lnTo>
                      <a:pt x="254" y="57272"/>
                    </a:lnTo>
                    <a:cubicBezTo>
                      <a:pt x="4511" y="101152"/>
                      <a:pt x="58360" y="122842"/>
                      <a:pt x="91723" y="90881"/>
                    </a:cubicBezTo>
                    <a:cubicBezTo>
                      <a:pt x="68374" y="97650"/>
                      <a:pt x="26079" y="77644"/>
                      <a:pt x="22838" y="44233"/>
                    </a:cubicBezTo>
                    <a:close/>
                  </a:path>
                </a:pathLst>
              </a:custGeom>
              <a:solidFill>
                <a:srgbClr val="000000"/>
              </a:solidFill>
              <a:ln w="1005" cap="flat">
                <a:noFill/>
                <a:prstDash val="solid"/>
                <a:miter/>
              </a:ln>
            </p:spPr>
            <p:txBody>
              <a:bodyPr rtlCol="0" anchor="ctr"/>
              <a:lstStyle/>
              <a:p>
                <a:endParaRPr lang="en-US"/>
              </a:p>
            </p:txBody>
          </p:sp>
        </p:grpSp>
        <p:grpSp>
          <p:nvGrpSpPr>
            <p:cNvPr id="21" name="Gruppieren 20">
              <a:extLst>
                <a:ext uri="{FF2B5EF4-FFF2-40B4-BE49-F238E27FC236}">
                  <a16:creationId xmlns:a16="http://schemas.microsoft.com/office/drawing/2014/main" id="{0AA07C9A-3707-4F1F-B400-9151A261FD02}"/>
                </a:ext>
              </a:extLst>
            </p:cNvPr>
            <p:cNvGrpSpPr/>
            <p:nvPr/>
          </p:nvGrpSpPr>
          <p:grpSpPr>
            <a:xfrm>
              <a:off x="968393" y="2473435"/>
              <a:ext cx="348974" cy="523869"/>
              <a:chOff x="968393" y="2473435"/>
              <a:chExt cx="348974" cy="523869"/>
            </a:xfrm>
          </p:grpSpPr>
          <p:sp>
            <p:nvSpPr>
              <p:cNvPr id="22" name="Freihandform 21">
                <a:extLst>
                  <a:ext uri="{FF2B5EF4-FFF2-40B4-BE49-F238E27FC236}">
                    <a16:creationId xmlns:a16="http://schemas.microsoft.com/office/drawing/2014/main" id="{CFDEA503-35BD-720D-3A1D-DFDACA2FA05B}"/>
                  </a:ext>
                </a:extLst>
              </p:cNvPr>
              <p:cNvSpPr/>
              <p:nvPr/>
            </p:nvSpPr>
            <p:spPr>
              <a:xfrm rot="10800000">
                <a:off x="968393" y="2473435"/>
                <a:ext cx="348455" cy="523869"/>
              </a:xfrm>
              <a:custGeom>
                <a:avLst/>
                <a:gdLst>
                  <a:gd name="connsiteX0" fmla="*/ 235909 w 235908"/>
                  <a:gd name="connsiteY0" fmla="*/ 177333 h 354665"/>
                  <a:gd name="connsiteX1" fmla="*/ 117954 w 235908"/>
                  <a:gd name="connsiteY1" fmla="*/ 354665 h 354665"/>
                  <a:gd name="connsiteX2" fmla="*/ 0 w 235908"/>
                  <a:gd name="connsiteY2" fmla="*/ 177333 h 354665"/>
                  <a:gd name="connsiteX3" fmla="*/ 117954 w 235908"/>
                  <a:gd name="connsiteY3" fmla="*/ 0 h 354665"/>
                  <a:gd name="connsiteX4" fmla="*/ 235909 w 235908"/>
                  <a:gd name="connsiteY4" fmla="*/ 177333 h 35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08" h="354665">
                    <a:moveTo>
                      <a:pt x="235909" y="177333"/>
                    </a:moveTo>
                    <a:cubicBezTo>
                      <a:pt x="235909" y="275271"/>
                      <a:pt x="183099" y="354665"/>
                      <a:pt x="117954" y="354665"/>
                    </a:cubicBezTo>
                    <a:cubicBezTo>
                      <a:pt x="52810" y="354665"/>
                      <a:pt x="0" y="275271"/>
                      <a:pt x="0" y="177333"/>
                    </a:cubicBezTo>
                    <a:cubicBezTo>
                      <a:pt x="0" y="79395"/>
                      <a:pt x="52810" y="0"/>
                      <a:pt x="117954" y="0"/>
                    </a:cubicBezTo>
                    <a:cubicBezTo>
                      <a:pt x="183099" y="0"/>
                      <a:pt x="235909" y="79395"/>
                      <a:pt x="235909" y="177333"/>
                    </a:cubicBezTo>
                    <a:close/>
                  </a:path>
                </a:pathLst>
              </a:custGeom>
              <a:solidFill>
                <a:schemeClr val="bg1">
                  <a:lumMod val="85000"/>
                </a:schemeClr>
              </a:solidFill>
              <a:ln w="1005" cap="flat">
                <a:noFill/>
                <a:prstDash val="solid"/>
                <a:miter/>
              </a:ln>
            </p:spPr>
            <p:txBody>
              <a:bodyPr rtlCol="0" anchor="ctr"/>
              <a:lstStyle/>
              <a:p>
                <a:endParaRPr lang="en-US"/>
              </a:p>
            </p:txBody>
          </p:sp>
          <p:sp>
            <p:nvSpPr>
              <p:cNvPr id="23" name="Freihandform 22">
                <a:extLst>
                  <a:ext uri="{FF2B5EF4-FFF2-40B4-BE49-F238E27FC236}">
                    <a16:creationId xmlns:a16="http://schemas.microsoft.com/office/drawing/2014/main" id="{2E00D701-F6B6-5E61-DE14-0A244ED10899}"/>
                  </a:ext>
                </a:extLst>
              </p:cNvPr>
              <p:cNvSpPr/>
              <p:nvPr/>
            </p:nvSpPr>
            <p:spPr>
              <a:xfrm rot="10800000">
                <a:off x="975263" y="2473438"/>
                <a:ext cx="342104" cy="399933"/>
              </a:xfrm>
              <a:custGeom>
                <a:avLst/>
                <a:gdLst>
                  <a:gd name="connsiteX0" fmla="*/ 131341 w 231608"/>
                  <a:gd name="connsiteY0" fmla="*/ 226770 h 270759"/>
                  <a:gd name="connsiteX1" fmla="*/ 18037 w 231608"/>
                  <a:gd name="connsiteY1" fmla="*/ 0 h 270759"/>
                  <a:gd name="connsiteX2" fmla="*/ 118304 w 231608"/>
                  <a:gd name="connsiteY2" fmla="*/ 270760 h 270759"/>
                  <a:gd name="connsiteX3" fmla="*/ 231609 w 231608"/>
                  <a:gd name="connsiteY3" fmla="*/ 142867 h 270759"/>
                  <a:gd name="connsiteX4" fmla="*/ 131341 w 231608"/>
                  <a:gd name="connsiteY4" fmla="*/ 226770 h 27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08" h="270759">
                    <a:moveTo>
                      <a:pt x="131341" y="226770"/>
                    </a:moveTo>
                    <a:cubicBezTo>
                      <a:pt x="51148" y="226770"/>
                      <a:pt x="-3331" y="110867"/>
                      <a:pt x="18037" y="0"/>
                    </a:cubicBezTo>
                    <a:cubicBezTo>
                      <a:pt x="-31684" y="120340"/>
                      <a:pt x="27796" y="270760"/>
                      <a:pt x="118304" y="270760"/>
                    </a:cubicBezTo>
                    <a:cubicBezTo>
                      <a:pt x="172035" y="270760"/>
                      <a:pt x="217371" y="216746"/>
                      <a:pt x="231609" y="142867"/>
                    </a:cubicBezTo>
                    <a:cubicBezTo>
                      <a:pt x="210800" y="193231"/>
                      <a:pt x="173679" y="226770"/>
                      <a:pt x="131341" y="226770"/>
                    </a:cubicBezTo>
                    <a:close/>
                  </a:path>
                </a:pathLst>
              </a:custGeom>
              <a:solidFill>
                <a:schemeClr val="bg1">
                  <a:lumMod val="85000"/>
                </a:schemeClr>
              </a:solidFill>
              <a:ln w="100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52DD4389-AAF7-C1D4-DD3F-D1B76ACD4F51}"/>
                  </a:ext>
                </a:extLst>
              </p:cNvPr>
              <p:cNvSpPr/>
              <p:nvPr/>
            </p:nvSpPr>
            <p:spPr>
              <a:xfrm rot="10800000">
                <a:off x="1016342" y="2509476"/>
                <a:ext cx="300521" cy="451787"/>
              </a:xfrm>
              <a:custGeom>
                <a:avLst/>
                <a:gdLst>
                  <a:gd name="connsiteX0" fmla="*/ 203457 w 203456"/>
                  <a:gd name="connsiteY0" fmla="*/ 152933 h 305865"/>
                  <a:gd name="connsiteX1" fmla="*/ 101728 w 203456"/>
                  <a:gd name="connsiteY1" fmla="*/ 305866 h 305865"/>
                  <a:gd name="connsiteX2" fmla="*/ 0 w 203456"/>
                  <a:gd name="connsiteY2" fmla="*/ 152933 h 305865"/>
                  <a:gd name="connsiteX3" fmla="*/ 101728 w 203456"/>
                  <a:gd name="connsiteY3" fmla="*/ 0 h 305865"/>
                  <a:gd name="connsiteX4" fmla="*/ 203457 w 203456"/>
                  <a:gd name="connsiteY4" fmla="*/ 152933 h 30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56" h="305865">
                    <a:moveTo>
                      <a:pt x="203457" y="152933"/>
                    </a:moveTo>
                    <a:cubicBezTo>
                      <a:pt x="203457" y="237395"/>
                      <a:pt x="157911" y="305866"/>
                      <a:pt x="101728" y="305866"/>
                    </a:cubicBezTo>
                    <a:cubicBezTo>
                      <a:pt x="45545" y="305866"/>
                      <a:pt x="0" y="237395"/>
                      <a:pt x="0" y="152933"/>
                    </a:cubicBezTo>
                    <a:cubicBezTo>
                      <a:pt x="0" y="68470"/>
                      <a:pt x="45545" y="0"/>
                      <a:pt x="101728" y="0"/>
                    </a:cubicBezTo>
                    <a:cubicBezTo>
                      <a:pt x="157911" y="0"/>
                      <a:pt x="203457" y="68470"/>
                      <a:pt x="203457" y="152933"/>
                    </a:cubicBezTo>
                    <a:close/>
                  </a:path>
                </a:pathLst>
              </a:custGeom>
              <a:solidFill>
                <a:srgbClr val="EAE9E8"/>
              </a:solidFill>
              <a:ln w="1005" cap="flat">
                <a:noFill/>
                <a:prstDash val="solid"/>
                <a:miter/>
              </a:ln>
            </p:spPr>
            <p:txBody>
              <a:bodyPr rtlCol="0" anchor="ctr"/>
              <a:lstStyle/>
              <a:p>
                <a:endParaRPr lang="en-US" dirty="0"/>
              </a:p>
            </p:txBody>
          </p:sp>
          <p:sp>
            <p:nvSpPr>
              <p:cNvPr id="25" name="Freihandform 24">
                <a:extLst>
                  <a:ext uri="{FF2B5EF4-FFF2-40B4-BE49-F238E27FC236}">
                    <a16:creationId xmlns:a16="http://schemas.microsoft.com/office/drawing/2014/main" id="{FACBB0D7-3526-BB13-74D0-2BFAB7F1750E}"/>
                  </a:ext>
                </a:extLst>
              </p:cNvPr>
              <p:cNvSpPr/>
              <p:nvPr/>
            </p:nvSpPr>
            <p:spPr>
              <a:xfrm rot="10800000">
                <a:off x="1157142" y="2655407"/>
                <a:ext cx="159698" cy="160071"/>
              </a:xfrm>
              <a:custGeom>
                <a:avLst/>
                <a:gdLst>
                  <a:gd name="connsiteX0" fmla="*/ 81135 w 108117"/>
                  <a:gd name="connsiteY0" fmla="*/ 101080 h 108370"/>
                  <a:gd name="connsiteX1" fmla="*/ 270 w 108117"/>
                  <a:gd name="connsiteY1" fmla="*/ 59535 h 108370"/>
                  <a:gd name="connsiteX2" fmla="*/ 270 w 108117"/>
                  <a:gd name="connsiteY2" fmla="*/ 59535 h 108370"/>
                  <a:gd name="connsiteX3" fmla="*/ 85590 w 108117"/>
                  <a:gd name="connsiteY3" fmla="*/ 10276 h 108370"/>
                  <a:gd name="connsiteX4" fmla="*/ 85590 w 108117"/>
                  <a:gd name="connsiteY4" fmla="*/ 10276 h 108370"/>
                  <a:gd name="connsiteX5" fmla="*/ 81135 w 108117"/>
                  <a:gd name="connsiteY5" fmla="*/ 101080 h 10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17" h="108370">
                    <a:moveTo>
                      <a:pt x="81135" y="101080"/>
                    </a:moveTo>
                    <a:cubicBezTo>
                      <a:pt x="46742" y="120937"/>
                      <a:pt x="4001" y="97964"/>
                      <a:pt x="270" y="59535"/>
                    </a:cubicBezTo>
                    <a:lnTo>
                      <a:pt x="270" y="59535"/>
                    </a:lnTo>
                    <a:cubicBezTo>
                      <a:pt x="-4186" y="13611"/>
                      <a:pt x="47435" y="-16981"/>
                      <a:pt x="85590" y="10276"/>
                    </a:cubicBezTo>
                    <a:lnTo>
                      <a:pt x="85590" y="10276"/>
                    </a:lnTo>
                    <a:cubicBezTo>
                      <a:pt x="116832" y="32600"/>
                      <a:pt x="115791" y="81071"/>
                      <a:pt x="81135" y="101080"/>
                    </a:cubicBezTo>
                    <a:close/>
                  </a:path>
                </a:pathLst>
              </a:custGeom>
              <a:solidFill>
                <a:srgbClr val="000000"/>
              </a:solidFill>
              <a:ln w="100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A259C9D6-16B0-1FD9-23E4-145AC3BA50CC}"/>
                  </a:ext>
                </a:extLst>
              </p:cNvPr>
              <p:cNvSpPr/>
              <p:nvPr/>
            </p:nvSpPr>
            <p:spPr>
              <a:xfrm rot="10800000">
                <a:off x="1181336" y="2655394"/>
                <a:ext cx="135481" cy="156739"/>
              </a:xfrm>
              <a:custGeom>
                <a:avLst/>
                <a:gdLst>
                  <a:gd name="connsiteX0" fmla="*/ 22838 w 91722"/>
                  <a:gd name="connsiteY0" fmla="*/ 44233 h 106114"/>
                  <a:gd name="connsiteX1" fmla="*/ 22838 w 91722"/>
                  <a:gd name="connsiteY1" fmla="*/ 44233 h 106114"/>
                  <a:gd name="connsiteX2" fmla="*/ 39103 w 91722"/>
                  <a:gd name="connsiteY2" fmla="*/ 0 h 106114"/>
                  <a:gd name="connsiteX3" fmla="*/ 254 w 91722"/>
                  <a:gd name="connsiteY3" fmla="*/ 57272 h 106114"/>
                  <a:gd name="connsiteX4" fmla="*/ 254 w 91722"/>
                  <a:gd name="connsiteY4" fmla="*/ 57272 h 106114"/>
                  <a:gd name="connsiteX5" fmla="*/ 91723 w 91722"/>
                  <a:gd name="connsiteY5" fmla="*/ 90881 h 106114"/>
                  <a:gd name="connsiteX6" fmla="*/ 22838 w 91722"/>
                  <a:gd name="connsiteY6" fmla="*/ 44233 h 10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22" h="106114">
                    <a:moveTo>
                      <a:pt x="22838" y="44233"/>
                    </a:moveTo>
                    <a:lnTo>
                      <a:pt x="22838" y="44233"/>
                    </a:lnTo>
                    <a:cubicBezTo>
                      <a:pt x="21198" y="27347"/>
                      <a:pt x="27623" y="11029"/>
                      <a:pt x="39103" y="0"/>
                    </a:cubicBezTo>
                    <a:cubicBezTo>
                      <a:pt x="13684" y="7318"/>
                      <a:pt x="-2230" y="31679"/>
                      <a:pt x="254" y="57272"/>
                    </a:cubicBezTo>
                    <a:lnTo>
                      <a:pt x="254" y="57272"/>
                    </a:lnTo>
                    <a:cubicBezTo>
                      <a:pt x="4519" y="101226"/>
                      <a:pt x="58422" y="122782"/>
                      <a:pt x="91723" y="90881"/>
                    </a:cubicBezTo>
                    <a:cubicBezTo>
                      <a:pt x="68375" y="97650"/>
                      <a:pt x="26080" y="77644"/>
                      <a:pt x="22838" y="44233"/>
                    </a:cubicBezTo>
                    <a:close/>
                  </a:path>
                </a:pathLst>
              </a:custGeom>
              <a:solidFill>
                <a:srgbClr val="000000"/>
              </a:solidFill>
              <a:ln w="1005" cap="flat">
                <a:noFill/>
                <a:prstDash val="solid"/>
                <a:miter/>
              </a:ln>
            </p:spPr>
            <p:txBody>
              <a:bodyPr rtlCol="0" anchor="ctr"/>
              <a:lstStyle/>
              <a:p>
                <a:endParaRPr lang="en-US"/>
              </a:p>
            </p:txBody>
          </p:sp>
        </p:grpSp>
      </p:grpSp>
      <p:grpSp>
        <p:nvGrpSpPr>
          <p:cNvPr id="32" name="Grafik 28">
            <a:extLst>
              <a:ext uri="{FF2B5EF4-FFF2-40B4-BE49-F238E27FC236}">
                <a16:creationId xmlns:a16="http://schemas.microsoft.com/office/drawing/2014/main" id="{3CCF2C25-F074-07FC-514F-A403C9BDAE2A}"/>
              </a:ext>
            </a:extLst>
          </p:cNvPr>
          <p:cNvGrpSpPr/>
          <p:nvPr userDrawn="1"/>
        </p:nvGrpSpPr>
        <p:grpSpPr>
          <a:xfrm>
            <a:off x="748240" y="1832689"/>
            <a:ext cx="754883" cy="1153704"/>
            <a:chOff x="835676" y="2601517"/>
            <a:chExt cx="351022" cy="536475"/>
          </a:xfrm>
        </p:grpSpPr>
        <p:sp>
          <p:nvSpPr>
            <p:cNvPr id="33" name="Freihandform 32">
              <a:extLst>
                <a:ext uri="{FF2B5EF4-FFF2-40B4-BE49-F238E27FC236}">
                  <a16:creationId xmlns:a16="http://schemas.microsoft.com/office/drawing/2014/main" id="{F1CEB64C-A933-395B-A1EE-20BE98E534FC}"/>
                </a:ext>
              </a:extLst>
            </p:cNvPr>
            <p:cNvSpPr/>
            <p:nvPr/>
          </p:nvSpPr>
          <p:spPr>
            <a:xfrm>
              <a:off x="835676" y="2601517"/>
              <a:ext cx="342234" cy="385008"/>
            </a:xfrm>
            <a:custGeom>
              <a:avLst/>
              <a:gdLst>
                <a:gd name="connsiteX0" fmla="*/ 175779 w 342234"/>
                <a:gd name="connsiteY0" fmla="*/ 0 h 385008"/>
                <a:gd name="connsiteX1" fmla="*/ 175705 w 342234"/>
                <a:gd name="connsiteY1" fmla="*/ 0 h 385008"/>
                <a:gd name="connsiteX2" fmla="*/ 0 w 342234"/>
                <a:gd name="connsiteY2" fmla="*/ 157243 h 385008"/>
                <a:gd name="connsiteX3" fmla="*/ 64747 w 342234"/>
                <a:gd name="connsiteY3" fmla="*/ 332984 h 385008"/>
                <a:gd name="connsiteX4" fmla="*/ 47390 w 342234"/>
                <a:gd name="connsiteY4" fmla="*/ 385009 h 385008"/>
                <a:gd name="connsiteX5" fmla="*/ 95905 w 342234"/>
                <a:gd name="connsiteY5" fmla="*/ 385009 h 385008"/>
                <a:gd name="connsiteX6" fmla="*/ 92496 w 342234"/>
                <a:gd name="connsiteY6" fmla="*/ 332984 h 385008"/>
                <a:gd name="connsiteX7" fmla="*/ 342234 w 342234"/>
                <a:gd name="connsiteY7" fmla="*/ 157243 h 385008"/>
                <a:gd name="connsiteX8" fmla="*/ 175779 w 342234"/>
                <a:gd name="connsiteY8" fmla="*/ 0 h 3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34" h="385008">
                  <a:moveTo>
                    <a:pt x="175779" y="0"/>
                  </a:moveTo>
                  <a:lnTo>
                    <a:pt x="175705" y="0"/>
                  </a:lnTo>
                  <a:cubicBezTo>
                    <a:pt x="86925" y="0"/>
                    <a:pt x="0" y="67059"/>
                    <a:pt x="0" y="157243"/>
                  </a:cubicBezTo>
                  <a:cubicBezTo>
                    <a:pt x="0" y="276716"/>
                    <a:pt x="64747" y="332984"/>
                    <a:pt x="64747" y="332984"/>
                  </a:cubicBezTo>
                  <a:cubicBezTo>
                    <a:pt x="64747" y="332984"/>
                    <a:pt x="51402" y="360258"/>
                    <a:pt x="47390" y="385009"/>
                  </a:cubicBezTo>
                  <a:lnTo>
                    <a:pt x="95905" y="385009"/>
                  </a:lnTo>
                  <a:cubicBezTo>
                    <a:pt x="91476" y="359110"/>
                    <a:pt x="92496" y="332984"/>
                    <a:pt x="92496" y="332984"/>
                  </a:cubicBezTo>
                  <a:cubicBezTo>
                    <a:pt x="92496" y="332984"/>
                    <a:pt x="342234" y="287508"/>
                    <a:pt x="342234" y="157243"/>
                  </a:cubicBezTo>
                  <a:cubicBezTo>
                    <a:pt x="342234" y="68463"/>
                    <a:pt x="264559" y="0"/>
                    <a:pt x="175779" y="0"/>
                  </a:cubicBezTo>
                  <a:close/>
                </a:path>
              </a:pathLst>
            </a:custGeom>
            <a:solidFill>
              <a:srgbClr val="FF9656"/>
            </a:solidFill>
            <a:ln w="1150"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FC79A350-FF98-7597-330E-CB9EA5B2FD74}"/>
                </a:ext>
              </a:extLst>
            </p:cNvPr>
            <p:cNvSpPr/>
            <p:nvPr/>
          </p:nvSpPr>
          <p:spPr>
            <a:xfrm>
              <a:off x="835676" y="2601517"/>
              <a:ext cx="253316" cy="385008"/>
            </a:xfrm>
            <a:custGeom>
              <a:avLst/>
              <a:gdLst>
                <a:gd name="connsiteX0" fmla="*/ 253317 w 253316"/>
                <a:gd name="connsiteY0" fmla="*/ 18405 h 385008"/>
                <a:gd name="connsiteX1" fmla="*/ 175779 w 253316"/>
                <a:gd name="connsiteY1" fmla="*/ 0 h 385008"/>
                <a:gd name="connsiteX2" fmla="*/ 175706 w 253316"/>
                <a:gd name="connsiteY2" fmla="*/ 0 h 385008"/>
                <a:gd name="connsiteX3" fmla="*/ 0 w 253316"/>
                <a:gd name="connsiteY3" fmla="*/ 157243 h 385008"/>
                <a:gd name="connsiteX4" fmla="*/ 64747 w 253316"/>
                <a:gd name="connsiteY4" fmla="*/ 332984 h 385008"/>
                <a:gd name="connsiteX5" fmla="*/ 47377 w 253316"/>
                <a:gd name="connsiteY5" fmla="*/ 385009 h 385008"/>
                <a:gd name="connsiteX6" fmla="*/ 95903 w 253316"/>
                <a:gd name="connsiteY6" fmla="*/ 385009 h 385008"/>
                <a:gd name="connsiteX7" fmla="*/ 92496 w 253316"/>
                <a:gd name="connsiteY7" fmla="*/ 332984 h 385008"/>
                <a:gd name="connsiteX8" fmla="*/ 154624 w 253316"/>
                <a:gd name="connsiteY8" fmla="*/ 317160 h 385008"/>
                <a:gd name="connsiteX9" fmla="*/ 27749 w 253316"/>
                <a:gd name="connsiteY9" fmla="*/ 191992 h 385008"/>
                <a:gd name="connsiteX10" fmla="*/ 253317 w 253316"/>
                <a:gd name="connsiteY10" fmla="*/ 18405 h 3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16" h="385008">
                  <a:moveTo>
                    <a:pt x="253317" y="18405"/>
                  </a:moveTo>
                  <a:cubicBezTo>
                    <a:pt x="229871" y="6628"/>
                    <a:pt x="203366" y="0"/>
                    <a:pt x="175779" y="0"/>
                  </a:cubicBezTo>
                  <a:lnTo>
                    <a:pt x="175706" y="0"/>
                  </a:lnTo>
                  <a:cubicBezTo>
                    <a:pt x="86925" y="0"/>
                    <a:pt x="0" y="67059"/>
                    <a:pt x="0" y="157243"/>
                  </a:cubicBezTo>
                  <a:cubicBezTo>
                    <a:pt x="0" y="276716"/>
                    <a:pt x="64747" y="332984"/>
                    <a:pt x="64747" y="332984"/>
                  </a:cubicBezTo>
                  <a:cubicBezTo>
                    <a:pt x="64747" y="332984"/>
                    <a:pt x="51391" y="360259"/>
                    <a:pt x="47377" y="385009"/>
                  </a:cubicBezTo>
                  <a:lnTo>
                    <a:pt x="95903" y="385009"/>
                  </a:lnTo>
                  <a:cubicBezTo>
                    <a:pt x="91474" y="359110"/>
                    <a:pt x="92496" y="332984"/>
                    <a:pt x="92496" y="332984"/>
                  </a:cubicBezTo>
                  <a:cubicBezTo>
                    <a:pt x="92496" y="332984"/>
                    <a:pt x="118974" y="328133"/>
                    <a:pt x="154624" y="317160"/>
                  </a:cubicBezTo>
                  <a:lnTo>
                    <a:pt x="27749" y="191992"/>
                  </a:lnTo>
                  <a:cubicBezTo>
                    <a:pt x="27749" y="191992"/>
                    <a:pt x="211478" y="127511"/>
                    <a:pt x="253317" y="18405"/>
                  </a:cubicBezTo>
                  <a:close/>
                </a:path>
              </a:pathLst>
            </a:custGeom>
            <a:solidFill>
              <a:srgbClr val="EF8C56"/>
            </a:solidFill>
            <a:ln w="1150" cap="flat">
              <a:noFill/>
              <a:prstDash val="solid"/>
              <a:miter/>
            </a:ln>
          </p:spPr>
          <p:txBody>
            <a:bodyPr rtlCol="0" anchor="ctr"/>
            <a:lstStyle/>
            <a:p>
              <a:endParaRPr lang="en-US"/>
            </a:p>
          </p:txBody>
        </p:sp>
        <p:sp>
          <p:nvSpPr>
            <p:cNvPr id="35" name="Freihandform 34">
              <a:extLst>
                <a:ext uri="{FF2B5EF4-FFF2-40B4-BE49-F238E27FC236}">
                  <a16:creationId xmlns:a16="http://schemas.microsoft.com/office/drawing/2014/main" id="{0684E452-F6D5-D2E3-FF25-E26A66607679}"/>
                </a:ext>
              </a:extLst>
            </p:cNvPr>
            <p:cNvSpPr/>
            <p:nvPr/>
          </p:nvSpPr>
          <p:spPr>
            <a:xfrm>
              <a:off x="836140" y="2703261"/>
              <a:ext cx="350558" cy="434730"/>
            </a:xfrm>
            <a:custGeom>
              <a:avLst/>
              <a:gdLst>
                <a:gd name="connsiteX0" fmla="*/ 350312 w 350558"/>
                <a:gd name="connsiteY0" fmla="*/ 376911 h 434730"/>
                <a:gd name="connsiteX1" fmla="*/ 348548 w 350558"/>
                <a:gd name="connsiteY1" fmla="*/ 370867 h 434730"/>
                <a:gd name="connsiteX2" fmla="*/ 341926 w 350558"/>
                <a:gd name="connsiteY2" fmla="*/ 366530 h 434730"/>
                <a:gd name="connsiteX3" fmla="*/ 335759 w 350558"/>
                <a:gd name="connsiteY3" fmla="*/ 320280 h 434730"/>
                <a:gd name="connsiteX4" fmla="*/ 308815 w 350558"/>
                <a:gd name="connsiteY4" fmla="*/ 284135 h 434730"/>
                <a:gd name="connsiteX5" fmla="*/ 290647 w 350558"/>
                <a:gd name="connsiteY5" fmla="*/ 275051 h 434730"/>
                <a:gd name="connsiteX6" fmla="*/ 283297 w 350558"/>
                <a:gd name="connsiteY6" fmla="*/ 277877 h 434730"/>
                <a:gd name="connsiteX7" fmla="*/ 243425 w 350558"/>
                <a:gd name="connsiteY7" fmla="*/ 263206 h 434730"/>
                <a:gd name="connsiteX8" fmla="*/ 230777 w 350558"/>
                <a:gd name="connsiteY8" fmla="*/ 245656 h 434730"/>
                <a:gd name="connsiteX9" fmla="*/ 230777 w 350558"/>
                <a:gd name="connsiteY9" fmla="*/ 215824 h 434730"/>
                <a:gd name="connsiteX10" fmla="*/ 270620 w 350558"/>
                <a:gd name="connsiteY10" fmla="*/ 199222 h 434730"/>
                <a:gd name="connsiteX11" fmla="*/ 304773 w 350558"/>
                <a:gd name="connsiteY11" fmla="*/ 147993 h 434730"/>
                <a:gd name="connsiteX12" fmla="*/ 304773 w 350558"/>
                <a:gd name="connsiteY12" fmla="*/ 138744 h 434730"/>
                <a:gd name="connsiteX13" fmla="*/ 332522 w 350558"/>
                <a:gd name="connsiteY13" fmla="*/ 110995 h 434730"/>
                <a:gd name="connsiteX14" fmla="*/ 304773 w 350558"/>
                <a:gd name="connsiteY14" fmla="*/ 83246 h 434730"/>
                <a:gd name="connsiteX15" fmla="*/ 304773 w 350558"/>
                <a:gd name="connsiteY15" fmla="*/ 64747 h 434730"/>
                <a:gd name="connsiteX16" fmla="*/ 258525 w 350558"/>
                <a:gd name="connsiteY16" fmla="*/ 0 h 434730"/>
                <a:gd name="connsiteX17" fmla="*/ 92033 w 350558"/>
                <a:gd name="connsiteY17" fmla="*/ 0 h 434730"/>
                <a:gd name="connsiteX18" fmla="*/ 45785 w 350558"/>
                <a:gd name="connsiteY18" fmla="*/ 64747 h 434730"/>
                <a:gd name="connsiteX19" fmla="*/ 45785 w 350558"/>
                <a:gd name="connsiteY19" fmla="*/ 83246 h 434730"/>
                <a:gd name="connsiteX20" fmla="*/ 18036 w 350558"/>
                <a:gd name="connsiteY20" fmla="*/ 110995 h 434730"/>
                <a:gd name="connsiteX21" fmla="*/ 45785 w 350558"/>
                <a:gd name="connsiteY21" fmla="*/ 138744 h 434730"/>
                <a:gd name="connsiteX22" fmla="*/ 45785 w 350558"/>
                <a:gd name="connsiteY22" fmla="*/ 147993 h 434730"/>
                <a:gd name="connsiteX23" fmla="*/ 79937 w 350558"/>
                <a:gd name="connsiteY23" fmla="*/ 199222 h 434730"/>
                <a:gd name="connsiteX24" fmla="*/ 119782 w 350558"/>
                <a:gd name="connsiteY24" fmla="*/ 215825 h 434730"/>
                <a:gd name="connsiteX25" fmla="*/ 119782 w 350558"/>
                <a:gd name="connsiteY25" fmla="*/ 245656 h 434730"/>
                <a:gd name="connsiteX26" fmla="*/ 107133 w 350558"/>
                <a:gd name="connsiteY26" fmla="*/ 263206 h 434730"/>
                <a:gd name="connsiteX27" fmla="*/ 67262 w 350558"/>
                <a:gd name="connsiteY27" fmla="*/ 277877 h 434730"/>
                <a:gd name="connsiteX28" fmla="*/ 59912 w 350558"/>
                <a:gd name="connsiteY28" fmla="*/ 275051 h 434730"/>
                <a:gd name="connsiteX29" fmla="*/ 41743 w 350558"/>
                <a:gd name="connsiteY29" fmla="*/ 284135 h 434730"/>
                <a:gd name="connsiteX30" fmla="*/ 14799 w 350558"/>
                <a:gd name="connsiteY30" fmla="*/ 320280 h 434730"/>
                <a:gd name="connsiteX31" fmla="*/ 8632 w 350558"/>
                <a:gd name="connsiteY31" fmla="*/ 366530 h 434730"/>
                <a:gd name="connsiteX32" fmla="*/ 2010 w 350558"/>
                <a:gd name="connsiteY32" fmla="*/ 370867 h 434730"/>
                <a:gd name="connsiteX33" fmla="*/ 246 w 350558"/>
                <a:gd name="connsiteY33" fmla="*/ 376911 h 434730"/>
                <a:gd name="connsiteX34" fmla="*/ 4396 w 350558"/>
                <a:gd name="connsiteY34" fmla="*/ 384479 h 434730"/>
                <a:gd name="connsiteX35" fmla="*/ 18038 w 350558"/>
                <a:gd name="connsiteY35" fmla="*/ 388459 h 434730"/>
                <a:gd name="connsiteX36" fmla="*/ 18038 w 350558"/>
                <a:gd name="connsiteY36" fmla="*/ 416232 h 434730"/>
                <a:gd name="connsiteX37" fmla="*/ 36537 w 350558"/>
                <a:gd name="connsiteY37" fmla="*/ 434731 h 434730"/>
                <a:gd name="connsiteX38" fmla="*/ 73535 w 350558"/>
                <a:gd name="connsiteY38" fmla="*/ 434731 h 434730"/>
                <a:gd name="connsiteX39" fmla="*/ 277026 w 350558"/>
                <a:gd name="connsiteY39" fmla="*/ 434731 h 434730"/>
                <a:gd name="connsiteX40" fmla="*/ 314024 w 350558"/>
                <a:gd name="connsiteY40" fmla="*/ 434731 h 434730"/>
                <a:gd name="connsiteX41" fmla="*/ 332523 w 350558"/>
                <a:gd name="connsiteY41" fmla="*/ 416232 h 434730"/>
                <a:gd name="connsiteX42" fmla="*/ 332523 w 350558"/>
                <a:gd name="connsiteY42" fmla="*/ 388459 h 434730"/>
                <a:gd name="connsiteX43" fmla="*/ 346165 w 350558"/>
                <a:gd name="connsiteY43" fmla="*/ 384479 h 434730"/>
                <a:gd name="connsiteX44" fmla="*/ 350312 w 350558"/>
                <a:gd name="connsiteY44" fmla="*/ 376911 h 4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0558" h="434730">
                  <a:moveTo>
                    <a:pt x="350312" y="376911"/>
                  </a:moveTo>
                  <a:lnTo>
                    <a:pt x="348548" y="370867"/>
                  </a:lnTo>
                  <a:cubicBezTo>
                    <a:pt x="347696" y="367948"/>
                    <a:pt x="344851" y="366158"/>
                    <a:pt x="341926" y="366530"/>
                  </a:cubicBezTo>
                  <a:lnTo>
                    <a:pt x="335759" y="320280"/>
                  </a:lnTo>
                  <a:cubicBezTo>
                    <a:pt x="333734" y="305085"/>
                    <a:pt x="324319" y="291886"/>
                    <a:pt x="308815" y="284135"/>
                  </a:cubicBezTo>
                  <a:lnTo>
                    <a:pt x="290647" y="275051"/>
                  </a:lnTo>
                  <a:cubicBezTo>
                    <a:pt x="287704" y="273580"/>
                    <a:pt x="285458" y="275473"/>
                    <a:pt x="283297" y="277877"/>
                  </a:cubicBezTo>
                  <a:lnTo>
                    <a:pt x="243425" y="263206"/>
                  </a:lnTo>
                  <a:cubicBezTo>
                    <a:pt x="235871" y="260688"/>
                    <a:pt x="230777" y="253619"/>
                    <a:pt x="230777" y="245656"/>
                  </a:cubicBezTo>
                  <a:lnTo>
                    <a:pt x="230777" y="215824"/>
                  </a:lnTo>
                  <a:lnTo>
                    <a:pt x="270620" y="199222"/>
                  </a:lnTo>
                  <a:cubicBezTo>
                    <a:pt x="291301" y="190605"/>
                    <a:pt x="304773" y="170398"/>
                    <a:pt x="304773" y="147993"/>
                  </a:cubicBezTo>
                  <a:lnTo>
                    <a:pt x="304773" y="138744"/>
                  </a:lnTo>
                  <a:cubicBezTo>
                    <a:pt x="320098" y="138744"/>
                    <a:pt x="332522" y="126320"/>
                    <a:pt x="332522" y="110995"/>
                  </a:cubicBezTo>
                  <a:cubicBezTo>
                    <a:pt x="332522" y="95669"/>
                    <a:pt x="320098" y="83246"/>
                    <a:pt x="304773" y="83246"/>
                  </a:cubicBezTo>
                  <a:lnTo>
                    <a:pt x="304773" y="64747"/>
                  </a:lnTo>
                  <a:cubicBezTo>
                    <a:pt x="304773" y="39205"/>
                    <a:pt x="284067" y="0"/>
                    <a:pt x="258525" y="0"/>
                  </a:cubicBezTo>
                  <a:lnTo>
                    <a:pt x="92033" y="0"/>
                  </a:lnTo>
                  <a:cubicBezTo>
                    <a:pt x="66490" y="0"/>
                    <a:pt x="45785" y="39205"/>
                    <a:pt x="45785" y="64747"/>
                  </a:cubicBezTo>
                  <a:lnTo>
                    <a:pt x="45785" y="83246"/>
                  </a:lnTo>
                  <a:cubicBezTo>
                    <a:pt x="30460" y="83246"/>
                    <a:pt x="18036" y="95669"/>
                    <a:pt x="18036" y="110995"/>
                  </a:cubicBezTo>
                  <a:cubicBezTo>
                    <a:pt x="18036" y="126320"/>
                    <a:pt x="30460" y="138744"/>
                    <a:pt x="45785" y="138744"/>
                  </a:cubicBezTo>
                  <a:lnTo>
                    <a:pt x="45785" y="147993"/>
                  </a:lnTo>
                  <a:cubicBezTo>
                    <a:pt x="45785" y="170398"/>
                    <a:pt x="59256" y="190605"/>
                    <a:pt x="79937" y="199222"/>
                  </a:cubicBezTo>
                  <a:lnTo>
                    <a:pt x="119782" y="215825"/>
                  </a:lnTo>
                  <a:lnTo>
                    <a:pt x="119782" y="245656"/>
                  </a:lnTo>
                  <a:cubicBezTo>
                    <a:pt x="119782" y="253619"/>
                    <a:pt x="114686" y="260688"/>
                    <a:pt x="107133" y="263206"/>
                  </a:cubicBezTo>
                  <a:lnTo>
                    <a:pt x="67262" y="277877"/>
                  </a:lnTo>
                  <a:cubicBezTo>
                    <a:pt x="65101" y="275473"/>
                    <a:pt x="62854" y="273579"/>
                    <a:pt x="59912" y="275051"/>
                  </a:cubicBezTo>
                  <a:lnTo>
                    <a:pt x="41743" y="284135"/>
                  </a:lnTo>
                  <a:cubicBezTo>
                    <a:pt x="26239" y="291888"/>
                    <a:pt x="16825" y="305087"/>
                    <a:pt x="14799" y="320280"/>
                  </a:cubicBezTo>
                  <a:lnTo>
                    <a:pt x="8632" y="366530"/>
                  </a:lnTo>
                  <a:cubicBezTo>
                    <a:pt x="5707" y="366158"/>
                    <a:pt x="2864" y="367948"/>
                    <a:pt x="2010" y="370867"/>
                  </a:cubicBezTo>
                  <a:lnTo>
                    <a:pt x="246" y="376911"/>
                  </a:lnTo>
                  <a:cubicBezTo>
                    <a:pt x="-699" y="380147"/>
                    <a:pt x="1159" y="383535"/>
                    <a:pt x="4396" y="384479"/>
                  </a:cubicBezTo>
                  <a:lnTo>
                    <a:pt x="18038" y="388459"/>
                  </a:lnTo>
                  <a:lnTo>
                    <a:pt x="18038" y="416232"/>
                  </a:lnTo>
                  <a:cubicBezTo>
                    <a:pt x="18038" y="426448"/>
                    <a:pt x="26321" y="434731"/>
                    <a:pt x="36537" y="434731"/>
                  </a:cubicBezTo>
                  <a:lnTo>
                    <a:pt x="73535" y="434731"/>
                  </a:lnTo>
                  <a:lnTo>
                    <a:pt x="277026" y="434731"/>
                  </a:lnTo>
                  <a:lnTo>
                    <a:pt x="314024" y="434731"/>
                  </a:lnTo>
                  <a:cubicBezTo>
                    <a:pt x="324240" y="434731"/>
                    <a:pt x="332523" y="426448"/>
                    <a:pt x="332523" y="416232"/>
                  </a:cubicBezTo>
                  <a:lnTo>
                    <a:pt x="332523" y="388459"/>
                  </a:lnTo>
                  <a:lnTo>
                    <a:pt x="346165" y="384479"/>
                  </a:lnTo>
                  <a:cubicBezTo>
                    <a:pt x="349399" y="383536"/>
                    <a:pt x="351257" y="380147"/>
                    <a:pt x="350312" y="376911"/>
                  </a:cubicBezTo>
                  <a:close/>
                </a:path>
              </a:pathLst>
            </a:custGeom>
            <a:solidFill>
              <a:srgbClr val="FFD7A3"/>
            </a:solidFill>
            <a:ln w="1150"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2F4C73D9-2C61-09B9-7632-B176608BE00D}"/>
                </a:ext>
              </a:extLst>
            </p:cNvPr>
            <p:cNvSpPr/>
            <p:nvPr/>
          </p:nvSpPr>
          <p:spPr>
            <a:xfrm>
              <a:off x="946958" y="2918119"/>
              <a:ext cx="119957" cy="48581"/>
            </a:xfrm>
            <a:custGeom>
              <a:avLst/>
              <a:gdLst>
                <a:gd name="connsiteX0" fmla="*/ 119958 w 119957"/>
                <a:gd name="connsiteY0" fmla="*/ 0 h 48581"/>
                <a:gd name="connsiteX1" fmla="*/ 8963 w 119957"/>
                <a:gd name="connsiteY1" fmla="*/ 191 h 48581"/>
                <a:gd name="connsiteX2" fmla="*/ 8963 w 119957"/>
                <a:gd name="connsiteY2" fmla="*/ 30798 h 48581"/>
                <a:gd name="connsiteX3" fmla="*/ 0 w 119957"/>
                <a:gd name="connsiteY3" fmla="*/ 46639 h 48581"/>
                <a:gd name="connsiteX4" fmla="*/ 119958 w 119957"/>
                <a:gd name="connsiteY4" fmla="*/ 0 h 4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57" h="48581">
                  <a:moveTo>
                    <a:pt x="119958" y="0"/>
                  </a:moveTo>
                  <a:lnTo>
                    <a:pt x="8963" y="191"/>
                  </a:lnTo>
                  <a:lnTo>
                    <a:pt x="8963" y="30798"/>
                  </a:lnTo>
                  <a:cubicBezTo>
                    <a:pt x="8963" y="37380"/>
                    <a:pt x="5475" y="43345"/>
                    <a:pt x="0" y="46639"/>
                  </a:cubicBezTo>
                  <a:cubicBezTo>
                    <a:pt x="77376" y="60008"/>
                    <a:pt x="119954" y="5"/>
                    <a:pt x="119958" y="0"/>
                  </a:cubicBezTo>
                  <a:close/>
                </a:path>
              </a:pathLst>
            </a:custGeom>
            <a:solidFill>
              <a:srgbClr val="FDC88E"/>
            </a:solidFill>
            <a:ln w="1150" cap="flat">
              <a:noFill/>
              <a:prstDash val="solid"/>
              <a:miter/>
            </a:ln>
          </p:spPr>
          <p:txBody>
            <a:bodyPr rtlCol="0" anchor="ctr"/>
            <a:lstStyle/>
            <a:p>
              <a:endParaRPr lang="en-US"/>
            </a:p>
          </p:txBody>
        </p:sp>
        <p:sp>
          <p:nvSpPr>
            <p:cNvPr id="37" name="Freihandform 36">
              <a:extLst>
                <a:ext uri="{FF2B5EF4-FFF2-40B4-BE49-F238E27FC236}">
                  <a16:creationId xmlns:a16="http://schemas.microsoft.com/office/drawing/2014/main" id="{A62D4CFA-A0FD-F8F8-4517-8E053E874A5C}"/>
                </a:ext>
              </a:extLst>
            </p:cNvPr>
            <p:cNvSpPr/>
            <p:nvPr/>
          </p:nvSpPr>
          <p:spPr>
            <a:xfrm>
              <a:off x="843410" y="2977794"/>
              <a:ext cx="336018" cy="160197"/>
            </a:xfrm>
            <a:custGeom>
              <a:avLst/>
              <a:gdLst>
                <a:gd name="connsiteX0" fmla="*/ 328489 w 336018"/>
                <a:gd name="connsiteY0" fmla="*/ 45747 h 160197"/>
                <a:gd name="connsiteX1" fmla="*/ 301545 w 336018"/>
                <a:gd name="connsiteY1" fmla="*/ 9602 h 160197"/>
                <a:gd name="connsiteX2" fmla="*/ 283377 w 336018"/>
                <a:gd name="connsiteY2" fmla="*/ 517 h 160197"/>
                <a:gd name="connsiteX3" fmla="*/ 275115 w 336018"/>
                <a:gd name="connsiteY3" fmla="*/ 4385 h 160197"/>
                <a:gd name="connsiteX4" fmla="*/ 168010 w 336018"/>
                <a:gd name="connsiteY4" fmla="*/ 86205 h 160197"/>
                <a:gd name="connsiteX5" fmla="*/ 168009 w 336018"/>
                <a:gd name="connsiteY5" fmla="*/ 86205 h 160197"/>
                <a:gd name="connsiteX6" fmla="*/ 168008 w 336018"/>
                <a:gd name="connsiteY6" fmla="*/ 86205 h 160197"/>
                <a:gd name="connsiteX7" fmla="*/ 60904 w 336018"/>
                <a:gd name="connsiteY7" fmla="*/ 4385 h 160197"/>
                <a:gd name="connsiteX8" fmla="*/ 52642 w 336018"/>
                <a:gd name="connsiteY8" fmla="*/ 517 h 160197"/>
                <a:gd name="connsiteX9" fmla="*/ 34473 w 336018"/>
                <a:gd name="connsiteY9" fmla="*/ 9602 h 160197"/>
                <a:gd name="connsiteX10" fmla="*/ 7529 w 336018"/>
                <a:gd name="connsiteY10" fmla="*/ 45747 h 160197"/>
                <a:gd name="connsiteX11" fmla="*/ 0 w 336018"/>
                <a:gd name="connsiteY11" fmla="*/ 102211 h 160197"/>
                <a:gd name="connsiteX12" fmla="*/ 66263 w 336018"/>
                <a:gd name="connsiteY12" fmla="*/ 123199 h 160197"/>
                <a:gd name="connsiteX13" fmla="*/ 66263 w 336018"/>
                <a:gd name="connsiteY13" fmla="*/ 160197 h 160197"/>
                <a:gd name="connsiteX14" fmla="*/ 269753 w 336018"/>
                <a:gd name="connsiteY14" fmla="*/ 160197 h 160197"/>
                <a:gd name="connsiteX15" fmla="*/ 269753 w 336018"/>
                <a:gd name="connsiteY15" fmla="*/ 123199 h 160197"/>
                <a:gd name="connsiteX16" fmla="*/ 336018 w 336018"/>
                <a:gd name="connsiteY16" fmla="*/ 102211 h 160197"/>
                <a:gd name="connsiteX17" fmla="*/ 328489 w 336018"/>
                <a:gd name="connsiteY17" fmla="*/ 45747 h 1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6018" h="160197">
                  <a:moveTo>
                    <a:pt x="328489" y="45747"/>
                  </a:moveTo>
                  <a:cubicBezTo>
                    <a:pt x="326464" y="30552"/>
                    <a:pt x="317049" y="17353"/>
                    <a:pt x="301545" y="9602"/>
                  </a:cubicBezTo>
                  <a:lnTo>
                    <a:pt x="283377" y="517"/>
                  </a:lnTo>
                  <a:cubicBezTo>
                    <a:pt x="280018" y="-1161"/>
                    <a:pt x="277567" y="1542"/>
                    <a:pt x="275115" y="4385"/>
                  </a:cubicBezTo>
                  <a:cubicBezTo>
                    <a:pt x="225819" y="61537"/>
                    <a:pt x="168010" y="86205"/>
                    <a:pt x="168010" y="86205"/>
                  </a:cubicBezTo>
                  <a:lnTo>
                    <a:pt x="168009" y="86205"/>
                  </a:lnTo>
                  <a:lnTo>
                    <a:pt x="168008" y="86205"/>
                  </a:lnTo>
                  <a:cubicBezTo>
                    <a:pt x="168008" y="86205"/>
                    <a:pt x="110199" y="61537"/>
                    <a:pt x="60904" y="4385"/>
                  </a:cubicBezTo>
                  <a:cubicBezTo>
                    <a:pt x="58451" y="1542"/>
                    <a:pt x="55999" y="-1161"/>
                    <a:pt x="52642" y="517"/>
                  </a:cubicBezTo>
                  <a:lnTo>
                    <a:pt x="34473" y="9602"/>
                  </a:lnTo>
                  <a:cubicBezTo>
                    <a:pt x="18969" y="17354"/>
                    <a:pt x="9555" y="30553"/>
                    <a:pt x="7529" y="45747"/>
                  </a:cubicBezTo>
                  <a:lnTo>
                    <a:pt x="0" y="102211"/>
                  </a:lnTo>
                  <a:cubicBezTo>
                    <a:pt x="24434" y="110624"/>
                    <a:pt x="66263" y="123199"/>
                    <a:pt x="66263" y="123199"/>
                  </a:cubicBezTo>
                  <a:lnTo>
                    <a:pt x="66263" y="160197"/>
                  </a:lnTo>
                  <a:lnTo>
                    <a:pt x="269753" y="160197"/>
                  </a:lnTo>
                  <a:lnTo>
                    <a:pt x="269753" y="123199"/>
                  </a:lnTo>
                  <a:cubicBezTo>
                    <a:pt x="269753" y="123199"/>
                    <a:pt x="311582" y="110624"/>
                    <a:pt x="336018" y="102211"/>
                  </a:cubicBezTo>
                  <a:lnTo>
                    <a:pt x="328489" y="45747"/>
                  </a:lnTo>
                  <a:close/>
                </a:path>
              </a:pathLst>
            </a:custGeom>
            <a:solidFill>
              <a:schemeClr val="accent6"/>
            </a:solidFill>
            <a:ln w="1150" cap="flat">
              <a:noFill/>
              <a:prstDash val="solid"/>
              <a:miter/>
            </a:ln>
          </p:spPr>
          <p:txBody>
            <a:bodyPr rtlCol="0" anchor="ctr"/>
            <a:lstStyle/>
            <a:p>
              <a:endParaRPr lang="en-US"/>
            </a:p>
          </p:txBody>
        </p:sp>
        <p:sp>
          <p:nvSpPr>
            <p:cNvPr id="38" name="Freihandform 37">
              <a:extLst>
                <a:ext uri="{FF2B5EF4-FFF2-40B4-BE49-F238E27FC236}">
                  <a16:creationId xmlns:a16="http://schemas.microsoft.com/office/drawing/2014/main" id="{79CE67B8-EE0A-714B-537A-4C12D3BE01A9}"/>
                </a:ext>
              </a:extLst>
            </p:cNvPr>
            <p:cNvSpPr/>
            <p:nvPr/>
          </p:nvSpPr>
          <p:spPr>
            <a:xfrm>
              <a:off x="854176" y="2703262"/>
              <a:ext cx="314486" cy="231239"/>
            </a:xfrm>
            <a:custGeom>
              <a:avLst/>
              <a:gdLst>
                <a:gd name="connsiteX0" fmla="*/ 286737 w 314486"/>
                <a:gd name="connsiteY0" fmla="*/ 83246 h 231239"/>
                <a:gd name="connsiteX1" fmla="*/ 286737 w 314486"/>
                <a:gd name="connsiteY1" fmla="*/ 64747 h 231239"/>
                <a:gd name="connsiteX2" fmla="*/ 240489 w 314486"/>
                <a:gd name="connsiteY2" fmla="*/ 0 h 231239"/>
                <a:gd name="connsiteX3" fmla="*/ 73997 w 314486"/>
                <a:gd name="connsiteY3" fmla="*/ 0 h 231239"/>
                <a:gd name="connsiteX4" fmla="*/ 27749 w 314486"/>
                <a:gd name="connsiteY4" fmla="*/ 64747 h 231239"/>
                <a:gd name="connsiteX5" fmla="*/ 27749 w 314486"/>
                <a:gd name="connsiteY5" fmla="*/ 83242 h 231239"/>
                <a:gd name="connsiteX6" fmla="*/ 0 w 314486"/>
                <a:gd name="connsiteY6" fmla="*/ 110990 h 231239"/>
                <a:gd name="connsiteX7" fmla="*/ 27749 w 314486"/>
                <a:gd name="connsiteY7" fmla="*/ 138739 h 231239"/>
                <a:gd name="connsiteX8" fmla="*/ 27749 w 314486"/>
                <a:gd name="connsiteY8" fmla="*/ 147993 h 231239"/>
                <a:gd name="connsiteX9" fmla="*/ 61900 w 314486"/>
                <a:gd name="connsiteY9" fmla="*/ 199222 h 231239"/>
                <a:gd name="connsiteX10" fmla="*/ 121665 w 314486"/>
                <a:gd name="connsiteY10" fmla="*/ 224124 h 231239"/>
                <a:gd name="connsiteX11" fmla="*/ 157242 w 314486"/>
                <a:gd name="connsiteY11" fmla="*/ 231239 h 231239"/>
                <a:gd name="connsiteX12" fmla="*/ 157242 w 314486"/>
                <a:gd name="connsiteY12" fmla="*/ 231239 h 231239"/>
                <a:gd name="connsiteX13" fmla="*/ 192817 w 314486"/>
                <a:gd name="connsiteY13" fmla="*/ 224124 h 231239"/>
                <a:gd name="connsiteX14" fmla="*/ 252585 w 314486"/>
                <a:gd name="connsiteY14" fmla="*/ 199221 h 231239"/>
                <a:gd name="connsiteX15" fmla="*/ 286738 w 314486"/>
                <a:gd name="connsiteY15" fmla="*/ 147992 h 231239"/>
                <a:gd name="connsiteX16" fmla="*/ 286738 w 314486"/>
                <a:gd name="connsiteY16" fmla="*/ 138742 h 231239"/>
                <a:gd name="connsiteX17" fmla="*/ 314487 w 314486"/>
                <a:gd name="connsiteY17" fmla="*/ 110994 h 231239"/>
                <a:gd name="connsiteX18" fmla="*/ 286737 w 314486"/>
                <a:gd name="connsiteY18" fmla="*/ 83246 h 23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4486" h="231239">
                  <a:moveTo>
                    <a:pt x="286737" y="83246"/>
                  </a:moveTo>
                  <a:lnTo>
                    <a:pt x="286737" y="64747"/>
                  </a:lnTo>
                  <a:cubicBezTo>
                    <a:pt x="286737" y="39205"/>
                    <a:pt x="266030" y="0"/>
                    <a:pt x="240489" y="0"/>
                  </a:cubicBezTo>
                  <a:lnTo>
                    <a:pt x="73997" y="0"/>
                  </a:lnTo>
                  <a:cubicBezTo>
                    <a:pt x="48454" y="0"/>
                    <a:pt x="27749" y="39205"/>
                    <a:pt x="27749" y="64747"/>
                  </a:cubicBezTo>
                  <a:lnTo>
                    <a:pt x="27749" y="83242"/>
                  </a:lnTo>
                  <a:cubicBezTo>
                    <a:pt x="12423" y="83242"/>
                    <a:pt x="0" y="95665"/>
                    <a:pt x="0" y="110990"/>
                  </a:cubicBezTo>
                  <a:cubicBezTo>
                    <a:pt x="0" y="126316"/>
                    <a:pt x="12423" y="138739"/>
                    <a:pt x="27749" y="138739"/>
                  </a:cubicBezTo>
                  <a:lnTo>
                    <a:pt x="27749" y="147993"/>
                  </a:lnTo>
                  <a:cubicBezTo>
                    <a:pt x="27749" y="170398"/>
                    <a:pt x="41220" y="190605"/>
                    <a:pt x="61900" y="199222"/>
                  </a:cubicBezTo>
                  <a:lnTo>
                    <a:pt x="121665" y="224124"/>
                  </a:lnTo>
                  <a:cubicBezTo>
                    <a:pt x="132938" y="228822"/>
                    <a:pt x="145030" y="231239"/>
                    <a:pt x="157242" y="231239"/>
                  </a:cubicBezTo>
                  <a:lnTo>
                    <a:pt x="157242" y="231239"/>
                  </a:lnTo>
                  <a:cubicBezTo>
                    <a:pt x="169453" y="231239"/>
                    <a:pt x="181544" y="228820"/>
                    <a:pt x="192817" y="224124"/>
                  </a:cubicBezTo>
                  <a:lnTo>
                    <a:pt x="252585" y="199221"/>
                  </a:lnTo>
                  <a:cubicBezTo>
                    <a:pt x="273266" y="190604"/>
                    <a:pt x="286738" y="170397"/>
                    <a:pt x="286738" y="147992"/>
                  </a:cubicBezTo>
                  <a:lnTo>
                    <a:pt x="286738" y="138742"/>
                  </a:lnTo>
                  <a:cubicBezTo>
                    <a:pt x="302063" y="138742"/>
                    <a:pt x="314487" y="126319"/>
                    <a:pt x="314487" y="110994"/>
                  </a:cubicBezTo>
                  <a:cubicBezTo>
                    <a:pt x="314487" y="95668"/>
                    <a:pt x="302062" y="83246"/>
                    <a:pt x="286737" y="83246"/>
                  </a:cubicBezTo>
                  <a:close/>
                </a:path>
              </a:pathLst>
            </a:custGeom>
            <a:solidFill>
              <a:srgbClr val="FFE1B2"/>
            </a:solidFill>
            <a:ln w="1150" cap="flat">
              <a:noFill/>
              <a:prstDash val="solid"/>
              <a:miter/>
            </a:ln>
          </p:spPr>
          <p:txBody>
            <a:bodyPr rtlCol="0" anchor="ctr"/>
            <a:lstStyle/>
            <a:p>
              <a:endParaRPr lang="en-US"/>
            </a:p>
          </p:txBody>
        </p:sp>
        <p:sp>
          <p:nvSpPr>
            <p:cNvPr id="39" name="Freihandform 38">
              <a:extLst>
                <a:ext uri="{FF2B5EF4-FFF2-40B4-BE49-F238E27FC236}">
                  <a16:creationId xmlns:a16="http://schemas.microsoft.com/office/drawing/2014/main" id="{62BFFC80-9033-4875-F796-6C0E602704BA}"/>
                </a:ext>
              </a:extLst>
            </p:cNvPr>
            <p:cNvSpPr/>
            <p:nvPr/>
          </p:nvSpPr>
          <p:spPr>
            <a:xfrm>
              <a:off x="1066916" y="2795757"/>
              <a:ext cx="18499" cy="27748"/>
            </a:xfrm>
            <a:custGeom>
              <a:avLst/>
              <a:gdLst>
                <a:gd name="connsiteX0" fmla="*/ 9250 w 18499"/>
                <a:gd name="connsiteY0" fmla="*/ 27749 h 27748"/>
                <a:gd name="connsiteX1" fmla="*/ 9250 w 18499"/>
                <a:gd name="connsiteY1" fmla="*/ 27749 h 27748"/>
                <a:gd name="connsiteX2" fmla="*/ 0 w 18499"/>
                <a:gd name="connsiteY2" fmla="*/ 18499 h 27748"/>
                <a:gd name="connsiteX3" fmla="*/ 0 w 18499"/>
                <a:gd name="connsiteY3" fmla="*/ 9250 h 27748"/>
                <a:gd name="connsiteX4" fmla="*/ 9250 w 18499"/>
                <a:gd name="connsiteY4" fmla="*/ 0 h 27748"/>
                <a:gd name="connsiteX5" fmla="*/ 9250 w 18499"/>
                <a:gd name="connsiteY5" fmla="*/ 0 h 27748"/>
                <a:gd name="connsiteX6" fmla="*/ 18499 w 18499"/>
                <a:gd name="connsiteY6" fmla="*/ 9250 h 27748"/>
                <a:gd name="connsiteX7" fmla="*/ 18499 w 18499"/>
                <a:gd name="connsiteY7" fmla="*/ 18499 h 27748"/>
                <a:gd name="connsiteX8" fmla="*/ 9250 w 18499"/>
                <a:gd name="connsiteY8" fmla="*/ 27749 h 2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9" h="27748">
                  <a:moveTo>
                    <a:pt x="9250" y="27749"/>
                  </a:moveTo>
                  <a:lnTo>
                    <a:pt x="9250" y="27749"/>
                  </a:lnTo>
                  <a:cubicBezTo>
                    <a:pt x="4162" y="27749"/>
                    <a:pt x="0" y="23586"/>
                    <a:pt x="0" y="18499"/>
                  </a:cubicBezTo>
                  <a:lnTo>
                    <a:pt x="0" y="9250"/>
                  </a:lnTo>
                  <a:cubicBezTo>
                    <a:pt x="0" y="4162"/>
                    <a:pt x="4162" y="0"/>
                    <a:pt x="9250" y="0"/>
                  </a:cubicBezTo>
                  <a:lnTo>
                    <a:pt x="9250" y="0"/>
                  </a:lnTo>
                  <a:cubicBezTo>
                    <a:pt x="14337" y="0"/>
                    <a:pt x="18499" y="4162"/>
                    <a:pt x="18499" y="9250"/>
                  </a:cubicBezTo>
                  <a:lnTo>
                    <a:pt x="18499" y="18499"/>
                  </a:lnTo>
                  <a:cubicBezTo>
                    <a:pt x="18499" y="23586"/>
                    <a:pt x="14337" y="27749"/>
                    <a:pt x="9250" y="27749"/>
                  </a:cubicBezTo>
                  <a:close/>
                </a:path>
              </a:pathLst>
            </a:custGeom>
            <a:solidFill>
              <a:srgbClr val="623F33"/>
            </a:solidFill>
            <a:ln w="1150" cap="flat">
              <a:noFill/>
              <a:prstDash val="solid"/>
              <a:miter/>
            </a:ln>
          </p:spPr>
          <p:txBody>
            <a:bodyPr rtlCol="0" anchor="ctr"/>
            <a:lstStyle/>
            <a:p>
              <a:endParaRPr lang="en-US"/>
            </a:p>
          </p:txBody>
        </p:sp>
        <p:sp>
          <p:nvSpPr>
            <p:cNvPr id="40" name="Freihandform 39">
              <a:extLst>
                <a:ext uri="{FF2B5EF4-FFF2-40B4-BE49-F238E27FC236}">
                  <a16:creationId xmlns:a16="http://schemas.microsoft.com/office/drawing/2014/main" id="{03BFC6DC-196A-C68B-C6BF-F5A91A619362}"/>
                </a:ext>
              </a:extLst>
            </p:cNvPr>
            <p:cNvSpPr/>
            <p:nvPr/>
          </p:nvSpPr>
          <p:spPr>
            <a:xfrm>
              <a:off x="965170" y="2860503"/>
              <a:ext cx="92497" cy="28003"/>
            </a:xfrm>
            <a:custGeom>
              <a:avLst/>
              <a:gdLst>
                <a:gd name="connsiteX0" fmla="*/ 46249 w 92497"/>
                <a:gd name="connsiteY0" fmla="*/ 28004 h 28003"/>
                <a:gd name="connsiteX1" fmla="*/ 4048 w 92497"/>
                <a:gd name="connsiteY1" fmla="*/ 16898 h 28003"/>
                <a:gd name="connsiteX2" fmla="*/ 1605 w 92497"/>
                <a:gd name="connsiteY2" fmla="*/ 4050 h 28003"/>
                <a:gd name="connsiteX3" fmla="*/ 14453 w 92497"/>
                <a:gd name="connsiteY3" fmla="*/ 1607 h 28003"/>
                <a:gd name="connsiteX4" fmla="*/ 46249 w 92497"/>
                <a:gd name="connsiteY4" fmla="*/ 9506 h 28003"/>
                <a:gd name="connsiteX5" fmla="*/ 78044 w 92497"/>
                <a:gd name="connsiteY5" fmla="*/ 1607 h 28003"/>
                <a:gd name="connsiteX6" fmla="*/ 90893 w 92497"/>
                <a:gd name="connsiteY6" fmla="*/ 4050 h 28003"/>
                <a:gd name="connsiteX7" fmla="*/ 88450 w 92497"/>
                <a:gd name="connsiteY7" fmla="*/ 16898 h 28003"/>
                <a:gd name="connsiteX8" fmla="*/ 46249 w 92497"/>
                <a:gd name="connsiteY8"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97" h="28003">
                  <a:moveTo>
                    <a:pt x="46249" y="28004"/>
                  </a:moveTo>
                  <a:cubicBezTo>
                    <a:pt x="29804" y="28004"/>
                    <a:pt x="14422" y="23957"/>
                    <a:pt x="4048" y="16898"/>
                  </a:cubicBezTo>
                  <a:cubicBezTo>
                    <a:pt x="-175" y="14026"/>
                    <a:pt x="-1272" y="8272"/>
                    <a:pt x="1605" y="4050"/>
                  </a:cubicBezTo>
                  <a:cubicBezTo>
                    <a:pt x="4472" y="-168"/>
                    <a:pt x="10231" y="-1267"/>
                    <a:pt x="14453" y="1607"/>
                  </a:cubicBezTo>
                  <a:cubicBezTo>
                    <a:pt x="21725" y="6552"/>
                    <a:pt x="33612" y="9506"/>
                    <a:pt x="46249" y="9506"/>
                  </a:cubicBezTo>
                  <a:cubicBezTo>
                    <a:pt x="58886" y="9506"/>
                    <a:pt x="70773" y="6552"/>
                    <a:pt x="78044" y="1607"/>
                  </a:cubicBezTo>
                  <a:cubicBezTo>
                    <a:pt x="82276" y="-1275"/>
                    <a:pt x="88021" y="-173"/>
                    <a:pt x="90893" y="4050"/>
                  </a:cubicBezTo>
                  <a:cubicBezTo>
                    <a:pt x="93770" y="8272"/>
                    <a:pt x="92672" y="14026"/>
                    <a:pt x="88450" y="16898"/>
                  </a:cubicBezTo>
                  <a:cubicBezTo>
                    <a:pt x="78075" y="23957"/>
                    <a:pt x="62693" y="28004"/>
                    <a:pt x="46249" y="28004"/>
                  </a:cubicBezTo>
                  <a:close/>
                </a:path>
              </a:pathLst>
            </a:custGeom>
            <a:solidFill>
              <a:srgbClr val="E4B07B"/>
            </a:solidFill>
            <a:ln w="1150" cap="flat">
              <a:noFill/>
              <a:prstDash val="solid"/>
              <a:miter/>
            </a:ln>
          </p:spPr>
          <p:txBody>
            <a:bodyPr rtlCol="0" anchor="ctr"/>
            <a:lstStyle/>
            <a:p>
              <a:endParaRPr lang="en-US"/>
            </a:p>
          </p:txBody>
        </p:sp>
        <p:sp>
          <p:nvSpPr>
            <p:cNvPr id="41" name="Freihandform 40">
              <a:extLst>
                <a:ext uri="{FF2B5EF4-FFF2-40B4-BE49-F238E27FC236}">
                  <a16:creationId xmlns:a16="http://schemas.microsoft.com/office/drawing/2014/main" id="{772481FB-233F-4AD1-454A-519ABD82143A}"/>
                </a:ext>
              </a:extLst>
            </p:cNvPr>
            <p:cNvSpPr/>
            <p:nvPr/>
          </p:nvSpPr>
          <p:spPr>
            <a:xfrm>
              <a:off x="854176" y="2711549"/>
              <a:ext cx="263932" cy="219014"/>
            </a:xfrm>
            <a:custGeom>
              <a:avLst/>
              <a:gdLst>
                <a:gd name="connsiteX0" fmla="*/ 27749 w 263932"/>
                <a:gd name="connsiteY0" fmla="*/ 74959 h 219014"/>
                <a:gd name="connsiteX1" fmla="*/ 0 w 263932"/>
                <a:gd name="connsiteY1" fmla="*/ 102707 h 219014"/>
                <a:gd name="connsiteX2" fmla="*/ 27749 w 263932"/>
                <a:gd name="connsiteY2" fmla="*/ 130456 h 219014"/>
                <a:gd name="connsiteX3" fmla="*/ 27749 w 263932"/>
                <a:gd name="connsiteY3" fmla="*/ 139705 h 219014"/>
                <a:gd name="connsiteX4" fmla="*/ 61900 w 263932"/>
                <a:gd name="connsiteY4" fmla="*/ 190934 h 219014"/>
                <a:gd name="connsiteX5" fmla="*/ 121664 w 263932"/>
                <a:gd name="connsiteY5" fmla="*/ 215836 h 219014"/>
                <a:gd name="connsiteX6" fmla="*/ 130598 w 263932"/>
                <a:gd name="connsiteY6" fmla="*/ 219015 h 219014"/>
                <a:gd name="connsiteX7" fmla="*/ 76303 w 263932"/>
                <a:gd name="connsiteY7" fmla="*/ 171759 h 219014"/>
                <a:gd name="connsiteX8" fmla="*/ 64747 w 263932"/>
                <a:gd name="connsiteY8" fmla="*/ 142131 h 219014"/>
                <a:gd name="connsiteX9" fmla="*/ 64747 w 263932"/>
                <a:gd name="connsiteY9" fmla="*/ 93458 h 219014"/>
                <a:gd name="connsiteX10" fmla="*/ 258988 w 263932"/>
                <a:gd name="connsiteY10" fmla="*/ 10212 h 219014"/>
                <a:gd name="connsiteX11" fmla="*/ 263933 w 263932"/>
                <a:gd name="connsiteY11" fmla="*/ 0 h 219014"/>
                <a:gd name="connsiteX12" fmla="*/ 27749 w 263932"/>
                <a:gd name="connsiteY12" fmla="*/ 74959 h 21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932" h="219014">
                  <a:moveTo>
                    <a:pt x="27749" y="74959"/>
                  </a:moveTo>
                  <a:cubicBezTo>
                    <a:pt x="12423" y="74959"/>
                    <a:pt x="0" y="87382"/>
                    <a:pt x="0" y="102707"/>
                  </a:cubicBezTo>
                  <a:cubicBezTo>
                    <a:pt x="0" y="118033"/>
                    <a:pt x="12423" y="130456"/>
                    <a:pt x="27749" y="130456"/>
                  </a:cubicBezTo>
                  <a:lnTo>
                    <a:pt x="27749" y="139705"/>
                  </a:lnTo>
                  <a:cubicBezTo>
                    <a:pt x="27749" y="162110"/>
                    <a:pt x="41220" y="182317"/>
                    <a:pt x="61900" y="190934"/>
                  </a:cubicBezTo>
                  <a:lnTo>
                    <a:pt x="121664" y="215836"/>
                  </a:lnTo>
                  <a:cubicBezTo>
                    <a:pt x="124589" y="217055"/>
                    <a:pt x="127575" y="218105"/>
                    <a:pt x="130598" y="219015"/>
                  </a:cubicBezTo>
                  <a:cubicBezTo>
                    <a:pt x="104186" y="199694"/>
                    <a:pt x="86605" y="182803"/>
                    <a:pt x="76303" y="171759"/>
                  </a:cubicBezTo>
                  <a:cubicBezTo>
                    <a:pt x="68809" y="163724"/>
                    <a:pt x="64747" y="153120"/>
                    <a:pt x="64747" y="142131"/>
                  </a:cubicBezTo>
                  <a:lnTo>
                    <a:pt x="64747" y="93458"/>
                  </a:lnTo>
                  <a:cubicBezTo>
                    <a:pt x="64747" y="93458"/>
                    <a:pt x="218906" y="74187"/>
                    <a:pt x="258988" y="10212"/>
                  </a:cubicBezTo>
                  <a:cubicBezTo>
                    <a:pt x="261330" y="6474"/>
                    <a:pt x="262948" y="3081"/>
                    <a:pt x="263933" y="0"/>
                  </a:cubicBezTo>
                  <a:cubicBezTo>
                    <a:pt x="173738" y="51825"/>
                    <a:pt x="27749" y="74959"/>
                    <a:pt x="27749" y="74959"/>
                  </a:cubicBezTo>
                  <a:close/>
                </a:path>
              </a:pathLst>
            </a:custGeom>
            <a:solidFill>
              <a:srgbClr val="FFD7A3"/>
            </a:solidFill>
            <a:ln w="1150" cap="flat">
              <a:noFill/>
              <a:prstDash val="solid"/>
              <a:miter/>
            </a:ln>
          </p:spPr>
          <p:txBody>
            <a:bodyPr rtlCol="0" anchor="ctr"/>
            <a:lstStyle/>
            <a:p>
              <a:endParaRPr lang="en-US"/>
            </a:p>
          </p:txBody>
        </p:sp>
        <p:sp>
          <p:nvSpPr>
            <p:cNvPr id="42" name="Freihandform 41">
              <a:extLst>
                <a:ext uri="{FF2B5EF4-FFF2-40B4-BE49-F238E27FC236}">
                  <a16:creationId xmlns:a16="http://schemas.microsoft.com/office/drawing/2014/main" id="{9FD3E6C1-E696-CECC-CF4C-ADAD181949BD}"/>
                </a:ext>
              </a:extLst>
            </p:cNvPr>
            <p:cNvSpPr/>
            <p:nvPr/>
          </p:nvSpPr>
          <p:spPr>
            <a:xfrm>
              <a:off x="843604" y="3009798"/>
              <a:ext cx="65839" cy="88369"/>
            </a:xfrm>
            <a:custGeom>
              <a:avLst/>
              <a:gdLst>
                <a:gd name="connsiteX0" fmla="*/ 65840 w 65839"/>
                <a:gd name="connsiteY0" fmla="*/ 88369 h 88369"/>
                <a:gd name="connsiteX1" fmla="*/ 54969 w 65839"/>
                <a:gd name="connsiteY1" fmla="*/ 57898 h 88369"/>
                <a:gd name="connsiteX2" fmla="*/ 11546 w 65839"/>
                <a:gd name="connsiteY2" fmla="*/ 0 h 88369"/>
                <a:gd name="connsiteX3" fmla="*/ 7331 w 65839"/>
                <a:gd name="connsiteY3" fmla="*/ 13744 h 88369"/>
                <a:gd name="connsiteX4" fmla="*/ 0 w 65839"/>
                <a:gd name="connsiteY4" fmla="*/ 68734 h 88369"/>
                <a:gd name="connsiteX5" fmla="*/ 65840 w 65839"/>
                <a:gd name="connsiteY5" fmla="*/ 88369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39" h="88369">
                  <a:moveTo>
                    <a:pt x="65840" y="88369"/>
                  </a:moveTo>
                  <a:cubicBezTo>
                    <a:pt x="65274" y="77370"/>
                    <a:pt x="61602" y="66743"/>
                    <a:pt x="54969" y="57898"/>
                  </a:cubicBezTo>
                  <a:lnTo>
                    <a:pt x="11546" y="0"/>
                  </a:lnTo>
                  <a:cubicBezTo>
                    <a:pt x="9450" y="4317"/>
                    <a:pt x="7977" y="8912"/>
                    <a:pt x="7331" y="13744"/>
                  </a:cubicBezTo>
                  <a:lnTo>
                    <a:pt x="0" y="68734"/>
                  </a:lnTo>
                  <a:lnTo>
                    <a:pt x="65840" y="88369"/>
                  </a:lnTo>
                  <a:close/>
                </a:path>
              </a:pathLst>
            </a:custGeom>
            <a:solidFill>
              <a:schemeClr val="accent5"/>
            </a:solidFill>
            <a:ln w="1150" cap="flat">
              <a:noFill/>
              <a:prstDash val="solid"/>
              <a:miter/>
            </a:ln>
          </p:spPr>
          <p:txBody>
            <a:bodyPr rtlCol="0" anchor="ctr"/>
            <a:lstStyle/>
            <a:p>
              <a:endParaRPr lang="en-US"/>
            </a:p>
          </p:txBody>
        </p:sp>
        <p:sp>
          <p:nvSpPr>
            <p:cNvPr id="43" name="Freihandform 42">
              <a:extLst>
                <a:ext uri="{FF2B5EF4-FFF2-40B4-BE49-F238E27FC236}">
                  <a16:creationId xmlns:a16="http://schemas.microsoft.com/office/drawing/2014/main" id="{C4B76104-D228-5C87-ED43-D6F7AD8FA7F1}"/>
                </a:ext>
              </a:extLst>
            </p:cNvPr>
            <p:cNvSpPr/>
            <p:nvPr/>
          </p:nvSpPr>
          <p:spPr>
            <a:xfrm>
              <a:off x="836138" y="3069735"/>
              <a:ext cx="73533" cy="38173"/>
            </a:xfrm>
            <a:custGeom>
              <a:avLst/>
              <a:gdLst>
                <a:gd name="connsiteX0" fmla="*/ 246 w 73533"/>
                <a:gd name="connsiteY0" fmla="*/ 10436 h 38173"/>
                <a:gd name="connsiteX1" fmla="*/ 4395 w 73533"/>
                <a:gd name="connsiteY1" fmla="*/ 18005 h 38173"/>
                <a:gd name="connsiteX2" fmla="*/ 73534 w 73533"/>
                <a:gd name="connsiteY2" fmla="*/ 38174 h 38173"/>
                <a:gd name="connsiteX3" fmla="*/ 73534 w 73533"/>
                <a:gd name="connsiteY3" fmla="*/ 31258 h 38173"/>
                <a:gd name="connsiteX4" fmla="*/ 71845 w 73533"/>
                <a:gd name="connsiteY4" fmla="*/ 18410 h 38173"/>
                <a:gd name="connsiteX5" fmla="*/ 9577 w 73533"/>
                <a:gd name="connsiteY5" fmla="*/ 246 h 38173"/>
                <a:gd name="connsiteX6" fmla="*/ 2010 w 73533"/>
                <a:gd name="connsiteY6" fmla="*/ 4394 h 38173"/>
                <a:gd name="connsiteX7" fmla="*/ 246 w 73533"/>
                <a:gd name="connsiteY7" fmla="*/ 10436 h 3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33" h="38173">
                  <a:moveTo>
                    <a:pt x="246" y="10436"/>
                  </a:moveTo>
                  <a:cubicBezTo>
                    <a:pt x="-699" y="13673"/>
                    <a:pt x="1159" y="17061"/>
                    <a:pt x="4395" y="18005"/>
                  </a:cubicBezTo>
                  <a:lnTo>
                    <a:pt x="73534" y="38174"/>
                  </a:lnTo>
                  <a:lnTo>
                    <a:pt x="73534" y="31258"/>
                  </a:lnTo>
                  <a:cubicBezTo>
                    <a:pt x="73534" y="26889"/>
                    <a:pt x="72847" y="22609"/>
                    <a:pt x="71845" y="18410"/>
                  </a:cubicBezTo>
                  <a:lnTo>
                    <a:pt x="9577" y="246"/>
                  </a:lnTo>
                  <a:cubicBezTo>
                    <a:pt x="6342" y="-698"/>
                    <a:pt x="2954" y="1159"/>
                    <a:pt x="2010" y="4394"/>
                  </a:cubicBezTo>
                  <a:lnTo>
                    <a:pt x="246" y="10436"/>
                  </a:lnTo>
                  <a:close/>
                </a:path>
              </a:pathLst>
            </a:custGeom>
            <a:solidFill>
              <a:schemeClr val="accent6"/>
            </a:solidFill>
            <a:ln w="1150" cap="flat">
              <a:noFill/>
              <a:prstDash val="solid"/>
              <a:miter/>
            </a:ln>
          </p:spPr>
          <p:txBody>
            <a:bodyPr rtlCol="0" anchor="ctr"/>
            <a:lstStyle/>
            <a:p>
              <a:endParaRPr lang="en-US"/>
            </a:p>
          </p:txBody>
        </p:sp>
        <p:sp>
          <p:nvSpPr>
            <p:cNvPr id="44" name="Freihandform 43">
              <a:extLst>
                <a:ext uri="{FF2B5EF4-FFF2-40B4-BE49-F238E27FC236}">
                  <a16:creationId xmlns:a16="http://schemas.microsoft.com/office/drawing/2014/main" id="{E564AF1D-E873-C18E-18C3-52835BB480A3}"/>
                </a:ext>
              </a:extLst>
            </p:cNvPr>
            <p:cNvSpPr/>
            <p:nvPr/>
          </p:nvSpPr>
          <p:spPr>
            <a:xfrm>
              <a:off x="1113392" y="3009798"/>
              <a:ext cx="65839" cy="88369"/>
            </a:xfrm>
            <a:custGeom>
              <a:avLst/>
              <a:gdLst>
                <a:gd name="connsiteX0" fmla="*/ 0 w 65839"/>
                <a:gd name="connsiteY0" fmla="*/ 88369 h 88369"/>
                <a:gd name="connsiteX1" fmla="*/ 10871 w 65839"/>
                <a:gd name="connsiteY1" fmla="*/ 57898 h 88369"/>
                <a:gd name="connsiteX2" fmla="*/ 54294 w 65839"/>
                <a:gd name="connsiteY2" fmla="*/ 0 h 88369"/>
                <a:gd name="connsiteX3" fmla="*/ 58508 w 65839"/>
                <a:gd name="connsiteY3" fmla="*/ 13744 h 88369"/>
                <a:gd name="connsiteX4" fmla="*/ 65840 w 65839"/>
                <a:gd name="connsiteY4" fmla="*/ 68734 h 88369"/>
                <a:gd name="connsiteX5" fmla="*/ 0 w 65839"/>
                <a:gd name="connsiteY5" fmla="*/ 88369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39" h="88369">
                  <a:moveTo>
                    <a:pt x="0" y="88369"/>
                  </a:moveTo>
                  <a:cubicBezTo>
                    <a:pt x="565" y="77370"/>
                    <a:pt x="4237" y="66743"/>
                    <a:pt x="10871" y="57898"/>
                  </a:cubicBezTo>
                  <a:lnTo>
                    <a:pt x="54294" y="0"/>
                  </a:lnTo>
                  <a:cubicBezTo>
                    <a:pt x="56390" y="4317"/>
                    <a:pt x="57863" y="8912"/>
                    <a:pt x="58508" y="13744"/>
                  </a:cubicBezTo>
                  <a:lnTo>
                    <a:pt x="65840" y="68734"/>
                  </a:lnTo>
                  <a:lnTo>
                    <a:pt x="0" y="88369"/>
                  </a:lnTo>
                  <a:close/>
                </a:path>
              </a:pathLst>
            </a:custGeom>
            <a:solidFill>
              <a:schemeClr val="accent5"/>
            </a:solidFill>
            <a:ln w="1150" cap="flat">
              <a:noFill/>
              <a:prstDash val="solid"/>
              <a:miter/>
            </a:ln>
          </p:spPr>
          <p:txBody>
            <a:bodyPr rtlCol="0" anchor="ctr"/>
            <a:lstStyle/>
            <a:p>
              <a:endParaRPr lang="en-US"/>
            </a:p>
          </p:txBody>
        </p:sp>
        <p:sp>
          <p:nvSpPr>
            <p:cNvPr id="45" name="Freihandform 44">
              <a:extLst>
                <a:ext uri="{FF2B5EF4-FFF2-40B4-BE49-F238E27FC236}">
                  <a16:creationId xmlns:a16="http://schemas.microsoft.com/office/drawing/2014/main" id="{E2BA9A95-0265-AB22-A9B2-4500ABCFF862}"/>
                </a:ext>
              </a:extLst>
            </p:cNvPr>
            <p:cNvSpPr/>
            <p:nvPr/>
          </p:nvSpPr>
          <p:spPr>
            <a:xfrm>
              <a:off x="1113164" y="3069735"/>
              <a:ext cx="73535" cy="38173"/>
            </a:xfrm>
            <a:custGeom>
              <a:avLst/>
              <a:gdLst>
                <a:gd name="connsiteX0" fmla="*/ 73289 w 73535"/>
                <a:gd name="connsiteY0" fmla="*/ 10436 h 38173"/>
                <a:gd name="connsiteX1" fmla="*/ 69141 w 73535"/>
                <a:gd name="connsiteY1" fmla="*/ 18005 h 38173"/>
                <a:gd name="connsiteX2" fmla="*/ 0 w 73535"/>
                <a:gd name="connsiteY2" fmla="*/ 38174 h 38173"/>
                <a:gd name="connsiteX3" fmla="*/ 0 w 73535"/>
                <a:gd name="connsiteY3" fmla="*/ 31258 h 38173"/>
                <a:gd name="connsiteX4" fmla="*/ 1689 w 73535"/>
                <a:gd name="connsiteY4" fmla="*/ 18410 h 38173"/>
                <a:gd name="connsiteX5" fmla="*/ 63957 w 73535"/>
                <a:gd name="connsiteY5" fmla="*/ 246 h 38173"/>
                <a:gd name="connsiteX6" fmla="*/ 71523 w 73535"/>
                <a:gd name="connsiteY6" fmla="*/ 4394 h 38173"/>
                <a:gd name="connsiteX7" fmla="*/ 73289 w 73535"/>
                <a:gd name="connsiteY7" fmla="*/ 10436 h 3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35" h="38173">
                  <a:moveTo>
                    <a:pt x="73289" y="10436"/>
                  </a:moveTo>
                  <a:cubicBezTo>
                    <a:pt x="74234" y="13673"/>
                    <a:pt x="72376" y="17061"/>
                    <a:pt x="69141" y="18005"/>
                  </a:cubicBezTo>
                  <a:lnTo>
                    <a:pt x="0" y="38174"/>
                  </a:lnTo>
                  <a:lnTo>
                    <a:pt x="0" y="31258"/>
                  </a:lnTo>
                  <a:cubicBezTo>
                    <a:pt x="0" y="26889"/>
                    <a:pt x="687" y="22609"/>
                    <a:pt x="1689" y="18410"/>
                  </a:cubicBezTo>
                  <a:lnTo>
                    <a:pt x="63957" y="246"/>
                  </a:lnTo>
                  <a:cubicBezTo>
                    <a:pt x="67192" y="-698"/>
                    <a:pt x="70580" y="1159"/>
                    <a:pt x="71523" y="4394"/>
                  </a:cubicBezTo>
                  <a:lnTo>
                    <a:pt x="73289" y="10436"/>
                  </a:lnTo>
                  <a:close/>
                </a:path>
              </a:pathLst>
            </a:custGeom>
            <a:solidFill>
              <a:schemeClr val="accent6"/>
            </a:solidFill>
            <a:ln w="1150" cap="flat">
              <a:noFill/>
              <a:prstDash val="solid"/>
              <a:miter/>
            </a:ln>
          </p:spPr>
          <p:txBody>
            <a:bodyPr rtlCol="0" anchor="ctr"/>
            <a:lstStyle/>
            <a:p>
              <a:endParaRPr lang="en-US"/>
            </a:p>
          </p:txBody>
        </p:sp>
        <p:sp>
          <p:nvSpPr>
            <p:cNvPr id="46" name="Freihandform 45">
              <a:extLst>
                <a:ext uri="{FF2B5EF4-FFF2-40B4-BE49-F238E27FC236}">
                  <a16:creationId xmlns:a16="http://schemas.microsoft.com/office/drawing/2014/main" id="{45031160-E016-CE2D-6680-CB010A6C3187}"/>
                </a:ext>
              </a:extLst>
            </p:cNvPr>
            <p:cNvSpPr/>
            <p:nvPr/>
          </p:nvSpPr>
          <p:spPr>
            <a:xfrm>
              <a:off x="891174" y="2925251"/>
              <a:ext cx="46247" cy="18499"/>
            </a:xfrm>
            <a:custGeom>
              <a:avLst/>
              <a:gdLst>
                <a:gd name="connsiteX0" fmla="*/ 36998 w 46247"/>
                <a:gd name="connsiteY0" fmla="*/ 18499 h 18499"/>
                <a:gd name="connsiteX1" fmla="*/ 9250 w 46247"/>
                <a:gd name="connsiteY1" fmla="*/ 18499 h 18499"/>
                <a:gd name="connsiteX2" fmla="*/ 0 w 46247"/>
                <a:gd name="connsiteY2" fmla="*/ 9250 h 18499"/>
                <a:gd name="connsiteX3" fmla="*/ 0 w 46247"/>
                <a:gd name="connsiteY3" fmla="*/ 9250 h 18499"/>
                <a:gd name="connsiteX4" fmla="*/ 9250 w 46247"/>
                <a:gd name="connsiteY4" fmla="*/ 0 h 18499"/>
                <a:gd name="connsiteX5" fmla="*/ 36998 w 46247"/>
                <a:gd name="connsiteY5" fmla="*/ 0 h 18499"/>
                <a:gd name="connsiteX6" fmla="*/ 46248 w 46247"/>
                <a:gd name="connsiteY6" fmla="*/ 9250 h 18499"/>
                <a:gd name="connsiteX7" fmla="*/ 46248 w 46247"/>
                <a:gd name="connsiteY7" fmla="*/ 9250 h 18499"/>
                <a:gd name="connsiteX8" fmla="*/ 36998 w 46247"/>
                <a:gd name="connsiteY8" fmla="*/ 18499 h 1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7" h="18499">
                  <a:moveTo>
                    <a:pt x="36998" y="18499"/>
                  </a:moveTo>
                  <a:lnTo>
                    <a:pt x="9250" y="18499"/>
                  </a:lnTo>
                  <a:cubicBezTo>
                    <a:pt x="4141" y="18499"/>
                    <a:pt x="0" y="14358"/>
                    <a:pt x="0" y="9250"/>
                  </a:cubicBezTo>
                  <a:lnTo>
                    <a:pt x="0" y="9250"/>
                  </a:lnTo>
                  <a:cubicBezTo>
                    <a:pt x="0" y="4141"/>
                    <a:pt x="4141" y="0"/>
                    <a:pt x="9250" y="0"/>
                  </a:cubicBezTo>
                  <a:lnTo>
                    <a:pt x="36998" y="0"/>
                  </a:lnTo>
                  <a:cubicBezTo>
                    <a:pt x="42106" y="0"/>
                    <a:pt x="46248" y="4141"/>
                    <a:pt x="46248" y="9250"/>
                  </a:cubicBezTo>
                  <a:lnTo>
                    <a:pt x="46248" y="9250"/>
                  </a:lnTo>
                  <a:cubicBezTo>
                    <a:pt x="46248" y="14358"/>
                    <a:pt x="42106" y="18499"/>
                    <a:pt x="36998" y="18499"/>
                  </a:cubicBezTo>
                  <a:close/>
                </a:path>
              </a:pathLst>
            </a:custGeom>
            <a:solidFill>
              <a:schemeClr val="accent6"/>
            </a:solidFill>
            <a:ln w="1150" cap="flat">
              <a:noFill/>
              <a:prstDash val="solid"/>
              <a:miter/>
            </a:ln>
          </p:spPr>
          <p:txBody>
            <a:bodyPr rtlCol="0" anchor="ctr"/>
            <a:lstStyle/>
            <a:p>
              <a:endParaRPr lang="en-US"/>
            </a:p>
          </p:txBody>
        </p:sp>
        <p:sp>
          <p:nvSpPr>
            <p:cNvPr id="47" name="Freihandform 46">
              <a:extLst>
                <a:ext uri="{FF2B5EF4-FFF2-40B4-BE49-F238E27FC236}">
                  <a16:creationId xmlns:a16="http://schemas.microsoft.com/office/drawing/2014/main" id="{6EA8CAA4-FF16-81B1-76FB-408887A9F428}"/>
                </a:ext>
              </a:extLst>
            </p:cNvPr>
            <p:cNvSpPr/>
            <p:nvPr/>
          </p:nvSpPr>
          <p:spPr>
            <a:xfrm>
              <a:off x="863425" y="2699789"/>
              <a:ext cx="277480" cy="160717"/>
            </a:xfrm>
            <a:custGeom>
              <a:avLst/>
              <a:gdLst>
                <a:gd name="connsiteX0" fmla="*/ 0 w 277480"/>
                <a:gd name="connsiteY0" fmla="*/ 0 h 160717"/>
                <a:gd name="connsiteX1" fmla="*/ 0 w 277480"/>
                <a:gd name="connsiteY1" fmla="*/ 93720 h 160717"/>
                <a:gd name="connsiteX2" fmla="*/ 243940 w 277480"/>
                <a:gd name="connsiteY2" fmla="*/ 25369 h 160717"/>
                <a:gd name="connsiteX3" fmla="*/ 229796 w 277480"/>
                <a:gd name="connsiteY3" fmla="*/ 160717 h 160717"/>
                <a:gd name="connsiteX4" fmla="*/ 276577 w 277480"/>
                <a:gd name="connsiteY4" fmla="*/ 1 h 160717"/>
                <a:gd name="connsiteX5" fmla="*/ 0 w 277480"/>
                <a:gd name="connsiteY5" fmla="*/ 0 h 160717"/>
                <a:gd name="connsiteX6" fmla="*/ 0 w 277480"/>
                <a:gd name="connsiteY6" fmla="*/ 0 h 16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480" h="160717">
                  <a:moveTo>
                    <a:pt x="0" y="0"/>
                  </a:moveTo>
                  <a:lnTo>
                    <a:pt x="0" y="93720"/>
                  </a:lnTo>
                  <a:cubicBezTo>
                    <a:pt x="144397" y="76525"/>
                    <a:pt x="212776" y="46095"/>
                    <a:pt x="243940" y="25369"/>
                  </a:cubicBezTo>
                  <a:cubicBezTo>
                    <a:pt x="246236" y="59260"/>
                    <a:pt x="245623" y="110117"/>
                    <a:pt x="229796" y="160717"/>
                  </a:cubicBezTo>
                  <a:cubicBezTo>
                    <a:pt x="229796" y="160717"/>
                    <a:pt x="285160" y="83504"/>
                    <a:pt x="276577" y="1"/>
                  </a:cubicBezTo>
                  <a:lnTo>
                    <a:pt x="0" y="0"/>
                  </a:lnTo>
                  <a:lnTo>
                    <a:pt x="0" y="0"/>
                  </a:lnTo>
                  <a:close/>
                </a:path>
              </a:pathLst>
            </a:custGeom>
            <a:solidFill>
              <a:srgbClr val="FF9656"/>
            </a:solidFill>
            <a:ln w="1150" cap="flat">
              <a:noFill/>
              <a:prstDash val="solid"/>
              <a:miter/>
            </a:ln>
          </p:spPr>
          <p:txBody>
            <a:bodyPr rtlCol="0" anchor="ctr"/>
            <a:lstStyle/>
            <a:p>
              <a:endParaRPr lang="en-US"/>
            </a:p>
          </p:txBody>
        </p:sp>
        <p:sp>
          <p:nvSpPr>
            <p:cNvPr id="48" name="Freihandform 47">
              <a:extLst>
                <a:ext uri="{FF2B5EF4-FFF2-40B4-BE49-F238E27FC236}">
                  <a16:creationId xmlns:a16="http://schemas.microsoft.com/office/drawing/2014/main" id="{DBAC8091-7D34-ECFC-2ABB-D403730503F3}"/>
                </a:ext>
              </a:extLst>
            </p:cNvPr>
            <p:cNvSpPr/>
            <p:nvPr/>
          </p:nvSpPr>
          <p:spPr>
            <a:xfrm>
              <a:off x="937422" y="2795757"/>
              <a:ext cx="18499" cy="27748"/>
            </a:xfrm>
            <a:custGeom>
              <a:avLst/>
              <a:gdLst>
                <a:gd name="connsiteX0" fmla="*/ 9250 w 18499"/>
                <a:gd name="connsiteY0" fmla="*/ 27749 h 27748"/>
                <a:gd name="connsiteX1" fmla="*/ 9250 w 18499"/>
                <a:gd name="connsiteY1" fmla="*/ 27749 h 27748"/>
                <a:gd name="connsiteX2" fmla="*/ 0 w 18499"/>
                <a:gd name="connsiteY2" fmla="*/ 18499 h 27748"/>
                <a:gd name="connsiteX3" fmla="*/ 0 w 18499"/>
                <a:gd name="connsiteY3" fmla="*/ 9250 h 27748"/>
                <a:gd name="connsiteX4" fmla="*/ 9250 w 18499"/>
                <a:gd name="connsiteY4" fmla="*/ 0 h 27748"/>
                <a:gd name="connsiteX5" fmla="*/ 9250 w 18499"/>
                <a:gd name="connsiteY5" fmla="*/ 0 h 27748"/>
                <a:gd name="connsiteX6" fmla="*/ 18499 w 18499"/>
                <a:gd name="connsiteY6" fmla="*/ 9250 h 27748"/>
                <a:gd name="connsiteX7" fmla="*/ 18499 w 18499"/>
                <a:gd name="connsiteY7" fmla="*/ 18499 h 27748"/>
                <a:gd name="connsiteX8" fmla="*/ 9250 w 18499"/>
                <a:gd name="connsiteY8" fmla="*/ 27749 h 2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9" h="27748">
                  <a:moveTo>
                    <a:pt x="9250" y="27749"/>
                  </a:moveTo>
                  <a:lnTo>
                    <a:pt x="9250" y="27749"/>
                  </a:lnTo>
                  <a:cubicBezTo>
                    <a:pt x="4162" y="27749"/>
                    <a:pt x="0" y="23586"/>
                    <a:pt x="0" y="18499"/>
                  </a:cubicBezTo>
                  <a:lnTo>
                    <a:pt x="0" y="9250"/>
                  </a:lnTo>
                  <a:cubicBezTo>
                    <a:pt x="0" y="4162"/>
                    <a:pt x="4162" y="0"/>
                    <a:pt x="9250" y="0"/>
                  </a:cubicBezTo>
                  <a:lnTo>
                    <a:pt x="9250" y="0"/>
                  </a:lnTo>
                  <a:cubicBezTo>
                    <a:pt x="14337" y="0"/>
                    <a:pt x="18499" y="4162"/>
                    <a:pt x="18499" y="9250"/>
                  </a:cubicBezTo>
                  <a:lnTo>
                    <a:pt x="18499" y="18499"/>
                  </a:lnTo>
                  <a:cubicBezTo>
                    <a:pt x="18499" y="23586"/>
                    <a:pt x="14337" y="27749"/>
                    <a:pt x="9250" y="27749"/>
                  </a:cubicBezTo>
                  <a:close/>
                </a:path>
              </a:pathLst>
            </a:custGeom>
            <a:solidFill>
              <a:srgbClr val="623F33"/>
            </a:solidFill>
            <a:ln w="1150" cap="flat">
              <a:noFill/>
              <a:prstDash val="solid"/>
              <a:miter/>
            </a:ln>
          </p:spPr>
          <p:txBody>
            <a:bodyPr rtlCol="0" anchor="ctr"/>
            <a:lstStyle/>
            <a:p>
              <a:endParaRPr lang="en-US"/>
            </a:p>
          </p:txBody>
        </p:sp>
        <p:sp>
          <p:nvSpPr>
            <p:cNvPr id="49" name="Freihandform 48">
              <a:extLst>
                <a:ext uri="{FF2B5EF4-FFF2-40B4-BE49-F238E27FC236}">
                  <a16:creationId xmlns:a16="http://schemas.microsoft.com/office/drawing/2014/main" id="{AFB1853C-6F68-0251-5B97-0F1E94B33B03}"/>
                </a:ext>
              </a:extLst>
            </p:cNvPr>
            <p:cNvSpPr/>
            <p:nvPr/>
          </p:nvSpPr>
          <p:spPr>
            <a:xfrm>
              <a:off x="863425" y="2699789"/>
              <a:ext cx="165258" cy="93720"/>
            </a:xfrm>
            <a:custGeom>
              <a:avLst/>
              <a:gdLst>
                <a:gd name="connsiteX0" fmla="*/ 0 w 165258"/>
                <a:gd name="connsiteY0" fmla="*/ 0 h 93720"/>
                <a:gd name="connsiteX1" fmla="*/ 0 w 165258"/>
                <a:gd name="connsiteY1" fmla="*/ 93720 h 93720"/>
                <a:gd name="connsiteX2" fmla="*/ 0 w 165258"/>
                <a:gd name="connsiteY2" fmla="*/ 93720 h 93720"/>
                <a:gd name="connsiteX3" fmla="*/ 165259 w 165258"/>
                <a:gd name="connsiteY3" fmla="*/ 0 h 93720"/>
                <a:gd name="connsiteX4" fmla="*/ 0 w 165258"/>
                <a:gd name="connsiteY4" fmla="*/ 0 h 9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58" h="93720">
                  <a:moveTo>
                    <a:pt x="0" y="0"/>
                  </a:moveTo>
                  <a:lnTo>
                    <a:pt x="0" y="93720"/>
                  </a:lnTo>
                  <a:lnTo>
                    <a:pt x="0" y="93720"/>
                  </a:lnTo>
                  <a:cubicBezTo>
                    <a:pt x="10" y="93717"/>
                    <a:pt x="96209" y="59973"/>
                    <a:pt x="165259" y="0"/>
                  </a:cubicBezTo>
                  <a:cubicBezTo>
                    <a:pt x="165259" y="0"/>
                    <a:pt x="0" y="0"/>
                    <a:pt x="0" y="0"/>
                  </a:cubicBezTo>
                  <a:close/>
                </a:path>
              </a:pathLst>
            </a:custGeom>
            <a:solidFill>
              <a:srgbClr val="EF8C56"/>
            </a:solidFill>
            <a:ln w="1150" cap="flat">
              <a:noFill/>
              <a:prstDash val="solid"/>
              <a:miter/>
            </a:ln>
          </p:spPr>
          <p:txBody>
            <a:bodyPr rtlCol="0" anchor="ctr"/>
            <a:lstStyle/>
            <a:p>
              <a:endParaRPr lang="en-US"/>
            </a:p>
          </p:txBody>
        </p:sp>
      </p:grpSp>
      <p:sp>
        <p:nvSpPr>
          <p:cNvPr id="50" name="Oval 49">
            <a:extLst>
              <a:ext uri="{FF2B5EF4-FFF2-40B4-BE49-F238E27FC236}">
                <a16:creationId xmlns:a16="http://schemas.microsoft.com/office/drawing/2014/main" id="{63E2F57B-F1F0-F6E1-D1FB-DAF8BD9B67E0}"/>
              </a:ext>
            </a:extLst>
          </p:cNvPr>
          <p:cNvSpPr/>
          <p:nvPr userDrawn="1"/>
        </p:nvSpPr>
        <p:spPr>
          <a:xfrm>
            <a:off x="7262622" y="1826138"/>
            <a:ext cx="471270" cy="4712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nvGrpSpPr>
          <p:cNvPr id="51" name="Grafik 36">
            <a:extLst>
              <a:ext uri="{FF2B5EF4-FFF2-40B4-BE49-F238E27FC236}">
                <a16:creationId xmlns:a16="http://schemas.microsoft.com/office/drawing/2014/main" id="{2046F211-8E1A-DF3E-E6F1-AB6DFF3E2A0D}"/>
              </a:ext>
            </a:extLst>
          </p:cNvPr>
          <p:cNvGrpSpPr/>
          <p:nvPr userDrawn="1"/>
        </p:nvGrpSpPr>
        <p:grpSpPr>
          <a:xfrm>
            <a:off x="7314734" y="1904127"/>
            <a:ext cx="367047" cy="304721"/>
            <a:chOff x="7675414" y="721437"/>
            <a:chExt cx="402566" cy="334209"/>
          </a:xfrm>
        </p:grpSpPr>
        <p:grpSp>
          <p:nvGrpSpPr>
            <p:cNvPr id="52" name="Grafik 36">
              <a:extLst>
                <a:ext uri="{FF2B5EF4-FFF2-40B4-BE49-F238E27FC236}">
                  <a16:creationId xmlns:a16="http://schemas.microsoft.com/office/drawing/2014/main" id="{5902EB38-CE57-1C24-52B6-239B44260A5E}"/>
                </a:ext>
              </a:extLst>
            </p:cNvPr>
            <p:cNvGrpSpPr/>
            <p:nvPr/>
          </p:nvGrpSpPr>
          <p:grpSpPr>
            <a:xfrm>
              <a:off x="7709592" y="721437"/>
              <a:ext cx="263645" cy="334209"/>
              <a:chOff x="7709592" y="721437"/>
              <a:chExt cx="263645" cy="334209"/>
            </a:xfrm>
          </p:grpSpPr>
          <p:sp>
            <p:nvSpPr>
              <p:cNvPr id="66" name="Freihandform 65">
                <a:extLst>
                  <a:ext uri="{FF2B5EF4-FFF2-40B4-BE49-F238E27FC236}">
                    <a16:creationId xmlns:a16="http://schemas.microsoft.com/office/drawing/2014/main" id="{5B167422-4602-9FF0-52A3-EDC360C267B0}"/>
                  </a:ext>
                </a:extLst>
              </p:cNvPr>
              <p:cNvSpPr/>
              <p:nvPr/>
            </p:nvSpPr>
            <p:spPr>
              <a:xfrm>
                <a:off x="7709592" y="721437"/>
                <a:ext cx="259358" cy="334209"/>
              </a:xfrm>
              <a:custGeom>
                <a:avLst/>
                <a:gdLst>
                  <a:gd name="connsiteX0" fmla="*/ 259359 w 259358"/>
                  <a:gd name="connsiteY0" fmla="*/ 167105 h 334209"/>
                  <a:gd name="connsiteX1" fmla="*/ 167105 w 259358"/>
                  <a:gd name="connsiteY1" fmla="*/ 334210 h 334209"/>
                  <a:gd name="connsiteX2" fmla="*/ 0 w 259358"/>
                  <a:gd name="connsiteY2" fmla="*/ 167105 h 334209"/>
                  <a:gd name="connsiteX3" fmla="*/ 167105 w 259358"/>
                  <a:gd name="connsiteY3" fmla="*/ 0 h 334209"/>
                  <a:gd name="connsiteX4" fmla="*/ 259359 w 259358"/>
                  <a:gd name="connsiteY4" fmla="*/ 167105 h 33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58" h="334209">
                    <a:moveTo>
                      <a:pt x="259359" y="167105"/>
                    </a:moveTo>
                    <a:cubicBezTo>
                      <a:pt x="259359" y="259395"/>
                      <a:pt x="231604" y="334210"/>
                      <a:pt x="167105" y="334210"/>
                    </a:cubicBezTo>
                    <a:cubicBezTo>
                      <a:pt x="74815" y="334210"/>
                      <a:pt x="0" y="259395"/>
                      <a:pt x="0" y="167105"/>
                    </a:cubicBezTo>
                    <a:cubicBezTo>
                      <a:pt x="0" y="74815"/>
                      <a:pt x="74815" y="0"/>
                      <a:pt x="167105" y="0"/>
                    </a:cubicBezTo>
                    <a:cubicBezTo>
                      <a:pt x="215375" y="0"/>
                      <a:pt x="259359" y="74815"/>
                      <a:pt x="259359" y="167105"/>
                    </a:cubicBezTo>
                    <a:close/>
                  </a:path>
                </a:pathLst>
              </a:custGeom>
              <a:solidFill>
                <a:schemeClr val="accent3"/>
              </a:solidFill>
              <a:ln w="781" cap="flat">
                <a:noFill/>
                <a:prstDash val="solid"/>
                <a:miter/>
              </a:ln>
            </p:spPr>
            <p:txBody>
              <a:bodyPr rtlCol="0" anchor="ctr"/>
              <a:lstStyle/>
              <a:p>
                <a:endParaRPr lang="en-US"/>
              </a:p>
            </p:txBody>
          </p:sp>
          <p:grpSp>
            <p:nvGrpSpPr>
              <p:cNvPr id="67" name="Grafik 36">
                <a:extLst>
                  <a:ext uri="{FF2B5EF4-FFF2-40B4-BE49-F238E27FC236}">
                    <a16:creationId xmlns:a16="http://schemas.microsoft.com/office/drawing/2014/main" id="{01B75469-5536-42F5-3D30-0EE333D42D87}"/>
                  </a:ext>
                </a:extLst>
              </p:cNvPr>
              <p:cNvGrpSpPr/>
              <p:nvPr/>
            </p:nvGrpSpPr>
            <p:grpSpPr>
              <a:xfrm>
                <a:off x="7709592" y="721437"/>
                <a:ext cx="238793" cy="334209"/>
                <a:chOff x="7709592" y="721437"/>
                <a:chExt cx="238793" cy="334209"/>
              </a:xfrm>
            </p:grpSpPr>
            <p:sp>
              <p:nvSpPr>
                <p:cNvPr id="72" name="Freihandform 71">
                  <a:extLst>
                    <a:ext uri="{FF2B5EF4-FFF2-40B4-BE49-F238E27FC236}">
                      <a16:creationId xmlns:a16="http://schemas.microsoft.com/office/drawing/2014/main" id="{794479D8-F8E8-AA02-B576-EB5725BE9596}"/>
                    </a:ext>
                  </a:extLst>
                </p:cNvPr>
                <p:cNvSpPr/>
                <p:nvPr/>
              </p:nvSpPr>
              <p:spPr>
                <a:xfrm>
                  <a:off x="7719649" y="945762"/>
                  <a:ext cx="157047" cy="109884"/>
                </a:xfrm>
                <a:custGeom>
                  <a:avLst/>
                  <a:gdLst>
                    <a:gd name="connsiteX0" fmla="*/ 92541 w 157047"/>
                    <a:gd name="connsiteY0" fmla="*/ 0 h 109884"/>
                    <a:gd name="connsiteX1" fmla="*/ 153094 w 157047"/>
                    <a:gd name="connsiteY1" fmla="*/ 105945 h 109884"/>
                    <a:gd name="connsiteX2" fmla="*/ 157048 w 157047"/>
                    <a:gd name="connsiteY2" fmla="*/ 109885 h 109884"/>
                    <a:gd name="connsiteX3" fmla="*/ 0 w 157047"/>
                    <a:gd name="connsiteY3" fmla="*/ 0 h 109884"/>
                  </a:gdLst>
                  <a:ahLst/>
                  <a:cxnLst>
                    <a:cxn ang="0">
                      <a:pos x="connsiteX0" y="connsiteY0"/>
                    </a:cxn>
                    <a:cxn ang="0">
                      <a:pos x="connsiteX1" y="connsiteY1"/>
                    </a:cxn>
                    <a:cxn ang="0">
                      <a:pos x="connsiteX2" y="connsiteY2"/>
                    </a:cxn>
                    <a:cxn ang="0">
                      <a:pos x="connsiteX3" y="connsiteY3"/>
                    </a:cxn>
                  </a:cxnLst>
                  <a:rect l="l" t="t" r="r" b="b"/>
                  <a:pathLst>
                    <a:path w="157047" h="109884">
                      <a:moveTo>
                        <a:pt x="92541" y="0"/>
                      </a:moveTo>
                      <a:cubicBezTo>
                        <a:pt x="102459" y="38840"/>
                        <a:pt x="122636" y="75596"/>
                        <a:pt x="153094" y="105945"/>
                      </a:cubicBezTo>
                      <a:lnTo>
                        <a:pt x="157048" y="109885"/>
                      </a:lnTo>
                      <a:cubicBezTo>
                        <a:pt x="84859" y="109885"/>
                        <a:pt x="23364" y="64108"/>
                        <a:pt x="0" y="0"/>
                      </a:cubicBezTo>
                      <a:close/>
                    </a:path>
                  </a:pathLst>
                </a:custGeom>
                <a:solidFill>
                  <a:schemeClr val="accent3"/>
                </a:solidFill>
                <a:ln w="781" cap="flat">
                  <a:noFill/>
                  <a:prstDash val="solid"/>
                  <a:miter/>
                </a:ln>
              </p:spPr>
              <p:txBody>
                <a:bodyPr rtlCol="0" anchor="ctr"/>
                <a:lstStyle/>
                <a:p>
                  <a:endParaRPr lang="en-US"/>
                </a:p>
              </p:txBody>
            </p:sp>
            <p:sp>
              <p:nvSpPr>
                <p:cNvPr id="73" name="Freihandform 72">
                  <a:extLst>
                    <a:ext uri="{FF2B5EF4-FFF2-40B4-BE49-F238E27FC236}">
                      <a16:creationId xmlns:a16="http://schemas.microsoft.com/office/drawing/2014/main" id="{0F6D0EEA-A4D9-0ED7-B247-0C0A93F8B2F0}"/>
                    </a:ext>
                  </a:extLst>
                </p:cNvPr>
                <p:cNvSpPr/>
                <p:nvPr/>
              </p:nvSpPr>
              <p:spPr>
                <a:xfrm>
                  <a:off x="7709592" y="831321"/>
                  <a:ext cx="102606" cy="114440"/>
                </a:xfrm>
                <a:custGeom>
                  <a:avLst/>
                  <a:gdLst>
                    <a:gd name="connsiteX0" fmla="*/ 102598 w 102606"/>
                    <a:gd name="connsiteY0" fmla="*/ 114440 h 114440"/>
                    <a:gd name="connsiteX1" fmla="*/ 10057 w 102606"/>
                    <a:gd name="connsiteY1" fmla="*/ 114440 h 114440"/>
                    <a:gd name="connsiteX2" fmla="*/ 0 w 102606"/>
                    <a:gd name="connsiteY2" fmla="*/ 57220 h 114440"/>
                    <a:gd name="connsiteX3" fmla="*/ 10057 w 102606"/>
                    <a:gd name="connsiteY3" fmla="*/ 0 h 114440"/>
                    <a:gd name="connsiteX4" fmla="*/ 102606 w 102606"/>
                    <a:gd name="connsiteY4" fmla="*/ 0 h 114440"/>
                    <a:gd name="connsiteX5" fmla="*/ 102598 w 102606"/>
                    <a:gd name="connsiteY5" fmla="*/ 114440 h 11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06" h="114440">
                      <a:moveTo>
                        <a:pt x="102598" y="114440"/>
                      </a:moveTo>
                      <a:lnTo>
                        <a:pt x="10057" y="114440"/>
                      </a:lnTo>
                      <a:cubicBezTo>
                        <a:pt x="3552" y="96590"/>
                        <a:pt x="0" y="77320"/>
                        <a:pt x="0" y="57220"/>
                      </a:cubicBezTo>
                      <a:cubicBezTo>
                        <a:pt x="0" y="37120"/>
                        <a:pt x="3552" y="17850"/>
                        <a:pt x="10057" y="0"/>
                      </a:cubicBezTo>
                      <a:lnTo>
                        <a:pt x="102606" y="0"/>
                      </a:lnTo>
                      <a:cubicBezTo>
                        <a:pt x="93023" y="37504"/>
                        <a:pt x="93021" y="76942"/>
                        <a:pt x="102598" y="114440"/>
                      </a:cubicBezTo>
                      <a:close/>
                    </a:path>
                  </a:pathLst>
                </a:custGeom>
                <a:solidFill>
                  <a:srgbClr val="3BA9FF"/>
                </a:solidFill>
                <a:ln w="781" cap="flat">
                  <a:noFill/>
                  <a:prstDash val="solid"/>
                  <a:miter/>
                </a:ln>
              </p:spPr>
              <p:txBody>
                <a:bodyPr rtlCol="0" anchor="ctr"/>
                <a:lstStyle/>
                <a:p>
                  <a:endParaRPr lang="en-US"/>
                </a:p>
              </p:txBody>
            </p:sp>
            <p:sp>
              <p:nvSpPr>
                <p:cNvPr id="74" name="Freihandform 73">
                  <a:extLst>
                    <a:ext uri="{FF2B5EF4-FFF2-40B4-BE49-F238E27FC236}">
                      <a16:creationId xmlns:a16="http://schemas.microsoft.com/office/drawing/2014/main" id="{EFBFCB1C-16EE-FBE6-0667-8DA2ED457276}"/>
                    </a:ext>
                  </a:extLst>
                </p:cNvPr>
                <p:cNvSpPr/>
                <p:nvPr/>
              </p:nvSpPr>
              <p:spPr>
                <a:xfrm>
                  <a:off x="7812197" y="721437"/>
                  <a:ext cx="87368" cy="109884"/>
                </a:xfrm>
                <a:custGeom>
                  <a:avLst/>
                  <a:gdLst>
                    <a:gd name="connsiteX0" fmla="*/ 69035 w 87368"/>
                    <a:gd name="connsiteY0" fmla="*/ 4552 h 109884"/>
                    <a:gd name="connsiteX1" fmla="*/ 64499 w 87368"/>
                    <a:gd name="connsiteY1" fmla="*/ 0 h 109884"/>
                    <a:gd name="connsiteX2" fmla="*/ 59963 w 87368"/>
                    <a:gd name="connsiteY2" fmla="*/ 4552 h 109884"/>
                    <a:gd name="connsiteX3" fmla="*/ 0 w 87368"/>
                    <a:gd name="connsiteY3" fmla="*/ 109885 h 109884"/>
                    <a:gd name="connsiteX4" fmla="*/ 87369 w 87368"/>
                    <a:gd name="connsiteY4" fmla="*/ 109885 h 109884"/>
                    <a:gd name="connsiteX5" fmla="*/ 69035 w 87368"/>
                    <a:gd name="connsiteY5" fmla="*/ 4552 h 10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68" h="109884">
                      <a:moveTo>
                        <a:pt x="69035" y="4552"/>
                      </a:moveTo>
                      <a:lnTo>
                        <a:pt x="64499" y="0"/>
                      </a:lnTo>
                      <a:lnTo>
                        <a:pt x="59963" y="4552"/>
                      </a:lnTo>
                      <a:cubicBezTo>
                        <a:pt x="29830" y="34793"/>
                        <a:pt x="9855" y="71315"/>
                        <a:pt x="0" y="109885"/>
                      </a:cubicBezTo>
                      <a:lnTo>
                        <a:pt x="87369" y="109885"/>
                      </a:lnTo>
                      <a:cubicBezTo>
                        <a:pt x="77514" y="71315"/>
                        <a:pt x="99169" y="34793"/>
                        <a:pt x="69035" y="4552"/>
                      </a:cubicBezTo>
                      <a:close/>
                    </a:path>
                  </a:pathLst>
                </a:custGeom>
                <a:solidFill>
                  <a:schemeClr val="accent5"/>
                </a:solidFill>
                <a:ln w="781" cap="flat">
                  <a:noFill/>
                  <a:prstDash val="solid"/>
                  <a:miter/>
                </a:ln>
              </p:spPr>
              <p:txBody>
                <a:bodyPr rtlCol="0" anchor="ctr"/>
                <a:lstStyle/>
                <a:p>
                  <a:endParaRPr lang="en-US" dirty="0"/>
                </a:p>
              </p:txBody>
            </p:sp>
            <p:sp>
              <p:nvSpPr>
                <p:cNvPr id="75" name="Freihandform 74">
                  <a:extLst>
                    <a:ext uri="{FF2B5EF4-FFF2-40B4-BE49-F238E27FC236}">
                      <a16:creationId xmlns:a16="http://schemas.microsoft.com/office/drawing/2014/main" id="{FC995383-5100-5BF8-085E-C832237679D9}"/>
                    </a:ext>
                  </a:extLst>
                </p:cNvPr>
                <p:cNvSpPr/>
                <p:nvPr/>
              </p:nvSpPr>
              <p:spPr>
                <a:xfrm>
                  <a:off x="7805008" y="831321"/>
                  <a:ext cx="143376" cy="114440"/>
                </a:xfrm>
                <a:custGeom>
                  <a:avLst/>
                  <a:gdLst>
                    <a:gd name="connsiteX0" fmla="*/ 136188 w 143376"/>
                    <a:gd name="connsiteY0" fmla="*/ 0 h 114440"/>
                    <a:gd name="connsiteX1" fmla="*/ 7189 w 143376"/>
                    <a:gd name="connsiteY1" fmla="*/ 0 h 114440"/>
                    <a:gd name="connsiteX2" fmla="*/ 7181 w 143376"/>
                    <a:gd name="connsiteY2" fmla="*/ 114440 h 114440"/>
                    <a:gd name="connsiteX3" fmla="*/ 136195 w 143376"/>
                    <a:gd name="connsiteY3" fmla="*/ 114440 h 114440"/>
                    <a:gd name="connsiteX4" fmla="*/ 136188 w 143376"/>
                    <a:gd name="connsiteY4" fmla="*/ 0 h 11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 h="114440">
                      <a:moveTo>
                        <a:pt x="136188" y="0"/>
                      </a:moveTo>
                      <a:lnTo>
                        <a:pt x="7189" y="0"/>
                      </a:lnTo>
                      <a:cubicBezTo>
                        <a:pt x="-2394" y="37505"/>
                        <a:pt x="-2396" y="76942"/>
                        <a:pt x="7181" y="114440"/>
                      </a:cubicBezTo>
                      <a:lnTo>
                        <a:pt x="136195" y="114440"/>
                      </a:lnTo>
                      <a:cubicBezTo>
                        <a:pt x="145772" y="76942"/>
                        <a:pt x="145771" y="37504"/>
                        <a:pt x="136188" y="0"/>
                      </a:cubicBezTo>
                      <a:close/>
                    </a:path>
                  </a:pathLst>
                </a:custGeom>
                <a:solidFill>
                  <a:srgbClr val="006EFF"/>
                </a:solidFill>
                <a:ln w="781" cap="flat">
                  <a:noFill/>
                  <a:prstDash val="solid"/>
                  <a:miter/>
                </a:ln>
              </p:spPr>
              <p:txBody>
                <a:bodyPr rtlCol="0" anchor="ctr"/>
                <a:lstStyle/>
                <a:p>
                  <a:endParaRPr lang="en-US"/>
                </a:p>
              </p:txBody>
            </p:sp>
            <p:sp>
              <p:nvSpPr>
                <p:cNvPr id="76" name="Freihandform 75">
                  <a:extLst>
                    <a:ext uri="{FF2B5EF4-FFF2-40B4-BE49-F238E27FC236}">
                      <a16:creationId xmlns:a16="http://schemas.microsoft.com/office/drawing/2014/main" id="{B2C50BE2-870F-B861-1067-71E62659CCA6}"/>
                    </a:ext>
                  </a:extLst>
                </p:cNvPr>
                <p:cNvSpPr/>
                <p:nvPr/>
              </p:nvSpPr>
              <p:spPr>
                <a:xfrm>
                  <a:off x="7812189" y="945762"/>
                  <a:ext cx="96738" cy="109884"/>
                </a:xfrm>
                <a:custGeom>
                  <a:avLst/>
                  <a:gdLst>
                    <a:gd name="connsiteX0" fmla="*/ 96739 w 96738"/>
                    <a:gd name="connsiteY0" fmla="*/ 0 h 109884"/>
                    <a:gd name="connsiteX1" fmla="*/ 0 w 96738"/>
                    <a:gd name="connsiteY1" fmla="*/ 0 h 109884"/>
                    <a:gd name="connsiteX2" fmla="*/ 60553 w 96738"/>
                    <a:gd name="connsiteY2" fmla="*/ 105945 h 109884"/>
                    <a:gd name="connsiteX3" fmla="*/ 64507 w 96738"/>
                    <a:gd name="connsiteY3" fmla="*/ 109885 h 109884"/>
                    <a:gd name="connsiteX4" fmla="*/ 68461 w 96738"/>
                    <a:gd name="connsiteY4" fmla="*/ 105945 h 109884"/>
                    <a:gd name="connsiteX5" fmla="*/ 96739 w 96738"/>
                    <a:gd name="connsiteY5" fmla="*/ 0 h 10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38" h="109884">
                      <a:moveTo>
                        <a:pt x="96739" y="0"/>
                      </a:moveTo>
                      <a:lnTo>
                        <a:pt x="0" y="0"/>
                      </a:lnTo>
                      <a:cubicBezTo>
                        <a:pt x="9919" y="38840"/>
                        <a:pt x="30096" y="75596"/>
                        <a:pt x="60553" y="105945"/>
                      </a:cubicBezTo>
                      <a:lnTo>
                        <a:pt x="64507" y="109885"/>
                      </a:lnTo>
                      <a:lnTo>
                        <a:pt x="68461" y="105945"/>
                      </a:lnTo>
                      <a:cubicBezTo>
                        <a:pt x="98919" y="75596"/>
                        <a:pt x="86820" y="38840"/>
                        <a:pt x="96739" y="0"/>
                      </a:cubicBezTo>
                      <a:close/>
                    </a:path>
                  </a:pathLst>
                </a:custGeom>
                <a:solidFill>
                  <a:schemeClr val="accent5"/>
                </a:solidFill>
                <a:ln w="781" cap="flat">
                  <a:noFill/>
                  <a:prstDash val="solid"/>
                  <a:miter/>
                </a:ln>
              </p:spPr>
              <p:txBody>
                <a:bodyPr rtlCol="0" anchor="ctr"/>
                <a:lstStyle/>
                <a:p>
                  <a:endParaRPr lang="en-US"/>
                </a:p>
              </p:txBody>
            </p:sp>
          </p:grpSp>
          <p:grpSp>
            <p:nvGrpSpPr>
              <p:cNvPr id="68" name="Grafik 36">
                <a:extLst>
                  <a:ext uri="{FF2B5EF4-FFF2-40B4-BE49-F238E27FC236}">
                    <a16:creationId xmlns:a16="http://schemas.microsoft.com/office/drawing/2014/main" id="{382140E8-5ABD-C485-44F5-1B8320B0F3D2}"/>
                  </a:ext>
                </a:extLst>
              </p:cNvPr>
              <p:cNvGrpSpPr/>
              <p:nvPr/>
            </p:nvGrpSpPr>
            <p:grpSpPr>
              <a:xfrm>
                <a:off x="7876697" y="721437"/>
                <a:ext cx="96540" cy="334209"/>
                <a:chOff x="7876697" y="721437"/>
                <a:chExt cx="96540" cy="334209"/>
              </a:xfrm>
            </p:grpSpPr>
            <p:sp>
              <p:nvSpPr>
                <p:cNvPr id="69" name="Freihandform 68">
                  <a:extLst>
                    <a:ext uri="{FF2B5EF4-FFF2-40B4-BE49-F238E27FC236}">
                      <a16:creationId xmlns:a16="http://schemas.microsoft.com/office/drawing/2014/main" id="{EF57FAF1-152E-CF47-526E-52E6E296508E}"/>
                    </a:ext>
                  </a:extLst>
                </p:cNvPr>
                <p:cNvSpPr/>
                <p:nvPr/>
              </p:nvSpPr>
              <p:spPr>
                <a:xfrm>
                  <a:off x="7876697" y="721437"/>
                  <a:ext cx="82026" cy="109884"/>
                </a:xfrm>
                <a:custGeom>
                  <a:avLst/>
                  <a:gdLst>
                    <a:gd name="connsiteX0" fmla="*/ 82027 w 82026"/>
                    <a:gd name="connsiteY0" fmla="*/ 109885 h 109884"/>
                    <a:gd name="connsiteX1" fmla="*/ 0 w 82026"/>
                    <a:gd name="connsiteY1" fmla="*/ 0 h 109884"/>
                    <a:gd name="connsiteX2" fmla="*/ 0 w 82026"/>
                    <a:gd name="connsiteY2" fmla="*/ 109885 h 109884"/>
                  </a:gdLst>
                  <a:ahLst/>
                  <a:cxnLst>
                    <a:cxn ang="0">
                      <a:pos x="connsiteX0" y="connsiteY0"/>
                    </a:cxn>
                    <a:cxn ang="0">
                      <a:pos x="connsiteX1" y="connsiteY1"/>
                    </a:cxn>
                    <a:cxn ang="0">
                      <a:pos x="connsiteX2" y="connsiteY2"/>
                    </a:cxn>
                  </a:cxnLst>
                  <a:rect l="l" t="t" r="r" b="b"/>
                  <a:pathLst>
                    <a:path w="82026" h="109884">
                      <a:moveTo>
                        <a:pt x="82027" y="109885"/>
                      </a:moveTo>
                      <a:cubicBezTo>
                        <a:pt x="82027" y="34820"/>
                        <a:pt x="0" y="0"/>
                        <a:pt x="0" y="0"/>
                      </a:cubicBezTo>
                      <a:lnTo>
                        <a:pt x="0" y="109885"/>
                      </a:lnTo>
                      <a:close/>
                    </a:path>
                  </a:pathLst>
                </a:custGeom>
                <a:solidFill>
                  <a:schemeClr val="accent6">
                    <a:lumMod val="75000"/>
                  </a:schemeClr>
                </a:solidFill>
                <a:ln w="781" cap="flat">
                  <a:noFill/>
                  <a:prstDash val="solid"/>
                  <a:miter/>
                </a:ln>
              </p:spPr>
              <p:txBody>
                <a:bodyPr rtlCol="0" anchor="ctr"/>
                <a:lstStyle/>
                <a:p>
                  <a:endParaRPr lang="en-US"/>
                </a:p>
              </p:txBody>
            </p:sp>
            <p:sp>
              <p:nvSpPr>
                <p:cNvPr id="70" name="Freihandform 69">
                  <a:extLst>
                    <a:ext uri="{FF2B5EF4-FFF2-40B4-BE49-F238E27FC236}">
                      <a16:creationId xmlns:a16="http://schemas.microsoft.com/office/drawing/2014/main" id="{37C8DE75-68AF-620F-5535-F0322312663F}"/>
                    </a:ext>
                  </a:extLst>
                </p:cNvPr>
                <p:cNvSpPr/>
                <p:nvPr/>
              </p:nvSpPr>
              <p:spPr>
                <a:xfrm>
                  <a:off x="7876697" y="831321"/>
                  <a:ext cx="96540" cy="114440"/>
                </a:xfrm>
                <a:custGeom>
                  <a:avLst/>
                  <a:gdLst>
                    <a:gd name="connsiteX0" fmla="*/ 64499 w 96540"/>
                    <a:gd name="connsiteY0" fmla="*/ 0 h 114440"/>
                    <a:gd name="connsiteX1" fmla="*/ 0 w 96540"/>
                    <a:gd name="connsiteY1" fmla="*/ 0 h 114440"/>
                    <a:gd name="connsiteX2" fmla="*/ 0 w 96540"/>
                    <a:gd name="connsiteY2" fmla="*/ 114440 h 114440"/>
                    <a:gd name="connsiteX3" fmla="*/ 64507 w 96540"/>
                    <a:gd name="connsiteY3" fmla="*/ 114440 h 114440"/>
                    <a:gd name="connsiteX4" fmla="*/ 64499 w 96540"/>
                    <a:gd name="connsiteY4" fmla="*/ 0 h 11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40" h="114440">
                      <a:moveTo>
                        <a:pt x="64499" y="0"/>
                      </a:moveTo>
                      <a:lnTo>
                        <a:pt x="0" y="0"/>
                      </a:lnTo>
                      <a:lnTo>
                        <a:pt x="0" y="114440"/>
                      </a:lnTo>
                      <a:lnTo>
                        <a:pt x="64507" y="114440"/>
                      </a:lnTo>
                      <a:cubicBezTo>
                        <a:pt x="106253" y="72695"/>
                        <a:pt x="108175" y="43675"/>
                        <a:pt x="64499" y="0"/>
                      </a:cubicBezTo>
                      <a:close/>
                    </a:path>
                  </a:pathLst>
                </a:custGeom>
                <a:solidFill>
                  <a:srgbClr val="0050C1"/>
                </a:solidFill>
                <a:ln w="781" cap="flat">
                  <a:noFill/>
                  <a:prstDash val="solid"/>
                  <a:miter/>
                </a:ln>
              </p:spPr>
              <p:txBody>
                <a:bodyPr rtlCol="0" anchor="ctr"/>
                <a:lstStyle/>
                <a:p>
                  <a:endParaRPr lang="en-US"/>
                </a:p>
              </p:txBody>
            </p:sp>
            <p:sp>
              <p:nvSpPr>
                <p:cNvPr id="71" name="Freihandform 70">
                  <a:extLst>
                    <a:ext uri="{FF2B5EF4-FFF2-40B4-BE49-F238E27FC236}">
                      <a16:creationId xmlns:a16="http://schemas.microsoft.com/office/drawing/2014/main" id="{E701D367-8F9A-E339-139B-58CF524A064F}"/>
                    </a:ext>
                  </a:extLst>
                </p:cNvPr>
                <p:cNvSpPr/>
                <p:nvPr/>
              </p:nvSpPr>
              <p:spPr>
                <a:xfrm>
                  <a:off x="7876697" y="945762"/>
                  <a:ext cx="86793" cy="109884"/>
                </a:xfrm>
                <a:custGeom>
                  <a:avLst/>
                  <a:gdLst>
                    <a:gd name="connsiteX0" fmla="*/ 0 w 86793"/>
                    <a:gd name="connsiteY0" fmla="*/ 109885 h 109884"/>
                    <a:gd name="connsiteX1" fmla="*/ 3954 w 86793"/>
                    <a:gd name="connsiteY1" fmla="*/ 105945 h 109884"/>
                    <a:gd name="connsiteX2" fmla="*/ 86793 w 86793"/>
                    <a:gd name="connsiteY2" fmla="*/ 0 h 109884"/>
                    <a:gd name="connsiteX3" fmla="*/ 0 w 86793"/>
                    <a:gd name="connsiteY3" fmla="*/ 0 h 109884"/>
                  </a:gdLst>
                  <a:ahLst/>
                  <a:cxnLst>
                    <a:cxn ang="0">
                      <a:pos x="connsiteX0" y="connsiteY0"/>
                    </a:cxn>
                    <a:cxn ang="0">
                      <a:pos x="connsiteX1" y="connsiteY1"/>
                    </a:cxn>
                    <a:cxn ang="0">
                      <a:pos x="connsiteX2" y="connsiteY2"/>
                    </a:cxn>
                    <a:cxn ang="0">
                      <a:pos x="connsiteX3" y="connsiteY3"/>
                    </a:cxn>
                  </a:cxnLst>
                  <a:rect l="l" t="t" r="r" b="b"/>
                  <a:pathLst>
                    <a:path w="86793" h="109884">
                      <a:moveTo>
                        <a:pt x="0" y="109885"/>
                      </a:moveTo>
                      <a:lnTo>
                        <a:pt x="3954" y="105945"/>
                      </a:lnTo>
                      <a:cubicBezTo>
                        <a:pt x="34412" y="75596"/>
                        <a:pt x="76874" y="38840"/>
                        <a:pt x="86793" y="0"/>
                      </a:cubicBezTo>
                      <a:lnTo>
                        <a:pt x="0" y="0"/>
                      </a:lnTo>
                      <a:close/>
                    </a:path>
                  </a:pathLst>
                </a:custGeom>
                <a:solidFill>
                  <a:schemeClr val="accent6">
                    <a:lumMod val="75000"/>
                  </a:schemeClr>
                </a:solidFill>
                <a:ln w="781" cap="flat">
                  <a:noFill/>
                  <a:prstDash val="solid"/>
                  <a:miter/>
                </a:ln>
              </p:spPr>
              <p:txBody>
                <a:bodyPr rtlCol="0" anchor="ctr"/>
                <a:lstStyle/>
                <a:p>
                  <a:endParaRPr lang="en-US"/>
                </a:p>
              </p:txBody>
            </p:sp>
          </p:grpSp>
        </p:grpSp>
        <p:sp>
          <p:nvSpPr>
            <p:cNvPr id="53" name="Freihandform 52">
              <a:extLst>
                <a:ext uri="{FF2B5EF4-FFF2-40B4-BE49-F238E27FC236}">
                  <a16:creationId xmlns:a16="http://schemas.microsoft.com/office/drawing/2014/main" id="{82F1B3A4-8888-24FF-B265-D3E9CC5ACA0A}"/>
                </a:ext>
              </a:extLst>
            </p:cNvPr>
            <p:cNvSpPr/>
            <p:nvPr/>
          </p:nvSpPr>
          <p:spPr>
            <a:xfrm>
              <a:off x="7876697" y="945762"/>
              <a:ext cx="157047" cy="109884"/>
            </a:xfrm>
            <a:custGeom>
              <a:avLst/>
              <a:gdLst>
                <a:gd name="connsiteX0" fmla="*/ 64507 w 157047"/>
                <a:gd name="connsiteY0" fmla="*/ 0 h 109884"/>
                <a:gd name="connsiteX1" fmla="*/ 3954 w 157047"/>
                <a:gd name="connsiteY1" fmla="*/ 105945 h 109884"/>
                <a:gd name="connsiteX2" fmla="*/ 0 w 157047"/>
                <a:gd name="connsiteY2" fmla="*/ 109885 h 109884"/>
                <a:gd name="connsiteX3" fmla="*/ 157048 w 157047"/>
                <a:gd name="connsiteY3" fmla="*/ 0 h 109884"/>
              </a:gdLst>
              <a:ahLst/>
              <a:cxnLst>
                <a:cxn ang="0">
                  <a:pos x="connsiteX0" y="connsiteY0"/>
                </a:cxn>
                <a:cxn ang="0">
                  <a:pos x="connsiteX1" y="connsiteY1"/>
                </a:cxn>
                <a:cxn ang="0">
                  <a:pos x="connsiteX2" y="connsiteY2"/>
                </a:cxn>
                <a:cxn ang="0">
                  <a:pos x="connsiteX3" y="connsiteY3"/>
                </a:cxn>
              </a:cxnLst>
              <a:rect l="l" t="t" r="r" b="b"/>
              <a:pathLst>
                <a:path w="157047" h="109884">
                  <a:moveTo>
                    <a:pt x="64507" y="0"/>
                  </a:moveTo>
                  <a:cubicBezTo>
                    <a:pt x="54589" y="38840"/>
                    <a:pt x="34412" y="75596"/>
                    <a:pt x="3954" y="105945"/>
                  </a:cubicBezTo>
                  <a:lnTo>
                    <a:pt x="0" y="109885"/>
                  </a:lnTo>
                  <a:cubicBezTo>
                    <a:pt x="72189" y="109885"/>
                    <a:pt x="133684" y="64108"/>
                    <a:pt x="157048" y="0"/>
                  </a:cubicBezTo>
                  <a:close/>
                </a:path>
              </a:pathLst>
            </a:custGeom>
            <a:solidFill>
              <a:schemeClr val="tx2">
                <a:lumMod val="50000"/>
              </a:schemeClr>
            </a:solidFill>
            <a:ln w="781" cap="flat">
              <a:noFill/>
              <a:prstDash val="solid"/>
              <a:miter/>
            </a:ln>
          </p:spPr>
          <p:txBody>
            <a:bodyPr rtlCol="0" anchor="ctr"/>
            <a:lstStyle/>
            <a:p>
              <a:endParaRPr lang="en-US"/>
            </a:p>
          </p:txBody>
        </p:sp>
        <p:sp>
          <p:nvSpPr>
            <p:cNvPr id="54" name="Freihandform 53">
              <a:extLst>
                <a:ext uri="{FF2B5EF4-FFF2-40B4-BE49-F238E27FC236}">
                  <a16:creationId xmlns:a16="http://schemas.microsoft.com/office/drawing/2014/main" id="{E96FFFB4-CCD7-E588-FA44-C8E98AD63B2F}"/>
                </a:ext>
              </a:extLst>
            </p:cNvPr>
            <p:cNvSpPr/>
            <p:nvPr/>
          </p:nvSpPr>
          <p:spPr>
            <a:xfrm>
              <a:off x="7941196" y="831321"/>
              <a:ext cx="102605" cy="114440"/>
            </a:xfrm>
            <a:custGeom>
              <a:avLst/>
              <a:gdLst>
                <a:gd name="connsiteX0" fmla="*/ 8 w 102605"/>
                <a:gd name="connsiteY0" fmla="*/ 114440 h 114440"/>
                <a:gd name="connsiteX1" fmla="*/ 92549 w 102605"/>
                <a:gd name="connsiteY1" fmla="*/ 114440 h 114440"/>
                <a:gd name="connsiteX2" fmla="*/ 102606 w 102605"/>
                <a:gd name="connsiteY2" fmla="*/ 57220 h 114440"/>
                <a:gd name="connsiteX3" fmla="*/ 92549 w 102605"/>
                <a:gd name="connsiteY3" fmla="*/ 0 h 114440"/>
                <a:gd name="connsiteX4" fmla="*/ 0 w 102605"/>
                <a:gd name="connsiteY4" fmla="*/ 0 h 114440"/>
                <a:gd name="connsiteX5" fmla="*/ 8 w 102605"/>
                <a:gd name="connsiteY5" fmla="*/ 114440 h 11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05" h="114440">
                  <a:moveTo>
                    <a:pt x="8" y="114440"/>
                  </a:moveTo>
                  <a:lnTo>
                    <a:pt x="92549" y="114440"/>
                  </a:lnTo>
                  <a:cubicBezTo>
                    <a:pt x="99054" y="96591"/>
                    <a:pt x="102606" y="77320"/>
                    <a:pt x="102606" y="57220"/>
                  </a:cubicBezTo>
                  <a:cubicBezTo>
                    <a:pt x="102606" y="37120"/>
                    <a:pt x="99054" y="17850"/>
                    <a:pt x="92549" y="0"/>
                  </a:cubicBezTo>
                  <a:lnTo>
                    <a:pt x="0" y="0"/>
                  </a:lnTo>
                  <a:cubicBezTo>
                    <a:pt x="9583" y="37504"/>
                    <a:pt x="9585" y="76942"/>
                    <a:pt x="8" y="114440"/>
                  </a:cubicBezTo>
                  <a:close/>
                </a:path>
              </a:pathLst>
            </a:custGeom>
            <a:solidFill>
              <a:srgbClr val="00317E"/>
            </a:solidFill>
            <a:ln w="781" cap="flat">
              <a:noFill/>
              <a:prstDash val="solid"/>
              <a:miter/>
            </a:ln>
          </p:spPr>
          <p:txBody>
            <a:bodyPr rtlCol="0" anchor="ctr"/>
            <a:lstStyle/>
            <a:p>
              <a:endParaRPr lang="en-US"/>
            </a:p>
          </p:txBody>
        </p:sp>
        <p:sp>
          <p:nvSpPr>
            <p:cNvPr id="55" name="Freihandform 54">
              <a:extLst>
                <a:ext uri="{FF2B5EF4-FFF2-40B4-BE49-F238E27FC236}">
                  <a16:creationId xmlns:a16="http://schemas.microsoft.com/office/drawing/2014/main" id="{84EA6872-4B4A-6BD5-57D7-91B353CCDC78}"/>
                </a:ext>
              </a:extLst>
            </p:cNvPr>
            <p:cNvSpPr/>
            <p:nvPr/>
          </p:nvSpPr>
          <p:spPr>
            <a:xfrm>
              <a:off x="7876697" y="721437"/>
              <a:ext cx="157047" cy="109884"/>
            </a:xfrm>
            <a:custGeom>
              <a:avLst/>
              <a:gdLst>
                <a:gd name="connsiteX0" fmla="*/ 64499 w 157047"/>
                <a:gd name="connsiteY0" fmla="*/ 109885 h 109884"/>
                <a:gd name="connsiteX1" fmla="*/ 157048 w 157047"/>
                <a:gd name="connsiteY1" fmla="*/ 109885 h 109884"/>
                <a:gd name="connsiteX2" fmla="*/ 0 w 157047"/>
                <a:gd name="connsiteY2" fmla="*/ 0 h 109884"/>
                <a:gd name="connsiteX3" fmla="*/ 4536 w 157047"/>
                <a:gd name="connsiteY3" fmla="*/ 4552 h 109884"/>
                <a:gd name="connsiteX4" fmla="*/ 64499 w 157047"/>
                <a:gd name="connsiteY4" fmla="*/ 109885 h 10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7" h="109884">
                  <a:moveTo>
                    <a:pt x="64499" y="109885"/>
                  </a:moveTo>
                  <a:lnTo>
                    <a:pt x="157048" y="109885"/>
                  </a:lnTo>
                  <a:cubicBezTo>
                    <a:pt x="133685" y="45777"/>
                    <a:pt x="72189" y="0"/>
                    <a:pt x="0" y="0"/>
                  </a:cubicBezTo>
                  <a:lnTo>
                    <a:pt x="4536" y="4552"/>
                  </a:lnTo>
                  <a:cubicBezTo>
                    <a:pt x="34669" y="34793"/>
                    <a:pt x="54644" y="71315"/>
                    <a:pt x="64499" y="109885"/>
                  </a:cubicBezTo>
                  <a:close/>
                </a:path>
              </a:pathLst>
            </a:custGeom>
            <a:solidFill>
              <a:schemeClr val="tx2">
                <a:lumMod val="50000"/>
              </a:schemeClr>
            </a:solidFill>
            <a:ln w="781" cap="flat">
              <a:noFill/>
              <a:prstDash val="solid"/>
              <a:miter/>
            </a:ln>
          </p:spPr>
          <p:txBody>
            <a:bodyPr rtlCol="0" anchor="ctr"/>
            <a:lstStyle/>
            <a:p>
              <a:endParaRPr lang="en-US"/>
            </a:p>
          </p:txBody>
        </p:sp>
        <p:grpSp>
          <p:nvGrpSpPr>
            <p:cNvPr id="56" name="Grafik 36">
              <a:extLst>
                <a:ext uri="{FF2B5EF4-FFF2-40B4-BE49-F238E27FC236}">
                  <a16:creationId xmlns:a16="http://schemas.microsoft.com/office/drawing/2014/main" id="{865E170E-607B-AC0E-3CD0-ABFFAE78B3F9}"/>
                </a:ext>
              </a:extLst>
            </p:cNvPr>
            <p:cNvGrpSpPr/>
            <p:nvPr/>
          </p:nvGrpSpPr>
          <p:grpSpPr>
            <a:xfrm>
              <a:off x="7675414" y="812633"/>
              <a:ext cx="402566" cy="151816"/>
              <a:chOff x="7675414" y="812633"/>
              <a:chExt cx="402566" cy="151816"/>
            </a:xfrm>
          </p:grpSpPr>
          <p:sp>
            <p:nvSpPr>
              <p:cNvPr id="57" name="Freihandform 56">
                <a:extLst>
                  <a:ext uri="{FF2B5EF4-FFF2-40B4-BE49-F238E27FC236}">
                    <a16:creationId xmlns:a16="http://schemas.microsoft.com/office/drawing/2014/main" id="{85A296FD-C7CA-08E7-791A-F182F88CC2A6}"/>
                  </a:ext>
                </a:extLst>
              </p:cNvPr>
              <p:cNvSpPr/>
              <p:nvPr/>
            </p:nvSpPr>
            <p:spPr>
              <a:xfrm>
                <a:off x="7675414" y="812633"/>
                <a:ext cx="402566" cy="151816"/>
              </a:xfrm>
              <a:custGeom>
                <a:avLst/>
                <a:gdLst>
                  <a:gd name="connsiteX0" fmla="*/ 0 w 402566"/>
                  <a:gd name="connsiteY0" fmla="*/ 0 h 151816"/>
                  <a:gd name="connsiteX1" fmla="*/ 402566 w 402566"/>
                  <a:gd name="connsiteY1" fmla="*/ 0 h 151816"/>
                  <a:gd name="connsiteX2" fmla="*/ 402566 w 402566"/>
                  <a:gd name="connsiteY2" fmla="*/ 151816 h 151816"/>
                  <a:gd name="connsiteX3" fmla="*/ 0 w 402566"/>
                  <a:gd name="connsiteY3" fmla="*/ 151816 h 151816"/>
                </a:gdLst>
                <a:ahLst/>
                <a:cxnLst>
                  <a:cxn ang="0">
                    <a:pos x="connsiteX0" y="connsiteY0"/>
                  </a:cxn>
                  <a:cxn ang="0">
                    <a:pos x="connsiteX1" y="connsiteY1"/>
                  </a:cxn>
                  <a:cxn ang="0">
                    <a:pos x="connsiteX2" y="connsiteY2"/>
                  </a:cxn>
                  <a:cxn ang="0">
                    <a:pos x="connsiteX3" y="connsiteY3"/>
                  </a:cxn>
                </a:cxnLst>
                <a:rect l="l" t="t" r="r" b="b"/>
                <a:pathLst>
                  <a:path w="402566" h="151816">
                    <a:moveTo>
                      <a:pt x="0" y="0"/>
                    </a:moveTo>
                    <a:lnTo>
                      <a:pt x="402566" y="0"/>
                    </a:lnTo>
                    <a:lnTo>
                      <a:pt x="402566" y="151816"/>
                    </a:lnTo>
                    <a:lnTo>
                      <a:pt x="0" y="151816"/>
                    </a:lnTo>
                    <a:close/>
                  </a:path>
                </a:pathLst>
              </a:custGeom>
              <a:solidFill>
                <a:schemeClr val="accent1">
                  <a:lumMod val="20000"/>
                  <a:lumOff val="80000"/>
                </a:schemeClr>
              </a:solidFill>
              <a:ln w="781" cap="flat">
                <a:noFill/>
                <a:prstDash val="solid"/>
                <a:miter/>
              </a:ln>
            </p:spPr>
            <p:txBody>
              <a:bodyPr rtlCol="0" anchor="ctr"/>
              <a:lstStyle/>
              <a:p>
                <a:endParaRPr lang="en-US"/>
              </a:p>
            </p:txBody>
          </p:sp>
          <p:sp>
            <p:nvSpPr>
              <p:cNvPr id="58" name="Freihandform 57">
                <a:extLst>
                  <a:ext uri="{FF2B5EF4-FFF2-40B4-BE49-F238E27FC236}">
                    <a16:creationId xmlns:a16="http://schemas.microsoft.com/office/drawing/2014/main" id="{1F882FF8-72D9-F6BD-CD5F-A8323F1A8929}"/>
                  </a:ext>
                </a:extLst>
              </p:cNvPr>
              <p:cNvSpPr/>
              <p:nvPr/>
            </p:nvSpPr>
            <p:spPr>
              <a:xfrm>
                <a:off x="7876201" y="812633"/>
                <a:ext cx="201778" cy="151816"/>
              </a:xfrm>
              <a:custGeom>
                <a:avLst/>
                <a:gdLst>
                  <a:gd name="connsiteX0" fmla="*/ 0 w 201778"/>
                  <a:gd name="connsiteY0" fmla="*/ 0 h 151816"/>
                  <a:gd name="connsiteX1" fmla="*/ 201778 w 201778"/>
                  <a:gd name="connsiteY1" fmla="*/ 0 h 151816"/>
                  <a:gd name="connsiteX2" fmla="*/ 201778 w 201778"/>
                  <a:gd name="connsiteY2" fmla="*/ 151816 h 151816"/>
                  <a:gd name="connsiteX3" fmla="*/ 0 w 201778"/>
                  <a:gd name="connsiteY3" fmla="*/ 151816 h 151816"/>
                </a:gdLst>
                <a:ahLst/>
                <a:cxnLst>
                  <a:cxn ang="0">
                    <a:pos x="connsiteX0" y="connsiteY0"/>
                  </a:cxn>
                  <a:cxn ang="0">
                    <a:pos x="connsiteX1" y="connsiteY1"/>
                  </a:cxn>
                  <a:cxn ang="0">
                    <a:pos x="connsiteX2" y="connsiteY2"/>
                  </a:cxn>
                  <a:cxn ang="0">
                    <a:pos x="connsiteX3" y="connsiteY3"/>
                  </a:cxn>
                </a:cxnLst>
                <a:rect l="l" t="t" r="r" b="b"/>
                <a:pathLst>
                  <a:path w="201778" h="151816">
                    <a:moveTo>
                      <a:pt x="0" y="0"/>
                    </a:moveTo>
                    <a:lnTo>
                      <a:pt x="201778" y="0"/>
                    </a:lnTo>
                    <a:lnTo>
                      <a:pt x="201778" y="151816"/>
                    </a:lnTo>
                    <a:lnTo>
                      <a:pt x="0" y="151816"/>
                    </a:lnTo>
                    <a:close/>
                  </a:path>
                </a:pathLst>
              </a:custGeom>
              <a:solidFill>
                <a:schemeClr val="accent1">
                  <a:lumMod val="40000"/>
                  <a:lumOff val="60000"/>
                </a:schemeClr>
              </a:solidFill>
              <a:ln w="781" cap="flat">
                <a:noFill/>
                <a:prstDash val="solid"/>
                <a:miter/>
              </a:ln>
            </p:spPr>
            <p:txBody>
              <a:bodyPr rtlCol="0" anchor="ctr"/>
              <a:lstStyle/>
              <a:p>
                <a:endParaRPr lang="en-US"/>
              </a:p>
            </p:txBody>
          </p:sp>
          <p:grpSp>
            <p:nvGrpSpPr>
              <p:cNvPr id="59" name="Grafik 36">
                <a:extLst>
                  <a:ext uri="{FF2B5EF4-FFF2-40B4-BE49-F238E27FC236}">
                    <a16:creationId xmlns:a16="http://schemas.microsoft.com/office/drawing/2014/main" id="{AC136480-D702-7F53-2B7A-DD7509043F55}"/>
                  </a:ext>
                </a:extLst>
              </p:cNvPr>
              <p:cNvGrpSpPr/>
              <p:nvPr/>
            </p:nvGrpSpPr>
            <p:grpSpPr>
              <a:xfrm>
                <a:off x="7740516" y="844122"/>
                <a:ext cx="272360" cy="83083"/>
                <a:chOff x="7740516" y="844122"/>
                <a:chExt cx="272360" cy="83083"/>
              </a:xfrm>
            </p:grpSpPr>
            <p:grpSp>
              <p:nvGrpSpPr>
                <p:cNvPr id="60" name="Grafik 36">
                  <a:extLst>
                    <a:ext uri="{FF2B5EF4-FFF2-40B4-BE49-F238E27FC236}">
                      <a16:creationId xmlns:a16="http://schemas.microsoft.com/office/drawing/2014/main" id="{0A5A9A3B-E514-25F1-E7E0-C1C85DA87F2C}"/>
                    </a:ext>
                  </a:extLst>
                </p:cNvPr>
                <p:cNvGrpSpPr/>
                <p:nvPr/>
              </p:nvGrpSpPr>
              <p:grpSpPr>
                <a:xfrm>
                  <a:off x="7740516" y="844122"/>
                  <a:ext cx="272360" cy="83083"/>
                  <a:chOff x="7740516" y="844122"/>
                  <a:chExt cx="272360" cy="83083"/>
                </a:xfrm>
              </p:grpSpPr>
              <p:sp>
                <p:nvSpPr>
                  <p:cNvPr id="62" name="Freihandform 61">
                    <a:extLst>
                      <a:ext uri="{FF2B5EF4-FFF2-40B4-BE49-F238E27FC236}">
                        <a16:creationId xmlns:a16="http://schemas.microsoft.com/office/drawing/2014/main" id="{C726A127-725B-E0AF-B428-D67C2AB606CB}"/>
                      </a:ext>
                    </a:extLst>
                  </p:cNvPr>
                  <p:cNvSpPr/>
                  <p:nvPr/>
                </p:nvSpPr>
                <p:spPr>
                  <a:xfrm>
                    <a:off x="7740516" y="845130"/>
                    <a:ext cx="62921" cy="82074"/>
                  </a:xfrm>
                  <a:custGeom>
                    <a:avLst/>
                    <a:gdLst>
                      <a:gd name="connsiteX0" fmla="*/ 45822 w 62921"/>
                      <a:gd name="connsiteY0" fmla="*/ 47383 h 82074"/>
                      <a:gd name="connsiteX1" fmla="*/ 16125 w 62921"/>
                      <a:gd name="connsiteY1" fmla="*/ 123 h 82074"/>
                      <a:gd name="connsiteX2" fmla="*/ 0 w 62921"/>
                      <a:gd name="connsiteY2" fmla="*/ 120 h 82074"/>
                      <a:gd name="connsiteX3" fmla="*/ 0 w 62921"/>
                      <a:gd name="connsiteY3" fmla="*/ 82075 h 82074"/>
                      <a:gd name="connsiteX4" fmla="*/ 17100 w 62921"/>
                      <a:gd name="connsiteY4" fmla="*/ 82075 h 82074"/>
                      <a:gd name="connsiteX5" fmla="*/ 17100 w 62921"/>
                      <a:gd name="connsiteY5" fmla="*/ 33813 h 82074"/>
                      <a:gd name="connsiteX6" fmla="*/ 46796 w 62921"/>
                      <a:gd name="connsiteY6" fmla="*/ 81075 h 82074"/>
                      <a:gd name="connsiteX7" fmla="*/ 62921 w 62921"/>
                      <a:gd name="connsiteY7" fmla="*/ 81075 h 82074"/>
                      <a:gd name="connsiteX8" fmla="*/ 62921 w 62921"/>
                      <a:gd name="connsiteY8" fmla="*/ 0 h 82074"/>
                      <a:gd name="connsiteX9" fmla="*/ 45822 w 62921"/>
                      <a:gd name="connsiteY9" fmla="*/ 0 h 8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21" h="82074">
                        <a:moveTo>
                          <a:pt x="45822" y="47383"/>
                        </a:moveTo>
                        <a:lnTo>
                          <a:pt x="16125" y="123"/>
                        </a:lnTo>
                        <a:lnTo>
                          <a:pt x="0" y="120"/>
                        </a:lnTo>
                        <a:lnTo>
                          <a:pt x="0" y="82075"/>
                        </a:lnTo>
                        <a:lnTo>
                          <a:pt x="17100" y="82075"/>
                        </a:lnTo>
                        <a:lnTo>
                          <a:pt x="17100" y="33813"/>
                        </a:lnTo>
                        <a:lnTo>
                          <a:pt x="46796" y="81075"/>
                        </a:lnTo>
                        <a:lnTo>
                          <a:pt x="62921" y="81075"/>
                        </a:lnTo>
                        <a:lnTo>
                          <a:pt x="62921" y="0"/>
                        </a:lnTo>
                        <a:lnTo>
                          <a:pt x="45822" y="0"/>
                        </a:lnTo>
                        <a:close/>
                      </a:path>
                    </a:pathLst>
                  </a:custGeom>
                  <a:solidFill>
                    <a:schemeClr val="accent1"/>
                  </a:solidFill>
                  <a:ln w="781" cap="flat">
                    <a:noFill/>
                    <a:prstDash val="solid"/>
                    <a:miter/>
                  </a:ln>
                </p:spPr>
                <p:txBody>
                  <a:bodyPr rtlCol="0" anchor="ctr"/>
                  <a:lstStyle/>
                  <a:p>
                    <a:endParaRPr lang="en-US"/>
                  </a:p>
                </p:txBody>
              </p:sp>
              <p:sp>
                <p:nvSpPr>
                  <p:cNvPr id="63" name="Freihandform 62">
                    <a:extLst>
                      <a:ext uri="{FF2B5EF4-FFF2-40B4-BE49-F238E27FC236}">
                        <a16:creationId xmlns:a16="http://schemas.microsoft.com/office/drawing/2014/main" id="{73C9648E-0894-237E-3C42-AE07E7B17C4D}"/>
                      </a:ext>
                    </a:extLst>
                  </p:cNvPr>
                  <p:cNvSpPr/>
                  <p:nvPr/>
                </p:nvSpPr>
                <p:spPr>
                  <a:xfrm>
                    <a:off x="7813636" y="845427"/>
                    <a:ext cx="44228" cy="81481"/>
                  </a:xfrm>
                  <a:custGeom>
                    <a:avLst/>
                    <a:gdLst>
                      <a:gd name="connsiteX0" fmla="*/ 0 w 44228"/>
                      <a:gd name="connsiteY0" fmla="*/ 32191 h 81481"/>
                      <a:gd name="connsiteX1" fmla="*/ 0 w 44228"/>
                      <a:gd name="connsiteY1" fmla="*/ 49291 h 81481"/>
                      <a:gd name="connsiteX2" fmla="*/ 0 w 44228"/>
                      <a:gd name="connsiteY2" fmla="*/ 81481 h 81481"/>
                      <a:gd name="connsiteX3" fmla="*/ 44228 w 44228"/>
                      <a:gd name="connsiteY3" fmla="*/ 81481 h 81481"/>
                      <a:gd name="connsiteX4" fmla="*/ 44228 w 44228"/>
                      <a:gd name="connsiteY4" fmla="*/ 64381 h 81481"/>
                      <a:gd name="connsiteX5" fmla="*/ 17100 w 44228"/>
                      <a:gd name="connsiteY5" fmla="*/ 64381 h 81481"/>
                      <a:gd name="connsiteX6" fmla="*/ 17100 w 44228"/>
                      <a:gd name="connsiteY6" fmla="*/ 49291 h 81481"/>
                      <a:gd name="connsiteX7" fmla="*/ 42228 w 44228"/>
                      <a:gd name="connsiteY7" fmla="*/ 49291 h 81481"/>
                      <a:gd name="connsiteX8" fmla="*/ 42228 w 44228"/>
                      <a:gd name="connsiteY8" fmla="*/ 32191 h 81481"/>
                      <a:gd name="connsiteX9" fmla="*/ 17100 w 44228"/>
                      <a:gd name="connsiteY9" fmla="*/ 32191 h 81481"/>
                      <a:gd name="connsiteX10" fmla="*/ 17100 w 44228"/>
                      <a:gd name="connsiteY10" fmla="*/ 17100 h 81481"/>
                      <a:gd name="connsiteX11" fmla="*/ 44228 w 44228"/>
                      <a:gd name="connsiteY11" fmla="*/ 17100 h 81481"/>
                      <a:gd name="connsiteX12" fmla="*/ 44228 w 44228"/>
                      <a:gd name="connsiteY12" fmla="*/ 0 h 81481"/>
                      <a:gd name="connsiteX13" fmla="*/ 0 w 44228"/>
                      <a:gd name="connsiteY13" fmla="*/ 0 h 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28" h="81481">
                        <a:moveTo>
                          <a:pt x="0" y="32191"/>
                        </a:moveTo>
                        <a:lnTo>
                          <a:pt x="0" y="49291"/>
                        </a:lnTo>
                        <a:lnTo>
                          <a:pt x="0" y="81481"/>
                        </a:lnTo>
                        <a:lnTo>
                          <a:pt x="44228" y="81481"/>
                        </a:lnTo>
                        <a:lnTo>
                          <a:pt x="44228" y="64381"/>
                        </a:lnTo>
                        <a:lnTo>
                          <a:pt x="17100" y="64381"/>
                        </a:lnTo>
                        <a:lnTo>
                          <a:pt x="17100" y="49291"/>
                        </a:lnTo>
                        <a:lnTo>
                          <a:pt x="42228" y="49291"/>
                        </a:lnTo>
                        <a:lnTo>
                          <a:pt x="42228" y="32191"/>
                        </a:lnTo>
                        <a:lnTo>
                          <a:pt x="17100" y="32191"/>
                        </a:lnTo>
                        <a:lnTo>
                          <a:pt x="17100" y="17100"/>
                        </a:lnTo>
                        <a:lnTo>
                          <a:pt x="44228" y="17100"/>
                        </a:lnTo>
                        <a:lnTo>
                          <a:pt x="44228" y="0"/>
                        </a:lnTo>
                        <a:lnTo>
                          <a:pt x="0" y="0"/>
                        </a:lnTo>
                        <a:close/>
                      </a:path>
                    </a:pathLst>
                  </a:custGeom>
                  <a:solidFill>
                    <a:schemeClr val="accent1"/>
                  </a:solidFill>
                  <a:ln w="781" cap="flat">
                    <a:noFill/>
                    <a:prstDash val="solid"/>
                    <a:miter/>
                  </a:ln>
                </p:spPr>
                <p:txBody>
                  <a:bodyPr rtlCol="0" anchor="ctr"/>
                  <a:lstStyle/>
                  <a:p>
                    <a:endParaRPr lang="en-US"/>
                  </a:p>
                </p:txBody>
              </p:sp>
              <p:sp>
                <p:nvSpPr>
                  <p:cNvPr id="64" name="Freihandform 63">
                    <a:extLst>
                      <a:ext uri="{FF2B5EF4-FFF2-40B4-BE49-F238E27FC236}">
                        <a16:creationId xmlns:a16="http://schemas.microsoft.com/office/drawing/2014/main" id="{7A6B679B-FC8F-2B21-C722-CCC172A4286F}"/>
                      </a:ext>
                    </a:extLst>
                  </p:cNvPr>
                  <p:cNvSpPr/>
                  <p:nvPr/>
                </p:nvSpPr>
                <p:spPr>
                  <a:xfrm>
                    <a:off x="7955803" y="845132"/>
                    <a:ext cx="57073" cy="82072"/>
                  </a:xfrm>
                  <a:custGeom>
                    <a:avLst/>
                    <a:gdLst>
                      <a:gd name="connsiteX0" fmla="*/ 37579 w 57073"/>
                      <a:gd name="connsiteY0" fmla="*/ 33527 h 82072"/>
                      <a:gd name="connsiteX1" fmla="*/ 19966 w 57073"/>
                      <a:gd name="connsiteY1" fmla="*/ 26412 h 82072"/>
                      <a:gd name="connsiteX2" fmla="*/ 18572 w 57073"/>
                      <a:gd name="connsiteY2" fmla="*/ 22613 h 82072"/>
                      <a:gd name="connsiteX3" fmla="*/ 23440 w 57073"/>
                      <a:gd name="connsiteY3" fmla="*/ 17756 h 82072"/>
                      <a:gd name="connsiteX4" fmla="*/ 40932 w 57073"/>
                      <a:gd name="connsiteY4" fmla="*/ 21816 h 82072"/>
                      <a:gd name="connsiteX5" fmla="*/ 40880 w 57073"/>
                      <a:gd name="connsiteY5" fmla="*/ 21773 h 82072"/>
                      <a:gd name="connsiteX6" fmla="*/ 51883 w 57073"/>
                      <a:gd name="connsiteY6" fmla="*/ 8683 h 82072"/>
                      <a:gd name="connsiteX7" fmla="*/ 18508 w 57073"/>
                      <a:gd name="connsiteY7" fmla="*/ 1383 h 82072"/>
                      <a:gd name="connsiteX8" fmla="*/ 1646 w 57073"/>
                      <a:gd name="connsiteY8" fmla="*/ 20183 h 82072"/>
                      <a:gd name="connsiteX9" fmla="*/ 11049 w 57073"/>
                      <a:gd name="connsiteY9" fmla="*/ 41046 h 82072"/>
                      <a:gd name="connsiteX10" fmla="*/ 11615 w 57073"/>
                      <a:gd name="connsiteY10" fmla="*/ 41415 h 82072"/>
                      <a:gd name="connsiteX11" fmla="*/ 12234 w 57073"/>
                      <a:gd name="connsiteY11" fmla="*/ 41691 h 82072"/>
                      <a:gd name="connsiteX12" fmla="*/ 31661 w 57073"/>
                      <a:gd name="connsiteY12" fmla="*/ 49570 h 82072"/>
                      <a:gd name="connsiteX13" fmla="*/ 39907 w 57073"/>
                      <a:gd name="connsiteY13" fmla="*/ 57939 h 82072"/>
                      <a:gd name="connsiteX14" fmla="*/ 28978 w 57073"/>
                      <a:gd name="connsiteY14" fmla="*/ 64973 h 82072"/>
                      <a:gd name="connsiteX15" fmla="*/ 12671 w 57073"/>
                      <a:gd name="connsiteY15" fmla="*/ 58150 h 82072"/>
                      <a:gd name="connsiteX16" fmla="*/ 0 w 57073"/>
                      <a:gd name="connsiteY16" fmla="*/ 69633 h 82072"/>
                      <a:gd name="connsiteX17" fmla="*/ 28978 w 57073"/>
                      <a:gd name="connsiteY17" fmla="*/ 82073 h 82072"/>
                      <a:gd name="connsiteX18" fmla="*/ 56740 w 57073"/>
                      <a:gd name="connsiteY18" fmla="*/ 60944 h 82072"/>
                      <a:gd name="connsiteX19" fmla="*/ 37579 w 57073"/>
                      <a:gd name="connsiteY19" fmla="*/ 33527 h 8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073" h="82072">
                        <a:moveTo>
                          <a:pt x="37579" y="33527"/>
                        </a:moveTo>
                        <a:cubicBezTo>
                          <a:pt x="29671" y="30610"/>
                          <a:pt x="22304" y="27435"/>
                          <a:pt x="19966" y="26412"/>
                        </a:cubicBezTo>
                        <a:cubicBezTo>
                          <a:pt x="18411" y="25126"/>
                          <a:pt x="18465" y="23355"/>
                          <a:pt x="18572" y="22613"/>
                        </a:cubicBezTo>
                        <a:cubicBezTo>
                          <a:pt x="18726" y="21547"/>
                          <a:pt x="19506" y="18941"/>
                          <a:pt x="23440" y="17756"/>
                        </a:cubicBezTo>
                        <a:cubicBezTo>
                          <a:pt x="32453" y="15041"/>
                          <a:pt x="40849" y="21748"/>
                          <a:pt x="40932" y="21816"/>
                        </a:cubicBezTo>
                        <a:lnTo>
                          <a:pt x="40880" y="21773"/>
                        </a:lnTo>
                        <a:lnTo>
                          <a:pt x="51883" y="8683"/>
                        </a:lnTo>
                        <a:cubicBezTo>
                          <a:pt x="51263" y="8162"/>
                          <a:pt x="36478" y="-4031"/>
                          <a:pt x="18508" y="1383"/>
                        </a:cubicBezTo>
                        <a:cubicBezTo>
                          <a:pt x="9377" y="4133"/>
                          <a:pt x="2915" y="11337"/>
                          <a:pt x="1646" y="20183"/>
                        </a:cubicBezTo>
                        <a:cubicBezTo>
                          <a:pt x="454" y="28493"/>
                          <a:pt x="4056" y="36487"/>
                          <a:pt x="11049" y="41046"/>
                        </a:cubicBezTo>
                        <a:lnTo>
                          <a:pt x="11615" y="41415"/>
                        </a:lnTo>
                        <a:lnTo>
                          <a:pt x="12234" y="41691"/>
                        </a:lnTo>
                        <a:cubicBezTo>
                          <a:pt x="12611" y="41859"/>
                          <a:pt x="21571" y="45847"/>
                          <a:pt x="31661" y="49570"/>
                        </a:cubicBezTo>
                        <a:cubicBezTo>
                          <a:pt x="33805" y="50361"/>
                          <a:pt x="40735" y="53300"/>
                          <a:pt x="39907" y="57939"/>
                        </a:cubicBezTo>
                        <a:cubicBezTo>
                          <a:pt x="39290" y="61397"/>
                          <a:pt x="35033" y="64973"/>
                          <a:pt x="28978" y="64973"/>
                        </a:cubicBezTo>
                        <a:cubicBezTo>
                          <a:pt x="22639" y="64973"/>
                          <a:pt x="16542" y="62423"/>
                          <a:pt x="12671" y="58150"/>
                        </a:cubicBezTo>
                        <a:lnTo>
                          <a:pt x="0" y="69633"/>
                        </a:lnTo>
                        <a:cubicBezTo>
                          <a:pt x="7164" y="77538"/>
                          <a:pt x="17726" y="82073"/>
                          <a:pt x="28978" y="82073"/>
                        </a:cubicBezTo>
                        <a:cubicBezTo>
                          <a:pt x="42879" y="82073"/>
                          <a:pt x="54554" y="73187"/>
                          <a:pt x="56740" y="60944"/>
                        </a:cubicBezTo>
                        <a:cubicBezTo>
                          <a:pt x="58389" y="51714"/>
                          <a:pt x="54221" y="39665"/>
                          <a:pt x="37579" y="33527"/>
                        </a:cubicBezTo>
                        <a:close/>
                      </a:path>
                    </a:pathLst>
                  </a:custGeom>
                  <a:solidFill>
                    <a:schemeClr val="accent1"/>
                  </a:solidFill>
                  <a:ln w="781" cap="flat">
                    <a:noFill/>
                    <a:prstDash val="solid"/>
                    <a:miter/>
                  </a:ln>
                </p:spPr>
                <p:txBody>
                  <a:bodyPr rtlCol="0" anchor="ctr"/>
                  <a:lstStyle/>
                  <a:p>
                    <a:endParaRPr lang="en-US"/>
                  </a:p>
                </p:txBody>
              </p:sp>
              <p:sp>
                <p:nvSpPr>
                  <p:cNvPr id="65" name="Freihandform 64">
                    <a:extLst>
                      <a:ext uri="{FF2B5EF4-FFF2-40B4-BE49-F238E27FC236}">
                        <a16:creationId xmlns:a16="http://schemas.microsoft.com/office/drawing/2014/main" id="{F9EAA6CC-C4E5-12D0-BE24-78DC29D3CEF5}"/>
                      </a:ext>
                    </a:extLst>
                  </p:cNvPr>
                  <p:cNvSpPr/>
                  <p:nvPr/>
                </p:nvSpPr>
                <p:spPr>
                  <a:xfrm>
                    <a:off x="7863682" y="844122"/>
                    <a:ext cx="90493" cy="82643"/>
                  </a:xfrm>
                  <a:custGeom>
                    <a:avLst/>
                    <a:gdLst>
                      <a:gd name="connsiteX0" fmla="*/ 65072 w 90493"/>
                      <a:gd name="connsiteY0" fmla="*/ 43578 h 82643"/>
                      <a:gd name="connsiteX1" fmla="*/ 53103 w 90493"/>
                      <a:gd name="connsiteY1" fmla="*/ 2068 h 82643"/>
                      <a:gd name="connsiteX2" fmla="*/ 37392 w 90493"/>
                      <a:gd name="connsiteY2" fmla="*/ 2048 h 82643"/>
                      <a:gd name="connsiteX3" fmla="*/ 25389 w 90493"/>
                      <a:gd name="connsiteY3" fmla="*/ 43552 h 82643"/>
                      <a:gd name="connsiteX4" fmla="*/ 16774 w 90493"/>
                      <a:gd name="connsiteY4" fmla="*/ 0 h 82643"/>
                      <a:gd name="connsiteX5" fmla="*/ 0 w 90493"/>
                      <a:gd name="connsiteY5" fmla="*/ 3318 h 82643"/>
                      <a:gd name="connsiteX6" fmla="*/ 15691 w 90493"/>
                      <a:gd name="connsiteY6" fmla="*/ 82643 h 82643"/>
                      <a:gd name="connsiteX7" fmla="*/ 31916 w 90493"/>
                      <a:gd name="connsiteY7" fmla="*/ 82532 h 82643"/>
                      <a:gd name="connsiteX8" fmla="*/ 45232 w 90493"/>
                      <a:gd name="connsiteY8" fmla="*/ 36490 h 82643"/>
                      <a:gd name="connsiteX9" fmla="*/ 58539 w 90493"/>
                      <a:gd name="connsiteY9" fmla="*/ 82639 h 82643"/>
                      <a:gd name="connsiteX10" fmla="*/ 74755 w 90493"/>
                      <a:gd name="connsiteY10" fmla="*/ 82528 h 82643"/>
                      <a:gd name="connsiteX11" fmla="*/ 90493 w 90493"/>
                      <a:gd name="connsiteY11" fmla="*/ 3449 h 82643"/>
                      <a:gd name="connsiteX12" fmla="*/ 73722 w 90493"/>
                      <a:gd name="connsiteY12" fmla="*/ 112 h 8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493" h="82643">
                        <a:moveTo>
                          <a:pt x="65072" y="43578"/>
                        </a:moveTo>
                        <a:lnTo>
                          <a:pt x="53103" y="2068"/>
                        </a:lnTo>
                        <a:lnTo>
                          <a:pt x="37392" y="2048"/>
                        </a:lnTo>
                        <a:lnTo>
                          <a:pt x="25389" y="43552"/>
                        </a:lnTo>
                        <a:lnTo>
                          <a:pt x="16774" y="0"/>
                        </a:lnTo>
                        <a:lnTo>
                          <a:pt x="0" y="3318"/>
                        </a:lnTo>
                        <a:lnTo>
                          <a:pt x="15691" y="82643"/>
                        </a:lnTo>
                        <a:lnTo>
                          <a:pt x="31916" y="82532"/>
                        </a:lnTo>
                        <a:lnTo>
                          <a:pt x="45232" y="36490"/>
                        </a:lnTo>
                        <a:lnTo>
                          <a:pt x="58539" y="82639"/>
                        </a:lnTo>
                        <a:lnTo>
                          <a:pt x="74755" y="82528"/>
                        </a:lnTo>
                        <a:lnTo>
                          <a:pt x="90493" y="3449"/>
                        </a:lnTo>
                        <a:lnTo>
                          <a:pt x="73722" y="112"/>
                        </a:lnTo>
                        <a:close/>
                      </a:path>
                    </a:pathLst>
                  </a:custGeom>
                  <a:solidFill>
                    <a:srgbClr val="FF641A"/>
                  </a:solidFill>
                  <a:ln w="781" cap="flat">
                    <a:noFill/>
                    <a:prstDash val="solid"/>
                    <a:miter/>
                  </a:ln>
                </p:spPr>
                <p:txBody>
                  <a:bodyPr rtlCol="0" anchor="ctr"/>
                  <a:lstStyle/>
                  <a:p>
                    <a:endParaRPr lang="en-US"/>
                  </a:p>
                </p:txBody>
              </p:sp>
            </p:grpSp>
            <p:sp>
              <p:nvSpPr>
                <p:cNvPr id="61" name="Freihandform 60">
                  <a:extLst>
                    <a:ext uri="{FF2B5EF4-FFF2-40B4-BE49-F238E27FC236}">
                      <a16:creationId xmlns:a16="http://schemas.microsoft.com/office/drawing/2014/main" id="{0CFA8E49-812E-3515-C7BC-63AD3144EDFF}"/>
                    </a:ext>
                  </a:extLst>
                </p:cNvPr>
                <p:cNvSpPr/>
                <p:nvPr/>
              </p:nvSpPr>
              <p:spPr>
                <a:xfrm>
                  <a:off x="7876201" y="844122"/>
                  <a:ext cx="77973" cy="82643"/>
                </a:xfrm>
                <a:custGeom>
                  <a:avLst/>
                  <a:gdLst>
                    <a:gd name="connsiteX0" fmla="*/ 61203 w 77973"/>
                    <a:gd name="connsiteY0" fmla="*/ 112 h 82643"/>
                    <a:gd name="connsiteX1" fmla="*/ 52552 w 77973"/>
                    <a:gd name="connsiteY1" fmla="*/ 43578 h 82643"/>
                    <a:gd name="connsiteX2" fmla="*/ 40583 w 77973"/>
                    <a:gd name="connsiteY2" fmla="*/ 2068 h 82643"/>
                    <a:gd name="connsiteX3" fmla="*/ 24873 w 77973"/>
                    <a:gd name="connsiteY3" fmla="*/ 2048 h 82643"/>
                    <a:gd name="connsiteX4" fmla="*/ 12870 w 77973"/>
                    <a:gd name="connsiteY4" fmla="*/ 43552 h 82643"/>
                    <a:gd name="connsiteX5" fmla="*/ 4254 w 77973"/>
                    <a:gd name="connsiteY5" fmla="*/ 0 h 82643"/>
                    <a:gd name="connsiteX6" fmla="*/ 0 w 77973"/>
                    <a:gd name="connsiteY6" fmla="*/ 841 h 82643"/>
                    <a:gd name="connsiteX7" fmla="*/ 0 w 77973"/>
                    <a:gd name="connsiteY7" fmla="*/ 66612 h 82643"/>
                    <a:gd name="connsiteX8" fmla="*/ 3171 w 77973"/>
                    <a:gd name="connsiteY8" fmla="*/ 82643 h 82643"/>
                    <a:gd name="connsiteX9" fmla="*/ 19396 w 77973"/>
                    <a:gd name="connsiteY9" fmla="*/ 82532 h 82643"/>
                    <a:gd name="connsiteX10" fmla="*/ 32712 w 77973"/>
                    <a:gd name="connsiteY10" fmla="*/ 36490 h 82643"/>
                    <a:gd name="connsiteX11" fmla="*/ 46019 w 77973"/>
                    <a:gd name="connsiteY11" fmla="*/ 82639 h 82643"/>
                    <a:gd name="connsiteX12" fmla="*/ 62235 w 77973"/>
                    <a:gd name="connsiteY12" fmla="*/ 82528 h 82643"/>
                    <a:gd name="connsiteX13" fmla="*/ 77974 w 77973"/>
                    <a:gd name="connsiteY13" fmla="*/ 3449 h 8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973" h="82643">
                      <a:moveTo>
                        <a:pt x="61203" y="112"/>
                      </a:moveTo>
                      <a:lnTo>
                        <a:pt x="52552" y="43578"/>
                      </a:lnTo>
                      <a:lnTo>
                        <a:pt x="40583" y="2068"/>
                      </a:lnTo>
                      <a:lnTo>
                        <a:pt x="24873" y="2048"/>
                      </a:lnTo>
                      <a:lnTo>
                        <a:pt x="12870" y="43552"/>
                      </a:lnTo>
                      <a:lnTo>
                        <a:pt x="4254" y="0"/>
                      </a:lnTo>
                      <a:lnTo>
                        <a:pt x="0" y="841"/>
                      </a:lnTo>
                      <a:lnTo>
                        <a:pt x="0" y="66612"/>
                      </a:lnTo>
                      <a:lnTo>
                        <a:pt x="3171" y="82643"/>
                      </a:lnTo>
                      <a:lnTo>
                        <a:pt x="19396" y="82532"/>
                      </a:lnTo>
                      <a:lnTo>
                        <a:pt x="32712" y="36490"/>
                      </a:lnTo>
                      <a:lnTo>
                        <a:pt x="46019" y="82639"/>
                      </a:lnTo>
                      <a:lnTo>
                        <a:pt x="62235" y="82528"/>
                      </a:lnTo>
                      <a:lnTo>
                        <a:pt x="77974" y="3449"/>
                      </a:lnTo>
                      <a:close/>
                    </a:path>
                  </a:pathLst>
                </a:custGeom>
                <a:solidFill>
                  <a:schemeClr val="accent1"/>
                </a:solidFill>
                <a:ln w="781" cap="flat">
                  <a:noFill/>
                  <a:prstDash val="solid"/>
                  <a:miter/>
                </a:ln>
              </p:spPr>
              <p:txBody>
                <a:bodyPr rtlCol="0" anchor="ctr"/>
                <a:lstStyle/>
                <a:p>
                  <a:endParaRPr lang="en-US"/>
                </a:p>
              </p:txBody>
            </p:sp>
          </p:grpSp>
        </p:grpSp>
      </p:grpSp>
      <p:grpSp>
        <p:nvGrpSpPr>
          <p:cNvPr id="77" name="Grafik 279">
            <a:extLst>
              <a:ext uri="{FF2B5EF4-FFF2-40B4-BE49-F238E27FC236}">
                <a16:creationId xmlns:a16="http://schemas.microsoft.com/office/drawing/2014/main" id="{7CC411ED-C837-FD58-F6CC-0E87CB187A19}"/>
              </a:ext>
            </a:extLst>
          </p:cNvPr>
          <p:cNvGrpSpPr/>
          <p:nvPr userDrawn="1"/>
        </p:nvGrpSpPr>
        <p:grpSpPr>
          <a:xfrm>
            <a:off x="6663199" y="1950566"/>
            <a:ext cx="751625" cy="1034181"/>
            <a:chOff x="4573027" y="1333500"/>
            <a:chExt cx="3045955" cy="4191009"/>
          </a:xfrm>
        </p:grpSpPr>
        <p:sp>
          <p:nvSpPr>
            <p:cNvPr id="78" name="Freihandform 77">
              <a:extLst>
                <a:ext uri="{FF2B5EF4-FFF2-40B4-BE49-F238E27FC236}">
                  <a16:creationId xmlns:a16="http://schemas.microsoft.com/office/drawing/2014/main" id="{3D913F93-B9F4-5F8E-8536-55268D55CF3B}"/>
                </a:ext>
              </a:extLst>
            </p:cNvPr>
            <p:cNvSpPr/>
            <p:nvPr/>
          </p:nvSpPr>
          <p:spPr>
            <a:xfrm>
              <a:off x="4573027" y="1333500"/>
              <a:ext cx="3045947" cy="4191000"/>
            </a:xfrm>
            <a:custGeom>
              <a:avLst/>
              <a:gdLst>
                <a:gd name="connsiteX0" fmla="*/ 3045668 w 3045947"/>
                <a:gd name="connsiteY0" fmla="*/ 3799313 h 4191000"/>
                <a:gd name="connsiteX1" fmla="*/ 3038753 w 3045947"/>
                <a:gd name="connsiteY1" fmla="*/ 3737058 h 4191000"/>
                <a:gd name="connsiteX2" fmla="*/ 2989214 w 3045947"/>
                <a:gd name="connsiteY2" fmla="*/ 3697415 h 4191000"/>
                <a:gd name="connsiteX3" fmla="*/ 2985337 w 3045947"/>
                <a:gd name="connsiteY3" fmla="*/ 3697843 h 4191000"/>
                <a:gd name="connsiteX4" fmla="*/ 2918405 w 3045947"/>
                <a:gd name="connsiteY4" fmla="*/ 3162405 h 4191000"/>
                <a:gd name="connsiteX5" fmla="*/ 2712341 w 3045947"/>
                <a:gd name="connsiteY5" fmla="*/ 2911050 h 4191000"/>
                <a:gd name="connsiteX6" fmla="*/ 2340418 w 3045947"/>
                <a:gd name="connsiteY6" fmla="*/ 2787072 h 4191000"/>
                <a:gd name="connsiteX7" fmla="*/ 2193933 w 3045947"/>
                <a:gd name="connsiteY7" fmla="*/ 2814447 h 4191000"/>
                <a:gd name="connsiteX8" fmla="*/ 2084377 w 3045947"/>
                <a:gd name="connsiteY8" fmla="*/ 2777928 h 4191000"/>
                <a:gd name="connsiteX9" fmla="*/ 1980173 w 3045947"/>
                <a:gd name="connsiteY9" fmla="*/ 2633348 h 4191000"/>
                <a:gd name="connsiteX10" fmla="*/ 1980173 w 3045947"/>
                <a:gd name="connsiteY10" fmla="*/ 2387584 h 4191000"/>
                <a:gd name="connsiteX11" fmla="*/ 2308414 w 3045947"/>
                <a:gd name="connsiteY11" fmla="*/ 2250815 h 4191000"/>
                <a:gd name="connsiteX12" fmla="*/ 2589773 w 3045947"/>
                <a:gd name="connsiteY12" fmla="*/ 1828800 h 4191000"/>
                <a:gd name="connsiteX13" fmla="*/ 2589773 w 3045947"/>
                <a:gd name="connsiteY13" fmla="*/ 1752600 h 4191000"/>
                <a:gd name="connsiteX14" fmla="*/ 2818373 w 3045947"/>
                <a:gd name="connsiteY14" fmla="*/ 1524000 h 4191000"/>
                <a:gd name="connsiteX15" fmla="*/ 2669412 w 3045947"/>
                <a:gd name="connsiteY15" fmla="*/ 1309688 h 4191000"/>
                <a:gd name="connsiteX16" fmla="*/ 2706426 w 3045947"/>
                <a:gd name="connsiteY16" fmla="*/ 643423 h 4191000"/>
                <a:gd name="connsiteX17" fmla="*/ 2097769 w 3045947"/>
                <a:gd name="connsiteY17" fmla="*/ 0 h 4191000"/>
                <a:gd name="connsiteX18" fmla="*/ 948187 w 3045947"/>
                <a:gd name="connsiteY18" fmla="*/ 0 h 4191000"/>
                <a:gd name="connsiteX19" fmla="*/ 339520 w 3045947"/>
                <a:gd name="connsiteY19" fmla="*/ 643414 h 4191000"/>
                <a:gd name="connsiteX20" fmla="*/ 376534 w 3045947"/>
                <a:gd name="connsiteY20" fmla="*/ 1309678 h 4191000"/>
                <a:gd name="connsiteX21" fmla="*/ 227573 w 3045947"/>
                <a:gd name="connsiteY21" fmla="*/ 1524000 h 4191000"/>
                <a:gd name="connsiteX22" fmla="*/ 456173 w 3045947"/>
                <a:gd name="connsiteY22" fmla="*/ 1752600 h 4191000"/>
                <a:gd name="connsiteX23" fmla="*/ 456173 w 3045947"/>
                <a:gd name="connsiteY23" fmla="*/ 1828800 h 4191000"/>
                <a:gd name="connsiteX24" fmla="*/ 737522 w 3045947"/>
                <a:gd name="connsiteY24" fmla="*/ 2250834 h 4191000"/>
                <a:gd name="connsiteX25" fmla="*/ 1065773 w 3045947"/>
                <a:gd name="connsiteY25" fmla="*/ 2387603 h 4191000"/>
                <a:gd name="connsiteX26" fmla="*/ 1065773 w 3045947"/>
                <a:gd name="connsiteY26" fmla="*/ 2633358 h 4191000"/>
                <a:gd name="connsiteX27" fmla="*/ 961569 w 3045947"/>
                <a:gd name="connsiteY27" fmla="*/ 2777938 h 4191000"/>
                <a:gd name="connsiteX28" fmla="*/ 852013 w 3045947"/>
                <a:gd name="connsiteY28" fmla="*/ 2814457 h 4191000"/>
                <a:gd name="connsiteX29" fmla="*/ 705528 w 3045947"/>
                <a:gd name="connsiteY29" fmla="*/ 2787082 h 4191000"/>
                <a:gd name="connsiteX30" fmla="*/ 333605 w 3045947"/>
                <a:gd name="connsiteY30" fmla="*/ 2911059 h 4191000"/>
                <a:gd name="connsiteX31" fmla="*/ 127541 w 3045947"/>
                <a:gd name="connsiteY31" fmla="*/ 3162414 h 4191000"/>
                <a:gd name="connsiteX32" fmla="*/ 60609 w 3045947"/>
                <a:gd name="connsiteY32" fmla="*/ 3697853 h 4191000"/>
                <a:gd name="connsiteX33" fmla="*/ 56733 w 3045947"/>
                <a:gd name="connsiteY33" fmla="*/ 3697424 h 4191000"/>
                <a:gd name="connsiteX34" fmla="*/ 7193 w 3045947"/>
                <a:gd name="connsiteY34" fmla="*/ 3737067 h 4191000"/>
                <a:gd name="connsiteX35" fmla="*/ 278 w 3045947"/>
                <a:gd name="connsiteY35" fmla="*/ 3799323 h 4191000"/>
                <a:gd name="connsiteX36" fmla="*/ 39911 w 3045947"/>
                <a:gd name="connsiteY36" fmla="*/ 3848862 h 4191000"/>
                <a:gd name="connsiteX37" fmla="*/ 151373 w 3045947"/>
                <a:gd name="connsiteY37" fmla="*/ 3861245 h 4191000"/>
                <a:gd name="connsiteX38" fmla="*/ 151373 w 3045947"/>
                <a:gd name="connsiteY38" fmla="*/ 4038600 h 4191000"/>
                <a:gd name="connsiteX39" fmla="*/ 303773 w 3045947"/>
                <a:gd name="connsiteY39" fmla="*/ 4191000 h 4191000"/>
                <a:gd name="connsiteX40" fmla="*/ 2742173 w 3045947"/>
                <a:gd name="connsiteY40" fmla="*/ 4191000 h 4191000"/>
                <a:gd name="connsiteX41" fmla="*/ 2894573 w 3045947"/>
                <a:gd name="connsiteY41" fmla="*/ 4038600 h 4191000"/>
                <a:gd name="connsiteX42" fmla="*/ 2894573 w 3045947"/>
                <a:gd name="connsiteY42" fmla="*/ 3861235 h 4191000"/>
                <a:gd name="connsiteX43" fmla="*/ 3006035 w 3045947"/>
                <a:gd name="connsiteY43" fmla="*/ 3848853 h 4191000"/>
                <a:gd name="connsiteX44" fmla="*/ 3045668 w 3045947"/>
                <a:gd name="connsiteY44" fmla="*/ 3799313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45947" h="4191000">
                  <a:moveTo>
                    <a:pt x="3045668" y="3799313"/>
                  </a:moveTo>
                  <a:lnTo>
                    <a:pt x="3038753" y="3737058"/>
                  </a:lnTo>
                  <a:cubicBezTo>
                    <a:pt x="3036019" y="3712435"/>
                    <a:pt x="3013836" y="3694681"/>
                    <a:pt x="2989214" y="3697415"/>
                  </a:cubicBezTo>
                  <a:lnTo>
                    <a:pt x="2985337" y="3697843"/>
                  </a:lnTo>
                  <a:lnTo>
                    <a:pt x="2918405" y="3162405"/>
                  </a:lnTo>
                  <a:cubicBezTo>
                    <a:pt x="2903841" y="3045933"/>
                    <a:pt x="2823697" y="2948169"/>
                    <a:pt x="2712341" y="2911050"/>
                  </a:cubicBezTo>
                  <a:lnTo>
                    <a:pt x="2340418" y="2787072"/>
                  </a:lnTo>
                  <a:cubicBezTo>
                    <a:pt x="2289345" y="2770042"/>
                    <a:pt x="2233319" y="2780881"/>
                    <a:pt x="2193933" y="2814447"/>
                  </a:cubicBezTo>
                  <a:lnTo>
                    <a:pt x="2084377" y="2777928"/>
                  </a:lnTo>
                  <a:cubicBezTo>
                    <a:pt x="2022140" y="2757183"/>
                    <a:pt x="1980173" y="2698947"/>
                    <a:pt x="1980173" y="2633348"/>
                  </a:cubicBezTo>
                  <a:lnTo>
                    <a:pt x="1980173" y="2387584"/>
                  </a:lnTo>
                  <a:lnTo>
                    <a:pt x="2308414" y="2250815"/>
                  </a:lnTo>
                  <a:cubicBezTo>
                    <a:pt x="2478797" y="2179844"/>
                    <a:pt x="2589773" y="2013376"/>
                    <a:pt x="2589773" y="1828800"/>
                  </a:cubicBezTo>
                  <a:lnTo>
                    <a:pt x="2589773" y="1752600"/>
                  </a:lnTo>
                  <a:cubicBezTo>
                    <a:pt x="2716027" y="1752600"/>
                    <a:pt x="2818373" y="1650254"/>
                    <a:pt x="2818373" y="1524000"/>
                  </a:cubicBezTo>
                  <a:cubicBezTo>
                    <a:pt x="2818373" y="1425769"/>
                    <a:pt x="2756394" y="1342025"/>
                    <a:pt x="2669412" y="1309688"/>
                  </a:cubicBezTo>
                  <a:lnTo>
                    <a:pt x="2706426" y="643423"/>
                  </a:lnTo>
                  <a:cubicBezTo>
                    <a:pt x="2725847" y="293989"/>
                    <a:pt x="2447746" y="0"/>
                    <a:pt x="2097769" y="0"/>
                  </a:cubicBezTo>
                  <a:lnTo>
                    <a:pt x="948187" y="0"/>
                  </a:lnTo>
                  <a:cubicBezTo>
                    <a:pt x="598229" y="0"/>
                    <a:pt x="320108" y="293989"/>
                    <a:pt x="339520" y="643414"/>
                  </a:cubicBezTo>
                  <a:lnTo>
                    <a:pt x="376534" y="1309678"/>
                  </a:lnTo>
                  <a:cubicBezTo>
                    <a:pt x="289552" y="1342025"/>
                    <a:pt x="227573" y="1425769"/>
                    <a:pt x="227573" y="1524000"/>
                  </a:cubicBezTo>
                  <a:cubicBezTo>
                    <a:pt x="227573" y="1650254"/>
                    <a:pt x="329919" y="1752600"/>
                    <a:pt x="456173" y="1752600"/>
                  </a:cubicBezTo>
                  <a:lnTo>
                    <a:pt x="456173" y="1828800"/>
                  </a:lnTo>
                  <a:cubicBezTo>
                    <a:pt x="456173" y="2013366"/>
                    <a:pt x="567149" y="2179835"/>
                    <a:pt x="737522" y="2250834"/>
                  </a:cubicBezTo>
                  <a:lnTo>
                    <a:pt x="1065773" y="2387603"/>
                  </a:lnTo>
                  <a:lnTo>
                    <a:pt x="1065773" y="2633358"/>
                  </a:lnTo>
                  <a:cubicBezTo>
                    <a:pt x="1065773" y="2698957"/>
                    <a:pt x="1023796" y="2757192"/>
                    <a:pt x="961569" y="2777938"/>
                  </a:cubicBezTo>
                  <a:lnTo>
                    <a:pt x="852013" y="2814457"/>
                  </a:lnTo>
                  <a:cubicBezTo>
                    <a:pt x="812627" y="2780891"/>
                    <a:pt x="756601" y="2770051"/>
                    <a:pt x="705528" y="2787082"/>
                  </a:cubicBezTo>
                  <a:lnTo>
                    <a:pt x="333605" y="2911059"/>
                  </a:lnTo>
                  <a:cubicBezTo>
                    <a:pt x="222248" y="2948178"/>
                    <a:pt x="142105" y="3045943"/>
                    <a:pt x="127541" y="3162414"/>
                  </a:cubicBezTo>
                  <a:lnTo>
                    <a:pt x="60609" y="3697853"/>
                  </a:lnTo>
                  <a:lnTo>
                    <a:pt x="56733" y="3697424"/>
                  </a:lnTo>
                  <a:cubicBezTo>
                    <a:pt x="32101" y="3694691"/>
                    <a:pt x="9927" y="3712435"/>
                    <a:pt x="7193" y="3737067"/>
                  </a:cubicBezTo>
                  <a:lnTo>
                    <a:pt x="278" y="3799323"/>
                  </a:lnTo>
                  <a:cubicBezTo>
                    <a:pt x="-2456" y="3823945"/>
                    <a:pt x="15289" y="3846128"/>
                    <a:pt x="39911" y="3848862"/>
                  </a:cubicBezTo>
                  <a:lnTo>
                    <a:pt x="151373" y="3861245"/>
                  </a:lnTo>
                  <a:lnTo>
                    <a:pt x="151373" y="4038600"/>
                  </a:lnTo>
                  <a:cubicBezTo>
                    <a:pt x="151373" y="4122763"/>
                    <a:pt x="219601" y="4191000"/>
                    <a:pt x="303773" y="4191000"/>
                  </a:cubicBezTo>
                  <a:lnTo>
                    <a:pt x="2742173" y="4191000"/>
                  </a:lnTo>
                  <a:cubicBezTo>
                    <a:pt x="2826346" y="4191000"/>
                    <a:pt x="2894573" y="4122763"/>
                    <a:pt x="2894573" y="4038600"/>
                  </a:cubicBezTo>
                  <a:lnTo>
                    <a:pt x="2894573" y="3861235"/>
                  </a:lnTo>
                  <a:lnTo>
                    <a:pt x="3006035" y="3848853"/>
                  </a:lnTo>
                  <a:cubicBezTo>
                    <a:pt x="3030657" y="3846119"/>
                    <a:pt x="3048411" y="3823935"/>
                    <a:pt x="3045668" y="3799313"/>
                  </a:cubicBezTo>
                  <a:close/>
                </a:path>
              </a:pathLst>
            </a:custGeom>
            <a:solidFill>
              <a:srgbClr val="A2795C"/>
            </a:solidFill>
            <a:ln w="9525" cap="flat">
              <a:noFill/>
              <a:prstDash val="solid"/>
              <a:miter/>
            </a:ln>
          </p:spPr>
          <p:txBody>
            <a:bodyPr rtlCol="0" anchor="ctr"/>
            <a:lstStyle/>
            <a:p>
              <a:endParaRPr lang="en-US"/>
            </a:p>
          </p:txBody>
        </p:sp>
        <p:sp>
          <p:nvSpPr>
            <p:cNvPr id="79" name="Freihandform 78">
              <a:extLst>
                <a:ext uri="{FF2B5EF4-FFF2-40B4-BE49-F238E27FC236}">
                  <a16:creationId xmlns:a16="http://schemas.microsoft.com/office/drawing/2014/main" id="{FA65CDCC-EE8F-D86F-3222-1AB520C973E4}"/>
                </a:ext>
              </a:extLst>
            </p:cNvPr>
            <p:cNvSpPr/>
            <p:nvPr/>
          </p:nvSpPr>
          <p:spPr>
            <a:xfrm>
              <a:off x="4911589" y="1333500"/>
              <a:ext cx="2368822" cy="1371600"/>
            </a:xfrm>
            <a:custGeom>
              <a:avLst/>
              <a:gdLst>
                <a:gd name="connsiteX0" fmla="*/ 958 w 2368822"/>
                <a:gd name="connsiteY0" fmla="*/ 643414 h 1371600"/>
                <a:gd name="connsiteX1" fmla="*/ 41411 w 2368822"/>
                <a:gd name="connsiteY1" fmla="*/ 1371600 h 1371600"/>
                <a:gd name="connsiteX2" fmla="*/ 2327411 w 2368822"/>
                <a:gd name="connsiteY2" fmla="*/ 1371600 h 1371600"/>
                <a:gd name="connsiteX3" fmla="*/ 2367863 w 2368822"/>
                <a:gd name="connsiteY3" fmla="*/ 643414 h 1371600"/>
                <a:gd name="connsiteX4" fmla="*/ 1759206 w 2368822"/>
                <a:gd name="connsiteY4" fmla="*/ 0 h 1371600"/>
                <a:gd name="connsiteX5" fmla="*/ 609624 w 2368822"/>
                <a:gd name="connsiteY5" fmla="*/ 0 h 1371600"/>
                <a:gd name="connsiteX6" fmla="*/ 958 w 2368822"/>
                <a:gd name="connsiteY6" fmla="*/ 643414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8822" h="1371600">
                  <a:moveTo>
                    <a:pt x="958" y="643414"/>
                  </a:moveTo>
                  <a:lnTo>
                    <a:pt x="41411" y="1371600"/>
                  </a:lnTo>
                  <a:lnTo>
                    <a:pt x="2327411" y="1371600"/>
                  </a:lnTo>
                  <a:lnTo>
                    <a:pt x="2367863" y="643414"/>
                  </a:lnTo>
                  <a:cubicBezTo>
                    <a:pt x="2387285" y="293989"/>
                    <a:pt x="2109183" y="0"/>
                    <a:pt x="1759206" y="0"/>
                  </a:cubicBezTo>
                  <a:lnTo>
                    <a:pt x="609624" y="0"/>
                  </a:lnTo>
                  <a:cubicBezTo>
                    <a:pt x="259657" y="0"/>
                    <a:pt x="-18454" y="293989"/>
                    <a:pt x="958" y="643414"/>
                  </a:cubicBezTo>
                  <a:close/>
                </a:path>
              </a:pathLst>
            </a:custGeom>
            <a:solidFill>
              <a:srgbClr val="623F33"/>
            </a:solidFill>
            <a:ln w="9525" cap="flat">
              <a:noFill/>
              <a:prstDash val="solid"/>
              <a:miter/>
            </a:ln>
          </p:spPr>
          <p:txBody>
            <a:bodyPr rtlCol="0" anchor="ctr"/>
            <a:lstStyle/>
            <a:p>
              <a:endParaRPr lang="en-US"/>
            </a:p>
          </p:txBody>
        </p:sp>
        <p:sp>
          <p:nvSpPr>
            <p:cNvPr id="80" name="Freihandform 79">
              <a:extLst>
                <a:ext uri="{FF2B5EF4-FFF2-40B4-BE49-F238E27FC236}">
                  <a16:creationId xmlns:a16="http://schemas.microsoft.com/office/drawing/2014/main" id="{789014C1-D2B3-3924-D11E-F93EF5C46A69}"/>
                </a:ext>
              </a:extLst>
            </p:cNvPr>
            <p:cNvSpPr/>
            <p:nvPr/>
          </p:nvSpPr>
          <p:spPr>
            <a:xfrm>
              <a:off x="4628102" y="4112592"/>
              <a:ext cx="2944272" cy="1411917"/>
            </a:xfrm>
            <a:custGeom>
              <a:avLst/>
              <a:gdLst>
                <a:gd name="connsiteX0" fmla="*/ 2306098 w 2944272"/>
                <a:gd name="connsiteY0" fmla="*/ 1411917 h 1411917"/>
                <a:gd name="connsiteX1" fmla="*/ 2306098 w 2944272"/>
                <a:gd name="connsiteY1" fmla="*/ 1030917 h 1411917"/>
                <a:gd name="connsiteX2" fmla="*/ 2944273 w 2944272"/>
                <a:gd name="connsiteY2" fmla="*/ 1030917 h 1411917"/>
                <a:gd name="connsiteX3" fmla="*/ 2863320 w 2944272"/>
                <a:gd name="connsiteY3" fmla="*/ 383322 h 1411917"/>
                <a:gd name="connsiteX4" fmla="*/ 2657256 w 2944272"/>
                <a:gd name="connsiteY4" fmla="*/ 131967 h 1411917"/>
                <a:gd name="connsiteX5" fmla="*/ 2285333 w 2944272"/>
                <a:gd name="connsiteY5" fmla="*/ 7989 h 1411917"/>
                <a:gd name="connsiteX6" fmla="*/ 2111112 w 2944272"/>
                <a:gd name="connsiteY6" fmla="*/ 67102 h 1411917"/>
                <a:gd name="connsiteX7" fmla="*/ 1467907 w 2944272"/>
                <a:gd name="connsiteY7" fmla="*/ 421308 h 1411917"/>
                <a:gd name="connsiteX8" fmla="*/ 824684 w 2944272"/>
                <a:gd name="connsiteY8" fmla="*/ 67092 h 1411917"/>
                <a:gd name="connsiteX9" fmla="*/ 650462 w 2944272"/>
                <a:gd name="connsiteY9" fmla="*/ 7980 h 1411917"/>
                <a:gd name="connsiteX10" fmla="*/ 278540 w 2944272"/>
                <a:gd name="connsiteY10" fmla="*/ 131957 h 1411917"/>
                <a:gd name="connsiteX11" fmla="*/ 72476 w 2944272"/>
                <a:gd name="connsiteY11" fmla="*/ 383312 h 1411917"/>
                <a:gd name="connsiteX12" fmla="*/ 0 w 2944272"/>
                <a:gd name="connsiteY12" fmla="*/ 963118 h 1411917"/>
                <a:gd name="connsiteX13" fmla="*/ 629707 w 2944272"/>
                <a:gd name="connsiteY13" fmla="*/ 1030908 h 1411917"/>
                <a:gd name="connsiteX14" fmla="*/ 629707 w 2944272"/>
                <a:gd name="connsiteY14" fmla="*/ 1411908 h 1411917"/>
                <a:gd name="connsiteX15" fmla="*/ 2306107 w 2944272"/>
                <a:gd name="connsiteY15" fmla="*/ 1411908 h 1411917"/>
                <a:gd name="connsiteX16" fmla="*/ 2306107 w 2944272"/>
                <a:gd name="connsiteY16" fmla="*/ 1411917 h 14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44272" h="1411917">
                  <a:moveTo>
                    <a:pt x="2306098" y="1411917"/>
                  </a:moveTo>
                  <a:lnTo>
                    <a:pt x="2306098" y="1030917"/>
                  </a:lnTo>
                  <a:lnTo>
                    <a:pt x="2944273" y="1030917"/>
                  </a:lnTo>
                  <a:lnTo>
                    <a:pt x="2863320" y="383322"/>
                  </a:lnTo>
                  <a:cubicBezTo>
                    <a:pt x="2848756" y="266850"/>
                    <a:pt x="2768613" y="169086"/>
                    <a:pt x="2657256" y="131967"/>
                  </a:cubicBezTo>
                  <a:lnTo>
                    <a:pt x="2285333" y="7989"/>
                  </a:lnTo>
                  <a:cubicBezTo>
                    <a:pt x="2220563" y="-13604"/>
                    <a:pt x="2147697" y="9456"/>
                    <a:pt x="2111112" y="67102"/>
                  </a:cubicBezTo>
                  <a:cubicBezTo>
                    <a:pt x="1976047" y="279928"/>
                    <a:pt x="1738636" y="421308"/>
                    <a:pt x="1467907" y="421308"/>
                  </a:cubicBezTo>
                  <a:cubicBezTo>
                    <a:pt x="1197178" y="421308"/>
                    <a:pt x="959758" y="279919"/>
                    <a:pt x="824684" y="67092"/>
                  </a:cubicBezTo>
                  <a:cubicBezTo>
                    <a:pt x="788099" y="9447"/>
                    <a:pt x="715232" y="-13613"/>
                    <a:pt x="650462" y="7980"/>
                  </a:cubicBezTo>
                  <a:lnTo>
                    <a:pt x="278540" y="131957"/>
                  </a:lnTo>
                  <a:cubicBezTo>
                    <a:pt x="167183" y="169076"/>
                    <a:pt x="87039" y="266841"/>
                    <a:pt x="72476" y="383312"/>
                  </a:cubicBezTo>
                  <a:lnTo>
                    <a:pt x="0" y="963118"/>
                  </a:lnTo>
                  <a:lnTo>
                    <a:pt x="629707" y="1030908"/>
                  </a:lnTo>
                  <a:lnTo>
                    <a:pt x="629707" y="1411908"/>
                  </a:lnTo>
                  <a:lnTo>
                    <a:pt x="2306107" y="1411908"/>
                  </a:lnTo>
                  <a:lnTo>
                    <a:pt x="2306107" y="1411917"/>
                  </a:lnTo>
                  <a:close/>
                </a:path>
              </a:pathLst>
            </a:custGeom>
            <a:solidFill>
              <a:schemeClr val="accent5"/>
            </a:solidFill>
            <a:ln w="9525" cap="flat">
              <a:noFill/>
              <a:prstDash val="solid"/>
              <a:miter/>
            </a:ln>
          </p:spPr>
          <p:txBody>
            <a:bodyPr rtlCol="0" anchor="ctr"/>
            <a:lstStyle/>
            <a:p>
              <a:endParaRPr lang="en-US"/>
            </a:p>
          </p:txBody>
        </p:sp>
        <p:sp>
          <p:nvSpPr>
            <p:cNvPr id="81" name="Freihandform 80">
              <a:extLst>
                <a:ext uri="{FF2B5EF4-FFF2-40B4-BE49-F238E27FC236}">
                  <a16:creationId xmlns:a16="http://schemas.microsoft.com/office/drawing/2014/main" id="{F855F00A-666D-B50F-82D8-9F7D89D1C264}"/>
                </a:ext>
              </a:extLst>
            </p:cNvPr>
            <p:cNvSpPr/>
            <p:nvPr/>
          </p:nvSpPr>
          <p:spPr>
            <a:xfrm>
              <a:off x="5562438" y="3714750"/>
              <a:ext cx="990761" cy="398694"/>
            </a:xfrm>
            <a:custGeom>
              <a:avLst/>
              <a:gdLst>
                <a:gd name="connsiteX0" fmla="*/ 990762 w 990761"/>
                <a:gd name="connsiteY0" fmla="*/ 0 h 398694"/>
                <a:gd name="connsiteX1" fmla="*/ 76362 w 990761"/>
                <a:gd name="connsiteY1" fmla="*/ 0 h 398694"/>
                <a:gd name="connsiteX2" fmla="*/ 76362 w 990761"/>
                <a:gd name="connsiteY2" fmla="*/ 252108 h 398694"/>
                <a:gd name="connsiteX3" fmla="*/ 0 w 990761"/>
                <a:gd name="connsiteY3" fmla="*/ 382210 h 398694"/>
                <a:gd name="connsiteX4" fmla="*/ 990762 w 990761"/>
                <a:gd name="connsiteY4" fmla="*/ 0 h 39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61" h="398694">
                  <a:moveTo>
                    <a:pt x="990762" y="0"/>
                  </a:moveTo>
                  <a:lnTo>
                    <a:pt x="76362" y="0"/>
                  </a:lnTo>
                  <a:lnTo>
                    <a:pt x="76362" y="252108"/>
                  </a:lnTo>
                  <a:cubicBezTo>
                    <a:pt x="76362" y="306962"/>
                    <a:pt x="46015" y="355273"/>
                    <a:pt x="0" y="382210"/>
                  </a:cubicBezTo>
                  <a:cubicBezTo>
                    <a:pt x="639070" y="494071"/>
                    <a:pt x="990762" y="0"/>
                    <a:pt x="990762" y="0"/>
                  </a:cubicBezTo>
                  <a:close/>
                </a:path>
              </a:pathLst>
            </a:custGeom>
            <a:solidFill>
              <a:srgbClr val="8F6951"/>
            </a:solidFill>
            <a:ln w="9525" cap="flat">
              <a:noFill/>
              <a:prstDash val="solid"/>
              <a:miter/>
            </a:ln>
          </p:spPr>
          <p:txBody>
            <a:bodyPr rtlCol="0" anchor="ctr"/>
            <a:lstStyle/>
            <a:p>
              <a:endParaRPr lang="en-US"/>
            </a:p>
          </p:txBody>
        </p:sp>
        <p:sp>
          <p:nvSpPr>
            <p:cNvPr id="82" name="Freihandform 81">
              <a:extLst>
                <a:ext uri="{FF2B5EF4-FFF2-40B4-BE49-F238E27FC236}">
                  <a16:creationId xmlns:a16="http://schemas.microsoft.com/office/drawing/2014/main" id="{80321C5B-ABAA-896D-BD9A-D7EA54C55C20}"/>
                </a:ext>
              </a:extLst>
            </p:cNvPr>
            <p:cNvSpPr/>
            <p:nvPr/>
          </p:nvSpPr>
          <p:spPr>
            <a:xfrm>
              <a:off x="4800600" y="1943100"/>
              <a:ext cx="2590800" cy="1905000"/>
            </a:xfrm>
            <a:custGeom>
              <a:avLst/>
              <a:gdLst>
                <a:gd name="connsiteX0" fmla="*/ 2362200 w 2590800"/>
                <a:gd name="connsiteY0" fmla="*/ 685800 h 1905000"/>
                <a:gd name="connsiteX1" fmla="*/ 2362200 w 2590800"/>
                <a:gd name="connsiteY1" fmla="*/ 381000 h 1905000"/>
                <a:gd name="connsiteX2" fmla="*/ 1981200 w 2590800"/>
                <a:gd name="connsiteY2" fmla="*/ 0 h 1905000"/>
                <a:gd name="connsiteX3" fmla="*/ 609600 w 2590800"/>
                <a:gd name="connsiteY3" fmla="*/ 0 h 1905000"/>
                <a:gd name="connsiteX4" fmla="*/ 228600 w 2590800"/>
                <a:gd name="connsiteY4" fmla="*/ 381000 h 1905000"/>
                <a:gd name="connsiteX5" fmla="*/ 228600 w 2590800"/>
                <a:gd name="connsiteY5" fmla="*/ 685800 h 1905000"/>
                <a:gd name="connsiteX6" fmla="*/ 0 w 2590800"/>
                <a:gd name="connsiteY6" fmla="*/ 914400 h 1905000"/>
                <a:gd name="connsiteX7" fmla="*/ 228600 w 2590800"/>
                <a:gd name="connsiteY7" fmla="*/ 1143000 h 1905000"/>
                <a:gd name="connsiteX8" fmla="*/ 228600 w 2590800"/>
                <a:gd name="connsiteY8" fmla="*/ 1219200 h 1905000"/>
                <a:gd name="connsiteX9" fmla="*/ 509949 w 2590800"/>
                <a:gd name="connsiteY9" fmla="*/ 1641234 h 1905000"/>
                <a:gd name="connsiteX10" fmla="*/ 1002306 w 2590800"/>
                <a:gd name="connsiteY10" fmla="*/ 1846383 h 1905000"/>
                <a:gd name="connsiteX11" fmla="*/ 1295400 w 2590800"/>
                <a:gd name="connsiteY11" fmla="*/ 1905000 h 1905000"/>
                <a:gd name="connsiteX12" fmla="*/ 1295400 w 2590800"/>
                <a:gd name="connsiteY12" fmla="*/ 1905000 h 1905000"/>
                <a:gd name="connsiteX13" fmla="*/ 1588475 w 2590800"/>
                <a:gd name="connsiteY13" fmla="*/ 1846383 h 1905000"/>
                <a:gd name="connsiteX14" fmla="*/ 2080860 w 2590800"/>
                <a:gd name="connsiteY14" fmla="*/ 1641224 h 1905000"/>
                <a:gd name="connsiteX15" fmla="*/ 2362200 w 2590800"/>
                <a:gd name="connsiteY15" fmla="*/ 1219200 h 1905000"/>
                <a:gd name="connsiteX16" fmla="*/ 2362200 w 2590800"/>
                <a:gd name="connsiteY16" fmla="*/ 1143000 h 1905000"/>
                <a:gd name="connsiteX17" fmla="*/ 2590800 w 2590800"/>
                <a:gd name="connsiteY17" fmla="*/ 914400 h 1905000"/>
                <a:gd name="connsiteX18" fmla="*/ 2362200 w 2590800"/>
                <a:gd name="connsiteY18" fmla="*/ 685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0800" h="1905000">
                  <a:moveTo>
                    <a:pt x="2362200" y="685800"/>
                  </a:moveTo>
                  <a:lnTo>
                    <a:pt x="2362200" y="381000"/>
                  </a:lnTo>
                  <a:cubicBezTo>
                    <a:pt x="2362200" y="170583"/>
                    <a:pt x="2191617" y="0"/>
                    <a:pt x="1981200" y="0"/>
                  </a:cubicBezTo>
                  <a:lnTo>
                    <a:pt x="609600" y="0"/>
                  </a:lnTo>
                  <a:cubicBezTo>
                    <a:pt x="399183" y="0"/>
                    <a:pt x="228600" y="170583"/>
                    <a:pt x="228600" y="381000"/>
                  </a:cubicBezTo>
                  <a:lnTo>
                    <a:pt x="228600" y="685800"/>
                  </a:lnTo>
                  <a:cubicBezTo>
                    <a:pt x="102346" y="685800"/>
                    <a:pt x="0" y="788146"/>
                    <a:pt x="0" y="914400"/>
                  </a:cubicBezTo>
                  <a:cubicBezTo>
                    <a:pt x="0" y="1040654"/>
                    <a:pt x="102346" y="1143000"/>
                    <a:pt x="228600" y="1143000"/>
                  </a:cubicBezTo>
                  <a:lnTo>
                    <a:pt x="228600" y="1219200"/>
                  </a:lnTo>
                  <a:cubicBezTo>
                    <a:pt x="228600" y="1403766"/>
                    <a:pt x="339576" y="1570234"/>
                    <a:pt x="509949" y="1641234"/>
                  </a:cubicBezTo>
                  <a:lnTo>
                    <a:pt x="1002306" y="1846383"/>
                  </a:lnTo>
                  <a:cubicBezTo>
                    <a:pt x="1095185" y="1885083"/>
                    <a:pt x="1194797" y="1905000"/>
                    <a:pt x="1295400" y="1905000"/>
                  </a:cubicBezTo>
                  <a:lnTo>
                    <a:pt x="1295400" y="1905000"/>
                  </a:lnTo>
                  <a:cubicBezTo>
                    <a:pt x="1396003" y="1905000"/>
                    <a:pt x="1495606" y="1885074"/>
                    <a:pt x="1588475" y="1846383"/>
                  </a:cubicBezTo>
                  <a:lnTo>
                    <a:pt x="2080860" y="1641224"/>
                  </a:lnTo>
                  <a:cubicBezTo>
                    <a:pt x="2251224" y="1570244"/>
                    <a:pt x="2362200" y="1403776"/>
                    <a:pt x="2362200" y="1219200"/>
                  </a:cubicBezTo>
                  <a:lnTo>
                    <a:pt x="2362200" y="1143000"/>
                  </a:lnTo>
                  <a:cubicBezTo>
                    <a:pt x="2488454" y="1143000"/>
                    <a:pt x="2590800" y="1040654"/>
                    <a:pt x="2590800" y="914400"/>
                  </a:cubicBezTo>
                  <a:cubicBezTo>
                    <a:pt x="2590800" y="788146"/>
                    <a:pt x="2488454" y="685800"/>
                    <a:pt x="2362200" y="685800"/>
                  </a:cubicBezTo>
                  <a:close/>
                </a:path>
              </a:pathLst>
            </a:custGeom>
            <a:solidFill>
              <a:srgbClr val="AD8366"/>
            </a:solidFill>
            <a:ln w="9525" cap="flat">
              <a:noFill/>
              <a:prstDash val="solid"/>
              <a:miter/>
            </a:ln>
          </p:spPr>
          <p:txBody>
            <a:bodyPr rtlCol="0" anchor="ctr"/>
            <a:lstStyle/>
            <a:p>
              <a:endParaRPr lang="en-US"/>
            </a:p>
          </p:txBody>
        </p:sp>
        <p:sp>
          <p:nvSpPr>
            <p:cNvPr id="83" name="Freihandform 82">
              <a:extLst>
                <a:ext uri="{FF2B5EF4-FFF2-40B4-BE49-F238E27FC236}">
                  <a16:creationId xmlns:a16="http://schemas.microsoft.com/office/drawing/2014/main" id="{F662CD6A-9632-A9F0-1F2D-1F42209CA7BB}"/>
                </a:ext>
              </a:extLst>
            </p:cNvPr>
            <p:cNvSpPr/>
            <p:nvPr/>
          </p:nvSpPr>
          <p:spPr>
            <a:xfrm>
              <a:off x="5486409" y="2705100"/>
              <a:ext cx="152400" cy="228600"/>
            </a:xfrm>
            <a:custGeom>
              <a:avLst/>
              <a:gdLst>
                <a:gd name="connsiteX0" fmla="*/ 76200 w 152400"/>
                <a:gd name="connsiteY0" fmla="*/ 228600 h 228600"/>
                <a:gd name="connsiteX1" fmla="*/ 76200 w 152400"/>
                <a:gd name="connsiteY1" fmla="*/ 228600 h 228600"/>
                <a:gd name="connsiteX2" fmla="*/ 0 w 152400"/>
                <a:gd name="connsiteY2" fmla="*/ 152400 h 228600"/>
                <a:gd name="connsiteX3" fmla="*/ 0 w 152400"/>
                <a:gd name="connsiteY3" fmla="*/ 76200 h 228600"/>
                <a:gd name="connsiteX4" fmla="*/ 76200 w 152400"/>
                <a:gd name="connsiteY4" fmla="*/ 0 h 228600"/>
                <a:gd name="connsiteX5" fmla="*/ 76200 w 152400"/>
                <a:gd name="connsiteY5" fmla="*/ 0 h 228600"/>
                <a:gd name="connsiteX6" fmla="*/ 152400 w 152400"/>
                <a:gd name="connsiteY6" fmla="*/ 76200 h 228600"/>
                <a:gd name="connsiteX7" fmla="*/ 152400 w 152400"/>
                <a:gd name="connsiteY7" fmla="*/ 152400 h 228600"/>
                <a:gd name="connsiteX8" fmla="*/ 76200 w 152400"/>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76200" y="228600"/>
                  </a:moveTo>
                  <a:lnTo>
                    <a:pt x="76200" y="228600"/>
                  </a:lnTo>
                  <a:cubicBezTo>
                    <a:pt x="34290" y="228600"/>
                    <a:pt x="0" y="194310"/>
                    <a:pt x="0" y="152400"/>
                  </a:cubicBezTo>
                  <a:lnTo>
                    <a:pt x="0" y="76200"/>
                  </a:lnTo>
                  <a:cubicBezTo>
                    <a:pt x="0" y="34290"/>
                    <a:pt x="34290" y="0"/>
                    <a:pt x="76200" y="0"/>
                  </a:cubicBezTo>
                  <a:lnTo>
                    <a:pt x="76200" y="0"/>
                  </a:lnTo>
                  <a:cubicBezTo>
                    <a:pt x="118110" y="0"/>
                    <a:pt x="152400" y="34290"/>
                    <a:pt x="152400" y="76200"/>
                  </a:cubicBezTo>
                  <a:lnTo>
                    <a:pt x="152400" y="152400"/>
                  </a:lnTo>
                  <a:cubicBezTo>
                    <a:pt x="152400" y="194310"/>
                    <a:pt x="118100" y="228600"/>
                    <a:pt x="76200" y="228600"/>
                  </a:cubicBezTo>
                  <a:close/>
                </a:path>
              </a:pathLst>
            </a:custGeom>
            <a:solidFill>
              <a:srgbClr val="623F33"/>
            </a:solidFill>
            <a:ln w="9525" cap="flat">
              <a:noFill/>
              <a:prstDash val="solid"/>
              <a:miter/>
            </a:ln>
          </p:spPr>
          <p:txBody>
            <a:bodyPr rtlCol="0" anchor="ctr"/>
            <a:lstStyle/>
            <a:p>
              <a:endParaRPr lang="en-US"/>
            </a:p>
          </p:txBody>
        </p:sp>
        <p:sp>
          <p:nvSpPr>
            <p:cNvPr id="84" name="Freihandform 83">
              <a:extLst>
                <a:ext uri="{FF2B5EF4-FFF2-40B4-BE49-F238E27FC236}">
                  <a16:creationId xmlns:a16="http://schemas.microsoft.com/office/drawing/2014/main" id="{808ABD7A-5864-EDF3-02B0-0FCD99F5DF20}"/>
                </a:ext>
              </a:extLst>
            </p:cNvPr>
            <p:cNvSpPr/>
            <p:nvPr/>
          </p:nvSpPr>
          <p:spPr>
            <a:xfrm>
              <a:off x="6553200" y="2705100"/>
              <a:ext cx="152400" cy="228600"/>
            </a:xfrm>
            <a:custGeom>
              <a:avLst/>
              <a:gdLst>
                <a:gd name="connsiteX0" fmla="*/ 76200 w 152400"/>
                <a:gd name="connsiteY0" fmla="*/ 228600 h 228600"/>
                <a:gd name="connsiteX1" fmla="*/ 76200 w 152400"/>
                <a:gd name="connsiteY1" fmla="*/ 228600 h 228600"/>
                <a:gd name="connsiteX2" fmla="*/ 0 w 152400"/>
                <a:gd name="connsiteY2" fmla="*/ 152400 h 228600"/>
                <a:gd name="connsiteX3" fmla="*/ 0 w 152400"/>
                <a:gd name="connsiteY3" fmla="*/ 76200 h 228600"/>
                <a:gd name="connsiteX4" fmla="*/ 76200 w 152400"/>
                <a:gd name="connsiteY4" fmla="*/ 0 h 228600"/>
                <a:gd name="connsiteX5" fmla="*/ 76200 w 152400"/>
                <a:gd name="connsiteY5" fmla="*/ 0 h 228600"/>
                <a:gd name="connsiteX6" fmla="*/ 152400 w 152400"/>
                <a:gd name="connsiteY6" fmla="*/ 76200 h 228600"/>
                <a:gd name="connsiteX7" fmla="*/ 152400 w 152400"/>
                <a:gd name="connsiteY7" fmla="*/ 152400 h 228600"/>
                <a:gd name="connsiteX8" fmla="*/ 76200 w 152400"/>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76200" y="228600"/>
                  </a:moveTo>
                  <a:lnTo>
                    <a:pt x="76200" y="228600"/>
                  </a:lnTo>
                  <a:cubicBezTo>
                    <a:pt x="34290" y="228600"/>
                    <a:pt x="0" y="194310"/>
                    <a:pt x="0" y="152400"/>
                  </a:cubicBezTo>
                  <a:lnTo>
                    <a:pt x="0" y="76200"/>
                  </a:lnTo>
                  <a:cubicBezTo>
                    <a:pt x="0" y="34290"/>
                    <a:pt x="34290" y="0"/>
                    <a:pt x="76200" y="0"/>
                  </a:cubicBezTo>
                  <a:lnTo>
                    <a:pt x="76200" y="0"/>
                  </a:lnTo>
                  <a:cubicBezTo>
                    <a:pt x="118110" y="0"/>
                    <a:pt x="152400" y="34290"/>
                    <a:pt x="152400" y="76200"/>
                  </a:cubicBezTo>
                  <a:lnTo>
                    <a:pt x="152400" y="152400"/>
                  </a:lnTo>
                  <a:cubicBezTo>
                    <a:pt x="152400" y="194310"/>
                    <a:pt x="118110" y="228600"/>
                    <a:pt x="76200" y="228600"/>
                  </a:cubicBezTo>
                  <a:close/>
                </a:path>
              </a:pathLst>
            </a:custGeom>
            <a:solidFill>
              <a:srgbClr val="623F33"/>
            </a:solidFill>
            <a:ln w="9525" cap="flat">
              <a:noFill/>
              <a:prstDash val="solid"/>
              <a:miter/>
            </a:ln>
          </p:spPr>
          <p:txBody>
            <a:bodyPr rtlCol="0" anchor="ctr"/>
            <a:lstStyle/>
            <a:p>
              <a:endParaRPr lang="en-US"/>
            </a:p>
          </p:txBody>
        </p:sp>
        <p:sp>
          <p:nvSpPr>
            <p:cNvPr id="85" name="Freihandform 84">
              <a:extLst>
                <a:ext uri="{FF2B5EF4-FFF2-40B4-BE49-F238E27FC236}">
                  <a16:creationId xmlns:a16="http://schemas.microsoft.com/office/drawing/2014/main" id="{8CCE795E-B761-C40A-0F55-921BA5FF310D}"/>
                </a:ext>
              </a:extLst>
            </p:cNvPr>
            <p:cNvSpPr/>
            <p:nvPr/>
          </p:nvSpPr>
          <p:spPr>
            <a:xfrm>
              <a:off x="5714998" y="3238485"/>
              <a:ext cx="762018" cy="230700"/>
            </a:xfrm>
            <a:custGeom>
              <a:avLst/>
              <a:gdLst>
                <a:gd name="connsiteX0" fmla="*/ 381012 w 762018"/>
                <a:gd name="connsiteY0" fmla="*/ 230700 h 230700"/>
                <a:gd name="connsiteX1" fmla="*/ 33349 w 762018"/>
                <a:gd name="connsiteY1" fmla="*/ 139213 h 230700"/>
                <a:gd name="connsiteX2" fmla="*/ 13223 w 762018"/>
                <a:gd name="connsiteY2" fmla="*/ 33362 h 230700"/>
                <a:gd name="connsiteX3" fmla="*/ 119074 w 762018"/>
                <a:gd name="connsiteY3" fmla="*/ 13235 h 230700"/>
                <a:gd name="connsiteX4" fmla="*/ 381012 w 762018"/>
                <a:gd name="connsiteY4" fmla="*/ 78310 h 230700"/>
                <a:gd name="connsiteX5" fmla="*/ 642949 w 762018"/>
                <a:gd name="connsiteY5" fmla="*/ 13235 h 230700"/>
                <a:gd name="connsiteX6" fmla="*/ 748800 w 762018"/>
                <a:gd name="connsiteY6" fmla="*/ 33362 h 230700"/>
                <a:gd name="connsiteX7" fmla="*/ 728674 w 762018"/>
                <a:gd name="connsiteY7" fmla="*/ 139213 h 230700"/>
                <a:gd name="connsiteX8" fmla="*/ 381012 w 762018"/>
                <a:gd name="connsiteY8" fmla="*/ 230700 h 2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18" h="230700">
                  <a:moveTo>
                    <a:pt x="381012" y="230700"/>
                  </a:moveTo>
                  <a:cubicBezTo>
                    <a:pt x="245537" y="230700"/>
                    <a:pt x="118817" y="197363"/>
                    <a:pt x="33349" y="139213"/>
                  </a:cubicBezTo>
                  <a:cubicBezTo>
                    <a:pt x="-1436" y="115553"/>
                    <a:pt x="-10485" y="68147"/>
                    <a:pt x="13223" y="33362"/>
                  </a:cubicBezTo>
                  <a:cubicBezTo>
                    <a:pt x="36845" y="-1386"/>
                    <a:pt x="84289" y="-10434"/>
                    <a:pt x="119074" y="13235"/>
                  </a:cubicBezTo>
                  <a:cubicBezTo>
                    <a:pt x="178977" y="53974"/>
                    <a:pt x="276903" y="78310"/>
                    <a:pt x="381012" y="78310"/>
                  </a:cubicBezTo>
                  <a:cubicBezTo>
                    <a:pt x="485120" y="78310"/>
                    <a:pt x="583046" y="53974"/>
                    <a:pt x="642949" y="13235"/>
                  </a:cubicBezTo>
                  <a:cubicBezTo>
                    <a:pt x="677810" y="-10501"/>
                    <a:pt x="725140" y="-1424"/>
                    <a:pt x="748800" y="33362"/>
                  </a:cubicBezTo>
                  <a:cubicBezTo>
                    <a:pt x="772498" y="68147"/>
                    <a:pt x="763459" y="115553"/>
                    <a:pt x="728674" y="139213"/>
                  </a:cubicBezTo>
                  <a:cubicBezTo>
                    <a:pt x="643216" y="197363"/>
                    <a:pt x="516486" y="230700"/>
                    <a:pt x="381012" y="230700"/>
                  </a:cubicBezTo>
                  <a:close/>
                </a:path>
              </a:pathLst>
            </a:custGeom>
            <a:solidFill>
              <a:srgbClr val="8F6951"/>
            </a:solidFill>
            <a:ln w="9525" cap="flat">
              <a:noFill/>
              <a:prstDash val="solid"/>
              <a:miter/>
            </a:ln>
          </p:spPr>
          <p:txBody>
            <a:bodyPr rtlCol="0" anchor="ctr"/>
            <a:lstStyle/>
            <a:p>
              <a:endParaRPr lang="en-US"/>
            </a:p>
          </p:txBody>
        </p:sp>
        <p:sp>
          <p:nvSpPr>
            <p:cNvPr id="86" name="Freihandform 85">
              <a:extLst>
                <a:ext uri="{FF2B5EF4-FFF2-40B4-BE49-F238E27FC236}">
                  <a16:creationId xmlns:a16="http://schemas.microsoft.com/office/drawing/2014/main" id="{4596569C-7BBD-5CE1-D5EE-851B3D7A4857}"/>
                </a:ext>
              </a:extLst>
            </p:cNvPr>
            <p:cNvSpPr/>
            <p:nvPr/>
          </p:nvSpPr>
          <p:spPr>
            <a:xfrm>
              <a:off x="4620996" y="4345000"/>
              <a:ext cx="636813" cy="856030"/>
            </a:xfrm>
            <a:custGeom>
              <a:avLst/>
              <a:gdLst>
                <a:gd name="connsiteX0" fmla="*/ 636813 w 636813"/>
                <a:gd name="connsiteY0" fmla="*/ 856031 h 856030"/>
                <a:gd name="connsiteX1" fmla="*/ 636813 w 636813"/>
                <a:gd name="connsiteY1" fmla="*/ 683571 h 856030"/>
                <a:gd name="connsiteX2" fmla="*/ 562394 w 636813"/>
                <a:gd name="connsiteY2" fmla="*/ 483994 h 856030"/>
                <a:gd name="connsiteX3" fmla="*/ 143113 w 636813"/>
                <a:gd name="connsiteY3" fmla="*/ 0 h 856030"/>
                <a:gd name="connsiteX4" fmla="*/ 79591 w 636813"/>
                <a:gd name="connsiteY4" fmla="*/ 150904 h 856030"/>
                <a:gd name="connsiteX5" fmla="*/ 0 w 636813"/>
                <a:gd name="connsiteY5" fmla="*/ 787622 h 856030"/>
                <a:gd name="connsiteX6" fmla="*/ 636813 w 636813"/>
                <a:gd name="connsiteY6" fmla="*/ 856031 h 8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813" h="856030">
                  <a:moveTo>
                    <a:pt x="636813" y="856031"/>
                  </a:moveTo>
                  <a:lnTo>
                    <a:pt x="636813" y="683571"/>
                  </a:lnTo>
                  <a:cubicBezTo>
                    <a:pt x="636813" y="610257"/>
                    <a:pt x="610391" y="539410"/>
                    <a:pt x="562394" y="483994"/>
                  </a:cubicBezTo>
                  <a:lnTo>
                    <a:pt x="143113" y="0"/>
                  </a:lnTo>
                  <a:cubicBezTo>
                    <a:pt x="109280" y="42834"/>
                    <a:pt x="86630" y="94583"/>
                    <a:pt x="79591" y="150904"/>
                  </a:cubicBezTo>
                  <a:lnTo>
                    <a:pt x="0" y="787622"/>
                  </a:lnTo>
                  <a:lnTo>
                    <a:pt x="636813" y="856031"/>
                  </a:lnTo>
                  <a:close/>
                </a:path>
              </a:pathLst>
            </a:custGeom>
            <a:solidFill>
              <a:schemeClr val="accent5"/>
            </a:solidFill>
            <a:ln w="9525" cap="flat">
              <a:noFill/>
              <a:prstDash val="solid"/>
              <a:miter/>
            </a:ln>
          </p:spPr>
          <p:txBody>
            <a:bodyPr rtlCol="0" anchor="ctr"/>
            <a:lstStyle/>
            <a:p>
              <a:endParaRPr lang="en-US"/>
            </a:p>
          </p:txBody>
        </p:sp>
        <p:sp>
          <p:nvSpPr>
            <p:cNvPr id="87" name="Freihandform 86">
              <a:extLst>
                <a:ext uri="{FF2B5EF4-FFF2-40B4-BE49-F238E27FC236}">
                  <a16:creationId xmlns:a16="http://schemas.microsoft.com/office/drawing/2014/main" id="{4789FC8D-ABA2-007F-F302-2873FBBDABD8}"/>
                </a:ext>
              </a:extLst>
            </p:cNvPr>
            <p:cNvSpPr/>
            <p:nvPr/>
          </p:nvSpPr>
          <p:spPr>
            <a:xfrm>
              <a:off x="4573027" y="5030646"/>
              <a:ext cx="684782" cy="223362"/>
            </a:xfrm>
            <a:custGeom>
              <a:avLst/>
              <a:gdLst>
                <a:gd name="connsiteX0" fmla="*/ 684783 w 684782"/>
                <a:gd name="connsiteY0" fmla="*/ 70058 h 223362"/>
                <a:gd name="connsiteX1" fmla="*/ 56742 w 684782"/>
                <a:gd name="connsiteY1" fmla="*/ 278 h 223362"/>
                <a:gd name="connsiteX2" fmla="*/ 7193 w 684782"/>
                <a:gd name="connsiteY2" fmla="*/ 39911 h 223362"/>
                <a:gd name="connsiteX3" fmla="*/ 278 w 684782"/>
                <a:gd name="connsiteY3" fmla="*/ 102167 h 223362"/>
                <a:gd name="connsiteX4" fmla="*/ 39911 w 684782"/>
                <a:gd name="connsiteY4" fmla="*/ 151706 h 223362"/>
                <a:gd name="connsiteX5" fmla="*/ 684783 w 684782"/>
                <a:gd name="connsiteY5" fmla="*/ 223363 h 223362"/>
                <a:gd name="connsiteX6" fmla="*/ 684783 w 684782"/>
                <a:gd name="connsiteY6" fmla="*/ 70058 h 2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782" h="223362">
                  <a:moveTo>
                    <a:pt x="684783" y="70058"/>
                  </a:moveTo>
                  <a:lnTo>
                    <a:pt x="56742" y="278"/>
                  </a:lnTo>
                  <a:cubicBezTo>
                    <a:pt x="32110" y="-2456"/>
                    <a:pt x="9936" y="15289"/>
                    <a:pt x="7193" y="39911"/>
                  </a:cubicBezTo>
                  <a:lnTo>
                    <a:pt x="278" y="102167"/>
                  </a:lnTo>
                  <a:cubicBezTo>
                    <a:pt x="-2456" y="126789"/>
                    <a:pt x="15289" y="148973"/>
                    <a:pt x="39911" y="151706"/>
                  </a:cubicBezTo>
                  <a:lnTo>
                    <a:pt x="684783" y="223363"/>
                  </a:lnTo>
                  <a:lnTo>
                    <a:pt x="684783" y="70058"/>
                  </a:lnTo>
                  <a:close/>
                </a:path>
              </a:pathLst>
            </a:custGeom>
            <a:solidFill>
              <a:schemeClr val="accent6"/>
            </a:solidFill>
            <a:ln w="9525" cap="flat">
              <a:noFill/>
              <a:prstDash val="solid"/>
              <a:miter/>
            </a:ln>
          </p:spPr>
          <p:txBody>
            <a:bodyPr rtlCol="0" anchor="ctr"/>
            <a:lstStyle/>
            <a:p>
              <a:endParaRPr lang="en-US"/>
            </a:p>
          </p:txBody>
        </p:sp>
        <p:sp>
          <p:nvSpPr>
            <p:cNvPr id="88" name="Freihandform 87">
              <a:extLst>
                <a:ext uri="{FF2B5EF4-FFF2-40B4-BE49-F238E27FC236}">
                  <a16:creationId xmlns:a16="http://schemas.microsoft.com/office/drawing/2014/main" id="{F754FC67-6B31-9F03-C898-FAD7BEB64C90}"/>
                </a:ext>
              </a:extLst>
            </p:cNvPr>
            <p:cNvSpPr/>
            <p:nvPr/>
          </p:nvSpPr>
          <p:spPr>
            <a:xfrm>
              <a:off x="6934200" y="4345000"/>
              <a:ext cx="636812" cy="856030"/>
            </a:xfrm>
            <a:custGeom>
              <a:avLst/>
              <a:gdLst>
                <a:gd name="connsiteX0" fmla="*/ 0 w 636812"/>
                <a:gd name="connsiteY0" fmla="*/ 856031 h 856030"/>
                <a:gd name="connsiteX1" fmla="*/ 0 w 636812"/>
                <a:gd name="connsiteY1" fmla="*/ 683571 h 856030"/>
                <a:gd name="connsiteX2" fmla="*/ 74419 w 636812"/>
                <a:gd name="connsiteY2" fmla="*/ 483994 h 856030"/>
                <a:gd name="connsiteX3" fmla="*/ 493700 w 636812"/>
                <a:gd name="connsiteY3" fmla="*/ 0 h 856030"/>
                <a:gd name="connsiteX4" fmla="*/ 557222 w 636812"/>
                <a:gd name="connsiteY4" fmla="*/ 150904 h 856030"/>
                <a:gd name="connsiteX5" fmla="*/ 636813 w 636812"/>
                <a:gd name="connsiteY5" fmla="*/ 787622 h 856030"/>
                <a:gd name="connsiteX6" fmla="*/ 0 w 636812"/>
                <a:gd name="connsiteY6" fmla="*/ 856031 h 8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812" h="856030">
                  <a:moveTo>
                    <a:pt x="0" y="856031"/>
                  </a:moveTo>
                  <a:lnTo>
                    <a:pt x="0" y="683571"/>
                  </a:lnTo>
                  <a:cubicBezTo>
                    <a:pt x="0" y="610257"/>
                    <a:pt x="26422" y="539410"/>
                    <a:pt x="74419" y="483994"/>
                  </a:cubicBezTo>
                  <a:lnTo>
                    <a:pt x="493700" y="0"/>
                  </a:lnTo>
                  <a:cubicBezTo>
                    <a:pt x="527533" y="42834"/>
                    <a:pt x="550183" y="94583"/>
                    <a:pt x="557222" y="150904"/>
                  </a:cubicBezTo>
                  <a:lnTo>
                    <a:pt x="636813" y="787622"/>
                  </a:lnTo>
                  <a:lnTo>
                    <a:pt x="0" y="856031"/>
                  </a:lnTo>
                  <a:close/>
                </a:path>
              </a:pathLst>
            </a:custGeom>
            <a:solidFill>
              <a:schemeClr val="accent5"/>
            </a:solidFill>
            <a:ln w="9525" cap="flat">
              <a:noFill/>
              <a:prstDash val="solid"/>
              <a:miter/>
            </a:ln>
          </p:spPr>
          <p:txBody>
            <a:bodyPr rtlCol="0" anchor="ctr"/>
            <a:lstStyle/>
            <a:p>
              <a:endParaRPr lang="en-US"/>
            </a:p>
          </p:txBody>
        </p:sp>
        <p:sp>
          <p:nvSpPr>
            <p:cNvPr id="89" name="Freihandform 88">
              <a:extLst>
                <a:ext uri="{FF2B5EF4-FFF2-40B4-BE49-F238E27FC236}">
                  <a16:creationId xmlns:a16="http://schemas.microsoft.com/office/drawing/2014/main" id="{D9A38640-0953-742C-DBEF-68F2E574FF11}"/>
                </a:ext>
              </a:extLst>
            </p:cNvPr>
            <p:cNvSpPr/>
            <p:nvPr/>
          </p:nvSpPr>
          <p:spPr>
            <a:xfrm>
              <a:off x="6934200" y="5030646"/>
              <a:ext cx="684782" cy="223362"/>
            </a:xfrm>
            <a:custGeom>
              <a:avLst/>
              <a:gdLst>
                <a:gd name="connsiteX0" fmla="*/ 0 w 684782"/>
                <a:gd name="connsiteY0" fmla="*/ 70058 h 223362"/>
                <a:gd name="connsiteX1" fmla="*/ 628040 w 684782"/>
                <a:gd name="connsiteY1" fmla="*/ 278 h 223362"/>
                <a:gd name="connsiteX2" fmla="*/ 677589 w 684782"/>
                <a:gd name="connsiteY2" fmla="*/ 39911 h 223362"/>
                <a:gd name="connsiteX3" fmla="*/ 684505 w 684782"/>
                <a:gd name="connsiteY3" fmla="*/ 102167 h 223362"/>
                <a:gd name="connsiteX4" fmla="*/ 644871 w 684782"/>
                <a:gd name="connsiteY4" fmla="*/ 151706 h 223362"/>
                <a:gd name="connsiteX5" fmla="*/ 0 w 684782"/>
                <a:gd name="connsiteY5" fmla="*/ 223363 h 223362"/>
                <a:gd name="connsiteX6" fmla="*/ 0 w 684782"/>
                <a:gd name="connsiteY6" fmla="*/ 70058 h 2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782" h="223362">
                  <a:moveTo>
                    <a:pt x="0" y="70058"/>
                  </a:moveTo>
                  <a:lnTo>
                    <a:pt x="628040" y="278"/>
                  </a:lnTo>
                  <a:cubicBezTo>
                    <a:pt x="652672" y="-2456"/>
                    <a:pt x="674846" y="15289"/>
                    <a:pt x="677589" y="39911"/>
                  </a:cubicBezTo>
                  <a:lnTo>
                    <a:pt x="684505" y="102167"/>
                  </a:lnTo>
                  <a:cubicBezTo>
                    <a:pt x="687238" y="126789"/>
                    <a:pt x="669493" y="148973"/>
                    <a:pt x="644871" y="151706"/>
                  </a:cubicBezTo>
                  <a:lnTo>
                    <a:pt x="0" y="223363"/>
                  </a:lnTo>
                  <a:lnTo>
                    <a:pt x="0" y="70058"/>
                  </a:lnTo>
                  <a:close/>
                </a:path>
              </a:pathLst>
            </a:custGeom>
            <a:solidFill>
              <a:schemeClr val="accent6"/>
            </a:solidFill>
            <a:ln w="9525" cap="flat">
              <a:noFill/>
              <a:prstDash val="solid"/>
              <a:miter/>
            </a:ln>
          </p:spPr>
          <p:txBody>
            <a:bodyPr rtlCol="0" anchor="ctr"/>
            <a:lstStyle/>
            <a:p>
              <a:endParaRPr lang="en-US"/>
            </a:p>
          </p:txBody>
        </p:sp>
        <p:sp>
          <p:nvSpPr>
            <p:cNvPr id="90" name="Freihandform 89">
              <a:extLst>
                <a:ext uri="{FF2B5EF4-FFF2-40B4-BE49-F238E27FC236}">
                  <a16:creationId xmlns:a16="http://schemas.microsoft.com/office/drawing/2014/main" id="{5A229B84-8875-A62C-917F-31FA3FCDA949}"/>
                </a:ext>
              </a:extLst>
            </p:cNvPr>
            <p:cNvSpPr/>
            <p:nvPr/>
          </p:nvSpPr>
          <p:spPr>
            <a:xfrm>
              <a:off x="4800619" y="1950777"/>
              <a:ext cx="1075896" cy="1864890"/>
            </a:xfrm>
            <a:custGeom>
              <a:avLst/>
              <a:gdLst>
                <a:gd name="connsiteX0" fmla="*/ 628602 w 1075896"/>
                <a:gd name="connsiteY0" fmla="*/ 1475585 h 1864890"/>
                <a:gd name="connsiteX1" fmla="*/ 533400 w 1075896"/>
                <a:gd name="connsiteY1" fmla="*/ 1231506 h 1864890"/>
                <a:gd name="connsiteX2" fmla="*/ 533400 w 1075896"/>
                <a:gd name="connsiteY2" fmla="*/ 0 h 1864890"/>
                <a:gd name="connsiteX3" fmla="*/ 228600 w 1075896"/>
                <a:gd name="connsiteY3" fmla="*/ 373323 h 1864890"/>
                <a:gd name="connsiteX4" fmla="*/ 228600 w 1075896"/>
                <a:gd name="connsiteY4" fmla="*/ 678123 h 1864890"/>
                <a:gd name="connsiteX5" fmla="*/ 0 w 1075896"/>
                <a:gd name="connsiteY5" fmla="*/ 906723 h 1864890"/>
                <a:gd name="connsiteX6" fmla="*/ 228600 w 1075896"/>
                <a:gd name="connsiteY6" fmla="*/ 1135323 h 1864890"/>
                <a:gd name="connsiteX7" fmla="*/ 228600 w 1075896"/>
                <a:gd name="connsiteY7" fmla="*/ 1211523 h 1864890"/>
                <a:gd name="connsiteX8" fmla="*/ 509949 w 1075896"/>
                <a:gd name="connsiteY8" fmla="*/ 1633557 h 1864890"/>
                <a:gd name="connsiteX9" fmla="*/ 1002297 w 1075896"/>
                <a:gd name="connsiteY9" fmla="*/ 1838706 h 1864890"/>
                <a:gd name="connsiteX10" fmla="*/ 1075896 w 1075896"/>
                <a:gd name="connsiteY10" fmla="*/ 1864890 h 1864890"/>
                <a:gd name="connsiteX11" fmla="*/ 628602 w 1075896"/>
                <a:gd name="connsiteY11" fmla="*/ 1475585 h 18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896" h="1864890">
                  <a:moveTo>
                    <a:pt x="628602" y="1475585"/>
                  </a:moveTo>
                  <a:cubicBezTo>
                    <a:pt x="566861" y="1409386"/>
                    <a:pt x="533400" y="1322032"/>
                    <a:pt x="533400" y="1231506"/>
                  </a:cubicBezTo>
                  <a:lnTo>
                    <a:pt x="533400" y="0"/>
                  </a:lnTo>
                  <a:cubicBezTo>
                    <a:pt x="359502" y="35309"/>
                    <a:pt x="228600" y="189005"/>
                    <a:pt x="228600" y="373323"/>
                  </a:cubicBezTo>
                  <a:lnTo>
                    <a:pt x="228600" y="678123"/>
                  </a:lnTo>
                  <a:cubicBezTo>
                    <a:pt x="102346" y="678123"/>
                    <a:pt x="0" y="780469"/>
                    <a:pt x="0" y="906723"/>
                  </a:cubicBezTo>
                  <a:cubicBezTo>
                    <a:pt x="0" y="1032977"/>
                    <a:pt x="102346" y="1135323"/>
                    <a:pt x="228600" y="1135323"/>
                  </a:cubicBezTo>
                  <a:lnTo>
                    <a:pt x="228600" y="1211523"/>
                  </a:lnTo>
                  <a:cubicBezTo>
                    <a:pt x="228600" y="1396098"/>
                    <a:pt x="339576" y="1562567"/>
                    <a:pt x="509949" y="1633557"/>
                  </a:cubicBezTo>
                  <a:lnTo>
                    <a:pt x="1002297" y="1838706"/>
                  </a:lnTo>
                  <a:cubicBezTo>
                    <a:pt x="1026395" y="1848745"/>
                    <a:pt x="1050989" y="1857394"/>
                    <a:pt x="1075896" y="1864890"/>
                  </a:cubicBezTo>
                  <a:cubicBezTo>
                    <a:pt x="858288" y="1705708"/>
                    <a:pt x="713461" y="1566558"/>
                    <a:pt x="628602" y="1475585"/>
                  </a:cubicBezTo>
                  <a:close/>
                </a:path>
              </a:pathLst>
            </a:custGeom>
            <a:solidFill>
              <a:srgbClr val="A2795C"/>
            </a:solidFill>
            <a:ln w="9525" cap="flat">
              <a:noFill/>
              <a:prstDash val="solid"/>
              <a:miter/>
            </a:ln>
          </p:spPr>
          <p:txBody>
            <a:bodyPr rtlCol="0" anchor="ctr"/>
            <a:lstStyle/>
            <a:p>
              <a:endParaRPr lang="en-US"/>
            </a:p>
          </p:txBody>
        </p:sp>
      </p:grpSp>
      <p:sp>
        <p:nvSpPr>
          <p:cNvPr id="91" name="Oval 90">
            <a:extLst>
              <a:ext uri="{FF2B5EF4-FFF2-40B4-BE49-F238E27FC236}">
                <a16:creationId xmlns:a16="http://schemas.microsoft.com/office/drawing/2014/main" id="{DF35F59C-07B6-B2CE-D7A4-473AC930FC74}"/>
              </a:ext>
            </a:extLst>
          </p:cNvPr>
          <p:cNvSpPr/>
          <p:nvPr userDrawn="1"/>
        </p:nvSpPr>
        <p:spPr>
          <a:xfrm>
            <a:off x="1351680" y="4366857"/>
            <a:ext cx="471270" cy="4712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nvGrpSpPr>
          <p:cNvPr id="92" name="Grafik 17">
            <a:extLst>
              <a:ext uri="{FF2B5EF4-FFF2-40B4-BE49-F238E27FC236}">
                <a16:creationId xmlns:a16="http://schemas.microsoft.com/office/drawing/2014/main" id="{72E110A0-6651-4004-067E-22DEF61E5122}"/>
              </a:ext>
            </a:extLst>
          </p:cNvPr>
          <p:cNvGrpSpPr/>
          <p:nvPr userDrawn="1"/>
        </p:nvGrpSpPr>
        <p:grpSpPr>
          <a:xfrm>
            <a:off x="1449044" y="4471419"/>
            <a:ext cx="281190" cy="281196"/>
            <a:chOff x="4198557" y="1747591"/>
            <a:chExt cx="4876800" cy="4876905"/>
          </a:xfrm>
        </p:grpSpPr>
        <p:sp>
          <p:nvSpPr>
            <p:cNvPr id="93" name="Freihandform 92">
              <a:extLst>
                <a:ext uri="{FF2B5EF4-FFF2-40B4-BE49-F238E27FC236}">
                  <a16:creationId xmlns:a16="http://schemas.microsoft.com/office/drawing/2014/main" id="{EBCE277B-B0F1-B40D-C0E1-F0F78521C5E8}"/>
                </a:ext>
              </a:extLst>
            </p:cNvPr>
            <p:cNvSpPr/>
            <p:nvPr/>
          </p:nvSpPr>
          <p:spPr>
            <a:xfrm>
              <a:off x="4198557" y="1747591"/>
              <a:ext cx="3152775" cy="2295625"/>
            </a:xfrm>
            <a:custGeom>
              <a:avLst/>
              <a:gdLst>
                <a:gd name="connsiteX0" fmla="*/ 2152650 w 3152775"/>
                <a:gd name="connsiteY0" fmla="*/ 0 h 2295625"/>
                <a:gd name="connsiteX1" fmla="*/ 1009650 w 3152775"/>
                <a:gd name="connsiteY1" fmla="*/ 0 h 2295625"/>
                <a:gd name="connsiteX2" fmla="*/ 0 w 3152775"/>
                <a:gd name="connsiteY2" fmla="*/ 1009650 h 2295625"/>
                <a:gd name="connsiteX3" fmla="*/ 1009650 w 3152775"/>
                <a:gd name="connsiteY3" fmla="*/ 2009775 h 2295625"/>
                <a:gd name="connsiteX4" fmla="*/ 2152650 w 3152775"/>
                <a:gd name="connsiteY4" fmla="*/ 2009775 h 2295625"/>
                <a:gd name="connsiteX5" fmla="*/ 2355542 w 3152775"/>
                <a:gd name="connsiteY5" fmla="*/ 1986906 h 2295625"/>
                <a:gd name="connsiteX6" fmla="*/ 2624147 w 3152775"/>
                <a:gd name="connsiteY6" fmla="*/ 2252653 h 2295625"/>
                <a:gd name="connsiteX7" fmla="*/ 2778442 w 3152775"/>
                <a:gd name="connsiteY7" fmla="*/ 2284086 h 2295625"/>
                <a:gd name="connsiteX8" fmla="*/ 2867025 w 3152775"/>
                <a:gd name="connsiteY8" fmla="*/ 2152650 h 2295625"/>
                <a:gd name="connsiteX9" fmla="*/ 2867025 w 3152775"/>
                <a:gd name="connsiteY9" fmla="*/ 1704023 h 2295625"/>
                <a:gd name="connsiteX10" fmla="*/ 3152775 w 3152775"/>
                <a:gd name="connsiteY10" fmla="*/ 1009650 h 2295625"/>
                <a:gd name="connsiteX11" fmla="*/ 2152650 w 3152775"/>
                <a:gd name="connsiteY11" fmla="*/ 0 h 22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2775" h="2295625">
                  <a:moveTo>
                    <a:pt x="2152650" y="0"/>
                  </a:moveTo>
                  <a:lnTo>
                    <a:pt x="1009650" y="0"/>
                  </a:lnTo>
                  <a:cubicBezTo>
                    <a:pt x="458153" y="0"/>
                    <a:pt x="0" y="458153"/>
                    <a:pt x="0" y="1009650"/>
                  </a:cubicBezTo>
                  <a:cubicBezTo>
                    <a:pt x="0" y="1561148"/>
                    <a:pt x="458153" y="2009775"/>
                    <a:pt x="1009650" y="2009775"/>
                  </a:cubicBezTo>
                  <a:lnTo>
                    <a:pt x="2152650" y="2009775"/>
                  </a:lnTo>
                  <a:cubicBezTo>
                    <a:pt x="2218363" y="2009775"/>
                    <a:pt x="2284105" y="2001193"/>
                    <a:pt x="2355542" y="1986906"/>
                  </a:cubicBezTo>
                  <a:lnTo>
                    <a:pt x="2624147" y="2252653"/>
                  </a:lnTo>
                  <a:cubicBezTo>
                    <a:pt x="2664142" y="2295525"/>
                    <a:pt x="2727017" y="2306946"/>
                    <a:pt x="2778442" y="2284086"/>
                  </a:cubicBezTo>
                  <a:cubicBezTo>
                    <a:pt x="2832735" y="2261235"/>
                    <a:pt x="2867025" y="2209810"/>
                    <a:pt x="2867025" y="2152650"/>
                  </a:cubicBezTo>
                  <a:lnTo>
                    <a:pt x="2867025" y="1704023"/>
                  </a:lnTo>
                  <a:cubicBezTo>
                    <a:pt x="3049905" y="1515418"/>
                    <a:pt x="3152775" y="1266815"/>
                    <a:pt x="3152775" y="1009650"/>
                  </a:cubicBezTo>
                  <a:cubicBezTo>
                    <a:pt x="3152775" y="458153"/>
                    <a:pt x="2704148" y="0"/>
                    <a:pt x="2152650" y="0"/>
                  </a:cubicBezTo>
                  <a:close/>
                </a:path>
              </a:pathLst>
            </a:custGeom>
            <a:solidFill>
              <a:schemeClr val="accent3"/>
            </a:solidFill>
            <a:ln w="9525" cap="flat">
              <a:noFill/>
              <a:prstDash val="solid"/>
              <a:miter/>
            </a:ln>
          </p:spPr>
          <p:txBody>
            <a:bodyPr rtlCol="0" anchor="ctr"/>
            <a:lstStyle/>
            <a:p>
              <a:endParaRPr lang="en-US"/>
            </a:p>
          </p:txBody>
        </p:sp>
        <p:sp>
          <p:nvSpPr>
            <p:cNvPr id="94" name="Freihandform 93">
              <a:extLst>
                <a:ext uri="{FF2B5EF4-FFF2-40B4-BE49-F238E27FC236}">
                  <a16:creationId xmlns:a16="http://schemas.microsoft.com/office/drawing/2014/main" id="{F90F5D4C-7ABD-F93E-1D9F-897C2D443D91}"/>
                </a:ext>
              </a:extLst>
            </p:cNvPr>
            <p:cNvSpPr/>
            <p:nvPr/>
          </p:nvSpPr>
          <p:spPr>
            <a:xfrm>
              <a:off x="5779707" y="1747591"/>
              <a:ext cx="1571625" cy="2295629"/>
            </a:xfrm>
            <a:custGeom>
              <a:avLst/>
              <a:gdLst>
                <a:gd name="connsiteX0" fmla="*/ 1571625 w 1571625"/>
                <a:gd name="connsiteY0" fmla="*/ 1009650 h 2295629"/>
                <a:gd name="connsiteX1" fmla="*/ 1285875 w 1571625"/>
                <a:gd name="connsiteY1" fmla="*/ 1704023 h 2295629"/>
                <a:gd name="connsiteX2" fmla="*/ 1285875 w 1571625"/>
                <a:gd name="connsiteY2" fmla="*/ 2152650 h 2295629"/>
                <a:gd name="connsiteX3" fmla="*/ 1197292 w 1571625"/>
                <a:gd name="connsiteY3" fmla="*/ 2284086 h 2295629"/>
                <a:gd name="connsiteX4" fmla="*/ 1042997 w 1571625"/>
                <a:gd name="connsiteY4" fmla="*/ 2252653 h 2295629"/>
                <a:gd name="connsiteX5" fmla="*/ 774392 w 1571625"/>
                <a:gd name="connsiteY5" fmla="*/ 1986906 h 2295629"/>
                <a:gd name="connsiteX6" fmla="*/ 571500 w 1571625"/>
                <a:gd name="connsiteY6" fmla="*/ 2009775 h 2295629"/>
                <a:gd name="connsiteX7" fmla="*/ 0 w 1571625"/>
                <a:gd name="connsiteY7" fmla="*/ 2009775 h 2295629"/>
                <a:gd name="connsiteX8" fmla="*/ 0 w 1571625"/>
                <a:gd name="connsiteY8" fmla="*/ 0 h 2295629"/>
                <a:gd name="connsiteX9" fmla="*/ 571500 w 1571625"/>
                <a:gd name="connsiteY9" fmla="*/ 0 h 2295629"/>
                <a:gd name="connsiteX10" fmla="*/ 1571625 w 1571625"/>
                <a:gd name="connsiteY10" fmla="*/ 1009650 h 229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625" h="2295629">
                  <a:moveTo>
                    <a:pt x="1571625" y="1009650"/>
                  </a:moveTo>
                  <a:cubicBezTo>
                    <a:pt x="1571625" y="1266815"/>
                    <a:pt x="1468755" y="1515418"/>
                    <a:pt x="1285875" y="1704023"/>
                  </a:cubicBezTo>
                  <a:lnTo>
                    <a:pt x="1285875" y="2152650"/>
                  </a:lnTo>
                  <a:cubicBezTo>
                    <a:pt x="1285875" y="2209800"/>
                    <a:pt x="1251585" y="2261235"/>
                    <a:pt x="1197292" y="2284086"/>
                  </a:cubicBezTo>
                  <a:cubicBezTo>
                    <a:pt x="1145857" y="2306955"/>
                    <a:pt x="1082983" y="2295525"/>
                    <a:pt x="1042997" y="2252653"/>
                  </a:cubicBezTo>
                  <a:lnTo>
                    <a:pt x="774392" y="1986906"/>
                  </a:lnTo>
                  <a:cubicBezTo>
                    <a:pt x="702955" y="2001193"/>
                    <a:pt x="637222" y="2009775"/>
                    <a:pt x="571500" y="2009775"/>
                  </a:cubicBezTo>
                  <a:lnTo>
                    <a:pt x="0" y="2009775"/>
                  </a:lnTo>
                  <a:lnTo>
                    <a:pt x="0" y="0"/>
                  </a:lnTo>
                  <a:lnTo>
                    <a:pt x="571500" y="0"/>
                  </a:lnTo>
                  <a:cubicBezTo>
                    <a:pt x="1122998" y="0"/>
                    <a:pt x="1571625" y="458153"/>
                    <a:pt x="1571625" y="1009650"/>
                  </a:cubicBezTo>
                  <a:close/>
                </a:path>
              </a:pathLst>
            </a:custGeom>
            <a:solidFill>
              <a:schemeClr val="bg1"/>
            </a:solidFill>
            <a:ln w="9525" cap="flat">
              <a:noFill/>
              <a:prstDash val="solid"/>
              <a:miter/>
            </a:ln>
          </p:spPr>
          <p:txBody>
            <a:bodyPr rtlCol="0" anchor="ctr"/>
            <a:lstStyle/>
            <a:p>
              <a:endParaRPr lang="en-US"/>
            </a:p>
          </p:txBody>
        </p:sp>
        <p:sp>
          <p:nvSpPr>
            <p:cNvPr id="95" name="Freihandform 94">
              <a:extLst>
                <a:ext uri="{FF2B5EF4-FFF2-40B4-BE49-F238E27FC236}">
                  <a16:creationId xmlns:a16="http://schemas.microsoft.com/office/drawing/2014/main" id="{3BD8E497-0E17-9A49-97FE-B3D2346AAA4D}"/>
                </a:ext>
              </a:extLst>
            </p:cNvPr>
            <p:cNvSpPr/>
            <p:nvPr/>
          </p:nvSpPr>
          <p:spPr>
            <a:xfrm>
              <a:off x="5065332" y="2614366"/>
              <a:ext cx="285750" cy="285750"/>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chemeClr val="bg2"/>
            </a:solidFill>
            <a:ln w="9525" cap="flat">
              <a:noFill/>
              <a:prstDash val="solid"/>
              <a:miter/>
            </a:ln>
          </p:spPr>
          <p:txBody>
            <a:bodyPr rtlCol="0" anchor="ctr"/>
            <a:lstStyle/>
            <a:p>
              <a:endParaRPr lang="en-US"/>
            </a:p>
          </p:txBody>
        </p:sp>
        <p:sp>
          <p:nvSpPr>
            <p:cNvPr id="96" name="Freihandform 95">
              <a:extLst>
                <a:ext uri="{FF2B5EF4-FFF2-40B4-BE49-F238E27FC236}">
                  <a16:creationId xmlns:a16="http://schemas.microsoft.com/office/drawing/2014/main" id="{F1D87341-F645-1A6F-1754-0275CBCBD3D6}"/>
                </a:ext>
              </a:extLst>
            </p:cNvPr>
            <p:cNvSpPr/>
            <p:nvPr/>
          </p:nvSpPr>
          <p:spPr>
            <a:xfrm>
              <a:off x="5636832" y="2614366"/>
              <a:ext cx="285750" cy="285750"/>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chemeClr val="tx2">
                <a:lumMod val="75000"/>
              </a:schemeClr>
            </a:solidFill>
            <a:ln w="9525" cap="flat">
              <a:noFill/>
              <a:prstDash val="solid"/>
              <a:miter/>
            </a:ln>
          </p:spPr>
          <p:txBody>
            <a:bodyPr rtlCol="0" anchor="ctr"/>
            <a:lstStyle/>
            <a:p>
              <a:endParaRPr lang="en-US"/>
            </a:p>
          </p:txBody>
        </p:sp>
        <p:sp>
          <p:nvSpPr>
            <p:cNvPr id="97" name="Freihandform 96">
              <a:extLst>
                <a:ext uri="{FF2B5EF4-FFF2-40B4-BE49-F238E27FC236}">
                  <a16:creationId xmlns:a16="http://schemas.microsoft.com/office/drawing/2014/main" id="{0E6ADFB2-216C-23E6-049E-4A168F3D3A70}"/>
                </a:ext>
              </a:extLst>
            </p:cNvPr>
            <p:cNvSpPr/>
            <p:nvPr/>
          </p:nvSpPr>
          <p:spPr>
            <a:xfrm>
              <a:off x="6208332" y="2614366"/>
              <a:ext cx="285750" cy="285750"/>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chemeClr val="bg2"/>
            </a:solidFill>
            <a:ln w="9525" cap="flat">
              <a:noFill/>
              <a:prstDash val="solid"/>
              <a:miter/>
            </a:ln>
          </p:spPr>
          <p:txBody>
            <a:bodyPr rtlCol="0" anchor="ctr"/>
            <a:lstStyle/>
            <a:p>
              <a:endParaRPr lang="en-US"/>
            </a:p>
          </p:txBody>
        </p:sp>
        <p:sp>
          <p:nvSpPr>
            <p:cNvPr id="98" name="Freihandform 97">
              <a:extLst>
                <a:ext uri="{FF2B5EF4-FFF2-40B4-BE49-F238E27FC236}">
                  <a16:creationId xmlns:a16="http://schemas.microsoft.com/office/drawing/2014/main" id="{F9AB1175-8B9B-B9F4-E75A-4D14F7B72A09}"/>
                </a:ext>
              </a:extLst>
            </p:cNvPr>
            <p:cNvSpPr/>
            <p:nvPr/>
          </p:nvSpPr>
          <p:spPr>
            <a:xfrm>
              <a:off x="5922582" y="4328866"/>
              <a:ext cx="3152775" cy="2295630"/>
            </a:xfrm>
            <a:custGeom>
              <a:avLst/>
              <a:gdLst>
                <a:gd name="connsiteX0" fmla="*/ 2143125 w 3152775"/>
                <a:gd name="connsiteY0" fmla="*/ 0 h 2295630"/>
                <a:gd name="connsiteX1" fmla="*/ 1000125 w 3152775"/>
                <a:gd name="connsiteY1" fmla="*/ 0 h 2295630"/>
                <a:gd name="connsiteX2" fmla="*/ 0 w 3152775"/>
                <a:gd name="connsiteY2" fmla="*/ 1000125 h 2295630"/>
                <a:gd name="connsiteX3" fmla="*/ 285750 w 3152775"/>
                <a:gd name="connsiteY3" fmla="*/ 1704023 h 2295630"/>
                <a:gd name="connsiteX4" fmla="*/ 285750 w 3152775"/>
                <a:gd name="connsiteY4" fmla="*/ 2152650 h 2295630"/>
                <a:gd name="connsiteX5" fmla="*/ 374332 w 3152775"/>
                <a:gd name="connsiteY5" fmla="*/ 2284086 h 2295630"/>
                <a:gd name="connsiteX6" fmla="*/ 528628 w 3152775"/>
                <a:gd name="connsiteY6" fmla="*/ 2252653 h 2295630"/>
                <a:gd name="connsiteX7" fmla="*/ 797233 w 3152775"/>
                <a:gd name="connsiteY7" fmla="*/ 1986906 h 2295630"/>
                <a:gd name="connsiteX8" fmla="*/ 1000125 w 3152775"/>
                <a:gd name="connsiteY8" fmla="*/ 2009775 h 2295630"/>
                <a:gd name="connsiteX9" fmla="*/ 2143125 w 3152775"/>
                <a:gd name="connsiteY9" fmla="*/ 2009775 h 2295630"/>
                <a:gd name="connsiteX10" fmla="*/ 3152775 w 3152775"/>
                <a:gd name="connsiteY10" fmla="*/ 1000125 h 2295630"/>
                <a:gd name="connsiteX11" fmla="*/ 2143125 w 3152775"/>
                <a:gd name="connsiteY11" fmla="*/ 0 h 22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2775" h="2295630">
                  <a:moveTo>
                    <a:pt x="2143125" y="0"/>
                  </a:moveTo>
                  <a:lnTo>
                    <a:pt x="1000125" y="0"/>
                  </a:lnTo>
                  <a:cubicBezTo>
                    <a:pt x="448627" y="0"/>
                    <a:pt x="0" y="448628"/>
                    <a:pt x="0" y="1000125"/>
                  </a:cubicBezTo>
                  <a:cubicBezTo>
                    <a:pt x="0" y="1257290"/>
                    <a:pt x="102870" y="1515418"/>
                    <a:pt x="285750" y="1704023"/>
                  </a:cubicBezTo>
                  <a:lnTo>
                    <a:pt x="285750" y="2152650"/>
                  </a:lnTo>
                  <a:cubicBezTo>
                    <a:pt x="285750" y="2209800"/>
                    <a:pt x="320040" y="2261235"/>
                    <a:pt x="374332" y="2284086"/>
                  </a:cubicBezTo>
                  <a:cubicBezTo>
                    <a:pt x="425767" y="2306955"/>
                    <a:pt x="488642" y="2295525"/>
                    <a:pt x="528628" y="2252653"/>
                  </a:cubicBezTo>
                  <a:lnTo>
                    <a:pt x="797233" y="1986906"/>
                  </a:lnTo>
                  <a:cubicBezTo>
                    <a:pt x="868671" y="2001193"/>
                    <a:pt x="934403" y="2009775"/>
                    <a:pt x="1000125" y="2009775"/>
                  </a:cubicBezTo>
                  <a:lnTo>
                    <a:pt x="2143125" y="2009775"/>
                  </a:lnTo>
                  <a:cubicBezTo>
                    <a:pt x="2694623" y="2009775"/>
                    <a:pt x="3152775" y="1551623"/>
                    <a:pt x="3152775" y="1000125"/>
                  </a:cubicBezTo>
                  <a:cubicBezTo>
                    <a:pt x="3152775" y="448628"/>
                    <a:pt x="2694623" y="0"/>
                    <a:pt x="2143125" y="0"/>
                  </a:cubicBezTo>
                  <a:close/>
                </a:path>
              </a:pathLst>
            </a:custGeom>
            <a:solidFill>
              <a:schemeClr val="bg1"/>
            </a:solidFill>
            <a:ln w="9525" cap="flat">
              <a:noFill/>
              <a:prstDash val="solid"/>
              <a:miter/>
            </a:ln>
          </p:spPr>
          <p:txBody>
            <a:bodyPr rtlCol="0" anchor="ctr"/>
            <a:lstStyle/>
            <a:p>
              <a:endParaRPr lang="en-US"/>
            </a:p>
          </p:txBody>
        </p:sp>
        <p:sp>
          <p:nvSpPr>
            <p:cNvPr id="99" name="Freihandform 98">
              <a:extLst>
                <a:ext uri="{FF2B5EF4-FFF2-40B4-BE49-F238E27FC236}">
                  <a16:creationId xmlns:a16="http://schemas.microsoft.com/office/drawing/2014/main" id="{87FA441B-5CFB-DCAB-D957-C5854D733054}"/>
                </a:ext>
              </a:extLst>
            </p:cNvPr>
            <p:cNvSpPr/>
            <p:nvPr/>
          </p:nvSpPr>
          <p:spPr>
            <a:xfrm>
              <a:off x="7494207" y="4328866"/>
              <a:ext cx="1581150" cy="2009775"/>
            </a:xfrm>
            <a:custGeom>
              <a:avLst/>
              <a:gdLst>
                <a:gd name="connsiteX0" fmla="*/ 1581150 w 1581150"/>
                <a:gd name="connsiteY0" fmla="*/ 1000125 h 2009775"/>
                <a:gd name="connsiteX1" fmla="*/ 571500 w 1581150"/>
                <a:gd name="connsiteY1" fmla="*/ 2009775 h 2009775"/>
                <a:gd name="connsiteX2" fmla="*/ 0 w 1581150"/>
                <a:gd name="connsiteY2" fmla="*/ 2009775 h 2009775"/>
                <a:gd name="connsiteX3" fmla="*/ 0 w 1581150"/>
                <a:gd name="connsiteY3" fmla="*/ 0 h 2009775"/>
                <a:gd name="connsiteX4" fmla="*/ 571500 w 1581150"/>
                <a:gd name="connsiteY4" fmla="*/ 0 h 2009775"/>
                <a:gd name="connsiteX5" fmla="*/ 1581150 w 1581150"/>
                <a:gd name="connsiteY5" fmla="*/ 1000125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1150" h="2009775">
                  <a:moveTo>
                    <a:pt x="1581150" y="1000125"/>
                  </a:moveTo>
                  <a:cubicBezTo>
                    <a:pt x="1581150" y="1551623"/>
                    <a:pt x="1122998" y="2009775"/>
                    <a:pt x="571500" y="2009775"/>
                  </a:cubicBezTo>
                  <a:lnTo>
                    <a:pt x="0" y="2009775"/>
                  </a:lnTo>
                  <a:lnTo>
                    <a:pt x="0" y="0"/>
                  </a:lnTo>
                  <a:lnTo>
                    <a:pt x="571500" y="0"/>
                  </a:lnTo>
                  <a:cubicBezTo>
                    <a:pt x="1122998" y="0"/>
                    <a:pt x="1581150" y="448628"/>
                    <a:pt x="1581150" y="1000125"/>
                  </a:cubicBezTo>
                  <a:close/>
                </a:path>
              </a:pathLst>
            </a:custGeom>
            <a:solidFill>
              <a:schemeClr val="accent3"/>
            </a:solidFill>
            <a:ln w="9525" cap="flat">
              <a:noFill/>
              <a:prstDash val="solid"/>
              <a:miter/>
            </a:ln>
          </p:spPr>
          <p:txBody>
            <a:bodyPr rtlCol="0" anchor="ctr"/>
            <a:lstStyle/>
            <a:p>
              <a:endParaRPr lang="en-US"/>
            </a:p>
          </p:txBody>
        </p:sp>
        <p:sp>
          <p:nvSpPr>
            <p:cNvPr id="100" name="Freihandform 99">
              <a:extLst>
                <a:ext uri="{FF2B5EF4-FFF2-40B4-BE49-F238E27FC236}">
                  <a16:creationId xmlns:a16="http://schemas.microsoft.com/office/drawing/2014/main" id="{95C66FDA-265E-A77A-1B9A-A60426198D63}"/>
                </a:ext>
              </a:extLst>
            </p:cNvPr>
            <p:cNvSpPr/>
            <p:nvPr/>
          </p:nvSpPr>
          <p:spPr>
            <a:xfrm>
              <a:off x="6779832" y="5186116"/>
              <a:ext cx="285750" cy="285750"/>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chemeClr val="tx2"/>
            </a:solidFill>
            <a:ln w="9525" cap="flat">
              <a:noFill/>
              <a:prstDash val="solid"/>
              <a:miter/>
            </a:ln>
          </p:spPr>
          <p:txBody>
            <a:bodyPr rtlCol="0" anchor="ctr"/>
            <a:lstStyle/>
            <a:p>
              <a:endParaRPr lang="en-US"/>
            </a:p>
          </p:txBody>
        </p:sp>
        <p:sp>
          <p:nvSpPr>
            <p:cNvPr id="101" name="Freihandform 100">
              <a:extLst>
                <a:ext uri="{FF2B5EF4-FFF2-40B4-BE49-F238E27FC236}">
                  <a16:creationId xmlns:a16="http://schemas.microsoft.com/office/drawing/2014/main" id="{C202EA17-CD7C-7A1E-8320-1AB0249C603B}"/>
                </a:ext>
              </a:extLst>
            </p:cNvPr>
            <p:cNvSpPr/>
            <p:nvPr/>
          </p:nvSpPr>
          <p:spPr>
            <a:xfrm>
              <a:off x="7351332" y="5186116"/>
              <a:ext cx="285750" cy="285750"/>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chemeClr val="tx2"/>
            </a:solidFill>
            <a:ln w="9525" cap="flat">
              <a:noFill/>
              <a:prstDash val="solid"/>
              <a:miter/>
            </a:ln>
          </p:spPr>
          <p:txBody>
            <a:bodyPr rtlCol="0" anchor="ctr"/>
            <a:lstStyle/>
            <a:p>
              <a:endParaRPr lang="en-US"/>
            </a:p>
          </p:txBody>
        </p:sp>
        <p:grpSp>
          <p:nvGrpSpPr>
            <p:cNvPr id="102" name="Grafik 17">
              <a:extLst>
                <a:ext uri="{FF2B5EF4-FFF2-40B4-BE49-F238E27FC236}">
                  <a16:creationId xmlns:a16="http://schemas.microsoft.com/office/drawing/2014/main" id="{497DEA37-D65C-4CC2-3B72-3B65DC88521F}"/>
                </a:ext>
              </a:extLst>
            </p:cNvPr>
            <p:cNvGrpSpPr/>
            <p:nvPr/>
          </p:nvGrpSpPr>
          <p:grpSpPr>
            <a:xfrm>
              <a:off x="5779707" y="2614366"/>
              <a:ext cx="2428874" cy="2857500"/>
              <a:chOff x="5779707" y="2614366"/>
              <a:chExt cx="2428874" cy="2857500"/>
            </a:xfrm>
            <a:solidFill>
              <a:srgbClr val="29376D"/>
            </a:solidFill>
          </p:grpSpPr>
          <p:sp>
            <p:nvSpPr>
              <p:cNvPr id="103" name="Freihandform 102">
                <a:extLst>
                  <a:ext uri="{FF2B5EF4-FFF2-40B4-BE49-F238E27FC236}">
                    <a16:creationId xmlns:a16="http://schemas.microsoft.com/office/drawing/2014/main" id="{97C604EC-AF79-DA57-B6FD-368BD4C88421}"/>
                  </a:ext>
                </a:extLst>
              </p:cNvPr>
              <p:cNvSpPr/>
              <p:nvPr/>
            </p:nvSpPr>
            <p:spPr>
              <a:xfrm>
                <a:off x="7922832" y="5186116"/>
                <a:ext cx="285750" cy="285750"/>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chemeClr val="tx2"/>
              </a:solidFill>
              <a:ln w="9525" cap="flat">
                <a:noFill/>
                <a:prstDash val="solid"/>
                <a:miter/>
              </a:ln>
            </p:spPr>
            <p:txBody>
              <a:bodyPr rtlCol="0" anchor="ctr"/>
              <a:lstStyle/>
              <a:p>
                <a:endParaRPr lang="en-US"/>
              </a:p>
            </p:txBody>
          </p:sp>
          <p:sp>
            <p:nvSpPr>
              <p:cNvPr id="104" name="Freihandform 103">
                <a:extLst>
                  <a:ext uri="{FF2B5EF4-FFF2-40B4-BE49-F238E27FC236}">
                    <a16:creationId xmlns:a16="http://schemas.microsoft.com/office/drawing/2014/main" id="{7E7D6BA6-5CE5-7C0D-5A39-6AECAC8ACD98}"/>
                  </a:ext>
                </a:extLst>
              </p:cNvPr>
              <p:cNvSpPr/>
              <p:nvPr/>
            </p:nvSpPr>
            <p:spPr>
              <a:xfrm>
                <a:off x="7494207" y="5186116"/>
                <a:ext cx="142875" cy="285750"/>
              </a:xfrm>
              <a:custGeom>
                <a:avLst/>
                <a:gdLst>
                  <a:gd name="connsiteX0" fmla="*/ 142875 w 142875"/>
                  <a:gd name="connsiteY0" fmla="*/ 142875 h 285750"/>
                  <a:gd name="connsiteX1" fmla="*/ 0 w 142875"/>
                  <a:gd name="connsiteY1" fmla="*/ 285750 h 285750"/>
                  <a:gd name="connsiteX2" fmla="*/ 0 w 142875"/>
                  <a:gd name="connsiteY2" fmla="*/ 0 h 285750"/>
                  <a:gd name="connsiteX3" fmla="*/ 142875 w 142875"/>
                  <a:gd name="connsiteY3" fmla="*/ 142875 h 285750"/>
                </a:gdLst>
                <a:ahLst/>
                <a:cxnLst>
                  <a:cxn ang="0">
                    <a:pos x="connsiteX0" y="connsiteY0"/>
                  </a:cxn>
                  <a:cxn ang="0">
                    <a:pos x="connsiteX1" y="connsiteY1"/>
                  </a:cxn>
                  <a:cxn ang="0">
                    <a:pos x="connsiteX2" y="connsiteY2"/>
                  </a:cxn>
                  <a:cxn ang="0">
                    <a:pos x="connsiteX3" y="connsiteY3"/>
                  </a:cxn>
                </a:cxnLst>
                <a:rect l="l" t="t" r="r" b="b"/>
                <a:pathLst>
                  <a:path w="142875" h="285750">
                    <a:moveTo>
                      <a:pt x="142875" y="142875"/>
                    </a:moveTo>
                    <a:cubicBezTo>
                      <a:pt x="142875" y="222875"/>
                      <a:pt x="80020" y="285750"/>
                      <a:pt x="0" y="285750"/>
                    </a:cubicBezTo>
                    <a:lnTo>
                      <a:pt x="0" y="0"/>
                    </a:lnTo>
                    <a:cubicBezTo>
                      <a:pt x="80020" y="0"/>
                      <a:pt x="142875" y="62855"/>
                      <a:pt x="142875" y="142875"/>
                    </a:cubicBezTo>
                    <a:close/>
                  </a:path>
                </a:pathLst>
              </a:custGeom>
              <a:solidFill>
                <a:schemeClr val="tx2">
                  <a:lumMod val="75000"/>
                </a:schemeClr>
              </a:solidFill>
              <a:ln w="9525" cap="flat">
                <a:noFill/>
                <a:prstDash val="solid"/>
                <a:miter/>
              </a:ln>
            </p:spPr>
            <p:txBody>
              <a:bodyPr rtlCol="0" anchor="ctr"/>
              <a:lstStyle/>
              <a:p>
                <a:endParaRPr lang="en-US"/>
              </a:p>
            </p:txBody>
          </p:sp>
          <p:sp>
            <p:nvSpPr>
              <p:cNvPr id="105" name="Freihandform 104">
                <a:extLst>
                  <a:ext uri="{FF2B5EF4-FFF2-40B4-BE49-F238E27FC236}">
                    <a16:creationId xmlns:a16="http://schemas.microsoft.com/office/drawing/2014/main" id="{48809567-D229-701E-31AC-08126FF55F4D}"/>
                  </a:ext>
                </a:extLst>
              </p:cNvPr>
              <p:cNvSpPr/>
              <p:nvPr/>
            </p:nvSpPr>
            <p:spPr>
              <a:xfrm>
                <a:off x="5779707" y="2614366"/>
                <a:ext cx="142875" cy="285750"/>
              </a:xfrm>
              <a:custGeom>
                <a:avLst/>
                <a:gdLst>
                  <a:gd name="connsiteX0" fmla="*/ 142875 w 142875"/>
                  <a:gd name="connsiteY0" fmla="*/ 142875 h 285750"/>
                  <a:gd name="connsiteX1" fmla="*/ 0 w 142875"/>
                  <a:gd name="connsiteY1" fmla="*/ 285750 h 285750"/>
                  <a:gd name="connsiteX2" fmla="*/ 0 w 142875"/>
                  <a:gd name="connsiteY2" fmla="*/ 0 h 285750"/>
                  <a:gd name="connsiteX3" fmla="*/ 142875 w 142875"/>
                  <a:gd name="connsiteY3" fmla="*/ 142875 h 285750"/>
                </a:gdLst>
                <a:ahLst/>
                <a:cxnLst>
                  <a:cxn ang="0">
                    <a:pos x="connsiteX0" y="connsiteY0"/>
                  </a:cxn>
                  <a:cxn ang="0">
                    <a:pos x="connsiteX1" y="connsiteY1"/>
                  </a:cxn>
                  <a:cxn ang="0">
                    <a:pos x="connsiteX2" y="connsiteY2"/>
                  </a:cxn>
                  <a:cxn ang="0">
                    <a:pos x="connsiteX3" y="connsiteY3"/>
                  </a:cxn>
                </a:cxnLst>
                <a:rect l="l" t="t" r="r" b="b"/>
                <a:pathLst>
                  <a:path w="142875" h="285750">
                    <a:moveTo>
                      <a:pt x="142875" y="142875"/>
                    </a:moveTo>
                    <a:cubicBezTo>
                      <a:pt x="142875" y="222876"/>
                      <a:pt x="80020" y="285750"/>
                      <a:pt x="0" y="285750"/>
                    </a:cubicBezTo>
                    <a:lnTo>
                      <a:pt x="0" y="0"/>
                    </a:lnTo>
                    <a:cubicBezTo>
                      <a:pt x="80020" y="0"/>
                      <a:pt x="142875" y="62855"/>
                      <a:pt x="142875" y="142875"/>
                    </a:cubicBezTo>
                    <a:close/>
                  </a:path>
                </a:pathLst>
              </a:custGeom>
              <a:solidFill>
                <a:schemeClr val="bg2"/>
              </a:solidFill>
              <a:ln w="9525" cap="flat">
                <a:noFill/>
                <a:prstDash val="solid"/>
                <a:miter/>
              </a:ln>
            </p:spPr>
            <p:txBody>
              <a:bodyPr rtlCol="0" anchor="ctr"/>
              <a:lstStyle/>
              <a:p>
                <a:endParaRPr lang="en-US"/>
              </a:p>
            </p:txBody>
          </p:sp>
        </p:grpSp>
      </p:grpSp>
      <p:grpSp>
        <p:nvGrpSpPr>
          <p:cNvPr id="106" name="Grafik 32">
            <a:extLst>
              <a:ext uri="{FF2B5EF4-FFF2-40B4-BE49-F238E27FC236}">
                <a16:creationId xmlns:a16="http://schemas.microsoft.com/office/drawing/2014/main" id="{007958D0-5082-3744-1848-F95AC864900E}"/>
              </a:ext>
            </a:extLst>
          </p:cNvPr>
          <p:cNvGrpSpPr/>
          <p:nvPr userDrawn="1"/>
        </p:nvGrpSpPr>
        <p:grpSpPr>
          <a:xfrm>
            <a:off x="696899" y="4445467"/>
            <a:ext cx="875167" cy="1080000"/>
            <a:chOff x="990225" y="4397117"/>
            <a:chExt cx="414485" cy="511495"/>
          </a:xfrm>
        </p:grpSpPr>
        <p:sp>
          <p:nvSpPr>
            <p:cNvPr id="107" name="Freihandform 106">
              <a:extLst>
                <a:ext uri="{FF2B5EF4-FFF2-40B4-BE49-F238E27FC236}">
                  <a16:creationId xmlns:a16="http://schemas.microsoft.com/office/drawing/2014/main" id="{3487DA31-4DAD-793F-AAAA-F3568A2E0B40}"/>
                </a:ext>
              </a:extLst>
            </p:cNvPr>
            <p:cNvSpPr/>
            <p:nvPr/>
          </p:nvSpPr>
          <p:spPr>
            <a:xfrm>
              <a:off x="1104869" y="4705806"/>
              <a:ext cx="176377" cy="88158"/>
            </a:xfrm>
            <a:custGeom>
              <a:avLst/>
              <a:gdLst>
                <a:gd name="connsiteX0" fmla="*/ 176377 w 176377"/>
                <a:gd name="connsiteY0" fmla="*/ 8789 h 88158"/>
                <a:gd name="connsiteX1" fmla="*/ 88189 w 176377"/>
                <a:gd name="connsiteY1" fmla="*/ 0 h 88158"/>
                <a:gd name="connsiteX2" fmla="*/ 88189 w 176377"/>
                <a:gd name="connsiteY2" fmla="*/ 0 h 88158"/>
                <a:gd name="connsiteX3" fmla="*/ 0 w 176377"/>
                <a:gd name="connsiteY3" fmla="*/ 8789 h 88158"/>
                <a:gd name="connsiteX4" fmla="*/ 88189 w 176377"/>
                <a:gd name="connsiteY4" fmla="*/ 88159 h 88158"/>
                <a:gd name="connsiteX5" fmla="*/ 176377 w 176377"/>
                <a:gd name="connsiteY5" fmla="*/ 8789 h 8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77" h="88158">
                  <a:moveTo>
                    <a:pt x="176377" y="8789"/>
                  </a:moveTo>
                  <a:cubicBezTo>
                    <a:pt x="158482" y="3083"/>
                    <a:pt x="112749" y="308"/>
                    <a:pt x="88189" y="0"/>
                  </a:cubicBezTo>
                  <a:lnTo>
                    <a:pt x="88189" y="0"/>
                  </a:lnTo>
                  <a:cubicBezTo>
                    <a:pt x="63628" y="308"/>
                    <a:pt x="17896" y="3083"/>
                    <a:pt x="0" y="8789"/>
                  </a:cubicBezTo>
                  <a:lnTo>
                    <a:pt x="88189" y="88159"/>
                  </a:lnTo>
                  <a:lnTo>
                    <a:pt x="176377" y="8789"/>
                  </a:lnTo>
                  <a:close/>
                </a:path>
              </a:pathLst>
            </a:custGeom>
            <a:solidFill>
              <a:schemeClr val="accent6"/>
            </a:solidFill>
            <a:ln w="1088" cap="flat">
              <a:noFill/>
              <a:prstDash val="solid"/>
              <a:miter/>
            </a:ln>
          </p:spPr>
          <p:txBody>
            <a:bodyPr rtlCol="0" anchor="ctr"/>
            <a:lstStyle/>
            <a:p>
              <a:endParaRPr lang="en-US"/>
            </a:p>
          </p:txBody>
        </p:sp>
        <p:sp>
          <p:nvSpPr>
            <p:cNvPr id="108" name="Freihandform 107">
              <a:extLst>
                <a:ext uri="{FF2B5EF4-FFF2-40B4-BE49-F238E27FC236}">
                  <a16:creationId xmlns:a16="http://schemas.microsoft.com/office/drawing/2014/main" id="{C8F697FA-CF06-01EB-99F8-F5B5F5A1A38E}"/>
                </a:ext>
              </a:extLst>
            </p:cNvPr>
            <p:cNvSpPr/>
            <p:nvPr/>
          </p:nvSpPr>
          <p:spPr>
            <a:xfrm>
              <a:off x="1020192" y="4511762"/>
              <a:ext cx="345734" cy="396848"/>
            </a:xfrm>
            <a:custGeom>
              <a:avLst/>
              <a:gdLst>
                <a:gd name="connsiteX0" fmla="*/ 345526 w 345734"/>
                <a:gd name="connsiteY0" fmla="*/ 367112 h 396848"/>
                <a:gd name="connsiteX1" fmla="*/ 334364 w 345734"/>
                <a:gd name="connsiteY1" fmla="*/ 277807 h 396848"/>
                <a:gd name="connsiteX2" fmla="*/ 310516 w 345734"/>
                <a:gd name="connsiteY2" fmla="*/ 248717 h 396848"/>
                <a:gd name="connsiteX3" fmla="*/ 278611 w 345734"/>
                <a:gd name="connsiteY3" fmla="*/ 238082 h 396848"/>
                <a:gd name="connsiteX4" fmla="*/ 270339 w 345734"/>
                <a:gd name="connsiteY4" fmla="*/ 223412 h 396848"/>
                <a:gd name="connsiteX5" fmla="*/ 260969 w 345734"/>
                <a:gd name="connsiteY5" fmla="*/ 202834 h 396848"/>
                <a:gd name="connsiteX6" fmla="*/ 231387 w 345734"/>
                <a:gd name="connsiteY6" fmla="*/ 229458 h 396848"/>
                <a:gd name="connsiteX7" fmla="*/ 225782 w 345734"/>
                <a:gd name="connsiteY7" fmla="*/ 216578 h 396848"/>
                <a:gd name="connsiteX8" fmla="*/ 225782 w 345734"/>
                <a:gd name="connsiteY8" fmla="*/ 188135 h 396848"/>
                <a:gd name="connsiteX9" fmla="*/ 263770 w 345734"/>
                <a:gd name="connsiteY9" fmla="*/ 172306 h 396848"/>
                <a:gd name="connsiteX10" fmla="*/ 296330 w 345734"/>
                <a:gd name="connsiteY10" fmla="*/ 123464 h 396848"/>
                <a:gd name="connsiteX11" fmla="*/ 296330 w 345734"/>
                <a:gd name="connsiteY11" fmla="*/ 114645 h 396848"/>
                <a:gd name="connsiteX12" fmla="*/ 322787 w 345734"/>
                <a:gd name="connsiteY12" fmla="*/ 88189 h 396848"/>
                <a:gd name="connsiteX13" fmla="*/ 296330 w 345734"/>
                <a:gd name="connsiteY13" fmla="*/ 61732 h 396848"/>
                <a:gd name="connsiteX14" fmla="*/ 296330 w 345734"/>
                <a:gd name="connsiteY14" fmla="*/ 44094 h 396848"/>
                <a:gd name="connsiteX15" fmla="*/ 252236 w 345734"/>
                <a:gd name="connsiteY15" fmla="*/ 0 h 396848"/>
                <a:gd name="connsiteX16" fmla="*/ 93496 w 345734"/>
                <a:gd name="connsiteY16" fmla="*/ 0 h 396848"/>
                <a:gd name="connsiteX17" fmla="*/ 49402 w 345734"/>
                <a:gd name="connsiteY17" fmla="*/ 44094 h 396848"/>
                <a:gd name="connsiteX18" fmla="*/ 49402 w 345734"/>
                <a:gd name="connsiteY18" fmla="*/ 61732 h 396848"/>
                <a:gd name="connsiteX19" fmla="*/ 22946 w 345734"/>
                <a:gd name="connsiteY19" fmla="*/ 88189 h 396848"/>
                <a:gd name="connsiteX20" fmla="*/ 49402 w 345734"/>
                <a:gd name="connsiteY20" fmla="*/ 114645 h 396848"/>
                <a:gd name="connsiteX21" fmla="*/ 49402 w 345734"/>
                <a:gd name="connsiteY21" fmla="*/ 123464 h 396848"/>
                <a:gd name="connsiteX22" fmla="*/ 81964 w 345734"/>
                <a:gd name="connsiteY22" fmla="*/ 172307 h 396848"/>
                <a:gd name="connsiteX23" fmla="*/ 119953 w 345734"/>
                <a:gd name="connsiteY23" fmla="*/ 188136 h 396848"/>
                <a:gd name="connsiteX24" fmla="*/ 119953 w 345734"/>
                <a:gd name="connsiteY24" fmla="*/ 216578 h 396848"/>
                <a:gd name="connsiteX25" fmla="*/ 114305 w 345734"/>
                <a:gd name="connsiteY25" fmla="*/ 229498 h 396848"/>
                <a:gd name="connsiteX26" fmla="*/ 84679 w 345734"/>
                <a:gd name="connsiteY26" fmla="*/ 202834 h 396848"/>
                <a:gd name="connsiteX27" fmla="*/ 75309 w 345734"/>
                <a:gd name="connsiteY27" fmla="*/ 223412 h 396848"/>
                <a:gd name="connsiteX28" fmla="*/ 67041 w 345734"/>
                <a:gd name="connsiteY28" fmla="*/ 238109 h 396848"/>
                <a:gd name="connsiteX29" fmla="*/ 35218 w 345734"/>
                <a:gd name="connsiteY29" fmla="*/ 248717 h 396848"/>
                <a:gd name="connsiteX30" fmla="*/ 11371 w 345734"/>
                <a:gd name="connsiteY30" fmla="*/ 277807 h 396848"/>
                <a:gd name="connsiteX31" fmla="*/ 208 w 345734"/>
                <a:gd name="connsiteY31" fmla="*/ 367112 h 396848"/>
                <a:gd name="connsiteX32" fmla="*/ 26460 w 345734"/>
                <a:gd name="connsiteY32" fmla="*/ 396849 h 396848"/>
                <a:gd name="connsiteX33" fmla="*/ 26708 w 345734"/>
                <a:gd name="connsiteY33" fmla="*/ 396849 h 396848"/>
                <a:gd name="connsiteX34" fmla="*/ 319027 w 345734"/>
                <a:gd name="connsiteY34" fmla="*/ 396849 h 396848"/>
                <a:gd name="connsiteX35" fmla="*/ 319275 w 345734"/>
                <a:gd name="connsiteY35" fmla="*/ 396849 h 396848"/>
                <a:gd name="connsiteX36" fmla="*/ 345526 w 345734"/>
                <a:gd name="connsiteY36" fmla="*/ 367112 h 39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5734" h="396848">
                  <a:moveTo>
                    <a:pt x="345526" y="367112"/>
                  </a:moveTo>
                  <a:lnTo>
                    <a:pt x="334364" y="277807"/>
                  </a:lnTo>
                  <a:cubicBezTo>
                    <a:pt x="332678" y="264328"/>
                    <a:pt x="323403" y="253013"/>
                    <a:pt x="310516" y="248717"/>
                  </a:cubicBezTo>
                  <a:lnTo>
                    <a:pt x="278611" y="238082"/>
                  </a:lnTo>
                  <a:cubicBezTo>
                    <a:pt x="278696" y="237568"/>
                    <a:pt x="279818" y="229731"/>
                    <a:pt x="270339" y="223412"/>
                  </a:cubicBezTo>
                  <a:cubicBezTo>
                    <a:pt x="262622" y="218267"/>
                    <a:pt x="272728" y="208897"/>
                    <a:pt x="260969" y="202834"/>
                  </a:cubicBezTo>
                  <a:lnTo>
                    <a:pt x="231387" y="229458"/>
                  </a:lnTo>
                  <a:cubicBezTo>
                    <a:pt x="227895" y="226194"/>
                    <a:pt x="225782" y="221575"/>
                    <a:pt x="225782" y="216578"/>
                  </a:cubicBezTo>
                  <a:lnTo>
                    <a:pt x="225782" y="188135"/>
                  </a:lnTo>
                  <a:lnTo>
                    <a:pt x="263770" y="172306"/>
                  </a:lnTo>
                  <a:cubicBezTo>
                    <a:pt x="283487" y="164091"/>
                    <a:pt x="296330" y="144826"/>
                    <a:pt x="296330" y="123464"/>
                  </a:cubicBezTo>
                  <a:lnTo>
                    <a:pt x="296330" y="114645"/>
                  </a:lnTo>
                  <a:cubicBezTo>
                    <a:pt x="310942" y="114645"/>
                    <a:pt x="322787" y="102800"/>
                    <a:pt x="322787" y="88189"/>
                  </a:cubicBezTo>
                  <a:cubicBezTo>
                    <a:pt x="322787" y="73577"/>
                    <a:pt x="310942" y="61732"/>
                    <a:pt x="296330" y="61732"/>
                  </a:cubicBezTo>
                  <a:lnTo>
                    <a:pt x="296330" y="44094"/>
                  </a:lnTo>
                  <a:cubicBezTo>
                    <a:pt x="296330" y="19741"/>
                    <a:pt x="276588" y="0"/>
                    <a:pt x="252236" y="0"/>
                  </a:cubicBezTo>
                  <a:lnTo>
                    <a:pt x="93496" y="0"/>
                  </a:lnTo>
                  <a:cubicBezTo>
                    <a:pt x="69144" y="0"/>
                    <a:pt x="49402" y="19742"/>
                    <a:pt x="49402" y="44094"/>
                  </a:cubicBezTo>
                  <a:lnTo>
                    <a:pt x="49402" y="61732"/>
                  </a:lnTo>
                  <a:cubicBezTo>
                    <a:pt x="34790" y="61732"/>
                    <a:pt x="22946" y="73577"/>
                    <a:pt x="22946" y="88189"/>
                  </a:cubicBezTo>
                  <a:cubicBezTo>
                    <a:pt x="22946" y="102800"/>
                    <a:pt x="34790" y="114645"/>
                    <a:pt x="49402" y="114645"/>
                  </a:cubicBezTo>
                  <a:lnTo>
                    <a:pt x="49402" y="123464"/>
                  </a:lnTo>
                  <a:cubicBezTo>
                    <a:pt x="49402" y="144826"/>
                    <a:pt x="62246" y="164091"/>
                    <a:pt x="81964" y="172307"/>
                  </a:cubicBezTo>
                  <a:lnTo>
                    <a:pt x="119953" y="188136"/>
                  </a:lnTo>
                  <a:lnTo>
                    <a:pt x="119953" y="216578"/>
                  </a:lnTo>
                  <a:cubicBezTo>
                    <a:pt x="119953" y="221595"/>
                    <a:pt x="117822" y="226231"/>
                    <a:pt x="114305" y="229498"/>
                  </a:cubicBezTo>
                  <a:lnTo>
                    <a:pt x="84679" y="202834"/>
                  </a:lnTo>
                  <a:cubicBezTo>
                    <a:pt x="72920" y="208897"/>
                    <a:pt x="83025" y="218267"/>
                    <a:pt x="75309" y="223412"/>
                  </a:cubicBezTo>
                  <a:cubicBezTo>
                    <a:pt x="65509" y="229945"/>
                    <a:pt x="67040" y="238102"/>
                    <a:pt x="67041" y="238109"/>
                  </a:cubicBezTo>
                  <a:lnTo>
                    <a:pt x="35218" y="248717"/>
                  </a:lnTo>
                  <a:cubicBezTo>
                    <a:pt x="22330" y="253013"/>
                    <a:pt x="13055" y="264328"/>
                    <a:pt x="11371" y="277807"/>
                  </a:cubicBezTo>
                  <a:lnTo>
                    <a:pt x="208" y="367112"/>
                  </a:lnTo>
                  <a:cubicBezTo>
                    <a:pt x="-1766" y="382902"/>
                    <a:pt x="10546" y="396849"/>
                    <a:pt x="26460" y="396849"/>
                  </a:cubicBezTo>
                  <a:lnTo>
                    <a:pt x="26708" y="396849"/>
                  </a:lnTo>
                  <a:lnTo>
                    <a:pt x="319027" y="396849"/>
                  </a:lnTo>
                  <a:lnTo>
                    <a:pt x="319275" y="396849"/>
                  </a:lnTo>
                  <a:cubicBezTo>
                    <a:pt x="335188" y="396849"/>
                    <a:pt x="347501" y="382902"/>
                    <a:pt x="345526" y="367112"/>
                  </a:cubicBezTo>
                  <a:close/>
                </a:path>
              </a:pathLst>
            </a:custGeom>
            <a:solidFill>
              <a:srgbClr val="FFD7A3"/>
            </a:solidFill>
            <a:ln w="1088" cap="flat">
              <a:noFill/>
              <a:prstDash val="solid"/>
              <a:miter/>
            </a:ln>
          </p:spPr>
          <p:txBody>
            <a:bodyPr rtlCol="0" anchor="ctr"/>
            <a:lstStyle/>
            <a:p>
              <a:endParaRPr lang="en-US"/>
            </a:p>
          </p:txBody>
        </p:sp>
        <p:sp>
          <p:nvSpPr>
            <p:cNvPr id="109" name="Freihandform 108">
              <a:extLst>
                <a:ext uri="{FF2B5EF4-FFF2-40B4-BE49-F238E27FC236}">
                  <a16:creationId xmlns:a16="http://schemas.microsoft.com/office/drawing/2014/main" id="{C3D9C613-ABDF-3E12-07FB-790616612491}"/>
                </a:ext>
              </a:extLst>
            </p:cNvPr>
            <p:cNvSpPr/>
            <p:nvPr/>
          </p:nvSpPr>
          <p:spPr>
            <a:xfrm>
              <a:off x="990225" y="4397117"/>
              <a:ext cx="414485" cy="299841"/>
            </a:xfrm>
            <a:custGeom>
              <a:avLst/>
              <a:gdLst>
                <a:gd name="connsiteX0" fmla="*/ 414485 w 414485"/>
                <a:gd name="connsiteY0" fmla="*/ 154330 h 299841"/>
                <a:gd name="connsiteX1" fmla="*/ 378775 w 414485"/>
                <a:gd name="connsiteY1" fmla="*/ 107588 h 299841"/>
                <a:gd name="connsiteX2" fmla="*/ 379210 w 414485"/>
                <a:gd name="connsiteY2" fmla="*/ 101417 h 299841"/>
                <a:gd name="connsiteX3" fmla="*/ 333276 w 414485"/>
                <a:gd name="connsiteY3" fmla="*/ 53043 h 299841"/>
                <a:gd name="connsiteX4" fmla="*/ 286612 w 414485"/>
                <a:gd name="connsiteY4" fmla="*/ 17638 h 299841"/>
                <a:gd name="connsiteX5" fmla="*/ 265727 w 414485"/>
                <a:gd name="connsiteY5" fmla="*/ 22415 h 299841"/>
                <a:gd name="connsiteX6" fmla="*/ 224881 w 414485"/>
                <a:gd name="connsiteY6" fmla="*/ 0 h 299841"/>
                <a:gd name="connsiteX7" fmla="*/ 207243 w 414485"/>
                <a:gd name="connsiteY7" fmla="*/ 3357 h 299841"/>
                <a:gd name="connsiteX8" fmla="*/ 189606 w 414485"/>
                <a:gd name="connsiteY8" fmla="*/ 0 h 299841"/>
                <a:gd name="connsiteX9" fmla="*/ 148759 w 414485"/>
                <a:gd name="connsiteY9" fmla="*/ 22415 h 299841"/>
                <a:gd name="connsiteX10" fmla="*/ 127874 w 414485"/>
                <a:gd name="connsiteY10" fmla="*/ 17638 h 299841"/>
                <a:gd name="connsiteX11" fmla="*/ 81210 w 414485"/>
                <a:gd name="connsiteY11" fmla="*/ 53043 h 299841"/>
                <a:gd name="connsiteX12" fmla="*/ 35275 w 414485"/>
                <a:gd name="connsiteY12" fmla="*/ 101417 h 299841"/>
                <a:gd name="connsiteX13" fmla="*/ 35711 w 414485"/>
                <a:gd name="connsiteY13" fmla="*/ 107588 h 299841"/>
                <a:gd name="connsiteX14" fmla="*/ 0 w 414485"/>
                <a:gd name="connsiteY14" fmla="*/ 154330 h 299841"/>
                <a:gd name="connsiteX15" fmla="*/ 16196 w 414485"/>
                <a:gd name="connsiteY15" fmla="*/ 190436 h 299841"/>
                <a:gd name="connsiteX16" fmla="*/ 8819 w 414485"/>
                <a:gd name="connsiteY16" fmla="*/ 216062 h 299841"/>
                <a:gd name="connsiteX17" fmla="*/ 54753 w 414485"/>
                <a:gd name="connsiteY17" fmla="*/ 264436 h 299841"/>
                <a:gd name="connsiteX18" fmla="*/ 101417 w 414485"/>
                <a:gd name="connsiteY18" fmla="*/ 299841 h 299841"/>
                <a:gd name="connsiteX19" fmla="*/ 313070 w 414485"/>
                <a:gd name="connsiteY19" fmla="*/ 299841 h 299841"/>
                <a:gd name="connsiteX20" fmla="*/ 313070 w 414485"/>
                <a:gd name="connsiteY20" fmla="*/ 299841 h 299841"/>
                <a:gd name="connsiteX21" fmla="*/ 313070 w 414485"/>
                <a:gd name="connsiteY21" fmla="*/ 299841 h 299841"/>
                <a:gd name="connsiteX22" fmla="*/ 359734 w 414485"/>
                <a:gd name="connsiteY22" fmla="*/ 264436 h 299841"/>
                <a:gd name="connsiteX23" fmla="*/ 405667 w 414485"/>
                <a:gd name="connsiteY23" fmla="*/ 216062 h 299841"/>
                <a:gd name="connsiteX24" fmla="*/ 398290 w 414485"/>
                <a:gd name="connsiteY24" fmla="*/ 190436 h 299841"/>
                <a:gd name="connsiteX25" fmla="*/ 414485 w 414485"/>
                <a:gd name="connsiteY25" fmla="*/ 154330 h 2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4485" h="299841">
                  <a:moveTo>
                    <a:pt x="414485" y="154330"/>
                  </a:moveTo>
                  <a:cubicBezTo>
                    <a:pt x="414485" y="131978"/>
                    <a:pt x="399345" y="113208"/>
                    <a:pt x="378775" y="107588"/>
                  </a:cubicBezTo>
                  <a:cubicBezTo>
                    <a:pt x="379032" y="105562"/>
                    <a:pt x="379210" y="103513"/>
                    <a:pt x="379210" y="101417"/>
                  </a:cubicBezTo>
                  <a:cubicBezTo>
                    <a:pt x="379210" y="75496"/>
                    <a:pt x="358862" y="54387"/>
                    <a:pt x="333276" y="53043"/>
                  </a:cubicBezTo>
                  <a:cubicBezTo>
                    <a:pt x="327555" y="32628"/>
                    <a:pt x="308854" y="17638"/>
                    <a:pt x="286612" y="17638"/>
                  </a:cubicBezTo>
                  <a:cubicBezTo>
                    <a:pt x="279124" y="17638"/>
                    <a:pt x="272059" y="19385"/>
                    <a:pt x="265727" y="22415"/>
                  </a:cubicBezTo>
                  <a:cubicBezTo>
                    <a:pt x="257110" y="8950"/>
                    <a:pt x="242055" y="0"/>
                    <a:pt x="224881" y="0"/>
                  </a:cubicBezTo>
                  <a:cubicBezTo>
                    <a:pt x="218650" y="0"/>
                    <a:pt x="212715" y="1217"/>
                    <a:pt x="207243" y="3357"/>
                  </a:cubicBezTo>
                  <a:cubicBezTo>
                    <a:pt x="201770" y="1217"/>
                    <a:pt x="195835" y="0"/>
                    <a:pt x="189606" y="0"/>
                  </a:cubicBezTo>
                  <a:cubicBezTo>
                    <a:pt x="172432" y="0"/>
                    <a:pt x="157378" y="8950"/>
                    <a:pt x="148759" y="22415"/>
                  </a:cubicBezTo>
                  <a:cubicBezTo>
                    <a:pt x="142426" y="19385"/>
                    <a:pt x="135363" y="17638"/>
                    <a:pt x="127874" y="17638"/>
                  </a:cubicBezTo>
                  <a:cubicBezTo>
                    <a:pt x="105631" y="17638"/>
                    <a:pt x="86931" y="32628"/>
                    <a:pt x="81210" y="53043"/>
                  </a:cubicBezTo>
                  <a:cubicBezTo>
                    <a:pt x="55625" y="54387"/>
                    <a:pt x="35275" y="75496"/>
                    <a:pt x="35275" y="101417"/>
                  </a:cubicBezTo>
                  <a:cubicBezTo>
                    <a:pt x="35275" y="103513"/>
                    <a:pt x="35453" y="105562"/>
                    <a:pt x="35711" y="107588"/>
                  </a:cubicBezTo>
                  <a:cubicBezTo>
                    <a:pt x="15141" y="113208"/>
                    <a:pt x="0" y="131978"/>
                    <a:pt x="0" y="154330"/>
                  </a:cubicBezTo>
                  <a:cubicBezTo>
                    <a:pt x="0" y="168691"/>
                    <a:pt x="6278" y="181554"/>
                    <a:pt x="16196" y="190436"/>
                  </a:cubicBezTo>
                  <a:cubicBezTo>
                    <a:pt x="11548" y="197878"/>
                    <a:pt x="8819" y="206641"/>
                    <a:pt x="8819" y="216062"/>
                  </a:cubicBezTo>
                  <a:cubicBezTo>
                    <a:pt x="8819" y="241982"/>
                    <a:pt x="29167" y="263092"/>
                    <a:pt x="54753" y="264436"/>
                  </a:cubicBezTo>
                  <a:cubicBezTo>
                    <a:pt x="60474" y="284851"/>
                    <a:pt x="79175" y="299841"/>
                    <a:pt x="101417" y="299841"/>
                  </a:cubicBezTo>
                  <a:lnTo>
                    <a:pt x="313070" y="299841"/>
                  </a:lnTo>
                  <a:lnTo>
                    <a:pt x="313070" y="299841"/>
                  </a:lnTo>
                  <a:lnTo>
                    <a:pt x="313070" y="299841"/>
                  </a:lnTo>
                  <a:cubicBezTo>
                    <a:pt x="335312" y="299841"/>
                    <a:pt x="354012" y="284850"/>
                    <a:pt x="359734" y="264436"/>
                  </a:cubicBezTo>
                  <a:cubicBezTo>
                    <a:pt x="385319" y="263092"/>
                    <a:pt x="405667" y="241982"/>
                    <a:pt x="405667" y="216062"/>
                  </a:cubicBezTo>
                  <a:cubicBezTo>
                    <a:pt x="405667" y="206641"/>
                    <a:pt x="402937" y="197878"/>
                    <a:pt x="398290" y="190436"/>
                  </a:cubicBezTo>
                  <a:cubicBezTo>
                    <a:pt x="408210" y="181554"/>
                    <a:pt x="414485" y="168692"/>
                    <a:pt x="414485" y="154330"/>
                  </a:cubicBezTo>
                  <a:close/>
                </a:path>
              </a:pathLst>
            </a:custGeom>
            <a:solidFill>
              <a:srgbClr val="9D6E48"/>
            </a:solidFill>
            <a:ln w="1088" cap="flat">
              <a:noFill/>
              <a:prstDash val="solid"/>
              <a:miter/>
            </a:ln>
          </p:spPr>
          <p:txBody>
            <a:bodyPr rtlCol="0" anchor="ctr"/>
            <a:lstStyle/>
            <a:p>
              <a:endParaRPr lang="en-US"/>
            </a:p>
          </p:txBody>
        </p:sp>
        <p:sp>
          <p:nvSpPr>
            <p:cNvPr id="110" name="Freihandform 109">
              <a:extLst>
                <a:ext uri="{FF2B5EF4-FFF2-40B4-BE49-F238E27FC236}">
                  <a16:creationId xmlns:a16="http://schemas.microsoft.com/office/drawing/2014/main" id="{2D373F26-00B1-56F7-5A0A-2AA14B0700AB}"/>
                </a:ext>
              </a:extLst>
            </p:cNvPr>
            <p:cNvSpPr/>
            <p:nvPr/>
          </p:nvSpPr>
          <p:spPr>
            <a:xfrm>
              <a:off x="990225" y="4397117"/>
              <a:ext cx="207243" cy="299841"/>
            </a:xfrm>
            <a:custGeom>
              <a:avLst/>
              <a:gdLst>
                <a:gd name="connsiteX0" fmla="*/ 189606 w 207243"/>
                <a:gd name="connsiteY0" fmla="*/ 0 h 299841"/>
                <a:gd name="connsiteX1" fmla="*/ 148759 w 207243"/>
                <a:gd name="connsiteY1" fmla="*/ 22415 h 299841"/>
                <a:gd name="connsiteX2" fmla="*/ 127874 w 207243"/>
                <a:gd name="connsiteY2" fmla="*/ 17638 h 299841"/>
                <a:gd name="connsiteX3" fmla="*/ 81210 w 207243"/>
                <a:gd name="connsiteY3" fmla="*/ 53043 h 299841"/>
                <a:gd name="connsiteX4" fmla="*/ 35275 w 207243"/>
                <a:gd name="connsiteY4" fmla="*/ 101417 h 299841"/>
                <a:gd name="connsiteX5" fmla="*/ 35711 w 207243"/>
                <a:gd name="connsiteY5" fmla="*/ 107588 h 299841"/>
                <a:gd name="connsiteX6" fmla="*/ 0 w 207243"/>
                <a:gd name="connsiteY6" fmla="*/ 154330 h 299841"/>
                <a:gd name="connsiteX7" fmla="*/ 16196 w 207243"/>
                <a:gd name="connsiteY7" fmla="*/ 190436 h 299841"/>
                <a:gd name="connsiteX8" fmla="*/ 8819 w 207243"/>
                <a:gd name="connsiteY8" fmla="*/ 216062 h 299841"/>
                <a:gd name="connsiteX9" fmla="*/ 54753 w 207243"/>
                <a:gd name="connsiteY9" fmla="*/ 264436 h 299841"/>
                <a:gd name="connsiteX10" fmla="*/ 101417 w 207243"/>
                <a:gd name="connsiteY10" fmla="*/ 299841 h 299841"/>
                <a:gd name="connsiteX11" fmla="*/ 101430 w 207243"/>
                <a:gd name="connsiteY11" fmla="*/ 299841 h 299841"/>
                <a:gd name="connsiteX12" fmla="*/ 162202 w 207243"/>
                <a:gd name="connsiteY12" fmla="*/ 299841 h 299841"/>
                <a:gd name="connsiteX13" fmla="*/ 162202 w 207243"/>
                <a:gd name="connsiteY13" fmla="*/ 149921 h 299841"/>
                <a:gd name="connsiteX14" fmla="*/ 149921 w 207243"/>
                <a:gd name="connsiteY14" fmla="*/ 114645 h 299841"/>
                <a:gd name="connsiteX15" fmla="*/ 185196 w 207243"/>
                <a:gd name="connsiteY15" fmla="*/ 44094 h 299841"/>
                <a:gd name="connsiteX16" fmla="*/ 207243 w 207243"/>
                <a:gd name="connsiteY16" fmla="*/ 3357 h 299841"/>
                <a:gd name="connsiteX17" fmla="*/ 189606 w 207243"/>
                <a:gd name="connsiteY17" fmla="*/ 0 h 2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7243" h="299841">
                  <a:moveTo>
                    <a:pt x="189606" y="0"/>
                  </a:moveTo>
                  <a:cubicBezTo>
                    <a:pt x="172432" y="0"/>
                    <a:pt x="157378" y="8950"/>
                    <a:pt x="148759" y="22415"/>
                  </a:cubicBezTo>
                  <a:cubicBezTo>
                    <a:pt x="142426" y="19385"/>
                    <a:pt x="135363" y="17638"/>
                    <a:pt x="127874" y="17638"/>
                  </a:cubicBezTo>
                  <a:cubicBezTo>
                    <a:pt x="105631" y="17638"/>
                    <a:pt x="86931" y="32628"/>
                    <a:pt x="81210" y="53043"/>
                  </a:cubicBezTo>
                  <a:cubicBezTo>
                    <a:pt x="55625" y="54387"/>
                    <a:pt x="35275" y="75496"/>
                    <a:pt x="35275" y="101417"/>
                  </a:cubicBezTo>
                  <a:cubicBezTo>
                    <a:pt x="35275" y="103513"/>
                    <a:pt x="35453" y="105562"/>
                    <a:pt x="35711" y="107588"/>
                  </a:cubicBezTo>
                  <a:cubicBezTo>
                    <a:pt x="15141" y="113208"/>
                    <a:pt x="0" y="131978"/>
                    <a:pt x="0" y="154330"/>
                  </a:cubicBezTo>
                  <a:cubicBezTo>
                    <a:pt x="0" y="168691"/>
                    <a:pt x="6278" y="181554"/>
                    <a:pt x="16196" y="190436"/>
                  </a:cubicBezTo>
                  <a:cubicBezTo>
                    <a:pt x="11548" y="197878"/>
                    <a:pt x="8819" y="206641"/>
                    <a:pt x="8819" y="216062"/>
                  </a:cubicBezTo>
                  <a:cubicBezTo>
                    <a:pt x="8819" y="241982"/>
                    <a:pt x="29167" y="263092"/>
                    <a:pt x="54753" y="264436"/>
                  </a:cubicBezTo>
                  <a:cubicBezTo>
                    <a:pt x="60474" y="284851"/>
                    <a:pt x="79175" y="299841"/>
                    <a:pt x="101417" y="299841"/>
                  </a:cubicBezTo>
                  <a:cubicBezTo>
                    <a:pt x="101421" y="299841"/>
                    <a:pt x="101426" y="299841"/>
                    <a:pt x="101430" y="299841"/>
                  </a:cubicBezTo>
                  <a:lnTo>
                    <a:pt x="162202" y="299841"/>
                  </a:lnTo>
                  <a:lnTo>
                    <a:pt x="162202" y="149921"/>
                  </a:lnTo>
                  <a:cubicBezTo>
                    <a:pt x="162202" y="137106"/>
                    <a:pt x="154271" y="125060"/>
                    <a:pt x="149921" y="114645"/>
                  </a:cubicBezTo>
                  <a:cubicBezTo>
                    <a:pt x="128976" y="64488"/>
                    <a:pt x="185196" y="44094"/>
                    <a:pt x="185196" y="44094"/>
                  </a:cubicBezTo>
                  <a:cubicBezTo>
                    <a:pt x="190157" y="13779"/>
                    <a:pt x="207243" y="3357"/>
                    <a:pt x="207243" y="3357"/>
                  </a:cubicBezTo>
                  <a:cubicBezTo>
                    <a:pt x="201770" y="1217"/>
                    <a:pt x="195835" y="0"/>
                    <a:pt x="189606" y="0"/>
                  </a:cubicBezTo>
                  <a:close/>
                </a:path>
              </a:pathLst>
            </a:custGeom>
            <a:solidFill>
              <a:srgbClr val="8D5F3D"/>
            </a:solidFill>
            <a:ln w="1088" cap="flat">
              <a:noFill/>
              <a:prstDash val="solid"/>
              <a:miter/>
            </a:ln>
          </p:spPr>
          <p:txBody>
            <a:bodyPr rtlCol="0" anchor="ctr"/>
            <a:lstStyle/>
            <a:p>
              <a:endParaRPr lang="en-US"/>
            </a:p>
          </p:txBody>
        </p:sp>
        <p:sp>
          <p:nvSpPr>
            <p:cNvPr id="111" name="Freihandform 110">
              <a:extLst>
                <a:ext uri="{FF2B5EF4-FFF2-40B4-BE49-F238E27FC236}">
                  <a16:creationId xmlns:a16="http://schemas.microsoft.com/office/drawing/2014/main" id="{697D17DC-8820-3900-60E5-797E8C9F047B}"/>
                </a:ext>
              </a:extLst>
            </p:cNvPr>
            <p:cNvSpPr/>
            <p:nvPr/>
          </p:nvSpPr>
          <p:spPr>
            <a:xfrm>
              <a:off x="1131307" y="4698060"/>
              <a:ext cx="114663" cy="47266"/>
            </a:xfrm>
            <a:custGeom>
              <a:avLst/>
              <a:gdLst>
                <a:gd name="connsiteX0" fmla="*/ 114664 w 114663"/>
                <a:gd name="connsiteY0" fmla="*/ 1838 h 47266"/>
                <a:gd name="connsiteX1" fmla="*/ 8838 w 114663"/>
                <a:gd name="connsiteY1" fmla="*/ 0 h 47266"/>
                <a:gd name="connsiteX2" fmla="*/ 8838 w 114663"/>
                <a:gd name="connsiteY2" fmla="*/ 30280 h 47266"/>
                <a:gd name="connsiteX3" fmla="*/ 0 w 114663"/>
                <a:gd name="connsiteY3" fmla="*/ 45337 h 47266"/>
                <a:gd name="connsiteX4" fmla="*/ 114664 w 114663"/>
                <a:gd name="connsiteY4" fmla="*/ 1838 h 4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63" h="47266">
                  <a:moveTo>
                    <a:pt x="114664" y="1838"/>
                  </a:moveTo>
                  <a:lnTo>
                    <a:pt x="8838" y="0"/>
                  </a:lnTo>
                  <a:lnTo>
                    <a:pt x="8838" y="30280"/>
                  </a:lnTo>
                  <a:cubicBezTo>
                    <a:pt x="8838" y="36628"/>
                    <a:pt x="5325" y="42219"/>
                    <a:pt x="0" y="45337"/>
                  </a:cubicBezTo>
                  <a:cubicBezTo>
                    <a:pt x="73962" y="58283"/>
                    <a:pt x="114664" y="1838"/>
                    <a:pt x="114664" y="1838"/>
                  </a:cubicBezTo>
                  <a:close/>
                </a:path>
              </a:pathLst>
            </a:custGeom>
            <a:solidFill>
              <a:srgbClr val="FDC88E"/>
            </a:solidFill>
            <a:ln w="1088" cap="flat">
              <a:noFill/>
              <a:prstDash val="solid"/>
              <a:miter/>
            </a:ln>
          </p:spPr>
          <p:txBody>
            <a:bodyPr rtlCol="0" anchor="ctr"/>
            <a:lstStyle/>
            <a:p>
              <a:endParaRPr lang="en-US"/>
            </a:p>
          </p:txBody>
        </p:sp>
        <p:sp>
          <p:nvSpPr>
            <p:cNvPr id="112" name="Freihandform 111">
              <a:extLst>
                <a:ext uri="{FF2B5EF4-FFF2-40B4-BE49-F238E27FC236}">
                  <a16:creationId xmlns:a16="http://schemas.microsoft.com/office/drawing/2014/main" id="{8D443934-C123-DC0E-CF02-4A1B5D044632}"/>
                </a:ext>
              </a:extLst>
            </p:cNvPr>
            <p:cNvSpPr/>
            <p:nvPr/>
          </p:nvSpPr>
          <p:spPr>
            <a:xfrm>
              <a:off x="1043137" y="4511762"/>
              <a:ext cx="299841" cy="202833"/>
            </a:xfrm>
            <a:custGeom>
              <a:avLst/>
              <a:gdLst>
                <a:gd name="connsiteX0" fmla="*/ 273385 w 299841"/>
                <a:gd name="connsiteY0" fmla="*/ 61732 h 202833"/>
                <a:gd name="connsiteX1" fmla="*/ 273385 w 299841"/>
                <a:gd name="connsiteY1" fmla="*/ 44094 h 202833"/>
                <a:gd name="connsiteX2" fmla="*/ 229290 w 299841"/>
                <a:gd name="connsiteY2" fmla="*/ 0 h 202833"/>
                <a:gd name="connsiteX3" fmla="*/ 70551 w 299841"/>
                <a:gd name="connsiteY3" fmla="*/ 0 h 202833"/>
                <a:gd name="connsiteX4" fmla="*/ 26457 w 299841"/>
                <a:gd name="connsiteY4" fmla="*/ 44094 h 202833"/>
                <a:gd name="connsiteX5" fmla="*/ 26457 w 299841"/>
                <a:gd name="connsiteY5" fmla="*/ 61732 h 202833"/>
                <a:gd name="connsiteX6" fmla="*/ 0 w 299841"/>
                <a:gd name="connsiteY6" fmla="*/ 88189 h 202833"/>
                <a:gd name="connsiteX7" fmla="*/ 26457 w 299841"/>
                <a:gd name="connsiteY7" fmla="*/ 114645 h 202833"/>
                <a:gd name="connsiteX8" fmla="*/ 26457 w 299841"/>
                <a:gd name="connsiteY8" fmla="*/ 123464 h 202833"/>
                <a:gd name="connsiteX9" fmla="*/ 59018 w 299841"/>
                <a:gd name="connsiteY9" fmla="*/ 172307 h 202833"/>
                <a:gd name="connsiteX10" fmla="*/ 116000 w 299841"/>
                <a:gd name="connsiteY10" fmla="*/ 196050 h 202833"/>
                <a:gd name="connsiteX11" fmla="*/ 149921 w 299841"/>
                <a:gd name="connsiteY11" fmla="*/ 202834 h 202833"/>
                <a:gd name="connsiteX12" fmla="*/ 149921 w 299841"/>
                <a:gd name="connsiteY12" fmla="*/ 202834 h 202833"/>
                <a:gd name="connsiteX13" fmla="*/ 183839 w 299841"/>
                <a:gd name="connsiteY13" fmla="*/ 196050 h 202833"/>
                <a:gd name="connsiteX14" fmla="*/ 240824 w 299841"/>
                <a:gd name="connsiteY14" fmla="*/ 172306 h 202833"/>
                <a:gd name="connsiteX15" fmla="*/ 273385 w 299841"/>
                <a:gd name="connsiteY15" fmla="*/ 123464 h 202833"/>
                <a:gd name="connsiteX16" fmla="*/ 273385 w 299841"/>
                <a:gd name="connsiteY16" fmla="*/ 114645 h 202833"/>
                <a:gd name="connsiteX17" fmla="*/ 299841 w 299841"/>
                <a:gd name="connsiteY17" fmla="*/ 88189 h 202833"/>
                <a:gd name="connsiteX18" fmla="*/ 273385 w 299841"/>
                <a:gd name="connsiteY18" fmla="*/ 61732 h 2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841" h="202833">
                  <a:moveTo>
                    <a:pt x="273385" y="61732"/>
                  </a:moveTo>
                  <a:lnTo>
                    <a:pt x="273385" y="44094"/>
                  </a:lnTo>
                  <a:cubicBezTo>
                    <a:pt x="273385" y="19741"/>
                    <a:pt x="253643" y="0"/>
                    <a:pt x="229290" y="0"/>
                  </a:cubicBezTo>
                  <a:lnTo>
                    <a:pt x="70551" y="0"/>
                  </a:lnTo>
                  <a:cubicBezTo>
                    <a:pt x="46199" y="0"/>
                    <a:pt x="26457" y="19742"/>
                    <a:pt x="26457" y="44094"/>
                  </a:cubicBezTo>
                  <a:lnTo>
                    <a:pt x="26457" y="61732"/>
                  </a:lnTo>
                  <a:cubicBezTo>
                    <a:pt x="11845" y="61732"/>
                    <a:pt x="0" y="73577"/>
                    <a:pt x="0" y="88189"/>
                  </a:cubicBezTo>
                  <a:cubicBezTo>
                    <a:pt x="0" y="102800"/>
                    <a:pt x="11845" y="114645"/>
                    <a:pt x="26457" y="114645"/>
                  </a:cubicBezTo>
                  <a:lnTo>
                    <a:pt x="26457" y="123464"/>
                  </a:lnTo>
                  <a:cubicBezTo>
                    <a:pt x="26457" y="144826"/>
                    <a:pt x="39300" y="164091"/>
                    <a:pt x="59018" y="172307"/>
                  </a:cubicBezTo>
                  <a:lnTo>
                    <a:pt x="116000" y="196050"/>
                  </a:lnTo>
                  <a:cubicBezTo>
                    <a:pt x="126749" y="200529"/>
                    <a:pt x="138278" y="202834"/>
                    <a:pt x="149921" y="202834"/>
                  </a:cubicBezTo>
                  <a:lnTo>
                    <a:pt x="149921" y="202834"/>
                  </a:lnTo>
                  <a:cubicBezTo>
                    <a:pt x="161564" y="202834"/>
                    <a:pt x="173091" y="200529"/>
                    <a:pt x="183839" y="196050"/>
                  </a:cubicBezTo>
                  <a:lnTo>
                    <a:pt x="240824" y="172306"/>
                  </a:lnTo>
                  <a:cubicBezTo>
                    <a:pt x="260541" y="164091"/>
                    <a:pt x="273385" y="144826"/>
                    <a:pt x="273385" y="123464"/>
                  </a:cubicBezTo>
                  <a:lnTo>
                    <a:pt x="273385" y="114645"/>
                  </a:lnTo>
                  <a:cubicBezTo>
                    <a:pt x="287996" y="114645"/>
                    <a:pt x="299841" y="102800"/>
                    <a:pt x="299841" y="88189"/>
                  </a:cubicBezTo>
                  <a:cubicBezTo>
                    <a:pt x="299841" y="73577"/>
                    <a:pt x="287996" y="61732"/>
                    <a:pt x="273385" y="61732"/>
                  </a:cubicBezTo>
                  <a:close/>
                </a:path>
              </a:pathLst>
            </a:custGeom>
            <a:solidFill>
              <a:srgbClr val="FFE1B2"/>
            </a:solidFill>
            <a:ln w="1088" cap="flat">
              <a:noFill/>
              <a:prstDash val="solid"/>
              <a:miter/>
            </a:ln>
          </p:spPr>
          <p:txBody>
            <a:bodyPr rtlCol="0" anchor="ctr"/>
            <a:lstStyle/>
            <a:p>
              <a:endParaRPr lang="en-US"/>
            </a:p>
          </p:txBody>
        </p:sp>
        <p:sp>
          <p:nvSpPr>
            <p:cNvPr id="113" name="Freihandform 112">
              <a:extLst>
                <a:ext uri="{FF2B5EF4-FFF2-40B4-BE49-F238E27FC236}">
                  <a16:creationId xmlns:a16="http://schemas.microsoft.com/office/drawing/2014/main" id="{8AA7B8D8-D58D-5C09-0CBD-77B96530A251}"/>
                </a:ext>
              </a:extLst>
            </p:cNvPr>
            <p:cNvSpPr/>
            <p:nvPr/>
          </p:nvSpPr>
          <p:spPr>
            <a:xfrm>
              <a:off x="1122508" y="4582313"/>
              <a:ext cx="17637" cy="26456"/>
            </a:xfrm>
            <a:custGeom>
              <a:avLst/>
              <a:gdLst>
                <a:gd name="connsiteX0" fmla="*/ 8819 w 17637"/>
                <a:gd name="connsiteY0" fmla="*/ 26457 h 26456"/>
                <a:gd name="connsiteX1" fmla="*/ 8819 w 17637"/>
                <a:gd name="connsiteY1" fmla="*/ 26457 h 26456"/>
                <a:gd name="connsiteX2" fmla="*/ 0 w 17637"/>
                <a:gd name="connsiteY2" fmla="*/ 17638 h 26456"/>
                <a:gd name="connsiteX3" fmla="*/ 0 w 17637"/>
                <a:gd name="connsiteY3" fmla="*/ 8819 h 26456"/>
                <a:gd name="connsiteX4" fmla="*/ 8819 w 17637"/>
                <a:gd name="connsiteY4" fmla="*/ 0 h 26456"/>
                <a:gd name="connsiteX5" fmla="*/ 8819 w 17637"/>
                <a:gd name="connsiteY5" fmla="*/ 0 h 26456"/>
                <a:gd name="connsiteX6" fmla="*/ 17638 w 17637"/>
                <a:gd name="connsiteY6" fmla="*/ 8819 h 26456"/>
                <a:gd name="connsiteX7" fmla="*/ 17638 w 17637"/>
                <a:gd name="connsiteY7" fmla="*/ 17638 h 26456"/>
                <a:gd name="connsiteX8" fmla="*/ 8819 w 17637"/>
                <a:gd name="connsiteY8" fmla="*/ 26457 h 2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37" h="26456">
                  <a:moveTo>
                    <a:pt x="8819" y="26457"/>
                  </a:moveTo>
                  <a:lnTo>
                    <a:pt x="8819" y="26457"/>
                  </a:lnTo>
                  <a:cubicBezTo>
                    <a:pt x="3968" y="26457"/>
                    <a:pt x="0" y="22488"/>
                    <a:pt x="0" y="17638"/>
                  </a:cubicBezTo>
                  <a:lnTo>
                    <a:pt x="0" y="8819"/>
                  </a:lnTo>
                  <a:cubicBezTo>
                    <a:pt x="0" y="3968"/>
                    <a:pt x="3968" y="0"/>
                    <a:pt x="8819" y="0"/>
                  </a:cubicBezTo>
                  <a:lnTo>
                    <a:pt x="8819" y="0"/>
                  </a:lnTo>
                  <a:cubicBezTo>
                    <a:pt x="13669" y="0"/>
                    <a:pt x="17638" y="3968"/>
                    <a:pt x="17638" y="8819"/>
                  </a:cubicBezTo>
                  <a:lnTo>
                    <a:pt x="17638" y="17638"/>
                  </a:lnTo>
                  <a:cubicBezTo>
                    <a:pt x="17638" y="22488"/>
                    <a:pt x="13668" y="26457"/>
                    <a:pt x="8819" y="26457"/>
                  </a:cubicBezTo>
                  <a:close/>
                </a:path>
              </a:pathLst>
            </a:custGeom>
            <a:solidFill>
              <a:srgbClr val="623F33"/>
            </a:solidFill>
            <a:ln w="1088" cap="flat">
              <a:noFill/>
              <a:prstDash val="solid"/>
              <a:miter/>
            </a:ln>
          </p:spPr>
          <p:txBody>
            <a:bodyPr rtlCol="0" anchor="ctr"/>
            <a:lstStyle/>
            <a:p>
              <a:endParaRPr lang="en-US"/>
            </a:p>
          </p:txBody>
        </p:sp>
        <p:sp>
          <p:nvSpPr>
            <p:cNvPr id="114" name="Freihandform 113">
              <a:extLst>
                <a:ext uri="{FF2B5EF4-FFF2-40B4-BE49-F238E27FC236}">
                  <a16:creationId xmlns:a16="http://schemas.microsoft.com/office/drawing/2014/main" id="{C1803C90-A229-1BF9-ED5F-F87E5A3C8AE9}"/>
                </a:ext>
              </a:extLst>
            </p:cNvPr>
            <p:cNvSpPr/>
            <p:nvPr/>
          </p:nvSpPr>
          <p:spPr>
            <a:xfrm>
              <a:off x="1245971" y="4582313"/>
              <a:ext cx="17637" cy="26456"/>
            </a:xfrm>
            <a:custGeom>
              <a:avLst/>
              <a:gdLst>
                <a:gd name="connsiteX0" fmla="*/ 8819 w 17637"/>
                <a:gd name="connsiteY0" fmla="*/ 26457 h 26456"/>
                <a:gd name="connsiteX1" fmla="*/ 8819 w 17637"/>
                <a:gd name="connsiteY1" fmla="*/ 26457 h 26456"/>
                <a:gd name="connsiteX2" fmla="*/ 0 w 17637"/>
                <a:gd name="connsiteY2" fmla="*/ 17638 h 26456"/>
                <a:gd name="connsiteX3" fmla="*/ 0 w 17637"/>
                <a:gd name="connsiteY3" fmla="*/ 8819 h 26456"/>
                <a:gd name="connsiteX4" fmla="*/ 8819 w 17637"/>
                <a:gd name="connsiteY4" fmla="*/ 0 h 26456"/>
                <a:gd name="connsiteX5" fmla="*/ 8819 w 17637"/>
                <a:gd name="connsiteY5" fmla="*/ 0 h 26456"/>
                <a:gd name="connsiteX6" fmla="*/ 17638 w 17637"/>
                <a:gd name="connsiteY6" fmla="*/ 8819 h 26456"/>
                <a:gd name="connsiteX7" fmla="*/ 17638 w 17637"/>
                <a:gd name="connsiteY7" fmla="*/ 17638 h 26456"/>
                <a:gd name="connsiteX8" fmla="*/ 8819 w 17637"/>
                <a:gd name="connsiteY8" fmla="*/ 26457 h 2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37" h="26456">
                  <a:moveTo>
                    <a:pt x="8819" y="26457"/>
                  </a:moveTo>
                  <a:lnTo>
                    <a:pt x="8819" y="26457"/>
                  </a:lnTo>
                  <a:cubicBezTo>
                    <a:pt x="3968" y="26457"/>
                    <a:pt x="0" y="22488"/>
                    <a:pt x="0" y="17638"/>
                  </a:cubicBezTo>
                  <a:lnTo>
                    <a:pt x="0" y="8819"/>
                  </a:lnTo>
                  <a:cubicBezTo>
                    <a:pt x="0" y="3968"/>
                    <a:pt x="3968" y="0"/>
                    <a:pt x="8819" y="0"/>
                  </a:cubicBezTo>
                  <a:lnTo>
                    <a:pt x="8819" y="0"/>
                  </a:lnTo>
                  <a:cubicBezTo>
                    <a:pt x="13669" y="0"/>
                    <a:pt x="17638" y="3968"/>
                    <a:pt x="17638" y="8819"/>
                  </a:cubicBezTo>
                  <a:lnTo>
                    <a:pt x="17638" y="17638"/>
                  </a:lnTo>
                  <a:cubicBezTo>
                    <a:pt x="17638" y="22488"/>
                    <a:pt x="13670" y="26457"/>
                    <a:pt x="8819" y="26457"/>
                  </a:cubicBezTo>
                  <a:close/>
                </a:path>
              </a:pathLst>
            </a:custGeom>
            <a:solidFill>
              <a:srgbClr val="623F33"/>
            </a:solidFill>
            <a:ln w="1088" cap="flat">
              <a:noFill/>
              <a:prstDash val="solid"/>
              <a:miter/>
            </a:ln>
          </p:spPr>
          <p:txBody>
            <a:bodyPr rtlCol="0" anchor="ctr"/>
            <a:lstStyle/>
            <a:p>
              <a:endParaRPr lang="en-US"/>
            </a:p>
          </p:txBody>
        </p:sp>
        <p:sp>
          <p:nvSpPr>
            <p:cNvPr id="115" name="Freihandform 114">
              <a:extLst>
                <a:ext uri="{FF2B5EF4-FFF2-40B4-BE49-F238E27FC236}">
                  <a16:creationId xmlns:a16="http://schemas.microsoft.com/office/drawing/2014/main" id="{CEBA60FE-F136-2E5C-098C-674B965257B6}"/>
                </a:ext>
              </a:extLst>
            </p:cNvPr>
            <p:cNvSpPr/>
            <p:nvPr/>
          </p:nvSpPr>
          <p:spPr>
            <a:xfrm>
              <a:off x="1148964" y="4644043"/>
              <a:ext cx="88190" cy="26699"/>
            </a:xfrm>
            <a:custGeom>
              <a:avLst/>
              <a:gdLst>
                <a:gd name="connsiteX0" fmla="*/ 44096 w 88190"/>
                <a:gd name="connsiteY0" fmla="*/ 26700 h 26699"/>
                <a:gd name="connsiteX1" fmla="*/ 3860 w 88190"/>
                <a:gd name="connsiteY1" fmla="*/ 16112 h 26699"/>
                <a:gd name="connsiteX2" fmla="*/ 1530 w 88190"/>
                <a:gd name="connsiteY2" fmla="*/ 3861 h 26699"/>
                <a:gd name="connsiteX3" fmla="*/ 13781 w 88190"/>
                <a:gd name="connsiteY3" fmla="*/ 1532 h 26699"/>
                <a:gd name="connsiteX4" fmla="*/ 44096 w 88190"/>
                <a:gd name="connsiteY4" fmla="*/ 9063 h 26699"/>
                <a:gd name="connsiteX5" fmla="*/ 74410 w 88190"/>
                <a:gd name="connsiteY5" fmla="*/ 1532 h 26699"/>
                <a:gd name="connsiteX6" fmla="*/ 86661 w 88190"/>
                <a:gd name="connsiteY6" fmla="*/ 3861 h 26699"/>
                <a:gd name="connsiteX7" fmla="*/ 84332 w 88190"/>
                <a:gd name="connsiteY7" fmla="*/ 16112 h 26699"/>
                <a:gd name="connsiteX8" fmla="*/ 44096 w 88190"/>
                <a:gd name="connsiteY8" fmla="*/ 26700 h 2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90" h="26699">
                  <a:moveTo>
                    <a:pt x="44096" y="26700"/>
                  </a:moveTo>
                  <a:cubicBezTo>
                    <a:pt x="28417" y="26700"/>
                    <a:pt x="13751" y="22841"/>
                    <a:pt x="3860" y="16112"/>
                  </a:cubicBezTo>
                  <a:cubicBezTo>
                    <a:pt x="-166" y="13373"/>
                    <a:pt x="-1213" y="7887"/>
                    <a:pt x="1530" y="3861"/>
                  </a:cubicBezTo>
                  <a:cubicBezTo>
                    <a:pt x="4264" y="-160"/>
                    <a:pt x="9755" y="-1208"/>
                    <a:pt x="13781" y="1532"/>
                  </a:cubicBezTo>
                  <a:cubicBezTo>
                    <a:pt x="20714" y="6247"/>
                    <a:pt x="32047" y="9063"/>
                    <a:pt x="44096" y="9063"/>
                  </a:cubicBezTo>
                  <a:cubicBezTo>
                    <a:pt x="56144" y="9063"/>
                    <a:pt x="67478" y="6247"/>
                    <a:pt x="74410" y="1532"/>
                  </a:cubicBezTo>
                  <a:cubicBezTo>
                    <a:pt x="78445" y="-1215"/>
                    <a:pt x="83923" y="-165"/>
                    <a:pt x="86661" y="3861"/>
                  </a:cubicBezTo>
                  <a:cubicBezTo>
                    <a:pt x="89404" y="7887"/>
                    <a:pt x="88358" y="13373"/>
                    <a:pt x="84332" y="16112"/>
                  </a:cubicBezTo>
                  <a:cubicBezTo>
                    <a:pt x="74441" y="22841"/>
                    <a:pt x="59774" y="26700"/>
                    <a:pt x="44096" y="26700"/>
                  </a:cubicBezTo>
                  <a:close/>
                </a:path>
              </a:pathLst>
            </a:custGeom>
            <a:solidFill>
              <a:srgbClr val="E4B07B"/>
            </a:solidFill>
            <a:ln w="1088" cap="flat">
              <a:noFill/>
              <a:prstDash val="solid"/>
              <a:miter/>
            </a:ln>
          </p:spPr>
          <p:txBody>
            <a:bodyPr rtlCol="0" anchor="ctr"/>
            <a:lstStyle/>
            <a:p>
              <a:endParaRPr lang="en-US"/>
            </a:p>
          </p:txBody>
        </p:sp>
        <p:sp>
          <p:nvSpPr>
            <p:cNvPr id="116" name="Freihandform 115">
              <a:extLst>
                <a:ext uri="{FF2B5EF4-FFF2-40B4-BE49-F238E27FC236}">
                  <a16:creationId xmlns:a16="http://schemas.microsoft.com/office/drawing/2014/main" id="{AAD888F2-1614-75C8-D475-10E17062516F}"/>
                </a:ext>
              </a:extLst>
            </p:cNvPr>
            <p:cNvSpPr/>
            <p:nvPr/>
          </p:nvSpPr>
          <p:spPr>
            <a:xfrm>
              <a:off x="1043140" y="4512650"/>
              <a:ext cx="124516" cy="198191"/>
            </a:xfrm>
            <a:custGeom>
              <a:avLst/>
              <a:gdLst>
                <a:gd name="connsiteX0" fmla="*/ 72750 w 124516"/>
                <a:gd name="connsiteY0" fmla="*/ 153136 h 198191"/>
                <a:gd name="connsiteX1" fmla="*/ 61732 w 124516"/>
                <a:gd name="connsiteY1" fmla="*/ 124888 h 198191"/>
                <a:gd name="connsiteX2" fmla="*/ 61732 w 124516"/>
                <a:gd name="connsiteY2" fmla="*/ 0 h 198191"/>
                <a:gd name="connsiteX3" fmla="*/ 26457 w 124516"/>
                <a:gd name="connsiteY3" fmla="*/ 43206 h 198191"/>
                <a:gd name="connsiteX4" fmla="*/ 26457 w 124516"/>
                <a:gd name="connsiteY4" fmla="*/ 60844 h 198191"/>
                <a:gd name="connsiteX5" fmla="*/ 0 w 124516"/>
                <a:gd name="connsiteY5" fmla="*/ 87300 h 198191"/>
                <a:gd name="connsiteX6" fmla="*/ 26457 w 124516"/>
                <a:gd name="connsiteY6" fmla="*/ 113757 h 198191"/>
                <a:gd name="connsiteX7" fmla="*/ 26457 w 124516"/>
                <a:gd name="connsiteY7" fmla="*/ 122576 h 198191"/>
                <a:gd name="connsiteX8" fmla="*/ 59018 w 124516"/>
                <a:gd name="connsiteY8" fmla="*/ 171419 h 198191"/>
                <a:gd name="connsiteX9" fmla="*/ 115999 w 124516"/>
                <a:gd name="connsiteY9" fmla="*/ 195161 h 198191"/>
                <a:gd name="connsiteX10" fmla="*/ 124517 w 124516"/>
                <a:gd name="connsiteY10" fmla="*/ 198192 h 198191"/>
                <a:gd name="connsiteX11" fmla="*/ 72750 w 124516"/>
                <a:gd name="connsiteY11" fmla="*/ 153136 h 1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516" h="198191">
                  <a:moveTo>
                    <a:pt x="72750" y="153136"/>
                  </a:moveTo>
                  <a:cubicBezTo>
                    <a:pt x="65605" y="145475"/>
                    <a:pt x="61732" y="135365"/>
                    <a:pt x="61732" y="124888"/>
                  </a:cubicBezTo>
                  <a:lnTo>
                    <a:pt x="61732" y="0"/>
                  </a:lnTo>
                  <a:cubicBezTo>
                    <a:pt x="41606" y="4086"/>
                    <a:pt x="26457" y="21874"/>
                    <a:pt x="26457" y="43206"/>
                  </a:cubicBezTo>
                  <a:lnTo>
                    <a:pt x="26457" y="60844"/>
                  </a:lnTo>
                  <a:cubicBezTo>
                    <a:pt x="11845" y="60844"/>
                    <a:pt x="0" y="72688"/>
                    <a:pt x="0" y="87300"/>
                  </a:cubicBezTo>
                  <a:cubicBezTo>
                    <a:pt x="0" y="101912"/>
                    <a:pt x="11845" y="113757"/>
                    <a:pt x="26457" y="113757"/>
                  </a:cubicBezTo>
                  <a:lnTo>
                    <a:pt x="26457" y="122576"/>
                  </a:lnTo>
                  <a:cubicBezTo>
                    <a:pt x="26457" y="143937"/>
                    <a:pt x="39300" y="163203"/>
                    <a:pt x="59018" y="171419"/>
                  </a:cubicBezTo>
                  <a:lnTo>
                    <a:pt x="115999" y="195161"/>
                  </a:lnTo>
                  <a:cubicBezTo>
                    <a:pt x="118788" y="196323"/>
                    <a:pt x="121634" y="197324"/>
                    <a:pt x="124517" y="198192"/>
                  </a:cubicBezTo>
                  <a:cubicBezTo>
                    <a:pt x="99332" y="179769"/>
                    <a:pt x="82571" y="163666"/>
                    <a:pt x="72750" y="153136"/>
                  </a:cubicBezTo>
                  <a:close/>
                </a:path>
              </a:pathLst>
            </a:custGeom>
            <a:solidFill>
              <a:srgbClr val="FFD7A3"/>
            </a:solidFill>
            <a:ln w="1088" cap="flat">
              <a:noFill/>
              <a:prstDash val="solid"/>
              <a:miter/>
            </a:ln>
          </p:spPr>
          <p:txBody>
            <a:bodyPr rtlCol="0" anchor="ctr"/>
            <a:lstStyle/>
            <a:p>
              <a:endParaRPr lang="en-US" dirty="0"/>
            </a:p>
          </p:txBody>
        </p:sp>
        <p:sp>
          <p:nvSpPr>
            <p:cNvPr id="117" name="Freihandform 116">
              <a:extLst>
                <a:ext uri="{FF2B5EF4-FFF2-40B4-BE49-F238E27FC236}">
                  <a16:creationId xmlns:a16="http://schemas.microsoft.com/office/drawing/2014/main" id="{6BDEBDB6-1BEE-F97F-1807-5A0E80B295C6}"/>
                </a:ext>
              </a:extLst>
            </p:cNvPr>
            <p:cNvSpPr/>
            <p:nvPr/>
          </p:nvSpPr>
          <p:spPr>
            <a:xfrm>
              <a:off x="1020192" y="4743423"/>
              <a:ext cx="345734" cy="165188"/>
            </a:xfrm>
            <a:custGeom>
              <a:avLst/>
              <a:gdLst>
                <a:gd name="connsiteX0" fmla="*/ 345526 w 345734"/>
                <a:gd name="connsiteY0" fmla="*/ 135450 h 165188"/>
                <a:gd name="connsiteX1" fmla="*/ 334364 w 345734"/>
                <a:gd name="connsiteY1" fmla="*/ 46146 h 165188"/>
                <a:gd name="connsiteX2" fmla="*/ 310516 w 345734"/>
                <a:gd name="connsiteY2" fmla="*/ 17056 h 165188"/>
                <a:gd name="connsiteX3" fmla="*/ 260727 w 345734"/>
                <a:gd name="connsiteY3" fmla="*/ 459 h 165188"/>
                <a:gd name="connsiteX4" fmla="*/ 250328 w 345734"/>
                <a:gd name="connsiteY4" fmla="*/ 4420 h 165188"/>
                <a:gd name="connsiteX5" fmla="*/ 172867 w 345734"/>
                <a:gd name="connsiteY5" fmla="*/ 50542 h 165188"/>
                <a:gd name="connsiteX6" fmla="*/ 95407 w 345734"/>
                <a:gd name="connsiteY6" fmla="*/ 4420 h 165188"/>
                <a:gd name="connsiteX7" fmla="*/ 85007 w 345734"/>
                <a:gd name="connsiteY7" fmla="*/ 459 h 165188"/>
                <a:gd name="connsiteX8" fmla="*/ 35218 w 345734"/>
                <a:gd name="connsiteY8" fmla="*/ 17056 h 165188"/>
                <a:gd name="connsiteX9" fmla="*/ 11371 w 345734"/>
                <a:gd name="connsiteY9" fmla="*/ 46146 h 165188"/>
                <a:gd name="connsiteX10" fmla="*/ 208 w 345734"/>
                <a:gd name="connsiteY10" fmla="*/ 135450 h 165188"/>
                <a:gd name="connsiteX11" fmla="*/ 26461 w 345734"/>
                <a:gd name="connsiteY11" fmla="*/ 165189 h 165188"/>
                <a:gd name="connsiteX12" fmla="*/ 319276 w 345734"/>
                <a:gd name="connsiteY12" fmla="*/ 165189 h 165188"/>
                <a:gd name="connsiteX13" fmla="*/ 345526 w 345734"/>
                <a:gd name="connsiteY13" fmla="*/ 135450 h 16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734" h="165188">
                  <a:moveTo>
                    <a:pt x="345526" y="135450"/>
                  </a:moveTo>
                  <a:lnTo>
                    <a:pt x="334364" y="46146"/>
                  </a:lnTo>
                  <a:cubicBezTo>
                    <a:pt x="332679" y="32666"/>
                    <a:pt x="323403" y="21352"/>
                    <a:pt x="310516" y="17056"/>
                  </a:cubicBezTo>
                  <a:lnTo>
                    <a:pt x="260727" y="459"/>
                  </a:lnTo>
                  <a:cubicBezTo>
                    <a:pt x="256757" y="-865"/>
                    <a:pt x="252327" y="743"/>
                    <a:pt x="250328" y="4420"/>
                  </a:cubicBezTo>
                  <a:cubicBezTo>
                    <a:pt x="235391" y="31882"/>
                    <a:pt x="176281" y="50542"/>
                    <a:pt x="172867" y="50542"/>
                  </a:cubicBezTo>
                  <a:cubicBezTo>
                    <a:pt x="169453" y="50542"/>
                    <a:pt x="110344" y="31882"/>
                    <a:pt x="95407" y="4420"/>
                  </a:cubicBezTo>
                  <a:cubicBezTo>
                    <a:pt x="93407" y="743"/>
                    <a:pt x="88977" y="-864"/>
                    <a:pt x="85007" y="459"/>
                  </a:cubicBezTo>
                  <a:lnTo>
                    <a:pt x="35218" y="17056"/>
                  </a:lnTo>
                  <a:cubicBezTo>
                    <a:pt x="22330" y="21352"/>
                    <a:pt x="13055" y="32666"/>
                    <a:pt x="11371" y="46146"/>
                  </a:cubicBezTo>
                  <a:lnTo>
                    <a:pt x="208" y="135450"/>
                  </a:lnTo>
                  <a:cubicBezTo>
                    <a:pt x="-1766" y="151240"/>
                    <a:pt x="10547" y="165189"/>
                    <a:pt x="26461" y="165189"/>
                  </a:cubicBezTo>
                  <a:lnTo>
                    <a:pt x="319276" y="165189"/>
                  </a:lnTo>
                  <a:cubicBezTo>
                    <a:pt x="335188" y="165189"/>
                    <a:pt x="347501" y="151240"/>
                    <a:pt x="345526" y="135450"/>
                  </a:cubicBezTo>
                  <a:close/>
                </a:path>
              </a:pathLst>
            </a:custGeom>
            <a:solidFill>
              <a:schemeClr val="accent6"/>
            </a:solidFill>
            <a:ln w="1088" cap="flat">
              <a:noFill/>
              <a:prstDash val="solid"/>
              <a:miter/>
            </a:ln>
          </p:spPr>
          <p:txBody>
            <a:bodyPr rtlCol="0" anchor="ctr"/>
            <a:lstStyle/>
            <a:p>
              <a:endParaRPr lang="en-US"/>
            </a:p>
          </p:txBody>
        </p:sp>
        <p:sp>
          <p:nvSpPr>
            <p:cNvPr id="118" name="Freihandform 117">
              <a:extLst>
                <a:ext uri="{FF2B5EF4-FFF2-40B4-BE49-F238E27FC236}">
                  <a16:creationId xmlns:a16="http://schemas.microsoft.com/office/drawing/2014/main" id="{4ED9ECAC-95AD-3ED8-2F5F-06C424E1ED4B}"/>
                </a:ext>
              </a:extLst>
            </p:cNvPr>
            <p:cNvSpPr/>
            <p:nvPr/>
          </p:nvSpPr>
          <p:spPr>
            <a:xfrm>
              <a:off x="1020192" y="4772103"/>
              <a:ext cx="75859" cy="136507"/>
            </a:xfrm>
            <a:custGeom>
              <a:avLst/>
              <a:gdLst>
                <a:gd name="connsiteX0" fmla="*/ 18722 w 75859"/>
                <a:gd name="connsiteY0" fmla="*/ 0 h 136507"/>
                <a:gd name="connsiteX1" fmla="*/ 11371 w 75859"/>
                <a:gd name="connsiteY1" fmla="*/ 17465 h 136507"/>
                <a:gd name="connsiteX2" fmla="*/ 208 w 75859"/>
                <a:gd name="connsiteY2" fmla="*/ 106769 h 136507"/>
                <a:gd name="connsiteX3" fmla="*/ 26461 w 75859"/>
                <a:gd name="connsiteY3" fmla="*/ 136507 h 136507"/>
                <a:gd name="connsiteX4" fmla="*/ 75860 w 75859"/>
                <a:gd name="connsiteY4" fmla="*/ 136507 h 136507"/>
                <a:gd name="connsiteX5" fmla="*/ 75860 w 75859"/>
                <a:gd name="connsiteY5" fmla="*/ 79111 h 136507"/>
                <a:gd name="connsiteX6" fmla="*/ 67247 w 75859"/>
                <a:gd name="connsiteY6" fmla="*/ 56013 h 136507"/>
                <a:gd name="connsiteX7" fmla="*/ 18722 w 75859"/>
                <a:gd name="connsiteY7" fmla="*/ 0 h 13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59" h="136507">
                  <a:moveTo>
                    <a:pt x="18722" y="0"/>
                  </a:moveTo>
                  <a:cubicBezTo>
                    <a:pt x="14807" y="4957"/>
                    <a:pt x="12185" y="10946"/>
                    <a:pt x="11371" y="17465"/>
                  </a:cubicBezTo>
                  <a:lnTo>
                    <a:pt x="208" y="106769"/>
                  </a:lnTo>
                  <a:cubicBezTo>
                    <a:pt x="-1766" y="122560"/>
                    <a:pt x="10547" y="136507"/>
                    <a:pt x="26461" y="136507"/>
                  </a:cubicBezTo>
                  <a:lnTo>
                    <a:pt x="75860" y="136507"/>
                  </a:lnTo>
                  <a:lnTo>
                    <a:pt x="75860" y="79111"/>
                  </a:lnTo>
                  <a:cubicBezTo>
                    <a:pt x="75860" y="70626"/>
                    <a:pt x="72802" y="62427"/>
                    <a:pt x="67247" y="56013"/>
                  </a:cubicBezTo>
                  <a:lnTo>
                    <a:pt x="18722" y="0"/>
                  </a:lnTo>
                  <a:close/>
                </a:path>
              </a:pathLst>
            </a:custGeom>
            <a:solidFill>
              <a:schemeClr val="accent5"/>
            </a:solidFill>
            <a:ln w="1088" cap="flat">
              <a:noFill/>
              <a:prstDash val="solid"/>
              <a:miter/>
            </a:ln>
          </p:spPr>
          <p:txBody>
            <a:bodyPr rtlCol="0" anchor="ctr"/>
            <a:lstStyle/>
            <a:p>
              <a:endParaRPr lang="en-US"/>
            </a:p>
          </p:txBody>
        </p:sp>
        <p:sp>
          <p:nvSpPr>
            <p:cNvPr id="119" name="Freihandform 118">
              <a:extLst>
                <a:ext uri="{FF2B5EF4-FFF2-40B4-BE49-F238E27FC236}">
                  <a16:creationId xmlns:a16="http://schemas.microsoft.com/office/drawing/2014/main" id="{B661FBE0-62B6-8E38-2AC7-B0495C008726}"/>
                </a:ext>
              </a:extLst>
            </p:cNvPr>
            <p:cNvSpPr/>
            <p:nvPr/>
          </p:nvSpPr>
          <p:spPr>
            <a:xfrm>
              <a:off x="1290066" y="4772103"/>
              <a:ext cx="75860" cy="136507"/>
            </a:xfrm>
            <a:custGeom>
              <a:avLst/>
              <a:gdLst>
                <a:gd name="connsiteX0" fmla="*/ 57139 w 75860"/>
                <a:gd name="connsiteY0" fmla="*/ 0 h 136507"/>
                <a:gd name="connsiteX1" fmla="*/ 64490 w 75860"/>
                <a:gd name="connsiteY1" fmla="*/ 17465 h 136507"/>
                <a:gd name="connsiteX2" fmla="*/ 75653 w 75860"/>
                <a:gd name="connsiteY2" fmla="*/ 106769 h 136507"/>
                <a:gd name="connsiteX3" fmla="*/ 49400 w 75860"/>
                <a:gd name="connsiteY3" fmla="*/ 136507 h 136507"/>
                <a:gd name="connsiteX4" fmla="*/ 0 w 75860"/>
                <a:gd name="connsiteY4" fmla="*/ 136507 h 136507"/>
                <a:gd name="connsiteX5" fmla="*/ 0 w 75860"/>
                <a:gd name="connsiteY5" fmla="*/ 79111 h 136507"/>
                <a:gd name="connsiteX6" fmla="*/ 8613 w 75860"/>
                <a:gd name="connsiteY6" fmla="*/ 56013 h 136507"/>
                <a:gd name="connsiteX7" fmla="*/ 57139 w 75860"/>
                <a:gd name="connsiteY7" fmla="*/ 0 h 13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60" h="136507">
                  <a:moveTo>
                    <a:pt x="57139" y="0"/>
                  </a:moveTo>
                  <a:cubicBezTo>
                    <a:pt x="61054" y="4957"/>
                    <a:pt x="63675" y="10946"/>
                    <a:pt x="64490" y="17465"/>
                  </a:cubicBezTo>
                  <a:lnTo>
                    <a:pt x="75653" y="106769"/>
                  </a:lnTo>
                  <a:cubicBezTo>
                    <a:pt x="77627" y="122560"/>
                    <a:pt x="65314" y="136507"/>
                    <a:pt x="49400" y="136507"/>
                  </a:cubicBezTo>
                  <a:lnTo>
                    <a:pt x="0" y="136507"/>
                  </a:lnTo>
                  <a:lnTo>
                    <a:pt x="0" y="79111"/>
                  </a:lnTo>
                  <a:cubicBezTo>
                    <a:pt x="0" y="70626"/>
                    <a:pt x="3058" y="62427"/>
                    <a:pt x="8613" y="56013"/>
                  </a:cubicBezTo>
                  <a:lnTo>
                    <a:pt x="57139" y="0"/>
                  </a:lnTo>
                  <a:close/>
                </a:path>
              </a:pathLst>
            </a:custGeom>
            <a:solidFill>
              <a:schemeClr val="accent5"/>
            </a:solidFill>
            <a:ln w="1088" cap="flat">
              <a:noFill/>
              <a:prstDash val="solid"/>
              <a:miter/>
            </a:ln>
          </p:spPr>
          <p:txBody>
            <a:bodyPr rtlCol="0" anchor="ctr"/>
            <a:lstStyle/>
            <a:p>
              <a:endParaRPr lang="en-US"/>
            </a:p>
          </p:txBody>
        </p:sp>
        <p:sp>
          <p:nvSpPr>
            <p:cNvPr id="120" name="Freihandform 119">
              <a:extLst>
                <a:ext uri="{FF2B5EF4-FFF2-40B4-BE49-F238E27FC236}">
                  <a16:creationId xmlns:a16="http://schemas.microsoft.com/office/drawing/2014/main" id="{3DC79A77-F375-1044-D653-19BC75AF6A22}"/>
                </a:ext>
              </a:extLst>
            </p:cNvPr>
            <p:cNvSpPr/>
            <p:nvPr/>
          </p:nvSpPr>
          <p:spPr>
            <a:xfrm>
              <a:off x="1087145" y="4714596"/>
              <a:ext cx="211740" cy="88188"/>
            </a:xfrm>
            <a:custGeom>
              <a:avLst/>
              <a:gdLst>
                <a:gd name="connsiteX0" fmla="*/ 203385 w 211740"/>
                <a:gd name="connsiteY0" fmla="*/ 20578 h 88188"/>
                <a:gd name="connsiteX1" fmla="*/ 194015 w 211740"/>
                <a:gd name="connsiteY1" fmla="*/ 0 h 88188"/>
                <a:gd name="connsiteX2" fmla="*/ 105871 w 211740"/>
                <a:gd name="connsiteY2" fmla="*/ 79330 h 88188"/>
                <a:gd name="connsiteX3" fmla="*/ 17725 w 211740"/>
                <a:gd name="connsiteY3" fmla="*/ 0 h 88188"/>
                <a:gd name="connsiteX4" fmla="*/ 8355 w 211740"/>
                <a:gd name="connsiteY4" fmla="*/ 20578 h 88188"/>
                <a:gd name="connsiteX5" fmla="*/ 88 w 211740"/>
                <a:gd name="connsiteY5" fmla="*/ 35275 h 88188"/>
                <a:gd name="connsiteX6" fmla="*/ 105827 w 211740"/>
                <a:gd name="connsiteY6" fmla="*/ 88145 h 88188"/>
                <a:gd name="connsiteX7" fmla="*/ 105827 w 211740"/>
                <a:gd name="connsiteY7" fmla="*/ 88189 h 88188"/>
                <a:gd name="connsiteX8" fmla="*/ 105871 w 211740"/>
                <a:gd name="connsiteY8" fmla="*/ 88167 h 88188"/>
                <a:gd name="connsiteX9" fmla="*/ 105914 w 211740"/>
                <a:gd name="connsiteY9" fmla="*/ 88189 h 88188"/>
                <a:gd name="connsiteX10" fmla="*/ 105914 w 211740"/>
                <a:gd name="connsiteY10" fmla="*/ 88145 h 88188"/>
                <a:gd name="connsiteX11" fmla="*/ 211653 w 211740"/>
                <a:gd name="connsiteY11" fmla="*/ 35275 h 88188"/>
                <a:gd name="connsiteX12" fmla="*/ 203385 w 211740"/>
                <a:gd name="connsiteY12" fmla="*/ 20578 h 8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740" h="88188">
                  <a:moveTo>
                    <a:pt x="203385" y="20578"/>
                  </a:moveTo>
                  <a:cubicBezTo>
                    <a:pt x="195669" y="15433"/>
                    <a:pt x="205774" y="6063"/>
                    <a:pt x="194015" y="0"/>
                  </a:cubicBezTo>
                  <a:lnTo>
                    <a:pt x="105871" y="79330"/>
                  </a:lnTo>
                  <a:lnTo>
                    <a:pt x="17725" y="0"/>
                  </a:lnTo>
                  <a:cubicBezTo>
                    <a:pt x="5966" y="6063"/>
                    <a:pt x="16072" y="15433"/>
                    <a:pt x="8355" y="20578"/>
                  </a:cubicBezTo>
                  <a:cubicBezTo>
                    <a:pt x="-1449" y="27115"/>
                    <a:pt x="88" y="35275"/>
                    <a:pt x="88" y="35275"/>
                  </a:cubicBezTo>
                  <a:lnTo>
                    <a:pt x="105827" y="88145"/>
                  </a:lnTo>
                  <a:lnTo>
                    <a:pt x="105827" y="88189"/>
                  </a:lnTo>
                  <a:lnTo>
                    <a:pt x="105871" y="88167"/>
                  </a:lnTo>
                  <a:lnTo>
                    <a:pt x="105914" y="88189"/>
                  </a:lnTo>
                  <a:lnTo>
                    <a:pt x="105914" y="88145"/>
                  </a:lnTo>
                  <a:lnTo>
                    <a:pt x="211653" y="35275"/>
                  </a:lnTo>
                  <a:cubicBezTo>
                    <a:pt x="211653" y="35275"/>
                    <a:pt x="213191" y="27115"/>
                    <a:pt x="203385" y="20578"/>
                  </a:cubicBezTo>
                  <a:close/>
                </a:path>
              </a:pathLst>
            </a:custGeom>
            <a:solidFill>
              <a:schemeClr val="accent5"/>
            </a:solidFill>
            <a:ln w="1088" cap="flat">
              <a:noFill/>
              <a:prstDash val="solid"/>
              <a:miter/>
            </a:ln>
          </p:spPr>
          <p:txBody>
            <a:bodyPr rtlCol="0" anchor="ctr"/>
            <a:lstStyle/>
            <a:p>
              <a:endParaRPr lang="en-US"/>
            </a:p>
          </p:txBody>
        </p:sp>
        <p:sp>
          <p:nvSpPr>
            <p:cNvPr id="121" name="Freihandform 120">
              <a:extLst>
                <a:ext uri="{FF2B5EF4-FFF2-40B4-BE49-F238E27FC236}">
                  <a16:creationId xmlns:a16="http://schemas.microsoft.com/office/drawing/2014/main" id="{ECE257BA-77A9-1D52-AE4E-78C738ADB8D6}"/>
                </a:ext>
              </a:extLst>
            </p:cNvPr>
            <p:cNvSpPr/>
            <p:nvPr/>
          </p:nvSpPr>
          <p:spPr>
            <a:xfrm>
              <a:off x="1184240" y="4829241"/>
              <a:ext cx="17637" cy="79369"/>
            </a:xfrm>
            <a:custGeom>
              <a:avLst/>
              <a:gdLst>
                <a:gd name="connsiteX0" fmla="*/ 0 w 17637"/>
                <a:gd name="connsiteY0" fmla="*/ 0 h 79369"/>
                <a:gd name="connsiteX1" fmla="*/ 17638 w 17637"/>
                <a:gd name="connsiteY1" fmla="*/ 0 h 79369"/>
                <a:gd name="connsiteX2" fmla="*/ 17638 w 17637"/>
                <a:gd name="connsiteY2" fmla="*/ 79370 h 79369"/>
                <a:gd name="connsiteX3" fmla="*/ 0 w 17637"/>
                <a:gd name="connsiteY3" fmla="*/ 79370 h 79369"/>
              </a:gdLst>
              <a:ahLst/>
              <a:cxnLst>
                <a:cxn ang="0">
                  <a:pos x="connsiteX0" y="connsiteY0"/>
                </a:cxn>
                <a:cxn ang="0">
                  <a:pos x="connsiteX1" y="connsiteY1"/>
                </a:cxn>
                <a:cxn ang="0">
                  <a:pos x="connsiteX2" y="connsiteY2"/>
                </a:cxn>
                <a:cxn ang="0">
                  <a:pos x="connsiteX3" y="connsiteY3"/>
                </a:cxn>
              </a:cxnLst>
              <a:rect l="l" t="t" r="r" b="b"/>
              <a:pathLst>
                <a:path w="17637" h="79369">
                  <a:moveTo>
                    <a:pt x="0" y="0"/>
                  </a:moveTo>
                  <a:lnTo>
                    <a:pt x="17638" y="0"/>
                  </a:lnTo>
                  <a:lnTo>
                    <a:pt x="17638" y="79370"/>
                  </a:lnTo>
                  <a:lnTo>
                    <a:pt x="0" y="79370"/>
                  </a:lnTo>
                  <a:close/>
                </a:path>
              </a:pathLst>
            </a:custGeom>
            <a:solidFill>
              <a:schemeClr val="accent5"/>
            </a:solidFill>
            <a:ln w="1088" cap="flat">
              <a:noFill/>
              <a:prstDash val="solid"/>
              <a:miter/>
            </a:ln>
          </p:spPr>
          <p:txBody>
            <a:bodyPr rtlCol="0" anchor="ctr"/>
            <a:lstStyle/>
            <a:p>
              <a:endParaRPr lang="en-US"/>
            </a:p>
          </p:txBody>
        </p:sp>
        <p:sp>
          <p:nvSpPr>
            <p:cNvPr id="122" name="Freihandform 121">
              <a:extLst>
                <a:ext uri="{FF2B5EF4-FFF2-40B4-BE49-F238E27FC236}">
                  <a16:creationId xmlns:a16="http://schemas.microsoft.com/office/drawing/2014/main" id="{D312F4CD-C191-CFA1-46EE-BCBF2C98A47E}"/>
                </a:ext>
              </a:extLst>
            </p:cNvPr>
            <p:cNvSpPr/>
            <p:nvPr/>
          </p:nvSpPr>
          <p:spPr>
            <a:xfrm>
              <a:off x="1184240" y="4793965"/>
              <a:ext cx="17637" cy="44094"/>
            </a:xfrm>
            <a:custGeom>
              <a:avLst/>
              <a:gdLst>
                <a:gd name="connsiteX0" fmla="*/ 8819 w 17637"/>
                <a:gd name="connsiteY0" fmla="*/ 44094 h 44094"/>
                <a:gd name="connsiteX1" fmla="*/ 8819 w 17637"/>
                <a:gd name="connsiteY1" fmla="*/ 44094 h 44094"/>
                <a:gd name="connsiteX2" fmla="*/ 0 w 17637"/>
                <a:gd name="connsiteY2" fmla="*/ 35275 h 44094"/>
                <a:gd name="connsiteX3" fmla="*/ 0 w 17637"/>
                <a:gd name="connsiteY3" fmla="*/ 8819 h 44094"/>
                <a:gd name="connsiteX4" fmla="*/ 8819 w 17637"/>
                <a:gd name="connsiteY4" fmla="*/ 0 h 44094"/>
                <a:gd name="connsiteX5" fmla="*/ 8819 w 17637"/>
                <a:gd name="connsiteY5" fmla="*/ 0 h 44094"/>
                <a:gd name="connsiteX6" fmla="*/ 17638 w 17637"/>
                <a:gd name="connsiteY6" fmla="*/ 8819 h 44094"/>
                <a:gd name="connsiteX7" fmla="*/ 17638 w 17637"/>
                <a:gd name="connsiteY7" fmla="*/ 35275 h 44094"/>
                <a:gd name="connsiteX8" fmla="*/ 8819 w 17637"/>
                <a:gd name="connsiteY8" fmla="*/ 44094 h 4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37" h="44094">
                  <a:moveTo>
                    <a:pt x="8819" y="44094"/>
                  </a:moveTo>
                  <a:lnTo>
                    <a:pt x="8819" y="44094"/>
                  </a:lnTo>
                  <a:cubicBezTo>
                    <a:pt x="3968" y="44094"/>
                    <a:pt x="0" y="40126"/>
                    <a:pt x="0" y="35275"/>
                  </a:cubicBezTo>
                  <a:lnTo>
                    <a:pt x="0" y="8819"/>
                  </a:lnTo>
                  <a:cubicBezTo>
                    <a:pt x="0" y="3968"/>
                    <a:pt x="3968" y="0"/>
                    <a:pt x="8819" y="0"/>
                  </a:cubicBezTo>
                  <a:lnTo>
                    <a:pt x="8819" y="0"/>
                  </a:lnTo>
                  <a:cubicBezTo>
                    <a:pt x="13669" y="0"/>
                    <a:pt x="17638" y="3968"/>
                    <a:pt x="17638" y="8819"/>
                  </a:cubicBezTo>
                  <a:lnTo>
                    <a:pt x="17638" y="35275"/>
                  </a:lnTo>
                  <a:cubicBezTo>
                    <a:pt x="17638" y="40126"/>
                    <a:pt x="13668" y="44094"/>
                    <a:pt x="8819" y="44094"/>
                  </a:cubicBezTo>
                  <a:close/>
                </a:path>
              </a:pathLst>
            </a:custGeom>
            <a:solidFill>
              <a:schemeClr val="accent4"/>
            </a:solidFill>
            <a:ln w="1088" cap="flat">
              <a:noFill/>
              <a:prstDash val="solid"/>
              <a:miter/>
            </a:ln>
          </p:spPr>
          <p:txBody>
            <a:bodyPr rtlCol="0" anchor="ctr"/>
            <a:lstStyle/>
            <a:p>
              <a:endParaRPr lang="en-US"/>
            </a:p>
          </p:txBody>
        </p:sp>
      </p:grpSp>
    </p:spTree>
    <p:extLst>
      <p:ext uri="{BB962C8B-B14F-4D97-AF65-F5344CB8AC3E}">
        <p14:creationId xmlns:p14="http://schemas.microsoft.com/office/powerpoint/2010/main" val="5104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schichte &quot;Sturm im Wald&quot; 01">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6423A9DF-30CE-A050-6BD3-B0792509C482}"/>
              </a:ext>
            </a:extLst>
          </p:cNvPr>
          <p:cNvSpPr/>
          <p:nvPr userDrawn="1"/>
        </p:nvSpPr>
        <p:spPr>
          <a:xfrm>
            <a:off x="371475" y="1268413"/>
            <a:ext cx="11449051" cy="5221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uppieren 2">
            <a:extLst>
              <a:ext uri="{FF2B5EF4-FFF2-40B4-BE49-F238E27FC236}">
                <a16:creationId xmlns:a16="http://schemas.microsoft.com/office/drawing/2014/main" id="{467E12B4-2921-F8F3-1ADF-AD5E44136CFB}"/>
              </a:ext>
            </a:extLst>
          </p:cNvPr>
          <p:cNvGrpSpPr/>
          <p:nvPr userDrawn="1"/>
        </p:nvGrpSpPr>
        <p:grpSpPr>
          <a:xfrm>
            <a:off x="987541" y="3120434"/>
            <a:ext cx="2353564" cy="2353564"/>
            <a:chOff x="1211569" y="3974515"/>
            <a:chExt cx="2353564" cy="2353564"/>
          </a:xfrm>
        </p:grpSpPr>
        <p:pic>
          <p:nvPicPr>
            <p:cNvPr id="4" name="Grafik 3">
              <a:hlinkClick r:id="rId3"/>
              <a:extLst>
                <a:ext uri="{FF2B5EF4-FFF2-40B4-BE49-F238E27FC236}">
                  <a16:creationId xmlns:a16="http://schemas.microsoft.com/office/drawing/2014/main" id="{382E76F5-76A1-D4EE-4E1A-C64F48D6AD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1569" y="3974515"/>
              <a:ext cx="2353564" cy="2353564"/>
            </a:xfrm>
            <a:prstGeom prst="rect">
              <a:avLst/>
            </a:prstGeom>
          </p:spPr>
        </p:pic>
        <p:pic>
          <p:nvPicPr>
            <p:cNvPr id="5" name="Grafik 4">
              <a:hlinkClick r:id="rId3"/>
              <a:extLst>
                <a:ext uri="{FF2B5EF4-FFF2-40B4-BE49-F238E27FC236}">
                  <a16:creationId xmlns:a16="http://schemas.microsoft.com/office/drawing/2014/main" id="{6B4245EC-E8D4-E8DB-E0DD-136A5AD18C5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79426" y="4921535"/>
              <a:ext cx="1354709" cy="1354709"/>
            </a:xfrm>
            <a:prstGeom prst="rect">
              <a:avLst/>
            </a:prstGeom>
          </p:spPr>
        </p:pic>
      </p:grpSp>
      <p:grpSp>
        <p:nvGrpSpPr>
          <p:cNvPr id="6" name="Gruppieren 5">
            <a:extLst>
              <a:ext uri="{FF2B5EF4-FFF2-40B4-BE49-F238E27FC236}">
                <a16:creationId xmlns:a16="http://schemas.microsoft.com/office/drawing/2014/main" id="{2DF0324A-F918-C55B-E62B-4979AD81A62A}"/>
              </a:ext>
            </a:extLst>
          </p:cNvPr>
          <p:cNvGrpSpPr/>
          <p:nvPr userDrawn="1"/>
        </p:nvGrpSpPr>
        <p:grpSpPr>
          <a:xfrm>
            <a:off x="742950" y="368301"/>
            <a:ext cx="1080000" cy="1080000"/>
            <a:chOff x="742950" y="368301"/>
            <a:chExt cx="1080000" cy="1080000"/>
          </a:xfrm>
        </p:grpSpPr>
        <p:sp>
          <p:nvSpPr>
            <p:cNvPr id="7" name="Oval 6">
              <a:extLst>
                <a:ext uri="{FF2B5EF4-FFF2-40B4-BE49-F238E27FC236}">
                  <a16:creationId xmlns:a16="http://schemas.microsoft.com/office/drawing/2014/main" id="{EF0F5E48-6FE4-5421-CF79-D7680BABDF84}"/>
                </a:ext>
              </a:extLst>
            </p:cNvPr>
            <p:cNvSpPr/>
            <p:nvPr/>
          </p:nvSpPr>
          <p:spPr>
            <a:xfrm>
              <a:off x="742950" y="368301"/>
              <a:ext cx="1080000" cy="1080000"/>
            </a:xfrm>
            <a:prstGeom prst="ellipse">
              <a:avLst/>
            </a:prstGeom>
            <a:solidFill>
              <a:srgbClr val="EA59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9E3E053C-71CA-4B44-B8A8-4D8D38E1F74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2414" y="609495"/>
              <a:ext cx="418960" cy="418960"/>
            </a:xfrm>
            <a:prstGeom prst="rect">
              <a:avLst/>
            </a:prstGeom>
          </p:spPr>
        </p:pic>
        <p:grpSp>
          <p:nvGrpSpPr>
            <p:cNvPr id="9" name="Grafik 27">
              <a:extLst>
                <a:ext uri="{FF2B5EF4-FFF2-40B4-BE49-F238E27FC236}">
                  <a16:creationId xmlns:a16="http://schemas.microsoft.com/office/drawing/2014/main" id="{F8CA286E-5F77-50FF-8292-3F50589A06CB}"/>
                </a:ext>
              </a:extLst>
            </p:cNvPr>
            <p:cNvGrpSpPr/>
            <p:nvPr/>
          </p:nvGrpSpPr>
          <p:grpSpPr>
            <a:xfrm>
              <a:off x="917531" y="691460"/>
              <a:ext cx="343096" cy="452263"/>
              <a:chOff x="1961369" y="668054"/>
              <a:chExt cx="387083" cy="510246"/>
            </a:xfrm>
          </p:grpSpPr>
          <p:sp>
            <p:nvSpPr>
              <p:cNvPr id="25" name="Freihandform 24">
                <a:extLst>
                  <a:ext uri="{FF2B5EF4-FFF2-40B4-BE49-F238E27FC236}">
                    <a16:creationId xmlns:a16="http://schemas.microsoft.com/office/drawing/2014/main" id="{C1EB4B41-CE61-D395-870B-1D89D9FA4442}"/>
                  </a:ext>
                </a:extLst>
              </p:cNvPr>
              <p:cNvSpPr/>
              <p:nvPr/>
            </p:nvSpPr>
            <p:spPr>
              <a:xfrm>
                <a:off x="1961369" y="668054"/>
                <a:ext cx="387083" cy="510246"/>
              </a:xfrm>
              <a:custGeom>
                <a:avLst/>
                <a:gdLst>
                  <a:gd name="connsiteX0" fmla="*/ 346178 w 387083"/>
                  <a:gd name="connsiteY0" fmla="*/ 401391 h 510246"/>
                  <a:gd name="connsiteX1" fmla="*/ 322248 w 387083"/>
                  <a:gd name="connsiteY1" fmla="*/ 367862 h 510246"/>
                  <a:gd name="connsiteX2" fmla="*/ 303298 w 387083"/>
                  <a:gd name="connsiteY2" fmla="*/ 358387 h 510246"/>
                  <a:gd name="connsiteX3" fmla="*/ 295858 w 387083"/>
                  <a:gd name="connsiteY3" fmla="*/ 360906 h 510246"/>
                  <a:gd name="connsiteX4" fmla="*/ 286310 w 387083"/>
                  <a:gd name="connsiteY4" fmla="*/ 357392 h 510246"/>
                  <a:gd name="connsiteX5" fmla="*/ 387083 w 387083"/>
                  <a:gd name="connsiteY5" fmla="*/ 307907 h 510246"/>
                  <a:gd name="connsiteX6" fmla="*/ 334299 w 387083"/>
                  <a:gd name="connsiteY6" fmla="*/ 79176 h 510246"/>
                  <a:gd name="connsiteX7" fmla="*/ 193542 w 387083"/>
                  <a:gd name="connsiteY7" fmla="*/ 0 h 510246"/>
                  <a:gd name="connsiteX8" fmla="*/ 52784 w 387083"/>
                  <a:gd name="connsiteY8" fmla="*/ 79176 h 510246"/>
                  <a:gd name="connsiteX9" fmla="*/ 0 w 387083"/>
                  <a:gd name="connsiteY9" fmla="*/ 307907 h 510246"/>
                  <a:gd name="connsiteX10" fmla="*/ 100775 w 387083"/>
                  <a:gd name="connsiteY10" fmla="*/ 357391 h 510246"/>
                  <a:gd name="connsiteX11" fmla="*/ 91227 w 387083"/>
                  <a:gd name="connsiteY11" fmla="*/ 360904 h 510246"/>
                  <a:gd name="connsiteX12" fmla="*/ 83813 w 387083"/>
                  <a:gd name="connsiteY12" fmla="*/ 358372 h 510246"/>
                  <a:gd name="connsiteX13" fmla="*/ 66533 w 387083"/>
                  <a:gd name="connsiteY13" fmla="*/ 367012 h 510246"/>
                  <a:gd name="connsiteX14" fmla="*/ 40907 w 387083"/>
                  <a:gd name="connsiteY14" fmla="*/ 401390 h 510246"/>
                  <a:gd name="connsiteX15" fmla="*/ 40480 w 387083"/>
                  <a:gd name="connsiteY15" fmla="*/ 404588 h 510246"/>
                  <a:gd name="connsiteX16" fmla="*/ 40480 w 387083"/>
                  <a:gd name="connsiteY16" fmla="*/ 404589 h 510246"/>
                  <a:gd name="connsiteX17" fmla="*/ 30376 w 387083"/>
                  <a:gd name="connsiteY17" fmla="*/ 480365 h 510246"/>
                  <a:gd name="connsiteX18" fmla="*/ 56537 w 387083"/>
                  <a:gd name="connsiteY18" fmla="*/ 510246 h 510246"/>
                  <a:gd name="connsiteX19" fmla="*/ 330547 w 387083"/>
                  <a:gd name="connsiteY19" fmla="*/ 510246 h 510246"/>
                  <a:gd name="connsiteX20" fmla="*/ 356707 w 387083"/>
                  <a:gd name="connsiteY20" fmla="*/ 480366 h 510246"/>
                  <a:gd name="connsiteX21" fmla="*/ 346178 w 387083"/>
                  <a:gd name="connsiteY21" fmla="*/ 401391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083" h="510246">
                    <a:moveTo>
                      <a:pt x="346178" y="401391"/>
                    </a:moveTo>
                    <a:cubicBezTo>
                      <a:pt x="344251" y="386939"/>
                      <a:pt x="335289" y="374382"/>
                      <a:pt x="322248" y="367862"/>
                    </a:cubicBezTo>
                    <a:lnTo>
                      <a:pt x="303298" y="358387"/>
                    </a:lnTo>
                    <a:cubicBezTo>
                      <a:pt x="300476" y="356975"/>
                      <a:pt x="297239" y="358228"/>
                      <a:pt x="295858" y="360906"/>
                    </a:cubicBezTo>
                    <a:lnTo>
                      <a:pt x="286310" y="357392"/>
                    </a:lnTo>
                    <a:cubicBezTo>
                      <a:pt x="352143" y="339458"/>
                      <a:pt x="387083" y="307907"/>
                      <a:pt x="387083" y="307907"/>
                    </a:cubicBezTo>
                    <a:cubicBezTo>
                      <a:pt x="352444" y="240277"/>
                      <a:pt x="361791" y="137459"/>
                      <a:pt x="334299" y="79176"/>
                    </a:cubicBezTo>
                    <a:cubicBezTo>
                      <a:pt x="306807" y="20894"/>
                      <a:pt x="255123" y="0"/>
                      <a:pt x="193542" y="0"/>
                    </a:cubicBezTo>
                    <a:cubicBezTo>
                      <a:pt x="131960" y="0"/>
                      <a:pt x="80276" y="20894"/>
                      <a:pt x="52784" y="79176"/>
                    </a:cubicBezTo>
                    <a:cubicBezTo>
                      <a:pt x="25292" y="137459"/>
                      <a:pt x="34640" y="240277"/>
                      <a:pt x="0" y="307907"/>
                    </a:cubicBezTo>
                    <a:cubicBezTo>
                      <a:pt x="0" y="307907"/>
                      <a:pt x="34941" y="339457"/>
                      <a:pt x="100775" y="357391"/>
                    </a:cubicBezTo>
                    <a:lnTo>
                      <a:pt x="91227" y="360904"/>
                    </a:lnTo>
                    <a:cubicBezTo>
                      <a:pt x="89862" y="358224"/>
                      <a:pt x="86631" y="356963"/>
                      <a:pt x="83813" y="358372"/>
                    </a:cubicBezTo>
                    <a:lnTo>
                      <a:pt x="66533" y="367012"/>
                    </a:lnTo>
                    <a:cubicBezTo>
                      <a:pt x="51787" y="374385"/>
                      <a:pt x="42833" y="386939"/>
                      <a:pt x="40907" y="401390"/>
                    </a:cubicBezTo>
                    <a:lnTo>
                      <a:pt x="40480" y="404588"/>
                    </a:lnTo>
                    <a:cubicBezTo>
                      <a:pt x="40480" y="404589"/>
                      <a:pt x="40480" y="404589"/>
                      <a:pt x="40480" y="404589"/>
                    </a:cubicBezTo>
                    <a:lnTo>
                      <a:pt x="30376" y="480365"/>
                    </a:lnTo>
                    <a:cubicBezTo>
                      <a:pt x="28267" y="496188"/>
                      <a:pt x="40576" y="510246"/>
                      <a:pt x="56537" y="510246"/>
                    </a:cubicBezTo>
                    <a:lnTo>
                      <a:pt x="330547" y="510246"/>
                    </a:lnTo>
                    <a:cubicBezTo>
                      <a:pt x="346509" y="510246"/>
                      <a:pt x="358817" y="496188"/>
                      <a:pt x="356707" y="480366"/>
                    </a:cubicBezTo>
                    <a:lnTo>
                      <a:pt x="346178" y="401391"/>
                    </a:lnTo>
                    <a:close/>
                  </a:path>
                </a:pathLst>
              </a:custGeom>
              <a:solidFill>
                <a:srgbClr val="FFD7A3"/>
              </a:solidFill>
              <a:ln w="1088"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959928AD-1566-0D84-B7C4-7E3FC4242DB4}"/>
                  </a:ext>
                </a:extLst>
              </p:cNvPr>
              <p:cNvSpPr/>
              <p:nvPr/>
            </p:nvSpPr>
            <p:spPr>
              <a:xfrm>
                <a:off x="1961369" y="668054"/>
                <a:ext cx="387083" cy="369488"/>
              </a:xfrm>
              <a:custGeom>
                <a:avLst/>
                <a:gdLst>
                  <a:gd name="connsiteX0" fmla="*/ 334299 w 387083"/>
                  <a:gd name="connsiteY0" fmla="*/ 79176 h 369488"/>
                  <a:gd name="connsiteX1" fmla="*/ 193542 w 387083"/>
                  <a:gd name="connsiteY1" fmla="*/ 0 h 369488"/>
                  <a:gd name="connsiteX2" fmla="*/ 52784 w 387083"/>
                  <a:gd name="connsiteY2" fmla="*/ 79176 h 369488"/>
                  <a:gd name="connsiteX3" fmla="*/ 0 w 387083"/>
                  <a:gd name="connsiteY3" fmla="*/ 307907 h 369488"/>
                  <a:gd name="connsiteX4" fmla="*/ 193542 w 387083"/>
                  <a:gd name="connsiteY4" fmla="*/ 369488 h 369488"/>
                  <a:gd name="connsiteX5" fmla="*/ 387083 w 387083"/>
                  <a:gd name="connsiteY5" fmla="*/ 307907 h 369488"/>
                  <a:gd name="connsiteX6" fmla="*/ 334299 w 387083"/>
                  <a:gd name="connsiteY6" fmla="*/ 79176 h 36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083" h="369488">
                    <a:moveTo>
                      <a:pt x="334299" y="79176"/>
                    </a:moveTo>
                    <a:cubicBezTo>
                      <a:pt x="306807" y="20894"/>
                      <a:pt x="255123" y="0"/>
                      <a:pt x="193542" y="0"/>
                    </a:cubicBezTo>
                    <a:cubicBezTo>
                      <a:pt x="131960" y="0"/>
                      <a:pt x="80276" y="20894"/>
                      <a:pt x="52784" y="79176"/>
                    </a:cubicBezTo>
                    <a:cubicBezTo>
                      <a:pt x="25292" y="137459"/>
                      <a:pt x="34640" y="240277"/>
                      <a:pt x="0" y="307907"/>
                    </a:cubicBezTo>
                    <a:cubicBezTo>
                      <a:pt x="0" y="307907"/>
                      <a:pt x="68179" y="369488"/>
                      <a:pt x="193542" y="369488"/>
                    </a:cubicBezTo>
                    <a:cubicBezTo>
                      <a:pt x="318904" y="369488"/>
                      <a:pt x="387083" y="307907"/>
                      <a:pt x="387083" y="307907"/>
                    </a:cubicBezTo>
                    <a:cubicBezTo>
                      <a:pt x="352444" y="240277"/>
                      <a:pt x="361791" y="137459"/>
                      <a:pt x="334299" y="79176"/>
                    </a:cubicBezTo>
                    <a:close/>
                  </a:path>
                </a:pathLst>
              </a:custGeom>
              <a:solidFill>
                <a:srgbClr val="9D6E48"/>
              </a:solidFill>
              <a:ln w="1088"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A792E29B-D04F-F334-0D8C-0FC6442AD376}"/>
                  </a:ext>
                </a:extLst>
              </p:cNvPr>
              <p:cNvSpPr/>
              <p:nvPr/>
            </p:nvSpPr>
            <p:spPr>
              <a:xfrm>
                <a:off x="1961369" y="668054"/>
                <a:ext cx="210187" cy="365380"/>
              </a:xfrm>
              <a:custGeom>
                <a:avLst/>
                <a:gdLst>
                  <a:gd name="connsiteX0" fmla="*/ 140758 w 210187"/>
                  <a:gd name="connsiteY0" fmla="*/ 157253 h 365380"/>
                  <a:gd name="connsiteX1" fmla="*/ 210187 w 210187"/>
                  <a:gd name="connsiteY1" fmla="*/ 605 h 365380"/>
                  <a:gd name="connsiteX2" fmla="*/ 193542 w 210187"/>
                  <a:gd name="connsiteY2" fmla="*/ 0 h 365380"/>
                  <a:gd name="connsiteX3" fmla="*/ 52784 w 210187"/>
                  <a:gd name="connsiteY3" fmla="*/ 79176 h 365380"/>
                  <a:gd name="connsiteX4" fmla="*/ 0 w 210187"/>
                  <a:gd name="connsiteY4" fmla="*/ 307907 h 365380"/>
                  <a:gd name="connsiteX5" fmla="*/ 140758 w 210187"/>
                  <a:gd name="connsiteY5" fmla="*/ 365380 h 365380"/>
                  <a:gd name="connsiteX6" fmla="*/ 140758 w 210187"/>
                  <a:gd name="connsiteY6" fmla="*/ 157253 h 36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87" h="365380">
                    <a:moveTo>
                      <a:pt x="140758" y="157253"/>
                    </a:moveTo>
                    <a:cubicBezTo>
                      <a:pt x="140758" y="95671"/>
                      <a:pt x="163750" y="38166"/>
                      <a:pt x="210187" y="605"/>
                    </a:cubicBezTo>
                    <a:cubicBezTo>
                      <a:pt x="204719" y="241"/>
                      <a:pt x="199188" y="0"/>
                      <a:pt x="193542" y="0"/>
                    </a:cubicBezTo>
                    <a:cubicBezTo>
                      <a:pt x="131960" y="0"/>
                      <a:pt x="80276" y="20894"/>
                      <a:pt x="52784" y="79176"/>
                    </a:cubicBezTo>
                    <a:cubicBezTo>
                      <a:pt x="25292" y="137459"/>
                      <a:pt x="34640" y="240277"/>
                      <a:pt x="0" y="307907"/>
                    </a:cubicBezTo>
                    <a:cubicBezTo>
                      <a:pt x="0" y="307907"/>
                      <a:pt x="49959" y="351778"/>
                      <a:pt x="140758" y="365380"/>
                    </a:cubicBezTo>
                    <a:cubicBezTo>
                      <a:pt x="140758" y="365381"/>
                      <a:pt x="140758" y="205638"/>
                      <a:pt x="140758" y="157253"/>
                    </a:cubicBezTo>
                    <a:close/>
                  </a:path>
                </a:pathLst>
              </a:custGeom>
              <a:solidFill>
                <a:srgbClr val="8D5F3D"/>
              </a:solidFill>
              <a:ln w="1088" cap="flat">
                <a:noFill/>
                <a:prstDash val="solid"/>
                <a:miter/>
              </a:ln>
            </p:spPr>
            <p:txBody>
              <a:bodyPr rtlCol="0" anchor="ctr"/>
              <a:lstStyle/>
              <a:p>
                <a:endParaRPr lang="en-US"/>
              </a:p>
            </p:txBody>
          </p:sp>
          <p:grpSp>
            <p:nvGrpSpPr>
              <p:cNvPr id="28" name="Grafik 27">
                <a:extLst>
                  <a:ext uri="{FF2B5EF4-FFF2-40B4-BE49-F238E27FC236}">
                    <a16:creationId xmlns:a16="http://schemas.microsoft.com/office/drawing/2014/main" id="{EBB1965C-CBB9-A781-6BDC-B8F640B386BC}"/>
                  </a:ext>
                </a:extLst>
              </p:cNvPr>
              <p:cNvGrpSpPr/>
              <p:nvPr/>
            </p:nvGrpSpPr>
            <p:grpSpPr>
              <a:xfrm>
                <a:off x="1991510" y="940771"/>
                <a:ext cx="326802" cy="237528"/>
                <a:chOff x="1991510" y="940771"/>
                <a:chExt cx="326802" cy="237528"/>
              </a:xfrm>
            </p:grpSpPr>
            <p:sp>
              <p:nvSpPr>
                <p:cNvPr id="46" name="Freihandform 45">
                  <a:extLst>
                    <a:ext uri="{FF2B5EF4-FFF2-40B4-BE49-F238E27FC236}">
                      <a16:creationId xmlns:a16="http://schemas.microsoft.com/office/drawing/2014/main" id="{A91D4078-7685-FE3D-436A-16F6273CBBEE}"/>
                    </a:ext>
                  </a:extLst>
                </p:cNvPr>
                <p:cNvSpPr/>
                <p:nvPr/>
              </p:nvSpPr>
              <p:spPr>
                <a:xfrm>
                  <a:off x="1991510" y="940771"/>
                  <a:ext cx="326802" cy="237528"/>
                </a:xfrm>
                <a:custGeom>
                  <a:avLst/>
                  <a:gdLst>
                    <a:gd name="connsiteX0" fmla="*/ 316463 w 326802"/>
                    <a:gd name="connsiteY0" fmla="*/ 131873 h 237528"/>
                    <a:gd name="connsiteX1" fmla="*/ 288051 w 326802"/>
                    <a:gd name="connsiteY1" fmla="*/ 96406 h 237528"/>
                    <a:gd name="connsiteX2" fmla="*/ 228216 w 326802"/>
                    <a:gd name="connsiteY2" fmla="*/ 74390 h 237528"/>
                    <a:gd name="connsiteX3" fmla="*/ 216185 w 326802"/>
                    <a:gd name="connsiteY3" fmla="*/ 57698 h 237528"/>
                    <a:gd name="connsiteX4" fmla="*/ 216185 w 326802"/>
                    <a:gd name="connsiteY4" fmla="*/ 0 h 237528"/>
                    <a:gd name="connsiteX5" fmla="*/ 110617 w 326802"/>
                    <a:gd name="connsiteY5" fmla="*/ 0 h 237528"/>
                    <a:gd name="connsiteX6" fmla="*/ 110617 w 326802"/>
                    <a:gd name="connsiteY6" fmla="*/ 57697 h 237528"/>
                    <a:gd name="connsiteX7" fmla="*/ 98587 w 326802"/>
                    <a:gd name="connsiteY7" fmla="*/ 74389 h 237528"/>
                    <a:gd name="connsiteX8" fmla="*/ 38752 w 326802"/>
                    <a:gd name="connsiteY8" fmla="*/ 96405 h 237528"/>
                    <a:gd name="connsiteX9" fmla="*/ 10340 w 326802"/>
                    <a:gd name="connsiteY9" fmla="*/ 131872 h 237528"/>
                    <a:gd name="connsiteX10" fmla="*/ 236 w 326802"/>
                    <a:gd name="connsiteY10" fmla="*/ 207648 h 237528"/>
                    <a:gd name="connsiteX11" fmla="*/ 26396 w 326802"/>
                    <a:gd name="connsiteY11" fmla="*/ 237528 h 237528"/>
                    <a:gd name="connsiteX12" fmla="*/ 300407 w 326802"/>
                    <a:gd name="connsiteY12" fmla="*/ 237528 h 237528"/>
                    <a:gd name="connsiteX13" fmla="*/ 326567 w 326802"/>
                    <a:gd name="connsiteY13" fmla="*/ 207648 h 237528"/>
                    <a:gd name="connsiteX14" fmla="*/ 316463 w 326802"/>
                    <a:gd name="connsiteY14" fmla="*/ 131873 h 2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802" h="237528">
                      <a:moveTo>
                        <a:pt x="316463" y="131873"/>
                      </a:moveTo>
                      <a:cubicBezTo>
                        <a:pt x="314305" y="115695"/>
                        <a:pt x="303368" y="102042"/>
                        <a:pt x="288051" y="96406"/>
                      </a:cubicBezTo>
                      <a:lnTo>
                        <a:pt x="228216" y="74390"/>
                      </a:lnTo>
                      <a:cubicBezTo>
                        <a:pt x="221032" y="71995"/>
                        <a:pt x="216185" y="65272"/>
                        <a:pt x="216185" y="57698"/>
                      </a:cubicBezTo>
                      <a:lnTo>
                        <a:pt x="216185" y="0"/>
                      </a:lnTo>
                      <a:lnTo>
                        <a:pt x="110617" y="0"/>
                      </a:lnTo>
                      <a:lnTo>
                        <a:pt x="110617" y="57697"/>
                      </a:lnTo>
                      <a:cubicBezTo>
                        <a:pt x="110617" y="65271"/>
                        <a:pt x="105771" y="71994"/>
                        <a:pt x="98587" y="74389"/>
                      </a:cubicBezTo>
                      <a:lnTo>
                        <a:pt x="38752" y="96405"/>
                      </a:lnTo>
                      <a:cubicBezTo>
                        <a:pt x="23434" y="102040"/>
                        <a:pt x="12497" y="115694"/>
                        <a:pt x="10340" y="131872"/>
                      </a:cubicBezTo>
                      <a:lnTo>
                        <a:pt x="236" y="207648"/>
                      </a:lnTo>
                      <a:cubicBezTo>
                        <a:pt x="-1873" y="223470"/>
                        <a:pt x="10435" y="237528"/>
                        <a:pt x="26396" y="237528"/>
                      </a:cubicBezTo>
                      <a:lnTo>
                        <a:pt x="300407" y="237528"/>
                      </a:lnTo>
                      <a:cubicBezTo>
                        <a:pt x="316368" y="237528"/>
                        <a:pt x="328677" y="223470"/>
                        <a:pt x="326567" y="207648"/>
                      </a:cubicBezTo>
                      <a:lnTo>
                        <a:pt x="316463" y="131873"/>
                      </a:lnTo>
                      <a:close/>
                    </a:path>
                  </a:pathLst>
                </a:custGeom>
                <a:solidFill>
                  <a:srgbClr val="FFD7A3"/>
                </a:solidFill>
                <a:ln w="1088" cap="flat">
                  <a:noFill/>
                  <a:prstDash val="solid"/>
                  <a:miter/>
                </a:ln>
              </p:spPr>
              <p:txBody>
                <a:bodyPr rtlCol="0" anchor="ctr"/>
                <a:lstStyle/>
                <a:p>
                  <a:endParaRPr lang="en-US"/>
                </a:p>
              </p:txBody>
            </p:sp>
            <p:sp>
              <p:nvSpPr>
                <p:cNvPr id="47" name="Freihandform 46">
                  <a:extLst>
                    <a:ext uri="{FF2B5EF4-FFF2-40B4-BE49-F238E27FC236}">
                      <a16:creationId xmlns:a16="http://schemas.microsoft.com/office/drawing/2014/main" id="{5C49EA05-9B58-523A-38A4-358DC9F533EA}"/>
                    </a:ext>
                  </a:extLst>
                </p:cNvPr>
                <p:cNvSpPr/>
                <p:nvPr/>
              </p:nvSpPr>
              <p:spPr>
                <a:xfrm>
                  <a:off x="2093603" y="969363"/>
                  <a:ext cx="114091" cy="46048"/>
                </a:xfrm>
                <a:custGeom>
                  <a:avLst/>
                  <a:gdLst>
                    <a:gd name="connsiteX0" fmla="*/ 8524 w 114091"/>
                    <a:gd name="connsiteY0" fmla="*/ 29107 h 46048"/>
                    <a:gd name="connsiteX1" fmla="*/ 8473 w 114091"/>
                    <a:gd name="connsiteY1" fmla="*/ 30384 h 46048"/>
                    <a:gd name="connsiteX2" fmla="*/ 8405 w 114091"/>
                    <a:gd name="connsiteY2" fmla="*/ 31038 h 46048"/>
                    <a:gd name="connsiteX3" fmla="*/ 8342 w 114091"/>
                    <a:gd name="connsiteY3" fmla="*/ 31564 h 46048"/>
                    <a:gd name="connsiteX4" fmla="*/ 8168 w 114091"/>
                    <a:gd name="connsiteY4" fmla="*/ 32566 h 46048"/>
                    <a:gd name="connsiteX5" fmla="*/ 8164 w 114091"/>
                    <a:gd name="connsiteY5" fmla="*/ 32586 h 46048"/>
                    <a:gd name="connsiteX6" fmla="*/ 0 w 114091"/>
                    <a:gd name="connsiteY6" fmla="*/ 44175 h 46048"/>
                    <a:gd name="connsiteX7" fmla="*/ 114092 w 114091"/>
                    <a:gd name="connsiteY7" fmla="*/ 733 h 46048"/>
                    <a:gd name="connsiteX8" fmla="*/ 8524 w 114091"/>
                    <a:gd name="connsiteY8" fmla="*/ 0 h 46048"/>
                    <a:gd name="connsiteX9" fmla="*/ 8524 w 114091"/>
                    <a:gd name="connsiteY9" fmla="*/ 29107 h 46048"/>
                    <a:gd name="connsiteX10" fmla="*/ 8524 w 114091"/>
                    <a:gd name="connsiteY10" fmla="*/ 29107 h 46048"/>
                    <a:gd name="connsiteX11" fmla="*/ 8524 w 114091"/>
                    <a:gd name="connsiteY11" fmla="*/ 29107 h 4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091" h="46048">
                      <a:moveTo>
                        <a:pt x="8524" y="29107"/>
                      </a:moveTo>
                      <a:cubicBezTo>
                        <a:pt x="8524" y="29537"/>
                        <a:pt x="8505" y="29962"/>
                        <a:pt x="8473" y="30384"/>
                      </a:cubicBezTo>
                      <a:cubicBezTo>
                        <a:pt x="8458" y="30604"/>
                        <a:pt x="8429" y="30819"/>
                        <a:pt x="8405" y="31038"/>
                      </a:cubicBezTo>
                      <a:cubicBezTo>
                        <a:pt x="8385" y="31214"/>
                        <a:pt x="8367" y="31390"/>
                        <a:pt x="8342" y="31564"/>
                      </a:cubicBezTo>
                      <a:cubicBezTo>
                        <a:pt x="8295" y="31901"/>
                        <a:pt x="8234" y="32233"/>
                        <a:pt x="8168" y="32566"/>
                      </a:cubicBezTo>
                      <a:cubicBezTo>
                        <a:pt x="8167" y="32572"/>
                        <a:pt x="8166" y="32580"/>
                        <a:pt x="8164" y="32586"/>
                      </a:cubicBezTo>
                      <a:cubicBezTo>
                        <a:pt x="7187" y="37425"/>
                        <a:pt x="4219" y="41635"/>
                        <a:pt x="0" y="44175"/>
                      </a:cubicBezTo>
                      <a:cubicBezTo>
                        <a:pt x="73594" y="56888"/>
                        <a:pt x="114092" y="733"/>
                        <a:pt x="114092" y="733"/>
                      </a:cubicBezTo>
                      <a:lnTo>
                        <a:pt x="8524" y="0"/>
                      </a:lnTo>
                      <a:lnTo>
                        <a:pt x="8524" y="29107"/>
                      </a:lnTo>
                      <a:lnTo>
                        <a:pt x="8524" y="29107"/>
                      </a:lnTo>
                      <a:lnTo>
                        <a:pt x="8524" y="29107"/>
                      </a:lnTo>
                      <a:close/>
                    </a:path>
                  </a:pathLst>
                </a:custGeom>
                <a:solidFill>
                  <a:srgbClr val="FDC88E"/>
                </a:solidFill>
                <a:ln w="1088" cap="flat">
                  <a:noFill/>
                  <a:prstDash val="solid"/>
                  <a:miter/>
                </a:ln>
              </p:spPr>
              <p:txBody>
                <a:bodyPr rtlCol="0" anchor="ctr"/>
                <a:lstStyle/>
                <a:p>
                  <a:endParaRPr lang="en-US"/>
                </a:p>
              </p:txBody>
            </p:sp>
          </p:grpSp>
          <p:sp>
            <p:nvSpPr>
              <p:cNvPr id="29" name="Freihandform 28">
                <a:extLst>
                  <a:ext uri="{FF2B5EF4-FFF2-40B4-BE49-F238E27FC236}">
                    <a16:creationId xmlns:a16="http://schemas.microsoft.com/office/drawing/2014/main" id="{DC13C563-6432-18F4-05EF-803F22EC384B}"/>
                  </a:ext>
                </a:extLst>
              </p:cNvPr>
              <p:cNvSpPr/>
              <p:nvPr/>
            </p:nvSpPr>
            <p:spPr>
              <a:xfrm>
                <a:off x="2005356" y="782419"/>
                <a:ext cx="299109" cy="202338"/>
              </a:xfrm>
              <a:custGeom>
                <a:avLst/>
                <a:gdLst>
                  <a:gd name="connsiteX0" fmla="*/ 272718 w 299109"/>
                  <a:gd name="connsiteY0" fmla="*/ 61581 h 202338"/>
                  <a:gd name="connsiteX1" fmla="*/ 272718 w 299109"/>
                  <a:gd name="connsiteY1" fmla="*/ 43987 h 202338"/>
                  <a:gd name="connsiteX2" fmla="*/ 228731 w 299109"/>
                  <a:gd name="connsiteY2" fmla="*/ 0 h 202338"/>
                  <a:gd name="connsiteX3" fmla="*/ 70379 w 299109"/>
                  <a:gd name="connsiteY3" fmla="*/ 0 h 202338"/>
                  <a:gd name="connsiteX4" fmla="*/ 26392 w 299109"/>
                  <a:gd name="connsiteY4" fmla="*/ 43987 h 202338"/>
                  <a:gd name="connsiteX5" fmla="*/ 26392 w 299109"/>
                  <a:gd name="connsiteY5" fmla="*/ 61581 h 202338"/>
                  <a:gd name="connsiteX6" fmla="*/ 0 w 299109"/>
                  <a:gd name="connsiteY6" fmla="*/ 87973 h 202338"/>
                  <a:gd name="connsiteX7" fmla="*/ 26392 w 299109"/>
                  <a:gd name="connsiteY7" fmla="*/ 114365 h 202338"/>
                  <a:gd name="connsiteX8" fmla="*/ 26392 w 299109"/>
                  <a:gd name="connsiteY8" fmla="*/ 123163 h 202338"/>
                  <a:gd name="connsiteX9" fmla="*/ 58874 w 299109"/>
                  <a:gd name="connsiteY9" fmla="*/ 171887 h 202338"/>
                  <a:gd name="connsiteX10" fmla="*/ 115717 w 299109"/>
                  <a:gd name="connsiteY10" fmla="*/ 195572 h 202338"/>
                  <a:gd name="connsiteX11" fmla="*/ 149554 w 299109"/>
                  <a:gd name="connsiteY11" fmla="*/ 202339 h 202338"/>
                  <a:gd name="connsiteX12" fmla="*/ 149554 w 299109"/>
                  <a:gd name="connsiteY12" fmla="*/ 202339 h 202338"/>
                  <a:gd name="connsiteX13" fmla="*/ 183389 w 299109"/>
                  <a:gd name="connsiteY13" fmla="*/ 195572 h 202338"/>
                  <a:gd name="connsiteX14" fmla="*/ 240236 w 299109"/>
                  <a:gd name="connsiteY14" fmla="*/ 171886 h 202338"/>
                  <a:gd name="connsiteX15" fmla="*/ 272718 w 299109"/>
                  <a:gd name="connsiteY15" fmla="*/ 123163 h 202338"/>
                  <a:gd name="connsiteX16" fmla="*/ 272718 w 299109"/>
                  <a:gd name="connsiteY16" fmla="*/ 114365 h 202338"/>
                  <a:gd name="connsiteX17" fmla="*/ 299110 w 299109"/>
                  <a:gd name="connsiteY17" fmla="*/ 87973 h 202338"/>
                  <a:gd name="connsiteX18" fmla="*/ 272718 w 299109"/>
                  <a:gd name="connsiteY18" fmla="*/ 61581 h 20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02338">
                    <a:moveTo>
                      <a:pt x="272718" y="61581"/>
                    </a:moveTo>
                    <a:lnTo>
                      <a:pt x="272718" y="43987"/>
                    </a:lnTo>
                    <a:cubicBezTo>
                      <a:pt x="272718" y="19694"/>
                      <a:pt x="253024" y="0"/>
                      <a:pt x="228731" y="0"/>
                    </a:cubicBezTo>
                    <a:lnTo>
                      <a:pt x="70379" y="0"/>
                    </a:lnTo>
                    <a:cubicBezTo>
                      <a:pt x="46086" y="0"/>
                      <a:pt x="26392" y="19694"/>
                      <a:pt x="26392" y="43987"/>
                    </a:cubicBezTo>
                    <a:lnTo>
                      <a:pt x="26392" y="61581"/>
                    </a:lnTo>
                    <a:cubicBezTo>
                      <a:pt x="11816" y="61581"/>
                      <a:pt x="0" y="73398"/>
                      <a:pt x="0" y="87973"/>
                    </a:cubicBezTo>
                    <a:cubicBezTo>
                      <a:pt x="0" y="102550"/>
                      <a:pt x="11816" y="114365"/>
                      <a:pt x="26392" y="114365"/>
                    </a:cubicBezTo>
                    <a:lnTo>
                      <a:pt x="26392" y="123163"/>
                    </a:lnTo>
                    <a:cubicBezTo>
                      <a:pt x="26392" y="144471"/>
                      <a:pt x="39204" y="163690"/>
                      <a:pt x="58874" y="171887"/>
                    </a:cubicBezTo>
                    <a:lnTo>
                      <a:pt x="115717" y="195572"/>
                    </a:lnTo>
                    <a:cubicBezTo>
                      <a:pt x="126439" y="200040"/>
                      <a:pt x="137939" y="202339"/>
                      <a:pt x="149554" y="202339"/>
                    </a:cubicBezTo>
                    <a:lnTo>
                      <a:pt x="149554" y="202339"/>
                    </a:lnTo>
                    <a:cubicBezTo>
                      <a:pt x="161168" y="202339"/>
                      <a:pt x="172668" y="200038"/>
                      <a:pt x="183389" y="195572"/>
                    </a:cubicBezTo>
                    <a:lnTo>
                      <a:pt x="240236" y="171886"/>
                    </a:lnTo>
                    <a:cubicBezTo>
                      <a:pt x="259905" y="163691"/>
                      <a:pt x="272718" y="144472"/>
                      <a:pt x="272718" y="123163"/>
                    </a:cubicBezTo>
                    <a:lnTo>
                      <a:pt x="272718" y="114365"/>
                    </a:lnTo>
                    <a:cubicBezTo>
                      <a:pt x="287294" y="114365"/>
                      <a:pt x="299110" y="102550"/>
                      <a:pt x="299110" y="87973"/>
                    </a:cubicBezTo>
                    <a:cubicBezTo>
                      <a:pt x="299110" y="73397"/>
                      <a:pt x="287294" y="61581"/>
                      <a:pt x="272718" y="61581"/>
                    </a:cubicBezTo>
                    <a:close/>
                  </a:path>
                </a:pathLst>
              </a:custGeom>
              <a:solidFill>
                <a:srgbClr val="FFE1B2"/>
              </a:solidFill>
              <a:ln w="1088"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EB56B58C-C865-5FFE-3C17-9B0A134490CE}"/>
                  </a:ext>
                </a:extLst>
              </p:cNvPr>
              <p:cNvSpPr/>
              <p:nvPr/>
            </p:nvSpPr>
            <p:spPr>
              <a:xfrm>
                <a:off x="2005356" y="785718"/>
                <a:ext cx="226531" cy="195295"/>
              </a:xfrm>
              <a:custGeom>
                <a:avLst/>
                <a:gdLst>
                  <a:gd name="connsiteX0" fmla="*/ 226532 w 226531"/>
                  <a:gd name="connsiteY0" fmla="*/ 22681 h 195295"/>
                  <a:gd name="connsiteX1" fmla="*/ 226532 w 226531"/>
                  <a:gd name="connsiteY1" fmla="*/ 0 h 195295"/>
                  <a:gd name="connsiteX2" fmla="*/ 53676 w 226531"/>
                  <a:gd name="connsiteY2" fmla="*/ 0 h 195295"/>
                  <a:gd name="connsiteX3" fmla="*/ 26392 w 226531"/>
                  <a:gd name="connsiteY3" fmla="*/ 40688 h 195295"/>
                  <a:gd name="connsiteX4" fmla="*/ 26392 w 226531"/>
                  <a:gd name="connsiteY4" fmla="*/ 58282 h 195295"/>
                  <a:gd name="connsiteX5" fmla="*/ 0 w 226531"/>
                  <a:gd name="connsiteY5" fmla="*/ 84674 h 195295"/>
                  <a:gd name="connsiteX6" fmla="*/ 26392 w 226531"/>
                  <a:gd name="connsiteY6" fmla="*/ 111066 h 195295"/>
                  <a:gd name="connsiteX7" fmla="*/ 26392 w 226531"/>
                  <a:gd name="connsiteY7" fmla="*/ 119864 h 195295"/>
                  <a:gd name="connsiteX8" fmla="*/ 58874 w 226531"/>
                  <a:gd name="connsiteY8" fmla="*/ 168588 h 195295"/>
                  <a:gd name="connsiteX9" fmla="*/ 115716 w 226531"/>
                  <a:gd name="connsiteY9" fmla="*/ 192273 h 195295"/>
                  <a:gd name="connsiteX10" fmla="*/ 124213 w 226531"/>
                  <a:gd name="connsiteY10" fmla="*/ 195296 h 195295"/>
                  <a:gd name="connsiteX11" fmla="*/ 72573 w 226531"/>
                  <a:gd name="connsiteY11" fmla="*/ 150350 h 195295"/>
                  <a:gd name="connsiteX12" fmla="*/ 61581 w 226531"/>
                  <a:gd name="connsiteY12" fmla="*/ 122171 h 195295"/>
                  <a:gd name="connsiteX13" fmla="*/ 61581 w 226531"/>
                  <a:gd name="connsiteY13" fmla="*/ 58159 h 195295"/>
                  <a:gd name="connsiteX14" fmla="*/ 226532 w 226531"/>
                  <a:gd name="connsiteY14" fmla="*/ 22681 h 19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531" h="195295">
                    <a:moveTo>
                      <a:pt x="226532" y="22681"/>
                    </a:moveTo>
                    <a:lnTo>
                      <a:pt x="226532" y="0"/>
                    </a:lnTo>
                    <a:lnTo>
                      <a:pt x="53676" y="0"/>
                    </a:lnTo>
                    <a:cubicBezTo>
                      <a:pt x="37669" y="6577"/>
                      <a:pt x="26392" y="22310"/>
                      <a:pt x="26392" y="40688"/>
                    </a:cubicBezTo>
                    <a:lnTo>
                      <a:pt x="26392" y="58282"/>
                    </a:lnTo>
                    <a:cubicBezTo>
                      <a:pt x="11816" y="58282"/>
                      <a:pt x="0" y="70098"/>
                      <a:pt x="0" y="84674"/>
                    </a:cubicBezTo>
                    <a:cubicBezTo>
                      <a:pt x="0" y="99251"/>
                      <a:pt x="11816" y="111066"/>
                      <a:pt x="26392" y="111066"/>
                    </a:cubicBezTo>
                    <a:lnTo>
                      <a:pt x="26392" y="119864"/>
                    </a:lnTo>
                    <a:cubicBezTo>
                      <a:pt x="26392" y="141173"/>
                      <a:pt x="39204" y="160392"/>
                      <a:pt x="58874" y="168588"/>
                    </a:cubicBezTo>
                    <a:lnTo>
                      <a:pt x="115716" y="192273"/>
                    </a:lnTo>
                    <a:cubicBezTo>
                      <a:pt x="118498" y="193432"/>
                      <a:pt x="121337" y="194430"/>
                      <a:pt x="124213" y="195296"/>
                    </a:cubicBezTo>
                    <a:cubicBezTo>
                      <a:pt x="99092" y="176919"/>
                      <a:pt x="82371" y="160854"/>
                      <a:pt x="72573" y="150350"/>
                    </a:cubicBezTo>
                    <a:cubicBezTo>
                      <a:pt x="65445" y="142707"/>
                      <a:pt x="61581" y="132622"/>
                      <a:pt x="61581" y="122171"/>
                    </a:cubicBezTo>
                    <a:lnTo>
                      <a:pt x="61581" y="58159"/>
                    </a:lnTo>
                    <a:cubicBezTo>
                      <a:pt x="89959" y="57461"/>
                      <a:pt x="179998" y="52858"/>
                      <a:pt x="226532" y="22681"/>
                    </a:cubicBezTo>
                    <a:close/>
                  </a:path>
                </a:pathLst>
              </a:custGeom>
              <a:solidFill>
                <a:srgbClr val="FFD7A3"/>
              </a:solidFill>
              <a:ln w="1088"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8D674D53-2079-12F0-C2F3-51842BC6ECC8}"/>
                  </a:ext>
                </a:extLst>
              </p:cNvPr>
              <p:cNvSpPr/>
              <p:nvPr/>
            </p:nvSpPr>
            <p:spPr>
              <a:xfrm>
                <a:off x="2084532" y="852798"/>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32" name="Freihandform 31">
                <a:extLst>
                  <a:ext uri="{FF2B5EF4-FFF2-40B4-BE49-F238E27FC236}">
                    <a16:creationId xmlns:a16="http://schemas.microsoft.com/office/drawing/2014/main" id="{4E55E262-8E6D-4591-9D1A-8E73C9712F82}"/>
                  </a:ext>
                </a:extLst>
              </p:cNvPr>
              <p:cNvSpPr/>
              <p:nvPr/>
            </p:nvSpPr>
            <p:spPr>
              <a:xfrm>
                <a:off x="2207695" y="852798"/>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33" name="Freihandform 32">
                <a:extLst>
                  <a:ext uri="{FF2B5EF4-FFF2-40B4-BE49-F238E27FC236}">
                    <a16:creationId xmlns:a16="http://schemas.microsoft.com/office/drawing/2014/main" id="{1A7FB20B-725D-7EB8-AB6D-A341B4BCD576}"/>
                  </a:ext>
                </a:extLst>
              </p:cNvPr>
              <p:cNvSpPr/>
              <p:nvPr/>
            </p:nvSpPr>
            <p:spPr>
              <a:xfrm>
                <a:off x="2110922" y="914377"/>
                <a:ext cx="87975" cy="26634"/>
              </a:xfrm>
              <a:custGeom>
                <a:avLst/>
                <a:gdLst>
                  <a:gd name="connsiteX0" fmla="*/ 43988 w 87975"/>
                  <a:gd name="connsiteY0" fmla="*/ 26635 h 26634"/>
                  <a:gd name="connsiteX1" fmla="*/ 3850 w 87975"/>
                  <a:gd name="connsiteY1" fmla="*/ 16072 h 26634"/>
                  <a:gd name="connsiteX2" fmla="*/ 1527 w 87975"/>
                  <a:gd name="connsiteY2" fmla="*/ 3852 h 26634"/>
                  <a:gd name="connsiteX3" fmla="*/ 13747 w 87975"/>
                  <a:gd name="connsiteY3" fmla="*/ 1528 h 26634"/>
                  <a:gd name="connsiteX4" fmla="*/ 43988 w 87975"/>
                  <a:gd name="connsiteY4" fmla="*/ 9041 h 26634"/>
                  <a:gd name="connsiteX5" fmla="*/ 74229 w 87975"/>
                  <a:gd name="connsiteY5" fmla="*/ 1528 h 26634"/>
                  <a:gd name="connsiteX6" fmla="*/ 86450 w 87975"/>
                  <a:gd name="connsiteY6" fmla="*/ 3852 h 26634"/>
                  <a:gd name="connsiteX7" fmla="*/ 84126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1" y="7868"/>
                      <a:pt x="1527" y="3852"/>
                    </a:cubicBezTo>
                    <a:cubicBezTo>
                      <a:pt x="4254" y="-160"/>
                      <a:pt x="9731" y="-1205"/>
                      <a:pt x="13747" y="1528"/>
                    </a:cubicBezTo>
                    <a:cubicBezTo>
                      <a:pt x="20663" y="6231"/>
                      <a:pt x="31969" y="9041"/>
                      <a:pt x="43988" y="9041"/>
                    </a:cubicBezTo>
                    <a:cubicBezTo>
                      <a:pt x="56007" y="9041"/>
                      <a:pt x="67313" y="6231"/>
                      <a:pt x="74229" y="1528"/>
                    </a:cubicBezTo>
                    <a:cubicBezTo>
                      <a:pt x="78254" y="-1212"/>
                      <a:pt x="83718" y="-164"/>
                      <a:pt x="86450" y="3852"/>
                    </a:cubicBezTo>
                    <a:cubicBezTo>
                      <a:pt x="89186" y="7868"/>
                      <a:pt x="88142" y="13341"/>
                      <a:pt x="84126" y="16072"/>
                    </a:cubicBezTo>
                    <a:cubicBezTo>
                      <a:pt x="74260" y="22786"/>
                      <a:pt x="59629" y="26635"/>
                      <a:pt x="43988" y="26635"/>
                    </a:cubicBezTo>
                    <a:close/>
                  </a:path>
                </a:pathLst>
              </a:custGeom>
              <a:solidFill>
                <a:srgbClr val="E4B07B"/>
              </a:solidFill>
              <a:ln w="1088"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9F1899DA-8EB9-BABD-0CE7-23D5DA855DA3}"/>
                  </a:ext>
                </a:extLst>
              </p:cNvPr>
              <p:cNvSpPr/>
              <p:nvPr/>
            </p:nvSpPr>
            <p:spPr>
              <a:xfrm>
                <a:off x="2043349" y="775821"/>
                <a:ext cx="194036" cy="51624"/>
              </a:xfrm>
              <a:custGeom>
                <a:avLst/>
                <a:gdLst>
                  <a:gd name="connsiteX0" fmla="*/ 5993 w 194036"/>
                  <a:gd name="connsiteY0" fmla="*/ 50585 h 51624"/>
                  <a:gd name="connsiteX1" fmla="*/ 93967 w 194036"/>
                  <a:gd name="connsiteY1" fmla="*/ 41787 h 51624"/>
                  <a:gd name="connsiteX2" fmla="*/ 111561 w 194036"/>
                  <a:gd name="connsiteY2" fmla="*/ 10997 h 51624"/>
                  <a:gd name="connsiteX3" fmla="*/ 111561 w 194036"/>
                  <a:gd name="connsiteY3" fmla="*/ 50585 h 51624"/>
                  <a:gd name="connsiteX4" fmla="*/ 194036 w 194036"/>
                  <a:gd name="connsiteY4" fmla="*/ 31532 h 51624"/>
                  <a:gd name="connsiteX5" fmla="*/ 194036 w 194036"/>
                  <a:gd name="connsiteY5" fmla="*/ 0 h 51624"/>
                  <a:gd name="connsiteX6" fmla="*/ 0 w 194036"/>
                  <a:gd name="connsiteY6" fmla="*/ 0 h 51624"/>
                  <a:gd name="connsiteX7" fmla="*/ 5993 w 194036"/>
                  <a:gd name="connsiteY7" fmla="*/ 50585 h 5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36" h="51624">
                    <a:moveTo>
                      <a:pt x="5993" y="50585"/>
                    </a:moveTo>
                    <a:cubicBezTo>
                      <a:pt x="5993" y="50585"/>
                      <a:pt x="62076" y="56083"/>
                      <a:pt x="93967" y="41787"/>
                    </a:cubicBezTo>
                    <a:cubicBezTo>
                      <a:pt x="98454" y="39776"/>
                      <a:pt x="111561" y="10997"/>
                      <a:pt x="111561" y="10997"/>
                    </a:cubicBezTo>
                    <a:lnTo>
                      <a:pt x="111561" y="50585"/>
                    </a:lnTo>
                    <a:cubicBezTo>
                      <a:pt x="111561" y="50585"/>
                      <a:pt x="152014" y="48492"/>
                      <a:pt x="194036" y="31532"/>
                    </a:cubicBezTo>
                    <a:lnTo>
                      <a:pt x="194036" y="0"/>
                    </a:lnTo>
                    <a:lnTo>
                      <a:pt x="0" y="0"/>
                    </a:lnTo>
                    <a:cubicBezTo>
                      <a:pt x="3995" y="20121"/>
                      <a:pt x="5993" y="50585"/>
                      <a:pt x="5993" y="50585"/>
                    </a:cubicBezTo>
                    <a:close/>
                  </a:path>
                </a:pathLst>
              </a:custGeom>
              <a:solidFill>
                <a:srgbClr val="9D6E48"/>
              </a:solidFill>
              <a:ln w="1088" cap="flat">
                <a:noFill/>
                <a:prstDash val="solid"/>
                <a:miter/>
              </a:ln>
            </p:spPr>
            <p:txBody>
              <a:bodyPr rtlCol="0" anchor="ctr"/>
              <a:lstStyle/>
              <a:p>
                <a:endParaRPr lang="en-US"/>
              </a:p>
            </p:txBody>
          </p:sp>
          <p:sp>
            <p:nvSpPr>
              <p:cNvPr id="35" name="Freihandform 34">
                <a:extLst>
                  <a:ext uri="{FF2B5EF4-FFF2-40B4-BE49-F238E27FC236}">
                    <a16:creationId xmlns:a16="http://schemas.microsoft.com/office/drawing/2014/main" id="{36720455-00E5-E401-ED90-9F47A8908D3F}"/>
                  </a:ext>
                </a:extLst>
              </p:cNvPr>
              <p:cNvSpPr/>
              <p:nvPr/>
            </p:nvSpPr>
            <p:spPr>
              <a:xfrm>
                <a:off x="1991510" y="1025842"/>
                <a:ext cx="326802" cy="152456"/>
              </a:xfrm>
              <a:custGeom>
                <a:avLst/>
                <a:gdLst>
                  <a:gd name="connsiteX0" fmla="*/ 292106 w 326802"/>
                  <a:gd name="connsiteY0" fmla="*/ 10074 h 152456"/>
                  <a:gd name="connsiteX1" fmla="*/ 273157 w 326802"/>
                  <a:gd name="connsiteY1" fmla="*/ 599 h 152456"/>
                  <a:gd name="connsiteX2" fmla="*/ 265257 w 326802"/>
                  <a:gd name="connsiteY2" fmla="*/ 4296 h 152456"/>
                  <a:gd name="connsiteX3" fmla="*/ 163399 w 326802"/>
                  <a:gd name="connsiteY3" fmla="*/ 82082 h 152456"/>
                  <a:gd name="connsiteX4" fmla="*/ 61531 w 326802"/>
                  <a:gd name="connsiteY4" fmla="*/ 4262 h 152456"/>
                  <a:gd name="connsiteX5" fmla="*/ 53673 w 326802"/>
                  <a:gd name="connsiteY5" fmla="*/ 584 h 152456"/>
                  <a:gd name="connsiteX6" fmla="*/ 36393 w 326802"/>
                  <a:gd name="connsiteY6" fmla="*/ 9224 h 152456"/>
                  <a:gd name="connsiteX7" fmla="*/ 10766 w 326802"/>
                  <a:gd name="connsiteY7" fmla="*/ 43601 h 152456"/>
                  <a:gd name="connsiteX8" fmla="*/ 236 w 326802"/>
                  <a:gd name="connsiteY8" fmla="*/ 122576 h 152456"/>
                  <a:gd name="connsiteX9" fmla="*/ 26396 w 326802"/>
                  <a:gd name="connsiteY9" fmla="*/ 152456 h 152456"/>
                  <a:gd name="connsiteX10" fmla="*/ 300407 w 326802"/>
                  <a:gd name="connsiteY10" fmla="*/ 152456 h 152456"/>
                  <a:gd name="connsiteX11" fmla="*/ 326567 w 326802"/>
                  <a:gd name="connsiteY11" fmla="*/ 122576 h 152456"/>
                  <a:gd name="connsiteX12" fmla="*/ 316036 w 326802"/>
                  <a:gd name="connsiteY12" fmla="*/ 43601 h 152456"/>
                  <a:gd name="connsiteX13" fmla="*/ 292106 w 326802"/>
                  <a:gd name="connsiteY13" fmla="*/ 10074 h 15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6802" h="152456">
                    <a:moveTo>
                      <a:pt x="292106" y="10074"/>
                    </a:moveTo>
                    <a:lnTo>
                      <a:pt x="273157" y="599"/>
                    </a:lnTo>
                    <a:cubicBezTo>
                      <a:pt x="269946" y="-1007"/>
                      <a:pt x="266199" y="832"/>
                      <a:pt x="265257" y="4296"/>
                    </a:cubicBezTo>
                    <a:cubicBezTo>
                      <a:pt x="253062" y="49120"/>
                      <a:pt x="212086" y="82082"/>
                      <a:pt x="163399" y="82082"/>
                    </a:cubicBezTo>
                    <a:cubicBezTo>
                      <a:pt x="114700" y="82082"/>
                      <a:pt x="73716" y="49103"/>
                      <a:pt x="61531" y="4262"/>
                    </a:cubicBezTo>
                    <a:cubicBezTo>
                      <a:pt x="60594" y="816"/>
                      <a:pt x="56867" y="-1013"/>
                      <a:pt x="53673" y="584"/>
                    </a:cubicBezTo>
                    <a:lnTo>
                      <a:pt x="36393" y="9224"/>
                    </a:lnTo>
                    <a:cubicBezTo>
                      <a:pt x="21646" y="16597"/>
                      <a:pt x="12693" y="29151"/>
                      <a:pt x="10766" y="43601"/>
                    </a:cubicBezTo>
                    <a:lnTo>
                      <a:pt x="236" y="122576"/>
                    </a:lnTo>
                    <a:cubicBezTo>
                      <a:pt x="-1873" y="138398"/>
                      <a:pt x="10435" y="152456"/>
                      <a:pt x="26396" y="152456"/>
                    </a:cubicBezTo>
                    <a:lnTo>
                      <a:pt x="300407" y="152456"/>
                    </a:lnTo>
                    <a:cubicBezTo>
                      <a:pt x="316368" y="152456"/>
                      <a:pt x="328677" y="138398"/>
                      <a:pt x="326567" y="122576"/>
                    </a:cubicBezTo>
                    <a:lnTo>
                      <a:pt x="316036" y="43601"/>
                    </a:lnTo>
                    <a:cubicBezTo>
                      <a:pt x="314110" y="29152"/>
                      <a:pt x="305147" y="16594"/>
                      <a:pt x="292106" y="10074"/>
                    </a:cubicBezTo>
                    <a:close/>
                  </a:path>
                </a:pathLst>
              </a:custGeom>
              <a:solidFill>
                <a:schemeClr val="accent5"/>
              </a:solidFill>
              <a:ln w="1088"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406E613A-4ED7-66E0-852F-FEEA6A8B4B72}"/>
                  </a:ext>
                </a:extLst>
              </p:cNvPr>
              <p:cNvSpPr/>
              <p:nvPr/>
            </p:nvSpPr>
            <p:spPr>
              <a:xfrm>
                <a:off x="1991508" y="1056373"/>
                <a:ext cx="66631" cy="121926"/>
              </a:xfrm>
              <a:custGeom>
                <a:avLst/>
                <a:gdLst>
                  <a:gd name="connsiteX0" fmla="*/ 14775 w 66631"/>
                  <a:gd name="connsiteY0" fmla="*/ 0 h 121926"/>
                  <a:gd name="connsiteX1" fmla="*/ 10766 w 66631"/>
                  <a:gd name="connsiteY1" fmla="*/ 13072 h 121926"/>
                  <a:gd name="connsiteX2" fmla="*/ 236 w 66631"/>
                  <a:gd name="connsiteY2" fmla="*/ 92047 h 121926"/>
                  <a:gd name="connsiteX3" fmla="*/ 26397 w 66631"/>
                  <a:gd name="connsiteY3" fmla="*/ 121927 h 121926"/>
                  <a:gd name="connsiteX4" fmla="*/ 66632 w 66631"/>
                  <a:gd name="connsiteY4" fmla="*/ 121927 h 121926"/>
                  <a:gd name="connsiteX5" fmla="*/ 66632 w 66631"/>
                  <a:gd name="connsiteY5" fmla="*/ 86737 h 121926"/>
                  <a:gd name="connsiteX6" fmla="*/ 56075 w 66631"/>
                  <a:gd name="connsiteY6" fmla="*/ 55067 h 121926"/>
                  <a:gd name="connsiteX7" fmla="*/ 14775 w 66631"/>
                  <a:gd name="connsiteY7" fmla="*/ 0 h 1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31" h="121926">
                    <a:moveTo>
                      <a:pt x="14775" y="0"/>
                    </a:moveTo>
                    <a:cubicBezTo>
                      <a:pt x="12781" y="4106"/>
                      <a:pt x="11380" y="8476"/>
                      <a:pt x="10766" y="13072"/>
                    </a:cubicBezTo>
                    <a:lnTo>
                      <a:pt x="236" y="92047"/>
                    </a:lnTo>
                    <a:cubicBezTo>
                      <a:pt x="-1873" y="107869"/>
                      <a:pt x="10435" y="121927"/>
                      <a:pt x="26397" y="121927"/>
                    </a:cubicBezTo>
                    <a:lnTo>
                      <a:pt x="66632" y="121927"/>
                    </a:lnTo>
                    <a:lnTo>
                      <a:pt x="66632" y="86737"/>
                    </a:lnTo>
                    <a:cubicBezTo>
                      <a:pt x="66632" y="75316"/>
                      <a:pt x="62927" y="64204"/>
                      <a:pt x="56075" y="55067"/>
                    </a:cubicBezTo>
                    <a:lnTo>
                      <a:pt x="14775" y="0"/>
                    </a:lnTo>
                    <a:close/>
                  </a:path>
                </a:pathLst>
              </a:custGeom>
              <a:solidFill>
                <a:schemeClr val="accent6"/>
              </a:solidFill>
              <a:ln w="1088" cap="flat">
                <a:noFill/>
                <a:prstDash val="solid"/>
                <a:miter/>
              </a:ln>
            </p:spPr>
            <p:txBody>
              <a:bodyPr rtlCol="0" anchor="ctr"/>
              <a:lstStyle/>
              <a:p>
                <a:endParaRPr lang="en-US"/>
              </a:p>
            </p:txBody>
          </p:sp>
          <p:sp>
            <p:nvSpPr>
              <p:cNvPr id="37" name="Freihandform 36">
                <a:extLst>
                  <a:ext uri="{FF2B5EF4-FFF2-40B4-BE49-F238E27FC236}">
                    <a16:creationId xmlns:a16="http://schemas.microsoft.com/office/drawing/2014/main" id="{0031164A-6C86-71C2-F0DE-FBB8E3EE02D5}"/>
                  </a:ext>
                </a:extLst>
              </p:cNvPr>
              <p:cNvSpPr/>
              <p:nvPr/>
            </p:nvSpPr>
            <p:spPr>
              <a:xfrm>
                <a:off x="2251681" y="1056373"/>
                <a:ext cx="66631" cy="121926"/>
              </a:xfrm>
              <a:custGeom>
                <a:avLst/>
                <a:gdLst>
                  <a:gd name="connsiteX0" fmla="*/ 51857 w 66631"/>
                  <a:gd name="connsiteY0" fmla="*/ 0 h 121926"/>
                  <a:gd name="connsiteX1" fmla="*/ 55865 w 66631"/>
                  <a:gd name="connsiteY1" fmla="*/ 13072 h 121926"/>
                  <a:gd name="connsiteX2" fmla="*/ 66396 w 66631"/>
                  <a:gd name="connsiteY2" fmla="*/ 92047 h 121926"/>
                  <a:gd name="connsiteX3" fmla="*/ 40235 w 66631"/>
                  <a:gd name="connsiteY3" fmla="*/ 121927 h 121926"/>
                  <a:gd name="connsiteX4" fmla="*/ 0 w 66631"/>
                  <a:gd name="connsiteY4" fmla="*/ 121927 h 121926"/>
                  <a:gd name="connsiteX5" fmla="*/ 0 w 66631"/>
                  <a:gd name="connsiteY5" fmla="*/ 86737 h 121926"/>
                  <a:gd name="connsiteX6" fmla="*/ 10557 w 66631"/>
                  <a:gd name="connsiteY6" fmla="*/ 55067 h 121926"/>
                  <a:gd name="connsiteX7" fmla="*/ 51857 w 66631"/>
                  <a:gd name="connsiteY7" fmla="*/ 0 h 1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31" h="121926">
                    <a:moveTo>
                      <a:pt x="51857" y="0"/>
                    </a:moveTo>
                    <a:cubicBezTo>
                      <a:pt x="53851" y="4106"/>
                      <a:pt x="55252" y="8476"/>
                      <a:pt x="55865" y="13072"/>
                    </a:cubicBezTo>
                    <a:lnTo>
                      <a:pt x="66396" y="92047"/>
                    </a:lnTo>
                    <a:cubicBezTo>
                      <a:pt x="68505" y="107869"/>
                      <a:pt x="56196" y="121927"/>
                      <a:pt x="40235" y="121927"/>
                    </a:cubicBezTo>
                    <a:lnTo>
                      <a:pt x="0" y="121927"/>
                    </a:lnTo>
                    <a:lnTo>
                      <a:pt x="0" y="86737"/>
                    </a:lnTo>
                    <a:cubicBezTo>
                      <a:pt x="0" y="75316"/>
                      <a:pt x="3704" y="64204"/>
                      <a:pt x="10557" y="55067"/>
                    </a:cubicBezTo>
                    <a:lnTo>
                      <a:pt x="51857" y="0"/>
                    </a:lnTo>
                    <a:close/>
                  </a:path>
                </a:pathLst>
              </a:custGeom>
              <a:solidFill>
                <a:schemeClr val="accent6"/>
              </a:solidFill>
              <a:ln w="1088" cap="flat">
                <a:noFill/>
                <a:prstDash val="solid"/>
                <a:miter/>
              </a:ln>
            </p:spPr>
            <p:txBody>
              <a:bodyPr rtlCol="0" anchor="ctr"/>
              <a:lstStyle/>
              <a:p>
                <a:endParaRPr lang="en-US"/>
              </a:p>
            </p:txBody>
          </p:sp>
          <p:sp>
            <p:nvSpPr>
              <p:cNvPr id="38" name="Freihandform 37">
                <a:extLst>
                  <a:ext uri="{FF2B5EF4-FFF2-40B4-BE49-F238E27FC236}">
                    <a16:creationId xmlns:a16="http://schemas.microsoft.com/office/drawing/2014/main" id="{F05D3AA1-519E-CB22-30CA-D1D2A9EB1643}"/>
                  </a:ext>
                </a:extLst>
              </p:cNvPr>
              <p:cNvSpPr/>
              <p:nvPr/>
            </p:nvSpPr>
            <p:spPr>
              <a:xfrm>
                <a:off x="2207695" y="760589"/>
                <a:ext cx="57182" cy="42887"/>
              </a:xfrm>
              <a:custGeom>
                <a:avLst/>
                <a:gdLst>
                  <a:gd name="connsiteX0" fmla="*/ 57183 w 57182"/>
                  <a:gd name="connsiteY0" fmla="*/ 21444 h 42887"/>
                  <a:gd name="connsiteX1" fmla="*/ 21444 w 57182"/>
                  <a:gd name="connsiteY1" fmla="*/ 42887 h 42887"/>
                  <a:gd name="connsiteX2" fmla="*/ 0 w 57182"/>
                  <a:gd name="connsiteY2" fmla="*/ 21444 h 42887"/>
                  <a:gd name="connsiteX3" fmla="*/ 21444 w 57182"/>
                  <a:gd name="connsiteY3" fmla="*/ 0 h 42887"/>
                  <a:gd name="connsiteX4" fmla="*/ 57183 w 57182"/>
                  <a:gd name="connsiteY4" fmla="*/ 21444 h 4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2" h="42887">
                    <a:moveTo>
                      <a:pt x="57183" y="21444"/>
                    </a:moveTo>
                    <a:cubicBezTo>
                      <a:pt x="57183" y="33287"/>
                      <a:pt x="33287" y="42887"/>
                      <a:pt x="21444" y="42887"/>
                    </a:cubicBezTo>
                    <a:cubicBezTo>
                      <a:pt x="9600" y="42887"/>
                      <a:pt x="0" y="33287"/>
                      <a:pt x="0" y="21444"/>
                    </a:cubicBezTo>
                    <a:cubicBezTo>
                      <a:pt x="0" y="9600"/>
                      <a:pt x="9600" y="0"/>
                      <a:pt x="21444" y="0"/>
                    </a:cubicBezTo>
                    <a:cubicBezTo>
                      <a:pt x="33287" y="0"/>
                      <a:pt x="57183" y="9601"/>
                      <a:pt x="57183" y="21444"/>
                    </a:cubicBezTo>
                    <a:close/>
                  </a:path>
                </a:pathLst>
              </a:custGeom>
              <a:solidFill>
                <a:schemeClr val="accent6"/>
              </a:solidFill>
              <a:ln w="1088" cap="flat">
                <a:noFill/>
                <a:prstDash val="solid"/>
                <a:miter/>
              </a:ln>
            </p:spPr>
            <p:txBody>
              <a:bodyPr rtlCol="0" anchor="ctr"/>
              <a:lstStyle/>
              <a:p>
                <a:endParaRPr lang="en-US"/>
              </a:p>
            </p:txBody>
          </p:sp>
          <p:sp>
            <p:nvSpPr>
              <p:cNvPr id="39" name="Freihandform 38">
                <a:extLst>
                  <a:ext uri="{FF2B5EF4-FFF2-40B4-BE49-F238E27FC236}">
                    <a16:creationId xmlns:a16="http://schemas.microsoft.com/office/drawing/2014/main" id="{70F4C985-AA0C-1D0C-2464-11A678864F92}"/>
                  </a:ext>
                </a:extLst>
              </p:cNvPr>
              <p:cNvSpPr/>
              <p:nvPr/>
            </p:nvSpPr>
            <p:spPr>
              <a:xfrm>
                <a:off x="2264877" y="760589"/>
                <a:ext cx="57182" cy="42887"/>
              </a:xfrm>
              <a:custGeom>
                <a:avLst/>
                <a:gdLst>
                  <a:gd name="connsiteX0" fmla="*/ 0 w 57182"/>
                  <a:gd name="connsiteY0" fmla="*/ 21444 h 42887"/>
                  <a:gd name="connsiteX1" fmla="*/ 35739 w 57182"/>
                  <a:gd name="connsiteY1" fmla="*/ 0 h 42887"/>
                  <a:gd name="connsiteX2" fmla="*/ 57183 w 57182"/>
                  <a:gd name="connsiteY2" fmla="*/ 21444 h 42887"/>
                  <a:gd name="connsiteX3" fmla="*/ 35739 w 57182"/>
                  <a:gd name="connsiteY3" fmla="*/ 42887 h 42887"/>
                  <a:gd name="connsiteX4" fmla="*/ 0 w 57182"/>
                  <a:gd name="connsiteY4" fmla="*/ 21444 h 4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2" h="42887">
                    <a:moveTo>
                      <a:pt x="0" y="21444"/>
                    </a:moveTo>
                    <a:cubicBezTo>
                      <a:pt x="0" y="9600"/>
                      <a:pt x="23896" y="0"/>
                      <a:pt x="35739" y="0"/>
                    </a:cubicBezTo>
                    <a:cubicBezTo>
                      <a:pt x="47583" y="0"/>
                      <a:pt x="57183" y="9600"/>
                      <a:pt x="57183" y="21444"/>
                    </a:cubicBezTo>
                    <a:cubicBezTo>
                      <a:pt x="57183" y="33287"/>
                      <a:pt x="47583" y="42887"/>
                      <a:pt x="35739" y="42887"/>
                    </a:cubicBezTo>
                    <a:cubicBezTo>
                      <a:pt x="23896" y="42887"/>
                      <a:pt x="0" y="33287"/>
                      <a:pt x="0" y="21444"/>
                    </a:cubicBezTo>
                    <a:close/>
                  </a:path>
                </a:pathLst>
              </a:custGeom>
              <a:solidFill>
                <a:srgbClr val="26ABB4"/>
              </a:solidFill>
              <a:ln w="1088" cap="flat">
                <a:noFill/>
                <a:prstDash val="solid"/>
                <a:miter/>
              </a:ln>
            </p:spPr>
            <p:txBody>
              <a:bodyPr rtlCol="0" anchor="ctr"/>
              <a:lstStyle/>
              <a:p>
                <a:endParaRPr lang="en-US"/>
              </a:p>
            </p:txBody>
          </p:sp>
          <p:sp>
            <p:nvSpPr>
              <p:cNvPr id="40" name="Freihandform 39">
                <a:extLst>
                  <a:ext uri="{FF2B5EF4-FFF2-40B4-BE49-F238E27FC236}">
                    <a16:creationId xmlns:a16="http://schemas.microsoft.com/office/drawing/2014/main" id="{E930A7FB-0D39-6A43-C78B-EB725602239C}"/>
                  </a:ext>
                </a:extLst>
              </p:cNvPr>
              <p:cNvSpPr/>
              <p:nvPr/>
            </p:nvSpPr>
            <p:spPr>
              <a:xfrm>
                <a:off x="2225560" y="780748"/>
                <a:ext cx="45782" cy="53683"/>
              </a:xfrm>
              <a:custGeom>
                <a:avLst/>
                <a:gdLst>
                  <a:gd name="connsiteX0" fmla="*/ 39317 w 45782"/>
                  <a:gd name="connsiteY0" fmla="*/ 1285 h 53683"/>
                  <a:gd name="connsiteX1" fmla="*/ 40018 w 45782"/>
                  <a:gd name="connsiteY1" fmla="*/ 42958 h 53683"/>
                  <a:gd name="connsiteX2" fmla="*/ 10725 w 45782"/>
                  <a:gd name="connsiteY2" fmla="*/ 50807 h 53683"/>
                  <a:gd name="connsiteX3" fmla="*/ 2876 w 45782"/>
                  <a:gd name="connsiteY3" fmla="*/ 21514 h 53683"/>
                  <a:gd name="connsiteX4" fmla="*/ 39317 w 45782"/>
                  <a:gd name="connsiteY4" fmla="*/ 1285 h 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2" h="53683">
                    <a:moveTo>
                      <a:pt x="39317" y="1285"/>
                    </a:moveTo>
                    <a:cubicBezTo>
                      <a:pt x="49573" y="7207"/>
                      <a:pt x="45939" y="32701"/>
                      <a:pt x="40018" y="42958"/>
                    </a:cubicBezTo>
                    <a:cubicBezTo>
                      <a:pt x="34097" y="53214"/>
                      <a:pt x="20982" y="56728"/>
                      <a:pt x="10725" y="50807"/>
                    </a:cubicBezTo>
                    <a:cubicBezTo>
                      <a:pt x="469" y="44887"/>
                      <a:pt x="-3045" y="31771"/>
                      <a:pt x="2876" y="21514"/>
                    </a:cubicBezTo>
                    <a:cubicBezTo>
                      <a:pt x="8799" y="11258"/>
                      <a:pt x="29061" y="-4637"/>
                      <a:pt x="39317" y="1285"/>
                    </a:cubicBezTo>
                    <a:close/>
                  </a:path>
                </a:pathLst>
              </a:custGeom>
              <a:solidFill>
                <a:schemeClr val="accent4"/>
              </a:solidFill>
              <a:ln w="1088" cap="flat">
                <a:noFill/>
                <a:prstDash val="solid"/>
                <a:miter/>
              </a:ln>
            </p:spPr>
            <p:txBody>
              <a:bodyPr rtlCol="0" anchor="ctr"/>
              <a:lstStyle/>
              <a:p>
                <a:endParaRPr lang="en-US"/>
              </a:p>
            </p:txBody>
          </p:sp>
          <p:sp>
            <p:nvSpPr>
              <p:cNvPr id="41" name="Freihandform 40">
                <a:extLst>
                  <a:ext uri="{FF2B5EF4-FFF2-40B4-BE49-F238E27FC236}">
                    <a16:creationId xmlns:a16="http://schemas.microsoft.com/office/drawing/2014/main" id="{35B46257-EDA3-B3FE-8DA6-4A8EC1297533}"/>
                  </a:ext>
                </a:extLst>
              </p:cNvPr>
              <p:cNvSpPr/>
              <p:nvPr/>
            </p:nvSpPr>
            <p:spPr>
              <a:xfrm>
                <a:off x="2258411" y="729635"/>
                <a:ext cx="45783" cy="53683"/>
              </a:xfrm>
              <a:custGeom>
                <a:avLst/>
                <a:gdLst>
                  <a:gd name="connsiteX0" fmla="*/ 6466 w 45783"/>
                  <a:gd name="connsiteY0" fmla="*/ 52398 h 53683"/>
                  <a:gd name="connsiteX1" fmla="*/ 5765 w 45783"/>
                  <a:gd name="connsiteY1" fmla="*/ 10725 h 53683"/>
                  <a:gd name="connsiteX2" fmla="*/ 35058 w 45783"/>
                  <a:gd name="connsiteY2" fmla="*/ 2876 h 53683"/>
                  <a:gd name="connsiteX3" fmla="*/ 42908 w 45783"/>
                  <a:gd name="connsiteY3" fmla="*/ 32169 h 53683"/>
                  <a:gd name="connsiteX4" fmla="*/ 6466 w 45783"/>
                  <a:gd name="connsiteY4" fmla="*/ 52398 h 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3" h="53683">
                    <a:moveTo>
                      <a:pt x="6466" y="52398"/>
                    </a:moveTo>
                    <a:cubicBezTo>
                      <a:pt x="-3791" y="46477"/>
                      <a:pt x="-156" y="20982"/>
                      <a:pt x="5765" y="10725"/>
                    </a:cubicBezTo>
                    <a:cubicBezTo>
                      <a:pt x="11687" y="469"/>
                      <a:pt x="24802" y="-3045"/>
                      <a:pt x="35058" y="2876"/>
                    </a:cubicBezTo>
                    <a:cubicBezTo>
                      <a:pt x="45315" y="8797"/>
                      <a:pt x="48828" y="21912"/>
                      <a:pt x="42908" y="32169"/>
                    </a:cubicBezTo>
                    <a:cubicBezTo>
                      <a:pt x="36985" y="42426"/>
                      <a:pt x="16723" y="58320"/>
                      <a:pt x="6466" y="52398"/>
                    </a:cubicBezTo>
                    <a:close/>
                  </a:path>
                </a:pathLst>
              </a:custGeom>
              <a:solidFill>
                <a:schemeClr val="accent4"/>
              </a:solidFill>
              <a:ln w="1088" cap="flat">
                <a:noFill/>
                <a:prstDash val="solid"/>
                <a:miter/>
              </a:ln>
            </p:spPr>
            <p:txBody>
              <a:bodyPr rtlCol="0" anchor="ctr"/>
              <a:lstStyle/>
              <a:p>
                <a:endParaRPr lang="en-US"/>
              </a:p>
            </p:txBody>
          </p:sp>
          <p:sp>
            <p:nvSpPr>
              <p:cNvPr id="42" name="Freihandform 41">
                <a:extLst>
                  <a:ext uri="{FF2B5EF4-FFF2-40B4-BE49-F238E27FC236}">
                    <a16:creationId xmlns:a16="http://schemas.microsoft.com/office/drawing/2014/main" id="{C1F1C2A4-E41A-F3A4-28EA-A96DB7DC7A27}"/>
                  </a:ext>
                </a:extLst>
              </p:cNvPr>
              <p:cNvSpPr/>
              <p:nvPr/>
            </p:nvSpPr>
            <p:spPr>
              <a:xfrm>
                <a:off x="2258411" y="780748"/>
                <a:ext cx="45783" cy="53683"/>
              </a:xfrm>
              <a:custGeom>
                <a:avLst/>
                <a:gdLst>
                  <a:gd name="connsiteX0" fmla="*/ 6466 w 45783"/>
                  <a:gd name="connsiteY0" fmla="*/ 1285 h 53683"/>
                  <a:gd name="connsiteX1" fmla="*/ 5765 w 45783"/>
                  <a:gd name="connsiteY1" fmla="*/ 42958 h 53683"/>
                  <a:gd name="connsiteX2" fmla="*/ 35058 w 45783"/>
                  <a:gd name="connsiteY2" fmla="*/ 50807 h 53683"/>
                  <a:gd name="connsiteX3" fmla="*/ 42908 w 45783"/>
                  <a:gd name="connsiteY3" fmla="*/ 21514 h 53683"/>
                  <a:gd name="connsiteX4" fmla="*/ 6466 w 45783"/>
                  <a:gd name="connsiteY4" fmla="*/ 1285 h 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3" h="53683">
                    <a:moveTo>
                      <a:pt x="6466" y="1285"/>
                    </a:moveTo>
                    <a:cubicBezTo>
                      <a:pt x="-3791" y="7207"/>
                      <a:pt x="-156" y="32701"/>
                      <a:pt x="5765" y="42958"/>
                    </a:cubicBezTo>
                    <a:cubicBezTo>
                      <a:pt x="11687" y="53214"/>
                      <a:pt x="24802" y="56728"/>
                      <a:pt x="35058" y="50807"/>
                    </a:cubicBezTo>
                    <a:cubicBezTo>
                      <a:pt x="45315" y="44887"/>
                      <a:pt x="48828" y="31771"/>
                      <a:pt x="42908" y="21514"/>
                    </a:cubicBezTo>
                    <a:cubicBezTo>
                      <a:pt x="36985" y="11258"/>
                      <a:pt x="16723" y="-4637"/>
                      <a:pt x="6466" y="1285"/>
                    </a:cubicBezTo>
                    <a:close/>
                  </a:path>
                </a:pathLst>
              </a:custGeom>
              <a:solidFill>
                <a:schemeClr val="accent5"/>
              </a:solidFill>
              <a:ln w="1088" cap="flat">
                <a:noFill/>
                <a:prstDash val="solid"/>
                <a:miter/>
              </a:ln>
            </p:spPr>
            <p:txBody>
              <a:bodyPr rtlCol="0" anchor="ctr"/>
              <a:lstStyle/>
              <a:p>
                <a:endParaRPr lang="en-US"/>
              </a:p>
            </p:txBody>
          </p:sp>
          <p:sp>
            <p:nvSpPr>
              <p:cNvPr id="43" name="Freihandform 42">
                <a:extLst>
                  <a:ext uri="{FF2B5EF4-FFF2-40B4-BE49-F238E27FC236}">
                    <a16:creationId xmlns:a16="http://schemas.microsoft.com/office/drawing/2014/main" id="{1BBD21CA-02AD-17BD-F083-D93FC5C1CD1F}"/>
                  </a:ext>
                </a:extLst>
              </p:cNvPr>
              <p:cNvSpPr/>
              <p:nvPr/>
            </p:nvSpPr>
            <p:spPr>
              <a:xfrm>
                <a:off x="2225560" y="729635"/>
                <a:ext cx="45782" cy="53683"/>
              </a:xfrm>
              <a:custGeom>
                <a:avLst/>
                <a:gdLst>
                  <a:gd name="connsiteX0" fmla="*/ 39317 w 45782"/>
                  <a:gd name="connsiteY0" fmla="*/ 52398 h 53683"/>
                  <a:gd name="connsiteX1" fmla="*/ 40018 w 45782"/>
                  <a:gd name="connsiteY1" fmla="*/ 10725 h 53683"/>
                  <a:gd name="connsiteX2" fmla="*/ 10725 w 45782"/>
                  <a:gd name="connsiteY2" fmla="*/ 2876 h 53683"/>
                  <a:gd name="connsiteX3" fmla="*/ 2876 w 45782"/>
                  <a:gd name="connsiteY3" fmla="*/ 32169 h 53683"/>
                  <a:gd name="connsiteX4" fmla="*/ 39317 w 45782"/>
                  <a:gd name="connsiteY4" fmla="*/ 52398 h 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2" h="53683">
                    <a:moveTo>
                      <a:pt x="39317" y="52398"/>
                    </a:moveTo>
                    <a:cubicBezTo>
                      <a:pt x="49573" y="46477"/>
                      <a:pt x="45939" y="20982"/>
                      <a:pt x="40018" y="10725"/>
                    </a:cubicBezTo>
                    <a:cubicBezTo>
                      <a:pt x="34097" y="469"/>
                      <a:pt x="20982" y="-3045"/>
                      <a:pt x="10725" y="2876"/>
                    </a:cubicBezTo>
                    <a:cubicBezTo>
                      <a:pt x="469" y="8797"/>
                      <a:pt x="-3045" y="21912"/>
                      <a:pt x="2876" y="32169"/>
                    </a:cubicBezTo>
                    <a:cubicBezTo>
                      <a:pt x="8799" y="42426"/>
                      <a:pt x="29061" y="58320"/>
                      <a:pt x="39317" y="52398"/>
                    </a:cubicBezTo>
                    <a:close/>
                  </a:path>
                </a:pathLst>
              </a:custGeom>
              <a:solidFill>
                <a:schemeClr val="accent5"/>
              </a:solidFill>
              <a:ln w="1088" cap="flat">
                <a:noFill/>
                <a:prstDash val="solid"/>
                <a:miter/>
              </a:ln>
            </p:spPr>
            <p:txBody>
              <a:bodyPr rtlCol="0" anchor="ctr"/>
              <a:lstStyle/>
              <a:p>
                <a:endParaRPr lang="en-US"/>
              </a:p>
            </p:txBody>
          </p:sp>
          <p:sp>
            <p:nvSpPr>
              <p:cNvPr id="44" name="Freihandform 43">
                <a:extLst>
                  <a:ext uri="{FF2B5EF4-FFF2-40B4-BE49-F238E27FC236}">
                    <a16:creationId xmlns:a16="http://schemas.microsoft.com/office/drawing/2014/main" id="{9033CE12-67AC-E94C-F3B9-81EF0FF357A3}"/>
                  </a:ext>
                </a:extLst>
              </p:cNvPr>
              <p:cNvSpPr/>
              <p:nvPr/>
            </p:nvSpPr>
            <p:spPr>
              <a:xfrm>
                <a:off x="2250582" y="767737"/>
                <a:ext cx="28591" cy="28591"/>
              </a:xfrm>
              <a:custGeom>
                <a:avLst/>
                <a:gdLst>
                  <a:gd name="connsiteX0" fmla="*/ 28591 w 28591"/>
                  <a:gd name="connsiteY0" fmla="*/ 14296 h 28591"/>
                  <a:gd name="connsiteX1" fmla="*/ 14296 w 28591"/>
                  <a:gd name="connsiteY1" fmla="*/ 28591 h 28591"/>
                  <a:gd name="connsiteX2" fmla="*/ 0 w 28591"/>
                  <a:gd name="connsiteY2" fmla="*/ 14296 h 28591"/>
                  <a:gd name="connsiteX3" fmla="*/ 14296 w 28591"/>
                  <a:gd name="connsiteY3" fmla="*/ 0 h 28591"/>
                  <a:gd name="connsiteX4" fmla="*/ 28591 w 28591"/>
                  <a:gd name="connsiteY4" fmla="*/ 14296 h 28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91" h="28591">
                    <a:moveTo>
                      <a:pt x="28591" y="14296"/>
                    </a:moveTo>
                    <a:cubicBezTo>
                      <a:pt x="28591" y="22191"/>
                      <a:pt x="22191" y="28591"/>
                      <a:pt x="14296" y="28591"/>
                    </a:cubicBezTo>
                    <a:cubicBezTo>
                      <a:pt x="6400" y="28591"/>
                      <a:pt x="0" y="22191"/>
                      <a:pt x="0" y="14296"/>
                    </a:cubicBezTo>
                    <a:cubicBezTo>
                      <a:pt x="0" y="6400"/>
                      <a:pt x="6400" y="0"/>
                      <a:pt x="14296" y="0"/>
                    </a:cubicBezTo>
                    <a:cubicBezTo>
                      <a:pt x="22191" y="0"/>
                      <a:pt x="28591" y="6400"/>
                      <a:pt x="28591" y="14296"/>
                    </a:cubicBezTo>
                    <a:close/>
                  </a:path>
                </a:pathLst>
              </a:custGeom>
              <a:solidFill>
                <a:srgbClr val="FFFFFF"/>
              </a:solidFill>
              <a:ln w="1088" cap="flat">
                <a:noFill/>
                <a:prstDash val="solid"/>
                <a:miter/>
              </a:ln>
            </p:spPr>
            <p:txBody>
              <a:bodyPr rtlCol="0" anchor="ctr"/>
              <a:lstStyle/>
              <a:p>
                <a:endParaRPr lang="en-US"/>
              </a:p>
            </p:txBody>
          </p:sp>
          <p:sp>
            <p:nvSpPr>
              <p:cNvPr id="45" name="Freihandform 44">
                <a:extLst>
                  <a:ext uri="{FF2B5EF4-FFF2-40B4-BE49-F238E27FC236}">
                    <a16:creationId xmlns:a16="http://schemas.microsoft.com/office/drawing/2014/main" id="{6B6C403B-72DD-DF38-92CF-0ECBC09F46FD}"/>
                  </a:ext>
                </a:extLst>
              </p:cNvPr>
              <p:cNvSpPr/>
              <p:nvPr/>
            </p:nvSpPr>
            <p:spPr>
              <a:xfrm>
                <a:off x="2043345" y="775821"/>
                <a:ext cx="63160" cy="51614"/>
              </a:xfrm>
              <a:custGeom>
                <a:avLst/>
                <a:gdLst>
                  <a:gd name="connsiteX0" fmla="*/ 0 w 63160"/>
                  <a:gd name="connsiteY0" fmla="*/ 0 h 51614"/>
                  <a:gd name="connsiteX1" fmla="*/ 5999 w 63160"/>
                  <a:gd name="connsiteY1" fmla="*/ 50585 h 51614"/>
                  <a:gd name="connsiteX2" fmla="*/ 57683 w 63160"/>
                  <a:gd name="connsiteY2" fmla="*/ 50337 h 51614"/>
                  <a:gd name="connsiteX3" fmla="*/ 57683 w 63160"/>
                  <a:gd name="connsiteY3" fmla="*/ 49485 h 51614"/>
                  <a:gd name="connsiteX4" fmla="*/ 63161 w 63160"/>
                  <a:gd name="connsiteY4" fmla="*/ 0 h 51614"/>
                  <a:gd name="connsiteX5" fmla="*/ 0 w 63160"/>
                  <a:gd name="connsiteY5" fmla="*/ 0 h 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160" h="51614">
                    <a:moveTo>
                      <a:pt x="0" y="0"/>
                    </a:moveTo>
                    <a:cubicBezTo>
                      <a:pt x="3997" y="20121"/>
                      <a:pt x="5999" y="50585"/>
                      <a:pt x="5999" y="50585"/>
                    </a:cubicBezTo>
                    <a:cubicBezTo>
                      <a:pt x="5999" y="50585"/>
                      <a:pt x="31369" y="53058"/>
                      <a:pt x="57683" y="50337"/>
                    </a:cubicBezTo>
                    <a:cubicBezTo>
                      <a:pt x="57683" y="50056"/>
                      <a:pt x="57683" y="49760"/>
                      <a:pt x="57683" y="49485"/>
                    </a:cubicBezTo>
                    <a:cubicBezTo>
                      <a:pt x="57683" y="32566"/>
                      <a:pt x="59553" y="15972"/>
                      <a:pt x="63161" y="0"/>
                    </a:cubicBezTo>
                    <a:lnTo>
                      <a:pt x="0" y="0"/>
                    </a:lnTo>
                    <a:close/>
                  </a:path>
                </a:pathLst>
              </a:custGeom>
              <a:solidFill>
                <a:srgbClr val="8D5F3D"/>
              </a:solidFill>
              <a:ln w="1088" cap="flat">
                <a:noFill/>
                <a:prstDash val="solid"/>
                <a:miter/>
              </a:ln>
            </p:spPr>
            <p:txBody>
              <a:bodyPr rtlCol="0" anchor="ctr"/>
              <a:lstStyle/>
              <a:p>
                <a:endParaRPr lang="en-US"/>
              </a:p>
            </p:txBody>
          </p:sp>
        </p:grpSp>
        <p:grpSp>
          <p:nvGrpSpPr>
            <p:cNvPr id="10" name="Grafik 279">
              <a:extLst>
                <a:ext uri="{FF2B5EF4-FFF2-40B4-BE49-F238E27FC236}">
                  <a16:creationId xmlns:a16="http://schemas.microsoft.com/office/drawing/2014/main" id="{F5FDDDE4-0F62-8C01-242D-158EFE76C9D5}"/>
                </a:ext>
              </a:extLst>
            </p:cNvPr>
            <p:cNvGrpSpPr/>
            <p:nvPr/>
          </p:nvGrpSpPr>
          <p:grpSpPr>
            <a:xfrm>
              <a:off x="1161758" y="696777"/>
              <a:ext cx="324833" cy="446946"/>
              <a:chOff x="4573027" y="1333500"/>
              <a:chExt cx="3045955" cy="4191009"/>
            </a:xfrm>
          </p:grpSpPr>
          <p:sp>
            <p:nvSpPr>
              <p:cNvPr id="12" name="Freihandform 11">
                <a:extLst>
                  <a:ext uri="{FF2B5EF4-FFF2-40B4-BE49-F238E27FC236}">
                    <a16:creationId xmlns:a16="http://schemas.microsoft.com/office/drawing/2014/main" id="{326D415F-3F88-2DAB-065B-DD1A4CC49D07}"/>
                  </a:ext>
                </a:extLst>
              </p:cNvPr>
              <p:cNvSpPr/>
              <p:nvPr/>
            </p:nvSpPr>
            <p:spPr>
              <a:xfrm>
                <a:off x="4573027" y="1333500"/>
                <a:ext cx="3045947" cy="4191000"/>
              </a:xfrm>
              <a:custGeom>
                <a:avLst/>
                <a:gdLst>
                  <a:gd name="connsiteX0" fmla="*/ 3045668 w 3045947"/>
                  <a:gd name="connsiteY0" fmla="*/ 3799313 h 4191000"/>
                  <a:gd name="connsiteX1" fmla="*/ 3038753 w 3045947"/>
                  <a:gd name="connsiteY1" fmla="*/ 3737058 h 4191000"/>
                  <a:gd name="connsiteX2" fmla="*/ 2989214 w 3045947"/>
                  <a:gd name="connsiteY2" fmla="*/ 3697415 h 4191000"/>
                  <a:gd name="connsiteX3" fmla="*/ 2985337 w 3045947"/>
                  <a:gd name="connsiteY3" fmla="*/ 3697843 h 4191000"/>
                  <a:gd name="connsiteX4" fmla="*/ 2918405 w 3045947"/>
                  <a:gd name="connsiteY4" fmla="*/ 3162405 h 4191000"/>
                  <a:gd name="connsiteX5" fmla="*/ 2712341 w 3045947"/>
                  <a:gd name="connsiteY5" fmla="*/ 2911050 h 4191000"/>
                  <a:gd name="connsiteX6" fmla="*/ 2340418 w 3045947"/>
                  <a:gd name="connsiteY6" fmla="*/ 2787072 h 4191000"/>
                  <a:gd name="connsiteX7" fmla="*/ 2193933 w 3045947"/>
                  <a:gd name="connsiteY7" fmla="*/ 2814447 h 4191000"/>
                  <a:gd name="connsiteX8" fmla="*/ 2084377 w 3045947"/>
                  <a:gd name="connsiteY8" fmla="*/ 2777928 h 4191000"/>
                  <a:gd name="connsiteX9" fmla="*/ 1980173 w 3045947"/>
                  <a:gd name="connsiteY9" fmla="*/ 2633348 h 4191000"/>
                  <a:gd name="connsiteX10" fmla="*/ 1980173 w 3045947"/>
                  <a:gd name="connsiteY10" fmla="*/ 2387584 h 4191000"/>
                  <a:gd name="connsiteX11" fmla="*/ 2308414 w 3045947"/>
                  <a:gd name="connsiteY11" fmla="*/ 2250815 h 4191000"/>
                  <a:gd name="connsiteX12" fmla="*/ 2589773 w 3045947"/>
                  <a:gd name="connsiteY12" fmla="*/ 1828800 h 4191000"/>
                  <a:gd name="connsiteX13" fmla="*/ 2589773 w 3045947"/>
                  <a:gd name="connsiteY13" fmla="*/ 1752600 h 4191000"/>
                  <a:gd name="connsiteX14" fmla="*/ 2818373 w 3045947"/>
                  <a:gd name="connsiteY14" fmla="*/ 1524000 h 4191000"/>
                  <a:gd name="connsiteX15" fmla="*/ 2669412 w 3045947"/>
                  <a:gd name="connsiteY15" fmla="*/ 1309688 h 4191000"/>
                  <a:gd name="connsiteX16" fmla="*/ 2706426 w 3045947"/>
                  <a:gd name="connsiteY16" fmla="*/ 643423 h 4191000"/>
                  <a:gd name="connsiteX17" fmla="*/ 2097769 w 3045947"/>
                  <a:gd name="connsiteY17" fmla="*/ 0 h 4191000"/>
                  <a:gd name="connsiteX18" fmla="*/ 948187 w 3045947"/>
                  <a:gd name="connsiteY18" fmla="*/ 0 h 4191000"/>
                  <a:gd name="connsiteX19" fmla="*/ 339520 w 3045947"/>
                  <a:gd name="connsiteY19" fmla="*/ 643414 h 4191000"/>
                  <a:gd name="connsiteX20" fmla="*/ 376534 w 3045947"/>
                  <a:gd name="connsiteY20" fmla="*/ 1309678 h 4191000"/>
                  <a:gd name="connsiteX21" fmla="*/ 227573 w 3045947"/>
                  <a:gd name="connsiteY21" fmla="*/ 1524000 h 4191000"/>
                  <a:gd name="connsiteX22" fmla="*/ 456173 w 3045947"/>
                  <a:gd name="connsiteY22" fmla="*/ 1752600 h 4191000"/>
                  <a:gd name="connsiteX23" fmla="*/ 456173 w 3045947"/>
                  <a:gd name="connsiteY23" fmla="*/ 1828800 h 4191000"/>
                  <a:gd name="connsiteX24" fmla="*/ 737522 w 3045947"/>
                  <a:gd name="connsiteY24" fmla="*/ 2250834 h 4191000"/>
                  <a:gd name="connsiteX25" fmla="*/ 1065773 w 3045947"/>
                  <a:gd name="connsiteY25" fmla="*/ 2387603 h 4191000"/>
                  <a:gd name="connsiteX26" fmla="*/ 1065773 w 3045947"/>
                  <a:gd name="connsiteY26" fmla="*/ 2633358 h 4191000"/>
                  <a:gd name="connsiteX27" fmla="*/ 961569 w 3045947"/>
                  <a:gd name="connsiteY27" fmla="*/ 2777938 h 4191000"/>
                  <a:gd name="connsiteX28" fmla="*/ 852013 w 3045947"/>
                  <a:gd name="connsiteY28" fmla="*/ 2814457 h 4191000"/>
                  <a:gd name="connsiteX29" fmla="*/ 705528 w 3045947"/>
                  <a:gd name="connsiteY29" fmla="*/ 2787082 h 4191000"/>
                  <a:gd name="connsiteX30" fmla="*/ 333605 w 3045947"/>
                  <a:gd name="connsiteY30" fmla="*/ 2911059 h 4191000"/>
                  <a:gd name="connsiteX31" fmla="*/ 127541 w 3045947"/>
                  <a:gd name="connsiteY31" fmla="*/ 3162414 h 4191000"/>
                  <a:gd name="connsiteX32" fmla="*/ 60609 w 3045947"/>
                  <a:gd name="connsiteY32" fmla="*/ 3697853 h 4191000"/>
                  <a:gd name="connsiteX33" fmla="*/ 56733 w 3045947"/>
                  <a:gd name="connsiteY33" fmla="*/ 3697424 h 4191000"/>
                  <a:gd name="connsiteX34" fmla="*/ 7193 w 3045947"/>
                  <a:gd name="connsiteY34" fmla="*/ 3737067 h 4191000"/>
                  <a:gd name="connsiteX35" fmla="*/ 278 w 3045947"/>
                  <a:gd name="connsiteY35" fmla="*/ 3799323 h 4191000"/>
                  <a:gd name="connsiteX36" fmla="*/ 39911 w 3045947"/>
                  <a:gd name="connsiteY36" fmla="*/ 3848862 h 4191000"/>
                  <a:gd name="connsiteX37" fmla="*/ 151373 w 3045947"/>
                  <a:gd name="connsiteY37" fmla="*/ 3861245 h 4191000"/>
                  <a:gd name="connsiteX38" fmla="*/ 151373 w 3045947"/>
                  <a:gd name="connsiteY38" fmla="*/ 4038600 h 4191000"/>
                  <a:gd name="connsiteX39" fmla="*/ 303773 w 3045947"/>
                  <a:gd name="connsiteY39" fmla="*/ 4191000 h 4191000"/>
                  <a:gd name="connsiteX40" fmla="*/ 2742173 w 3045947"/>
                  <a:gd name="connsiteY40" fmla="*/ 4191000 h 4191000"/>
                  <a:gd name="connsiteX41" fmla="*/ 2894573 w 3045947"/>
                  <a:gd name="connsiteY41" fmla="*/ 4038600 h 4191000"/>
                  <a:gd name="connsiteX42" fmla="*/ 2894573 w 3045947"/>
                  <a:gd name="connsiteY42" fmla="*/ 3861235 h 4191000"/>
                  <a:gd name="connsiteX43" fmla="*/ 3006035 w 3045947"/>
                  <a:gd name="connsiteY43" fmla="*/ 3848853 h 4191000"/>
                  <a:gd name="connsiteX44" fmla="*/ 3045668 w 3045947"/>
                  <a:gd name="connsiteY44" fmla="*/ 3799313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45947" h="4191000">
                    <a:moveTo>
                      <a:pt x="3045668" y="3799313"/>
                    </a:moveTo>
                    <a:lnTo>
                      <a:pt x="3038753" y="3737058"/>
                    </a:lnTo>
                    <a:cubicBezTo>
                      <a:pt x="3036019" y="3712435"/>
                      <a:pt x="3013836" y="3694681"/>
                      <a:pt x="2989214" y="3697415"/>
                    </a:cubicBezTo>
                    <a:lnTo>
                      <a:pt x="2985337" y="3697843"/>
                    </a:lnTo>
                    <a:lnTo>
                      <a:pt x="2918405" y="3162405"/>
                    </a:lnTo>
                    <a:cubicBezTo>
                      <a:pt x="2903841" y="3045933"/>
                      <a:pt x="2823697" y="2948169"/>
                      <a:pt x="2712341" y="2911050"/>
                    </a:cubicBezTo>
                    <a:lnTo>
                      <a:pt x="2340418" y="2787072"/>
                    </a:lnTo>
                    <a:cubicBezTo>
                      <a:pt x="2289345" y="2770042"/>
                      <a:pt x="2233319" y="2780881"/>
                      <a:pt x="2193933" y="2814447"/>
                    </a:cubicBezTo>
                    <a:lnTo>
                      <a:pt x="2084377" y="2777928"/>
                    </a:lnTo>
                    <a:cubicBezTo>
                      <a:pt x="2022140" y="2757183"/>
                      <a:pt x="1980173" y="2698947"/>
                      <a:pt x="1980173" y="2633348"/>
                    </a:cubicBezTo>
                    <a:lnTo>
                      <a:pt x="1980173" y="2387584"/>
                    </a:lnTo>
                    <a:lnTo>
                      <a:pt x="2308414" y="2250815"/>
                    </a:lnTo>
                    <a:cubicBezTo>
                      <a:pt x="2478797" y="2179844"/>
                      <a:pt x="2589773" y="2013376"/>
                      <a:pt x="2589773" y="1828800"/>
                    </a:cubicBezTo>
                    <a:lnTo>
                      <a:pt x="2589773" y="1752600"/>
                    </a:lnTo>
                    <a:cubicBezTo>
                      <a:pt x="2716027" y="1752600"/>
                      <a:pt x="2818373" y="1650254"/>
                      <a:pt x="2818373" y="1524000"/>
                    </a:cubicBezTo>
                    <a:cubicBezTo>
                      <a:pt x="2818373" y="1425769"/>
                      <a:pt x="2756394" y="1342025"/>
                      <a:pt x="2669412" y="1309688"/>
                    </a:cubicBezTo>
                    <a:lnTo>
                      <a:pt x="2706426" y="643423"/>
                    </a:lnTo>
                    <a:cubicBezTo>
                      <a:pt x="2725847" y="293989"/>
                      <a:pt x="2447746" y="0"/>
                      <a:pt x="2097769" y="0"/>
                    </a:cubicBezTo>
                    <a:lnTo>
                      <a:pt x="948187" y="0"/>
                    </a:lnTo>
                    <a:cubicBezTo>
                      <a:pt x="598229" y="0"/>
                      <a:pt x="320108" y="293989"/>
                      <a:pt x="339520" y="643414"/>
                    </a:cubicBezTo>
                    <a:lnTo>
                      <a:pt x="376534" y="1309678"/>
                    </a:lnTo>
                    <a:cubicBezTo>
                      <a:pt x="289552" y="1342025"/>
                      <a:pt x="227573" y="1425769"/>
                      <a:pt x="227573" y="1524000"/>
                    </a:cubicBezTo>
                    <a:cubicBezTo>
                      <a:pt x="227573" y="1650254"/>
                      <a:pt x="329919" y="1752600"/>
                      <a:pt x="456173" y="1752600"/>
                    </a:cubicBezTo>
                    <a:lnTo>
                      <a:pt x="456173" y="1828800"/>
                    </a:lnTo>
                    <a:cubicBezTo>
                      <a:pt x="456173" y="2013366"/>
                      <a:pt x="567149" y="2179835"/>
                      <a:pt x="737522" y="2250834"/>
                    </a:cubicBezTo>
                    <a:lnTo>
                      <a:pt x="1065773" y="2387603"/>
                    </a:lnTo>
                    <a:lnTo>
                      <a:pt x="1065773" y="2633358"/>
                    </a:lnTo>
                    <a:cubicBezTo>
                      <a:pt x="1065773" y="2698957"/>
                      <a:pt x="1023796" y="2757192"/>
                      <a:pt x="961569" y="2777938"/>
                    </a:cubicBezTo>
                    <a:lnTo>
                      <a:pt x="852013" y="2814457"/>
                    </a:lnTo>
                    <a:cubicBezTo>
                      <a:pt x="812627" y="2780891"/>
                      <a:pt x="756601" y="2770051"/>
                      <a:pt x="705528" y="2787082"/>
                    </a:cubicBezTo>
                    <a:lnTo>
                      <a:pt x="333605" y="2911059"/>
                    </a:lnTo>
                    <a:cubicBezTo>
                      <a:pt x="222248" y="2948178"/>
                      <a:pt x="142105" y="3045943"/>
                      <a:pt x="127541" y="3162414"/>
                    </a:cubicBezTo>
                    <a:lnTo>
                      <a:pt x="60609" y="3697853"/>
                    </a:lnTo>
                    <a:lnTo>
                      <a:pt x="56733" y="3697424"/>
                    </a:lnTo>
                    <a:cubicBezTo>
                      <a:pt x="32101" y="3694691"/>
                      <a:pt x="9927" y="3712435"/>
                      <a:pt x="7193" y="3737067"/>
                    </a:cubicBezTo>
                    <a:lnTo>
                      <a:pt x="278" y="3799323"/>
                    </a:lnTo>
                    <a:cubicBezTo>
                      <a:pt x="-2456" y="3823945"/>
                      <a:pt x="15289" y="3846128"/>
                      <a:pt x="39911" y="3848862"/>
                    </a:cubicBezTo>
                    <a:lnTo>
                      <a:pt x="151373" y="3861245"/>
                    </a:lnTo>
                    <a:lnTo>
                      <a:pt x="151373" y="4038600"/>
                    </a:lnTo>
                    <a:cubicBezTo>
                      <a:pt x="151373" y="4122763"/>
                      <a:pt x="219601" y="4191000"/>
                      <a:pt x="303773" y="4191000"/>
                    </a:cubicBezTo>
                    <a:lnTo>
                      <a:pt x="2742173" y="4191000"/>
                    </a:lnTo>
                    <a:cubicBezTo>
                      <a:pt x="2826346" y="4191000"/>
                      <a:pt x="2894573" y="4122763"/>
                      <a:pt x="2894573" y="4038600"/>
                    </a:cubicBezTo>
                    <a:lnTo>
                      <a:pt x="2894573" y="3861235"/>
                    </a:lnTo>
                    <a:lnTo>
                      <a:pt x="3006035" y="3848853"/>
                    </a:lnTo>
                    <a:cubicBezTo>
                      <a:pt x="3030657" y="3846119"/>
                      <a:pt x="3048411" y="3823935"/>
                      <a:pt x="3045668" y="3799313"/>
                    </a:cubicBezTo>
                    <a:close/>
                  </a:path>
                </a:pathLst>
              </a:custGeom>
              <a:solidFill>
                <a:srgbClr val="A2795C"/>
              </a:solidFill>
              <a:ln w="9525" cap="flat">
                <a:noFill/>
                <a:prstDash val="solid"/>
                <a:miter/>
              </a:ln>
            </p:spPr>
            <p:txBody>
              <a:bodyPr rtlCol="0" anchor="ctr"/>
              <a:lstStyle/>
              <a:p>
                <a:endParaRPr lang="en-US" dirty="0"/>
              </a:p>
            </p:txBody>
          </p:sp>
          <p:sp>
            <p:nvSpPr>
              <p:cNvPr id="13" name="Freihandform 12">
                <a:extLst>
                  <a:ext uri="{FF2B5EF4-FFF2-40B4-BE49-F238E27FC236}">
                    <a16:creationId xmlns:a16="http://schemas.microsoft.com/office/drawing/2014/main" id="{69F97F8D-E023-C489-7BE1-ACB2BF22ED94}"/>
                  </a:ext>
                </a:extLst>
              </p:cNvPr>
              <p:cNvSpPr/>
              <p:nvPr/>
            </p:nvSpPr>
            <p:spPr>
              <a:xfrm>
                <a:off x="4911589" y="1333500"/>
                <a:ext cx="2368822" cy="1371600"/>
              </a:xfrm>
              <a:custGeom>
                <a:avLst/>
                <a:gdLst>
                  <a:gd name="connsiteX0" fmla="*/ 958 w 2368822"/>
                  <a:gd name="connsiteY0" fmla="*/ 643414 h 1371600"/>
                  <a:gd name="connsiteX1" fmla="*/ 41411 w 2368822"/>
                  <a:gd name="connsiteY1" fmla="*/ 1371600 h 1371600"/>
                  <a:gd name="connsiteX2" fmla="*/ 2327411 w 2368822"/>
                  <a:gd name="connsiteY2" fmla="*/ 1371600 h 1371600"/>
                  <a:gd name="connsiteX3" fmla="*/ 2367863 w 2368822"/>
                  <a:gd name="connsiteY3" fmla="*/ 643414 h 1371600"/>
                  <a:gd name="connsiteX4" fmla="*/ 1759206 w 2368822"/>
                  <a:gd name="connsiteY4" fmla="*/ 0 h 1371600"/>
                  <a:gd name="connsiteX5" fmla="*/ 609624 w 2368822"/>
                  <a:gd name="connsiteY5" fmla="*/ 0 h 1371600"/>
                  <a:gd name="connsiteX6" fmla="*/ 958 w 2368822"/>
                  <a:gd name="connsiteY6" fmla="*/ 643414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8822" h="1371600">
                    <a:moveTo>
                      <a:pt x="958" y="643414"/>
                    </a:moveTo>
                    <a:lnTo>
                      <a:pt x="41411" y="1371600"/>
                    </a:lnTo>
                    <a:lnTo>
                      <a:pt x="2327411" y="1371600"/>
                    </a:lnTo>
                    <a:lnTo>
                      <a:pt x="2367863" y="643414"/>
                    </a:lnTo>
                    <a:cubicBezTo>
                      <a:pt x="2387285" y="293989"/>
                      <a:pt x="2109183" y="0"/>
                      <a:pt x="1759206" y="0"/>
                    </a:cubicBezTo>
                    <a:lnTo>
                      <a:pt x="609624" y="0"/>
                    </a:lnTo>
                    <a:cubicBezTo>
                      <a:pt x="259657" y="0"/>
                      <a:pt x="-18454" y="293989"/>
                      <a:pt x="958" y="643414"/>
                    </a:cubicBezTo>
                    <a:close/>
                  </a:path>
                </a:pathLst>
              </a:custGeom>
              <a:solidFill>
                <a:srgbClr val="623F33"/>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90636A89-BC9A-AB9E-D526-BAA70CA019E9}"/>
                  </a:ext>
                </a:extLst>
              </p:cNvPr>
              <p:cNvSpPr/>
              <p:nvPr/>
            </p:nvSpPr>
            <p:spPr>
              <a:xfrm>
                <a:off x="4628102" y="4112592"/>
                <a:ext cx="2944272" cy="1411917"/>
              </a:xfrm>
              <a:custGeom>
                <a:avLst/>
                <a:gdLst>
                  <a:gd name="connsiteX0" fmla="*/ 2306098 w 2944272"/>
                  <a:gd name="connsiteY0" fmla="*/ 1411917 h 1411917"/>
                  <a:gd name="connsiteX1" fmla="*/ 2306098 w 2944272"/>
                  <a:gd name="connsiteY1" fmla="*/ 1030917 h 1411917"/>
                  <a:gd name="connsiteX2" fmla="*/ 2944273 w 2944272"/>
                  <a:gd name="connsiteY2" fmla="*/ 1030917 h 1411917"/>
                  <a:gd name="connsiteX3" fmla="*/ 2863320 w 2944272"/>
                  <a:gd name="connsiteY3" fmla="*/ 383322 h 1411917"/>
                  <a:gd name="connsiteX4" fmla="*/ 2657256 w 2944272"/>
                  <a:gd name="connsiteY4" fmla="*/ 131967 h 1411917"/>
                  <a:gd name="connsiteX5" fmla="*/ 2285333 w 2944272"/>
                  <a:gd name="connsiteY5" fmla="*/ 7989 h 1411917"/>
                  <a:gd name="connsiteX6" fmla="*/ 2111112 w 2944272"/>
                  <a:gd name="connsiteY6" fmla="*/ 67102 h 1411917"/>
                  <a:gd name="connsiteX7" fmla="*/ 1467907 w 2944272"/>
                  <a:gd name="connsiteY7" fmla="*/ 421308 h 1411917"/>
                  <a:gd name="connsiteX8" fmla="*/ 824684 w 2944272"/>
                  <a:gd name="connsiteY8" fmla="*/ 67092 h 1411917"/>
                  <a:gd name="connsiteX9" fmla="*/ 650462 w 2944272"/>
                  <a:gd name="connsiteY9" fmla="*/ 7980 h 1411917"/>
                  <a:gd name="connsiteX10" fmla="*/ 278540 w 2944272"/>
                  <a:gd name="connsiteY10" fmla="*/ 131957 h 1411917"/>
                  <a:gd name="connsiteX11" fmla="*/ 72476 w 2944272"/>
                  <a:gd name="connsiteY11" fmla="*/ 383312 h 1411917"/>
                  <a:gd name="connsiteX12" fmla="*/ 0 w 2944272"/>
                  <a:gd name="connsiteY12" fmla="*/ 963118 h 1411917"/>
                  <a:gd name="connsiteX13" fmla="*/ 629707 w 2944272"/>
                  <a:gd name="connsiteY13" fmla="*/ 1030908 h 1411917"/>
                  <a:gd name="connsiteX14" fmla="*/ 629707 w 2944272"/>
                  <a:gd name="connsiteY14" fmla="*/ 1411908 h 1411917"/>
                  <a:gd name="connsiteX15" fmla="*/ 2306107 w 2944272"/>
                  <a:gd name="connsiteY15" fmla="*/ 1411908 h 1411917"/>
                  <a:gd name="connsiteX16" fmla="*/ 2306107 w 2944272"/>
                  <a:gd name="connsiteY16" fmla="*/ 1411917 h 14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44272" h="1411917">
                    <a:moveTo>
                      <a:pt x="2306098" y="1411917"/>
                    </a:moveTo>
                    <a:lnTo>
                      <a:pt x="2306098" y="1030917"/>
                    </a:lnTo>
                    <a:lnTo>
                      <a:pt x="2944273" y="1030917"/>
                    </a:lnTo>
                    <a:lnTo>
                      <a:pt x="2863320" y="383322"/>
                    </a:lnTo>
                    <a:cubicBezTo>
                      <a:pt x="2848756" y="266850"/>
                      <a:pt x="2768613" y="169086"/>
                      <a:pt x="2657256" y="131967"/>
                    </a:cubicBezTo>
                    <a:lnTo>
                      <a:pt x="2285333" y="7989"/>
                    </a:lnTo>
                    <a:cubicBezTo>
                      <a:pt x="2220563" y="-13604"/>
                      <a:pt x="2147697" y="9456"/>
                      <a:pt x="2111112" y="67102"/>
                    </a:cubicBezTo>
                    <a:cubicBezTo>
                      <a:pt x="1976047" y="279928"/>
                      <a:pt x="1738636" y="421308"/>
                      <a:pt x="1467907" y="421308"/>
                    </a:cubicBezTo>
                    <a:cubicBezTo>
                      <a:pt x="1197178" y="421308"/>
                      <a:pt x="959758" y="279919"/>
                      <a:pt x="824684" y="67092"/>
                    </a:cubicBezTo>
                    <a:cubicBezTo>
                      <a:pt x="788099" y="9447"/>
                      <a:pt x="715232" y="-13613"/>
                      <a:pt x="650462" y="7980"/>
                    </a:cubicBezTo>
                    <a:lnTo>
                      <a:pt x="278540" y="131957"/>
                    </a:lnTo>
                    <a:cubicBezTo>
                      <a:pt x="167183" y="169076"/>
                      <a:pt x="87039" y="266841"/>
                      <a:pt x="72476" y="383312"/>
                    </a:cubicBezTo>
                    <a:lnTo>
                      <a:pt x="0" y="963118"/>
                    </a:lnTo>
                    <a:lnTo>
                      <a:pt x="629707" y="1030908"/>
                    </a:lnTo>
                    <a:lnTo>
                      <a:pt x="629707" y="1411908"/>
                    </a:lnTo>
                    <a:lnTo>
                      <a:pt x="2306107" y="1411908"/>
                    </a:lnTo>
                    <a:lnTo>
                      <a:pt x="2306107" y="1411917"/>
                    </a:lnTo>
                    <a:close/>
                  </a:path>
                </a:pathLst>
              </a:custGeom>
              <a:solidFill>
                <a:schemeClr val="accent5"/>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7ADB2507-2B29-8005-FFF9-6299673D7194}"/>
                  </a:ext>
                </a:extLst>
              </p:cNvPr>
              <p:cNvSpPr/>
              <p:nvPr/>
            </p:nvSpPr>
            <p:spPr>
              <a:xfrm>
                <a:off x="5562438" y="3714750"/>
                <a:ext cx="990761" cy="398694"/>
              </a:xfrm>
              <a:custGeom>
                <a:avLst/>
                <a:gdLst>
                  <a:gd name="connsiteX0" fmla="*/ 990762 w 990761"/>
                  <a:gd name="connsiteY0" fmla="*/ 0 h 398694"/>
                  <a:gd name="connsiteX1" fmla="*/ 76362 w 990761"/>
                  <a:gd name="connsiteY1" fmla="*/ 0 h 398694"/>
                  <a:gd name="connsiteX2" fmla="*/ 76362 w 990761"/>
                  <a:gd name="connsiteY2" fmla="*/ 252108 h 398694"/>
                  <a:gd name="connsiteX3" fmla="*/ 0 w 990761"/>
                  <a:gd name="connsiteY3" fmla="*/ 382210 h 398694"/>
                  <a:gd name="connsiteX4" fmla="*/ 990762 w 990761"/>
                  <a:gd name="connsiteY4" fmla="*/ 0 h 39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61" h="398694">
                    <a:moveTo>
                      <a:pt x="990762" y="0"/>
                    </a:moveTo>
                    <a:lnTo>
                      <a:pt x="76362" y="0"/>
                    </a:lnTo>
                    <a:lnTo>
                      <a:pt x="76362" y="252108"/>
                    </a:lnTo>
                    <a:cubicBezTo>
                      <a:pt x="76362" y="306962"/>
                      <a:pt x="46015" y="355273"/>
                      <a:pt x="0" y="382210"/>
                    </a:cubicBezTo>
                    <a:cubicBezTo>
                      <a:pt x="639070" y="494071"/>
                      <a:pt x="990762" y="0"/>
                      <a:pt x="990762" y="0"/>
                    </a:cubicBezTo>
                    <a:close/>
                  </a:path>
                </a:pathLst>
              </a:custGeom>
              <a:solidFill>
                <a:srgbClr val="8F6951"/>
              </a:solidFill>
              <a:ln w="9525" cap="flat">
                <a:noFill/>
                <a:prstDash val="solid"/>
                <a:miter/>
              </a:ln>
            </p:spPr>
            <p:txBody>
              <a:bodyPr rtlCol="0" anchor="ctr"/>
              <a:lstStyle/>
              <a:p>
                <a:endParaRPr lang="en-US"/>
              </a:p>
            </p:txBody>
          </p:sp>
          <p:sp>
            <p:nvSpPr>
              <p:cNvPr id="16" name="Freihandform 15">
                <a:extLst>
                  <a:ext uri="{FF2B5EF4-FFF2-40B4-BE49-F238E27FC236}">
                    <a16:creationId xmlns:a16="http://schemas.microsoft.com/office/drawing/2014/main" id="{45CE337C-CAC5-72E3-8041-B870C6365120}"/>
                  </a:ext>
                </a:extLst>
              </p:cNvPr>
              <p:cNvSpPr/>
              <p:nvPr/>
            </p:nvSpPr>
            <p:spPr>
              <a:xfrm>
                <a:off x="4800600" y="1943100"/>
                <a:ext cx="2590800" cy="1905000"/>
              </a:xfrm>
              <a:custGeom>
                <a:avLst/>
                <a:gdLst>
                  <a:gd name="connsiteX0" fmla="*/ 2362200 w 2590800"/>
                  <a:gd name="connsiteY0" fmla="*/ 685800 h 1905000"/>
                  <a:gd name="connsiteX1" fmla="*/ 2362200 w 2590800"/>
                  <a:gd name="connsiteY1" fmla="*/ 381000 h 1905000"/>
                  <a:gd name="connsiteX2" fmla="*/ 1981200 w 2590800"/>
                  <a:gd name="connsiteY2" fmla="*/ 0 h 1905000"/>
                  <a:gd name="connsiteX3" fmla="*/ 609600 w 2590800"/>
                  <a:gd name="connsiteY3" fmla="*/ 0 h 1905000"/>
                  <a:gd name="connsiteX4" fmla="*/ 228600 w 2590800"/>
                  <a:gd name="connsiteY4" fmla="*/ 381000 h 1905000"/>
                  <a:gd name="connsiteX5" fmla="*/ 228600 w 2590800"/>
                  <a:gd name="connsiteY5" fmla="*/ 685800 h 1905000"/>
                  <a:gd name="connsiteX6" fmla="*/ 0 w 2590800"/>
                  <a:gd name="connsiteY6" fmla="*/ 914400 h 1905000"/>
                  <a:gd name="connsiteX7" fmla="*/ 228600 w 2590800"/>
                  <a:gd name="connsiteY7" fmla="*/ 1143000 h 1905000"/>
                  <a:gd name="connsiteX8" fmla="*/ 228600 w 2590800"/>
                  <a:gd name="connsiteY8" fmla="*/ 1219200 h 1905000"/>
                  <a:gd name="connsiteX9" fmla="*/ 509949 w 2590800"/>
                  <a:gd name="connsiteY9" fmla="*/ 1641234 h 1905000"/>
                  <a:gd name="connsiteX10" fmla="*/ 1002306 w 2590800"/>
                  <a:gd name="connsiteY10" fmla="*/ 1846383 h 1905000"/>
                  <a:gd name="connsiteX11" fmla="*/ 1295400 w 2590800"/>
                  <a:gd name="connsiteY11" fmla="*/ 1905000 h 1905000"/>
                  <a:gd name="connsiteX12" fmla="*/ 1295400 w 2590800"/>
                  <a:gd name="connsiteY12" fmla="*/ 1905000 h 1905000"/>
                  <a:gd name="connsiteX13" fmla="*/ 1588475 w 2590800"/>
                  <a:gd name="connsiteY13" fmla="*/ 1846383 h 1905000"/>
                  <a:gd name="connsiteX14" fmla="*/ 2080860 w 2590800"/>
                  <a:gd name="connsiteY14" fmla="*/ 1641224 h 1905000"/>
                  <a:gd name="connsiteX15" fmla="*/ 2362200 w 2590800"/>
                  <a:gd name="connsiteY15" fmla="*/ 1219200 h 1905000"/>
                  <a:gd name="connsiteX16" fmla="*/ 2362200 w 2590800"/>
                  <a:gd name="connsiteY16" fmla="*/ 1143000 h 1905000"/>
                  <a:gd name="connsiteX17" fmla="*/ 2590800 w 2590800"/>
                  <a:gd name="connsiteY17" fmla="*/ 914400 h 1905000"/>
                  <a:gd name="connsiteX18" fmla="*/ 2362200 w 2590800"/>
                  <a:gd name="connsiteY18" fmla="*/ 685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0800" h="1905000">
                    <a:moveTo>
                      <a:pt x="2362200" y="685800"/>
                    </a:moveTo>
                    <a:lnTo>
                      <a:pt x="2362200" y="381000"/>
                    </a:lnTo>
                    <a:cubicBezTo>
                      <a:pt x="2362200" y="170583"/>
                      <a:pt x="2191617" y="0"/>
                      <a:pt x="1981200" y="0"/>
                    </a:cubicBezTo>
                    <a:lnTo>
                      <a:pt x="609600" y="0"/>
                    </a:lnTo>
                    <a:cubicBezTo>
                      <a:pt x="399183" y="0"/>
                      <a:pt x="228600" y="170583"/>
                      <a:pt x="228600" y="381000"/>
                    </a:cubicBezTo>
                    <a:lnTo>
                      <a:pt x="228600" y="685800"/>
                    </a:lnTo>
                    <a:cubicBezTo>
                      <a:pt x="102346" y="685800"/>
                      <a:pt x="0" y="788146"/>
                      <a:pt x="0" y="914400"/>
                    </a:cubicBezTo>
                    <a:cubicBezTo>
                      <a:pt x="0" y="1040654"/>
                      <a:pt x="102346" y="1143000"/>
                      <a:pt x="228600" y="1143000"/>
                    </a:cubicBezTo>
                    <a:lnTo>
                      <a:pt x="228600" y="1219200"/>
                    </a:lnTo>
                    <a:cubicBezTo>
                      <a:pt x="228600" y="1403766"/>
                      <a:pt x="339576" y="1570234"/>
                      <a:pt x="509949" y="1641234"/>
                    </a:cubicBezTo>
                    <a:lnTo>
                      <a:pt x="1002306" y="1846383"/>
                    </a:lnTo>
                    <a:cubicBezTo>
                      <a:pt x="1095185" y="1885083"/>
                      <a:pt x="1194797" y="1905000"/>
                      <a:pt x="1295400" y="1905000"/>
                    </a:cubicBezTo>
                    <a:lnTo>
                      <a:pt x="1295400" y="1905000"/>
                    </a:lnTo>
                    <a:cubicBezTo>
                      <a:pt x="1396003" y="1905000"/>
                      <a:pt x="1495606" y="1885074"/>
                      <a:pt x="1588475" y="1846383"/>
                    </a:cubicBezTo>
                    <a:lnTo>
                      <a:pt x="2080860" y="1641224"/>
                    </a:lnTo>
                    <a:cubicBezTo>
                      <a:pt x="2251224" y="1570244"/>
                      <a:pt x="2362200" y="1403776"/>
                      <a:pt x="2362200" y="1219200"/>
                    </a:cubicBezTo>
                    <a:lnTo>
                      <a:pt x="2362200" y="1143000"/>
                    </a:lnTo>
                    <a:cubicBezTo>
                      <a:pt x="2488454" y="1143000"/>
                      <a:pt x="2590800" y="1040654"/>
                      <a:pt x="2590800" y="914400"/>
                    </a:cubicBezTo>
                    <a:cubicBezTo>
                      <a:pt x="2590800" y="788146"/>
                      <a:pt x="2488454" y="685800"/>
                      <a:pt x="2362200" y="685800"/>
                    </a:cubicBezTo>
                    <a:close/>
                  </a:path>
                </a:pathLst>
              </a:custGeom>
              <a:solidFill>
                <a:srgbClr val="AD8366"/>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558EB56C-88DF-AFFF-F261-73242796E62C}"/>
                  </a:ext>
                </a:extLst>
              </p:cNvPr>
              <p:cNvSpPr/>
              <p:nvPr/>
            </p:nvSpPr>
            <p:spPr>
              <a:xfrm>
                <a:off x="5486409" y="2705100"/>
                <a:ext cx="152400" cy="228600"/>
              </a:xfrm>
              <a:custGeom>
                <a:avLst/>
                <a:gdLst>
                  <a:gd name="connsiteX0" fmla="*/ 76200 w 152400"/>
                  <a:gd name="connsiteY0" fmla="*/ 228600 h 228600"/>
                  <a:gd name="connsiteX1" fmla="*/ 76200 w 152400"/>
                  <a:gd name="connsiteY1" fmla="*/ 228600 h 228600"/>
                  <a:gd name="connsiteX2" fmla="*/ 0 w 152400"/>
                  <a:gd name="connsiteY2" fmla="*/ 152400 h 228600"/>
                  <a:gd name="connsiteX3" fmla="*/ 0 w 152400"/>
                  <a:gd name="connsiteY3" fmla="*/ 76200 h 228600"/>
                  <a:gd name="connsiteX4" fmla="*/ 76200 w 152400"/>
                  <a:gd name="connsiteY4" fmla="*/ 0 h 228600"/>
                  <a:gd name="connsiteX5" fmla="*/ 76200 w 152400"/>
                  <a:gd name="connsiteY5" fmla="*/ 0 h 228600"/>
                  <a:gd name="connsiteX6" fmla="*/ 152400 w 152400"/>
                  <a:gd name="connsiteY6" fmla="*/ 76200 h 228600"/>
                  <a:gd name="connsiteX7" fmla="*/ 152400 w 152400"/>
                  <a:gd name="connsiteY7" fmla="*/ 152400 h 228600"/>
                  <a:gd name="connsiteX8" fmla="*/ 76200 w 152400"/>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76200" y="228600"/>
                    </a:moveTo>
                    <a:lnTo>
                      <a:pt x="76200" y="228600"/>
                    </a:lnTo>
                    <a:cubicBezTo>
                      <a:pt x="34290" y="228600"/>
                      <a:pt x="0" y="194310"/>
                      <a:pt x="0" y="152400"/>
                    </a:cubicBezTo>
                    <a:lnTo>
                      <a:pt x="0" y="76200"/>
                    </a:lnTo>
                    <a:cubicBezTo>
                      <a:pt x="0" y="34290"/>
                      <a:pt x="34290" y="0"/>
                      <a:pt x="76200" y="0"/>
                    </a:cubicBezTo>
                    <a:lnTo>
                      <a:pt x="76200" y="0"/>
                    </a:lnTo>
                    <a:cubicBezTo>
                      <a:pt x="118110" y="0"/>
                      <a:pt x="152400" y="34290"/>
                      <a:pt x="152400" y="76200"/>
                    </a:cubicBezTo>
                    <a:lnTo>
                      <a:pt x="152400" y="152400"/>
                    </a:lnTo>
                    <a:cubicBezTo>
                      <a:pt x="152400" y="194310"/>
                      <a:pt x="118100" y="228600"/>
                      <a:pt x="76200" y="228600"/>
                    </a:cubicBezTo>
                    <a:close/>
                  </a:path>
                </a:pathLst>
              </a:custGeom>
              <a:solidFill>
                <a:srgbClr val="623F33"/>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9F705293-AA69-AD71-2B53-67DCB8A2F644}"/>
                  </a:ext>
                </a:extLst>
              </p:cNvPr>
              <p:cNvSpPr/>
              <p:nvPr/>
            </p:nvSpPr>
            <p:spPr>
              <a:xfrm>
                <a:off x="6553200" y="2705100"/>
                <a:ext cx="152400" cy="228600"/>
              </a:xfrm>
              <a:custGeom>
                <a:avLst/>
                <a:gdLst>
                  <a:gd name="connsiteX0" fmla="*/ 76200 w 152400"/>
                  <a:gd name="connsiteY0" fmla="*/ 228600 h 228600"/>
                  <a:gd name="connsiteX1" fmla="*/ 76200 w 152400"/>
                  <a:gd name="connsiteY1" fmla="*/ 228600 h 228600"/>
                  <a:gd name="connsiteX2" fmla="*/ 0 w 152400"/>
                  <a:gd name="connsiteY2" fmla="*/ 152400 h 228600"/>
                  <a:gd name="connsiteX3" fmla="*/ 0 w 152400"/>
                  <a:gd name="connsiteY3" fmla="*/ 76200 h 228600"/>
                  <a:gd name="connsiteX4" fmla="*/ 76200 w 152400"/>
                  <a:gd name="connsiteY4" fmla="*/ 0 h 228600"/>
                  <a:gd name="connsiteX5" fmla="*/ 76200 w 152400"/>
                  <a:gd name="connsiteY5" fmla="*/ 0 h 228600"/>
                  <a:gd name="connsiteX6" fmla="*/ 152400 w 152400"/>
                  <a:gd name="connsiteY6" fmla="*/ 76200 h 228600"/>
                  <a:gd name="connsiteX7" fmla="*/ 152400 w 152400"/>
                  <a:gd name="connsiteY7" fmla="*/ 152400 h 228600"/>
                  <a:gd name="connsiteX8" fmla="*/ 76200 w 152400"/>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76200" y="228600"/>
                    </a:moveTo>
                    <a:lnTo>
                      <a:pt x="76200" y="228600"/>
                    </a:lnTo>
                    <a:cubicBezTo>
                      <a:pt x="34290" y="228600"/>
                      <a:pt x="0" y="194310"/>
                      <a:pt x="0" y="152400"/>
                    </a:cubicBezTo>
                    <a:lnTo>
                      <a:pt x="0" y="76200"/>
                    </a:lnTo>
                    <a:cubicBezTo>
                      <a:pt x="0" y="34290"/>
                      <a:pt x="34290" y="0"/>
                      <a:pt x="76200" y="0"/>
                    </a:cubicBezTo>
                    <a:lnTo>
                      <a:pt x="76200" y="0"/>
                    </a:lnTo>
                    <a:cubicBezTo>
                      <a:pt x="118110" y="0"/>
                      <a:pt x="152400" y="34290"/>
                      <a:pt x="152400" y="76200"/>
                    </a:cubicBezTo>
                    <a:lnTo>
                      <a:pt x="152400" y="152400"/>
                    </a:lnTo>
                    <a:cubicBezTo>
                      <a:pt x="152400" y="194310"/>
                      <a:pt x="118110" y="228600"/>
                      <a:pt x="76200" y="228600"/>
                    </a:cubicBezTo>
                    <a:close/>
                  </a:path>
                </a:pathLst>
              </a:custGeom>
              <a:solidFill>
                <a:srgbClr val="623F33"/>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2AC12DD9-1A2D-87B0-1E5F-5D9B648C6392}"/>
                  </a:ext>
                </a:extLst>
              </p:cNvPr>
              <p:cNvSpPr/>
              <p:nvPr/>
            </p:nvSpPr>
            <p:spPr>
              <a:xfrm>
                <a:off x="5714998" y="3238485"/>
                <a:ext cx="762018" cy="230700"/>
              </a:xfrm>
              <a:custGeom>
                <a:avLst/>
                <a:gdLst>
                  <a:gd name="connsiteX0" fmla="*/ 381012 w 762018"/>
                  <a:gd name="connsiteY0" fmla="*/ 230700 h 230700"/>
                  <a:gd name="connsiteX1" fmla="*/ 33349 w 762018"/>
                  <a:gd name="connsiteY1" fmla="*/ 139213 h 230700"/>
                  <a:gd name="connsiteX2" fmla="*/ 13223 w 762018"/>
                  <a:gd name="connsiteY2" fmla="*/ 33362 h 230700"/>
                  <a:gd name="connsiteX3" fmla="*/ 119074 w 762018"/>
                  <a:gd name="connsiteY3" fmla="*/ 13235 h 230700"/>
                  <a:gd name="connsiteX4" fmla="*/ 381012 w 762018"/>
                  <a:gd name="connsiteY4" fmla="*/ 78310 h 230700"/>
                  <a:gd name="connsiteX5" fmla="*/ 642949 w 762018"/>
                  <a:gd name="connsiteY5" fmla="*/ 13235 h 230700"/>
                  <a:gd name="connsiteX6" fmla="*/ 748800 w 762018"/>
                  <a:gd name="connsiteY6" fmla="*/ 33362 h 230700"/>
                  <a:gd name="connsiteX7" fmla="*/ 728674 w 762018"/>
                  <a:gd name="connsiteY7" fmla="*/ 139213 h 230700"/>
                  <a:gd name="connsiteX8" fmla="*/ 381012 w 762018"/>
                  <a:gd name="connsiteY8" fmla="*/ 230700 h 2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18" h="230700">
                    <a:moveTo>
                      <a:pt x="381012" y="230700"/>
                    </a:moveTo>
                    <a:cubicBezTo>
                      <a:pt x="245537" y="230700"/>
                      <a:pt x="118817" y="197363"/>
                      <a:pt x="33349" y="139213"/>
                    </a:cubicBezTo>
                    <a:cubicBezTo>
                      <a:pt x="-1436" y="115553"/>
                      <a:pt x="-10485" y="68147"/>
                      <a:pt x="13223" y="33362"/>
                    </a:cubicBezTo>
                    <a:cubicBezTo>
                      <a:pt x="36845" y="-1386"/>
                      <a:pt x="84289" y="-10434"/>
                      <a:pt x="119074" y="13235"/>
                    </a:cubicBezTo>
                    <a:cubicBezTo>
                      <a:pt x="178977" y="53974"/>
                      <a:pt x="276903" y="78310"/>
                      <a:pt x="381012" y="78310"/>
                    </a:cubicBezTo>
                    <a:cubicBezTo>
                      <a:pt x="485120" y="78310"/>
                      <a:pt x="583046" y="53974"/>
                      <a:pt x="642949" y="13235"/>
                    </a:cubicBezTo>
                    <a:cubicBezTo>
                      <a:pt x="677810" y="-10501"/>
                      <a:pt x="725140" y="-1424"/>
                      <a:pt x="748800" y="33362"/>
                    </a:cubicBezTo>
                    <a:cubicBezTo>
                      <a:pt x="772498" y="68147"/>
                      <a:pt x="763459" y="115553"/>
                      <a:pt x="728674" y="139213"/>
                    </a:cubicBezTo>
                    <a:cubicBezTo>
                      <a:pt x="643216" y="197363"/>
                      <a:pt x="516486" y="230700"/>
                      <a:pt x="381012" y="230700"/>
                    </a:cubicBezTo>
                    <a:close/>
                  </a:path>
                </a:pathLst>
              </a:custGeom>
              <a:solidFill>
                <a:srgbClr val="8F6951"/>
              </a:solidFill>
              <a:ln w="9525"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9B0C8787-26DD-6C22-18C9-B599F8AA1898}"/>
                  </a:ext>
                </a:extLst>
              </p:cNvPr>
              <p:cNvSpPr/>
              <p:nvPr/>
            </p:nvSpPr>
            <p:spPr>
              <a:xfrm>
                <a:off x="4620996" y="4345000"/>
                <a:ext cx="636813" cy="856030"/>
              </a:xfrm>
              <a:custGeom>
                <a:avLst/>
                <a:gdLst>
                  <a:gd name="connsiteX0" fmla="*/ 636813 w 636813"/>
                  <a:gd name="connsiteY0" fmla="*/ 856031 h 856030"/>
                  <a:gd name="connsiteX1" fmla="*/ 636813 w 636813"/>
                  <a:gd name="connsiteY1" fmla="*/ 683571 h 856030"/>
                  <a:gd name="connsiteX2" fmla="*/ 562394 w 636813"/>
                  <a:gd name="connsiteY2" fmla="*/ 483994 h 856030"/>
                  <a:gd name="connsiteX3" fmla="*/ 143113 w 636813"/>
                  <a:gd name="connsiteY3" fmla="*/ 0 h 856030"/>
                  <a:gd name="connsiteX4" fmla="*/ 79591 w 636813"/>
                  <a:gd name="connsiteY4" fmla="*/ 150904 h 856030"/>
                  <a:gd name="connsiteX5" fmla="*/ 0 w 636813"/>
                  <a:gd name="connsiteY5" fmla="*/ 787622 h 856030"/>
                  <a:gd name="connsiteX6" fmla="*/ 636813 w 636813"/>
                  <a:gd name="connsiteY6" fmla="*/ 856031 h 8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813" h="856030">
                    <a:moveTo>
                      <a:pt x="636813" y="856031"/>
                    </a:moveTo>
                    <a:lnTo>
                      <a:pt x="636813" y="683571"/>
                    </a:lnTo>
                    <a:cubicBezTo>
                      <a:pt x="636813" y="610257"/>
                      <a:pt x="610391" y="539410"/>
                      <a:pt x="562394" y="483994"/>
                    </a:cubicBezTo>
                    <a:lnTo>
                      <a:pt x="143113" y="0"/>
                    </a:lnTo>
                    <a:cubicBezTo>
                      <a:pt x="109280" y="42834"/>
                      <a:pt x="86630" y="94583"/>
                      <a:pt x="79591" y="150904"/>
                    </a:cubicBezTo>
                    <a:lnTo>
                      <a:pt x="0" y="787622"/>
                    </a:lnTo>
                    <a:lnTo>
                      <a:pt x="636813" y="856031"/>
                    </a:lnTo>
                    <a:close/>
                  </a:path>
                </a:pathLst>
              </a:custGeom>
              <a:solidFill>
                <a:schemeClr val="accent5"/>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63A0A782-A246-9ED4-E207-F52D63BD9E61}"/>
                  </a:ext>
                </a:extLst>
              </p:cNvPr>
              <p:cNvSpPr/>
              <p:nvPr/>
            </p:nvSpPr>
            <p:spPr>
              <a:xfrm>
                <a:off x="4573027" y="5030646"/>
                <a:ext cx="684782" cy="223362"/>
              </a:xfrm>
              <a:custGeom>
                <a:avLst/>
                <a:gdLst>
                  <a:gd name="connsiteX0" fmla="*/ 684783 w 684782"/>
                  <a:gd name="connsiteY0" fmla="*/ 70058 h 223362"/>
                  <a:gd name="connsiteX1" fmla="*/ 56742 w 684782"/>
                  <a:gd name="connsiteY1" fmla="*/ 278 h 223362"/>
                  <a:gd name="connsiteX2" fmla="*/ 7193 w 684782"/>
                  <a:gd name="connsiteY2" fmla="*/ 39911 h 223362"/>
                  <a:gd name="connsiteX3" fmla="*/ 278 w 684782"/>
                  <a:gd name="connsiteY3" fmla="*/ 102167 h 223362"/>
                  <a:gd name="connsiteX4" fmla="*/ 39911 w 684782"/>
                  <a:gd name="connsiteY4" fmla="*/ 151706 h 223362"/>
                  <a:gd name="connsiteX5" fmla="*/ 684783 w 684782"/>
                  <a:gd name="connsiteY5" fmla="*/ 223363 h 223362"/>
                  <a:gd name="connsiteX6" fmla="*/ 684783 w 684782"/>
                  <a:gd name="connsiteY6" fmla="*/ 70058 h 2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782" h="223362">
                    <a:moveTo>
                      <a:pt x="684783" y="70058"/>
                    </a:moveTo>
                    <a:lnTo>
                      <a:pt x="56742" y="278"/>
                    </a:lnTo>
                    <a:cubicBezTo>
                      <a:pt x="32110" y="-2456"/>
                      <a:pt x="9936" y="15289"/>
                      <a:pt x="7193" y="39911"/>
                    </a:cubicBezTo>
                    <a:lnTo>
                      <a:pt x="278" y="102167"/>
                    </a:lnTo>
                    <a:cubicBezTo>
                      <a:pt x="-2456" y="126789"/>
                      <a:pt x="15289" y="148973"/>
                      <a:pt x="39911" y="151706"/>
                    </a:cubicBezTo>
                    <a:lnTo>
                      <a:pt x="684783" y="223363"/>
                    </a:lnTo>
                    <a:lnTo>
                      <a:pt x="684783" y="70058"/>
                    </a:lnTo>
                    <a:close/>
                  </a:path>
                </a:pathLst>
              </a:custGeom>
              <a:solidFill>
                <a:schemeClr val="accent6"/>
              </a:solidFill>
              <a:ln w="9525" cap="flat">
                <a:noFill/>
                <a:prstDash val="solid"/>
                <a:miter/>
              </a:ln>
            </p:spPr>
            <p:txBody>
              <a:bodyPr rtlCol="0" anchor="ctr"/>
              <a:lstStyle/>
              <a:p>
                <a:endParaRPr lang="en-US"/>
              </a:p>
            </p:txBody>
          </p:sp>
          <p:sp>
            <p:nvSpPr>
              <p:cNvPr id="22" name="Freihandform 21">
                <a:extLst>
                  <a:ext uri="{FF2B5EF4-FFF2-40B4-BE49-F238E27FC236}">
                    <a16:creationId xmlns:a16="http://schemas.microsoft.com/office/drawing/2014/main" id="{33B46661-D68A-888D-D567-CDE26567345F}"/>
                  </a:ext>
                </a:extLst>
              </p:cNvPr>
              <p:cNvSpPr/>
              <p:nvPr/>
            </p:nvSpPr>
            <p:spPr>
              <a:xfrm>
                <a:off x="6934200" y="4345000"/>
                <a:ext cx="636812" cy="856030"/>
              </a:xfrm>
              <a:custGeom>
                <a:avLst/>
                <a:gdLst>
                  <a:gd name="connsiteX0" fmla="*/ 0 w 636812"/>
                  <a:gd name="connsiteY0" fmla="*/ 856031 h 856030"/>
                  <a:gd name="connsiteX1" fmla="*/ 0 w 636812"/>
                  <a:gd name="connsiteY1" fmla="*/ 683571 h 856030"/>
                  <a:gd name="connsiteX2" fmla="*/ 74419 w 636812"/>
                  <a:gd name="connsiteY2" fmla="*/ 483994 h 856030"/>
                  <a:gd name="connsiteX3" fmla="*/ 493700 w 636812"/>
                  <a:gd name="connsiteY3" fmla="*/ 0 h 856030"/>
                  <a:gd name="connsiteX4" fmla="*/ 557222 w 636812"/>
                  <a:gd name="connsiteY4" fmla="*/ 150904 h 856030"/>
                  <a:gd name="connsiteX5" fmla="*/ 636813 w 636812"/>
                  <a:gd name="connsiteY5" fmla="*/ 787622 h 856030"/>
                  <a:gd name="connsiteX6" fmla="*/ 0 w 636812"/>
                  <a:gd name="connsiteY6" fmla="*/ 856031 h 8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812" h="856030">
                    <a:moveTo>
                      <a:pt x="0" y="856031"/>
                    </a:moveTo>
                    <a:lnTo>
                      <a:pt x="0" y="683571"/>
                    </a:lnTo>
                    <a:cubicBezTo>
                      <a:pt x="0" y="610257"/>
                      <a:pt x="26422" y="539410"/>
                      <a:pt x="74419" y="483994"/>
                    </a:cubicBezTo>
                    <a:lnTo>
                      <a:pt x="493700" y="0"/>
                    </a:lnTo>
                    <a:cubicBezTo>
                      <a:pt x="527533" y="42834"/>
                      <a:pt x="550183" y="94583"/>
                      <a:pt x="557222" y="150904"/>
                    </a:cubicBezTo>
                    <a:lnTo>
                      <a:pt x="636813" y="787622"/>
                    </a:lnTo>
                    <a:lnTo>
                      <a:pt x="0" y="856031"/>
                    </a:lnTo>
                    <a:close/>
                  </a:path>
                </a:pathLst>
              </a:custGeom>
              <a:solidFill>
                <a:schemeClr val="accent5"/>
              </a:solidFill>
              <a:ln w="9525" cap="flat">
                <a:noFill/>
                <a:prstDash val="solid"/>
                <a:miter/>
              </a:ln>
            </p:spPr>
            <p:txBody>
              <a:bodyPr rtlCol="0" anchor="ctr"/>
              <a:lstStyle/>
              <a:p>
                <a:endParaRPr lang="en-US"/>
              </a:p>
            </p:txBody>
          </p:sp>
          <p:sp>
            <p:nvSpPr>
              <p:cNvPr id="23" name="Freihandform 22">
                <a:extLst>
                  <a:ext uri="{FF2B5EF4-FFF2-40B4-BE49-F238E27FC236}">
                    <a16:creationId xmlns:a16="http://schemas.microsoft.com/office/drawing/2014/main" id="{96ECA56B-1431-7F30-A145-AC2205D482E5}"/>
                  </a:ext>
                </a:extLst>
              </p:cNvPr>
              <p:cNvSpPr/>
              <p:nvPr/>
            </p:nvSpPr>
            <p:spPr>
              <a:xfrm>
                <a:off x="6934200" y="5030646"/>
                <a:ext cx="684782" cy="223362"/>
              </a:xfrm>
              <a:custGeom>
                <a:avLst/>
                <a:gdLst>
                  <a:gd name="connsiteX0" fmla="*/ 0 w 684782"/>
                  <a:gd name="connsiteY0" fmla="*/ 70058 h 223362"/>
                  <a:gd name="connsiteX1" fmla="*/ 628040 w 684782"/>
                  <a:gd name="connsiteY1" fmla="*/ 278 h 223362"/>
                  <a:gd name="connsiteX2" fmla="*/ 677589 w 684782"/>
                  <a:gd name="connsiteY2" fmla="*/ 39911 h 223362"/>
                  <a:gd name="connsiteX3" fmla="*/ 684505 w 684782"/>
                  <a:gd name="connsiteY3" fmla="*/ 102167 h 223362"/>
                  <a:gd name="connsiteX4" fmla="*/ 644871 w 684782"/>
                  <a:gd name="connsiteY4" fmla="*/ 151706 h 223362"/>
                  <a:gd name="connsiteX5" fmla="*/ 0 w 684782"/>
                  <a:gd name="connsiteY5" fmla="*/ 223363 h 223362"/>
                  <a:gd name="connsiteX6" fmla="*/ 0 w 684782"/>
                  <a:gd name="connsiteY6" fmla="*/ 70058 h 2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782" h="223362">
                    <a:moveTo>
                      <a:pt x="0" y="70058"/>
                    </a:moveTo>
                    <a:lnTo>
                      <a:pt x="628040" y="278"/>
                    </a:lnTo>
                    <a:cubicBezTo>
                      <a:pt x="652672" y="-2456"/>
                      <a:pt x="674846" y="15289"/>
                      <a:pt x="677589" y="39911"/>
                    </a:cubicBezTo>
                    <a:lnTo>
                      <a:pt x="684505" y="102167"/>
                    </a:lnTo>
                    <a:cubicBezTo>
                      <a:pt x="687238" y="126789"/>
                      <a:pt x="669493" y="148973"/>
                      <a:pt x="644871" y="151706"/>
                    </a:cubicBezTo>
                    <a:lnTo>
                      <a:pt x="0" y="223363"/>
                    </a:lnTo>
                    <a:lnTo>
                      <a:pt x="0" y="70058"/>
                    </a:lnTo>
                    <a:close/>
                  </a:path>
                </a:pathLst>
              </a:custGeom>
              <a:solidFill>
                <a:schemeClr val="accent6"/>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1CC16DC4-001B-9E81-D308-3A7D5EAA74BD}"/>
                  </a:ext>
                </a:extLst>
              </p:cNvPr>
              <p:cNvSpPr/>
              <p:nvPr/>
            </p:nvSpPr>
            <p:spPr>
              <a:xfrm>
                <a:off x="4800619" y="1950777"/>
                <a:ext cx="1075896" cy="1864890"/>
              </a:xfrm>
              <a:custGeom>
                <a:avLst/>
                <a:gdLst>
                  <a:gd name="connsiteX0" fmla="*/ 628602 w 1075896"/>
                  <a:gd name="connsiteY0" fmla="*/ 1475585 h 1864890"/>
                  <a:gd name="connsiteX1" fmla="*/ 533400 w 1075896"/>
                  <a:gd name="connsiteY1" fmla="*/ 1231506 h 1864890"/>
                  <a:gd name="connsiteX2" fmla="*/ 533400 w 1075896"/>
                  <a:gd name="connsiteY2" fmla="*/ 0 h 1864890"/>
                  <a:gd name="connsiteX3" fmla="*/ 228600 w 1075896"/>
                  <a:gd name="connsiteY3" fmla="*/ 373323 h 1864890"/>
                  <a:gd name="connsiteX4" fmla="*/ 228600 w 1075896"/>
                  <a:gd name="connsiteY4" fmla="*/ 678123 h 1864890"/>
                  <a:gd name="connsiteX5" fmla="*/ 0 w 1075896"/>
                  <a:gd name="connsiteY5" fmla="*/ 906723 h 1864890"/>
                  <a:gd name="connsiteX6" fmla="*/ 228600 w 1075896"/>
                  <a:gd name="connsiteY6" fmla="*/ 1135323 h 1864890"/>
                  <a:gd name="connsiteX7" fmla="*/ 228600 w 1075896"/>
                  <a:gd name="connsiteY7" fmla="*/ 1211523 h 1864890"/>
                  <a:gd name="connsiteX8" fmla="*/ 509949 w 1075896"/>
                  <a:gd name="connsiteY8" fmla="*/ 1633557 h 1864890"/>
                  <a:gd name="connsiteX9" fmla="*/ 1002297 w 1075896"/>
                  <a:gd name="connsiteY9" fmla="*/ 1838706 h 1864890"/>
                  <a:gd name="connsiteX10" fmla="*/ 1075896 w 1075896"/>
                  <a:gd name="connsiteY10" fmla="*/ 1864890 h 1864890"/>
                  <a:gd name="connsiteX11" fmla="*/ 628602 w 1075896"/>
                  <a:gd name="connsiteY11" fmla="*/ 1475585 h 18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896" h="1864890">
                    <a:moveTo>
                      <a:pt x="628602" y="1475585"/>
                    </a:moveTo>
                    <a:cubicBezTo>
                      <a:pt x="566861" y="1409386"/>
                      <a:pt x="533400" y="1322032"/>
                      <a:pt x="533400" y="1231506"/>
                    </a:cubicBezTo>
                    <a:lnTo>
                      <a:pt x="533400" y="0"/>
                    </a:lnTo>
                    <a:cubicBezTo>
                      <a:pt x="359502" y="35309"/>
                      <a:pt x="228600" y="189005"/>
                      <a:pt x="228600" y="373323"/>
                    </a:cubicBezTo>
                    <a:lnTo>
                      <a:pt x="228600" y="678123"/>
                    </a:lnTo>
                    <a:cubicBezTo>
                      <a:pt x="102346" y="678123"/>
                      <a:pt x="0" y="780469"/>
                      <a:pt x="0" y="906723"/>
                    </a:cubicBezTo>
                    <a:cubicBezTo>
                      <a:pt x="0" y="1032977"/>
                      <a:pt x="102346" y="1135323"/>
                      <a:pt x="228600" y="1135323"/>
                    </a:cubicBezTo>
                    <a:lnTo>
                      <a:pt x="228600" y="1211523"/>
                    </a:lnTo>
                    <a:cubicBezTo>
                      <a:pt x="228600" y="1396098"/>
                      <a:pt x="339576" y="1562567"/>
                      <a:pt x="509949" y="1633557"/>
                    </a:cubicBezTo>
                    <a:lnTo>
                      <a:pt x="1002297" y="1838706"/>
                    </a:lnTo>
                    <a:cubicBezTo>
                      <a:pt x="1026395" y="1848745"/>
                      <a:pt x="1050989" y="1857394"/>
                      <a:pt x="1075896" y="1864890"/>
                    </a:cubicBezTo>
                    <a:cubicBezTo>
                      <a:pt x="858288" y="1705708"/>
                      <a:pt x="713461" y="1566558"/>
                      <a:pt x="628602" y="1475585"/>
                    </a:cubicBezTo>
                    <a:close/>
                  </a:path>
                </a:pathLst>
              </a:custGeom>
              <a:solidFill>
                <a:srgbClr val="A2795C"/>
              </a:solidFill>
              <a:ln w="9525" cap="flat">
                <a:noFill/>
                <a:prstDash val="solid"/>
                <a:miter/>
              </a:ln>
            </p:spPr>
            <p:txBody>
              <a:bodyPr rtlCol="0" anchor="ctr"/>
              <a:lstStyle/>
              <a:p>
                <a:endParaRPr lang="en-US"/>
              </a:p>
            </p:txBody>
          </p:sp>
        </p:grpSp>
      </p:grpSp>
      <p:grpSp>
        <p:nvGrpSpPr>
          <p:cNvPr id="48" name="Gruppieren 47">
            <a:extLst>
              <a:ext uri="{FF2B5EF4-FFF2-40B4-BE49-F238E27FC236}">
                <a16:creationId xmlns:a16="http://schemas.microsoft.com/office/drawing/2014/main" id="{8E3C5890-9181-D4C3-E03F-2CDEF097EBDC}"/>
              </a:ext>
            </a:extLst>
          </p:cNvPr>
          <p:cNvGrpSpPr/>
          <p:nvPr userDrawn="1"/>
        </p:nvGrpSpPr>
        <p:grpSpPr>
          <a:xfrm>
            <a:off x="5627375" y="1808163"/>
            <a:ext cx="5284806" cy="4315036"/>
            <a:chOff x="5599094" y="1808163"/>
            <a:chExt cx="5284806" cy="4315036"/>
          </a:xfrm>
        </p:grpSpPr>
        <p:pic>
          <p:nvPicPr>
            <p:cNvPr id="49" name="Picture 28" descr="A picture containing text, electronics, display, screenshot&#10;&#10;Description automatically generated">
              <a:hlinkClick r:id="rId3"/>
              <a:extLst>
                <a:ext uri="{FF2B5EF4-FFF2-40B4-BE49-F238E27FC236}">
                  <a16:creationId xmlns:a16="http://schemas.microsoft.com/office/drawing/2014/main" id="{18BC1319-5AF3-FAB8-D911-086DF10D99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99094" y="1808163"/>
              <a:ext cx="5284806" cy="4315036"/>
            </a:xfrm>
            <a:prstGeom prst="rect">
              <a:avLst/>
            </a:prstGeom>
          </p:spPr>
        </p:pic>
        <p:pic>
          <p:nvPicPr>
            <p:cNvPr id="50" name="Grafik 49">
              <a:hlinkClick r:id="rId3"/>
              <a:extLst>
                <a:ext uri="{FF2B5EF4-FFF2-40B4-BE49-F238E27FC236}">
                  <a16:creationId xmlns:a16="http://schemas.microsoft.com/office/drawing/2014/main" id="{788AD449-C06C-AC4F-BCA6-841FB8566973}"/>
                </a:ext>
              </a:extLst>
            </p:cNvPr>
            <p:cNvPicPr>
              <a:picLocks noChangeAspect="1"/>
            </p:cNvPicPr>
            <p:nvPr/>
          </p:nvPicPr>
          <p:blipFill rotWithShape="1">
            <a:blip r:embed="rId11">
              <a:extLst>
                <a:ext uri="{28A0092B-C50C-407E-A947-70E740481C1C}">
                  <a14:useLocalDpi xmlns:a14="http://schemas.microsoft.com/office/drawing/2010/main" val="0"/>
                </a:ext>
              </a:extLst>
            </a:blip>
            <a:srcRect l="18775" r="11414"/>
            <a:stretch/>
          </p:blipFill>
          <p:spPr>
            <a:xfrm>
              <a:off x="5770134" y="1970867"/>
              <a:ext cx="4942725" cy="2812347"/>
            </a:xfrm>
            <a:prstGeom prst="rect">
              <a:avLst/>
            </a:prstGeom>
          </p:spPr>
        </p:pic>
      </p:grpSp>
      <p:sp>
        <p:nvSpPr>
          <p:cNvPr id="51" name="Rechteck 50">
            <a:extLst>
              <a:ext uri="{FF2B5EF4-FFF2-40B4-BE49-F238E27FC236}">
                <a16:creationId xmlns:a16="http://schemas.microsoft.com/office/drawing/2014/main" id="{7B2B717B-7EEC-344E-3C38-2457A897A808}"/>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fontAlgn="base">
              <a:spcAft>
                <a:spcPct val="0"/>
              </a:spcAft>
              <a:buNone/>
            </a:pPr>
            <a:r>
              <a:rPr lang="de-DE" sz="2400" b="1" kern="0" dirty="0">
                <a:solidFill>
                  <a:schemeClr val="tx2"/>
                </a:solidFill>
                <a:latin typeface="Arial" panose="020B0604020202020204" pitchFamily="34" charset="0"/>
                <a:cs typeface="Arial" panose="020B0604020202020204" pitchFamily="34" charset="0"/>
              </a:rPr>
              <a:t>Geschichte „Sturm im Wald“</a:t>
            </a:r>
          </a:p>
        </p:txBody>
      </p:sp>
      <p:cxnSp>
        <p:nvCxnSpPr>
          <p:cNvPr id="52" name="Gerade Verbindung 51">
            <a:extLst>
              <a:ext uri="{FF2B5EF4-FFF2-40B4-BE49-F238E27FC236}">
                <a16:creationId xmlns:a16="http://schemas.microsoft.com/office/drawing/2014/main" id="{A9B94A09-CE98-14E1-703C-4406FC6258B9}"/>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09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jektideen">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pic>
        <p:nvPicPr>
          <p:cNvPr id="2" name="Grafik 1" descr="Ein Bild, das Text, Schild enthält.&#10;&#10;Automatisch generierte Beschreibung">
            <a:extLst>
              <a:ext uri="{FF2B5EF4-FFF2-40B4-BE49-F238E27FC236}">
                <a16:creationId xmlns:a16="http://schemas.microsoft.com/office/drawing/2014/main" id="{68880724-B6A4-DDB0-632E-51685595F8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3" name="Rechteck 2">
            <a:extLst>
              <a:ext uri="{FF2B5EF4-FFF2-40B4-BE49-F238E27FC236}">
                <a16:creationId xmlns:a16="http://schemas.microsoft.com/office/drawing/2014/main" id="{05333471-0BB2-6AE9-574A-0D5193319C8D}"/>
              </a:ext>
            </a:extLst>
          </p:cNvPr>
          <p:cNvSpPr/>
          <p:nvPr userDrawn="1"/>
        </p:nvSpPr>
        <p:spPr>
          <a:xfrm>
            <a:off x="371475" y="1268414"/>
            <a:ext cx="5545138" cy="4839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25D50927-7500-60FE-9F35-0FE778A79132}"/>
              </a:ext>
            </a:extLst>
          </p:cNvPr>
          <p:cNvSpPr/>
          <p:nvPr userDrawn="1"/>
        </p:nvSpPr>
        <p:spPr>
          <a:xfrm>
            <a:off x="6281328" y="1268413"/>
            <a:ext cx="5545138" cy="4839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5B3DFE00-D4A4-F160-ACC0-3D59BB7EFDFB}"/>
              </a:ext>
            </a:extLst>
          </p:cNvPr>
          <p:cNvSpPr txBox="1"/>
          <p:nvPr userDrawn="1"/>
        </p:nvSpPr>
        <p:spPr>
          <a:xfrm>
            <a:off x="673876" y="1746045"/>
            <a:ext cx="494033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kern="1200" dirty="0">
                <a:solidFill>
                  <a:srgbClr val="EA5901"/>
                </a:solidFill>
                <a:latin typeface="Arial" panose="020B0604020202020204" pitchFamily="34" charset="0"/>
                <a:ea typeface="+mn-ea"/>
                <a:cs typeface="Times New Roman" panose="02020603050405020304" pitchFamily="18" charset="0"/>
              </a:rPr>
              <a:t>Szenen erweitern</a:t>
            </a:r>
          </a:p>
        </p:txBody>
      </p:sp>
      <p:sp>
        <p:nvSpPr>
          <p:cNvPr id="6" name="Textfeld 5">
            <a:extLst>
              <a:ext uri="{FF2B5EF4-FFF2-40B4-BE49-F238E27FC236}">
                <a16:creationId xmlns:a16="http://schemas.microsoft.com/office/drawing/2014/main" id="{A54E5DE2-B877-A23F-AE9B-85DAAF36245D}"/>
              </a:ext>
            </a:extLst>
          </p:cNvPr>
          <p:cNvSpPr txBox="1"/>
          <p:nvPr userDrawn="1"/>
        </p:nvSpPr>
        <p:spPr>
          <a:xfrm>
            <a:off x="6586699" y="1746045"/>
            <a:ext cx="493142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kern="1200" dirty="0">
                <a:solidFill>
                  <a:srgbClr val="EA5901"/>
                </a:solidFill>
                <a:latin typeface="Arial" panose="020B0604020202020204" pitchFamily="34" charset="0"/>
                <a:ea typeface="+mn-ea"/>
                <a:cs typeface="Times New Roman" panose="02020603050405020304" pitchFamily="18" charset="0"/>
              </a:rPr>
              <a:t>Erzählkette bilden</a:t>
            </a:r>
          </a:p>
        </p:txBody>
      </p:sp>
      <p:sp>
        <p:nvSpPr>
          <p:cNvPr id="7" name="Oval 6">
            <a:extLst>
              <a:ext uri="{FF2B5EF4-FFF2-40B4-BE49-F238E27FC236}">
                <a16:creationId xmlns:a16="http://schemas.microsoft.com/office/drawing/2014/main" id="{4FF35B0E-5364-CE00-04BE-4D5CED63C5D9}"/>
              </a:ext>
            </a:extLst>
          </p:cNvPr>
          <p:cNvSpPr/>
          <p:nvPr userDrawn="1"/>
        </p:nvSpPr>
        <p:spPr>
          <a:xfrm>
            <a:off x="673876" y="2514204"/>
            <a:ext cx="4939200" cy="4939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B5C9477-4F0C-9983-66C2-AFF09875C46D}"/>
              </a:ext>
            </a:extLst>
          </p:cNvPr>
          <p:cNvSpPr/>
          <p:nvPr userDrawn="1"/>
        </p:nvSpPr>
        <p:spPr>
          <a:xfrm>
            <a:off x="6584297" y="2514204"/>
            <a:ext cx="4939200" cy="4939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hteck 8">
            <a:extLst>
              <a:ext uri="{FF2B5EF4-FFF2-40B4-BE49-F238E27FC236}">
                <a16:creationId xmlns:a16="http://schemas.microsoft.com/office/drawing/2014/main" id="{F0349880-D558-9747-1652-A8076523A544}"/>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eaLnBrk="0" fontAlgn="base">
              <a:spcAft>
                <a:spcPct val="0"/>
              </a:spcAft>
              <a:buSzPct val="75000"/>
              <a:defRPr/>
            </a:pPr>
            <a:r>
              <a:rPr lang="de-DE" sz="2400" b="1" kern="0" dirty="0">
                <a:solidFill>
                  <a:schemeClr val="tx2"/>
                </a:solidFill>
                <a:latin typeface="Arial" panose="020B0604020202020204" pitchFamily="34" charset="0"/>
                <a:ea typeface="Verdana" panose="020B0604030504040204" pitchFamily="34" charset="0"/>
                <a:cs typeface="Arial" panose="020B0604020202020204" pitchFamily="34" charset="0"/>
              </a:rPr>
              <a:t>Projektideen</a:t>
            </a:r>
          </a:p>
        </p:txBody>
      </p:sp>
      <p:grpSp>
        <p:nvGrpSpPr>
          <p:cNvPr id="10" name="Gruppieren 9">
            <a:extLst>
              <a:ext uri="{FF2B5EF4-FFF2-40B4-BE49-F238E27FC236}">
                <a16:creationId xmlns:a16="http://schemas.microsoft.com/office/drawing/2014/main" id="{D6F6C1B9-6912-4BE0-E401-17E711C109F0}"/>
              </a:ext>
            </a:extLst>
          </p:cNvPr>
          <p:cNvGrpSpPr/>
          <p:nvPr userDrawn="1"/>
        </p:nvGrpSpPr>
        <p:grpSpPr>
          <a:xfrm>
            <a:off x="742950" y="368301"/>
            <a:ext cx="1080000" cy="1080000"/>
            <a:chOff x="742950" y="368301"/>
            <a:chExt cx="1080000" cy="1080000"/>
          </a:xfrm>
        </p:grpSpPr>
        <p:sp>
          <p:nvSpPr>
            <p:cNvPr id="12" name="Oval 11">
              <a:extLst>
                <a:ext uri="{FF2B5EF4-FFF2-40B4-BE49-F238E27FC236}">
                  <a16:creationId xmlns:a16="http://schemas.microsoft.com/office/drawing/2014/main" id="{FA23AC9E-D1FF-CF64-C0C6-8046DBA96D5C}"/>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13" name="Gruppieren 12">
              <a:extLst>
                <a:ext uri="{FF2B5EF4-FFF2-40B4-BE49-F238E27FC236}">
                  <a16:creationId xmlns:a16="http://schemas.microsoft.com/office/drawing/2014/main" id="{32B92327-0E7B-DDAA-015E-43A4DFB19A96}"/>
                </a:ext>
              </a:extLst>
            </p:cNvPr>
            <p:cNvGrpSpPr/>
            <p:nvPr/>
          </p:nvGrpSpPr>
          <p:grpSpPr>
            <a:xfrm>
              <a:off x="1096416" y="632472"/>
              <a:ext cx="373069" cy="551658"/>
              <a:chOff x="4693537" y="1720312"/>
              <a:chExt cx="2804551" cy="4147087"/>
            </a:xfrm>
          </p:grpSpPr>
          <p:sp>
            <p:nvSpPr>
              <p:cNvPr id="14" name="Freihandform 13">
                <a:extLst>
                  <a:ext uri="{FF2B5EF4-FFF2-40B4-BE49-F238E27FC236}">
                    <a16:creationId xmlns:a16="http://schemas.microsoft.com/office/drawing/2014/main" id="{42D6A284-C9D4-4C9B-635D-845C2DDA94B0}"/>
                  </a:ext>
                </a:extLst>
              </p:cNvPr>
              <p:cNvSpPr/>
              <p:nvPr/>
            </p:nvSpPr>
            <p:spPr>
              <a:xfrm>
                <a:off x="4693537" y="1720312"/>
                <a:ext cx="2804551" cy="2999008"/>
              </a:xfrm>
              <a:custGeom>
                <a:avLst/>
                <a:gdLst>
                  <a:gd name="connsiteX0" fmla="*/ 1961266 w 2804551"/>
                  <a:gd name="connsiteY0" fmla="*/ 2999011 h 2999010"/>
                  <a:gd name="connsiteX1" fmla="*/ 2306709 w 2804551"/>
                  <a:gd name="connsiteY1" fmla="*/ 2470688 h 2999010"/>
                  <a:gd name="connsiteX2" fmla="*/ 2804552 w 2804551"/>
                  <a:gd name="connsiteY2" fmla="*/ 1403887 h 2999010"/>
                  <a:gd name="connsiteX3" fmla="*/ 1331349 w 2804551"/>
                  <a:gd name="connsiteY3" fmla="*/ 1807 h 2999010"/>
                  <a:gd name="connsiteX4" fmla="*/ 383 w 2804551"/>
                  <a:gd name="connsiteY4" fmla="*/ 1363244 h 2999010"/>
                  <a:gd name="connsiteX5" fmla="*/ 498226 w 2804551"/>
                  <a:gd name="connsiteY5" fmla="*/ 2470688 h 2999010"/>
                  <a:gd name="connsiteX6" fmla="*/ 853822 w 2804551"/>
                  <a:gd name="connsiteY6" fmla="*/ 2999011 h 2999010"/>
                  <a:gd name="connsiteX7" fmla="*/ 1961266 w 2804551"/>
                  <a:gd name="connsiteY7" fmla="*/ 2999011 h 2999010"/>
                  <a:gd name="connsiteX8" fmla="*/ 1961266 w 2804551"/>
                  <a:gd name="connsiteY8" fmla="*/ 2999011 h 299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551" h="2999010">
                    <a:moveTo>
                      <a:pt x="1961266" y="2999011"/>
                    </a:moveTo>
                    <a:cubicBezTo>
                      <a:pt x="2022226" y="2795814"/>
                      <a:pt x="2144146" y="2612934"/>
                      <a:pt x="2306709" y="2470688"/>
                    </a:cubicBezTo>
                    <a:cubicBezTo>
                      <a:pt x="2611509" y="2216684"/>
                      <a:pt x="2804552" y="1830607"/>
                      <a:pt x="2804552" y="1403887"/>
                    </a:cubicBezTo>
                    <a:cubicBezTo>
                      <a:pt x="2804552" y="611407"/>
                      <a:pt x="2144155" y="-38836"/>
                      <a:pt x="1331349" y="1807"/>
                    </a:cubicBezTo>
                    <a:cubicBezTo>
                      <a:pt x="609983" y="32287"/>
                      <a:pt x="20699" y="641887"/>
                      <a:pt x="383" y="1363244"/>
                    </a:cubicBezTo>
                    <a:cubicBezTo>
                      <a:pt x="-9781" y="1810291"/>
                      <a:pt x="183262" y="2206531"/>
                      <a:pt x="498226" y="2470688"/>
                    </a:cubicBezTo>
                    <a:cubicBezTo>
                      <a:pt x="670942" y="2612924"/>
                      <a:pt x="792863" y="2795804"/>
                      <a:pt x="853822" y="2999011"/>
                    </a:cubicBezTo>
                    <a:lnTo>
                      <a:pt x="1961266" y="2999011"/>
                    </a:lnTo>
                    <a:lnTo>
                      <a:pt x="1961266" y="2999011"/>
                    </a:lnTo>
                    <a:close/>
                  </a:path>
                </a:pathLst>
              </a:custGeom>
              <a:solidFill>
                <a:schemeClr val="bg1">
                  <a:lumMod val="95000"/>
                </a:schemeClr>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BE2C801F-5CB3-F19F-21A4-C124E054040F}"/>
                  </a:ext>
                </a:extLst>
              </p:cNvPr>
              <p:cNvSpPr/>
              <p:nvPr/>
            </p:nvSpPr>
            <p:spPr>
              <a:xfrm>
                <a:off x="5553535" y="3053086"/>
                <a:ext cx="1101257" cy="1686553"/>
              </a:xfrm>
              <a:custGeom>
                <a:avLst/>
                <a:gdLst>
                  <a:gd name="connsiteX0" fmla="*/ 410381 w 1101257"/>
                  <a:gd name="connsiteY0" fmla="*/ 1686554 h 1686553"/>
                  <a:gd name="connsiteX1" fmla="*/ 501821 w 1101257"/>
                  <a:gd name="connsiteY1" fmla="*/ 1686554 h 1686553"/>
                  <a:gd name="connsiteX2" fmla="*/ 95418 w 1101257"/>
                  <a:gd name="connsiteY2" fmla="*/ 172717 h 1686553"/>
                  <a:gd name="connsiteX3" fmla="*/ 125898 w 1101257"/>
                  <a:gd name="connsiteY3" fmla="*/ 172717 h 1686553"/>
                  <a:gd name="connsiteX4" fmla="*/ 268135 w 1101257"/>
                  <a:gd name="connsiteY4" fmla="*/ 111757 h 1686553"/>
                  <a:gd name="connsiteX5" fmla="*/ 339258 w 1101257"/>
                  <a:gd name="connsiteY5" fmla="*/ 81277 h 1686553"/>
                  <a:gd name="connsiteX6" fmla="*/ 410381 w 1101257"/>
                  <a:gd name="connsiteY6" fmla="*/ 111757 h 1686553"/>
                  <a:gd name="connsiteX7" fmla="*/ 674538 w 1101257"/>
                  <a:gd name="connsiteY7" fmla="*/ 111757 h 1686553"/>
                  <a:gd name="connsiteX8" fmla="*/ 745661 w 1101257"/>
                  <a:gd name="connsiteY8" fmla="*/ 81277 h 1686553"/>
                  <a:gd name="connsiteX9" fmla="*/ 816784 w 1101257"/>
                  <a:gd name="connsiteY9" fmla="*/ 111757 h 1686553"/>
                  <a:gd name="connsiteX10" fmla="*/ 959021 w 1101257"/>
                  <a:gd name="connsiteY10" fmla="*/ 172717 h 1686553"/>
                  <a:gd name="connsiteX11" fmla="*/ 989501 w 1101257"/>
                  <a:gd name="connsiteY11" fmla="*/ 172717 h 1686553"/>
                  <a:gd name="connsiteX12" fmla="*/ 593261 w 1101257"/>
                  <a:gd name="connsiteY12" fmla="*/ 1686554 h 1686553"/>
                  <a:gd name="connsiteX13" fmla="*/ 684701 w 1101257"/>
                  <a:gd name="connsiteY13" fmla="*/ 1686554 h 1686553"/>
                  <a:gd name="connsiteX14" fmla="*/ 1101258 w 1101257"/>
                  <a:gd name="connsiteY14" fmla="*/ 101594 h 1686553"/>
                  <a:gd name="connsiteX15" fmla="*/ 1080941 w 1101257"/>
                  <a:gd name="connsiteY15" fmla="*/ 50797 h 1686553"/>
                  <a:gd name="connsiteX16" fmla="*/ 1030144 w 1101257"/>
                  <a:gd name="connsiteY16" fmla="*/ 60960 h 1686553"/>
                  <a:gd name="connsiteX17" fmla="*/ 969184 w 1101257"/>
                  <a:gd name="connsiteY17" fmla="*/ 91440 h 1686553"/>
                  <a:gd name="connsiteX18" fmla="*/ 887907 w 1101257"/>
                  <a:gd name="connsiteY18" fmla="*/ 60960 h 1686553"/>
                  <a:gd name="connsiteX19" fmla="*/ 755824 w 1101257"/>
                  <a:gd name="connsiteY19" fmla="*/ 0 h 1686553"/>
                  <a:gd name="connsiteX20" fmla="*/ 623741 w 1101257"/>
                  <a:gd name="connsiteY20" fmla="*/ 60960 h 1686553"/>
                  <a:gd name="connsiteX21" fmla="*/ 481504 w 1101257"/>
                  <a:gd name="connsiteY21" fmla="*/ 60960 h 1686553"/>
                  <a:gd name="connsiteX22" fmla="*/ 349421 w 1101257"/>
                  <a:gd name="connsiteY22" fmla="*/ 0 h 1686553"/>
                  <a:gd name="connsiteX23" fmla="*/ 349421 w 1101257"/>
                  <a:gd name="connsiteY23" fmla="*/ 0 h 1686553"/>
                  <a:gd name="connsiteX24" fmla="*/ 217338 w 1101257"/>
                  <a:gd name="connsiteY24" fmla="*/ 60960 h 1686553"/>
                  <a:gd name="connsiteX25" fmla="*/ 136061 w 1101257"/>
                  <a:gd name="connsiteY25" fmla="*/ 91440 h 1686553"/>
                  <a:gd name="connsiteX26" fmla="*/ 75101 w 1101257"/>
                  <a:gd name="connsiteY26" fmla="*/ 60960 h 1686553"/>
                  <a:gd name="connsiteX27" fmla="*/ 24304 w 1101257"/>
                  <a:gd name="connsiteY27" fmla="*/ 50797 h 1686553"/>
                  <a:gd name="connsiteX28" fmla="*/ 3987 w 1101257"/>
                  <a:gd name="connsiteY28" fmla="*/ 101594 h 1686553"/>
                  <a:gd name="connsiteX29" fmla="*/ 410381 w 1101257"/>
                  <a:gd name="connsiteY29" fmla="*/ 1686554 h 168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257" h="1686553">
                    <a:moveTo>
                      <a:pt x="410381" y="1686554"/>
                    </a:moveTo>
                    <a:lnTo>
                      <a:pt x="501821" y="1686554"/>
                    </a:lnTo>
                    <a:lnTo>
                      <a:pt x="95418" y="172717"/>
                    </a:lnTo>
                    <a:cubicBezTo>
                      <a:pt x="105581" y="172717"/>
                      <a:pt x="115735" y="172717"/>
                      <a:pt x="125898" y="172717"/>
                    </a:cubicBezTo>
                    <a:cubicBezTo>
                      <a:pt x="176695" y="172717"/>
                      <a:pt x="227501" y="152400"/>
                      <a:pt x="268135" y="111757"/>
                    </a:cubicBezTo>
                    <a:cubicBezTo>
                      <a:pt x="288451" y="91440"/>
                      <a:pt x="308778" y="81277"/>
                      <a:pt x="339258" y="81277"/>
                    </a:cubicBezTo>
                    <a:cubicBezTo>
                      <a:pt x="369738" y="81277"/>
                      <a:pt x="390055" y="91440"/>
                      <a:pt x="410381" y="111757"/>
                    </a:cubicBezTo>
                    <a:cubicBezTo>
                      <a:pt x="481504" y="193034"/>
                      <a:pt x="603424" y="193034"/>
                      <a:pt x="674538" y="111757"/>
                    </a:cubicBezTo>
                    <a:cubicBezTo>
                      <a:pt x="694855" y="91440"/>
                      <a:pt x="715181" y="81277"/>
                      <a:pt x="745661" y="81277"/>
                    </a:cubicBezTo>
                    <a:cubicBezTo>
                      <a:pt x="765978" y="81277"/>
                      <a:pt x="796458" y="91440"/>
                      <a:pt x="816784" y="111757"/>
                    </a:cubicBezTo>
                    <a:cubicBezTo>
                      <a:pt x="857427" y="152400"/>
                      <a:pt x="898061" y="172717"/>
                      <a:pt x="959021" y="172717"/>
                    </a:cubicBezTo>
                    <a:cubicBezTo>
                      <a:pt x="969184" y="172717"/>
                      <a:pt x="979338" y="172717"/>
                      <a:pt x="989501" y="172717"/>
                    </a:cubicBezTo>
                    <a:lnTo>
                      <a:pt x="593261" y="1686554"/>
                    </a:lnTo>
                    <a:lnTo>
                      <a:pt x="684701" y="1686554"/>
                    </a:lnTo>
                    <a:lnTo>
                      <a:pt x="1101258" y="101594"/>
                    </a:lnTo>
                    <a:cubicBezTo>
                      <a:pt x="1101258" y="81277"/>
                      <a:pt x="1101258" y="60950"/>
                      <a:pt x="1080941" y="50797"/>
                    </a:cubicBezTo>
                    <a:cubicBezTo>
                      <a:pt x="1060624" y="40634"/>
                      <a:pt x="1040298" y="50797"/>
                      <a:pt x="1030144" y="60960"/>
                    </a:cubicBezTo>
                    <a:cubicBezTo>
                      <a:pt x="1009827" y="81277"/>
                      <a:pt x="989501" y="91440"/>
                      <a:pt x="969184" y="91440"/>
                    </a:cubicBezTo>
                    <a:cubicBezTo>
                      <a:pt x="938704" y="91440"/>
                      <a:pt x="918387" y="81277"/>
                      <a:pt x="887907" y="60960"/>
                    </a:cubicBezTo>
                    <a:cubicBezTo>
                      <a:pt x="847264" y="20317"/>
                      <a:pt x="806631" y="0"/>
                      <a:pt x="755824" y="0"/>
                    </a:cubicBezTo>
                    <a:cubicBezTo>
                      <a:pt x="705018" y="0"/>
                      <a:pt x="664384" y="20317"/>
                      <a:pt x="623741" y="60960"/>
                    </a:cubicBezTo>
                    <a:cubicBezTo>
                      <a:pt x="583098" y="101603"/>
                      <a:pt x="522138" y="101603"/>
                      <a:pt x="481504" y="60960"/>
                    </a:cubicBezTo>
                    <a:cubicBezTo>
                      <a:pt x="451024" y="20317"/>
                      <a:pt x="400227" y="0"/>
                      <a:pt x="349421" y="0"/>
                    </a:cubicBezTo>
                    <a:lnTo>
                      <a:pt x="349421" y="0"/>
                    </a:lnTo>
                    <a:cubicBezTo>
                      <a:pt x="298624" y="0"/>
                      <a:pt x="247818" y="20317"/>
                      <a:pt x="217338" y="60960"/>
                    </a:cubicBezTo>
                    <a:cubicBezTo>
                      <a:pt x="197021" y="81277"/>
                      <a:pt x="166541" y="91440"/>
                      <a:pt x="136061" y="91440"/>
                    </a:cubicBezTo>
                    <a:cubicBezTo>
                      <a:pt x="115744" y="91440"/>
                      <a:pt x="85264" y="81277"/>
                      <a:pt x="75101" y="60960"/>
                    </a:cubicBezTo>
                    <a:cubicBezTo>
                      <a:pt x="64938" y="50797"/>
                      <a:pt x="44621" y="40643"/>
                      <a:pt x="24304" y="50797"/>
                    </a:cubicBezTo>
                    <a:cubicBezTo>
                      <a:pt x="3987" y="60960"/>
                      <a:pt x="-6176" y="81277"/>
                      <a:pt x="3987" y="101594"/>
                    </a:cubicBezTo>
                    <a:lnTo>
                      <a:pt x="410381" y="1686554"/>
                    </a:lnTo>
                    <a:close/>
                  </a:path>
                </a:pathLst>
              </a:custGeom>
              <a:solidFill>
                <a:schemeClr val="accent6"/>
              </a:solidFill>
              <a:ln w="9525" cap="flat">
                <a:noFill/>
                <a:prstDash val="solid"/>
                <a:miter/>
              </a:ln>
            </p:spPr>
            <p:txBody>
              <a:bodyPr rtlCol="0" anchor="ctr"/>
              <a:lstStyle/>
              <a:p>
                <a:endParaRPr lang="en-US"/>
              </a:p>
            </p:txBody>
          </p:sp>
          <p:grpSp>
            <p:nvGrpSpPr>
              <p:cNvPr id="16" name="Grafik 5">
                <a:extLst>
                  <a:ext uri="{FF2B5EF4-FFF2-40B4-BE49-F238E27FC236}">
                    <a16:creationId xmlns:a16="http://schemas.microsoft.com/office/drawing/2014/main" id="{F3A6C637-5E9F-4EFB-67FE-826A979D0D7F}"/>
                  </a:ext>
                </a:extLst>
              </p:cNvPr>
              <p:cNvGrpSpPr/>
              <p:nvPr/>
            </p:nvGrpSpPr>
            <p:grpSpPr>
              <a:xfrm>
                <a:off x="5547359" y="4709159"/>
                <a:ext cx="1107443" cy="1158240"/>
                <a:chOff x="5547359" y="4709159"/>
                <a:chExt cx="1107443" cy="1158240"/>
              </a:xfrm>
              <a:solidFill>
                <a:srgbClr val="344A5E"/>
              </a:solidFill>
            </p:grpSpPr>
            <p:sp>
              <p:nvSpPr>
                <p:cNvPr id="20" name="Freihandform 19">
                  <a:extLst>
                    <a:ext uri="{FF2B5EF4-FFF2-40B4-BE49-F238E27FC236}">
                      <a16:creationId xmlns:a16="http://schemas.microsoft.com/office/drawing/2014/main" id="{A6B8870A-B816-1F4A-9537-5B14BAFA30DD}"/>
                    </a:ext>
                  </a:extLst>
                </p:cNvPr>
                <p:cNvSpPr/>
                <p:nvPr/>
              </p:nvSpPr>
              <p:spPr>
                <a:xfrm>
                  <a:off x="5781036" y="5654040"/>
                  <a:ext cx="629926" cy="213359"/>
                </a:xfrm>
                <a:custGeom>
                  <a:avLst/>
                  <a:gdLst>
                    <a:gd name="connsiteX0" fmla="*/ 0 w 629926"/>
                    <a:gd name="connsiteY0" fmla="*/ 0 h 213359"/>
                    <a:gd name="connsiteX1" fmla="*/ 314963 w 629926"/>
                    <a:gd name="connsiteY1" fmla="*/ 213360 h 213359"/>
                    <a:gd name="connsiteX2" fmla="*/ 629926 w 629926"/>
                    <a:gd name="connsiteY2" fmla="*/ 0 h 213359"/>
                    <a:gd name="connsiteX3" fmla="*/ 0 w 629926"/>
                    <a:gd name="connsiteY3" fmla="*/ 0 h 213359"/>
                  </a:gdLst>
                  <a:ahLst/>
                  <a:cxnLst>
                    <a:cxn ang="0">
                      <a:pos x="connsiteX0" y="connsiteY0"/>
                    </a:cxn>
                    <a:cxn ang="0">
                      <a:pos x="connsiteX1" y="connsiteY1"/>
                    </a:cxn>
                    <a:cxn ang="0">
                      <a:pos x="connsiteX2" y="connsiteY2"/>
                    </a:cxn>
                    <a:cxn ang="0">
                      <a:pos x="connsiteX3" y="connsiteY3"/>
                    </a:cxn>
                  </a:cxnLst>
                  <a:rect l="l" t="t" r="r" b="b"/>
                  <a:pathLst>
                    <a:path w="629926" h="213359">
                      <a:moveTo>
                        <a:pt x="0" y="0"/>
                      </a:moveTo>
                      <a:cubicBezTo>
                        <a:pt x="50806" y="121920"/>
                        <a:pt x="172726" y="213360"/>
                        <a:pt x="314963" y="213360"/>
                      </a:cubicBezTo>
                      <a:cubicBezTo>
                        <a:pt x="457200" y="213360"/>
                        <a:pt x="579120" y="121920"/>
                        <a:pt x="629926" y="0"/>
                      </a:cubicBezTo>
                      <a:lnTo>
                        <a:pt x="0" y="0"/>
                      </a:lnTo>
                      <a:close/>
                    </a:path>
                  </a:pathLst>
                </a:custGeom>
                <a:solidFill>
                  <a:schemeClr val="accent6"/>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02A8A938-B44F-6080-492E-CB12612910F4}"/>
                    </a:ext>
                  </a:extLst>
                </p:cNvPr>
                <p:cNvSpPr/>
                <p:nvPr/>
              </p:nvSpPr>
              <p:spPr>
                <a:xfrm>
                  <a:off x="5547359" y="4709159"/>
                  <a:ext cx="1107443" cy="955043"/>
                </a:xfrm>
                <a:custGeom>
                  <a:avLst/>
                  <a:gdLst>
                    <a:gd name="connsiteX0" fmla="*/ 924563 w 1107443"/>
                    <a:gd name="connsiteY0" fmla="*/ 955043 h 955043"/>
                    <a:gd name="connsiteX1" fmla="*/ 182880 w 1107443"/>
                    <a:gd name="connsiteY1" fmla="*/ 955043 h 955043"/>
                    <a:gd name="connsiteX2" fmla="*/ 0 w 1107443"/>
                    <a:gd name="connsiteY2" fmla="*/ 772163 h 955043"/>
                    <a:gd name="connsiteX3" fmla="*/ 0 w 1107443"/>
                    <a:gd name="connsiteY3" fmla="*/ 0 h 955043"/>
                    <a:gd name="connsiteX4" fmla="*/ 1107443 w 1107443"/>
                    <a:gd name="connsiteY4" fmla="*/ 0 h 955043"/>
                    <a:gd name="connsiteX5" fmla="*/ 1107443 w 1107443"/>
                    <a:gd name="connsiteY5" fmla="*/ 772163 h 955043"/>
                    <a:gd name="connsiteX6" fmla="*/ 924563 w 1107443"/>
                    <a:gd name="connsiteY6" fmla="*/ 955043 h 9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443" h="955043">
                      <a:moveTo>
                        <a:pt x="924563" y="955043"/>
                      </a:moveTo>
                      <a:lnTo>
                        <a:pt x="182880" y="955043"/>
                      </a:lnTo>
                      <a:cubicBezTo>
                        <a:pt x="81277" y="955043"/>
                        <a:pt x="0" y="873766"/>
                        <a:pt x="0" y="772163"/>
                      </a:cubicBezTo>
                      <a:lnTo>
                        <a:pt x="0" y="0"/>
                      </a:lnTo>
                      <a:lnTo>
                        <a:pt x="1107443" y="0"/>
                      </a:lnTo>
                      <a:lnTo>
                        <a:pt x="1107443" y="772163"/>
                      </a:lnTo>
                      <a:cubicBezTo>
                        <a:pt x="1107443" y="873757"/>
                        <a:pt x="1026157" y="955043"/>
                        <a:pt x="924563" y="955043"/>
                      </a:cubicBezTo>
                      <a:close/>
                    </a:path>
                  </a:pathLst>
                </a:custGeom>
                <a:solidFill>
                  <a:schemeClr val="accent6"/>
                </a:solidFill>
                <a:ln w="9525" cap="flat">
                  <a:noFill/>
                  <a:prstDash val="solid"/>
                  <a:miter/>
                </a:ln>
              </p:spPr>
              <p:txBody>
                <a:bodyPr rtlCol="0" anchor="ctr"/>
                <a:lstStyle/>
                <a:p>
                  <a:endParaRPr lang="en-US"/>
                </a:p>
              </p:txBody>
            </p:sp>
          </p:grpSp>
          <p:grpSp>
            <p:nvGrpSpPr>
              <p:cNvPr id="17" name="Grafik 5">
                <a:extLst>
                  <a:ext uri="{FF2B5EF4-FFF2-40B4-BE49-F238E27FC236}">
                    <a16:creationId xmlns:a16="http://schemas.microsoft.com/office/drawing/2014/main" id="{230A3BD1-5ADD-6ABC-69D7-FE12B494ED05}"/>
                  </a:ext>
                </a:extLst>
              </p:cNvPr>
              <p:cNvGrpSpPr/>
              <p:nvPr/>
            </p:nvGrpSpPr>
            <p:grpSpPr>
              <a:xfrm>
                <a:off x="5435603" y="4871723"/>
                <a:ext cx="1320793" cy="579119"/>
                <a:chOff x="5435603" y="4871723"/>
                <a:chExt cx="1320793" cy="579119"/>
              </a:xfrm>
              <a:solidFill>
                <a:schemeClr val="tx1">
                  <a:lumMod val="75000"/>
                  <a:lumOff val="25000"/>
                </a:schemeClr>
              </a:solidFill>
            </p:grpSpPr>
            <p:sp>
              <p:nvSpPr>
                <p:cNvPr id="18" name="Freihandform 17">
                  <a:extLst>
                    <a:ext uri="{FF2B5EF4-FFF2-40B4-BE49-F238E27FC236}">
                      <a16:creationId xmlns:a16="http://schemas.microsoft.com/office/drawing/2014/main" id="{0BBE1EBD-2468-FE43-1743-EC3211EDAB56}"/>
                    </a:ext>
                  </a:extLst>
                </p:cNvPr>
                <p:cNvSpPr/>
                <p:nvPr/>
              </p:nvSpPr>
              <p:spPr>
                <a:xfrm>
                  <a:off x="5435603" y="4871723"/>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17"/>
                        <a:pt x="1269997" y="223514"/>
                        <a:pt x="1209037" y="223514"/>
                      </a:cubicBezTo>
                      <a:close/>
                    </a:path>
                  </a:pathLst>
                </a:custGeom>
                <a:solidFill>
                  <a:schemeClr val="bg1">
                    <a:lumMod val="85000"/>
                  </a:schemeClr>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621A00B4-3825-D0EF-12D2-84509904E0FD}"/>
                    </a:ext>
                  </a:extLst>
                </p:cNvPr>
                <p:cNvSpPr/>
                <p:nvPr/>
              </p:nvSpPr>
              <p:spPr>
                <a:xfrm>
                  <a:off x="5435603" y="5227329"/>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07"/>
                        <a:pt x="1269997" y="223514"/>
                        <a:pt x="1209037" y="223514"/>
                      </a:cubicBezTo>
                      <a:close/>
                    </a:path>
                  </a:pathLst>
                </a:custGeom>
                <a:solidFill>
                  <a:schemeClr val="bg1">
                    <a:lumMod val="85000"/>
                  </a:schemeClr>
                </a:solidFill>
                <a:ln w="9525" cap="flat">
                  <a:noFill/>
                  <a:prstDash val="solid"/>
                  <a:miter/>
                </a:ln>
              </p:spPr>
              <p:txBody>
                <a:bodyPr rtlCol="0" anchor="ctr"/>
                <a:lstStyle/>
                <a:p>
                  <a:endParaRPr lang="en-US"/>
                </a:p>
              </p:txBody>
            </p:sp>
          </p:grpSp>
        </p:grpSp>
      </p:grpSp>
      <p:sp>
        <p:nvSpPr>
          <p:cNvPr id="22" name="Rechteck 21">
            <a:extLst>
              <a:ext uri="{FF2B5EF4-FFF2-40B4-BE49-F238E27FC236}">
                <a16:creationId xmlns:a16="http://schemas.microsoft.com/office/drawing/2014/main" id="{FB5F1CFF-CD0F-0F76-6EFC-BC5C5FCCB5DF}"/>
              </a:ext>
            </a:extLst>
          </p:cNvPr>
          <p:cNvSpPr/>
          <p:nvPr userDrawn="1"/>
        </p:nvSpPr>
        <p:spPr>
          <a:xfrm>
            <a:off x="0" y="6489700"/>
            <a:ext cx="12180894"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rade Verbindung 22">
            <a:extLst>
              <a:ext uri="{FF2B5EF4-FFF2-40B4-BE49-F238E27FC236}">
                <a16:creationId xmlns:a16="http://schemas.microsoft.com/office/drawing/2014/main" id="{8E3C7336-45D3-EA05-F238-BD3B207FACFF}"/>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ihandform 23">
            <a:extLst>
              <a:ext uri="{FF2B5EF4-FFF2-40B4-BE49-F238E27FC236}">
                <a16:creationId xmlns:a16="http://schemas.microsoft.com/office/drawing/2014/main" id="{71EFEE01-7311-E624-370B-A866921498D3}"/>
              </a:ext>
            </a:extLst>
          </p:cNvPr>
          <p:cNvSpPr/>
          <p:nvPr userDrawn="1"/>
        </p:nvSpPr>
        <p:spPr>
          <a:xfrm>
            <a:off x="11593127" y="6306450"/>
            <a:ext cx="601638" cy="551551"/>
          </a:xfrm>
          <a:custGeom>
            <a:avLst/>
            <a:gdLst>
              <a:gd name="connsiteX0" fmla="*/ 556330 w 556330"/>
              <a:gd name="connsiteY0" fmla="*/ 0 h 510015"/>
              <a:gd name="connsiteX1" fmla="*/ 556330 w 556330"/>
              <a:gd name="connsiteY1" fmla="*/ 510015 h 510015"/>
              <a:gd name="connsiteX2" fmla="*/ 0 w 556330"/>
              <a:gd name="connsiteY2" fmla="*/ 510015 h 510015"/>
              <a:gd name="connsiteX3" fmla="*/ 30307 w 556330"/>
              <a:gd name="connsiteY3" fmla="*/ 443750 h 510015"/>
              <a:gd name="connsiteX4" fmla="*/ 495700 w 556330"/>
              <a:gd name="connsiteY4" fmla="*/ 22003 h 5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30" h="510015">
                <a:moveTo>
                  <a:pt x="556330" y="0"/>
                </a:moveTo>
                <a:lnTo>
                  <a:pt x="556330" y="510015"/>
                </a:lnTo>
                <a:lnTo>
                  <a:pt x="0" y="510015"/>
                </a:lnTo>
                <a:lnTo>
                  <a:pt x="30307" y="443750"/>
                </a:lnTo>
                <a:cubicBezTo>
                  <a:pt x="133629" y="256269"/>
                  <a:pt x="297564" y="106883"/>
                  <a:pt x="495700" y="22003"/>
                </a:cubicBezTo>
                <a:close/>
              </a:path>
            </a:pathLst>
          </a:custGeom>
          <a:solidFill>
            <a:srgbClr val="97CC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Textfeld 24">
            <a:extLst>
              <a:ext uri="{FF2B5EF4-FFF2-40B4-BE49-F238E27FC236}">
                <a16:creationId xmlns:a16="http://schemas.microsoft.com/office/drawing/2014/main" id="{C78DCE6F-B448-FF40-231D-DBA538E09E3A}"/>
              </a:ext>
            </a:extLst>
          </p:cNvPr>
          <p:cNvSpPr txBox="1"/>
          <p:nvPr userDrawn="1"/>
        </p:nvSpPr>
        <p:spPr>
          <a:xfrm>
            <a:off x="11827934" y="6599159"/>
            <a:ext cx="293728" cy="153888"/>
          </a:xfrm>
          <a:prstGeom prst="rect">
            <a:avLst/>
          </a:prstGeom>
          <a:noFill/>
        </p:spPr>
        <p:txBody>
          <a:bodyPr wrap="square" lIns="0" tIns="0" rIns="0" bIns="0" rtlCol="0">
            <a:spAutoFit/>
          </a:bodyPr>
          <a:lstStyle/>
          <a:p>
            <a:pPr algn="ctr"/>
            <a:fld id="{163120CE-475D-384F-86E6-0C1F7406C81D}" type="slidenum">
              <a:rPr lang="en-US" sz="1000" smtClean="0">
                <a:solidFill>
                  <a:schemeClr val="bg1"/>
                </a:solidFill>
                <a:latin typeface="Arial" panose="020B0604020202020204" pitchFamily="34" charset="0"/>
                <a:cs typeface="Arial" panose="020B0604020202020204" pitchFamily="34" charset="0"/>
              </a:rPr>
              <a:pPr algn="ctr"/>
              <a:t>‹Nr.›</a:t>
            </a:fld>
            <a:endParaRPr lang="en-US" sz="1200" dirty="0">
              <a:solidFill>
                <a:schemeClr val="bg1"/>
              </a:solidFill>
              <a:latin typeface="Arial" panose="020B0604020202020204" pitchFamily="34" charset="0"/>
              <a:cs typeface="Arial" panose="020B0604020202020204" pitchFamily="34" charset="0"/>
            </a:endParaRPr>
          </a:p>
        </p:txBody>
      </p:sp>
      <p:grpSp>
        <p:nvGrpSpPr>
          <p:cNvPr id="26" name="Grafik 26">
            <a:extLst>
              <a:ext uri="{FF2B5EF4-FFF2-40B4-BE49-F238E27FC236}">
                <a16:creationId xmlns:a16="http://schemas.microsoft.com/office/drawing/2014/main" id="{7BF4AF9C-855E-821A-5472-A190E2C65F84}"/>
              </a:ext>
            </a:extLst>
          </p:cNvPr>
          <p:cNvGrpSpPr/>
          <p:nvPr userDrawn="1"/>
        </p:nvGrpSpPr>
        <p:grpSpPr>
          <a:xfrm>
            <a:off x="1721012" y="3391579"/>
            <a:ext cx="2716281" cy="2345316"/>
            <a:chOff x="1721012" y="3391579"/>
            <a:chExt cx="2716281" cy="2345316"/>
          </a:xfrm>
          <a:solidFill>
            <a:schemeClr val="accent5"/>
          </a:solidFill>
        </p:grpSpPr>
        <p:sp>
          <p:nvSpPr>
            <p:cNvPr id="27" name="Freihandform 26">
              <a:extLst>
                <a:ext uri="{FF2B5EF4-FFF2-40B4-BE49-F238E27FC236}">
                  <a16:creationId xmlns:a16="http://schemas.microsoft.com/office/drawing/2014/main" id="{891BBC09-A317-C2A0-F43D-E58B5A800E5F}"/>
                </a:ext>
              </a:extLst>
            </p:cNvPr>
            <p:cNvSpPr/>
            <p:nvPr/>
          </p:nvSpPr>
          <p:spPr>
            <a:xfrm>
              <a:off x="2097683" y="3391579"/>
              <a:ext cx="265261" cy="318314"/>
            </a:xfrm>
            <a:custGeom>
              <a:avLst/>
              <a:gdLst>
                <a:gd name="connsiteX0" fmla="*/ 265262 w 265261"/>
                <a:gd name="connsiteY0" fmla="*/ 132631 h 318314"/>
                <a:gd name="connsiteX1" fmla="*/ 132631 w 265261"/>
                <a:gd name="connsiteY1" fmla="*/ 0 h 318314"/>
                <a:gd name="connsiteX2" fmla="*/ 0 w 265261"/>
                <a:gd name="connsiteY2" fmla="*/ 132631 h 318314"/>
                <a:gd name="connsiteX3" fmla="*/ 0 w 265261"/>
                <a:gd name="connsiteY3" fmla="*/ 318314 h 318314"/>
                <a:gd name="connsiteX4" fmla="*/ 265262 w 265261"/>
                <a:gd name="connsiteY4" fmla="*/ 318314 h 31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61" h="318314">
                  <a:moveTo>
                    <a:pt x="265262" y="132631"/>
                  </a:moveTo>
                  <a:cubicBezTo>
                    <a:pt x="265262" y="59382"/>
                    <a:pt x="205880" y="0"/>
                    <a:pt x="132631" y="0"/>
                  </a:cubicBezTo>
                  <a:cubicBezTo>
                    <a:pt x="59382" y="0"/>
                    <a:pt x="0" y="59382"/>
                    <a:pt x="0" y="132631"/>
                  </a:cubicBezTo>
                  <a:lnTo>
                    <a:pt x="0" y="318314"/>
                  </a:lnTo>
                  <a:lnTo>
                    <a:pt x="265262" y="318314"/>
                  </a:lnTo>
                  <a:close/>
                </a:path>
              </a:pathLst>
            </a:custGeom>
            <a:solidFill>
              <a:schemeClr val="accent1"/>
            </a:solidFill>
            <a:ln w="5302" cap="flat">
              <a:noFill/>
              <a:prstDash val="solid"/>
              <a:miter/>
            </a:ln>
          </p:spPr>
          <p:txBody>
            <a:bodyPr rtlCol="0" anchor="ctr"/>
            <a:lstStyle/>
            <a:p>
              <a:endParaRPr lang="en-US"/>
            </a:p>
          </p:txBody>
        </p:sp>
        <p:sp>
          <p:nvSpPr>
            <p:cNvPr id="28" name="Freihandform 27">
              <a:extLst>
                <a:ext uri="{FF2B5EF4-FFF2-40B4-BE49-F238E27FC236}">
                  <a16:creationId xmlns:a16="http://schemas.microsoft.com/office/drawing/2014/main" id="{099D29E4-1CA8-FC67-A089-1B56DF7BB7BD}"/>
                </a:ext>
              </a:extLst>
            </p:cNvPr>
            <p:cNvSpPr/>
            <p:nvPr/>
          </p:nvSpPr>
          <p:spPr>
            <a:xfrm>
              <a:off x="2097683" y="3869050"/>
              <a:ext cx="265261" cy="1018605"/>
            </a:xfrm>
            <a:custGeom>
              <a:avLst/>
              <a:gdLst>
                <a:gd name="connsiteX0" fmla="*/ 0 w 265261"/>
                <a:gd name="connsiteY0" fmla="*/ 0 h 1018605"/>
                <a:gd name="connsiteX1" fmla="*/ 265262 w 265261"/>
                <a:gd name="connsiteY1" fmla="*/ 0 h 1018605"/>
                <a:gd name="connsiteX2" fmla="*/ 265262 w 265261"/>
                <a:gd name="connsiteY2" fmla="*/ 1018605 h 1018605"/>
                <a:gd name="connsiteX3" fmla="*/ 0 w 265261"/>
                <a:gd name="connsiteY3" fmla="*/ 1018605 h 1018605"/>
              </a:gdLst>
              <a:ahLst/>
              <a:cxnLst>
                <a:cxn ang="0">
                  <a:pos x="connsiteX0" y="connsiteY0"/>
                </a:cxn>
                <a:cxn ang="0">
                  <a:pos x="connsiteX1" y="connsiteY1"/>
                </a:cxn>
                <a:cxn ang="0">
                  <a:pos x="connsiteX2" y="connsiteY2"/>
                </a:cxn>
                <a:cxn ang="0">
                  <a:pos x="connsiteX3" y="connsiteY3"/>
                </a:cxn>
              </a:cxnLst>
              <a:rect l="l" t="t" r="r" b="b"/>
              <a:pathLst>
                <a:path w="265261" h="1018605">
                  <a:moveTo>
                    <a:pt x="0" y="0"/>
                  </a:moveTo>
                  <a:lnTo>
                    <a:pt x="265262" y="0"/>
                  </a:lnTo>
                  <a:lnTo>
                    <a:pt x="265262" y="1018605"/>
                  </a:lnTo>
                  <a:lnTo>
                    <a:pt x="0" y="1018605"/>
                  </a:lnTo>
                  <a:close/>
                </a:path>
              </a:pathLst>
            </a:custGeom>
            <a:solidFill>
              <a:schemeClr val="accent1"/>
            </a:solidFill>
            <a:ln w="5302"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253E2624-8797-3501-B46F-1C1C894F9E8E}"/>
                </a:ext>
              </a:extLst>
            </p:cNvPr>
            <p:cNvSpPr/>
            <p:nvPr/>
          </p:nvSpPr>
          <p:spPr>
            <a:xfrm>
              <a:off x="2146868" y="5046812"/>
              <a:ext cx="166892" cy="166897"/>
            </a:xfrm>
            <a:custGeom>
              <a:avLst/>
              <a:gdLst>
                <a:gd name="connsiteX0" fmla="*/ 166892 w 166892"/>
                <a:gd name="connsiteY0" fmla="*/ 0 h 166897"/>
                <a:gd name="connsiteX1" fmla="*/ 0 w 166892"/>
                <a:gd name="connsiteY1" fmla="*/ 0 h 166897"/>
                <a:gd name="connsiteX2" fmla="*/ 83446 w 166892"/>
                <a:gd name="connsiteY2" fmla="*/ 166898 h 166897"/>
              </a:gdLst>
              <a:ahLst/>
              <a:cxnLst>
                <a:cxn ang="0">
                  <a:pos x="connsiteX0" y="connsiteY0"/>
                </a:cxn>
                <a:cxn ang="0">
                  <a:pos x="connsiteX1" y="connsiteY1"/>
                </a:cxn>
                <a:cxn ang="0">
                  <a:pos x="connsiteX2" y="connsiteY2"/>
                </a:cxn>
              </a:cxnLst>
              <a:rect l="l" t="t" r="r" b="b"/>
              <a:pathLst>
                <a:path w="166892" h="166897">
                  <a:moveTo>
                    <a:pt x="166892" y="0"/>
                  </a:moveTo>
                  <a:lnTo>
                    <a:pt x="0" y="0"/>
                  </a:lnTo>
                  <a:lnTo>
                    <a:pt x="83446" y="166898"/>
                  </a:lnTo>
                  <a:close/>
                </a:path>
              </a:pathLst>
            </a:custGeom>
            <a:solidFill>
              <a:schemeClr val="accent1"/>
            </a:solidFill>
            <a:ln w="5302"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D06BC0C8-48B9-0625-911D-9B992E2F7862}"/>
                </a:ext>
              </a:extLst>
            </p:cNvPr>
            <p:cNvSpPr/>
            <p:nvPr/>
          </p:nvSpPr>
          <p:spPr>
            <a:xfrm>
              <a:off x="1721012" y="4038817"/>
              <a:ext cx="2716281" cy="1698078"/>
            </a:xfrm>
            <a:custGeom>
              <a:avLst/>
              <a:gdLst>
                <a:gd name="connsiteX0" fmla="*/ 2596913 w 2716281"/>
                <a:gd name="connsiteY0" fmla="*/ 1432414 h 1698078"/>
                <a:gd name="connsiteX1" fmla="*/ 2318388 w 2716281"/>
                <a:gd name="connsiteY1" fmla="*/ 1432414 h 1698078"/>
                <a:gd name="connsiteX2" fmla="*/ 2238810 w 2716281"/>
                <a:gd name="connsiteY2" fmla="*/ 1352835 h 1698078"/>
                <a:gd name="connsiteX3" fmla="*/ 2238810 w 2716281"/>
                <a:gd name="connsiteY3" fmla="*/ 0 h 1698078"/>
                <a:gd name="connsiteX4" fmla="*/ 801091 w 2716281"/>
                <a:gd name="connsiteY4" fmla="*/ 0 h 1698078"/>
                <a:gd name="connsiteX5" fmla="*/ 801091 w 2716281"/>
                <a:gd name="connsiteY5" fmla="*/ 928416 h 1698078"/>
                <a:gd name="connsiteX6" fmla="*/ 792687 w 2716281"/>
                <a:gd name="connsiteY6" fmla="*/ 964004 h 1698078"/>
                <a:gd name="connsiteX7" fmla="*/ 580478 w 2716281"/>
                <a:gd name="connsiteY7" fmla="*/ 1388423 h 1698078"/>
                <a:gd name="connsiteX8" fmla="*/ 438122 w 2716281"/>
                <a:gd name="connsiteY8" fmla="*/ 1388423 h 1698078"/>
                <a:gd name="connsiteX9" fmla="*/ 225913 w 2716281"/>
                <a:gd name="connsiteY9" fmla="*/ 964004 h 1698078"/>
                <a:gd name="connsiteX10" fmla="*/ 217515 w 2716281"/>
                <a:gd name="connsiteY10" fmla="*/ 928416 h 1698078"/>
                <a:gd name="connsiteX11" fmla="*/ 217515 w 2716281"/>
                <a:gd name="connsiteY11" fmla="*/ 0 h 1698078"/>
                <a:gd name="connsiteX12" fmla="*/ 185683 w 2716281"/>
                <a:gd name="connsiteY12" fmla="*/ 0 h 1698078"/>
                <a:gd name="connsiteX13" fmla="*/ 0 w 2716281"/>
                <a:gd name="connsiteY13" fmla="*/ 185683 h 1698078"/>
                <a:gd name="connsiteX14" fmla="*/ 0 w 2716281"/>
                <a:gd name="connsiteY14" fmla="*/ 1698079 h 1698078"/>
                <a:gd name="connsiteX15" fmla="*/ 119368 w 2716281"/>
                <a:gd name="connsiteY15" fmla="*/ 1671150 h 1698078"/>
                <a:gd name="connsiteX16" fmla="*/ 2596913 w 2716281"/>
                <a:gd name="connsiteY16" fmla="*/ 1671150 h 1698078"/>
                <a:gd name="connsiteX17" fmla="*/ 2716281 w 2716281"/>
                <a:gd name="connsiteY17" fmla="*/ 1551782 h 1698078"/>
                <a:gd name="connsiteX18" fmla="*/ 2596913 w 2716281"/>
                <a:gd name="connsiteY18" fmla="*/ 1432414 h 1698078"/>
                <a:gd name="connsiteX19" fmla="*/ 1994769 w 2716281"/>
                <a:gd name="connsiteY19" fmla="*/ 1432414 h 1698078"/>
                <a:gd name="connsiteX20" fmla="*/ 1039826 w 2716281"/>
                <a:gd name="connsiteY20" fmla="*/ 1432414 h 1698078"/>
                <a:gd name="connsiteX21" fmla="*/ 960248 w 2716281"/>
                <a:gd name="connsiteY21" fmla="*/ 1352835 h 1698078"/>
                <a:gd name="connsiteX22" fmla="*/ 960248 w 2716281"/>
                <a:gd name="connsiteY22" fmla="*/ 397893 h 1698078"/>
                <a:gd name="connsiteX23" fmla="*/ 1096099 w 2716281"/>
                <a:gd name="connsiteY23" fmla="*/ 341620 h 1698078"/>
                <a:gd name="connsiteX24" fmla="*/ 2051042 w 2716281"/>
                <a:gd name="connsiteY24" fmla="*/ 1296563 h 1698078"/>
                <a:gd name="connsiteX25" fmla="*/ 1994769 w 2716281"/>
                <a:gd name="connsiteY25" fmla="*/ 1432414 h 169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16281" h="1698078">
                  <a:moveTo>
                    <a:pt x="2596913" y="1432414"/>
                  </a:moveTo>
                  <a:lnTo>
                    <a:pt x="2318388" y="1432414"/>
                  </a:lnTo>
                  <a:cubicBezTo>
                    <a:pt x="2274440" y="1432414"/>
                    <a:pt x="2238810" y="1396784"/>
                    <a:pt x="2238810" y="1352835"/>
                  </a:cubicBezTo>
                  <a:lnTo>
                    <a:pt x="2238810" y="0"/>
                  </a:lnTo>
                  <a:lnTo>
                    <a:pt x="801091" y="0"/>
                  </a:lnTo>
                  <a:lnTo>
                    <a:pt x="801091" y="928416"/>
                  </a:lnTo>
                  <a:cubicBezTo>
                    <a:pt x="801091" y="940772"/>
                    <a:pt x="798215" y="952953"/>
                    <a:pt x="792687" y="964004"/>
                  </a:cubicBezTo>
                  <a:lnTo>
                    <a:pt x="580478" y="1388423"/>
                  </a:lnTo>
                  <a:cubicBezTo>
                    <a:pt x="551150" y="1447078"/>
                    <a:pt x="467450" y="1447078"/>
                    <a:pt x="438122" y="1388423"/>
                  </a:cubicBezTo>
                  <a:lnTo>
                    <a:pt x="225913" y="964004"/>
                  </a:lnTo>
                  <a:cubicBezTo>
                    <a:pt x="220390" y="952953"/>
                    <a:pt x="217515" y="940772"/>
                    <a:pt x="217515" y="928416"/>
                  </a:cubicBezTo>
                  <a:lnTo>
                    <a:pt x="217515" y="0"/>
                  </a:lnTo>
                  <a:lnTo>
                    <a:pt x="185683" y="0"/>
                  </a:lnTo>
                  <a:cubicBezTo>
                    <a:pt x="83133" y="0"/>
                    <a:pt x="0" y="83133"/>
                    <a:pt x="0" y="185683"/>
                  </a:cubicBezTo>
                  <a:lnTo>
                    <a:pt x="0" y="1698079"/>
                  </a:lnTo>
                  <a:cubicBezTo>
                    <a:pt x="36203" y="1680832"/>
                    <a:pt x="76671" y="1671150"/>
                    <a:pt x="119368" y="1671150"/>
                  </a:cubicBezTo>
                  <a:lnTo>
                    <a:pt x="2596913" y="1671150"/>
                  </a:lnTo>
                  <a:cubicBezTo>
                    <a:pt x="2662836" y="1671150"/>
                    <a:pt x="2716281" y="1617705"/>
                    <a:pt x="2716281" y="1551782"/>
                  </a:cubicBezTo>
                  <a:cubicBezTo>
                    <a:pt x="2716281" y="1485859"/>
                    <a:pt x="2662836" y="1432414"/>
                    <a:pt x="2596913" y="1432414"/>
                  </a:cubicBezTo>
                  <a:close/>
                  <a:moveTo>
                    <a:pt x="1994769" y="1432414"/>
                  </a:moveTo>
                  <a:lnTo>
                    <a:pt x="1039826" y="1432414"/>
                  </a:lnTo>
                  <a:cubicBezTo>
                    <a:pt x="995878" y="1432414"/>
                    <a:pt x="960248" y="1396784"/>
                    <a:pt x="960248" y="1352835"/>
                  </a:cubicBezTo>
                  <a:lnTo>
                    <a:pt x="960248" y="397893"/>
                  </a:lnTo>
                  <a:cubicBezTo>
                    <a:pt x="960248" y="326994"/>
                    <a:pt x="1045964" y="291491"/>
                    <a:pt x="1096099" y="341620"/>
                  </a:cubicBezTo>
                  <a:lnTo>
                    <a:pt x="2051042" y="1296563"/>
                  </a:lnTo>
                  <a:cubicBezTo>
                    <a:pt x="2101171" y="1346697"/>
                    <a:pt x="2065663" y="1432414"/>
                    <a:pt x="1994769" y="1432414"/>
                  </a:cubicBezTo>
                  <a:close/>
                </a:path>
              </a:pathLst>
            </a:custGeom>
            <a:grpFill/>
            <a:ln w="5302"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8CC2484F-1FA4-EF98-F468-ADC0F24ECBE7}"/>
                </a:ext>
              </a:extLst>
            </p:cNvPr>
            <p:cNvSpPr/>
            <p:nvPr/>
          </p:nvSpPr>
          <p:spPr>
            <a:xfrm>
              <a:off x="2840416" y="4628829"/>
              <a:ext cx="683245" cy="683245"/>
            </a:xfrm>
            <a:custGeom>
              <a:avLst/>
              <a:gdLst>
                <a:gd name="connsiteX0" fmla="*/ 0 w 683245"/>
                <a:gd name="connsiteY0" fmla="*/ 683246 h 683245"/>
                <a:gd name="connsiteX1" fmla="*/ 683245 w 683245"/>
                <a:gd name="connsiteY1" fmla="*/ 683246 h 683245"/>
                <a:gd name="connsiteX2" fmla="*/ 0 w 683245"/>
                <a:gd name="connsiteY2" fmla="*/ 0 h 683245"/>
              </a:gdLst>
              <a:ahLst/>
              <a:cxnLst>
                <a:cxn ang="0">
                  <a:pos x="connsiteX0" y="connsiteY0"/>
                </a:cxn>
                <a:cxn ang="0">
                  <a:pos x="connsiteX1" y="connsiteY1"/>
                </a:cxn>
                <a:cxn ang="0">
                  <a:pos x="connsiteX2" y="connsiteY2"/>
                </a:cxn>
              </a:cxnLst>
              <a:rect l="l" t="t" r="r" b="b"/>
              <a:pathLst>
                <a:path w="683245" h="683245">
                  <a:moveTo>
                    <a:pt x="0" y="683246"/>
                  </a:moveTo>
                  <a:lnTo>
                    <a:pt x="683245" y="683246"/>
                  </a:lnTo>
                  <a:lnTo>
                    <a:pt x="0" y="0"/>
                  </a:lnTo>
                  <a:close/>
                </a:path>
              </a:pathLst>
            </a:custGeom>
            <a:solidFill>
              <a:schemeClr val="accent3"/>
            </a:solidFill>
            <a:ln w="5302" cap="flat">
              <a:noFill/>
              <a:prstDash val="solid"/>
              <a:miter/>
            </a:ln>
          </p:spPr>
          <p:txBody>
            <a:bodyPr rtlCol="0" anchor="ctr"/>
            <a:lstStyle/>
            <a:p>
              <a:endParaRPr lang="en-US" dirty="0"/>
            </a:p>
          </p:txBody>
        </p:sp>
        <p:sp>
          <p:nvSpPr>
            <p:cNvPr id="32" name="Freihandform 31">
              <a:extLst>
                <a:ext uri="{FF2B5EF4-FFF2-40B4-BE49-F238E27FC236}">
                  <a16:creationId xmlns:a16="http://schemas.microsoft.com/office/drawing/2014/main" id="{5C4E6B72-41B5-40E4-3CA6-3F2AF49E4A99}"/>
                </a:ext>
              </a:extLst>
            </p:cNvPr>
            <p:cNvSpPr/>
            <p:nvPr/>
          </p:nvSpPr>
          <p:spPr>
            <a:xfrm>
              <a:off x="4118978" y="3720503"/>
              <a:ext cx="318314" cy="1618500"/>
            </a:xfrm>
            <a:custGeom>
              <a:avLst/>
              <a:gdLst>
                <a:gd name="connsiteX0" fmla="*/ 132631 w 318314"/>
                <a:gd name="connsiteY0" fmla="*/ 0 h 1618500"/>
                <a:gd name="connsiteX1" fmla="*/ 79579 w 318314"/>
                <a:gd name="connsiteY1" fmla="*/ 0 h 1618500"/>
                <a:gd name="connsiteX2" fmla="*/ 0 w 318314"/>
                <a:gd name="connsiteY2" fmla="*/ 79579 h 1618500"/>
                <a:gd name="connsiteX3" fmla="*/ 0 w 318314"/>
                <a:gd name="connsiteY3" fmla="*/ 1591571 h 1618500"/>
                <a:gd name="connsiteX4" fmla="*/ 198946 w 318314"/>
                <a:gd name="connsiteY4" fmla="*/ 1591571 h 1618500"/>
                <a:gd name="connsiteX5" fmla="*/ 318314 w 318314"/>
                <a:gd name="connsiteY5" fmla="*/ 1618500 h 1618500"/>
                <a:gd name="connsiteX6" fmla="*/ 318314 w 318314"/>
                <a:gd name="connsiteY6" fmla="*/ 185683 h 1618500"/>
                <a:gd name="connsiteX7" fmla="*/ 132631 w 318314"/>
                <a:gd name="connsiteY7" fmla="*/ 0 h 161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314" h="1618500">
                  <a:moveTo>
                    <a:pt x="132631" y="0"/>
                  </a:moveTo>
                  <a:lnTo>
                    <a:pt x="79579" y="0"/>
                  </a:lnTo>
                  <a:cubicBezTo>
                    <a:pt x="35630" y="0"/>
                    <a:pt x="0" y="35630"/>
                    <a:pt x="0" y="79579"/>
                  </a:cubicBezTo>
                  <a:lnTo>
                    <a:pt x="0" y="1591571"/>
                  </a:lnTo>
                  <a:lnTo>
                    <a:pt x="198946" y="1591571"/>
                  </a:lnTo>
                  <a:cubicBezTo>
                    <a:pt x="241643" y="1591571"/>
                    <a:pt x="282111" y="1601253"/>
                    <a:pt x="318314" y="1618500"/>
                  </a:cubicBezTo>
                  <a:lnTo>
                    <a:pt x="318314" y="185683"/>
                  </a:lnTo>
                  <a:cubicBezTo>
                    <a:pt x="318314" y="83133"/>
                    <a:pt x="235181" y="0"/>
                    <a:pt x="132631" y="0"/>
                  </a:cubicBezTo>
                  <a:close/>
                </a:path>
              </a:pathLst>
            </a:custGeom>
            <a:grpFill/>
            <a:ln w="5302" cap="flat">
              <a:noFill/>
              <a:prstDash val="solid"/>
              <a:miter/>
            </a:ln>
          </p:spPr>
          <p:txBody>
            <a:bodyPr rtlCol="0" anchor="ctr"/>
            <a:lstStyle/>
            <a:p>
              <a:endParaRPr lang="en-US"/>
            </a:p>
          </p:txBody>
        </p:sp>
      </p:grpSp>
      <p:pic>
        <p:nvPicPr>
          <p:cNvPr id="33" name="Grafik 32">
            <a:extLst>
              <a:ext uri="{FF2B5EF4-FFF2-40B4-BE49-F238E27FC236}">
                <a16:creationId xmlns:a16="http://schemas.microsoft.com/office/drawing/2014/main" id="{96046C4F-650B-2432-0DB3-B5A1A78FDAC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8678" y="3883011"/>
            <a:ext cx="895348" cy="895348"/>
          </a:xfrm>
          <a:prstGeom prst="rect">
            <a:avLst/>
          </a:prstGeom>
        </p:spPr>
      </p:pic>
      <p:grpSp>
        <p:nvGrpSpPr>
          <p:cNvPr id="34" name="Grafik 23">
            <a:extLst>
              <a:ext uri="{FF2B5EF4-FFF2-40B4-BE49-F238E27FC236}">
                <a16:creationId xmlns:a16="http://schemas.microsoft.com/office/drawing/2014/main" id="{6890DD29-B0CD-D1F7-7CCC-3BC1E8A1AE2E}"/>
              </a:ext>
            </a:extLst>
          </p:cNvPr>
          <p:cNvGrpSpPr/>
          <p:nvPr userDrawn="1"/>
        </p:nvGrpSpPr>
        <p:grpSpPr>
          <a:xfrm>
            <a:off x="8008153" y="3608394"/>
            <a:ext cx="2086928" cy="2086928"/>
            <a:chOff x="8008153" y="3608394"/>
            <a:chExt cx="2086928" cy="2086928"/>
          </a:xfrm>
          <a:solidFill>
            <a:schemeClr val="accent5">
              <a:alpha val="30000"/>
            </a:schemeClr>
          </a:solidFill>
        </p:grpSpPr>
        <p:sp>
          <p:nvSpPr>
            <p:cNvPr id="35" name="Freihandform 34">
              <a:extLst>
                <a:ext uri="{FF2B5EF4-FFF2-40B4-BE49-F238E27FC236}">
                  <a16:creationId xmlns:a16="http://schemas.microsoft.com/office/drawing/2014/main" id="{319A2A69-0120-453B-9176-F9D186B7B4F1}"/>
                </a:ext>
              </a:extLst>
            </p:cNvPr>
            <p:cNvSpPr/>
            <p:nvPr/>
          </p:nvSpPr>
          <p:spPr>
            <a:xfrm flipV="1">
              <a:off x="8088317" y="3608394"/>
              <a:ext cx="1926602" cy="976894"/>
            </a:xfrm>
            <a:custGeom>
              <a:avLst/>
              <a:gdLst>
                <a:gd name="connsiteX0" fmla="*/ 415939 w 1926602"/>
                <a:gd name="connsiteY0" fmla="*/ 633978 h 976894"/>
                <a:gd name="connsiteX1" fmla="*/ 1510834 w 1926602"/>
                <a:gd name="connsiteY1" fmla="*/ 633978 h 976894"/>
                <a:gd name="connsiteX2" fmla="*/ 1510834 w 1926602"/>
                <a:gd name="connsiteY2" fmla="*/ 511697 h 976894"/>
                <a:gd name="connsiteX3" fmla="*/ 415939 w 1926602"/>
                <a:gd name="connsiteY3" fmla="*/ 511697 h 976894"/>
                <a:gd name="connsiteX4" fmla="*/ 224267 w 1926602"/>
                <a:gd name="connsiteY4" fmla="*/ 162919 h 976894"/>
                <a:gd name="connsiteX5" fmla="*/ 328626 w 1926602"/>
                <a:gd name="connsiteY5" fmla="*/ 162919 h 976894"/>
                <a:gd name="connsiteX6" fmla="*/ 485133 w 1926602"/>
                <a:gd name="connsiteY6" fmla="*/ -232 h 976894"/>
                <a:gd name="connsiteX7" fmla="*/ 641637 w 1926602"/>
                <a:gd name="connsiteY7" fmla="*/ 162919 h 976894"/>
                <a:gd name="connsiteX8" fmla="*/ 806883 w 1926602"/>
                <a:gd name="connsiteY8" fmla="*/ 162919 h 976894"/>
                <a:gd name="connsiteX9" fmla="*/ 963386 w 1926602"/>
                <a:gd name="connsiteY9" fmla="*/ -232 h 976894"/>
                <a:gd name="connsiteX10" fmla="*/ 1119894 w 1926602"/>
                <a:gd name="connsiteY10" fmla="*/ 162919 h 976894"/>
                <a:gd name="connsiteX11" fmla="*/ 1285136 w 1926602"/>
                <a:gd name="connsiteY11" fmla="*/ 162919 h 976894"/>
                <a:gd name="connsiteX12" fmla="*/ 1441640 w 1926602"/>
                <a:gd name="connsiteY12" fmla="*/ -232 h 976894"/>
                <a:gd name="connsiteX13" fmla="*/ 1598147 w 1926602"/>
                <a:gd name="connsiteY13" fmla="*/ 162919 h 976894"/>
                <a:gd name="connsiteX14" fmla="*/ 1702506 w 1926602"/>
                <a:gd name="connsiteY14" fmla="*/ 162919 h 976894"/>
                <a:gd name="connsiteX15" fmla="*/ 1926688 w 1926602"/>
                <a:gd name="connsiteY15" fmla="*/ 387101 h 976894"/>
                <a:gd name="connsiteX16" fmla="*/ 1926688 w 1926602"/>
                <a:gd name="connsiteY16" fmla="*/ 752480 h 976894"/>
                <a:gd name="connsiteX17" fmla="*/ 1702506 w 1926602"/>
                <a:gd name="connsiteY17" fmla="*/ 976662 h 976894"/>
                <a:gd name="connsiteX18" fmla="*/ 224267 w 1926602"/>
                <a:gd name="connsiteY18" fmla="*/ 976662 h 976894"/>
                <a:gd name="connsiteX19" fmla="*/ 85 w 1926602"/>
                <a:gd name="connsiteY19" fmla="*/ 752480 h 976894"/>
                <a:gd name="connsiteX20" fmla="*/ 85 w 1926602"/>
                <a:gd name="connsiteY20" fmla="*/ 387101 h 976894"/>
                <a:gd name="connsiteX21" fmla="*/ 224267 w 1926602"/>
                <a:gd name="connsiteY21" fmla="*/ 162919 h 97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6602" h="976894">
                  <a:moveTo>
                    <a:pt x="415939" y="633978"/>
                  </a:moveTo>
                  <a:lnTo>
                    <a:pt x="1510834" y="633978"/>
                  </a:lnTo>
                  <a:lnTo>
                    <a:pt x="1510834" y="511697"/>
                  </a:lnTo>
                  <a:lnTo>
                    <a:pt x="415939" y="511697"/>
                  </a:lnTo>
                  <a:close/>
                  <a:moveTo>
                    <a:pt x="224267" y="162919"/>
                  </a:moveTo>
                  <a:lnTo>
                    <a:pt x="328626" y="162919"/>
                  </a:lnTo>
                  <a:lnTo>
                    <a:pt x="485133" y="-232"/>
                  </a:lnTo>
                  <a:lnTo>
                    <a:pt x="641637" y="162919"/>
                  </a:lnTo>
                  <a:lnTo>
                    <a:pt x="806883" y="162919"/>
                  </a:lnTo>
                  <a:lnTo>
                    <a:pt x="963386" y="-232"/>
                  </a:lnTo>
                  <a:lnTo>
                    <a:pt x="1119894" y="162919"/>
                  </a:lnTo>
                  <a:lnTo>
                    <a:pt x="1285136" y="162919"/>
                  </a:lnTo>
                  <a:lnTo>
                    <a:pt x="1441640" y="-232"/>
                  </a:lnTo>
                  <a:lnTo>
                    <a:pt x="1598147" y="162919"/>
                  </a:lnTo>
                  <a:lnTo>
                    <a:pt x="1702506" y="162919"/>
                  </a:lnTo>
                  <a:cubicBezTo>
                    <a:pt x="1826124" y="162919"/>
                    <a:pt x="1926688" y="263487"/>
                    <a:pt x="1926688" y="387101"/>
                  </a:cubicBezTo>
                  <a:lnTo>
                    <a:pt x="1926688" y="752480"/>
                  </a:lnTo>
                  <a:cubicBezTo>
                    <a:pt x="1926688" y="876094"/>
                    <a:pt x="1826124" y="976662"/>
                    <a:pt x="1702506" y="976662"/>
                  </a:cubicBezTo>
                  <a:lnTo>
                    <a:pt x="224267" y="976662"/>
                  </a:lnTo>
                  <a:cubicBezTo>
                    <a:pt x="100653" y="976662"/>
                    <a:pt x="85" y="876094"/>
                    <a:pt x="85" y="752480"/>
                  </a:cubicBezTo>
                  <a:lnTo>
                    <a:pt x="85" y="387101"/>
                  </a:lnTo>
                  <a:cubicBezTo>
                    <a:pt x="85" y="263487"/>
                    <a:pt x="100653" y="162919"/>
                    <a:pt x="224267" y="162919"/>
                  </a:cubicBezTo>
                </a:path>
              </a:pathLst>
            </a:custGeom>
            <a:solidFill>
              <a:schemeClr val="accent1"/>
            </a:solidFill>
            <a:ln w="4072"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B1615314-5580-AF8C-9C5F-CEE57CD1C264}"/>
                </a:ext>
              </a:extLst>
            </p:cNvPr>
            <p:cNvSpPr/>
            <p:nvPr/>
          </p:nvSpPr>
          <p:spPr>
            <a:xfrm flipV="1">
              <a:off x="8008153" y="5279358"/>
              <a:ext cx="621436" cy="415963"/>
            </a:xfrm>
            <a:custGeom>
              <a:avLst/>
              <a:gdLst>
                <a:gd name="connsiteX0" fmla="*/ 583106 w 621436"/>
                <a:gd name="connsiteY0" fmla="*/ 154349 h 415963"/>
                <a:gd name="connsiteX1" fmla="*/ 621605 w 621436"/>
                <a:gd name="connsiteY1" fmla="*/ 339246 h 415963"/>
                <a:gd name="connsiteX2" fmla="*/ 552039 w 621436"/>
                <a:gd name="connsiteY2" fmla="*/ 416565 h 415963"/>
                <a:gd name="connsiteX3" fmla="*/ 338418 w 621436"/>
                <a:gd name="connsiteY3" fmla="*/ 350011 h 415963"/>
                <a:gd name="connsiteX4" fmla="*/ 124797 w 621436"/>
                <a:gd name="connsiteY4" fmla="*/ 416565 h 415963"/>
                <a:gd name="connsiteX5" fmla="*/ 168 w 621436"/>
                <a:gd name="connsiteY5" fmla="*/ 154349 h 415963"/>
                <a:gd name="connsiteX6" fmla="*/ 168 w 621436"/>
                <a:gd name="connsiteY6" fmla="*/ 601 h 415963"/>
                <a:gd name="connsiteX7" fmla="*/ 583106 w 621436"/>
                <a:gd name="connsiteY7" fmla="*/ 601 h 41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6" h="415963">
                  <a:moveTo>
                    <a:pt x="583106" y="154349"/>
                  </a:moveTo>
                  <a:cubicBezTo>
                    <a:pt x="583106" y="219056"/>
                    <a:pt x="596378" y="281717"/>
                    <a:pt x="621605" y="339246"/>
                  </a:cubicBezTo>
                  <a:cubicBezTo>
                    <a:pt x="602488" y="368467"/>
                    <a:pt x="579014" y="394562"/>
                    <a:pt x="552039" y="416565"/>
                  </a:cubicBezTo>
                  <a:cubicBezTo>
                    <a:pt x="491282" y="374618"/>
                    <a:pt x="417672" y="350011"/>
                    <a:pt x="338418" y="350011"/>
                  </a:cubicBezTo>
                  <a:cubicBezTo>
                    <a:pt x="259164" y="350011"/>
                    <a:pt x="185555" y="374618"/>
                    <a:pt x="124797" y="416565"/>
                  </a:cubicBezTo>
                  <a:cubicBezTo>
                    <a:pt x="48755" y="354540"/>
                    <a:pt x="168" y="260130"/>
                    <a:pt x="168" y="154349"/>
                  </a:cubicBezTo>
                  <a:lnTo>
                    <a:pt x="168" y="601"/>
                  </a:lnTo>
                  <a:lnTo>
                    <a:pt x="583106" y="601"/>
                  </a:lnTo>
                  <a:close/>
                </a:path>
              </a:pathLst>
            </a:custGeom>
            <a:solidFill>
              <a:schemeClr val="accent5"/>
            </a:solidFill>
            <a:ln w="4072" cap="flat">
              <a:noFill/>
              <a:prstDash val="solid"/>
              <a:miter/>
            </a:ln>
          </p:spPr>
          <p:txBody>
            <a:bodyPr rtlCol="0" anchor="ctr"/>
            <a:lstStyle/>
            <a:p>
              <a:endParaRPr lang="en-US"/>
            </a:p>
          </p:txBody>
        </p:sp>
        <p:sp>
          <p:nvSpPr>
            <p:cNvPr id="37" name="Freihandform 36">
              <a:extLst>
                <a:ext uri="{FF2B5EF4-FFF2-40B4-BE49-F238E27FC236}">
                  <a16:creationId xmlns:a16="http://schemas.microsoft.com/office/drawing/2014/main" id="{1869EECA-FF02-C373-96DE-DFCAAAEA8A9D}"/>
                </a:ext>
              </a:extLst>
            </p:cNvPr>
            <p:cNvSpPr/>
            <p:nvPr/>
          </p:nvSpPr>
          <p:spPr>
            <a:xfrm flipV="1">
              <a:off x="8091744" y="4714315"/>
              <a:ext cx="509316" cy="509316"/>
            </a:xfrm>
            <a:custGeom>
              <a:avLst/>
              <a:gdLst>
                <a:gd name="connsiteX0" fmla="*/ 254769 w 509316"/>
                <a:gd name="connsiteY0" fmla="*/ 383 h 509316"/>
                <a:gd name="connsiteX1" fmla="*/ 509427 w 509316"/>
                <a:gd name="connsiteY1" fmla="*/ 255041 h 509316"/>
                <a:gd name="connsiteX2" fmla="*/ 254769 w 509316"/>
                <a:gd name="connsiteY2" fmla="*/ 509699 h 509316"/>
                <a:gd name="connsiteX3" fmla="*/ 111 w 509316"/>
                <a:gd name="connsiteY3" fmla="*/ 255041 h 509316"/>
                <a:gd name="connsiteX4" fmla="*/ 254769 w 509316"/>
                <a:gd name="connsiteY4" fmla="*/ 383 h 50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16" h="509316">
                  <a:moveTo>
                    <a:pt x="254769" y="383"/>
                  </a:moveTo>
                  <a:cubicBezTo>
                    <a:pt x="395412" y="383"/>
                    <a:pt x="509427" y="114397"/>
                    <a:pt x="509427" y="255041"/>
                  </a:cubicBezTo>
                  <a:cubicBezTo>
                    <a:pt x="509427" y="395684"/>
                    <a:pt x="395412" y="509699"/>
                    <a:pt x="254769" y="509699"/>
                  </a:cubicBezTo>
                  <a:cubicBezTo>
                    <a:pt x="114125" y="509699"/>
                    <a:pt x="111" y="395684"/>
                    <a:pt x="111" y="255041"/>
                  </a:cubicBezTo>
                  <a:cubicBezTo>
                    <a:pt x="111" y="114397"/>
                    <a:pt x="114125" y="383"/>
                    <a:pt x="254769" y="383"/>
                  </a:cubicBezTo>
                </a:path>
              </a:pathLst>
            </a:custGeom>
            <a:solidFill>
              <a:schemeClr val="accent5"/>
            </a:solidFill>
            <a:ln w="4072" cap="flat">
              <a:noFill/>
              <a:prstDash val="solid"/>
              <a:miter/>
            </a:ln>
          </p:spPr>
          <p:txBody>
            <a:bodyPr rtlCol="0" anchor="ctr"/>
            <a:lstStyle/>
            <a:p>
              <a:endParaRPr lang="en-US"/>
            </a:p>
          </p:txBody>
        </p:sp>
        <p:sp>
          <p:nvSpPr>
            <p:cNvPr id="38" name="Freihandform 37">
              <a:extLst>
                <a:ext uri="{FF2B5EF4-FFF2-40B4-BE49-F238E27FC236}">
                  <a16:creationId xmlns:a16="http://schemas.microsoft.com/office/drawing/2014/main" id="{DB145E8D-2C20-2C1D-3E1E-64D40144B4F4}"/>
                </a:ext>
              </a:extLst>
            </p:cNvPr>
            <p:cNvSpPr/>
            <p:nvPr/>
          </p:nvSpPr>
          <p:spPr>
            <a:xfrm flipV="1">
              <a:off x="9473650" y="5279359"/>
              <a:ext cx="621431" cy="415963"/>
            </a:xfrm>
            <a:custGeom>
              <a:avLst/>
              <a:gdLst>
                <a:gd name="connsiteX0" fmla="*/ 497434 w 621431"/>
                <a:gd name="connsiteY0" fmla="*/ 416629 h 415963"/>
                <a:gd name="connsiteX1" fmla="*/ 283813 w 621431"/>
                <a:gd name="connsiteY1" fmla="*/ 350071 h 415963"/>
                <a:gd name="connsiteX2" fmla="*/ 70192 w 621431"/>
                <a:gd name="connsiteY2" fmla="*/ 416629 h 415963"/>
                <a:gd name="connsiteX3" fmla="*/ 627 w 621431"/>
                <a:gd name="connsiteY3" fmla="*/ 339315 h 415963"/>
                <a:gd name="connsiteX4" fmla="*/ 39125 w 621431"/>
                <a:gd name="connsiteY4" fmla="*/ 154414 h 415963"/>
                <a:gd name="connsiteX5" fmla="*/ 39125 w 621431"/>
                <a:gd name="connsiteY5" fmla="*/ 666 h 415963"/>
                <a:gd name="connsiteX6" fmla="*/ 622059 w 621431"/>
                <a:gd name="connsiteY6" fmla="*/ 666 h 415963"/>
                <a:gd name="connsiteX7" fmla="*/ 622059 w 621431"/>
                <a:gd name="connsiteY7" fmla="*/ 154414 h 415963"/>
                <a:gd name="connsiteX8" fmla="*/ 497434 w 621431"/>
                <a:gd name="connsiteY8" fmla="*/ 416629 h 41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431" h="415963">
                  <a:moveTo>
                    <a:pt x="497434" y="416629"/>
                  </a:moveTo>
                  <a:cubicBezTo>
                    <a:pt x="436673" y="374682"/>
                    <a:pt x="363068" y="350071"/>
                    <a:pt x="283813" y="350071"/>
                  </a:cubicBezTo>
                  <a:cubicBezTo>
                    <a:pt x="204555" y="350071"/>
                    <a:pt x="130950" y="374682"/>
                    <a:pt x="70192" y="416629"/>
                  </a:cubicBezTo>
                  <a:cubicBezTo>
                    <a:pt x="43217" y="394631"/>
                    <a:pt x="19743" y="368532"/>
                    <a:pt x="627" y="339315"/>
                  </a:cubicBezTo>
                  <a:cubicBezTo>
                    <a:pt x="25853" y="281782"/>
                    <a:pt x="39125" y="219121"/>
                    <a:pt x="39125" y="154414"/>
                  </a:cubicBezTo>
                  <a:lnTo>
                    <a:pt x="39125" y="666"/>
                  </a:lnTo>
                  <a:lnTo>
                    <a:pt x="622059" y="666"/>
                  </a:lnTo>
                  <a:lnTo>
                    <a:pt x="622059" y="154414"/>
                  </a:lnTo>
                  <a:cubicBezTo>
                    <a:pt x="622059" y="260195"/>
                    <a:pt x="573476" y="354604"/>
                    <a:pt x="497434" y="416629"/>
                  </a:cubicBezTo>
                </a:path>
              </a:pathLst>
            </a:custGeom>
            <a:solidFill>
              <a:schemeClr val="accent5"/>
            </a:solidFill>
            <a:ln w="4072" cap="flat">
              <a:noFill/>
              <a:prstDash val="solid"/>
              <a:miter/>
            </a:ln>
          </p:spPr>
          <p:txBody>
            <a:bodyPr rtlCol="0" anchor="ctr"/>
            <a:lstStyle/>
            <a:p>
              <a:endParaRPr lang="en-US"/>
            </a:p>
          </p:txBody>
        </p:sp>
        <p:sp>
          <p:nvSpPr>
            <p:cNvPr id="39" name="Freihandform 38">
              <a:extLst>
                <a:ext uri="{FF2B5EF4-FFF2-40B4-BE49-F238E27FC236}">
                  <a16:creationId xmlns:a16="http://schemas.microsoft.com/office/drawing/2014/main" id="{A8D63B66-C9B2-7712-E9ED-075250994730}"/>
                </a:ext>
              </a:extLst>
            </p:cNvPr>
            <p:cNvSpPr/>
            <p:nvPr/>
          </p:nvSpPr>
          <p:spPr>
            <a:xfrm flipV="1">
              <a:off x="9502174" y="4714315"/>
              <a:ext cx="509320" cy="509316"/>
            </a:xfrm>
            <a:custGeom>
              <a:avLst/>
              <a:gdLst>
                <a:gd name="connsiteX0" fmla="*/ 510 w 509320"/>
                <a:gd name="connsiteY0" fmla="*/ 255103 h 509316"/>
                <a:gd name="connsiteX1" fmla="*/ 255168 w 509320"/>
                <a:gd name="connsiteY1" fmla="*/ 445 h 509316"/>
                <a:gd name="connsiteX2" fmla="*/ 509830 w 509320"/>
                <a:gd name="connsiteY2" fmla="*/ 255103 h 509316"/>
                <a:gd name="connsiteX3" fmla="*/ 255168 w 509320"/>
                <a:gd name="connsiteY3" fmla="*/ 509762 h 509316"/>
                <a:gd name="connsiteX4" fmla="*/ 510 w 509320"/>
                <a:gd name="connsiteY4" fmla="*/ 255103 h 50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20" h="509316">
                  <a:moveTo>
                    <a:pt x="510" y="255103"/>
                  </a:moveTo>
                  <a:cubicBezTo>
                    <a:pt x="510" y="114460"/>
                    <a:pt x="114524" y="445"/>
                    <a:pt x="255168" y="445"/>
                  </a:cubicBezTo>
                  <a:cubicBezTo>
                    <a:pt x="395815" y="445"/>
                    <a:pt x="509830" y="114460"/>
                    <a:pt x="509830" y="255103"/>
                  </a:cubicBezTo>
                  <a:cubicBezTo>
                    <a:pt x="509830" y="395747"/>
                    <a:pt x="395815" y="509762"/>
                    <a:pt x="255168" y="509762"/>
                  </a:cubicBezTo>
                  <a:cubicBezTo>
                    <a:pt x="114524" y="509762"/>
                    <a:pt x="510" y="395747"/>
                    <a:pt x="510" y="255103"/>
                  </a:cubicBezTo>
                </a:path>
              </a:pathLst>
            </a:custGeom>
            <a:solidFill>
              <a:schemeClr val="accent5"/>
            </a:solidFill>
            <a:ln w="4072" cap="flat">
              <a:noFill/>
              <a:prstDash val="solid"/>
              <a:miter/>
            </a:ln>
          </p:spPr>
          <p:txBody>
            <a:bodyPr rtlCol="0" anchor="ctr"/>
            <a:lstStyle/>
            <a:p>
              <a:endParaRPr lang="en-US"/>
            </a:p>
          </p:txBody>
        </p:sp>
        <p:sp>
          <p:nvSpPr>
            <p:cNvPr id="40" name="Freihandform 39">
              <a:extLst>
                <a:ext uri="{FF2B5EF4-FFF2-40B4-BE49-F238E27FC236}">
                  <a16:creationId xmlns:a16="http://schemas.microsoft.com/office/drawing/2014/main" id="{34537F68-A1C5-3FD0-9FA6-0ABC286C56E7}"/>
                </a:ext>
              </a:extLst>
            </p:cNvPr>
            <p:cNvSpPr/>
            <p:nvPr/>
          </p:nvSpPr>
          <p:spPr>
            <a:xfrm flipV="1">
              <a:off x="8713372" y="5279359"/>
              <a:ext cx="676495" cy="415963"/>
            </a:xfrm>
            <a:custGeom>
              <a:avLst/>
              <a:gdLst>
                <a:gd name="connsiteX0" fmla="*/ 676919 w 676495"/>
                <a:gd name="connsiteY0" fmla="*/ 564 h 415963"/>
                <a:gd name="connsiteX1" fmla="*/ 676919 w 676495"/>
                <a:gd name="connsiteY1" fmla="*/ 154312 h 415963"/>
                <a:gd name="connsiteX2" fmla="*/ 552291 w 676495"/>
                <a:gd name="connsiteY2" fmla="*/ 416527 h 415963"/>
                <a:gd name="connsiteX3" fmla="*/ 338670 w 676495"/>
                <a:gd name="connsiteY3" fmla="*/ 349973 h 415963"/>
                <a:gd name="connsiteX4" fmla="*/ 125049 w 676495"/>
                <a:gd name="connsiteY4" fmla="*/ 416527 h 415963"/>
                <a:gd name="connsiteX5" fmla="*/ 424 w 676495"/>
                <a:gd name="connsiteY5" fmla="*/ 154312 h 415963"/>
                <a:gd name="connsiteX6" fmla="*/ 424 w 676495"/>
                <a:gd name="connsiteY6" fmla="*/ 564 h 41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95" h="415963">
                  <a:moveTo>
                    <a:pt x="676919" y="564"/>
                  </a:moveTo>
                  <a:lnTo>
                    <a:pt x="676919" y="154312"/>
                  </a:lnTo>
                  <a:cubicBezTo>
                    <a:pt x="676919" y="260093"/>
                    <a:pt x="628333" y="354506"/>
                    <a:pt x="552291" y="416527"/>
                  </a:cubicBezTo>
                  <a:cubicBezTo>
                    <a:pt x="491533" y="374580"/>
                    <a:pt x="417928" y="349973"/>
                    <a:pt x="338670" y="349973"/>
                  </a:cubicBezTo>
                  <a:cubicBezTo>
                    <a:pt x="259415" y="349973"/>
                    <a:pt x="185810" y="374580"/>
                    <a:pt x="125049" y="416527"/>
                  </a:cubicBezTo>
                  <a:cubicBezTo>
                    <a:pt x="49007" y="354506"/>
                    <a:pt x="424" y="260093"/>
                    <a:pt x="424" y="154312"/>
                  </a:cubicBezTo>
                  <a:lnTo>
                    <a:pt x="424" y="564"/>
                  </a:lnTo>
                  <a:close/>
                </a:path>
              </a:pathLst>
            </a:custGeom>
            <a:solidFill>
              <a:schemeClr val="accent3"/>
            </a:solidFill>
            <a:ln w="4072" cap="flat">
              <a:noFill/>
              <a:prstDash val="solid"/>
              <a:miter/>
            </a:ln>
          </p:spPr>
          <p:txBody>
            <a:bodyPr rtlCol="0" anchor="ctr"/>
            <a:lstStyle/>
            <a:p>
              <a:endParaRPr lang="en-US"/>
            </a:p>
          </p:txBody>
        </p:sp>
        <p:sp>
          <p:nvSpPr>
            <p:cNvPr id="41" name="Freihandform 40">
              <a:extLst>
                <a:ext uri="{FF2B5EF4-FFF2-40B4-BE49-F238E27FC236}">
                  <a16:creationId xmlns:a16="http://schemas.microsoft.com/office/drawing/2014/main" id="{2B2B8A6C-59CD-6E8E-4784-3B01F3DF91C7}"/>
                </a:ext>
              </a:extLst>
            </p:cNvPr>
            <p:cNvSpPr/>
            <p:nvPr/>
          </p:nvSpPr>
          <p:spPr>
            <a:xfrm flipV="1">
              <a:off x="8796960" y="4714315"/>
              <a:ext cx="509316" cy="509316"/>
            </a:xfrm>
            <a:custGeom>
              <a:avLst/>
              <a:gdLst>
                <a:gd name="connsiteX0" fmla="*/ 255000 w 509316"/>
                <a:gd name="connsiteY0" fmla="*/ 383 h 509316"/>
                <a:gd name="connsiteX1" fmla="*/ 509658 w 509316"/>
                <a:gd name="connsiteY1" fmla="*/ 255041 h 509316"/>
                <a:gd name="connsiteX2" fmla="*/ 255000 w 509316"/>
                <a:gd name="connsiteY2" fmla="*/ 509699 h 509316"/>
                <a:gd name="connsiteX3" fmla="*/ 341 w 509316"/>
                <a:gd name="connsiteY3" fmla="*/ 255041 h 509316"/>
                <a:gd name="connsiteX4" fmla="*/ 255000 w 509316"/>
                <a:gd name="connsiteY4" fmla="*/ 383 h 50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16" h="509316">
                  <a:moveTo>
                    <a:pt x="255000" y="383"/>
                  </a:moveTo>
                  <a:cubicBezTo>
                    <a:pt x="395643" y="383"/>
                    <a:pt x="509658" y="114397"/>
                    <a:pt x="509658" y="255041"/>
                  </a:cubicBezTo>
                  <a:cubicBezTo>
                    <a:pt x="509658" y="395684"/>
                    <a:pt x="395643" y="509699"/>
                    <a:pt x="255000" y="509699"/>
                  </a:cubicBezTo>
                  <a:cubicBezTo>
                    <a:pt x="114356" y="509699"/>
                    <a:pt x="341" y="395684"/>
                    <a:pt x="341" y="255041"/>
                  </a:cubicBezTo>
                  <a:cubicBezTo>
                    <a:pt x="341" y="114397"/>
                    <a:pt x="114356" y="383"/>
                    <a:pt x="255000" y="383"/>
                  </a:cubicBezTo>
                </a:path>
              </a:pathLst>
            </a:custGeom>
            <a:solidFill>
              <a:schemeClr val="accent3"/>
            </a:solidFill>
            <a:ln w="4072" cap="flat">
              <a:noFill/>
              <a:prstDash val="solid"/>
              <a:miter/>
            </a:ln>
          </p:spPr>
          <p:txBody>
            <a:bodyPr rtlCol="0" anchor="ctr"/>
            <a:lstStyle/>
            <a:p>
              <a:endParaRPr lang="en-US"/>
            </a:p>
          </p:txBody>
        </p:sp>
      </p:grpSp>
      <p:pic>
        <p:nvPicPr>
          <p:cNvPr id="42" name="Grafik 41">
            <a:extLst>
              <a:ext uri="{FF2B5EF4-FFF2-40B4-BE49-F238E27FC236}">
                <a16:creationId xmlns:a16="http://schemas.microsoft.com/office/drawing/2014/main" id="{39526F72-6822-C43E-2A89-8D9565BE2A3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8433" y="3883011"/>
            <a:ext cx="895348" cy="895348"/>
          </a:xfrm>
          <a:prstGeom prst="rect">
            <a:avLst/>
          </a:prstGeom>
        </p:spPr>
      </p:pic>
    </p:spTree>
    <p:extLst>
      <p:ext uri="{BB962C8B-B14F-4D97-AF65-F5344CB8AC3E}">
        <p14:creationId xmlns:p14="http://schemas.microsoft.com/office/powerpoint/2010/main" val="139066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mpressum">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26405EF1-617A-1CF3-1A27-7F2CA862B8EC}"/>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 name="Rechteck 2">
            <a:extLst>
              <a:ext uri="{FF2B5EF4-FFF2-40B4-BE49-F238E27FC236}">
                <a16:creationId xmlns:a16="http://schemas.microsoft.com/office/drawing/2014/main" id="{701B280A-18B7-E44E-0F2F-B168EDBACA5F}"/>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noProof="0">
                <a:solidFill>
                  <a:schemeClr val="tx2"/>
                </a:solidFill>
                <a:latin typeface="Arial" panose="020B0604020202020204" pitchFamily="34" charset="0"/>
                <a:cs typeface="Arial" panose="020B0604020202020204" pitchFamily="34" charset="0"/>
              </a:rPr>
              <a:t>Impressum</a:t>
            </a:r>
          </a:p>
        </p:txBody>
      </p:sp>
      <p:grpSp>
        <p:nvGrpSpPr>
          <p:cNvPr id="4" name="Gruppieren 3">
            <a:extLst>
              <a:ext uri="{FF2B5EF4-FFF2-40B4-BE49-F238E27FC236}">
                <a16:creationId xmlns:a16="http://schemas.microsoft.com/office/drawing/2014/main" id="{1A10B5E4-DFE3-5C21-C148-5C7C93B079D0}"/>
              </a:ext>
            </a:extLst>
          </p:cNvPr>
          <p:cNvGrpSpPr/>
          <p:nvPr userDrawn="1"/>
        </p:nvGrpSpPr>
        <p:grpSpPr>
          <a:xfrm>
            <a:off x="742950" y="377966"/>
            <a:ext cx="1080000" cy="1080000"/>
            <a:chOff x="742950" y="368301"/>
            <a:chExt cx="1080000" cy="1080000"/>
          </a:xfrm>
        </p:grpSpPr>
        <p:sp>
          <p:nvSpPr>
            <p:cNvPr id="5" name="Oval 4">
              <a:extLst>
                <a:ext uri="{FF2B5EF4-FFF2-40B4-BE49-F238E27FC236}">
                  <a16:creationId xmlns:a16="http://schemas.microsoft.com/office/drawing/2014/main" id="{3D249257-D8FB-47B7-C9FC-921AF94315F5}"/>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5000" b="1" noProof="0">
                <a:latin typeface="Arial" panose="020B0604020202020204" pitchFamily="34" charset="0"/>
                <a:cs typeface="Arial" panose="020B0604020202020204" pitchFamily="34" charset="0"/>
              </a:endParaRPr>
            </a:p>
          </p:txBody>
        </p:sp>
        <p:grpSp>
          <p:nvGrpSpPr>
            <p:cNvPr id="6" name="Gruppieren 5">
              <a:extLst>
                <a:ext uri="{FF2B5EF4-FFF2-40B4-BE49-F238E27FC236}">
                  <a16:creationId xmlns:a16="http://schemas.microsoft.com/office/drawing/2014/main" id="{B8A97D7D-F724-FB32-A218-19BE5DA07607}"/>
                </a:ext>
              </a:extLst>
            </p:cNvPr>
            <p:cNvGrpSpPr/>
            <p:nvPr/>
          </p:nvGrpSpPr>
          <p:grpSpPr>
            <a:xfrm>
              <a:off x="1054872" y="720472"/>
              <a:ext cx="456156" cy="375658"/>
              <a:chOff x="2687888" y="7087819"/>
              <a:chExt cx="456156" cy="375658"/>
            </a:xfrm>
          </p:grpSpPr>
          <p:sp>
            <p:nvSpPr>
              <p:cNvPr id="7" name="Freihandform 6">
                <a:extLst>
                  <a:ext uri="{FF2B5EF4-FFF2-40B4-BE49-F238E27FC236}">
                    <a16:creationId xmlns:a16="http://schemas.microsoft.com/office/drawing/2014/main" id="{65065E89-B7B6-C444-E863-19E3DC7BDA15}"/>
                  </a:ext>
                </a:extLst>
              </p:cNvPr>
              <p:cNvSpPr/>
              <p:nvPr/>
            </p:nvSpPr>
            <p:spPr>
              <a:xfrm>
                <a:off x="2687888" y="7302481"/>
                <a:ext cx="456156" cy="53665"/>
              </a:xfrm>
              <a:custGeom>
                <a:avLst/>
                <a:gdLst>
                  <a:gd name="connsiteX0" fmla="*/ 0 w 3454400"/>
                  <a:gd name="connsiteY0" fmla="*/ 203200 h 406400"/>
                  <a:gd name="connsiteX1" fmla="*/ 203200 w 3454400"/>
                  <a:gd name="connsiteY1" fmla="*/ 0 h 406400"/>
                  <a:gd name="connsiteX2" fmla="*/ 3251200 w 3454400"/>
                  <a:gd name="connsiteY2" fmla="*/ 0 h 406400"/>
                  <a:gd name="connsiteX3" fmla="*/ 3454400 w 3454400"/>
                  <a:gd name="connsiteY3" fmla="*/ 203200 h 406400"/>
                  <a:gd name="connsiteX4" fmla="*/ 3251200 w 3454400"/>
                  <a:gd name="connsiteY4" fmla="*/ 406400 h 406400"/>
                  <a:gd name="connsiteX5" fmla="*/ 203200 w 3454400"/>
                  <a:gd name="connsiteY5" fmla="*/ 406400 h 406400"/>
                  <a:gd name="connsiteX6" fmla="*/ 0 w 34544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406400">
                    <a:moveTo>
                      <a:pt x="0" y="203200"/>
                    </a:moveTo>
                    <a:cubicBezTo>
                      <a:pt x="0" y="90973"/>
                      <a:pt x="90977" y="0"/>
                      <a:pt x="203200" y="0"/>
                    </a:cubicBezTo>
                    <a:lnTo>
                      <a:pt x="3251200" y="0"/>
                    </a:lnTo>
                    <a:cubicBezTo>
                      <a:pt x="3363427" y="0"/>
                      <a:pt x="3454400" y="90973"/>
                      <a:pt x="3454400" y="203200"/>
                    </a:cubicBezTo>
                    <a:cubicBezTo>
                      <a:pt x="3454400" y="315427"/>
                      <a:pt x="3363427" y="406400"/>
                      <a:pt x="3251200" y="406400"/>
                    </a:cubicBezTo>
                    <a:lnTo>
                      <a:pt x="203200" y="406400"/>
                    </a:lnTo>
                    <a:cubicBezTo>
                      <a:pt x="90977" y="406400"/>
                      <a:pt x="0" y="315427"/>
                      <a:pt x="0" y="203200"/>
                    </a:cubicBezTo>
                    <a:close/>
                  </a:path>
                </a:pathLst>
              </a:custGeom>
              <a:solidFill>
                <a:schemeClr val="accent6"/>
              </a:solidFill>
              <a:ln w="203200" cap="flat">
                <a:noFill/>
                <a:prstDash val="solid"/>
                <a:miter/>
              </a:ln>
            </p:spPr>
            <p:txBody>
              <a:bodyPr rtlCol="0" anchor="ctr"/>
              <a:lstStyle/>
              <a:p>
                <a:endParaRPr lang="de-DE" noProof="0"/>
              </a:p>
            </p:txBody>
          </p:sp>
          <p:sp>
            <p:nvSpPr>
              <p:cNvPr id="8" name="Freihandform 7">
                <a:extLst>
                  <a:ext uri="{FF2B5EF4-FFF2-40B4-BE49-F238E27FC236}">
                    <a16:creationId xmlns:a16="http://schemas.microsoft.com/office/drawing/2014/main" id="{1413A4BF-890F-8AA9-9649-D8DC4AFBD68A}"/>
                  </a:ext>
                </a:extLst>
              </p:cNvPr>
              <p:cNvSpPr/>
              <p:nvPr/>
            </p:nvSpPr>
            <p:spPr>
              <a:xfrm>
                <a:off x="2687888" y="7409812"/>
                <a:ext cx="456156" cy="53665"/>
              </a:xfrm>
              <a:custGeom>
                <a:avLst/>
                <a:gdLst>
                  <a:gd name="connsiteX0" fmla="*/ 0 w 3454400"/>
                  <a:gd name="connsiteY0" fmla="*/ 203200 h 406400"/>
                  <a:gd name="connsiteX1" fmla="*/ 203200 w 3454400"/>
                  <a:gd name="connsiteY1" fmla="*/ 0 h 406400"/>
                  <a:gd name="connsiteX2" fmla="*/ 3251200 w 3454400"/>
                  <a:gd name="connsiteY2" fmla="*/ 0 h 406400"/>
                  <a:gd name="connsiteX3" fmla="*/ 3454400 w 3454400"/>
                  <a:gd name="connsiteY3" fmla="*/ 203200 h 406400"/>
                  <a:gd name="connsiteX4" fmla="*/ 3251200 w 3454400"/>
                  <a:gd name="connsiteY4" fmla="*/ 406400 h 406400"/>
                  <a:gd name="connsiteX5" fmla="*/ 203200 w 3454400"/>
                  <a:gd name="connsiteY5" fmla="*/ 406400 h 406400"/>
                  <a:gd name="connsiteX6" fmla="*/ 0 w 34544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406400">
                    <a:moveTo>
                      <a:pt x="0" y="203200"/>
                    </a:moveTo>
                    <a:cubicBezTo>
                      <a:pt x="0" y="90973"/>
                      <a:pt x="90977" y="0"/>
                      <a:pt x="203200" y="0"/>
                    </a:cubicBezTo>
                    <a:lnTo>
                      <a:pt x="3251200" y="0"/>
                    </a:lnTo>
                    <a:cubicBezTo>
                      <a:pt x="3363427" y="0"/>
                      <a:pt x="3454400" y="90973"/>
                      <a:pt x="3454400" y="203200"/>
                    </a:cubicBezTo>
                    <a:cubicBezTo>
                      <a:pt x="3454400" y="315427"/>
                      <a:pt x="3363427" y="406400"/>
                      <a:pt x="3251200" y="406400"/>
                    </a:cubicBezTo>
                    <a:lnTo>
                      <a:pt x="203200" y="406400"/>
                    </a:lnTo>
                    <a:cubicBezTo>
                      <a:pt x="90977" y="406400"/>
                      <a:pt x="0" y="315427"/>
                      <a:pt x="0" y="203200"/>
                    </a:cubicBezTo>
                    <a:close/>
                  </a:path>
                </a:pathLst>
              </a:custGeom>
              <a:solidFill>
                <a:schemeClr val="bg1">
                  <a:lumMod val="95000"/>
                </a:schemeClr>
              </a:solidFill>
              <a:ln w="203200" cap="flat">
                <a:noFill/>
                <a:prstDash val="solid"/>
                <a:miter/>
              </a:ln>
            </p:spPr>
            <p:txBody>
              <a:bodyPr rtlCol="0" anchor="ctr"/>
              <a:lstStyle/>
              <a:p>
                <a:endParaRPr lang="de-DE" noProof="0"/>
              </a:p>
            </p:txBody>
          </p:sp>
          <p:sp>
            <p:nvSpPr>
              <p:cNvPr id="9" name="Freihandform 8">
                <a:extLst>
                  <a:ext uri="{FF2B5EF4-FFF2-40B4-BE49-F238E27FC236}">
                    <a16:creationId xmlns:a16="http://schemas.microsoft.com/office/drawing/2014/main" id="{6E346E68-CC56-68D0-55C7-9BD1A7929C18}"/>
                  </a:ext>
                </a:extLst>
              </p:cNvPr>
              <p:cNvSpPr/>
              <p:nvPr/>
            </p:nvSpPr>
            <p:spPr>
              <a:xfrm>
                <a:off x="2840288" y="7195150"/>
                <a:ext cx="214662" cy="53665"/>
              </a:xfrm>
              <a:custGeom>
                <a:avLst/>
                <a:gdLst>
                  <a:gd name="connsiteX0" fmla="*/ 0 w 1625600"/>
                  <a:gd name="connsiteY0" fmla="*/ 203200 h 406400"/>
                  <a:gd name="connsiteX1" fmla="*/ 203200 w 1625600"/>
                  <a:gd name="connsiteY1" fmla="*/ 0 h 406400"/>
                  <a:gd name="connsiteX2" fmla="*/ 1422400 w 1625600"/>
                  <a:gd name="connsiteY2" fmla="*/ 0 h 406400"/>
                  <a:gd name="connsiteX3" fmla="*/ 1625600 w 1625600"/>
                  <a:gd name="connsiteY3" fmla="*/ 203200 h 406400"/>
                  <a:gd name="connsiteX4" fmla="*/ 1422400 w 1625600"/>
                  <a:gd name="connsiteY4" fmla="*/ 406400 h 406400"/>
                  <a:gd name="connsiteX5" fmla="*/ 203200 w 1625600"/>
                  <a:gd name="connsiteY5" fmla="*/ 406400 h 406400"/>
                  <a:gd name="connsiteX6" fmla="*/ 0 w 16256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600" h="406400">
                    <a:moveTo>
                      <a:pt x="0" y="203200"/>
                    </a:moveTo>
                    <a:cubicBezTo>
                      <a:pt x="0" y="90973"/>
                      <a:pt x="90973" y="0"/>
                      <a:pt x="203200" y="0"/>
                    </a:cubicBezTo>
                    <a:lnTo>
                      <a:pt x="1422400" y="0"/>
                    </a:lnTo>
                    <a:cubicBezTo>
                      <a:pt x="1534627" y="0"/>
                      <a:pt x="1625600" y="90973"/>
                      <a:pt x="1625600" y="203200"/>
                    </a:cubicBezTo>
                    <a:cubicBezTo>
                      <a:pt x="1625600" y="315427"/>
                      <a:pt x="1534627" y="406400"/>
                      <a:pt x="1422400" y="406400"/>
                    </a:cubicBezTo>
                    <a:lnTo>
                      <a:pt x="203200" y="406400"/>
                    </a:lnTo>
                    <a:cubicBezTo>
                      <a:pt x="90973" y="406400"/>
                      <a:pt x="0" y="315427"/>
                      <a:pt x="0" y="203200"/>
                    </a:cubicBezTo>
                    <a:close/>
                  </a:path>
                </a:pathLst>
              </a:custGeom>
              <a:solidFill>
                <a:srgbClr val="D0E8EB"/>
              </a:solidFill>
              <a:ln w="203200" cap="flat">
                <a:noFill/>
                <a:prstDash val="solid"/>
                <a:miter/>
              </a:ln>
            </p:spPr>
            <p:txBody>
              <a:bodyPr rtlCol="0" anchor="ctr"/>
              <a:lstStyle/>
              <a:p>
                <a:endParaRPr lang="de-DE" noProof="0"/>
              </a:p>
            </p:txBody>
          </p:sp>
          <p:sp>
            <p:nvSpPr>
              <p:cNvPr id="10" name="Freihandform 9">
                <a:extLst>
                  <a:ext uri="{FF2B5EF4-FFF2-40B4-BE49-F238E27FC236}">
                    <a16:creationId xmlns:a16="http://schemas.microsoft.com/office/drawing/2014/main" id="{9C570956-5A58-DE90-E375-3DE6464D2E43}"/>
                  </a:ext>
                </a:extLst>
              </p:cNvPr>
              <p:cNvSpPr/>
              <p:nvPr/>
            </p:nvSpPr>
            <p:spPr>
              <a:xfrm>
                <a:off x="2929382" y="7087819"/>
                <a:ext cx="214662" cy="53665"/>
              </a:xfrm>
              <a:custGeom>
                <a:avLst/>
                <a:gdLst>
                  <a:gd name="connsiteX0" fmla="*/ 0 w 1625600"/>
                  <a:gd name="connsiteY0" fmla="*/ 203200 h 406400"/>
                  <a:gd name="connsiteX1" fmla="*/ 203200 w 1625600"/>
                  <a:gd name="connsiteY1" fmla="*/ 0 h 406400"/>
                  <a:gd name="connsiteX2" fmla="*/ 1422400 w 1625600"/>
                  <a:gd name="connsiteY2" fmla="*/ 0 h 406400"/>
                  <a:gd name="connsiteX3" fmla="*/ 1625600 w 1625600"/>
                  <a:gd name="connsiteY3" fmla="*/ 203200 h 406400"/>
                  <a:gd name="connsiteX4" fmla="*/ 1422400 w 1625600"/>
                  <a:gd name="connsiteY4" fmla="*/ 406400 h 406400"/>
                  <a:gd name="connsiteX5" fmla="*/ 203200 w 1625600"/>
                  <a:gd name="connsiteY5" fmla="*/ 406400 h 406400"/>
                  <a:gd name="connsiteX6" fmla="*/ 0 w 16256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600" h="406400">
                    <a:moveTo>
                      <a:pt x="0" y="203200"/>
                    </a:moveTo>
                    <a:cubicBezTo>
                      <a:pt x="0" y="90977"/>
                      <a:pt x="90973" y="0"/>
                      <a:pt x="203200" y="0"/>
                    </a:cubicBezTo>
                    <a:lnTo>
                      <a:pt x="1422400" y="0"/>
                    </a:lnTo>
                    <a:cubicBezTo>
                      <a:pt x="1534627" y="0"/>
                      <a:pt x="1625600" y="90977"/>
                      <a:pt x="1625600" y="203200"/>
                    </a:cubicBezTo>
                    <a:cubicBezTo>
                      <a:pt x="1625600" y="315423"/>
                      <a:pt x="1534627" y="406400"/>
                      <a:pt x="1422400" y="406400"/>
                    </a:cubicBezTo>
                    <a:lnTo>
                      <a:pt x="203200" y="406400"/>
                    </a:lnTo>
                    <a:cubicBezTo>
                      <a:pt x="90973" y="406400"/>
                      <a:pt x="0" y="315423"/>
                      <a:pt x="0" y="203200"/>
                    </a:cubicBezTo>
                    <a:close/>
                  </a:path>
                </a:pathLst>
              </a:custGeom>
              <a:solidFill>
                <a:srgbClr val="26ABB4"/>
              </a:solidFill>
              <a:ln w="203200" cap="flat">
                <a:noFill/>
                <a:prstDash val="solid"/>
                <a:miter/>
              </a:ln>
            </p:spPr>
            <p:txBody>
              <a:bodyPr rtlCol="0" anchor="ctr"/>
              <a:lstStyle/>
              <a:p>
                <a:endParaRPr lang="de-DE" noProof="0"/>
              </a:p>
            </p:txBody>
          </p:sp>
          <p:sp>
            <p:nvSpPr>
              <p:cNvPr id="12" name="Freihandform 11">
                <a:extLst>
                  <a:ext uri="{FF2B5EF4-FFF2-40B4-BE49-F238E27FC236}">
                    <a16:creationId xmlns:a16="http://schemas.microsoft.com/office/drawing/2014/main" id="{57489064-7514-E3CE-8E7B-09DDED950A4A}"/>
                  </a:ext>
                </a:extLst>
              </p:cNvPr>
              <p:cNvSpPr/>
              <p:nvPr/>
            </p:nvSpPr>
            <p:spPr>
              <a:xfrm>
                <a:off x="2687888" y="7087819"/>
                <a:ext cx="456156" cy="53665"/>
              </a:xfrm>
              <a:custGeom>
                <a:avLst/>
                <a:gdLst>
                  <a:gd name="connsiteX0" fmla="*/ 0 w 3454400"/>
                  <a:gd name="connsiteY0" fmla="*/ 203200 h 406400"/>
                  <a:gd name="connsiteX1" fmla="*/ 203200 w 3454400"/>
                  <a:gd name="connsiteY1" fmla="*/ 0 h 406400"/>
                  <a:gd name="connsiteX2" fmla="*/ 3251200 w 3454400"/>
                  <a:gd name="connsiteY2" fmla="*/ 0 h 406400"/>
                  <a:gd name="connsiteX3" fmla="*/ 3454400 w 3454400"/>
                  <a:gd name="connsiteY3" fmla="*/ 203200 h 406400"/>
                  <a:gd name="connsiteX4" fmla="*/ 3251200 w 3454400"/>
                  <a:gd name="connsiteY4" fmla="*/ 406400 h 406400"/>
                  <a:gd name="connsiteX5" fmla="*/ 203200 w 3454400"/>
                  <a:gd name="connsiteY5" fmla="*/ 406400 h 406400"/>
                  <a:gd name="connsiteX6" fmla="*/ 0 w 34544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406400">
                    <a:moveTo>
                      <a:pt x="0" y="203200"/>
                    </a:moveTo>
                    <a:cubicBezTo>
                      <a:pt x="0" y="90973"/>
                      <a:pt x="90977" y="0"/>
                      <a:pt x="203200" y="0"/>
                    </a:cubicBezTo>
                    <a:lnTo>
                      <a:pt x="3251200" y="0"/>
                    </a:lnTo>
                    <a:cubicBezTo>
                      <a:pt x="3363427" y="0"/>
                      <a:pt x="3454400" y="90973"/>
                      <a:pt x="3454400" y="203200"/>
                    </a:cubicBezTo>
                    <a:cubicBezTo>
                      <a:pt x="3454400" y="315427"/>
                      <a:pt x="3363427" y="406400"/>
                      <a:pt x="3251200" y="406400"/>
                    </a:cubicBezTo>
                    <a:lnTo>
                      <a:pt x="203200" y="406400"/>
                    </a:lnTo>
                    <a:cubicBezTo>
                      <a:pt x="90977" y="406400"/>
                      <a:pt x="0" y="315427"/>
                      <a:pt x="0" y="203200"/>
                    </a:cubicBezTo>
                    <a:close/>
                  </a:path>
                </a:pathLst>
              </a:custGeom>
              <a:solidFill>
                <a:schemeClr val="bg1">
                  <a:lumMod val="95000"/>
                </a:schemeClr>
              </a:solidFill>
              <a:ln w="203200" cap="flat">
                <a:noFill/>
                <a:prstDash val="solid"/>
                <a:miter/>
              </a:ln>
            </p:spPr>
            <p:txBody>
              <a:bodyPr rtlCol="0" anchor="ctr"/>
              <a:lstStyle/>
              <a:p>
                <a:endParaRPr lang="de-DE" noProof="0"/>
              </a:p>
            </p:txBody>
          </p:sp>
          <p:sp>
            <p:nvSpPr>
              <p:cNvPr id="13" name="Freihandform 12">
                <a:extLst>
                  <a:ext uri="{FF2B5EF4-FFF2-40B4-BE49-F238E27FC236}">
                    <a16:creationId xmlns:a16="http://schemas.microsoft.com/office/drawing/2014/main" id="{AAFAC1B6-01F7-89CE-2511-EC8A1AD01067}"/>
                  </a:ext>
                </a:extLst>
              </p:cNvPr>
              <p:cNvSpPr/>
              <p:nvPr/>
            </p:nvSpPr>
            <p:spPr>
              <a:xfrm>
                <a:off x="2687888" y="7195150"/>
                <a:ext cx="456156" cy="53665"/>
              </a:xfrm>
              <a:custGeom>
                <a:avLst/>
                <a:gdLst>
                  <a:gd name="connsiteX0" fmla="*/ 0 w 3454400"/>
                  <a:gd name="connsiteY0" fmla="*/ 203200 h 406400"/>
                  <a:gd name="connsiteX1" fmla="*/ 203200 w 3454400"/>
                  <a:gd name="connsiteY1" fmla="*/ 0 h 406400"/>
                  <a:gd name="connsiteX2" fmla="*/ 3251200 w 3454400"/>
                  <a:gd name="connsiteY2" fmla="*/ 0 h 406400"/>
                  <a:gd name="connsiteX3" fmla="*/ 3454400 w 3454400"/>
                  <a:gd name="connsiteY3" fmla="*/ 203200 h 406400"/>
                  <a:gd name="connsiteX4" fmla="*/ 3251200 w 3454400"/>
                  <a:gd name="connsiteY4" fmla="*/ 406400 h 406400"/>
                  <a:gd name="connsiteX5" fmla="*/ 203200 w 3454400"/>
                  <a:gd name="connsiteY5" fmla="*/ 406400 h 406400"/>
                  <a:gd name="connsiteX6" fmla="*/ 0 w 34544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406400">
                    <a:moveTo>
                      <a:pt x="0" y="203200"/>
                    </a:moveTo>
                    <a:cubicBezTo>
                      <a:pt x="0" y="90973"/>
                      <a:pt x="90977" y="0"/>
                      <a:pt x="203200" y="0"/>
                    </a:cubicBezTo>
                    <a:lnTo>
                      <a:pt x="3251200" y="0"/>
                    </a:lnTo>
                    <a:cubicBezTo>
                      <a:pt x="3363427" y="0"/>
                      <a:pt x="3454400" y="90973"/>
                      <a:pt x="3454400" y="203200"/>
                    </a:cubicBezTo>
                    <a:cubicBezTo>
                      <a:pt x="3454400" y="315427"/>
                      <a:pt x="3363427" y="406400"/>
                      <a:pt x="3251200" y="406400"/>
                    </a:cubicBezTo>
                    <a:lnTo>
                      <a:pt x="203200" y="406400"/>
                    </a:lnTo>
                    <a:cubicBezTo>
                      <a:pt x="90977" y="406400"/>
                      <a:pt x="0" y="315427"/>
                      <a:pt x="0" y="203200"/>
                    </a:cubicBezTo>
                    <a:close/>
                  </a:path>
                </a:pathLst>
              </a:custGeom>
              <a:solidFill>
                <a:schemeClr val="accent4"/>
              </a:solidFill>
              <a:ln w="203200" cap="flat">
                <a:noFill/>
                <a:prstDash val="solid"/>
                <a:miter/>
              </a:ln>
            </p:spPr>
            <p:txBody>
              <a:bodyPr rtlCol="0" anchor="ctr"/>
              <a:lstStyle/>
              <a:p>
                <a:endParaRPr lang="de-DE" noProof="0"/>
              </a:p>
            </p:txBody>
          </p:sp>
        </p:grpSp>
      </p:grpSp>
      <p:cxnSp>
        <p:nvCxnSpPr>
          <p:cNvPr id="14" name="Gerade Verbindung 13">
            <a:extLst>
              <a:ext uri="{FF2B5EF4-FFF2-40B4-BE49-F238E27FC236}">
                <a16:creationId xmlns:a16="http://schemas.microsoft.com/office/drawing/2014/main" id="{EAEE40B3-282E-04A6-5C1C-498F700EC260}"/>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C878EF69-A1A2-0B49-6F6C-F8424F65BE9D}"/>
              </a:ext>
            </a:extLst>
          </p:cNvPr>
          <p:cNvSpPr txBox="1"/>
          <p:nvPr userDrawn="1"/>
        </p:nvSpPr>
        <p:spPr>
          <a:xfrm>
            <a:off x="6273616" y="4937340"/>
            <a:ext cx="4608512" cy="184666"/>
          </a:xfrm>
          <a:prstGeom prst="rect">
            <a:avLst/>
          </a:prstGeom>
          <a:noFill/>
        </p:spPr>
        <p:txBody>
          <a:bodyPr wrap="square" lIns="0" tIns="0" rIns="0" bIns="0" rtlCol="0">
            <a:spAutoFit/>
          </a:bodyPr>
          <a:lstStyle/>
          <a:p>
            <a:pPr>
              <a:spcBef>
                <a:spcPts val="700"/>
              </a:spcBef>
            </a:pPr>
            <a:r>
              <a:rPr lang="de-DE" sz="1200" b="1" noProof="0">
                <a:solidFill>
                  <a:schemeClr val="tx2"/>
                </a:solidFill>
                <a:latin typeface="Arial" panose="020B0604020202020204" pitchFamily="34" charset="0"/>
                <a:cs typeface="Arial" panose="020B0604020202020204" pitchFamily="34" charset="0"/>
              </a:rPr>
              <a:t>München, Dezember 2022 </a:t>
            </a:r>
          </a:p>
        </p:txBody>
      </p:sp>
      <p:pic>
        <p:nvPicPr>
          <p:cNvPr id="16" name="Grafik 15" descr="Ein Bild, das Text, Flasche enthält.&#10;&#10;Automatisch generierte Beschreibung">
            <a:extLst>
              <a:ext uri="{FF2B5EF4-FFF2-40B4-BE49-F238E27FC236}">
                <a16:creationId xmlns:a16="http://schemas.microsoft.com/office/drawing/2014/main" id="{33A5BCF3-AC10-2B8B-2320-8931081D60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5388" y="2268481"/>
            <a:ext cx="817855" cy="247454"/>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6A5C7A56-89DB-4BDC-42F5-5EB79411DC90}"/>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l="11515" r="7040"/>
          <a:stretch/>
        </p:blipFill>
        <p:spPr>
          <a:xfrm>
            <a:off x="6275388" y="3713179"/>
            <a:ext cx="937614" cy="281880"/>
          </a:xfrm>
          <a:prstGeom prst="rect">
            <a:avLst/>
          </a:prstGeom>
        </p:spPr>
      </p:pic>
      <p:sp>
        <p:nvSpPr>
          <p:cNvPr id="18" name="Textfeld 17">
            <a:extLst>
              <a:ext uri="{FF2B5EF4-FFF2-40B4-BE49-F238E27FC236}">
                <a16:creationId xmlns:a16="http://schemas.microsoft.com/office/drawing/2014/main" id="{D20BFED2-6D22-D026-601E-27459D27A696}"/>
              </a:ext>
            </a:extLst>
          </p:cNvPr>
          <p:cNvSpPr txBox="1"/>
          <p:nvPr userDrawn="1"/>
        </p:nvSpPr>
        <p:spPr>
          <a:xfrm>
            <a:off x="7391400" y="2298513"/>
            <a:ext cx="3492500" cy="1292662"/>
          </a:xfrm>
          <a:prstGeom prst="rect">
            <a:avLst/>
          </a:prstGeom>
          <a:noFill/>
        </p:spPr>
        <p:txBody>
          <a:bodyPr wrap="square" lIns="0" tIns="0" rIns="0" bIns="0" rtlCol="0">
            <a:spAutoFit/>
          </a:bodyPr>
          <a:lstStyle/>
          <a:p>
            <a:r>
              <a:rPr lang="de-DE" sz="1200" noProof="0">
                <a:solidFill>
                  <a:srgbClr val="000000"/>
                </a:solidFill>
                <a:latin typeface="Arial" panose="020B0604020202020204" pitchFamily="34" charset="0"/>
                <a:cs typeface="Arial" panose="020B0604020202020204" pitchFamily="34" charset="0"/>
              </a:rPr>
              <a:t>Copyright: Stiftung Medienpädagogik Bayern 2022</a:t>
            </a:r>
            <a:br>
              <a:rPr lang="de-DE" sz="1200" noProof="0">
                <a:solidFill>
                  <a:srgbClr val="000000"/>
                </a:solidFill>
                <a:latin typeface="Arial" panose="020B0604020202020204" pitchFamily="34" charset="0"/>
                <a:cs typeface="Arial" panose="020B0604020202020204" pitchFamily="34" charset="0"/>
              </a:rPr>
            </a:br>
            <a:endParaRPr lang="de-DE" sz="1200" noProof="0">
              <a:solidFill>
                <a:srgbClr val="000000"/>
              </a:solidFill>
              <a:latin typeface="Arial" panose="020B0604020202020204" pitchFamily="34" charset="0"/>
              <a:cs typeface="Arial" panose="020B0604020202020204" pitchFamily="34" charset="0"/>
            </a:endParaRPr>
          </a:p>
          <a:p>
            <a:r>
              <a:rPr lang="de-DE" sz="1200" noProof="0">
                <a:solidFill>
                  <a:srgbClr val="000000"/>
                </a:solidFill>
                <a:latin typeface="Arial" panose="020B0604020202020204" pitchFamily="34" charset="0"/>
                <a:cs typeface="Arial" panose="020B0604020202020204" pitchFamily="34" charset="0"/>
              </a:rPr>
              <a:t>Alle Rechte vorbehalten</a:t>
            </a:r>
            <a:br>
              <a:rPr lang="de-DE" sz="1200" noProof="0">
                <a:solidFill>
                  <a:srgbClr val="000000"/>
                </a:solidFill>
                <a:latin typeface="Arial" panose="020B0604020202020204" pitchFamily="34" charset="0"/>
                <a:cs typeface="Arial" panose="020B0604020202020204" pitchFamily="34" charset="0"/>
              </a:rPr>
            </a:br>
            <a:br>
              <a:rPr lang="de-DE" sz="1200" noProof="0">
                <a:solidFill>
                  <a:srgbClr val="000000"/>
                </a:solidFill>
                <a:latin typeface="Arial" panose="020B0604020202020204" pitchFamily="34" charset="0"/>
                <a:cs typeface="Arial" panose="020B0604020202020204" pitchFamily="34" charset="0"/>
              </a:rPr>
            </a:br>
            <a:r>
              <a:rPr lang="de-DE" sz="1200" noProof="0">
                <a:solidFill>
                  <a:srgbClr val="000000"/>
                </a:solidFill>
                <a:latin typeface="Arial" panose="020B0604020202020204" pitchFamily="34" charset="0"/>
                <a:cs typeface="Arial" panose="020B0604020202020204" pitchFamily="34" charset="0"/>
              </a:rPr>
              <a:t>Die in der Präsentation verwendeten Bilder sind urheberrechtlich geschützt und dürfen nicht von dieser getrennt verwendet werden. </a:t>
            </a:r>
          </a:p>
        </p:txBody>
      </p:sp>
      <p:sp>
        <p:nvSpPr>
          <p:cNvPr id="19" name="Textfeld 18">
            <a:extLst>
              <a:ext uri="{FF2B5EF4-FFF2-40B4-BE49-F238E27FC236}">
                <a16:creationId xmlns:a16="http://schemas.microsoft.com/office/drawing/2014/main" id="{631AEE0D-C487-540A-B03C-B21423FE1D96}"/>
              </a:ext>
            </a:extLst>
          </p:cNvPr>
          <p:cNvSpPr txBox="1"/>
          <p:nvPr userDrawn="1"/>
        </p:nvSpPr>
        <p:spPr>
          <a:xfrm>
            <a:off x="7391400" y="3656009"/>
            <a:ext cx="3492500" cy="369332"/>
          </a:xfrm>
          <a:prstGeom prst="rect">
            <a:avLst/>
          </a:prstGeom>
          <a:noFill/>
        </p:spPr>
        <p:txBody>
          <a:bodyPr wrap="square" lIns="0" tIns="0" rIns="0" bIns="0" rtlCol="0">
            <a:spAutoFit/>
          </a:bodyPr>
          <a:lstStyle/>
          <a:p>
            <a:r>
              <a:rPr lang="de-DE" sz="1200" noProof="0">
                <a:solidFill>
                  <a:srgbClr val="000000"/>
                </a:solidFill>
                <a:latin typeface="Arial" panose="020B0604020202020204" pitchFamily="34" charset="0"/>
                <a:cs typeface="Arial" panose="020B0604020202020204" pitchFamily="34" charset="0"/>
              </a:rPr>
              <a:t>Entwicklung der Materialien gefördert </a:t>
            </a:r>
            <a:br>
              <a:rPr lang="de-DE" sz="1200" noProof="0">
                <a:solidFill>
                  <a:srgbClr val="000000"/>
                </a:solidFill>
                <a:latin typeface="Arial" panose="020B0604020202020204" pitchFamily="34" charset="0"/>
                <a:cs typeface="Arial" panose="020B0604020202020204" pitchFamily="34" charset="0"/>
              </a:rPr>
            </a:br>
            <a:r>
              <a:rPr lang="de-DE" sz="1200" noProof="0">
                <a:solidFill>
                  <a:srgbClr val="000000"/>
                </a:solidFill>
                <a:latin typeface="Arial" panose="020B0604020202020204" pitchFamily="34" charset="0"/>
                <a:cs typeface="Arial" panose="020B0604020202020204" pitchFamily="34" charset="0"/>
              </a:rPr>
              <a:t>durch die Bayerische Staatskanzlei</a:t>
            </a:r>
          </a:p>
        </p:txBody>
      </p:sp>
      <p:sp>
        <p:nvSpPr>
          <p:cNvPr id="20" name="Textfeld 19">
            <a:extLst>
              <a:ext uri="{FF2B5EF4-FFF2-40B4-BE49-F238E27FC236}">
                <a16:creationId xmlns:a16="http://schemas.microsoft.com/office/drawing/2014/main" id="{D91D34D1-155C-EA27-7689-B7F77BAF6F8A}"/>
              </a:ext>
            </a:extLst>
          </p:cNvPr>
          <p:cNvSpPr txBox="1"/>
          <p:nvPr userDrawn="1"/>
        </p:nvSpPr>
        <p:spPr>
          <a:xfrm>
            <a:off x="6275388" y="4239564"/>
            <a:ext cx="4608512" cy="553998"/>
          </a:xfrm>
          <a:prstGeom prst="rect">
            <a:avLst/>
          </a:prstGeom>
          <a:noFill/>
        </p:spPr>
        <p:txBody>
          <a:bodyPr wrap="square" lIns="0" tIns="0" rIns="0" bIns="0" rtlCol="0">
            <a:spAutoFit/>
          </a:bodyPr>
          <a:lstStyle/>
          <a:p>
            <a:pPr>
              <a:spcBef>
                <a:spcPts val="700"/>
              </a:spcBef>
            </a:pPr>
            <a:r>
              <a:rPr lang="de-DE" sz="1200" noProof="0">
                <a:solidFill>
                  <a:srgbClr val="000000"/>
                </a:solidFill>
                <a:effectLst/>
                <a:latin typeface="Arial" panose="020B0604020202020204" pitchFamily="34" charset="0"/>
                <a:cs typeface="Arial" panose="020B0604020202020204" pitchFamily="34" charset="0"/>
              </a:rPr>
              <a:t>Es wird darauf hingewiesen, dass alle Angaben trotz sorgfältiger Bearbeitung ohne Gewähr erfolgen und eine Haftung der Herausgeberin und der Autor:innen ausgeschlossen ist.</a:t>
            </a:r>
            <a:endParaRPr lang="de-DE" sz="1200" noProof="0">
              <a:solidFill>
                <a:srgbClr val="000000"/>
              </a:solidFill>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5580DD2B-AE41-7168-034A-7AEDCC3ED1E1}"/>
              </a:ext>
            </a:extLst>
          </p:cNvPr>
          <p:cNvSpPr txBox="1"/>
          <p:nvPr userDrawn="1"/>
        </p:nvSpPr>
        <p:spPr>
          <a:xfrm>
            <a:off x="1265217" y="2194690"/>
            <a:ext cx="4645025" cy="3318857"/>
          </a:xfrm>
          <a:prstGeom prst="rect">
            <a:avLst/>
          </a:prstGeom>
          <a:noFill/>
        </p:spPr>
        <p:txBody>
          <a:bodyPr wrap="square" lIns="0" tIns="0" rIns="0" bIns="0" rtlCol="0">
            <a:spAutoFit/>
          </a:bodyPr>
          <a:lstStyle/>
          <a:p>
            <a:pPr>
              <a:spcBef>
                <a:spcPts val="700"/>
              </a:spcBef>
            </a:pPr>
            <a:r>
              <a:rPr lang="de-DE" sz="1200" b="1" noProof="0">
                <a:solidFill>
                  <a:schemeClr val="tx2"/>
                </a:solidFill>
                <a:effectLst/>
                <a:latin typeface="Arial" panose="020B0604020202020204" pitchFamily="34" charset="0"/>
                <a:cs typeface="Arial" panose="020B0604020202020204" pitchFamily="34" charset="0"/>
              </a:rPr>
              <a:t>Unterrichtsmaterialien: </a:t>
            </a:r>
            <a:br>
              <a:rPr lang="de-DE" sz="1200" b="1" noProof="0">
                <a:solidFill>
                  <a:schemeClr val="tx2"/>
                </a:solidFill>
                <a:latin typeface="Arial" panose="020B0604020202020204" pitchFamily="34" charset="0"/>
                <a:cs typeface="Arial" panose="020B0604020202020204" pitchFamily="34" charset="0"/>
              </a:rPr>
            </a:br>
            <a:r>
              <a:rPr lang="de-DE" sz="1200" b="1" noProof="0">
                <a:solidFill>
                  <a:srgbClr val="000000"/>
                </a:solidFill>
                <a:latin typeface="Arial" panose="020B0604020202020204" pitchFamily="34" charset="0"/>
                <a:cs typeface="Arial" panose="020B0604020202020204" pitchFamily="34" charset="0"/>
              </a:rPr>
              <a:t>Konzeption: </a:t>
            </a:r>
            <a:r>
              <a:rPr lang="de-DE" sz="1200" noProof="0">
                <a:solidFill>
                  <a:srgbClr val="000000"/>
                </a:solidFill>
                <a:latin typeface="Arial" panose="020B0604020202020204" pitchFamily="34" charset="0"/>
                <a:cs typeface="Arial" panose="020B0604020202020204" pitchFamily="34" charset="0"/>
              </a:rPr>
              <a:t>Stiftung Medienpädagogik Bayern und Helliwood media &amp; education</a:t>
            </a:r>
            <a:br>
              <a:rPr lang="de-DE" sz="1200" noProof="0">
                <a:solidFill>
                  <a:srgbClr val="000000"/>
                </a:solidFill>
                <a:effectLst/>
                <a:latin typeface="Arial" panose="020B0604020202020204" pitchFamily="34" charset="0"/>
                <a:cs typeface="Arial" panose="020B0604020202020204" pitchFamily="34" charset="0"/>
              </a:rPr>
            </a:br>
            <a:r>
              <a:rPr lang="de-DE" sz="1200" b="1" noProof="0">
                <a:solidFill>
                  <a:srgbClr val="000000"/>
                </a:solidFill>
                <a:effectLst/>
                <a:latin typeface="Arial" panose="020B0604020202020204" pitchFamily="34" charset="0"/>
                <a:cs typeface="Arial" panose="020B0604020202020204" pitchFamily="34" charset="0"/>
              </a:rPr>
              <a:t>Redaktion: </a:t>
            </a:r>
            <a:r>
              <a:rPr lang="de-DE" sz="1200" noProof="0">
                <a:solidFill>
                  <a:srgbClr val="000000"/>
                </a:solidFill>
                <a:latin typeface="Arial" panose="020B0604020202020204" pitchFamily="34" charset="0"/>
                <a:cs typeface="Arial" panose="020B0604020202020204" pitchFamily="34" charset="0"/>
              </a:rPr>
              <a:t>Maria Berg, Lina Renken, Katharina Schulz</a:t>
            </a:r>
            <a:br>
              <a:rPr lang="de-DE" sz="1200" noProof="0">
                <a:solidFill>
                  <a:srgbClr val="000000"/>
                </a:solidFill>
                <a:latin typeface="Arial" panose="020B0604020202020204" pitchFamily="34" charset="0"/>
                <a:cs typeface="Arial" panose="020B0604020202020204" pitchFamily="34" charset="0"/>
              </a:rPr>
            </a:br>
            <a:r>
              <a:rPr lang="de-DE" sz="1200" b="1" noProof="0">
                <a:solidFill>
                  <a:srgbClr val="000000"/>
                </a:solidFill>
                <a:latin typeface="Arial" panose="020B0604020202020204" pitchFamily="34" charset="0"/>
                <a:cs typeface="Arial" panose="020B0604020202020204" pitchFamily="34" charset="0"/>
              </a:rPr>
              <a:t>Mitarbeit: </a:t>
            </a:r>
            <a:r>
              <a:rPr lang="de-DE" sz="1200" noProof="0">
                <a:solidFill>
                  <a:srgbClr val="000000"/>
                </a:solidFill>
                <a:latin typeface="Arial" panose="020B0604020202020204" pitchFamily="34" charset="0"/>
                <a:cs typeface="Arial" panose="020B0604020202020204" pitchFamily="34" charset="0"/>
              </a:rPr>
              <a:t>Bettina Ebenbeck, Lisa Leupolz, Jutta Schirmacher </a:t>
            </a:r>
            <a:endParaRPr lang="de-DE" sz="1200" noProof="0"/>
          </a:p>
          <a:p>
            <a:endParaRPr lang="de-DE" sz="1200" b="1" noProof="0">
              <a:solidFill>
                <a:srgbClr val="000000"/>
              </a:solidFill>
              <a:effectLst/>
              <a:latin typeface="Arial" panose="020B0604020202020204" pitchFamily="34" charset="0"/>
              <a:cs typeface="Arial" panose="020B0604020202020204" pitchFamily="34" charset="0"/>
            </a:endParaRPr>
          </a:p>
          <a:p>
            <a:r>
              <a:rPr lang="de-DE" sz="1200" b="1" noProof="0">
                <a:solidFill>
                  <a:srgbClr val="000000"/>
                </a:solidFill>
                <a:latin typeface="Arial" panose="020B0604020202020204" pitchFamily="34" charset="0"/>
                <a:cs typeface="Arial" panose="020B0604020202020204" pitchFamily="34" charset="0"/>
              </a:rPr>
              <a:t>Lehrplanbezug</a:t>
            </a:r>
            <a:r>
              <a:rPr lang="de-DE" sz="1200" b="1" noProof="0">
                <a:solidFill>
                  <a:srgbClr val="000000"/>
                </a:solidFill>
                <a:effectLst/>
                <a:latin typeface="Arial" panose="020B0604020202020204" pitchFamily="34" charset="0"/>
                <a:cs typeface="Arial" panose="020B0604020202020204" pitchFamily="34" charset="0"/>
              </a:rPr>
              <a:t>: </a:t>
            </a:r>
            <a:r>
              <a:rPr lang="de-DE" sz="1200" noProof="0">
                <a:solidFill>
                  <a:srgbClr val="000000"/>
                </a:solidFill>
                <a:effectLst/>
                <a:latin typeface="Arial" panose="020B0604020202020204" pitchFamily="34" charset="0"/>
                <a:cs typeface="Arial" panose="020B0604020202020204" pitchFamily="34" charset="0"/>
              </a:rPr>
              <a:t>Staatsinstitut für Schulqualität und Bildungsforschung (ISB)</a:t>
            </a:r>
            <a:br>
              <a:rPr lang="de-DE" sz="1200" noProof="0">
                <a:solidFill>
                  <a:srgbClr val="000000"/>
                </a:solidFill>
                <a:effectLst/>
                <a:latin typeface="Arial" panose="020B0604020202020204" pitchFamily="34" charset="0"/>
                <a:cs typeface="Arial" panose="020B0604020202020204" pitchFamily="34" charset="0"/>
              </a:rPr>
            </a:br>
            <a:r>
              <a:rPr lang="de-DE" sz="1200" b="1" noProof="0">
                <a:solidFill>
                  <a:srgbClr val="000000"/>
                </a:solidFill>
                <a:effectLst/>
                <a:latin typeface="Arial" panose="020B0604020202020204" pitchFamily="34" charset="0"/>
                <a:cs typeface="Arial" panose="020B0604020202020204" pitchFamily="34" charset="0"/>
              </a:rPr>
              <a:t>Satz/Layout: </a:t>
            </a:r>
            <a:r>
              <a:rPr lang="de-DE" sz="1200" noProof="0">
                <a:solidFill>
                  <a:srgbClr val="000000"/>
                </a:solidFill>
                <a:effectLst/>
                <a:latin typeface="Arial" panose="020B0604020202020204" pitchFamily="34" charset="0"/>
                <a:cs typeface="Arial" panose="020B0604020202020204" pitchFamily="34" charset="0"/>
              </a:rPr>
              <a:t>Erdt ArtWorks GmbH</a:t>
            </a:r>
          </a:p>
          <a:p>
            <a:r>
              <a:rPr lang="de-DE" sz="1200" b="1" noProof="0">
                <a:solidFill>
                  <a:srgbClr val="000000"/>
                </a:solidFill>
                <a:latin typeface="Arial" panose="020B0604020202020204" pitchFamily="34" charset="0"/>
                <a:cs typeface="Arial" panose="020B0604020202020204" pitchFamily="34" charset="0"/>
              </a:rPr>
              <a:t>Illustration: </a:t>
            </a:r>
            <a:r>
              <a:rPr lang="de-DE" sz="1200" noProof="0">
                <a:solidFill>
                  <a:srgbClr val="000000"/>
                </a:solidFill>
                <a:latin typeface="Arial" panose="020B0604020202020204" pitchFamily="34" charset="0"/>
                <a:cs typeface="Arial" panose="020B0604020202020204" pitchFamily="34" charset="0"/>
              </a:rPr>
              <a:t>KIDS interactive GmbH</a:t>
            </a:r>
          </a:p>
          <a:p>
            <a:endParaRPr lang="de-DE" sz="1200" noProof="0">
              <a:solidFill>
                <a:srgbClr val="000000"/>
              </a:solidFill>
              <a:effectLst/>
              <a:latin typeface="Arial" panose="020B0604020202020204" pitchFamily="34" charset="0"/>
              <a:cs typeface="Arial" panose="020B0604020202020204" pitchFamily="34" charset="0"/>
            </a:endParaRPr>
          </a:p>
          <a:p>
            <a:pPr>
              <a:spcBef>
                <a:spcPts val="700"/>
              </a:spcBef>
            </a:pPr>
            <a:r>
              <a:rPr lang="de-DE" sz="1200" b="1" noProof="0">
                <a:solidFill>
                  <a:schemeClr val="tx2"/>
                </a:solidFill>
                <a:latin typeface="Arial" panose="020B0604020202020204" pitchFamily="34" charset="0"/>
                <a:cs typeface="Arial" panose="020B0604020202020204" pitchFamily="34" charset="0"/>
              </a:rPr>
              <a:t>Film-Clip: </a:t>
            </a:r>
            <a:r>
              <a:rPr lang="de-DE" sz="1200" b="1" noProof="0">
                <a:solidFill>
                  <a:schemeClr val="accent1"/>
                </a:solidFill>
                <a:latin typeface="Arial" panose="020B0604020202020204" pitchFamily="34" charset="0"/>
                <a:cs typeface="Arial" panose="020B0604020202020204" pitchFamily="34" charset="0"/>
              </a:rPr>
              <a:t>Sturm im Wald</a:t>
            </a:r>
          </a:p>
          <a:p>
            <a:r>
              <a:rPr lang="de-DE" sz="1200" b="1" noProof="0">
                <a:solidFill>
                  <a:srgbClr val="000000"/>
                </a:solidFill>
                <a:latin typeface="Arial" panose="020B0604020202020204" pitchFamily="34" charset="0"/>
                <a:cs typeface="Arial" panose="020B0604020202020204" pitchFamily="34" charset="0"/>
              </a:rPr>
              <a:t>Konzeption: </a:t>
            </a:r>
            <a:r>
              <a:rPr lang="de-DE" sz="1200" noProof="0">
                <a:solidFill>
                  <a:srgbClr val="000000"/>
                </a:solidFill>
                <a:latin typeface="Arial" panose="020B0604020202020204" pitchFamily="34" charset="0"/>
                <a:cs typeface="Arial" panose="020B0604020202020204" pitchFamily="34" charset="0"/>
              </a:rPr>
              <a:t>Stiftung Medienpädagogik Bayern und </a:t>
            </a:r>
            <a:br>
              <a:rPr lang="de-DE" sz="1200" noProof="0">
                <a:solidFill>
                  <a:srgbClr val="000000"/>
                </a:solidFill>
                <a:latin typeface="Arial" panose="020B0604020202020204" pitchFamily="34" charset="0"/>
                <a:cs typeface="Arial" panose="020B0604020202020204" pitchFamily="34" charset="0"/>
              </a:rPr>
            </a:br>
            <a:r>
              <a:rPr lang="de-DE" sz="1200" noProof="0">
                <a:solidFill>
                  <a:srgbClr val="000000"/>
                </a:solidFill>
                <a:latin typeface="Arial" panose="020B0604020202020204" pitchFamily="34" charset="0"/>
                <a:cs typeface="Arial" panose="020B0604020202020204" pitchFamily="34" charset="0"/>
              </a:rPr>
              <a:t>Helliwood media &amp; education</a:t>
            </a:r>
            <a:br>
              <a:rPr lang="de-DE" sz="1200" noProof="0">
                <a:solidFill>
                  <a:srgbClr val="000000"/>
                </a:solidFill>
                <a:latin typeface="Arial" panose="020B0604020202020204" pitchFamily="34" charset="0"/>
                <a:cs typeface="Arial" panose="020B0604020202020204" pitchFamily="34" charset="0"/>
              </a:rPr>
            </a:br>
            <a:r>
              <a:rPr lang="de-DE" sz="1200" b="1" noProof="0">
                <a:solidFill>
                  <a:srgbClr val="000000"/>
                </a:solidFill>
                <a:latin typeface="Arial" panose="020B0604020202020204" pitchFamily="34" charset="0"/>
                <a:cs typeface="Arial" panose="020B0604020202020204" pitchFamily="34" charset="0"/>
              </a:rPr>
              <a:t>Redaktion: </a:t>
            </a:r>
            <a:r>
              <a:rPr lang="de-DE" sz="1200" noProof="0">
                <a:solidFill>
                  <a:srgbClr val="000000"/>
                </a:solidFill>
                <a:latin typeface="Arial" panose="020B0604020202020204" pitchFamily="34" charset="0"/>
                <a:cs typeface="Arial" panose="020B0604020202020204" pitchFamily="34" charset="0"/>
              </a:rPr>
              <a:t>Stiftung Medienpädagogik Bayern</a:t>
            </a:r>
            <a:br>
              <a:rPr lang="de-DE" sz="1200" noProof="0">
                <a:solidFill>
                  <a:srgbClr val="000000"/>
                </a:solidFill>
                <a:latin typeface="Arial" panose="020B0604020202020204" pitchFamily="34" charset="0"/>
                <a:cs typeface="Arial" panose="020B0604020202020204" pitchFamily="34" charset="0"/>
              </a:rPr>
            </a:br>
            <a:r>
              <a:rPr lang="de-DE" sz="1200" b="1" noProof="0">
                <a:solidFill>
                  <a:srgbClr val="000000"/>
                </a:solidFill>
                <a:latin typeface="Arial" panose="020B0604020202020204" pitchFamily="34" charset="0"/>
                <a:cs typeface="Arial" panose="020B0604020202020204" pitchFamily="34" charset="0"/>
              </a:rPr>
              <a:t>Grafische Gestaltung und Programmierung: </a:t>
            </a:r>
            <a:r>
              <a:rPr lang="de-DE" sz="1200" noProof="0">
                <a:solidFill>
                  <a:srgbClr val="000000"/>
                </a:solidFill>
                <a:latin typeface="Arial" panose="020B0604020202020204" pitchFamily="34" charset="0"/>
                <a:cs typeface="Arial" panose="020B0604020202020204" pitchFamily="34" charset="0"/>
              </a:rPr>
              <a:t>Helliwood media &amp; education</a:t>
            </a:r>
          </a:p>
        </p:txBody>
      </p:sp>
    </p:spTree>
    <p:extLst>
      <p:ext uri="{BB962C8B-B14F-4D97-AF65-F5344CB8AC3E}">
        <p14:creationId xmlns:p14="http://schemas.microsoft.com/office/powerpoint/2010/main" val="196989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p15:clr>
            <a:srgbClr val="FBAE40"/>
          </p15:clr>
        </p15:guide>
        <p15:guide id="9" orient="horz" pos="799">
          <p15:clr>
            <a:srgbClr val="FBAE40"/>
          </p15:clr>
        </p15:guide>
        <p15:guide id="10" pos="3940">
          <p15:clr>
            <a:srgbClr val="FBAE40"/>
          </p15:clr>
        </p15:guide>
        <p15:guide id="11" pos="687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enner Phase 01">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2558657-8851-AD71-6931-B29345304AD3}"/>
              </a:ext>
            </a:extLst>
          </p:cNvPr>
          <p:cNvSpPr/>
          <p:nvPr userDrawn="1"/>
        </p:nvSpPr>
        <p:spPr>
          <a:xfrm>
            <a:off x="6281518" y="1387250"/>
            <a:ext cx="7271196" cy="7271196"/>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
            <a:extLst>
              <a:ext uri="{FF2B5EF4-FFF2-40B4-BE49-F238E27FC236}">
                <a16:creationId xmlns:a16="http://schemas.microsoft.com/office/drawing/2014/main" id="{382351DC-4D60-C280-F5E5-7A7D8779BA73}"/>
              </a:ext>
            </a:extLst>
          </p:cNvPr>
          <p:cNvSpPr txBox="1"/>
          <p:nvPr userDrawn="1"/>
        </p:nvSpPr>
        <p:spPr>
          <a:xfrm>
            <a:off x="7598759" y="1095917"/>
            <a:ext cx="3276000" cy="7325082"/>
          </a:xfrm>
          <a:prstGeom prst="rect">
            <a:avLst/>
          </a:prstGeom>
          <a:noFill/>
        </p:spPr>
        <p:txBody>
          <a:bodyPr wrap="square" rtlCol="0">
            <a:spAutoFit/>
          </a:bodyPr>
          <a:lstStyle/>
          <a:p>
            <a:r>
              <a:rPr lang="en-US" sz="46400" b="1" dirty="0">
                <a:solidFill>
                  <a:schemeClr val="accent5"/>
                </a:solidFill>
                <a:latin typeface="Arial" panose="020B0604020202020204" pitchFamily="34" charset="0"/>
                <a:cs typeface="Arial" panose="020B0604020202020204" pitchFamily="34" charset="0"/>
              </a:rPr>
              <a:t>1</a:t>
            </a:r>
          </a:p>
        </p:txBody>
      </p:sp>
      <p:sp>
        <p:nvSpPr>
          <p:cNvPr id="4" name="Textfeld 3">
            <a:extLst>
              <a:ext uri="{FF2B5EF4-FFF2-40B4-BE49-F238E27FC236}">
                <a16:creationId xmlns:a16="http://schemas.microsoft.com/office/drawing/2014/main" id="{45A9ED84-E4A6-C611-A92C-0DC8EFFE84B3}"/>
              </a:ext>
            </a:extLst>
          </p:cNvPr>
          <p:cNvSpPr txBox="1"/>
          <p:nvPr userDrawn="1"/>
        </p:nvSpPr>
        <p:spPr>
          <a:xfrm>
            <a:off x="371475" y="3805188"/>
            <a:ext cx="5910043" cy="1538883"/>
          </a:xfrm>
          <a:prstGeom prst="rect">
            <a:avLst/>
          </a:prstGeom>
          <a:noFill/>
        </p:spPr>
        <p:txBody>
          <a:bodyPr wrap="square" lIns="0" tIns="0" rIns="0" bIns="0" rtlCol="0">
            <a:spAutoFit/>
          </a:bodyPr>
          <a:lstStyle/>
          <a:p>
            <a:pPr marL="0" lvl="2" eaLnBrk="0" fontAlgn="base">
              <a:spcAft>
                <a:spcPct val="0"/>
              </a:spcAft>
              <a:buSzPct val="75000"/>
              <a:defRPr/>
            </a:pPr>
            <a:r>
              <a:rPr lang="de-DE" sz="5000" b="1" kern="0" dirty="0">
                <a:solidFill>
                  <a:schemeClr val="tx2"/>
                </a:solidFill>
                <a:latin typeface="Arial" panose="020B0604020202020204" pitchFamily="34" charset="0"/>
                <a:ea typeface="Verdana" panose="020B0604030504040204" pitchFamily="34" charset="0"/>
                <a:cs typeface="Arial" panose="020B0604020202020204" pitchFamily="34" charset="0"/>
              </a:rPr>
              <a:t>Sensibilisierung </a:t>
            </a:r>
            <a:br>
              <a:rPr lang="de-DE" sz="5000" b="1" kern="0" dirty="0">
                <a:solidFill>
                  <a:schemeClr val="tx2"/>
                </a:solidFill>
                <a:latin typeface="Arial" panose="020B0604020202020204" pitchFamily="34" charset="0"/>
                <a:ea typeface="Verdana" panose="020B0604030504040204" pitchFamily="34" charset="0"/>
                <a:cs typeface="Arial" panose="020B0604020202020204" pitchFamily="34" charset="0"/>
              </a:rPr>
            </a:br>
            <a:r>
              <a:rPr lang="de-DE" sz="5000" b="1" kern="0" dirty="0">
                <a:solidFill>
                  <a:schemeClr val="tx2"/>
                </a:solidFill>
                <a:latin typeface="Arial" panose="020B0604020202020204" pitchFamily="34" charset="0"/>
                <a:ea typeface="Verdana" panose="020B0604030504040204" pitchFamily="34" charset="0"/>
                <a:cs typeface="Arial" panose="020B0604020202020204" pitchFamily="34" charset="0"/>
              </a:rPr>
              <a:t>und Motivation</a:t>
            </a:r>
          </a:p>
        </p:txBody>
      </p:sp>
      <p:cxnSp>
        <p:nvCxnSpPr>
          <p:cNvPr id="5" name="Gerade Verbindung 4">
            <a:extLst>
              <a:ext uri="{FF2B5EF4-FFF2-40B4-BE49-F238E27FC236}">
                <a16:creationId xmlns:a16="http://schemas.microsoft.com/office/drawing/2014/main" id="{F316B761-CA10-6E42-CC67-ED59DEEFBEB5}"/>
              </a:ext>
            </a:extLst>
          </p:cNvPr>
          <p:cNvCxnSpPr>
            <a:cxnSpLocks/>
          </p:cNvCxnSpPr>
          <p:nvPr userDrawn="1"/>
        </p:nvCxnSpPr>
        <p:spPr>
          <a:xfrm>
            <a:off x="393246" y="3429000"/>
            <a:ext cx="28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712DEAE1-BD87-14B0-2B2B-BE4855042AB9}"/>
              </a:ext>
            </a:extLst>
          </p:cNvPr>
          <p:cNvGrpSpPr/>
          <p:nvPr userDrawn="1"/>
        </p:nvGrpSpPr>
        <p:grpSpPr>
          <a:xfrm>
            <a:off x="1065220" y="722162"/>
            <a:ext cx="1536052" cy="2271363"/>
            <a:chOff x="4693537" y="1720312"/>
            <a:chExt cx="2804551" cy="4147087"/>
          </a:xfrm>
        </p:grpSpPr>
        <p:sp>
          <p:nvSpPr>
            <p:cNvPr id="7" name="Freihandform 6">
              <a:extLst>
                <a:ext uri="{FF2B5EF4-FFF2-40B4-BE49-F238E27FC236}">
                  <a16:creationId xmlns:a16="http://schemas.microsoft.com/office/drawing/2014/main" id="{B75DC9D6-446A-6A85-F62C-8B439EF342E4}"/>
                </a:ext>
              </a:extLst>
            </p:cNvPr>
            <p:cNvSpPr/>
            <p:nvPr/>
          </p:nvSpPr>
          <p:spPr>
            <a:xfrm>
              <a:off x="4693537" y="1720312"/>
              <a:ext cx="2804551" cy="2999008"/>
            </a:xfrm>
            <a:custGeom>
              <a:avLst/>
              <a:gdLst>
                <a:gd name="connsiteX0" fmla="*/ 1961266 w 2804551"/>
                <a:gd name="connsiteY0" fmla="*/ 2999011 h 2999010"/>
                <a:gd name="connsiteX1" fmla="*/ 2306709 w 2804551"/>
                <a:gd name="connsiteY1" fmla="*/ 2470688 h 2999010"/>
                <a:gd name="connsiteX2" fmla="*/ 2804552 w 2804551"/>
                <a:gd name="connsiteY2" fmla="*/ 1403887 h 2999010"/>
                <a:gd name="connsiteX3" fmla="*/ 1331349 w 2804551"/>
                <a:gd name="connsiteY3" fmla="*/ 1807 h 2999010"/>
                <a:gd name="connsiteX4" fmla="*/ 383 w 2804551"/>
                <a:gd name="connsiteY4" fmla="*/ 1363244 h 2999010"/>
                <a:gd name="connsiteX5" fmla="*/ 498226 w 2804551"/>
                <a:gd name="connsiteY5" fmla="*/ 2470688 h 2999010"/>
                <a:gd name="connsiteX6" fmla="*/ 853822 w 2804551"/>
                <a:gd name="connsiteY6" fmla="*/ 2999011 h 2999010"/>
                <a:gd name="connsiteX7" fmla="*/ 1961266 w 2804551"/>
                <a:gd name="connsiteY7" fmla="*/ 2999011 h 2999010"/>
                <a:gd name="connsiteX8" fmla="*/ 1961266 w 2804551"/>
                <a:gd name="connsiteY8" fmla="*/ 2999011 h 299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551" h="2999010">
                  <a:moveTo>
                    <a:pt x="1961266" y="2999011"/>
                  </a:moveTo>
                  <a:cubicBezTo>
                    <a:pt x="2022226" y="2795814"/>
                    <a:pt x="2144146" y="2612934"/>
                    <a:pt x="2306709" y="2470688"/>
                  </a:cubicBezTo>
                  <a:cubicBezTo>
                    <a:pt x="2611509" y="2216684"/>
                    <a:pt x="2804552" y="1830607"/>
                    <a:pt x="2804552" y="1403887"/>
                  </a:cubicBezTo>
                  <a:cubicBezTo>
                    <a:pt x="2804552" y="611407"/>
                    <a:pt x="2144155" y="-38836"/>
                    <a:pt x="1331349" y="1807"/>
                  </a:cubicBezTo>
                  <a:cubicBezTo>
                    <a:pt x="609983" y="32287"/>
                    <a:pt x="20699" y="641887"/>
                    <a:pt x="383" y="1363244"/>
                  </a:cubicBezTo>
                  <a:cubicBezTo>
                    <a:pt x="-9781" y="1810291"/>
                    <a:pt x="183262" y="2206531"/>
                    <a:pt x="498226" y="2470688"/>
                  </a:cubicBezTo>
                  <a:cubicBezTo>
                    <a:pt x="670942" y="2612924"/>
                    <a:pt x="792863" y="2795804"/>
                    <a:pt x="853822" y="2999011"/>
                  </a:cubicBezTo>
                  <a:lnTo>
                    <a:pt x="1961266" y="2999011"/>
                  </a:lnTo>
                  <a:lnTo>
                    <a:pt x="1961266" y="2999011"/>
                  </a:lnTo>
                  <a:close/>
                </a:path>
              </a:pathLst>
            </a:custGeom>
            <a:solidFill>
              <a:srgbClr val="97CCD2">
                <a:alpha val="30000"/>
              </a:srgbClr>
            </a:solidFill>
            <a:ln w="9525" cap="flat">
              <a:noFill/>
              <a:prstDash val="solid"/>
              <a:miter/>
            </a:ln>
          </p:spPr>
          <p:txBody>
            <a:bodyPr rtlCol="0" anchor="ctr"/>
            <a:lstStyle/>
            <a:p>
              <a:endParaRPr lang="en-US">
                <a:solidFill>
                  <a:srgbClr val="97CCD2"/>
                </a:solidFill>
              </a:endParaRPr>
            </a:p>
          </p:txBody>
        </p:sp>
        <p:sp>
          <p:nvSpPr>
            <p:cNvPr id="8" name="Freihandform 7">
              <a:extLst>
                <a:ext uri="{FF2B5EF4-FFF2-40B4-BE49-F238E27FC236}">
                  <a16:creationId xmlns:a16="http://schemas.microsoft.com/office/drawing/2014/main" id="{9CA03BAE-23A0-8FD3-1408-1557ECE6A7FA}"/>
                </a:ext>
              </a:extLst>
            </p:cNvPr>
            <p:cNvSpPr/>
            <p:nvPr/>
          </p:nvSpPr>
          <p:spPr>
            <a:xfrm>
              <a:off x="5553536" y="3053085"/>
              <a:ext cx="1101257" cy="1666231"/>
            </a:xfrm>
            <a:custGeom>
              <a:avLst/>
              <a:gdLst>
                <a:gd name="connsiteX0" fmla="*/ 410381 w 1101257"/>
                <a:gd name="connsiteY0" fmla="*/ 1686554 h 1686553"/>
                <a:gd name="connsiteX1" fmla="*/ 501821 w 1101257"/>
                <a:gd name="connsiteY1" fmla="*/ 1686554 h 1686553"/>
                <a:gd name="connsiteX2" fmla="*/ 95418 w 1101257"/>
                <a:gd name="connsiteY2" fmla="*/ 172717 h 1686553"/>
                <a:gd name="connsiteX3" fmla="*/ 125898 w 1101257"/>
                <a:gd name="connsiteY3" fmla="*/ 172717 h 1686553"/>
                <a:gd name="connsiteX4" fmla="*/ 268135 w 1101257"/>
                <a:gd name="connsiteY4" fmla="*/ 111757 h 1686553"/>
                <a:gd name="connsiteX5" fmla="*/ 339258 w 1101257"/>
                <a:gd name="connsiteY5" fmla="*/ 81277 h 1686553"/>
                <a:gd name="connsiteX6" fmla="*/ 410381 w 1101257"/>
                <a:gd name="connsiteY6" fmla="*/ 111757 h 1686553"/>
                <a:gd name="connsiteX7" fmla="*/ 674538 w 1101257"/>
                <a:gd name="connsiteY7" fmla="*/ 111757 h 1686553"/>
                <a:gd name="connsiteX8" fmla="*/ 745661 w 1101257"/>
                <a:gd name="connsiteY8" fmla="*/ 81277 h 1686553"/>
                <a:gd name="connsiteX9" fmla="*/ 816784 w 1101257"/>
                <a:gd name="connsiteY9" fmla="*/ 111757 h 1686553"/>
                <a:gd name="connsiteX10" fmla="*/ 959021 w 1101257"/>
                <a:gd name="connsiteY10" fmla="*/ 172717 h 1686553"/>
                <a:gd name="connsiteX11" fmla="*/ 989501 w 1101257"/>
                <a:gd name="connsiteY11" fmla="*/ 172717 h 1686553"/>
                <a:gd name="connsiteX12" fmla="*/ 593261 w 1101257"/>
                <a:gd name="connsiteY12" fmla="*/ 1686554 h 1686553"/>
                <a:gd name="connsiteX13" fmla="*/ 684701 w 1101257"/>
                <a:gd name="connsiteY13" fmla="*/ 1686554 h 1686553"/>
                <a:gd name="connsiteX14" fmla="*/ 1101258 w 1101257"/>
                <a:gd name="connsiteY14" fmla="*/ 101594 h 1686553"/>
                <a:gd name="connsiteX15" fmla="*/ 1080941 w 1101257"/>
                <a:gd name="connsiteY15" fmla="*/ 50797 h 1686553"/>
                <a:gd name="connsiteX16" fmla="*/ 1030144 w 1101257"/>
                <a:gd name="connsiteY16" fmla="*/ 60960 h 1686553"/>
                <a:gd name="connsiteX17" fmla="*/ 969184 w 1101257"/>
                <a:gd name="connsiteY17" fmla="*/ 91440 h 1686553"/>
                <a:gd name="connsiteX18" fmla="*/ 887907 w 1101257"/>
                <a:gd name="connsiteY18" fmla="*/ 60960 h 1686553"/>
                <a:gd name="connsiteX19" fmla="*/ 755824 w 1101257"/>
                <a:gd name="connsiteY19" fmla="*/ 0 h 1686553"/>
                <a:gd name="connsiteX20" fmla="*/ 623741 w 1101257"/>
                <a:gd name="connsiteY20" fmla="*/ 60960 h 1686553"/>
                <a:gd name="connsiteX21" fmla="*/ 481504 w 1101257"/>
                <a:gd name="connsiteY21" fmla="*/ 60960 h 1686553"/>
                <a:gd name="connsiteX22" fmla="*/ 349421 w 1101257"/>
                <a:gd name="connsiteY22" fmla="*/ 0 h 1686553"/>
                <a:gd name="connsiteX23" fmla="*/ 349421 w 1101257"/>
                <a:gd name="connsiteY23" fmla="*/ 0 h 1686553"/>
                <a:gd name="connsiteX24" fmla="*/ 217338 w 1101257"/>
                <a:gd name="connsiteY24" fmla="*/ 60960 h 1686553"/>
                <a:gd name="connsiteX25" fmla="*/ 136061 w 1101257"/>
                <a:gd name="connsiteY25" fmla="*/ 91440 h 1686553"/>
                <a:gd name="connsiteX26" fmla="*/ 75101 w 1101257"/>
                <a:gd name="connsiteY26" fmla="*/ 60960 h 1686553"/>
                <a:gd name="connsiteX27" fmla="*/ 24304 w 1101257"/>
                <a:gd name="connsiteY27" fmla="*/ 50797 h 1686553"/>
                <a:gd name="connsiteX28" fmla="*/ 3987 w 1101257"/>
                <a:gd name="connsiteY28" fmla="*/ 101594 h 1686553"/>
                <a:gd name="connsiteX29" fmla="*/ 410381 w 1101257"/>
                <a:gd name="connsiteY29" fmla="*/ 1686554 h 168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257" h="1686553">
                  <a:moveTo>
                    <a:pt x="410381" y="1686554"/>
                  </a:moveTo>
                  <a:lnTo>
                    <a:pt x="501821" y="1686554"/>
                  </a:lnTo>
                  <a:lnTo>
                    <a:pt x="95418" y="172717"/>
                  </a:lnTo>
                  <a:cubicBezTo>
                    <a:pt x="105581" y="172717"/>
                    <a:pt x="115735" y="172717"/>
                    <a:pt x="125898" y="172717"/>
                  </a:cubicBezTo>
                  <a:cubicBezTo>
                    <a:pt x="176695" y="172717"/>
                    <a:pt x="227501" y="152400"/>
                    <a:pt x="268135" y="111757"/>
                  </a:cubicBezTo>
                  <a:cubicBezTo>
                    <a:pt x="288451" y="91440"/>
                    <a:pt x="308778" y="81277"/>
                    <a:pt x="339258" y="81277"/>
                  </a:cubicBezTo>
                  <a:cubicBezTo>
                    <a:pt x="369738" y="81277"/>
                    <a:pt x="390055" y="91440"/>
                    <a:pt x="410381" y="111757"/>
                  </a:cubicBezTo>
                  <a:cubicBezTo>
                    <a:pt x="481504" y="193034"/>
                    <a:pt x="603424" y="193034"/>
                    <a:pt x="674538" y="111757"/>
                  </a:cubicBezTo>
                  <a:cubicBezTo>
                    <a:pt x="694855" y="91440"/>
                    <a:pt x="715181" y="81277"/>
                    <a:pt x="745661" y="81277"/>
                  </a:cubicBezTo>
                  <a:cubicBezTo>
                    <a:pt x="765978" y="81277"/>
                    <a:pt x="796458" y="91440"/>
                    <a:pt x="816784" y="111757"/>
                  </a:cubicBezTo>
                  <a:cubicBezTo>
                    <a:pt x="857427" y="152400"/>
                    <a:pt x="898061" y="172717"/>
                    <a:pt x="959021" y="172717"/>
                  </a:cubicBezTo>
                  <a:cubicBezTo>
                    <a:pt x="969184" y="172717"/>
                    <a:pt x="979338" y="172717"/>
                    <a:pt x="989501" y="172717"/>
                  </a:cubicBezTo>
                  <a:lnTo>
                    <a:pt x="593261" y="1686554"/>
                  </a:lnTo>
                  <a:lnTo>
                    <a:pt x="684701" y="1686554"/>
                  </a:lnTo>
                  <a:lnTo>
                    <a:pt x="1101258" y="101594"/>
                  </a:lnTo>
                  <a:cubicBezTo>
                    <a:pt x="1101258" y="81277"/>
                    <a:pt x="1101258" y="60950"/>
                    <a:pt x="1080941" y="50797"/>
                  </a:cubicBezTo>
                  <a:cubicBezTo>
                    <a:pt x="1060624" y="40634"/>
                    <a:pt x="1040298" y="50797"/>
                    <a:pt x="1030144" y="60960"/>
                  </a:cubicBezTo>
                  <a:cubicBezTo>
                    <a:pt x="1009827" y="81277"/>
                    <a:pt x="989501" y="91440"/>
                    <a:pt x="969184" y="91440"/>
                  </a:cubicBezTo>
                  <a:cubicBezTo>
                    <a:pt x="938704" y="91440"/>
                    <a:pt x="918387" y="81277"/>
                    <a:pt x="887907" y="60960"/>
                  </a:cubicBezTo>
                  <a:cubicBezTo>
                    <a:pt x="847264" y="20317"/>
                    <a:pt x="806631" y="0"/>
                    <a:pt x="755824" y="0"/>
                  </a:cubicBezTo>
                  <a:cubicBezTo>
                    <a:pt x="705018" y="0"/>
                    <a:pt x="664384" y="20317"/>
                    <a:pt x="623741" y="60960"/>
                  </a:cubicBezTo>
                  <a:cubicBezTo>
                    <a:pt x="583098" y="101603"/>
                    <a:pt x="522138" y="101603"/>
                    <a:pt x="481504" y="60960"/>
                  </a:cubicBezTo>
                  <a:cubicBezTo>
                    <a:pt x="451024" y="20317"/>
                    <a:pt x="400227" y="0"/>
                    <a:pt x="349421" y="0"/>
                  </a:cubicBezTo>
                  <a:lnTo>
                    <a:pt x="349421" y="0"/>
                  </a:lnTo>
                  <a:cubicBezTo>
                    <a:pt x="298624" y="0"/>
                    <a:pt x="247818" y="20317"/>
                    <a:pt x="217338" y="60960"/>
                  </a:cubicBezTo>
                  <a:cubicBezTo>
                    <a:pt x="197021" y="81277"/>
                    <a:pt x="166541" y="91440"/>
                    <a:pt x="136061" y="91440"/>
                  </a:cubicBezTo>
                  <a:cubicBezTo>
                    <a:pt x="115744" y="91440"/>
                    <a:pt x="85264" y="81277"/>
                    <a:pt x="75101" y="60960"/>
                  </a:cubicBezTo>
                  <a:cubicBezTo>
                    <a:pt x="64938" y="50797"/>
                    <a:pt x="44621" y="40643"/>
                    <a:pt x="24304" y="50797"/>
                  </a:cubicBezTo>
                  <a:cubicBezTo>
                    <a:pt x="3987" y="60960"/>
                    <a:pt x="-6176" y="81277"/>
                    <a:pt x="3987" y="101594"/>
                  </a:cubicBezTo>
                  <a:lnTo>
                    <a:pt x="410381" y="1686554"/>
                  </a:lnTo>
                  <a:close/>
                </a:path>
              </a:pathLst>
            </a:custGeom>
            <a:solidFill>
              <a:srgbClr val="FFFFFF"/>
            </a:solidFill>
            <a:ln w="9525" cap="flat">
              <a:noFill/>
              <a:prstDash val="solid"/>
              <a:miter/>
            </a:ln>
          </p:spPr>
          <p:txBody>
            <a:bodyPr rtlCol="0" anchor="ctr"/>
            <a:lstStyle/>
            <a:p>
              <a:endParaRPr lang="en-US"/>
            </a:p>
          </p:txBody>
        </p:sp>
        <p:grpSp>
          <p:nvGrpSpPr>
            <p:cNvPr id="9" name="Grafik 5">
              <a:extLst>
                <a:ext uri="{FF2B5EF4-FFF2-40B4-BE49-F238E27FC236}">
                  <a16:creationId xmlns:a16="http://schemas.microsoft.com/office/drawing/2014/main" id="{DDCBDC67-F808-0C6F-40AE-D8FC421AE1F1}"/>
                </a:ext>
              </a:extLst>
            </p:cNvPr>
            <p:cNvGrpSpPr/>
            <p:nvPr/>
          </p:nvGrpSpPr>
          <p:grpSpPr>
            <a:xfrm>
              <a:off x="5547359" y="4719318"/>
              <a:ext cx="1107443" cy="1148081"/>
              <a:chOff x="5547359" y="4719318"/>
              <a:chExt cx="1107443" cy="1148081"/>
            </a:xfrm>
            <a:solidFill>
              <a:srgbClr val="344A5E"/>
            </a:solidFill>
          </p:grpSpPr>
          <p:sp>
            <p:nvSpPr>
              <p:cNvPr id="14" name="Freihandform 13">
                <a:extLst>
                  <a:ext uri="{FF2B5EF4-FFF2-40B4-BE49-F238E27FC236}">
                    <a16:creationId xmlns:a16="http://schemas.microsoft.com/office/drawing/2014/main" id="{124B2099-8FCD-5526-E951-70342E823EDE}"/>
                  </a:ext>
                </a:extLst>
              </p:cNvPr>
              <p:cNvSpPr/>
              <p:nvPr/>
            </p:nvSpPr>
            <p:spPr>
              <a:xfrm>
                <a:off x="5781036" y="5654040"/>
                <a:ext cx="629926" cy="213359"/>
              </a:xfrm>
              <a:custGeom>
                <a:avLst/>
                <a:gdLst>
                  <a:gd name="connsiteX0" fmla="*/ 0 w 629926"/>
                  <a:gd name="connsiteY0" fmla="*/ 0 h 213359"/>
                  <a:gd name="connsiteX1" fmla="*/ 314963 w 629926"/>
                  <a:gd name="connsiteY1" fmla="*/ 213360 h 213359"/>
                  <a:gd name="connsiteX2" fmla="*/ 629926 w 629926"/>
                  <a:gd name="connsiteY2" fmla="*/ 0 h 213359"/>
                  <a:gd name="connsiteX3" fmla="*/ 0 w 629926"/>
                  <a:gd name="connsiteY3" fmla="*/ 0 h 213359"/>
                </a:gdLst>
                <a:ahLst/>
                <a:cxnLst>
                  <a:cxn ang="0">
                    <a:pos x="connsiteX0" y="connsiteY0"/>
                  </a:cxn>
                  <a:cxn ang="0">
                    <a:pos x="connsiteX1" y="connsiteY1"/>
                  </a:cxn>
                  <a:cxn ang="0">
                    <a:pos x="connsiteX2" y="connsiteY2"/>
                  </a:cxn>
                  <a:cxn ang="0">
                    <a:pos x="connsiteX3" y="connsiteY3"/>
                  </a:cxn>
                </a:cxnLst>
                <a:rect l="l" t="t" r="r" b="b"/>
                <a:pathLst>
                  <a:path w="629926" h="213359">
                    <a:moveTo>
                      <a:pt x="0" y="0"/>
                    </a:moveTo>
                    <a:cubicBezTo>
                      <a:pt x="50806" y="121920"/>
                      <a:pt x="172726" y="213360"/>
                      <a:pt x="314963" y="213360"/>
                    </a:cubicBezTo>
                    <a:cubicBezTo>
                      <a:pt x="457200" y="213360"/>
                      <a:pt x="579120" y="121920"/>
                      <a:pt x="629926" y="0"/>
                    </a:cubicBezTo>
                    <a:lnTo>
                      <a:pt x="0" y="0"/>
                    </a:lnTo>
                    <a:close/>
                  </a:path>
                </a:pathLst>
              </a:custGeom>
              <a:solidFill>
                <a:schemeClr val="bg2">
                  <a:lumMod val="75000"/>
                </a:schemeClr>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F9AE9A58-AEFC-95D1-4C61-71E7B1AE937E}"/>
                  </a:ext>
                </a:extLst>
              </p:cNvPr>
              <p:cNvSpPr/>
              <p:nvPr/>
            </p:nvSpPr>
            <p:spPr>
              <a:xfrm>
                <a:off x="5547359" y="4719318"/>
                <a:ext cx="1107443" cy="944883"/>
              </a:xfrm>
              <a:custGeom>
                <a:avLst/>
                <a:gdLst>
                  <a:gd name="connsiteX0" fmla="*/ 924563 w 1107443"/>
                  <a:gd name="connsiteY0" fmla="*/ 955043 h 955043"/>
                  <a:gd name="connsiteX1" fmla="*/ 182880 w 1107443"/>
                  <a:gd name="connsiteY1" fmla="*/ 955043 h 955043"/>
                  <a:gd name="connsiteX2" fmla="*/ 0 w 1107443"/>
                  <a:gd name="connsiteY2" fmla="*/ 772163 h 955043"/>
                  <a:gd name="connsiteX3" fmla="*/ 0 w 1107443"/>
                  <a:gd name="connsiteY3" fmla="*/ 0 h 955043"/>
                  <a:gd name="connsiteX4" fmla="*/ 1107443 w 1107443"/>
                  <a:gd name="connsiteY4" fmla="*/ 0 h 955043"/>
                  <a:gd name="connsiteX5" fmla="*/ 1107443 w 1107443"/>
                  <a:gd name="connsiteY5" fmla="*/ 772163 h 955043"/>
                  <a:gd name="connsiteX6" fmla="*/ 924563 w 1107443"/>
                  <a:gd name="connsiteY6" fmla="*/ 955043 h 9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443" h="955043">
                    <a:moveTo>
                      <a:pt x="924563" y="955043"/>
                    </a:moveTo>
                    <a:lnTo>
                      <a:pt x="182880" y="955043"/>
                    </a:lnTo>
                    <a:cubicBezTo>
                      <a:pt x="81277" y="955043"/>
                      <a:pt x="0" y="873766"/>
                      <a:pt x="0" y="772163"/>
                    </a:cubicBezTo>
                    <a:lnTo>
                      <a:pt x="0" y="0"/>
                    </a:lnTo>
                    <a:lnTo>
                      <a:pt x="1107443" y="0"/>
                    </a:lnTo>
                    <a:lnTo>
                      <a:pt x="1107443" y="772163"/>
                    </a:lnTo>
                    <a:cubicBezTo>
                      <a:pt x="1107443" y="873757"/>
                      <a:pt x="1026157" y="955043"/>
                      <a:pt x="924563" y="955043"/>
                    </a:cubicBezTo>
                    <a:close/>
                  </a:path>
                </a:pathLst>
              </a:custGeom>
              <a:solidFill>
                <a:schemeClr val="bg2">
                  <a:lumMod val="90000"/>
                </a:schemeClr>
              </a:solidFill>
              <a:ln w="9525" cap="flat">
                <a:noFill/>
                <a:prstDash val="solid"/>
                <a:miter/>
              </a:ln>
            </p:spPr>
            <p:txBody>
              <a:bodyPr rtlCol="0" anchor="ctr"/>
              <a:lstStyle/>
              <a:p>
                <a:endParaRPr lang="en-US"/>
              </a:p>
            </p:txBody>
          </p:sp>
        </p:grpSp>
        <p:grpSp>
          <p:nvGrpSpPr>
            <p:cNvPr id="10" name="Grafik 5">
              <a:extLst>
                <a:ext uri="{FF2B5EF4-FFF2-40B4-BE49-F238E27FC236}">
                  <a16:creationId xmlns:a16="http://schemas.microsoft.com/office/drawing/2014/main" id="{DA5EA4DB-2ADB-B529-1CA6-DF94AF239E5A}"/>
                </a:ext>
              </a:extLst>
            </p:cNvPr>
            <p:cNvGrpSpPr/>
            <p:nvPr/>
          </p:nvGrpSpPr>
          <p:grpSpPr>
            <a:xfrm>
              <a:off x="5435603" y="4871723"/>
              <a:ext cx="1320793" cy="579119"/>
              <a:chOff x="5435603" y="4871723"/>
              <a:chExt cx="1320793" cy="579119"/>
            </a:xfrm>
            <a:solidFill>
              <a:schemeClr val="tx1">
                <a:lumMod val="75000"/>
                <a:lumOff val="25000"/>
              </a:schemeClr>
            </a:solidFill>
          </p:grpSpPr>
          <p:sp>
            <p:nvSpPr>
              <p:cNvPr id="12" name="Freihandform 11">
                <a:extLst>
                  <a:ext uri="{FF2B5EF4-FFF2-40B4-BE49-F238E27FC236}">
                    <a16:creationId xmlns:a16="http://schemas.microsoft.com/office/drawing/2014/main" id="{BFAD9F98-8B0F-D3EF-7DA6-A896322A3E20}"/>
                  </a:ext>
                </a:extLst>
              </p:cNvPr>
              <p:cNvSpPr/>
              <p:nvPr/>
            </p:nvSpPr>
            <p:spPr>
              <a:xfrm>
                <a:off x="5435603" y="4871723"/>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1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dirty="0"/>
              </a:p>
            </p:txBody>
          </p:sp>
          <p:sp>
            <p:nvSpPr>
              <p:cNvPr id="13" name="Freihandform 12">
                <a:extLst>
                  <a:ext uri="{FF2B5EF4-FFF2-40B4-BE49-F238E27FC236}">
                    <a16:creationId xmlns:a16="http://schemas.microsoft.com/office/drawing/2014/main" id="{C1B920FA-68C5-3218-2918-BBE37D92BBC5}"/>
                  </a:ext>
                </a:extLst>
              </p:cNvPr>
              <p:cNvSpPr/>
              <p:nvPr/>
            </p:nvSpPr>
            <p:spPr>
              <a:xfrm>
                <a:off x="5435603" y="5227329"/>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0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990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6"/>
                                        </p:tgtEl>
                                        <p:attrNameLst>
                                          <p:attrName>r</p:attrName>
                                        </p:attrNameLst>
                                      </p:cBhvr>
                                    </p:animRot>
                                    <p:animRot by="-240000">
                                      <p:cBhvr>
                                        <p:cTn id="7" dur="100" fill="hold">
                                          <p:stCondLst>
                                            <p:cond delay="100"/>
                                          </p:stCondLst>
                                        </p:cTn>
                                        <p:tgtEl>
                                          <p:spTgt spid="6"/>
                                        </p:tgtEl>
                                        <p:attrNameLst>
                                          <p:attrName>r</p:attrName>
                                        </p:attrNameLst>
                                      </p:cBhvr>
                                    </p:animRot>
                                    <p:animRot by="240000">
                                      <p:cBhvr>
                                        <p:cTn id="8" dur="100" fill="hold">
                                          <p:stCondLst>
                                            <p:cond delay="200"/>
                                          </p:stCondLst>
                                        </p:cTn>
                                        <p:tgtEl>
                                          <p:spTgt spid="6"/>
                                        </p:tgtEl>
                                        <p:attrNameLst>
                                          <p:attrName>r</p:attrName>
                                        </p:attrNameLst>
                                      </p:cBhvr>
                                    </p:animRot>
                                    <p:animRot by="-240000">
                                      <p:cBhvr>
                                        <p:cTn id="9" dur="100" fill="hold">
                                          <p:stCondLst>
                                            <p:cond delay="300"/>
                                          </p:stCondLst>
                                        </p:cTn>
                                        <p:tgtEl>
                                          <p:spTgt spid="6"/>
                                        </p:tgtEl>
                                        <p:attrNameLst>
                                          <p:attrName>r</p:attrName>
                                        </p:attrNameLst>
                                      </p:cBhvr>
                                    </p:animRot>
                                    <p:animRot by="120000">
                                      <p:cBhvr>
                                        <p:cTn id="10"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nner Phase 02">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F8577B6-89B7-2E7F-845B-495025BEC768}"/>
              </a:ext>
            </a:extLst>
          </p:cNvPr>
          <p:cNvSpPr/>
          <p:nvPr userDrawn="1"/>
        </p:nvSpPr>
        <p:spPr>
          <a:xfrm>
            <a:off x="6281518" y="1387250"/>
            <a:ext cx="7271196" cy="7271196"/>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feld 15">
            <a:extLst>
              <a:ext uri="{FF2B5EF4-FFF2-40B4-BE49-F238E27FC236}">
                <a16:creationId xmlns:a16="http://schemas.microsoft.com/office/drawing/2014/main" id="{205A10AE-4923-6CCD-7CB8-F404184B4A8E}"/>
              </a:ext>
            </a:extLst>
          </p:cNvPr>
          <p:cNvSpPr txBox="1"/>
          <p:nvPr userDrawn="1"/>
        </p:nvSpPr>
        <p:spPr>
          <a:xfrm>
            <a:off x="7598759" y="1095917"/>
            <a:ext cx="3276000" cy="7325082"/>
          </a:xfrm>
          <a:prstGeom prst="rect">
            <a:avLst/>
          </a:prstGeom>
          <a:noFill/>
        </p:spPr>
        <p:txBody>
          <a:bodyPr wrap="square" rtlCol="0">
            <a:spAutoFit/>
          </a:bodyPr>
          <a:lstStyle/>
          <a:p>
            <a:r>
              <a:rPr lang="en-US" sz="46400" b="1" dirty="0">
                <a:solidFill>
                  <a:schemeClr val="accent5"/>
                </a:solidFill>
                <a:latin typeface="Arial" panose="020B0604020202020204" pitchFamily="34" charset="0"/>
                <a:cs typeface="Arial" panose="020B0604020202020204" pitchFamily="34" charset="0"/>
              </a:rPr>
              <a:t>2</a:t>
            </a:r>
          </a:p>
        </p:txBody>
      </p:sp>
      <p:sp>
        <p:nvSpPr>
          <p:cNvPr id="17" name="Textfeld 16">
            <a:extLst>
              <a:ext uri="{FF2B5EF4-FFF2-40B4-BE49-F238E27FC236}">
                <a16:creationId xmlns:a16="http://schemas.microsoft.com/office/drawing/2014/main" id="{67E9E9DB-0AF5-0C23-3844-4ADA8A84501A}"/>
              </a:ext>
            </a:extLst>
          </p:cNvPr>
          <p:cNvSpPr txBox="1"/>
          <p:nvPr userDrawn="1"/>
        </p:nvSpPr>
        <p:spPr>
          <a:xfrm>
            <a:off x="371475" y="3805188"/>
            <a:ext cx="5910043" cy="1538883"/>
          </a:xfrm>
          <a:prstGeom prst="rect">
            <a:avLst/>
          </a:prstGeom>
          <a:noFill/>
        </p:spPr>
        <p:txBody>
          <a:bodyPr wrap="square" lIns="0" tIns="0" rIns="0" bIns="0" rtlCol="0">
            <a:spAutoFit/>
          </a:bodyPr>
          <a:lstStyle/>
          <a:p>
            <a:pPr marL="0" lvl="2" eaLnBrk="0" fontAlgn="base">
              <a:spcAft>
                <a:spcPct val="0"/>
              </a:spcAft>
              <a:buSzPct val="75000"/>
              <a:defRPr/>
            </a:pPr>
            <a:r>
              <a:rPr lang="de-DE" sz="5000" b="1" kern="0" dirty="0">
                <a:solidFill>
                  <a:schemeClr val="tx2"/>
                </a:solidFill>
                <a:latin typeface="Arial" panose="020B0604020202020204" pitchFamily="34" charset="0"/>
                <a:ea typeface="Verdana" panose="020B0604030504040204" pitchFamily="34" charset="0"/>
                <a:cs typeface="Arial" panose="020B0604020202020204" pitchFamily="34" charset="0"/>
              </a:rPr>
              <a:t>Aussagen einschätzen</a:t>
            </a:r>
          </a:p>
        </p:txBody>
      </p:sp>
      <p:cxnSp>
        <p:nvCxnSpPr>
          <p:cNvPr id="18" name="Gerade Verbindung 17">
            <a:extLst>
              <a:ext uri="{FF2B5EF4-FFF2-40B4-BE49-F238E27FC236}">
                <a16:creationId xmlns:a16="http://schemas.microsoft.com/office/drawing/2014/main" id="{62422044-24C0-70C7-C12B-6E82230ECD6A}"/>
              </a:ext>
            </a:extLst>
          </p:cNvPr>
          <p:cNvCxnSpPr/>
          <p:nvPr userDrawn="1"/>
        </p:nvCxnSpPr>
        <p:spPr>
          <a:xfrm>
            <a:off x="393246" y="3429000"/>
            <a:ext cx="28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uppieren 18">
            <a:extLst>
              <a:ext uri="{FF2B5EF4-FFF2-40B4-BE49-F238E27FC236}">
                <a16:creationId xmlns:a16="http://schemas.microsoft.com/office/drawing/2014/main" id="{6447B32C-7E94-1DD3-AEFA-0B10FF25582D}"/>
              </a:ext>
            </a:extLst>
          </p:cNvPr>
          <p:cNvGrpSpPr/>
          <p:nvPr userDrawn="1"/>
        </p:nvGrpSpPr>
        <p:grpSpPr>
          <a:xfrm>
            <a:off x="1065220" y="722162"/>
            <a:ext cx="1536052" cy="2271363"/>
            <a:chOff x="4693537" y="1720312"/>
            <a:chExt cx="2804551" cy="4147087"/>
          </a:xfrm>
        </p:grpSpPr>
        <p:sp>
          <p:nvSpPr>
            <p:cNvPr id="20" name="Freihandform 19">
              <a:extLst>
                <a:ext uri="{FF2B5EF4-FFF2-40B4-BE49-F238E27FC236}">
                  <a16:creationId xmlns:a16="http://schemas.microsoft.com/office/drawing/2014/main" id="{39D7C134-4DCC-083C-E55D-1DD6F5AD32BA}"/>
                </a:ext>
              </a:extLst>
            </p:cNvPr>
            <p:cNvSpPr/>
            <p:nvPr/>
          </p:nvSpPr>
          <p:spPr>
            <a:xfrm>
              <a:off x="4693537" y="1720312"/>
              <a:ext cx="2804551" cy="2999008"/>
            </a:xfrm>
            <a:custGeom>
              <a:avLst/>
              <a:gdLst>
                <a:gd name="connsiteX0" fmla="*/ 1961266 w 2804551"/>
                <a:gd name="connsiteY0" fmla="*/ 2999011 h 2999010"/>
                <a:gd name="connsiteX1" fmla="*/ 2306709 w 2804551"/>
                <a:gd name="connsiteY1" fmla="*/ 2470688 h 2999010"/>
                <a:gd name="connsiteX2" fmla="*/ 2804552 w 2804551"/>
                <a:gd name="connsiteY2" fmla="*/ 1403887 h 2999010"/>
                <a:gd name="connsiteX3" fmla="*/ 1331349 w 2804551"/>
                <a:gd name="connsiteY3" fmla="*/ 1807 h 2999010"/>
                <a:gd name="connsiteX4" fmla="*/ 383 w 2804551"/>
                <a:gd name="connsiteY4" fmla="*/ 1363244 h 2999010"/>
                <a:gd name="connsiteX5" fmla="*/ 498226 w 2804551"/>
                <a:gd name="connsiteY5" fmla="*/ 2470688 h 2999010"/>
                <a:gd name="connsiteX6" fmla="*/ 853822 w 2804551"/>
                <a:gd name="connsiteY6" fmla="*/ 2999011 h 2999010"/>
                <a:gd name="connsiteX7" fmla="*/ 1961266 w 2804551"/>
                <a:gd name="connsiteY7" fmla="*/ 2999011 h 2999010"/>
                <a:gd name="connsiteX8" fmla="*/ 1961266 w 2804551"/>
                <a:gd name="connsiteY8" fmla="*/ 2999011 h 299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551" h="2999010">
                  <a:moveTo>
                    <a:pt x="1961266" y="2999011"/>
                  </a:moveTo>
                  <a:cubicBezTo>
                    <a:pt x="2022226" y="2795814"/>
                    <a:pt x="2144146" y="2612934"/>
                    <a:pt x="2306709" y="2470688"/>
                  </a:cubicBezTo>
                  <a:cubicBezTo>
                    <a:pt x="2611509" y="2216684"/>
                    <a:pt x="2804552" y="1830607"/>
                    <a:pt x="2804552" y="1403887"/>
                  </a:cubicBezTo>
                  <a:cubicBezTo>
                    <a:pt x="2804552" y="611407"/>
                    <a:pt x="2144155" y="-38836"/>
                    <a:pt x="1331349" y="1807"/>
                  </a:cubicBezTo>
                  <a:cubicBezTo>
                    <a:pt x="609983" y="32287"/>
                    <a:pt x="20699" y="641887"/>
                    <a:pt x="383" y="1363244"/>
                  </a:cubicBezTo>
                  <a:cubicBezTo>
                    <a:pt x="-9781" y="1810291"/>
                    <a:pt x="183262" y="2206531"/>
                    <a:pt x="498226" y="2470688"/>
                  </a:cubicBezTo>
                  <a:cubicBezTo>
                    <a:pt x="670942" y="2612924"/>
                    <a:pt x="792863" y="2795804"/>
                    <a:pt x="853822" y="2999011"/>
                  </a:cubicBezTo>
                  <a:lnTo>
                    <a:pt x="1961266" y="2999011"/>
                  </a:lnTo>
                  <a:lnTo>
                    <a:pt x="1961266" y="2999011"/>
                  </a:lnTo>
                  <a:close/>
                </a:path>
              </a:pathLst>
            </a:custGeom>
            <a:solidFill>
              <a:srgbClr val="97CCD2">
                <a:alpha val="30000"/>
              </a:srgbClr>
            </a:solidFill>
            <a:ln w="9525" cap="flat">
              <a:noFill/>
              <a:prstDash val="solid"/>
              <a:miter/>
            </a:ln>
          </p:spPr>
          <p:txBody>
            <a:bodyPr rtlCol="0" anchor="ctr"/>
            <a:lstStyle/>
            <a:p>
              <a:endParaRPr lang="en-US">
                <a:solidFill>
                  <a:srgbClr val="97CCD2"/>
                </a:solidFill>
              </a:endParaRPr>
            </a:p>
          </p:txBody>
        </p:sp>
        <p:sp>
          <p:nvSpPr>
            <p:cNvPr id="21" name="Freihandform 20">
              <a:extLst>
                <a:ext uri="{FF2B5EF4-FFF2-40B4-BE49-F238E27FC236}">
                  <a16:creationId xmlns:a16="http://schemas.microsoft.com/office/drawing/2014/main" id="{29296382-62C5-208D-ED9C-1FEFBE041069}"/>
                </a:ext>
              </a:extLst>
            </p:cNvPr>
            <p:cNvSpPr/>
            <p:nvPr/>
          </p:nvSpPr>
          <p:spPr>
            <a:xfrm>
              <a:off x="5553536" y="3053085"/>
              <a:ext cx="1101257" cy="1666231"/>
            </a:xfrm>
            <a:custGeom>
              <a:avLst/>
              <a:gdLst>
                <a:gd name="connsiteX0" fmla="*/ 410381 w 1101257"/>
                <a:gd name="connsiteY0" fmla="*/ 1686554 h 1686553"/>
                <a:gd name="connsiteX1" fmla="*/ 501821 w 1101257"/>
                <a:gd name="connsiteY1" fmla="*/ 1686554 h 1686553"/>
                <a:gd name="connsiteX2" fmla="*/ 95418 w 1101257"/>
                <a:gd name="connsiteY2" fmla="*/ 172717 h 1686553"/>
                <a:gd name="connsiteX3" fmla="*/ 125898 w 1101257"/>
                <a:gd name="connsiteY3" fmla="*/ 172717 h 1686553"/>
                <a:gd name="connsiteX4" fmla="*/ 268135 w 1101257"/>
                <a:gd name="connsiteY4" fmla="*/ 111757 h 1686553"/>
                <a:gd name="connsiteX5" fmla="*/ 339258 w 1101257"/>
                <a:gd name="connsiteY5" fmla="*/ 81277 h 1686553"/>
                <a:gd name="connsiteX6" fmla="*/ 410381 w 1101257"/>
                <a:gd name="connsiteY6" fmla="*/ 111757 h 1686553"/>
                <a:gd name="connsiteX7" fmla="*/ 674538 w 1101257"/>
                <a:gd name="connsiteY7" fmla="*/ 111757 h 1686553"/>
                <a:gd name="connsiteX8" fmla="*/ 745661 w 1101257"/>
                <a:gd name="connsiteY8" fmla="*/ 81277 h 1686553"/>
                <a:gd name="connsiteX9" fmla="*/ 816784 w 1101257"/>
                <a:gd name="connsiteY9" fmla="*/ 111757 h 1686553"/>
                <a:gd name="connsiteX10" fmla="*/ 959021 w 1101257"/>
                <a:gd name="connsiteY10" fmla="*/ 172717 h 1686553"/>
                <a:gd name="connsiteX11" fmla="*/ 989501 w 1101257"/>
                <a:gd name="connsiteY11" fmla="*/ 172717 h 1686553"/>
                <a:gd name="connsiteX12" fmla="*/ 593261 w 1101257"/>
                <a:gd name="connsiteY12" fmla="*/ 1686554 h 1686553"/>
                <a:gd name="connsiteX13" fmla="*/ 684701 w 1101257"/>
                <a:gd name="connsiteY13" fmla="*/ 1686554 h 1686553"/>
                <a:gd name="connsiteX14" fmla="*/ 1101258 w 1101257"/>
                <a:gd name="connsiteY14" fmla="*/ 101594 h 1686553"/>
                <a:gd name="connsiteX15" fmla="*/ 1080941 w 1101257"/>
                <a:gd name="connsiteY15" fmla="*/ 50797 h 1686553"/>
                <a:gd name="connsiteX16" fmla="*/ 1030144 w 1101257"/>
                <a:gd name="connsiteY16" fmla="*/ 60960 h 1686553"/>
                <a:gd name="connsiteX17" fmla="*/ 969184 w 1101257"/>
                <a:gd name="connsiteY17" fmla="*/ 91440 h 1686553"/>
                <a:gd name="connsiteX18" fmla="*/ 887907 w 1101257"/>
                <a:gd name="connsiteY18" fmla="*/ 60960 h 1686553"/>
                <a:gd name="connsiteX19" fmla="*/ 755824 w 1101257"/>
                <a:gd name="connsiteY19" fmla="*/ 0 h 1686553"/>
                <a:gd name="connsiteX20" fmla="*/ 623741 w 1101257"/>
                <a:gd name="connsiteY20" fmla="*/ 60960 h 1686553"/>
                <a:gd name="connsiteX21" fmla="*/ 481504 w 1101257"/>
                <a:gd name="connsiteY21" fmla="*/ 60960 h 1686553"/>
                <a:gd name="connsiteX22" fmla="*/ 349421 w 1101257"/>
                <a:gd name="connsiteY22" fmla="*/ 0 h 1686553"/>
                <a:gd name="connsiteX23" fmla="*/ 349421 w 1101257"/>
                <a:gd name="connsiteY23" fmla="*/ 0 h 1686553"/>
                <a:gd name="connsiteX24" fmla="*/ 217338 w 1101257"/>
                <a:gd name="connsiteY24" fmla="*/ 60960 h 1686553"/>
                <a:gd name="connsiteX25" fmla="*/ 136061 w 1101257"/>
                <a:gd name="connsiteY25" fmla="*/ 91440 h 1686553"/>
                <a:gd name="connsiteX26" fmla="*/ 75101 w 1101257"/>
                <a:gd name="connsiteY26" fmla="*/ 60960 h 1686553"/>
                <a:gd name="connsiteX27" fmla="*/ 24304 w 1101257"/>
                <a:gd name="connsiteY27" fmla="*/ 50797 h 1686553"/>
                <a:gd name="connsiteX28" fmla="*/ 3987 w 1101257"/>
                <a:gd name="connsiteY28" fmla="*/ 101594 h 1686553"/>
                <a:gd name="connsiteX29" fmla="*/ 410381 w 1101257"/>
                <a:gd name="connsiteY29" fmla="*/ 1686554 h 168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257" h="1686553">
                  <a:moveTo>
                    <a:pt x="410381" y="1686554"/>
                  </a:moveTo>
                  <a:lnTo>
                    <a:pt x="501821" y="1686554"/>
                  </a:lnTo>
                  <a:lnTo>
                    <a:pt x="95418" y="172717"/>
                  </a:lnTo>
                  <a:cubicBezTo>
                    <a:pt x="105581" y="172717"/>
                    <a:pt x="115735" y="172717"/>
                    <a:pt x="125898" y="172717"/>
                  </a:cubicBezTo>
                  <a:cubicBezTo>
                    <a:pt x="176695" y="172717"/>
                    <a:pt x="227501" y="152400"/>
                    <a:pt x="268135" y="111757"/>
                  </a:cubicBezTo>
                  <a:cubicBezTo>
                    <a:pt x="288451" y="91440"/>
                    <a:pt x="308778" y="81277"/>
                    <a:pt x="339258" y="81277"/>
                  </a:cubicBezTo>
                  <a:cubicBezTo>
                    <a:pt x="369738" y="81277"/>
                    <a:pt x="390055" y="91440"/>
                    <a:pt x="410381" y="111757"/>
                  </a:cubicBezTo>
                  <a:cubicBezTo>
                    <a:pt x="481504" y="193034"/>
                    <a:pt x="603424" y="193034"/>
                    <a:pt x="674538" y="111757"/>
                  </a:cubicBezTo>
                  <a:cubicBezTo>
                    <a:pt x="694855" y="91440"/>
                    <a:pt x="715181" y="81277"/>
                    <a:pt x="745661" y="81277"/>
                  </a:cubicBezTo>
                  <a:cubicBezTo>
                    <a:pt x="765978" y="81277"/>
                    <a:pt x="796458" y="91440"/>
                    <a:pt x="816784" y="111757"/>
                  </a:cubicBezTo>
                  <a:cubicBezTo>
                    <a:pt x="857427" y="152400"/>
                    <a:pt x="898061" y="172717"/>
                    <a:pt x="959021" y="172717"/>
                  </a:cubicBezTo>
                  <a:cubicBezTo>
                    <a:pt x="969184" y="172717"/>
                    <a:pt x="979338" y="172717"/>
                    <a:pt x="989501" y="172717"/>
                  </a:cubicBezTo>
                  <a:lnTo>
                    <a:pt x="593261" y="1686554"/>
                  </a:lnTo>
                  <a:lnTo>
                    <a:pt x="684701" y="1686554"/>
                  </a:lnTo>
                  <a:lnTo>
                    <a:pt x="1101258" y="101594"/>
                  </a:lnTo>
                  <a:cubicBezTo>
                    <a:pt x="1101258" y="81277"/>
                    <a:pt x="1101258" y="60950"/>
                    <a:pt x="1080941" y="50797"/>
                  </a:cubicBezTo>
                  <a:cubicBezTo>
                    <a:pt x="1060624" y="40634"/>
                    <a:pt x="1040298" y="50797"/>
                    <a:pt x="1030144" y="60960"/>
                  </a:cubicBezTo>
                  <a:cubicBezTo>
                    <a:pt x="1009827" y="81277"/>
                    <a:pt x="989501" y="91440"/>
                    <a:pt x="969184" y="91440"/>
                  </a:cubicBezTo>
                  <a:cubicBezTo>
                    <a:pt x="938704" y="91440"/>
                    <a:pt x="918387" y="81277"/>
                    <a:pt x="887907" y="60960"/>
                  </a:cubicBezTo>
                  <a:cubicBezTo>
                    <a:pt x="847264" y="20317"/>
                    <a:pt x="806631" y="0"/>
                    <a:pt x="755824" y="0"/>
                  </a:cubicBezTo>
                  <a:cubicBezTo>
                    <a:pt x="705018" y="0"/>
                    <a:pt x="664384" y="20317"/>
                    <a:pt x="623741" y="60960"/>
                  </a:cubicBezTo>
                  <a:cubicBezTo>
                    <a:pt x="583098" y="101603"/>
                    <a:pt x="522138" y="101603"/>
                    <a:pt x="481504" y="60960"/>
                  </a:cubicBezTo>
                  <a:cubicBezTo>
                    <a:pt x="451024" y="20317"/>
                    <a:pt x="400227" y="0"/>
                    <a:pt x="349421" y="0"/>
                  </a:cubicBezTo>
                  <a:lnTo>
                    <a:pt x="349421" y="0"/>
                  </a:lnTo>
                  <a:cubicBezTo>
                    <a:pt x="298624" y="0"/>
                    <a:pt x="247818" y="20317"/>
                    <a:pt x="217338" y="60960"/>
                  </a:cubicBezTo>
                  <a:cubicBezTo>
                    <a:pt x="197021" y="81277"/>
                    <a:pt x="166541" y="91440"/>
                    <a:pt x="136061" y="91440"/>
                  </a:cubicBezTo>
                  <a:cubicBezTo>
                    <a:pt x="115744" y="91440"/>
                    <a:pt x="85264" y="81277"/>
                    <a:pt x="75101" y="60960"/>
                  </a:cubicBezTo>
                  <a:cubicBezTo>
                    <a:pt x="64938" y="50797"/>
                    <a:pt x="44621" y="40643"/>
                    <a:pt x="24304" y="50797"/>
                  </a:cubicBezTo>
                  <a:cubicBezTo>
                    <a:pt x="3987" y="60960"/>
                    <a:pt x="-6176" y="81277"/>
                    <a:pt x="3987" y="101594"/>
                  </a:cubicBezTo>
                  <a:lnTo>
                    <a:pt x="410381" y="1686554"/>
                  </a:lnTo>
                  <a:close/>
                </a:path>
              </a:pathLst>
            </a:custGeom>
            <a:solidFill>
              <a:srgbClr val="FFFFFF"/>
            </a:solidFill>
            <a:ln w="9525" cap="flat">
              <a:noFill/>
              <a:prstDash val="solid"/>
              <a:miter/>
            </a:ln>
          </p:spPr>
          <p:txBody>
            <a:bodyPr rtlCol="0" anchor="ctr"/>
            <a:lstStyle/>
            <a:p>
              <a:endParaRPr lang="en-US"/>
            </a:p>
          </p:txBody>
        </p:sp>
        <p:grpSp>
          <p:nvGrpSpPr>
            <p:cNvPr id="22" name="Grafik 5">
              <a:extLst>
                <a:ext uri="{FF2B5EF4-FFF2-40B4-BE49-F238E27FC236}">
                  <a16:creationId xmlns:a16="http://schemas.microsoft.com/office/drawing/2014/main" id="{81513DC3-5E98-E0CB-1310-EEF1AE19D898}"/>
                </a:ext>
              </a:extLst>
            </p:cNvPr>
            <p:cNvGrpSpPr/>
            <p:nvPr/>
          </p:nvGrpSpPr>
          <p:grpSpPr>
            <a:xfrm>
              <a:off x="5547359" y="4719318"/>
              <a:ext cx="1107443" cy="1148081"/>
              <a:chOff x="5547359" y="4719318"/>
              <a:chExt cx="1107443" cy="1148081"/>
            </a:xfrm>
            <a:solidFill>
              <a:srgbClr val="344A5E"/>
            </a:solidFill>
          </p:grpSpPr>
          <p:sp>
            <p:nvSpPr>
              <p:cNvPr id="26" name="Freihandform 25">
                <a:extLst>
                  <a:ext uri="{FF2B5EF4-FFF2-40B4-BE49-F238E27FC236}">
                    <a16:creationId xmlns:a16="http://schemas.microsoft.com/office/drawing/2014/main" id="{168E7DF5-27F8-2B07-375A-8FD1D2DE224E}"/>
                  </a:ext>
                </a:extLst>
              </p:cNvPr>
              <p:cNvSpPr/>
              <p:nvPr/>
            </p:nvSpPr>
            <p:spPr>
              <a:xfrm>
                <a:off x="5781036" y="5654040"/>
                <a:ext cx="629926" cy="213359"/>
              </a:xfrm>
              <a:custGeom>
                <a:avLst/>
                <a:gdLst>
                  <a:gd name="connsiteX0" fmla="*/ 0 w 629926"/>
                  <a:gd name="connsiteY0" fmla="*/ 0 h 213359"/>
                  <a:gd name="connsiteX1" fmla="*/ 314963 w 629926"/>
                  <a:gd name="connsiteY1" fmla="*/ 213360 h 213359"/>
                  <a:gd name="connsiteX2" fmla="*/ 629926 w 629926"/>
                  <a:gd name="connsiteY2" fmla="*/ 0 h 213359"/>
                  <a:gd name="connsiteX3" fmla="*/ 0 w 629926"/>
                  <a:gd name="connsiteY3" fmla="*/ 0 h 213359"/>
                </a:gdLst>
                <a:ahLst/>
                <a:cxnLst>
                  <a:cxn ang="0">
                    <a:pos x="connsiteX0" y="connsiteY0"/>
                  </a:cxn>
                  <a:cxn ang="0">
                    <a:pos x="connsiteX1" y="connsiteY1"/>
                  </a:cxn>
                  <a:cxn ang="0">
                    <a:pos x="connsiteX2" y="connsiteY2"/>
                  </a:cxn>
                  <a:cxn ang="0">
                    <a:pos x="connsiteX3" y="connsiteY3"/>
                  </a:cxn>
                </a:cxnLst>
                <a:rect l="l" t="t" r="r" b="b"/>
                <a:pathLst>
                  <a:path w="629926" h="213359">
                    <a:moveTo>
                      <a:pt x="0" y="0"/>
                    </a:moveTo>
                    <a:cubicBezTo>
                      <a:pt x="50806" y="121920"/>
                      <a:pt x="172726" y="213360"/>
                      <a:pt x="314963" y="213360"/>
                    </a:cubicBezTo>
                    <a:cubicBezTo>
                      <a:pt x="457200" y="213360"/>
                      <a:pt x="579120" y="121920"/>
                      <a:pt x="629926" y="0"/>
                    </a:cubicBezTo>
                    <a:lnTo>
                      <a:pt x="0" y="0"/>
                    </a:lnTo>
                    <a:close/>
                  </a:path>
                </a:pathLst>
              </a:custGeom>
              <a:solidFill>
                <a:schemeClr val="bg2">
                  <a:lumMod val="75000"/>
                </a:schemeClr>
              </a:solidFill>
              <a:ln w="9525"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8ADD6FC4-6E0D-A000-C7CF-6C523A4324AA}"/>
                  </a:ext>
                </a:extLst>
              </p:cNvPr>
              <p:cNvSpPr/>
              <p:nvPr/>
            </p:nvSpPr>
            <p:spPr>
              <a:xfrm>
                <a:off x="5547359" y="4719318"/>
                <a:ext cx="1107443" cy="944883"/>
              </a:xfrm>
              <a:custGeom>
                <a:avLst/>
                <a:gdLst>
                  <a:gd name="connsiteX0" fmla="*/ 924563 w 1107443"/>
                  <a:gd name="connsiteY0" fmla="*/ 955043 h 955043"/>
                  <a:gd name="connsiteX1" fmla="*/ 182880 w 1107443"/>
                  <a:gd name="connsiteY1" fmla="*/ 955043 h 955043"/>
                  <a:gd name="connsiteX2" fmla="*/ 0 w 1107443"/>
                  <a:gd name="connsiteY2" fmla="*/ 772163 h 955043"/>
                  <a:gd name="connsiteX3" fmla="*/ 0 w 1107443"/>
                  <a:gd name="connsiteY3" fmla="*/ 0 h 955043"/>
                  <a:gd name="connsiteX4" fmla="*/ 1107443 w 1107443"/>
                  <a:gd name="connsiteY4" fmla="*/ 0 h 955043"/>
                  <a:gd name="connsiteX5" fmla="*/ 1107443 w 1107443"/>
                  <a:gd name="connsiteY5" fmla="*/ 772163 h 955043"/>
                  <a:gd name="connsiteX6" fmla="*/ 924563 w 1107443"/>
                  <a:gd name="connsiteY6" fmla="*/ 955043 h 9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443" h="955043">
                    <a:moveTo>
                      <a:pt x="924563" y="955043"/>
                    </a:moveTo>
                    <a:lnTo>
                      <a:pt x="182880" y="955043"/>
                    </a:lnTo>
                    <a:cubicBezTo>
                      <a:pt x="81277" y="955043"/>
                      <a:pt x="0" y="873766"/>
                      <a:pt x="0" y="772163"/>
                    </a:cubicBezTo>
                    <a:lnTo>
                      <a:pt x="0" y="0"/>
                    </a:lnTo>
                    <a:lnTo>
                      <a:pt x="1107443" y="0"/>
                    </a:lnTo>
                    <a:lnTo>
                      <a:pt x="1107443" y="772163"/>
                    </a:lnTo>
                    <a:cubicBezTo>
                      <a:pt x="1107443" y="873757"/>
                      <a:pt x="1026157" y="955043"/>
                      <a:pt x="924563" y="955043"/>
                    </a:cubicBezTo>
                    <a:close/>
                  </a:path>
                </a:pathLst>
              </a:custGeom>
              <a:solidFill>
                <a:schemeClr val="bg2">
                  <a:lumMod val="90000"/>
                </a:schemeClr>
              </a:solidFill>
              <a:ln w="9525" cap="flat">
                <a:noFill/>
                <a:prstDash val="solid"/>
                <a:miter/>
              </a:ln>
            </p:spPr>
            <p:txBody>
              <a:bodyPr rtlCol="0" anchor="ctr"/>
              <a:lstStyle/>
              <a:p>
                <a:endParaRPr lang="en-US"/>
              </a:p>
            </p:txBody>
          </p:sp>
        </p:grpSp>
        <p:grpSp>
          <p:nvGrpSpPr>
            <p:cNvPr id="23" name="Grafik 5">
              <a:extLst>
                <a:ext uri="{FF2B5EF4-FFF2-40B4-BE49-F238E27FC236}">
                  <a16:creationId xmlns:a16="http://schemas.microsoft.com/office/drawing/2014/main" id="{19CE6400-6879-4790-B9B3-A74BE8BCA8DA}"/>
                </a:ext>
              </a:extLst>
            </p:cNvPr>
            <p:cNvGrpSpPr/>
            <p:nvPr/>
          </p:nvGrpSpPr>
          <p:grpSpPr>
            <a:xfrm>
              <a:off x="5435603" y="4871723"/>
              <a:ext cx="1320793" cy="579119"/>
              <a:chOff x="5435603" y="4871723"/>
              <a:chExt cx="1320793" cy="579119"/>
            </a:xfrm>
            <a:solidFill>
              <a:schemeClr val="tx1">
                <a:lumMod val="75000"/>
                <a:lumOff val="25000"/>
              </a:schemeClr>
            </a:solidFill>
          </p:grpSpPr>
          <p:sp>
            <p:nvSpPr>
              <p:cNvPr id="24" name="Freihandform 23">
                <a:extLst>
                  <a:ext uri="{FF2B5EF4-FFF2-40B4-BE49-F238E27FC236}">
                    <a16:creationId xmlns:a16="http://schemas.microsoft.com/office/drawing/2014/main" id="{693D45A5-5C01-9536-2DDC-BA7AF54E412E}"/>
                  </a:ext>
                </a:extLst>
              </p:cNvPr>
              <p:cNvSpPr/>
              <p:nvPr/>
            </p:nvSpPr>
            <p:spPr>
              <a:xfrm>
                <a:off x="5435603" y="4871723"/>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1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dirty="0"/>
              </a:p>
            </p:txBody>
          </p:sp>
          <p:sp>
            <p:nvSpPr>
              <p:cNvPr id="25" name="Freihandform 24">
                <a:extLst>
                  <a:ext uri="{FF2B5EF4-FFF2-40B4-BE49-F238E27FC236}">
                    <a16:creationId xmlns:a16="http://schemas.microsoft.com/office/drawing/2014/main" id="{998E71A7-350E-76A1-7589-C0E7A3B195DE}"/>
                  </a:ext>
                </a:extLst>
              </p:cNvPr>
              <p:cNvSpPr/>
              <p:nvPr/>
            </p:nvSpPr>
            <p:spPr>
              <a:xfrm>
                <a:off x="5435603" y="5227329"/>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0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3263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19"/>
                                        </p:tgtEl>
                                        <p:attrNameLst>
                                          <p:attrName>r</p:attrName>
                                        </p:attrNameLst>
                                      </p:cBhvr>
                                    </p:animRot>
                                    <p:animRot by="-240000">
                                      <p:cBhvr>
                                        <p:cTn id="7" dur="100" fill="hold">
                                          <p:stCondLst>
                                            <p:cond delay="100"/>
                                          </p:stCondLst>
                                        </p:cTn>
                                        <p:tgtEl>
                                          <p:spTgt spid="19"/>
                                        </p:tgtEl>
                                        <p:attrNameLst>
                                          <p:attrName>r</p:attrName>
                                        </p:attrNameLst>
                                      </p:cBhvr>
                                    </p:animRot>
                                    <p:animRot by="240000">
                                      <p:cBhvr>
                                        <p:cTn id="8" dur="100" fill="hold">
                                          <p:stCondLst>
                                            <p:cond delay="200"/>
                                          </p:stCondLst>
                                        </p:cTn>
                                        <p:tgtEl>
                                          <p:spTgt spid="19"/>
                                        </p:tgtEl>
                                        <p:attrNameLst>
                                          <p:attrName>r</p:attrName>
                                        </p:attrNameLst>
                                      </p:cBhvr>
                                    </p:animRot>
                                    <p:animRot by="-240000">
                                      <p:cBhvr>
                                        <p:cTn id="9" dur="100" fill="hold">
                                          <p:stCondLst>
                                            <p:cond delay="300"/>
                                          </p:stCondLst>
                                        </p:cTn>
                                        <p:tgtEl>
                                          <p:spTgt spid="19"/>
                                        </p:tgtEl>
                                        <p:attrNameLst>
                                          <p:attrName>r</p:attrName>
                                        </p:attrNameLst>
                                      </p:cBhvr>
                                    </p:animRot>
                                    <p:animRot by="120000">
                                      <p:cBhvr>
                                        <p:cTn id="10" dur="100" fill="hold">
                                          <p:stCondLst>
                                            <p:cond delay="4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nner Phase 03">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3EF638A-90BC-82DE-3342-2C1528015F87}"/>
              </a:ext>
            </a:extLst>
          </p:cNvPr>
          <p:cNvSpPr/>
          <p:nvPr userDrawn="1"/>
        </p:nvSpPr>
        <p:spPr>
          <a:xfrm>
            <a:off x="6281518" y="1387250"/>
            <a:ext cx="7271196" cy="7271196"/>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
            <a:extLst>
              <a:ext uri="{FF2B5EF4-FFF2-40B4-BE49-F238E27FC236}">
                <a16:creationId xmlns:a16="http://schemas.microsoft.com/office/drawing/2014/main" id="{70B23CFD-0F49-8C15-379D-21A95D0F89FD}"/>
              </a:ext>
            </a:extLst>
          </p:cNvPr>
          <p:cNvSpPr txBox="1"/>
          <p:nvPr userDrawn="1"/>
        </p:nvSpPr>
        <p:spPr>
          <a:xfrm>
            <a:off x="7598759" y="1095917"/>
            <a:ext cx="3276000" cy="7325082"/>
          </a:xfrm>
          <a:prstGeom prst="rect">
            <a:avLst/>
          </a:prstGeom>
          <a:noFill/>
        </p:spPr>
        <p:txBody>
          <a:bodyPr wrap="square" rtlCol="0">
            <a:spAutoFit/>
          </a:bodyPr>
          <a:lstStyle/>
          <a:p>
            <a:r>
              <a:rPr lang="en-US" sz="46400" b="1" dirty="0">
                <a:solidFill>
                  <a:schemeClr val="accent5"/>
                </a:solidFill>
                <a:latin typeface="Arial" panose="020B0604020202020204" pitchFamily="34" charset="0"/>
                <a:cs typeface="Arial" panose="020B0604020202020204" pitchFamily="34" charset="0"/>
              </a:rPr>
              <a:t>3</a:t>
            </a:r>
          </a:p>
        </p:txBody>
      </p:sp>
      <p:cxnSp>
        <p:nvCxnSpPr>
          <p:cNvPr id="4" name="Gerade Verbindung 3">
            <a:extLst>
              <a:ext uri="{FF2B5EF4-FFF2-40B4-BE49-F238E27FC236}">
                <a16:creationId xmlns:a16="http://schemas.microsoft.com/office/drawing/2014/main" id="{B83411A1-F902-7321-0050-C8B1298B54E2}"/>
              </a:ext>
            </a:extLst>
          </p:cNvPr>
          <p:cNvCxnSpPr/>
          <p:nvPr userDrawn="1"/>
        </p:nvCxnSpPr>
        <p:spPr>
          <a:xfrm>
            <a:off x="393246" y="3429000"/>
            <a:ext cx="28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5909AA47-FBE0-BF03-E3B8-25DD36442629}"/>
              </a:ext>
            </a:extLst>
          </p:cNvPr>
          <p:cNvSpPr txBox="1"/>
          <p:nvPr userDrawn="1"/>
        </p:nvSpPr>
        <p:spPr>
          <a:xfrm>
            <a:off x="371475" y="3805188"/>
            <a:ext cx="5910043" cy="2308324"/>
          </a:xfrm>
          <a:prstGeom prst="rect">
            <a:avLst/>
          </a:prstGeom>
          <a:noFill/>
        </p:spPr>
        <p:txBody>
          <a:bodyPr wrap="square" lIns="0" tIns="0" rIns="0" bIns="0" rtlCol="0">
            <a:spAutoFit/>
          </a:bodyPr>
          <a:lstStyle/>
          <a:p>
            <a:pPr marL="0" lvl="2" eaLnBrk="0" fontAlgn="base">
              <a:spcAft>
                <a:spcPct val="0"/>
              </a:spcAft>
              <a:buSzPct val="75000"/>
              <a:defRPr/>
            </a:pPr>
            <a:r>
              <a:rPr lang="de-DE" sz="5000" b="1" kern="0" dirty="0">
                <a:solidFill>
                  <a:schemeClr val="tx2"/>
                </a:solidFill>
                <a:latin typeface="Arial" panose="020B0604020202020204" pitchFamily="34" charset="0"/>
                <a:ea typeface="Verdana" panose="020B0604030504040204" pitchFamily="34" charset="0"/>
                <a:cs typeface="Arial" panose="020B0604020202020204" pitchFamily="34" charset="0"/>
              </a:rPr>
              <a:t>Aussagen auswerten und reflektieren</a:t>
            </a:r>
          </a:p>
        </p:txBody>
      </p:sp>
      <p:grpSp>
        <p:nvGrpSpPr>
          <p:cNvPr id="6" name="Gruppieren 5">
            <a:extLst>
              <a:ext uri="{FF2B5EF4-FFF2-40B4-BE49-F238E27FC236}">
                <a16:creationId xmlns:a16="http://schemas.microsoft.com/office/drawing/2014/main" id="{5437B091-4FE0-513D-0D88-9DF1C2061477}"/>
              </a:ext>
            </a:extLst>
          </p:cNvPr>
          <p:cNvGrpSpPr/>
          <p:nvPr userDrawn="1"/>
        </p:nvGrpSpPr>
        <p:grpSpPr>
          <a:xfrm>
            <a:off x="1065220" y="722162"/>
            <a:ext cx="1536052" cy="2271363"/>
            <a:chOff x="4693537" y="1720312"/>
            <a:chExt cx="2804551" cy="4147087"/>
          </a:xfrm>
        </p:grpSpPr>
        <p:sp>
          <p:nvSpPr>
            <p:cNvPr id="7" name="Freihandform 6">
              <a:extLst>
                <a:ext uri="{FF2B5EF4-FFF2-40B4-BE49-F238E27FC236}">
                  <a16:creationId xmlns:a16="http://schemas.microsoft.com/office/drawing/2014/main" id="{BBDDB897-5467-B0B2-76DA-C95B0B0BBFA7}"/>
                </a:ext>
              </a:extLst>
            </p:cNvPr>
            <p:cNvSpPr/>
            <p:nvPr/>
          </p:nvSpPr>
          <p:spPr>
            <a:xfrm>
              <a:off x="4693537" y="1720312"/>
              <a:ext cx="2804551" cy="2999008"/>
            </a:xfrm>
            <a:custGeom>
              <a:avLst/>
              <a:gdLst>
                <a:gd name="connsiteX0" fmla="*/ 1961266 w 2804551"/>
                <a:gd name="connsiteY0" fmla="*/ 2999011 h 2999010"/>
                <a:gd name="connsiteX1" fmla="*/ 2306709 w 2804551"/>
                <a:gd name="connsiteY1" fmla="*/ 2470688 h 2999010"/>
                <a:gd name="connsiteX2" fmla="*/ 2804552 w 2804551"/>
                <a:gd name="connsiteY2" fmla="*/ 1403887 h 2999010"/>
                <a:gd name="connsiteX3" fmla="*/ 1331349 w 2804551"/>
                <a:gd name="connsiteY3" fmla="*/ 1807 h 2999010"/>
                <a:gd name="connsiteX4" fmla="*/ 383 w 2804551"/>
                <a:gd name="connsiteY4" fmla="*/ 1363244 h 2999010"/>
                <a:gd name="connsiteX5" fmla="*/ 498226 w 2804551"/>
                <a:gd name="connsiteY5" fmla="*/ 2470688 h 2999010"/>
                <a:gd name="connsiteX6" fmla="*/ 853822 w 2804551"/>
                <a:gd name="connsiteY6" fmla="*/ 2999011 h 2999010"/>
                <a:gd name="connsiteX7" fmla="*/ 1961266 w 2804551"/>
                <a:gd name="connsiteY7" fmla="*/ 2999011 h 2999010"/>
                <a:gd name="connsiteX8" fmla="*/ 1961266 w 2804551"/>
                <a:gd name="connsiteY8" fmla="*/ 2999011 h 299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551" h="2999010">
                  <a:moveTo>
                    <a:pt x="1961266" y="2999011"/>
                  </a:moveTo>
                  <a:cubicBezTo>
                    <a:pt x="2022226" y="2795814"/>
                    <a:pt x="2144146" y="2612934"/>
                    <a:pt x="2306709" y="2470688"/>
                  </a:cubicBezTo>
                  <a:cubicBezTo>
                    <a:pt x="2611509" y="2216684"/>
                    <a:pt x="2804552" y="1830607"/>
                    <a:pt x="2804552" y="1403887"/>
                  </a:cubicBezTo>
                  <a:cubicBezTo>
                    <a:pt x="2804552" y="611407"/>
                    <a:pt x="2144155" y="-38836"/>
                    <a:pt x="1331349" y="1807"/>
                  </a:cubicBezTo>
                  <a:cubicBezTo>
                    <a:pt x="609983" y="32287"/>
                    <a:pt x="20699" y="641887"/>
                    <a:pt x="383" y="1363244"/>
                  </a:cubicBezTo>
                  <a:cubicBezTo>
                    <a:pt x="-9781" y="1810291"/>
                    <a:pt x="183262" y="2206531"/>
                    <a:pt x="498226" y="2470688"/>
                  </a:cubicBezTo>
                  <a:cubicBezTo>
                    <a:pt x="670942" y="2612924"/>
                    <a:pt x="792863" y="2795804"/>
                    <a:pt x="853822" y="2999011"/>
                  </a:cubicBezTo>
                  <a:lnTo>
                    <a:pt x="1961266" y="2999011"/>
                  </a:lnTo>
                  <a:lnTo>
                    <a:pt x="1961266" y="2999011"/>
                  </a:lnTo>
                  <a:close/>
                </a:path>
              </a:pathLst>
            </a:custGeom>
            <a:solidFill>
              <a:srgbClr val="97CCD2">
                <a:alpha val="30000"/>
              </a:srgbClr>
            </a:solidFill>
            <a:ln w="9525" cap="flat">
              <a:noFill/>
              <a:prstDash val="solid"/>
              <a:miter/>
            </a:ln>
          </p:spPr>
          <p:txBody>
            <a:bodyPr rtlCol="0" anchor="ctr"/>
            <a:lstStyle/>
            <a:p>
              <a:endParaRPr lang="en-US">
                <a:solidFill>
                  <a:srgbClr val="97CCD2"/>
                </a:solidFill>
              </a:endParaRPr>
            </a:p>
          </p:txBody>
        </p:sp>
        <p:sp>
          <p:nvSpPr>
            <p:cNvPr id="8" name="Freihandform 7">
              <a:extLst>
                <a:ext uri="{FF2B5EF4-FFF2-40B4-BE49-F238E27FC236}">
                  <a16:creationId xmlns:a16="http://schemas.microsoft.com/office/drawing/2014/main" id="{18700798-0387-40F7-1A17-31CC9762C4C7}"/>
                </a:ext>
              </a:extLst>
            </p:cNvPr>
            <p:cNvSpPr/>
            <p:nvPr/>
          </p:nvSpPr>
          <p:spPr>
            <a:xfrm>
              <a:off x="5553536" y="3053085"/>
              <a:ext cx="1101257" cy="1666231"/>
            </a:xfrm>
            <a:custGeom>
              <a:avLst/>
              <a:gdLst>
                <a:gd name="connsiteX0" fmla="*/ 410381 w 1101257"/>
                <a:gd name="connsiteY0" fmla="*/ 1686554 h 1686553"/>
                <a:gd name="connsiteX1" fmla="*/ 501821 w 1101257"/>
                <a:gd name="connsiteY1" fmla="*/ 1686554 h 1686553"/>
                <a:gd name="connsiteX2" fmla="*/ 95418 w 1101257"/>
                <a:gd name="connsiteY2" fmla="*/ 172717 h 1686553"/>
                <a:gd name="connsiteX3" fmla="*/ 125898 w 1101257"/>
                <a:gd name="connsiteY3" fmla="*/ 172717 h 1686553"/>
                <a:gd name="connsiteX4" fmla="*/ 268135 w 1101257"/>
                <a:gd name="connsiteY4" fmla="*/ 111757 h 1686553"/>
                <a:gd name="connsiteX5" fmla="*/ 339258 w 1101257"/>
                <a:gd name="connsiteY5" fmla="*/ 81277 h 1686553"/>
                <a:gd name="connsiteX6" fmla="*/ 410381 w 1101257"/>
                <a:gd name="connsiteY6" fmla="*/ 111757 h 1686553"/>
                <a:gd name="connsiteX7" fmla="*/ 674538 w 1101257"/>
                <a:gd name="connsiteY7" fmla="*/ 111757 h 1686553"/>
                <a:gd name="connsiteX8" fmla="*/ 745661 w 1101257"/>
                <a:gd name="connsiteY8" fmla="*/ 81277 h 1686553"/>
                <a:gd name="connsiteX9" fmla="*/ 816784 w 1101257"/>
                <a:gd name="connsiteY9" fmla="*/ 111757 h 1686553"/>
                <a:gd name="connsiteX10" fmla="*/ 959021 w 1101257"/>
                <a:gd name="connsiteY10" fmla="*/ 172717 h 1686553"/>
                <a:gd name="connsiteX11" fmla="*/ 989501 w 1101257"/>
                <a:gd name="connsiteY11" fmla="*/ 172717 h 1686553"/>
                <a:gd name="connsiteX12" fmla="*/ 593261 w 1101257"/>
                <a:gd name="connsiteY12" fmla="*/ 1686554 h 1686553"/>
                <a:gd name="connsiteX13" fmla="*/ 684701 w 1101257"/>
                <a:gd name="connsiteY13" fmla="*/ 1686554 h 1686553"/>
                <a:gd name="connsiteX14" fmla="*/ 1101258 w 1101257"/>
                <a:gd name="connsiteY14" fmla="*/ 101594 h 1686553"/>
                <a:gd name="connsiteX15" fmla="*/ 1080941 w 1101257"/>
                <a:gd name="connsiteY15" fmla="*/ 50797 h 1686553"/>
                <a:gd name="connsiteX16" fmla="*/ 1030144 w 1101257"/>
                <a:gd name="connsiteY16" fmla="*/ 60960 h 1686553"/>
                <a:gd name="connsiteX17" fmla="*/ 969184 w 1101257"/>
                <a:gd name="connsiteY17" fmla="*/ 91440 h 1686553"/>
                <a:gd name="connsiteX18" fmla="*/ 887907 w 1101257"/>
                <a:gd name="connsiteY18" fmla="*/ 60960 h 1686553"/>
                <a:gd name="connsiteX19" fmla="*/ 755824 w 1101257"/>
                <a:gd name="connsiteY19" fmla="*/ 0 h 1686553"/>
                <a:gd name="connsiteX20" fmla="*/ 623741 w 1101257"/>
                <a:gd name="connsiteY20" fmla="*/ 60960 h 1686553"/>
                <a:gd name="connsiteX21" fmla="*/ 481504 w 1101257"/>
                <a:gd name="connsiteY21" fmla="*/ 60960 h 1686553"/>
                <a:gd name="connsiteX22" fmla="*/ 349421 w 1101257"/>
                <a:gd name="connsiteY22" fmla="*/ 0 h 1686553"/>
                <a:gd name="connsiteX23" fmla="*/ 349421 w 1101257"/>
                <a:gd name="connsiteY23" fmla="*/ 0 h 1686553"/>
                <a:gd name="connsiteX24" fmla="*/ 217338 w 1101257"/>
                <a:gd name="connsiteY24" fmla="*/ 60960 h 1686553"/>
                <a:gd name="connsiteX25" fmla="*/ 136061 w 1101257"/>
                <a:gd name="connsiteY25" fmla="*/ 91440 h 1686553"/>
                <a:gd name="connsiteX26" fmla="*/ 75101 w 1101257"/>
                <a:gd name="connsiteY26" fmla="*/ 60960 h 1686553"/>
                <a:gd name="connsiteX27" fmla="*/ 24304 w 1101257"/>
                <a:gd name="connsiteY27" fmla="*/ 50797 h 1686553"/>
                <a:gd name="connsiteX28" fmla="*/ 3987 w 1101257"/>
                <a:gd name="connsiteY28" fmla="*/ 101594 h 1686553"/>
                <a:gd name="connsiteX29" fmla="*/ 410381 w 1101257"/>
                <a:gd name="connsiteY29" fmla="*/ 1686554 h 168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257" h="1686553">
                  <a:moveTo>
                    <a:pt x="410381" y="1686554"/>
                  </a:moveTo>
                  <a:lnTo>
                    <a:pt x="501821" y="1686554"/>
                  </a:lnTo>
                  <a:lnTo>
                    <a:pt x="95418" y="172717"/>
                  </a:lnTo>
                  <a:cubicBezTo>
                    <a:pt x="105581" y="172717"/>
                    <a:pt x="115735" y="172717"/>
                    <a:pt x="125898" y="172717"/>
                  </a:cubicBezTo>
                  <a:cubicBezTo>
                    <a:pt x="176695" y="172717"/>
                    <a:pt x="227501" y="152400"/>
                    <a:pt x="268135" y="111757"/>
                  </a:cubicBezTo>
                  <a:cubicBezTo>
                    <a:pt x="288451" y="91440"/>
                    <a:pt x="308778" y="81277"/>
                    <a:pt x="339258" y="81277"/>
                  </a:cubicBezTo>
                  <a:cubicBezTo>
                    <a:pt x="369738" y="81277"/>
                    <a:pt x="390055" y="91440"/>
                    <a:pt x="410381" y="111757"/>
                  </a:cubicBezTo>
                  <a:cubicBezTo>
                    <a:pt x="481504" y="193034"/>
                    <a:pt x="603424" y="193034"/>
                    <a:pt x="674538" y="111757"/>
                  </a:cubicBezTo>
                  <a:cubicBezTo>
                    <a:pt x="694855" y="91440"/>
                    <a:pt x="715181" y="81277"/>
                    <a:pt x="745661" y="81277"/>
                  </a:cubicBezTo>
                  <a:cubicBezTo>
                    <a:pt x="765978" y="81277"/>
                    <a:pt x="796458" y="91440"/>
                    <a:pt x="816784" y="111757"/>
                  </a:cubicBezTo>
                  <a:cubicBezTo>
                    <a:pt x="857427" y="152400"/>
                    <a:pt x="898061" y="172717"/>
                    <a:pt x="959021" y="172717"/>
                  </a:cubicBezTo>
                  <a:cubicBezTo>
                    <a:pt x="969184" y="172717"/>
                    <a:pt x="979338" y="172717"/>
                    <a:pt x="989501" y="172717"/>
                  </a:cubicBezTo>
                  <a:lnTo>
                    <a:pt x="593261" y="1686554"/>
                  </a:lnTo>
                  <a:lnTo>
                    <a:pt x="684701" y="1686554"/>
                  </a:lnTo>
                  <a:lnTo>
                    <a:pt x="1101258" y="101594"/>
                  </a:lnTo>
                  <a:cubicBezTo>
                    <a:pt x="1101258" y="81277"/>
                    <a:pt x="1101258" y="60950"/>
                    <a:pt x="1080941" y="50797"/>
                  </a:cubicBezTo>
                  <a:cubicBezTo>
                    <a:pt x="1060624" y="40634"/>
                    <a:pt x="1040298" y="50797"/>
                    <a:pt x="1030144" y="60960"/>
                  </a:cubicBezTo>
                  <a:cubicBezTo>
                    <a:pt x="1009827" y="81277"/>
                    <a:pt x="989501" y="91440"/>
                    <a:pt x="969184" y="91440"/>
                  </a:cubicBezTo>
                  <a:cubicBezTo>
                    <a:pt x="938704" y="91440"/>
                    <a:pt x="918387" y="81277"/>
                    <a:pt x="887907" y="60960"/>
                  </a:cubicBezTo>
                  <a:cubicBezTo>
                    <a:pt x="847264" y="20317"/>
                    <a:pt x="806631" y="0"/>
                    <a:pt x="755824" y="0"/>
                  </a:cubicBezTo>
                  <a:cubicBezTo>
                    <a:pt x="705018" y="0"/>
                    <a:pt x="664384" y="20317"/>
                    <a:pt x="623741" y="60960"/>
                  </a:cubicBezTo>
                  <a:cubicBezTo>
                    <a:pt x="583098" y="101603"/>
                    <a:pt x="522138" y="101603"/>
                    <a:pt x="481504" y="60960"/>
                  </a:cubicBezTo>
                  <a:cubicBezTo>
                    <a:pt x="451024" y="20317"/>
                    <a:pt x="400227" y="0"/>
                    <a:pt x="349421" y="0"/>
                  </a:cubicBezTo>
                  <a:lnTo>
                    <a:pt x="349421" y="0"/>
                  </a:lnTo>
                  <a:cubicBezTo>
                    <a:pt x="298624" y="0"/>
                    <a:pt x="247818" y="20317"/>
                    <a:pt x="217338" y="60960"/>
                  </a:cubicBezTo>
                  <a:cubicBezTo>
                    <a:pt x="197021" y="81277"/>
                    <a:pt x="166541" y="91440"/>
                    <a:pt x="136061" y="91440"/>
                  </a:cubicBezTo>
                  <a:cubicBezTo>
                    <a:pt x="115744" y="91440"/>
                    <a:pt x="85264" y="81277"/>
                    <a:pt x="75101" y="60960"/>
                  </a:cubicBezTo>
                  <a:cubicBezTo>
                    <a:pt x="64938" y="50797"/>
                    <a:pt x="44621" y="40643"/>
                    <a:pt x="24304" y="50797"/>
                  </a:cubicBezTo>
                  <a:cubicBezTo>
                    <a:pt x="3987" y="60960"/>
                    <a:pt x="-6176" y="81277"/>
                    <a:pt x="3987" y="101594"/>
                  </a:cubicBezTo>
                  <a:lnTo>
                    <a:pt x="410381" y="1686554"/>
                  </a:lnTo>
                  <a:close/>
                </a:path>
              </a:pathLst>
            </a:custGeom>
            <a:solidFill>
              <a:srgbClr val="FFFFFF"/>
            </a:solidFill>
            <a:ln w="9525" cap="flat">
              <a:noFill/>
              <a:prstDash val="solid"/>
              <a:miter/>
            </a:ln>
          </p:spPr>
          <p:txBody>
            <a:bodyPr rtlCol="0" anchor="ctr"/>
            <a:lstStyle/>
            <a:p>
              <a:endParaRPr lang="en-US"/>
            </a:p>
          </p:txBody>
        </p:sp>
        <p:grpSp>
          <p:nvGrpSpPr>
            <p:cNvPr id="9" name="Grafik 5">
              <a:extLst>
                <a:ext uri="{FF2B5EF4-FFF2-40B4-BE49-F238E27FC236}">
                  <a16:creationId xmlns:a16="http://schemas.microsoft.com/office/drawing/2014/main" id="{E73B3A38-D50C-3096-F1AA-DD6A6F81EFD3}"/>
                </a:ext>
              </a:extLst>
            </p:cNvPr>
            <p:cNvGrpSpPr/>
            <p:nvPr/>
          </p:nvGrpSpPr>
          <p:grpSpPr>
            <a:xfrm>
              <a:off x="5547359" y="4719318"/>
              <a:ext cx="1107443" cy="1148081"/>
              <a:chOff x="5547359" y="4719318"/>
              <a:chExt cx="1107443" cy="1148081"/>
            </a:xfrm>
            <a:solidFill>
              <a:srgbClr val="344A5E"/>
            </a:solidFill>
          </p:grpSpPr>
          <p:sp>
            <p:nvSpPr>
              <p:cNvPr id="13" name="Freihandform 12">
                <a:extLst>
                  <a:ext uri="{FF2B5EF4-FFF2-40B4-BE49-F238E27FC236}">
                    <a16:creationId xmlns:a16="http://schemas.microsoft.com/office/drawing/2014/main" id="{A422D165-B077-535E-3428-2FF03F2BAFA8}"/>
                  </a:ext>
                </a:extLst>
              </p:cNvPr>
              <p:cNvSpPr/>
              <p:nvPr/>
            </p:nvSpPr>
            <p:spPr>
              <a:xfrm>
                <a:off x="5781036" y="5654040"/>
                <a:ext cx="629926" cy="213359"/>
              </a:xfrm>
              <a:custGeom>
                <a:avLst/>
                <a:gdLst>
                  <a:gd name="connsiteX0" fmla="*/ 0 w 629926"/>
                  <a:gd name="connsiteY0" fmla="*/ 0 h 213359"/>
                  <a:gd name="connsiteX1" fmla="*/ 314963 w 629926"/>
                  <a:gd name="connsiteY1" fmla="*/ 213360 h 213359"/>
                  <a:gd name="connsiteX2" fmla="*/ 629926 w 629926"/>
                  <a:gd name="connsiteY2" fmla="*/ 0 h 213359"/>
                  <a:gd name="connsiteX3" fmla="*/ 0 w 629926"/>
                  <a:gd name="connsiteY3" fmla="*/ 0 h 213359"/>
                </a:gdLst>
                <a:ahLst/>
                <a:cxnLst>
                  <a:cxn ang="0">
                    <a:pos x="connsiteX0" y="connsiteY0"/>
                  </a:cxn>
                  <a:cxn ang="0">
                    <a:pos x="connsiteX1" y="connsiteY1"/>
                  </a:cxn>
                  <a:cxn ang="0">
                    <a:pos x="connsiteX2" y="connsiteY2"/>
                  </a:cxn>
                  <a:cxn ang="0">
                    <a:pos x="connsiteX3" y="connsiteY3"/>
                  </a:cxn>
                </a:cxnLst>
                <a:rect l="l" t="t" r="r" b="b"/>
                <a:pathLst>
                  <a:path w="629926" h="213359">
                    <a:moveTo>
                      <a:pt x="0" y="0"/>
                    </a:moveTo>
                    <a:cubicBezTo>
                      <a:pt x="50806" y="121920"/>
                      <a:pt x="172726" y="213360"/>
                      <a:pt x="314963" y="213360"/>
                    </a:cubicBezTo>
                    <a:cubicBezTo>
                      <a:pt x="457200" y="213360"/>
                      <a:pt x="579120" y="121920"/>
                      <a:pt x="629926" y="0"/>
                    </a:cubicBezTo>
                    <a:lnTo>
                      <a:pt x="0" y="0"/>
                    </a:lnTo>
                    <a:close/>
                  </a:path>
                </a:pathLst>
              </a:custGeom>
              <a:solidFill>
                <a:schemeClr val="bg2">
                  <a:lumMod val="75000"/>
                </a:schemeClr>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28E56626-9050-CF96-B997-C38D6D7293E5}"/>
                  </a:ext>
                </a:extLst>
              </p:cNvPr>
              <p:cNvSpPr/>
              <p:nvPr/>
            </p:nvSpPr>
            <p:spPr>
              <a:xfrm>
                <a:off x="5547359" y="4719318"/>
                <a:ext cx="1107443" cy="944883"/>
              </a:xfrm>
              <a:custGeom>
                <a:avLst/>
                <a:gdLst>
                  <a:gd name="connsiteX0" fmla="*/ 924563 w 1107443"/>
                  <a:gd name="connsiteY0" fmla="*/ 955043 h 955043"/>
                  <a:gd name="connsiteX1" fmla="*/ 182880 w 1107443"/>
                  <a:gd name="connsiteY1" fmla="*/ 955043 h 955043"/>
                  <a:gd name="connsiteX2" fmla="*/ 0 w 1107443"/>
                  <a:gd name="connsiteY2" fmla="*/ 772163 h 955043"/>
                  <a:gd name="connsiteX3" fmla="*/ 0 w 1107443"/>
                  <a:gd name="connsiteY3" fmla="*/ 0 h 955043"/>
                  <a:gd name="connsiteX4" fmla="*/ 1107443 w 1107443"/>
                  <a:gd name="connsiteY4" fmla="*/ 0 h 955043"/>
                  <a:gd name="connsiteX5" fmla="*/ 1107443 w 1107443"/>
                  <a:gd name="connsiteY5" fmla="*/ 772163 h 955043"/>
                  <a:gd name="connsiteX6" fmla="*/ 924563 w 1107443"/>
                  <a:gd name="connsiteY6" fmla="*/ 955043 h 9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443" h="955043">
                    <a:moveTo>
                      <a:pt x="924563" y="955043"/>
                    </a:moveTo>
                    <a:lnTo>
                      <a:pt x="182880" y="955043"/>
                    </a:lnTo>
                    <a:cubicBezTo>
                      <a:pt x="81277" y="955043"/>
                      <a:pt x="0" y="873766"/>
                      <a:pt x="0" y="772163"/>
                    </a:cubicBezTo>
                    <a:lnTo>
                      <a:pt x="0" y="0"/>
                    </a:lnTo>
                    <a:lnTo>
                      <a:pt x="1107443" y="0"/>
                    </a:lnTo>
                    <a:lnTo>
                      <a:pt x="1107443" y="772163"/>
                    </a:lnTo>
                    <a:cubicBezTo>
                      <a:pt x="1107443" y="873757"/>
                      <a:pt x="1026157" y="955043"/>
                      <a:pt x="924563" y="955043"/>
                    </a:cubicBezTo>
                    <a:close/>
                  </a:path>
                </a:pathLst>
              </a:custGeom>
              <a:solidFill>
                <a:schemeClr val="bg2">
                  <a:lumMod val="90000"/>
                </a:schemeClr>
              </a:solidFill>
              <a:ln w="9525" cap="flat">
                <a:noFill/>
                <a:prstDash val="solid"/>
                <a:miter/>
              </a:ln>
            </p:spPr>
            <p:txBody>
              <a:bodyPr rtlCol="0" anchor="ctr"/>
              <a:lstStyle/>
              <a:p>
                <a:endParaRPr lang="en-US"/>
              </a:p>
            </p:txBody>
          </p:sp>
        </p:grpSp>
        <p:grpSp>
          <p:nvGrpSpPr>
            <p:cNvPr id="10" name="Grafik 5">
              <a:extLst>
                <a:ext uri="{FF2B5EF4-FFF2-40B4-BE49-F238E27FC236}">
                  <a16:creationId xmlns:a16="http://schemas.microsoft.com/office/drawing/2014/main" id="{FE78EA7E-2558-786B-24D6-49802E27D98D}"/>
                </a:ext>
              </a:extLst>
            </p:cNvPr>
            <p:cNvGrpSpPr/>
            <p:nvPr/>
          </p:nvGrpSpPr>
          <p:grpSpPr>
            <a:xfrm>
              <a:off x="5435603" y="4871723"/>
              <a:ext cx="1320793" cy="579119"/>
              <a:chOff x="5435603" y="4871723"/>
              <a:chExt cx="1320793" cy="579119"/>
            </a:xfrm>
            <a:solidFill>
              <a:schemeClr val="tx1">
                <a:lumMod val="75000"/>
                <a:lumOff val="25000"/>
              </a:schemeClr>
            </a:solidFill>
          </p:grpSpPr>
          <p:sp>
            <p:nvSpPr>
              <p:cNvPr id="11" name="Freihandform 10">
                <a:extLst>
                  <a:ext uri="{FF2B5EF4-FFF2-40B4-BE49-F238E27FC236}">
                    <a16:creationId xmlns:a16="http://schemas.microsoft.com/office/drawing/2014/main" id="{41A6C854-F93C-9FFB-2555-F6FB05F59FA8}"/>
                  </a:ext>
                </a:extLst>
              </p:cNvPr>
              <p:cNvSpPr/>
              <p:nvPr/>
            </p:nvSpPr>
            <p:spPr>
              <a:xfrm>
                <a:off x="5435603" y="4871723"/>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1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dirty="0"/>
              </a:p>
            </p:txBody>
          </p:sp>
          <p:sp>
            <p:nvSpPr>
              <p:cNvPr id="12" name="Freihandform 11">
                <a:extLst>
                  <a:ext uri="{FF2B5EF4-FFF2-40B4-BE49-F238E27FC236}">
                    <a16:creationId xmlns:a16="http://schemas.microsoft.com/office/drawing/2014/main" id="{2A5FE5A4-A796-62C2-7070-473117D25046}"/>
                  </a:ext>
                </a:extLst>
              </p:cNvPr>
              <p:cNvSpPr/>
              <p:nvPr/>
            </p:nvSpPr>
            <p:spPr>
              <a:xfrm>
                <a:off x="5435603" y="5227329"/>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0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1084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6"/>
                                        </p:tgtEl>
                                        <p:attrNameLst>
                                          <p:attrName>r</p:attrName>
                                        </p:attrNameLst>
                                      </p:cBhvr>
                                    </p:animRot>
                                    <p:animRot by="-240000">
                                      <p:cBhvr>
                                        <p:cTn id="7" dur="100" fill="hold">
                                          <p:stCondLst>
                                            <p:cond delay="100"/>
                                          </p:stCondLst>
                                        </p:cTn>
                                        <p:tgtEl>
                                          <p:spTgt spid="6"/>
                                        </p:tgtEl>
                                        <p:attrNameLst>
                                          <p:attrName>r</p:attrName>
                                        </p:attrNameLst>
                                      </p:cBhvr>
                                    </p:animRot>
                                    <p:animRot by="240000">
                                      <p:cBhvr>
                                        <p:cTn id="8" dur="100" fill="hold">
                                          <p:stCondLst>
                                            <p:cond delay="200"/>
                                          </p:stCondLst>
                                        </p:cTn>
                                        <p:tgtEl>
                                          <p:spTgt spid="6"/>
                                        </p:tgtEl>
                                        <p:attrNameLst>
                                          <p:attrName>r</p:attrName>
                                        </p:attrNameLst>
                                      </p:cBhvr>
                                    </p:animRot>
                                    <p:animRot by="-240000">
                                      <p:cBhvr>
                                        <p:cTn id="9" dur="100" fill="hold">
                                          <p:stCondLst>
                                            <p:cond delay="300"/>
                                          </p:stCondLst>
                                        </p:cTn>
                                        <p:tgtEl>
                                          <p:spTgt spid="6"/>
                                        </p:tgtEl>
                                        <p:attrNameLst>
                                          <p:attrName>r</p:attrName>
                                        </p:attrNameLst>
                                      </p:cBhvr>
                                    </p:animRot>
                                    <p:animRot by="120000">
                                      <p:cBhvr>
                                        <p:cTn id="10"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nner Phase 04">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E2A2D18-24C4-A4C2-156A-F6B8AA02AA2A}"/>
              </a:ext>
            </a:extLst>
          </p:cNvPr>
          <p:cNvSpPr/>
          <p:nvPr userDrawn="1"/>
        </p:nvSpPr>
        <p:spPr>
          <a:xfrm>
            <a:off x="6281518" y="1387250"/>
            <a:ext cx="7271196" cy="7271196"/>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
            <a:extLst>
              <a:ext uri="{FF2B5EF4-FFF2-40B4-BE49-F238E27FC236}">
                <a16:creationId xmlns:a16="http://schemas.microsoft.com/office/drawing/2014/main" id="{1B27412F-221E-07E3-ECD4-7014BA40066C}"/>
              </a:ext>
            </a:extLst>
          </p:cNvPr>
          <p:cNvSpPr txBox="1"/>
          <p:nvPr userDrawn="1"/>
        </p:nvSpPr>
        <p:spPr>
          <a:xfrm>
            <a:off x="7598759" y="1095917"/>
            <a:ext cx="3276000" cy="7325082"/>
          </a:xfrm>
          <a:prstGeom prst="rect">
            <a:avLst/>
          </a:prstGeom>
          <a:noFill/>
        </p:spPr>
        <p:txBody>
          <a:bodyPr wrap="square" rtlCol="0">
            <a:spAutoFit/>
          </a:bodyPr>
          <a:lstStyle/>
          <a:p>
            <a:r>
              <a:rPr lang="en-US" sz="46400" b="1" dirty="0">
                <a:solidFill>
                  <a:schemeClr val="accent5"/>
                </a:solidFill>
                <a:latin typeface="Arial" panose="020B0604020202020204" pitchFamily="34" charset="0"/>
                <a:cs typeface="Arial" panose="020B0604020202020204" pitchFamily="34" charset="0"/>
              </a:rPr>
              <a:t>4</a:t>
            </a:r>
          </a:p>
        </p:txBody>
      </p:sp>
      <p:cxnSp>
        <p:nvCxnSpPr>
          <p:cNvPr id="4" name="Gerade Verbindung 3">
            <a:extLst>
              <a:ext uri="{FF2B5EF4-FFF2-40B4-BE49-F238E27FC236}">
                <a16:creationId xmlns:a16="http://schemas.microsoft.com/office/drawing/2014/main" id="{FC858DF1-7760-24BF-A795-22D3EBB8BEF7}"/>
              </a:ext>
            </a:extLst>
          </p:cNvPr>
          <p:cNvCxnSpPr/>
          <p:nvPr userDrawn="1"/>
        </p:nvCxnSpPr>
        <p:spPr>
          <a:xfrm>
            <a:off x="393246" y="3429000"/>
            <a:ext cx="28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D6A2309A-8BEB-E6C3-EBB2-7B0292B24199}"/>
              </a:ext>
            </a:extLst>
          </p:cNvPr>
          <p:cNvSpPr txBox="1"/>
          <p:nvPr userDrawn="1"/>
        </p:nvSpPr>
        <p:spPr>
          <a:xfrm>
            <a:off x="371475" y="3805188"/>
            <a:ext cx="5910043" cy="1538883"/>
          </a:xfrm>
          <a:prstGeom prst="rect">
            <a:avLst/>
          </a:prstGeom>
          <a:noFill/>
        </p:spPr>
        <p:txBody>
          <a:bodyPr wrap="square" lIns="0" tIns="0" rIns="0" bIns="0" rtlCol="0">
            <a:spAutoFit/>
          </a:bodyPr>
          <a:lstStyle/>
          <a:p>
            <a:pPr marL="0" lvl="2" eaLnBrk="0" fontAlgn="base">
              <a:spcAft>
                <a:spcPct val="0"/>
              </a:spcAft>
              <a:buSzPct val="75000"/>
              <a:defRPr/>
            </a:pPr>
            <a:r>
              <a:rPr lang="de-DE" sz="5000" b="1" kern="0" dirty="0">
                <a:solidFill>
                  <a:schemeClr val="tx2"/>
                </a:solidFill>
                <a:latin typeface="Arial" panose="020B0604020202020204" pitchFamily="34" charset="0"/>
                <a:ea typeface="Verdana" panose="020B0604030504040204" pitchFamily="34" charset="0"/>
                <a:cs typeface="Arial" panose="020B0604020202020204" pitchFamily="34" charset="0"/>
              </a:rPr>
              <a:t>Die Krise bewältigen</a:t>
            </a:r>
          </a:p>
        </p:txBody>
      </p:sp>
      <p:grpSp>
        <p:nvGrpSpPr>
          <p:cNvPr id="6" name="Gruppieren 5">
            <a:extLst>
              <a:ext uri="{FF2B5EF4-FFF2-40B4-BE49-F238E27FC236}">
                <a16:creationId xmlns:a16="http://schemas.microsoft.com/office/drawing/2014/main" id="{EE34F3C2-D035-0062-3134-B8D4D2A2D7DE}"/>
              </a:ext>
            </a:extLst>
          </p:cNvPr>
          <p:cNvGrpSpPr/>
          <p:nvPr userDrawn="1"/>
        </p:nvGrpSpPr>
        <p:grpSpPr>
          <a:xfrm>
            <a:off x="1065220" y="722162"/>
            <a:ext cx="1536052" cy="2271363"/>
            <a:chOff x="4693537" y="1720312"/>
            <a:chExt cx="2804551" cy="4147087"/>
          </a:xfrm>
        </p:grpSpPr>
        <p:sp>
          <p:nvSpPr>
            <p:cNvPr id="7" name="Freihandform 6">
              <a:extLst>
                <a:ext uri="{FF2B5EF4-FFF2-40B4-BE49-F238E27FC236}">
                  <a16:creationId xmlns:a16="http://schemas.microsoft.com/office/drawing/2014/main" id="{3EDFEE6A-DEF4-44E8-B0A8-AA6CA27DD694}"/>
                </a:ext>
              </a:extLst>
            </p:cNvPr>
            <p:cNvSpPr/>
            <p:nvPr/>
          </p:nvSpPr>
          <p:spPr>
            <a:xfrm>
              <a:off x="4693537" y="1720312"/>
              <a:ext cx="2804551" cy="2999008"/>
            </a:xfrm>
            <a:custGeom>
              <a:avLst/>
              <a:gdLst>
                <a:gd name="connsiteX0" fmla="*/ 1961266 w 2804551"/>
                <a:gd name="connsiteY0" fmla="*/ 2999011 h 2999010"/>
                <a:gd name="connsiteX1" fmla="*/ 2306709 w 2804551"/>
                <a:gd name="connsiteY1" fmla="*/ 2470688 h 2999010"/>
                <a:gd name="connsiteX2" fmla="*/ 2804552 w 2804551"/>
                <a:gd name="connsiteY2" fmla="*/ 1403887 h 2999010"/>
                <a:gd name="connsiteX3" fmla="*/ 1331349 w 2804551"/>
                <a:gd name="connsiteY3" fmla="*/ 1807 h 2999010"/>
                <a:gd name="connsiteX4" fmla="*/ 383 w 2804551"/>
                <a:gd name="connsiteY4" fmla="*/ 1363244 h 2999010"/>
                <a:gd name="connsiteX5" fmla="*/ 498226 w 2804551"/>
                <a:gd name="connsiteY5" fmla="*/ 2470688 h 2999010"/>
                <a:gd name="connsiteX6" fmla="*/ 853822 w 2804551"/>
                <a:gd name="connsiteY6" fmla="*/ 2999011 h 2999010"/>
                <a:gd name="connsiteX7" fmla="*/ 1961266 w 2804551"/>
                <a:gd name="connsiteY7" fmla="*/ 2999011 h 2999010"/>
                <a:gd name="connsiteX8" fmla="*/ 1961266 w 2804551"/>
                <a:gd name="connsiteY8" fmla="*/ 2999011 h 299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551" h="2999010">
                  <a:moveTo>
                    <a:pt x="1961266" y="2999011"/>
                  </a:moveTo>
                  <a:cubicBezTo>
                    <a:pt x="2022226" y="2795814"/>
                    <a:pt x="2144146" y="2612934"/>
                    <a:pt x="2306709" y="2470688"/>
                  </a:cubicBezTo>
                  <a:cubicBezTo>
                    <a:pt x="2611509" y="2216684"/>
                    <a:pt x="2804552" y="1830607"/>
                    <a:pt x="2804552" y="1403887"/>
                  </a:cubicBezTo>
                  <a:cubicBezTo>
                    <a:pt x="2804552" y="611407"/>
                    <a:pt x="2144155" y="-38836"/>
                    <a:pt x="1331349" y="1807"/>
                  </a:cubicBezTo>
                  <a:cubicBezTo>
                    <a:pt x="609983" y="32287"/>
                    <a:pt x="20699" y="641887"/>
                    <a:pt x="383" y="1363244"/>
                  </a:cubicBezTo>
                  <a:cubicBezTo>
                    <a:pt x="-9781" y="1810291"/>
                    <a:pt x="183262" y="2206531"/>
                    <a:pt x="498226" y="2470688"/>
                  </a:cubicBezTo>
                  <a:cubicBezTo>
                    <a:pt x="670942" y="2612924"/>
                    <a:pt x="792863" y="2795804"/>
                    <a:pt x="853822" y="2999011"/>
                  </a:cubicBezTo>
                  <a:lnTo>
                    <a:pt x="1961266" y="2999011"/>
                  </a:lnTo>
                  <a:lnTo>
                    <a:pt x="1961266" y="2999011"/>
                  </a:lnTo>
                  <a:close/>
                </a:path>
              </a:pathLst>
            </a:custGeom>
            <a:solidFill>
              <a:srgbClr val="97CCD2">
                <a:alpha val="30000"/>
              </a:srgbClr>
            </a:solidFill>
            <a:ln w="9525" cap="flat">
              <a:noFill/>
              <a:prstDash val="solid"/>
              <a:miter/>
            </a:ln>
          </p:spPr>
          <p:txBody>
            <a:bodyPr rtlCol="0" anchor="ctr"/>
            <a:lstStyle/>
            <a:p>
              <a:endParaRPr lang="en-US">
                <a:solidFill>
                  <a:srgbClr val="97CCD2"/>
                </a:solidFill>
              </a:endParaRPr>
            </a:p>
          </p:txBody>
        </p:sp>
        <p:sp>
          <p:nvSpPr>
            <p:cNvPr id="8" name="Freihandform 7">
              <a:extLst>
                <a:ext uri="{FF2B5EF4-FFF2-40B4-BE49-F238E27FC236}">
                  <a16:creationId xmlns:a16="http://schemas.microsoft.com/office/drawing/2014/main" id="{3795CE02-B73D-ED9E-6234-67D4B30ED0D3}"/>
                </a:ext>
              </a:extLst>
            </p:cNvPr>
            <p:cNvSpPr/>
            <p:nvPr/>
          </p:nvSpPr>
          <p:spPr>
            <a:xfrm>
              <a:off x="5553536" y="3053085"/>
              <a:ext cx="1101257" cy="1666231"/>
            </a:xfrm>
            <a:custGeom>
              <a:avLst/>
              <a:gdLst>
                <a:gd name="connsiteX0" fmla="*/ 410381 w 1101257"/>
                <a:gd name="connsiteY0" fmla="*/ 1686554 h 1686553"/>
                <a:gd name="connsiteX1" fmla="*/ 501821 w 1101257"/>
                <a:gd name="connsiteY1" fmla="*/ 1686554 h 1686553"/>
                <a:gd name="connsiteX2" fmla="*/ 95418 w 1101257"/>
                <a:gd name="connsiteY2" fmla="*/ 172717 h 1686553"/>
                <a:gd name="connsiteX3" fmla="*/ 125898 w 1101257"/>
                <a:gd name="connsiteY3" fmla="*/ 172717 h 1686553"/>
                <a:gd name="connsiteX4" fmla="*/ 268135 w 1101257"/>
                <a:gd name="connsiteY4" fmla="*/ 111757 h 1686553"/>
                <a:gd name="connsiteX5" fmla="*/ 339258 w 1101257"/>
                <a:gd name="connsiteY5" fmla="*/ 81277 h 1686553"/>
                <a:gd name="connsiteX6" fmla="*/ 410381 w 1101257"/>
                <a:gd name="connsiteY6" fmla="*/ 111757 h 1686553"/>
                <a:gd name="connsiteX7" fmla="*/ 674538 w 1101257"/>
                <a:gd name="connsiteY7" fmla="*/ 111757 h 1686553"/>
                <a:gd name="connsiteX8" fmla="*/ 745661 w 1101257"/>
                <a:gd name="connsiteY8" fmla="*/ 81277 h 1686553"/>
                <a:gd name="connsiteX9" fmla="*/ 816784 w 1101257"/>
                <a:gd name="connsiteY9" fmla="*/ 111757 h 1686553"/>
                <a:gd name="connsiteX10" fmla="*/ 959021 w 1101257"/>
                <a:gd name="connsiteY10" fmla="*/ 172717 h 1686553"/>
                <a:gd name="connsiteX11" fmla="*/ 989501 w 1101257"/>
                <a:gd name="connsiteY11" fmla="*/ 172717 h 1686553"/>
                <a:gd name="connsiteX12" fmla="*/ 593261 w 1101257"/>
                <a:gd name="connsiteY12" fmla="*/ 1686554 h 1686553"/>
                <a:gd name="connsiteX13" fmla="*/ 684701 w 1101257"/>
                <a:gd name="connsiteY13" fmla="*/ 1686554 h 1686553"/>
                <a:gd name="connsiteX14" fmla="*/ 1101258 w 1101257"/>
                <a:gd name="connsiteY14" fmla="*/ 101594 h 1686553"/>
                <a:gd name="connsiteX15" fmla="*/ 1080941 w 1101257"/>
                <a:gd name="connsiteY15" fmla="*/ 50797 h 1686553"/>
                <a:gd name="connsiteX16" fmla="*/ 1030144 w 1101257"/>
                <a:gd name="connsiteY16" fmla="*/ 60960 h 1686553"/>
                <a:gd name="connsiteX17" fmla="*/ 969184 w 1101257"/>
                <a:gd name="connsiteY17" fmla="*/ 91440 h 1686553"/>
                <a:gd name="connsiteX18" fmla="*/ 887907 w 1101257"/>
                <a:gd name="connsiteY18" fmla="*/ 60960 h 1686553"/>
                <a:gd name="connsiteX19" fmla="*/ 755824 w 1101257"/>
                <a:gd name="connsiteY19" fmla="*/ 0 h 1686553"/>
                <a:gd name="connsiteX20" fmla="*/ 623741 w 1101257"/>
                <a:gd name="connsiteY20" fmla="*/ 60960 h 1686553"/>
                <a:gd name="connsiteX21" fmla="*/ 481504 w 1101257"/>
                <a:gd name="connsiteY21" fmla="*/ 60960 h 1686553"/>
                <a:gd name="connsiteX22" fmla="*/ 349421 w 1101257"/>
                <a:gd name="connsiteY22" fmla="*/ 0 h 1686553"/>
                <a:gd name="connsiteX23" fmla="*/ 349421 w 1101257"/>
                <a:gd name="connsiteY23" fmla="*/ 0 h 1686553"/>
                <a:gd name="connsiteX24" fmla="*/ 217338 w 1101257"/>
                <a:gd name="connsiteY24" fmla="*/ 60960 h 1686553"/>
                <a:gd name="connsiteX25" fmla="*/ 136061 w 1101257"/>
                <a:gd name="connsiteY25" fmla="*/ 91440 h 1686553"/>
                <a:gd name="connsiteX26" fmla="*/ 75101 w 1101257"/>
                <a:gd name="connsiteY26" fmla="*/ 60960 h 1686553"/>
                <a:gd name="connsiteX27" fmla="*/ 24304 w 1101257"/>
                <a:gd name="connsiteY27" fmla="*/ 50797 h 1686553"/>
                <a:gd name="connsiteX28" fmla="*/ 3987 w 1101257"/>
                <a:gd name="connsiteY28" fmla="*/ 101594 h 1686553"/>
                <a:gd name="connsiteX29" fmla="*/ 410381 w 1101257"/>
                <a:gd name="connsiteY29" fmla="*/ 1686554 h 168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257" h="1686553">
                  <a:moveTo>
                    <a:pt x="410381" y="1686554"/>
                  </a:moveTo>
                  <a:lnTo>
                    <a:pt x="501821" y="1686554"/>
                  </a:lnTo>
                  <a:lnTo>
                    <a:pt x="95418" y="172717"/>
                  </a:lnTo>
                  <a:cubicBezTo>
                    <a:pt x="105581" y="172717"/>
                    <a:pt x="115735" y="172717"/>
                    <a:pt x="125898" y="172717"/>
                  </a:cubicBezTo>
                  <a:cubicBezTo>
                    <a:pt x="176695" y="172717"/>
                    <a:pt x="227501" y="152400"/>
                    <a:pt x="268135" y="111757"/>
                  </a:cubicBezTo>
                  <a:cubicBezTo>
                    <a:pt x="288451" y="91440"/>
                    <a:pt x="308778" y="81277"/>
                    <a:pt x="339258" y="81277"/>
                  </a:cubicBezTo>
                  <a:cubicBezTo>
                    <a:pt x="369738" y="81277"/>
                    <a:pt x="390055" y="91440"/>
                    <a:pt x="410381" y="111757"/>
                  </a:cubicBezTo>
                  <a:cubicBezTo>
                    <a:pt x="481504" y="193034"/>
                    <a:pt x="603424" y="193034"/>
                    <a:pt x="674538" y="111757"/>
                  </a:cubicBezTo>
                  <a:cubicBezTo>
                    <a:pt x="694855" y="91440"/>
                    <a:pt x="715181" y="81277"/>
                    <a:pt x="745661" y="81277"/>
                  </a:cubicBezTo>
                  <a:cubicBezTo>
                    <a:pt x="765978" y="81277"/>
                    <a:pt x="796458" y="91440"/>
                    <a:pt x="816784" y="111757"/>
                  </a:cubicBezTo>
                  <a:cubicBezTo>
                    <a:pt x="857427" y="152400"/>
                    <a:pt x="898061" y="172717"/>
                    <a:pt x="959021" y="172717"/>
                  </a:cubicBezTo>
                  <a:cubicBezTo>
                    <a:pt x="969184" y="172717"/>
                    <a:pt x="979338" y="172717"/>
                    <a:pt x="989501" y="172717"/>
                  </a:cubicBezTo>
                  <a:lnTo>
                    <a:pt x="593261" y="1686554"/>
                  </a:lnTo>
                  <a:lnTo>
                    <a:pt x="684701" y="1686554"/>
                  </a:lnTo>
                  <a:lnTo>
                    <a:pt x="1101258" y="101594"/>
                  </a:lnTo>
                  <a:cubicBezTo>
                    <a:pt x="1101258" y="81277"/>
                    <a:pt x="1101258" y="60950"/>
                    <a:pt x="1080941" y="50797"/>
                  </a:cubicBezTo>
                  <a:cubicBezTo>
                    <a:pt x="1060624" y="40634"/>
                    <a:pt x="1040298" y="50797"/>
                    <a:pt x="1030144" y="60960"/>
                  </a:cubicBezTo>
                  <a:cubicBezTo>
                    <a:pt x="1009827" y="81277"/>
                    <a:pt x="989501" y="91440"/>
                    <a:pt x="969184" y="91440"/>
                  </a:cubicBezTo>
                  <a:cubicBezTo>
                    <a:pt x="938704" y="91440"/>
                    <a:pt x="918387" y="81277"/>
                    <a:pt x="887907" y="60960"/>
                  </a:cubicBezTo>
                  <a:cubicBezTo>
                    <a:pt x="847264" y="20317"/>
                    <a:pt x="806631" y="0"/>
                    <a:pt x="755824" y="0"/>
                  </a:cubicBezTo>
                  <a:cubicBezTo>
                    <a:pt x="705018" y="0"/>
                    <a:pt x="664384" y="20317"/>
                    <a:pt x="623741" y="60960"/>
                  </a:cubicBezTo>
                  <a:cubicBezTo>
                    <a:pt x="583098" y="101603"/>
                    <a:pt x="522138" y="101603"/>
                    <a:pt x="481504" y="60960"/>
                  </a:cubicBezTo>
                  <a:cubicBezTo>
                    <a:pt x="451024" y="20317"/>
                    <a:pt x="400227" y="0"/>
                    <a:pt x="349421" y="0"/>
                  </a:cubicBezTo>
                  <a:lnTo>
                    <a:pt x="349421" y="0"/>
                  </a:lnTo>
                  <a:cubicBezTo>
                    <a:pt x="298624" y="0"/>
                    <a:pt x="247818" y="20317"/>
                    <a:pt x="217338" y="60960"/>
                  </a:cubicBezTo>
                  <a:cubicBezTo>
                    <a:pt x="197021" y="81277"/>
                    <a:pt x="166541" y="91440"/>
                    <a:pt x="136061" y="91440"/>
                  </a:cubicBezTo>
                  <a:cubicBezTo>
                    <a:pt x="115744" y="91440"/>
                    <a:pt x="85264" y="81277"/>
                    <a:pt x="75101" y="60960"/>
                  </a:cubicBezTo>
                  <a:cubicBezTo>
                    <a:pt x="64938" y="50797"/>
                    <a:pt x="44621" y="40643"/>
                    <a:pt x="24304" y="50797"/>
                  </a:cubicBezTo>
                  <a:cubicBezTo>
                    <a:pt x="3987" y="60960"/>
                    <a:pt x="-6176" y="81277"/>
                    <a:pt x="3987" y="101594"/>
                  </a:cubicBezTo>
                  <a:lnTo>
                    <a:pt x="410381" y="1686554"/>
                  </a:lnTo>
                  <a:close/>
                </a:path>
              </a:pathLst>
            </a:custGeom>
            <a:solidFill>
              <a:srgbClr val="FFFFFF"/>
            </a:solidFill>
            <a:ln w="9525" cap="flat">
              <a:noFill/>
              <a:prstDash val="solid"/>
              <a:miter/>
            </a:ln>
          </p:spPr>
          <p:txBody>
            <a:bodyPr rtlCol="0" anchor="ctr"/>
            <a:lstStyle/>
            <a:p>
              <a:endParaRPr lang="en-US"/>
            </a:p>
          </p:txBody>
        </p:sp>
        <p:grpSp>
          <p:nvGrpSpPr>
            <p:cNvPr id="9" name="Grafik 5">
              <a:extLst>
                <a:ext uri="{FF2B5EF4-FFF2-40B4-BE49-F238E27FC236}">
                  <a16:creationId xmlns:a16="http://schemas.microsoft.com/office/drawing/2014/main" id="{651E2A85-22B7-9092-3B64-1C081F236428}"/>
                </a:ext>
              </a:extLst>
            </p:cNvPr>
            <p:cNvGrpSpPr/>
            <p:nvPr/>
          </p:nvGrpSpPr>
          <p:grpSpPr>
            <a:xfrm>
              <a:off x="5547359" y="4719318"/>
              <a:ext cx="1107443" cy="1148081"/>
              <a:chOff x="5547359" y="4719318"/>
              <a:chExt cx="1107443" cy="1148081"/>
            </a:xfrm>
            <a:solidFill>
              <a:srgbClr val="344A5E"/>
            </a:solidFill>
          </p:grpSpPr>
          <p:sp>
            <p:nvSpPr>
              <p:cNvPr id="13" name="Freihandform 12">
                <a:extLst>
                  <a:ext uri="{FF2B5EF4-FFF2-40B4-BE49-F238E27FC236}">
                    <a16:creationId xmlns:a16="http://schemas.microsoft.com/office/drawing/2014/main" id="{5A609FDE-55F5-DE58-F4FF-35D0991CB4B4}"/>
                  </a:ext>
                </a:extLst>
              </p:cNvPr>
              <p:cNvSpPr/>
              <p:nvPr/>
            </p:nvSpPr>
            <p:spPr>
              <a:xfrm>
                <a:off x="5781036" y="5654040"/>
                <a:ext cx="629926" cy="213359"/>
              </a:xfrm>
              <a:custGeom>
                <a:avLst/>
                <a:gdLst>
                  <a:gd name="connsiteX0" fmla="*/ 0 w 629926"/>
                  <a:gd name="connsiteY0" fmla="*/ 0 h 213359"/>
                  <a:gd name="connsiteX1" fmla="*/ 314963 w 629926"/>
                  <a:gd name="connsiteY1" fmla="*/ 213360 h 213359"/>
                  <a:gd name="connsiteX2" fmla="*/ 629926 w 629926"/>
                  <a:gd name="connsiteY2" fmla="*/ 0 h 213359"/>
                  <a:gd name="connsiteX3" fmla="*/ 0 w 629926"/>
                  <a:gd name="connsiteY3" fmla="*/ 0 h 213359"/>
                </a:gdLst>
                <a:ahLst/>
                <a:cxnLst>
                  <a:cxn ang="0">
                    <a:pos x="connsiteX0" y="connsiteY0"/>
                  </a:cxn>
                  <a:cxn ang="0">
                    <a:pos x="connsiteX1" y="connsiteY1"/>
                  </a:cxn>
                  <a:cxn ang="0">
                    <a:pos x="connsiteX2" y="connsiteY2"/>
                  </a:cxn>
                  <a:cxn ang="0">
                    <a:pos x="connsiteX3" y="connsiteY3"/>
                  </a:cxn>
                </a:cxnLst>
                <a:rect l="l" t="t" r="r" b="b"/>
                <a:pathLst>
                  <a:path w="629926" h="213359">
                    <a:moveTo>
                      <a:pt x="0" y="0"/>
                    </a:moveTo>
                    <a:cubicBezTo>
                      <a:pt x="50806" y="121920"/>
                      <a:pt x="172726" y="213360"/>
                      <a:pt x="314963" y="213360"/>
                    </a:cubicBezTo>
                    <a:cubicBezTo>
                      <a:pt x="457200" y="213360"/>
                      <a:pt x="579120" y="121920"/>
                      <a:pt x="629926" y="0"/>
                    </a:cubicBezTo>
                    <a:lnTo>
                      <a:pt x="0" y="0"/>
                    </a:lnTo>
                    <a:close/>
                  </a:path>
                </a:pathLst>
              </a:custGeom>
              <a:solidFill>
                <a:schemeClr val="bg2">
                  <a:lumMod val="75000"/>
                </a:schemeClr>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32B30785-C450-DA10-83AC-42E1B179AE21}"/>
                  </a:ext>
                </a:extLst>
              </p:cNvPr>
              <p:cNvSpPr/>
              <p:nvPr/>
            </p:nvSpPr>
            <p:spPr>
              <a:xfrm>
                <a:off x="5547359" y="4719318"/>
                <a:ext cx="1107443" cy="944883"/>
              </a:xfrm>
              <a:custGeom>
                <a:avLst/>
                <a:gdLst>
                  <a:gd name="connsiteX0" fmla="*/ 924563 w 1107443"/>
                  <a:gd name="connsiteY0" fmla="*/ 955043 h 955043"/>
                  <a:gd name="connsiteX1" fmla="*/ 182880 w 1107443"/>
                  <a:gd name="connsiteY1" fmla="*/ 955043 h 955043"/>
                  <a:gd name="connsiteX2" fmla="*/ 0 w 1107443"/>
                  <a:gd name="connsiteY2" fmla="*/ 772163 h 955043"/>
                  <a:gd name="connsiteX3" fmla="*/ 0 w 1107443"/>
                  <a:gd name="connsiteY3" fmla="*/ 0 h 955043"/>
                  <a:gd name="connsiteX4" fmla="*/ 1107443 w 1107443"/>
                  <a:gd name="connsiteY4" fmla="*/ 0 h 955043"/>
                  <a:gd name="connsiteX5" fmla="*/ 1107443 w 1107443"/>
                  <a:gd name="connsiteY5" fmla="*/ 772163 h 955043"/>
                  <a:gd name="connsiteX6" fmla="*/ 924563 w 1107443"/>
                  <a:gd name="connsiteY6" fmla="*/ 955043 h 9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443" h="955043">
                    <a:moveTo>
                      <a:pt x="924563" y="955043"/>
                    </a:moveTo>
                    <a:lnTo>
                      <a:pt x="182880" y="955043"/>
                    </a:lnTo>
                    <a:cubicBezTo>
                      <a:pt x="81277" y="955043"/>
                      <a:pt x="0" y="873766"/>
                      <a:pt x="0" y="772163"/>
                    </a:cubicBezTo>
                    <a:lnTo>
                      <a:pt x="0" y="0"/>
                    </a:lnTo>
                    <a:lnTo>
                      <a:pt x="1107443" y="0"/>
                    </a:lnTo>
                    <a:lnTo>
                      <a:pt x="1107443" y="772163"/>
                    </a:lnTo>
                    <a:cubicBezTo>
                      <a:pt x="1107443" y="873757"/>
                      <a:pt x="1026157" y="955043"/>
                      <a:pt x="924563" y="955043"/>
                    </a:cubicBezTo>
                    <a:close/>
                  </a:path>
                </a:pathLst>
              </a:custGeom>
              <a:solidFill>
                <a:schemeClr val="bg2">
                  <a:lumMod val="90000"/>
                </a:schemeClr>
              </a:solidFill>
              <a:ln w="9525" cap="flat">
                <a:noFill/>
                <a:prstDash val="solid"/>
                <a:miter/>
              </a:ln>
            </p:spPr>
            <p:txBody>
              <a:bodyPr rtlCol="0" anchor="ctr"/>
              <a:lstStyle/>
              <a:p>
                <a:endParaRPr lang="en-US"/>
              </a:p>
            </p:txBody>
          </p:sp>
        </p:grpSp>
        <p:grpSp>
          <p:nvGrpSpPr>
            <p:cNvPr id="10" name="Grafik 5">
              <a:extLst>
                <a:ext uri="{FF2B5EF4-FFF2-40B4-BE49-F238E27FC236}">
                  <a16:creationId xmlns:a16="http://schemas.microsoft.com/office/drawing/2014/main" id="{886D0B86-B420-3B38-32B5-BAE6935DD203}"/>
                </a:ext>
              </a:extLst>
            </p:cNvPr>
            <p:cNvGrpSpPr/>
            <p:nvPr/>
          </p:nvGrpSpPr>
          <p:grpSpPr>
            <a:xfrm>
              <a:off x="5435603" y="4871723"/>
              <a:ext cx="1320793" cy="579119"/>
              <a:chOff x="5435603" y="4871723"/>
              <a:chExt cx="1320793" cy="579119"/>
            </a:xfrm>
            <a:solidFill>
              <a:schemeClr val="tx1">
                <a:lumMod val="75000"/>
                <a:lumOff val="25000"/>
              </a:schemeClr>
            </a:solidFill>
          </p:grpSpPr>
          <p:sp>
            <p:nvSpPr>
              <p:cNvPr id="11" name="Freihandform 10">
                <a:extLst>
                  <a:ext uri="{FF2B5EF4-FFF2-40B4-BE49-F238E27FC236}">
                    <a16:creationId xmlns:a16="http://schemas.microsoft.com/office/drawing/2014/main" id="{7B788647-19CA-5944-85A7-4D985794967B}"/>
                  </a:ext>
                </a:extLst>
              </p:cNvPr>
              <p:cNvSpPr/>
              <p:nvPr/>
            </p:nvSpPr>
            <p:spPr>
              <a:xfrm>
                <a:off x="5435603" y="4871723"/>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1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dirty="0"/>
              </a:p>
            </p:txBody>
          </p:sp>
          <p:sp>
            <p:nvSpPr>
              <p:cNvPr id="12" name="Freihandform 11">
                <a:extLst>
                  <a:ext uri="{FF2B5EF4-FFF2-40B4-BE49-F238E27FC236}">
                    <a16:creationId xmlns:a16="http://schemas.microsoft.com/office/drawing/2014/main" id="{043B0D40-67CD-163B-E958-D418FCD23111}"/>
                  </a:ext>
                </a:extLst>
              </p:cNvPr>
              <p:cNvSpPr/>
              <p:nvPr/>
            </p:nvSpPr>
            <p:spPr>
              <a:xfrm>
                <a:off x="5435603" y="5227329"/>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0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6842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6"/>
                                        </p:tgtEl>
                                        <p:attrNameLst>
                                          <p:attrName>r</p:attrName>
                                        </p:attrNameLst>
                                      </p:cBhvr>
                                    </p:animRot>
                                    <p:animRot by="-240000">
                                      <p:cBhvr>
                                        <p:cTn id="7" dur="100" fill="hold">
                                          <p:stCondLst>
                                            <p:cond delay="100"/>
                                          </p:stCondLst>
                                        </p:cTn>
                                        <p:tgtEl>
                                          <p:spTgt spid="6"/>
                                        </p:tgtEl>
                                        <p:attrNameLst>
                                          <p:attrName>r</p:attrName>
                                        </p:attrNameLst>
                                      </p:cBhvr>
                                    </p:animRot>
                                    <p:animRot by="240000">
                                      <p:cBhvr>
                                        <p:cTn id="8" dur="100" fill="hold">
                                          <p:stCondLst>
                                            <p:cond delay="200"/>
                                          </p:stCondLst>
                                        </p:cTn>
                                        <p:tgtEl>
                                          <p:spTgt spid="6"/>
                                        </p:tgtEl>
                                        <p:attrNameLst>
                                          <p:attrName>r</p:attrName>
                                        </p:attrNameLst>
                                      </p:cBhvr>
                                    </p:animRot>
                                    <p:animRot by="-240000">
                                      <p:cBhvr>
                                        <p:cTn id="9" dur="100" fill="hold">
                                          <p:stCondLst>
                                            <p:cond delay="300"/>
                                          </p:stCondLst>
                                        </p:cTn>
                                        <p:tgtEl>
                                          <p:spTgt spid="6"/>
                                        </p:tgtEl>
                                        <p:attrNameLst>
                                          <p:attrName>r</p:attrName>
                                        </p:attrNameLst>
                                      </p:cBhvr>
                                    </p:animRot>
                                    <p:animRot by="120000">
                                      <p:cBhvr>
                                        <p:cTn id="10"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nner Projektideen">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8A03DF1-7C36-3287-9BC5-2032743CDE0D}"/>
              </a:ext>
            </a:extLst>
          </p:cNvPr>
          <p:cNvSpPr/>
          <p:nvPr userDrawn="1"/>
        </p:nvSpPr>
        <p:spPr>
          <a:xfrm>
            <a:off x="6281518" y="1387250"/>
            <a:ext cx="7271196" cy="7271196"/>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Gerade Verbindung 2">
            <a:extLst>
              <a:ext uri="{FF2B5EF4-FFF2-40B4-BE49-F238E27FC236}">
                <a16:creationId xmlns:a16="http://schemas.microsoft.com/office/drawing/2014/main" id="{102613D1-8256-07ED-DEB2-43DEBFDA14F2}"/>
              </a:ext>
            </a:extLst>
          </p:cNvPr>
          <p:cNvCxnSpPr/>
          <p:nvPr userDrawn="1"/>
        </p:nvCxnSpPr>
        <p:spPr>
          <a:xfrm>
            <a:off x="393246" y="3429000"/>
            <a:ext cx="28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ACD6964E-3371-C0AD-99F9-D2B96A9FFE93}"/>
              </a:ext>
            </a:extLst>
          </p:cNvPr>
          <p:cNvSpPr txBox="1"/>
          <p:nvPr userDrawn="1"/>
        </p:nvSpPr>
        <p:spPr>
          <a:xfrm>
            <a:off x="371475" y="3805188"/>
            <a:ext cx="5910043" cy="769441"/>
          </a:xfrm>
          <a:prstGeom prst="rect">
            <a:avLst/>
          </a:prstGeom>
          <a:noFill/>
        </p:spPr>
        <p:txBody>
          <a:bodyPr wrap="square" lIns="0" tIns="0" rIns="0" bIns="0" rtlCol="0">
            <a:spAutoFit/>
          </a:bodyPr>
          <a:lstStyle/>
          <a:p>
            <a:pPr marL="0" lvl="2" eaLnBrk="0" fontAlgn="base">
              <a:spcAft>
                <a:spcPct val="0"/>
              </a:spcAft>
              <a:buSzPct val="75000"/>
              <a:defRPr/>
            </a:pPr>
            <a:r>
              <a:rPr lang="de-DE" sz="5000" b="1" kern="0" dirty="0">
                <a:solidFill>
                  <a:schemeClr val="tx2"/>
                </a:solidFill>
                <a:latin typeface="Arial" panose="020B0604020202020204" pitchFamily="34" charset="0"/>
                <a:ea typeface="Verdana" panose="020B0604030504040204" pitchFamily="34" charset="0"/>
                <a:cs typeface="Arial" panose="020B0604020202020204" pitchFamily="34" charset="0"/>
              </a:rPr>
              <a:t>Projektideen</a:t>
            </a:r>
          </a:p>
        </p:txBody>
      </p:sp>
      <p:grpSp>
        <p:nvGrpSpPr>
          <p:cNvPr id="5" name="Gruppieren 4">
            <a:extLst>
              <a:ext uri="{FF2B5EF4-FFF2-40B4-BE49-F238E27FC236}">
                <a16:creationId xmlns:a16="http://schemas.microsoft.com/office/drawing/2014/main" id="{81835529-D125-6DC0-6A03-6C2DAEC0624A}"/>
              </a:ext>
            </a:extLst>
          </p:cNvPr>
          <p:cNvGrpSpPr/>
          <p:nvPr userDrawn="1"/>
        </p:nvGrpSpPr>
        <p:grpSpPr>
          <a:xfrm>
            <a:off x="1065220" y="722162"/>
            <a:ext cx="1536052" cy="2271363"/>
            <a:chOff x="4693537" y="1720312"/>
            <a:chExt cx="2804551" cy="4147087"/>
          </a:xfrm>
        </p:grpSpPr>
        <p:sp>
          <p:nvSpPr>
            <p:cNvPr id="6" name="Freihandform 5">
              <a:extLst>
                <a:ext uri="{FF2B5EF4-FFF2-40B4-BE49-F238E27FC236}">
                  <a16:creationId xmlns:a16="http://schemas.microsoft.com/office/drawing/2014/main" id="{C121C4A6-5F87-80DA-915E-5A8A5B141D88}"/>
                </a:ext>
              </a:extLst>
            </p:cNvPr>
            <p:cNvSpPr/>
            <p:nvPr/>
          </p:nvSpPr>
          <p:spPr>
            <a:xfrm>
              <a:off x="4693537" y="1720312"/>
              <a:ext cx="2804551" cy="2999008"/>
            </a:xfrm>
            <a:custGeom>
              <a:avLst/>
              <a:gdLst>
                <a:gd name="connsiteX0" fmla="*/ 1961266 w 2804551"/>
                <a:gd name="connsiteY0" fmla="*/ 2999011 h 2999010"/>
                <a:gd name="connsiteX1" fmla="*/ 2306709 w 2804551"/>
                <a:gd name="connsiteY1" fmla="*/ 2470688 h 2999010"/>
                <a:gd name="connsiteX2" fmla="*/ 2804552 w 2804551"/>
                <a:gd name="connsiteY2" fmla="*/ 1403887 h 2999010"/>
                <a:gd name="connsiteX3" fmla="*/ 1331349 w 2804551"/>
                <a:gd name="connsiteY3" fmla="*/ 1807 h 2999010"/>
                <a:gd name="connsiteX4" fmla="*/ 383 w 2804551"/>
                <a:gd name="connsiteY4" fmla="*/ 1363244 h 2999010"/>
                <a:gd name="connsiteX5" fmla="*/ 498226 w 2804551"/>
                <a:gd name="connsiteY5" fmla="*/ 2470688 h 2999010"/>
                <a:gd name="connsiteX6" fmla="*/ 853822 w 2804551"/>
                <a:gd name="connsiteY6" fmla="*/ 2999011 h 2999010"/>
                <a:gd name="connsiteX7" fmla="*/ 1961266 w 2804551"/>
                <a:gd name="connsiteY7" fmla="*/ 2999011 h 2999010"/>
                <a:gd name="connsiteX8" fmla="*/ 1961266 w 2804551"/>
                <a:gd name="connsiteY8" fmla="*/ 2999011 h 299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551" h="2999010">
                  <a:moveTo>
                    <a:pt x="1961266" y="2999011"/>
                  </a:moveTo>
                  <a:cubicBezTo>
                    <a:pt x="2022226" y="2795814"/>
                    <a:pt x="2144146" y="2612934"/>
                    <a:pt x="2306709" y="2470688"/>
                  </a:cubicBezTo>
                  <a:cubicBezTo>
                    <a:pt x="2611509" y="2216684"/>
                    <a:pt x="2804552" y="1830607"/>
                    <a:pt x="2804552" y="1403887"/>
                  </a:cubicBezTo>
                  <a:cubicBezTo>
                    <a:pt x="2804552" y="611407"/>
                    <a:pt x="2144155" y="-38836"/>
                    <a:pt x="1331349" y="1807"/>
                  </a:cubicBezTo>
                  <a:cubicBezTo>
                    <a:pt x="609983" y="32287"/>
                    <a:pt x="20699" y="641887"/>
                    <a:pt x="383" y="1363244"/>
                  </a:cubicBezTo>
                  <a:cubicBezTo>
                    <a:pt x="-9781" y="1810291"/>
                    <a:pt x="183262" y="2206531"/>
                    <a:pt x="498226" y="2470688"/>
                  </a:cubicBezTo>
                  <a:cubicBezTo>
                    <a:pt x="670942" y="2612924"/>
                    <a:pt x="792863" y="2795804"/>
                    <a:pt x="853822" y="2999011"/>
                  </a:cubicBezTo>
                  <a:lnTo>
                    <a:pt x="1961266" y="2999011"/>
                  </a:lnTo>
                  <a:lnTo>
                    <a:pt x="1961266" y="2999011"/>
                  </a:lnTo>
                  <a:close/>
                </a:path>
              </a:pathLst>
            </a:custGeom>
            <a:solidFill>
              <a:srgbClr val="97CCD2">
                <a:alpha val="30000"/>
              </a:srgbClr>
            </a:solidFill>
            <a:ln w="9525" cap="flat">
              <a:noFill/>
              <a:prstDash val="solid"/>
              <a:miter/>
            </a:ln>
          </p:spPr>
          <p:txBody>
            <a:bodyPr rtlCol="0" anchor="ctr"/>
            <a:lstStyle/>
            <a:p>
              <a:endParaRPr lang="en-US">
                <a:solidFill>
                  <a:srgbClr val="97CCD2"/>
                </a:solidFill>
              </a:endParaRPr>
            </a:p>
          </p:txBody>
        </p:sp>
        <p:sp>
          <p:nvSpPr>
            <p:cNvPr id="7" name="Freihandform 6">
              <a:extLst>
                <a:ext uri="{FF2B5EF4-FFF2-40B4-BE49-F238E27FC236}">
                  <a16:creationId xmlns:a16="http://schemas.microsoft.com/office/drawing/2014/main" id="{383751A8-ED3F-4F9C-17DD-51A387334322}"/>
                </a:ext>
              </a:extLst>
            </p:cNvPr>
            <p:cNvSpPr/>
            <p:nvPr/>
          </p:nvSpPr>
          <p:spPr>
            <a:xfrm>
              <a:off x="5553536" y="3053085"/>
              <a:ext cx="1101257" cy="1666231"/>
            </a:xfrm>
            <a:custGeom>
              <a:avLst/>
              <a:gdLst>
                <a:gd name="connsiteX0" fmla="*/ 410381 w 1101257"/>
                <a:gd name="connsiteY0" fmla="*/ 1686554 h 1686553"/>
                <a:gd name="connsiteX1" fmla="*/ 501821 w 1101257"/>
                <a:gd name="connsiteY1" fmla="*/ 1686554 h 1686553"/>
                <a:gd name="connsiteX2" fmla="*/ 95418 w 1101257"/>
                <a:gd name="connsiteY2" fmla="*/ 172717 h 1686553"/>
                <a:gd name="connsiteX3" fmla="*/ 125898 w 1101257"/>
                <a:gd name="connsiteY3" fmla="*/ 172717 h 1686553"/>
                <a:gd name="connsiteX4" fmla="*/ 268135 w 1101257"/>
                <a:gd name="connsiteY4" fmla="*/ 111757 h 1686553"/>
                <a:gd name="connsiteX5" fmla="*/ 339258 w 1101257"/>
                <a:gd name="connsiteY5" fmla="*/ 81277 h 1686553"/>
                <a:gd name="connsiteX6" fmla="*/ 410381 w 1101257"/>
                <a:gd name="connsiteY6" fmla="*/ 111757 h 1686553"/>
                <a:gd name="connsiteX7" fmla="*/ 674538 w 1101257"/>
                <a:gd name="connsiteY7" fmla="*/ 111757 h 1686553"/>
                <a:gd name="connsiteX8" fmla="*/ 745661 w 1101257"/>
                <a:gd name="connsiteY8" fmla="*/ 81277 h 1686553"/>
                <a:gd name="connsiteX9" fmla="*/ 816784 w 1101257"/>
                <a:gd name="connsiteY9" fmla="*/ 111757 h 1686553"/>
                <a:gd name="connsiteX10" fmla="*/ 959021 w 1101257"/>
                <a:gd name="connsiteY10" fmla="*/ 172717 h 1686553"/>
                <a:gd name="connsiteX11" fmla="*/ 989501 w 1101257"/>
                <a:gd name="connsiteY11" fmla="*/ 172717 h 1686553"/>
                <a:gd name="connsiteX12" fmla="*/ 593261 w 1101257"/>
                <a:gd name="connsiteY12" fmla="*/ 1686554 h 1686553"/>
                <a:gd name="connsiteX13" fmla="*/ 684701 w 1101257"/>
                <a:gd name="connsiteY13" fmla="*/ 1686554 h 1686553"/>
                <a:gd name="connsiteX14" fmla="*/ 1101258 w 1101257"/>
                <a:gd name="connsiteY14" fmla="*/ 101594 h 1686553"/>
                <a:gd name="connsiteX15" fmla="*/ 1080941 w 1101257"/>
                <a:gd name="connsiteY15" fmla="*/ 50797 h 1686553"/>
                <a:gd name="connsiteX16" fmla="*/ 1030144 w 1101257"/>
                <a:gd name="connsiteY16" fmla="*/ 60960 h 1686553"/>
                <a:gd name="connsiteX17" fmla="*/ 969184 w 1101257"/>
                <a:gd name="connsiteY17" fmla="*/ 91440 h 1686553"/>
                <a:gd name="connsiteX18" fmla="*/ 887907 w 1101257"/>
                <a:gd name="connsiteY18" fmla="*/ 60960 h 1686553"/>
                <a:gd name="connsiteX19" fmla="*/ 755824 w 1101257"/>
                <a:gd name="connsiteY19" fmla="*/ 0 h 1686553"/>
                <a:gd name="connsiteX20" fmla="*/ 623741 w 1101257"/>
                <a:gd name="connsiteY20" fmla="*/ 60960 h 1686553"/>
                <a:gd name="connsiteX21" fmla="*/ 481504 w 1101257"/>
                <a:gd name="connsiteY21" fmla="*/ 60960 h 1686553"/>
                <a:gd name="connsiteX22" fmla="*/ 349421 w 1101257"/>
                <a:gd name="connsiteY22" fmla="*/ 0 h 1686553"/>
                <a:gd name="connsiteX23" fmla="*/ 349421 w 1101257"/>
                <a:gd name="connsiteY23" fmla="*/ 0 h 1686553"/>
                <a:gd name="connsiteX24" fmla="*/ 217338 w 1101257"/>
                <a:gd name="connsiteY24" fmla="*/ 60960 h 1686553"/>
                <a:gd name="connsiteX25" fmla="*/ 136061 w 1101257"/>
                <a:gd name="connsiteY25" fmla="*/ 91440 h 1686553"/>
                <a:gd name="connsiteX26" fmla="*/ 75101 w 1101257"/>
                <a:gd name="connsiteY26" fmla="*/ 60960 h 1686553"/>
                <a:gd name="connsiteX27" fmla="*/ 24304 w 1101257"/>
                <a:gd name="connsiteY27" fmla="*/ 50797 h 1686553"/>
                <a:gd name="connsiteX28" fmla="*/ 3987 w 1101257"/>
                <a:gd name="connsiteY28" fmla="*/ 101594 h 1686553"/>
                <a:gd name="connsiteX29" fmla="*/ 410381 w 1101257"/>
                <a:gd name="connsiteY29" fmla="*/ 1686554 h 168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257" h="1686553">
                  <a:moveTo>
                    <a:pt x="410381" y="1686554"/>
                  </a:moveTo>
                  <a:lnTo>
                    <a:pt x="501821" y="1686554"/>
                  </a:lnTo>
                  <a:lnTo>
                    <a:pt x="95418" y="172717"/>
                  </a:lnTo>
                  <a:cubicBezTo>
                    <a:pt x="105581" y="172717"/>
                    <a:pt x="115735" y="172717"/>
                    <a:pt x="125898" y="172717"/>
                  </a:cubicBezTo>
                  <a:cubicBezTo>
                    <a:pt x="176695" y="172717"/>
                    <a:pt x="227501" y="152400"/>
                    <a:pt x="268135" y="111757"/>
                  </a:cubicBezTo>
                  <a:cubicBezTo>
                    <a:pt x="288451" y="91440"/>
                    <a:pt x="308778" y="81277"/>
                    <a:pt x="339258" y="81277"/>
                  </a:cubicBezTo>
                  <a:cubicBezTo>
                    <a:pt x="369738" y="81277"/>
                    <a:pt x="390055" y="91440"/>
                    <a:pt x="410381" y="111757"/>
                  </a:cubicBezTo>
                  <a:cubicBezTo>
                    <a:pt x="481504" y="193034"/>
                    <a:pt x="603424" y="193034"/>
                    <a:pt x="674538" y="111757"/>
                  </a:cubicBezTo>
                  <a:cubicBezTo>
                    <a:pt x="694855" y="91440"/>
                    <a:pt x="715181" y="81277"/>
                    <a:pt x="745661" y="81277"/>
                  </a:cubicBezTo>
                  <a:cubicBezTo>
                    <a:pt x="765978" y="81277"/>
                    <a:pt x="796458" y="91440"/>
                    <a:pt x="816784" y="111757"/>
                  </a:cubicBezTo>
                  <a:cubicBezTo>
                    <a:pt x="857427" y="152400"/>
                    <a:pt x="898061" y="172717"/>
                    <a:pt x="959021" y="172717"/>
                  </a:cubicBezTo>
                  <a:cubicBezTo>
                    <a:pt x="969184" y="172717"/>
                    <a:pt x="979338" y="172717"/>
                    <a:pt x="989501" y="172717"/>
                  </a:cubicBezTo>
                  <a:lnTo>
                    <a:pt x="593261" y="1686554"/>
                  </a:lnTo>
                  <a:lnTo>
                    <a:pt x="684701" y="1686554"/>
                  </a:lnTo>
                  <a:lnTo>
                    <a:pt x="1101258" y="101594"/>
                  </a:lnTo>
                  <a:cubicBezTo>
                    <a:pt x="1101258" y="81277"/>
                    <a:pt x="1101258" y="60950"/>
                    <a:pt x="1080941" y="50797"/>
                  </a:cubicBezTo>
                  <a:cubicBezTo>
                    <a:pt x="1060624" y="40634"/>
                    <a:pt x="1040298" y="50797"/>
                    <a:pt x="1030144" y="60960"/>
                  </a:cubicBezTo>
                  <a:cubicBezTo>
                    <a:pt x="1009827" y="81277"/>
                    <a:pt x="989501" y="91440"/>
                    <a:pt x="969184" y="91440"/>
                  </a:cubicBezTo>
                  <a:cubicBezTo>
                    <a:pt x="938704" y="91440"/>
                    <a:pt x="918387" y="81277"/>
                    <a:pt x="887907" y="60960"/>
                  </a:cubicBezTo>
                  <a:cubicBezTo>
                    <a:pt x="847264" y="20317"/>
                    <a:pt x="806631" y="0"/>
                    <a:pt x="755824" y="0"/>
                  </a:cubicBezTo>
                  <a:cubicBezTo>
                    <a:pt x="705018" y="0"/>
                    <a:pt x="664384" y="20317"/>
                    <a:pt x="623741" y="60960"/>
                  </a:cubicBezTo>
                  <a:cubicBezTo>
                    <a:pt x="583098" y="101603"/>
                    <a:pt x="522138" y="101603"/>
                    <a:pt x="481504" y="60960"/>
                  </a:cubicBezTo>
                  <a:cubicBezTo>
                    <a:pt x="451024" y="20317"/>
                    <a:pt x="400227" y="0"/>
                    <a:pt x="349421" y="0"/>
                  </a:cubicBezTo>
                  <a:lnTo>
                    <a:pt x="349421" y="0"/>
                  </a:lnTo>
                  <a:cubicBezTo>
                    <a:pt x="298624" y="0"/>
                    <a:pt x="247818" y="20317"/>
                    <a:pt x="217338" y="60960"/>
                  </a:cubicBezTo>
                  <a:cubicBezTo>
                    <a:pt x="197021" y="81277"/>
                    <a:pt x="166541" y="91440"/>
                    <a:pt x="136061" y="91440"/>
                  </a:cubicBezTo>
                  <a:cubicBezTo>
                    <a:pt x="115744" y="91440"/>
                    <a:pt x="85264" y="81277"/>
                    <a:pt x="75101" y="60960"/>
                  </a:cubicBezTo>
                  <a:cubicBezTo>
                    <a:pt x="64938" y="50797"/>
                    <a:pt x="44621" y="40643"/>
                    <a:pt x="24304" y="50797"/>
                  </a:cubicBezTo>
                  <a:cubicBezTo>
                    <a:pt x="3987" y="60960"/>
                    <a:pt x="-6176" y="81277"/>
                    <a:pt x="3987" y="101594"/>
                  </a:cubicBezTo>
                  <a:lnTo>
                    <a:pt x="410381" y="1686554"/>
                  </a:lnTo>
                  <a:close/>
                </a:path>
              </a:pathLst>
            </a:custGeom>
            <a:solidFill>
              <a:srgbClr val="FFFFFF"/>
            </a:solidFill>
            <a:ln w="9525" cap="flat">
              <a:noFill/>
              <a:prstDash val="solid"/>
              <a:miter/>
            </a:ln>
          </p:spPr>
          <p:txBody>
            <a:bodyPr rtlCol="0" anchor="ctr"/>
            <a:lstStyle/>
            <a:p>
              <a:endParaRPr lang="en-US"/>
            </a:p>
          </p:txBody>
        </p:sp>
        <p:grpSp>
          <p:nvGrpSpPr>
            <p:cNvPr id="8" name="Grafik 5">
              <a:extLst>
                <a:ext uri="{FF2B5EF4-FFF2-40B4-BE49-F238E27FC236}">
                  <a16:creationId xmlns:a16="http://schemas.microsoft.com/office/drawing/2014/main" id="{12685E57-3940-FC3D-22CF-74CAF56EDE24}"/>
                </a:ext>
              </a:extLst>
            </p:cNvPr>
            <p:cNvGrpSpPr/>
            <p:nvPr/>
          </p:nvGrpSpPr>
          <p:grpSpPr>
            <a:xfrm>
              <a:off x="5547359" y="4719318"/>
              <a:ext cx="1107443" cy="1148081"/>
              <a:chOff x="5547359" y="4719318"/>
              <a:chExt cx="1107443" cy="1148081"/>
            </a:xfrm>
            <a:solidFill>
              <a:srgbClr val="344A5E"/>
            </a:solidFill>
          </p:grpSpPr>
          <p:sp>
            <p:nvSpPr>
              <p:cNvPr id="12" name="Freihandform 11">
                <a:extLst>
                  <a:ext uri="{FF2B5EF4-FFF2-40B4-BE49-F238E27FC236}">
                    <a16:creationId xmlns:a16="http://schemas.microsoft.com/office/drawing/2014/main" id="{4F011E80-74B5-5372-0F22-AB664F06A64A}"/>
                  </a:ext>
                </a:extLst>
              </p:cNvPr>
              <p:cNvSpPr/>
              <p:nvPr/>
            </p:nvSpPr>
            <p:spPr>
              <a:xfrm>
                <a:off x="5781036" y="5654040"/>
                <a:ext cx="629926" cy="213359"/>
              </a:xfrm>
              <a:custGeom>
                <a:avLst/>
                <a:gdLst>
                  <a:gd name="connsiteX0" fmla="*/ 0 w 629926"/>
                  <a:gd name="connsiteY0" fmla="*/ 0 h 213359"/>
                  <a:gd name="connsiteX1" fmla="*/ 314963 w 629926"/>
                  <a:gd name="connsiteY1" fmla="*/ 213360 h 213359"/>
                  <a:gd name="connsiteX2" fmla="*/ 629926 w 629926"/>
                  <a:gd name="connsiteY2" fmla="*/ 0 h 213359"/>
                  <a:gd name="connsiteX3" fmla="*/ 0 w 629926"/>
                  <a:gd name="connsiteY3" fmla="*/ 0 h 213359"/>
                </a:gdLst>
                <a:ahLst/>
                <a:cxnLst>
                  <a:cxn ang="0">
                    <a:pos x="connsiteX0" y="connsiteY0"/>
                  </a:cxn>
                  <a:cxn ang="0">
                    <a:pos x="connsiteX1" y="connsiteY1"/>
                  </a:cxn>
                  <a:cxn ang="0">
                    <a:pos x="connsiteX2" y="connsiteY2"/>
                  </a:cxn>
                  <a:cxn ang="0">
                    <a:pos x="connsiteX3" y="connsiteY3"/>
                  </a:cxn>
                </a:cxnLst>
                <a:rect l="l" t="t" r="r" b="b"/>
                <a:pathLst>
                  <a:path w="629926" h="213359">
                    <a:moveTo>
                      <a:pt x="0" y="0"/>
                    </a:moveTo>
                    <a:cubicBezTo>
                      <a:pt x="50806" y="121920"/>
                      <a:pt x="172726" y="213360"/>
                      <a:pt x="314963" y="213360"/>
                    </a:cubicBezTo>
                    <a:cubicBezTo>
                      <a:pt x="457200" y="213360"/>
                      <a:pt x="579120" y="121920"/>
                      <a:pt x="629926" y="0"/>
                    </a:cubicBezTo>
                    <a:lnTo>
                      <a:pt x="0" y="0"/>
                    </a:lnTo>
                    <a:close/>
                  </a:path>
                </a:pathLst>
              </a:custGeom>
              <a:solidFill>
                <a:schemeClr val="bg2">
                  <a:lumMod val="75000"/>
                </a:schemeClr>
              </a:solidFill>
              <a:ln w="9525"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906215F3-10BF-198C-D874-D597001258E3}"/>
                  </a:ext>
                </a:extLst>
              </p:cNvPr>
              <p:cNvSpPr/>
              <p:nvPr/>
            </p:nvSpPr>
            <p:spPr>
              <a:xfrm>
                <a:off x="5547359" y="4719318"/>
                <a:ext cx="1107443" cy="944883"/>
              </a:xfrm>
              <a:custGeom>
                <a:avLst/>
                <a:gdLst>
                  <a:gd name="connsiteX0" fmla="*/ 924563 w 1107443"/>
                  <a:gd name="connsiteY0" fmla="*/ 955043 h 955043"/>
                  <a:gd name="connsiteX1" fmla="*/ 182880 w 1107443"/>
                  <a:gd name="connsiteY1" fmla="*/ 955043 h 955043"/>
                  <a:gd name="connsiteX2" fmla="*/ 0 w 1107443"/>
                  <a:gd name="connsiteY2" fmla="*/ 772163 h 955043"/>
                  <a:gd name="connsiteX3" fmla="*/ 0 w 1107443"/>
                  <a:gd name="connsiteY3" fmla="*/ 0 h 955043"/>
                  <a:gd name="connsiteX4" fmla="*/ 1107443 w 1107443"/>
                  <a:gd name="connsiteY4" fmla="*/ 0 h 955043"/>
                  <a:gd name="connsiteX5" fmla="*/ 1107443 w 1107443"/>
                  <a:gd name="connsiteY5" fmla="*/ 772163 h 955043"/>
                  <a:gd name="connsiteX6" fmla="*/ 924563 w 1107443"/>
                  <a:gd name="connsiteY6" fmla="*/ 955043 h 9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443" h="955043">
                    <a:moveTo>
                      <a:pt x="924563" y="955043"/>
                    </a:moveTo>
                    <a:lnTo>
                      <a:pt x="182880" y="955043"/>
                    </a:lnTo>
                    <a:cubicBezTo>
                      <a:pt x="81277" y="955043"/>
                      <a:pt x="0" y="873766"/>
                      <a:pt x="0" y="772163"/>
                    </a:cubicBezTo>
                    <a:lnTo>
                      <a:pt x="0" y="0"/>
                    </a:lnTo>
                    <a:lnTo>
                      <a:pt x="1107443" y="0"/>
                    </a:lnTo>
                    <a:lnTo>
                      <a:pt x="1107443" y="772163"/>
                    </a:lnTo>
                    <a:cubicBezTo>
                      <a:pt x="1107443" y="873757"/>
                      <a:pt x="1026157" y="955043"/>
                      <a:pt x="924563" y="955043"/>
                    </a:cubicBezTo>
                    <a:close/>
                  </a:path>
                </a:pathLst>
              </a:custGeom>
              <a:solidFill>
                <a:schemeClr val="bg2">
                  <a:lumMod val="90000"/>
                </a:schemeClr>
              </a:solidFill>
              <a:ln w="9525" cap="flat">
                <a:noFill/>
                <a:prstDash val="solid"/>
                <a:miter/>
              </a:ln>
            </p:spPr>
            <p:txBody>
              <a:bodyPr rtlCol="0" anchor="ctr"/>
              <a:lstStyle/>
              <a:p>
                <a:endParaRPr lang="en-US"/>
              </a:p>
            </p:txBody>
          </p:sp>
        </p:grpSp>
        <p:grpSp>
          <p:nvGrpSpPr>
            <p:cNvPr id="9" name="Grafik 5">
              <a:extLst>
                <a:ext uri="{FF2B5EF4-FFF2-40B4-BE49-F238E27FC236}">
                  <a16:creationId xmlns:a16="http://schemas.microsoft.com/office/drawing/2014/main" id="{3BA1E7B0-1ECB-0503-E3DE-F491F8B35C45}"/>
                </a:ext>
              </a:extLst>
            </p:cNvPr>
            <p:cNvGrpSpPr/>
            <p:nvPr/>
          </p:nvGrpSpPr>
          <p:grpSpPr>
            <a:xfrm>
              <a:off x="5435603" y="4871723"/>
              <a:ext cx="1320793" cy="579119"/>
              <a:chOff x="5435603" y="4871723"/>
              <a:chExt cx="1320793" cy="579119"/>
            </a:xfrm>
            <a:solidFill>
              <a:schemeClr val="tx1">
                <a:lumMod val="75000"/>
                <a:lumOff val="25000"/>
              </a:schemeClr>
            </a:solidFill>
          </p:grpSpPr>
          <p:sp>
            <p:nvSpPr>
              <p:cNvPr id="10" name="Freihandform 9">
                <a:extLst>
                  <a:ext uri="{FF2B5EF4-FFF2-40B4-BE49-F238E27FC236}">
                    <a16:creationId xmlns:a16="http://schemas.microsoft.com/office/drawing/2014/main" id="{A2D1EDF3-C5F2-5348-487F-1FCC92B5631B}"/>
                  </a:ext>
                </a:extLst>
              </p:cNvPr>
              <p:cNvSpPr/>
              <p:nvPr/>
            </p:nvSpPr>
            <p:spPr>
              <a:xfrm>
                <a:off x="5435603" y="4871723"/>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1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dirty="0"/>
              </a:p>
            </p:txBody>
          </p:sp>
          <p:sp>
            <p:nvSpPr>
              <p:cNvPr id="11" name="Freihandform 10">
                <a:extLst>
                  <a:ext uri="{FF2B5EF4-FFF2-40B4-BE49-F238E27FC236}">
                    <a16:creationId xmlns:a16="http://schemas.microsoft.com/office/drawing/2014/main" id="{240B2BC3-436C-702C-01E4-8BE830089792}"/>
                  </a:ext>
                </a:extLst>
              </p:cNvPr>
              <p:cNvSpPr/>
              <p:nvPr/>
            </p:nvSpPr>
            <p:spPr>
              <a:xfrm>
                <a:off x="5435603" y="5227329"/>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0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a:p>
            </p:txBody>
          </p:sp>
        </p:grpSp>
      </p:grpSp>
      <p:pic>
        <p:nvPicPr>
          <p:cNvPr id="14" name="Grafik 13">
            <a:extLst>
              <a:ext uri="{FF2B5EF4-FFF2-40B4-BE49-F238E27FC236}">
                <a16:creationId xmlns:a16="http://schemas.microsoft.com/office/drawing/2014/main" id="{40FEA055-1297-8F98-6253-E1E15BC4AB3F}"/>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7036" y="2837621"/>
            <a:ext cx="2990920" cy="2990920"/>
          </a:xfrm>
          <a:prstGeom prst="rect">
            <a:avLst/>
          </a:prstGeom>
        </p:spPr>
      </p:pic>
    </p:spTree>
    <p:extLst>
      <p:ext uri="{BB962C8B-B14F-4D97-AF65-F5344CB8AC3E}">
        <p14:creationId xmlns:p14="http://schemas.microsoft.com/office/powerpoint/2010/main" val="5156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5"/>
                                        </p:tgtEl>
                                        <p:attrNameLst>
                                          <p:attrName>r</p:attrName>
                                        </p:attrNameLst>
                                      </p:cBhvr>
                                    </p:animRot>
                                    <p:animRot by="-240000">
                                      <p:cBhvr>
                                        <p:cTn id="7" dur="100" fill="hold">
                                          <p:stCondLst>
                                            <p:cond delay="100"/>
                                          </p:stCondLst>
                                        </p:cTn>
                                        <p:tgtEl>
                                          <p:spTgt spid="5"/>
                                        </p:tgtEl>
                                        <p:attrNameLst>
                                          <p:attrName>r</p:attrName>
                                        </p:attrNameLst>
                                      </p:cBhvr>
                                    </p:animRot>
                                    <p:animRot by="240000">
                                      <p:cBhvr>
                                        <p:cTn id="8" dur="100" fill="hold">
                                          <p:stCondLst>
                                            <p:cond delay="200"/>
                                          </p:stCondLst>
                                        </p:cTn>
                                        <p:tgtEl>
                                          <p:spTgt spid="5"/>
                                        </p:tgtEl>
                                        <p:attrNameLst>
                                          <p:attrName>r</p:attrName>
                                        </p:attrNameLst>
                                      </p:cBhvr>
                                    </p:animRot>
                                    <p:animRot by="-240000">
                                      <p:cBhvr>
                                        <p:cTn id="9" dur="100" fill="hold">
                                          <p:stCondLst>
                                            <p:cond delay="300"/>
                                          </p:stCondLst>
                                        </p:cTn>
                                        <p:tgtEl>
                                          <p:spTgt spid="5"/>
                                        </p:tgtEl>
                                        <p:attrNameLst>
                                          <p:attrName>r</p:attrName>
                                        </p:attrNameLst>
                                      </p:cBhvr>
                                    </p:animRot>
                                    <p:animRot by="120000">
                                      <p:cBhvr>
                                        <p:cTn id="10" dur="100" fill="hold">
                                          <p:stCondLst>
                                            <p:cond delay="4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schichte &quot;Sturm im Wald&quot; 02">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F1310EB0-5594-2D29-CE18-25CBC989284F}"/>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fontAlgn="base">
              <a:spcAft>
                <a:spcPct val="0"/>
              </a:spcAft>
              <a:buNone/>
            </a:pPr>
            <a:r>
              <a:rPr lang="de-DE" sz="2400" b="1" kern="0" dirty="0">
                <a:solidFill>
                  <a:schemeClr val="tx2"/>
                </a:solidFill>
                <a:latin typeface="Arial" panose="020B0604020202020204" pitchFamily="34" charset="0"/>
                <a:cs typeface="Arial" panose="020B0604020202020204" pitchFamily="34" charset="0"/>
              </a:rPr>
              <a:t>Geschichte „Sturm im Wald“</a:t>
            </a:r>
          </a:p>
        </p:txBody>
      </p:sp>
      <p:cxnSp>
        <p:nvCxnSpPr>
          <p:cNvPr id="3" name="Gerade Verbindung 2">
            <a:extLst>
              <a:ext uri="{FF2B5EF4-FFF2-40B4-BE49-F238E27FC236}">
                <a16:creationId xmlns:a16="http://schemas.microsoft.com/office/drawing/2014/main" id="{B45F1CFA-F785-58E0-0E6E-B026A36957B0}"/>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7C003C44-357C-2B22-8381-BC21B9F49698}"/>
              </a:ext>
            </a:extLst>
          </p:cNvPr>
          <p:cNvGrpSpPr/>
          <p:nvPr userDrawn="1"/>
        </p:nvGrpSpPr>
        <p:grpSpPr>
          <a:xfrm>
            <a:off x="742950" y="368301"/>
            <a:ext cx="1080000" cy="1080000"/>
            <a:chOff x="742950" y="368301"/>
            <a:chExt cx="1080000" cy="1080000"/>
          </a:xfrm>
        </p:grpSpPr>
        <p:sp>
          <p:nvSpPr>
            <p:cNvPr id="5" name="Oval 4">
              <a:extLst>
                <a:ext uri="{FF2B5EF4-FFF2-40B4-BE49-F238E27FC236}">
                  <a16:creationId xmlns:a16="http://schemas.microsoft.com/office/drawing/2014/main" id="{FCD4395D-D33E-E0FB-7000-C5746D683376}"/>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A1C016CC-7D6D-7584-6679-638F10C857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8668" y="628139"/>
              <a:ext cx="387129" cy="387129"/>
            </a:xfrm>
            <a:prstGeom prst="rect">
              <a:avLst/>
            </a:prstGeom>
          </p:spPr>
        </p:pic>
        <p:grpSp>
          <p:nvGrpSpPr>
            <p:cNvPr id="7" name="Grafik 2">
              <a:extLst>
                <a:ext uri="{FF2B5EF4-FFF2-40B4-BE49-F238E27FC236}">
                  <a16:creationId xmlns:a16="http://schemas.microsoft.com/office/drawing/2014/main" id="{571B1933-624F-BDFC-16E1-E2B9FDBB7AD0}"/>
                </a:ext>
              </a:extLst>
            </p:cNvPr>
            <p:cNvGrpSpPr/>
            <p:nvPr/>
          </p:nvGrpSpPr>
          <p:grpSpPr>
            <a:xfrm>
              <a:off x="1138687" y="694641"/>
              <a:ext cx="326240" cy="482654"/>
              <a:chOff x="4602328" y="1219200"/>
              <a:chExt cx="2987353" cy="4419609"/>
            </a:xfrm>
          </p:grpSpPr>
          <p:sp>
            <p:nvSpPr>
              <p:cNvPr id="27" name="Freihandform 26">
                <a:extLst>
                  <a:ext uri="{FF2B5EF4-FFF2-40B4-BE49-F238E27FC236}">
                    <a16:creationId xmlns:a16="http://schemas.microsoft.com/office/drawing/2014/main" id="{C90B6A9D-ECE1-7DFC-D864-DC81E57CBF7E}"/>
                  </a:ext>
                </a:extLst>
              </p:cNvPr>
              <p:cNvSpPr/>
              <p:nvPr/>
            </p:nvSpPr>
            <p:spPr>
              <a:xfrm>
                <a:off x="4602328" y="1219200"/>
                <a:ext cx="2987353" cy="4419600"/>
              </a:xfrm>
              <a:custGeom>
                <a:avLst/>
                <a:gdLst>
                  <a:gd name="connsiteX0" fmla="*/ 2985554 w 2987353"/>
                  <a:gd name="connsiteY0" fmla="*/ 4162644 h 4419600"/>
                  <a:gd name="connsiteX1" fmla="*/ 2889104 w 2987353"/>
                  <a:gd name="connsiteY1" fmla="*/ 3391005 h 4419600"/>
                  <a:gd name="connsiteX2" fmla="*/ 2683049 w 2987353"/>
                  <a:gd name="connsiteY2" fmla="*/ 3139650 h 4419600"/>
                  <a:gd name="connsiteX3" fmla="*/ 2311127 w 2987353"/>
                  <a:gd name="connsiteY3" fmla="*/ 3015672 h 4419600"/>
                  <a:gd name="connsiteX4" fmla="*/ 2164642 w 2987353"/>
                  <a:gd name="connsiteY4" fmla="*/ 3043047 h 4419600"/>
                  <a:gd name="connsiteX5" fmla="*/ 2055085 w 2987353"/>
                  <a:gd name="connsiteY5" fmla="*/ 3006528 h 4419600"/>
                  <a:gd name="connsiteX6" fmla="*/ 1950882 w 2987353"/>
                  <a:gd name="connsiteY6" fmla="*/ 2861948 h 4419600"/>
                  <a:gd name="connsiteX7" fmla="*/ 1950882 w 2987353"/>
                  <a:gd name="connsiteY7" fmla="*/ 2616184 h 4419600"/>
                  <a:gd name="connsiteX8" fmla="*/ 2279123 w 2987353"/>
                  <a:gd name="connsiteY8" fmla="*/ 2479415 h 4419600"/>
                  <a:gd name="connsiteX9" fmla="*/ 2560472 w 2987353"/>
                  <a:gd name="connsiteY9" fmla="*/ 2057400 h 4419600"/>
                  <a:gd name="connsiteX10" fmla="*/ 2560472 w 2987353"/>
                  <a:gd name="connsiteY10" fmla="*/ 1981200 h 4419600"/>
                  <a:gd name="connsiteX11" fmla="*/ 2789072 w 2987353"/>
                  <a:gd name="connsiteY11" fmla="*/ 1752600 h 4419600"/>
                  <a:gd name="connsiteX12" fmla="*/ 2733751 w 2987353"/>
                  <a:gd name="connsiteY12" fmla="*/ 1603581 h 4419600"/>
                  <a:gd name="connsiteX13" fmla="*/ 2789072 w 2987353"/>
                  <a:gd name="connsiteY13" fmla="*/ 304800 h 4419600"/>
                  <a:gd name="connsiteX14" fmla="*/ 2865272 w 2987353"/>
                  <a:gd name="connsiteY14" fmla="*/ 0 h 4419600"/>
                  <a:gd name="connsiteX15" fmla="*/ 1646072 w 2987353"/>
                  <a:gd name="connsiteY15" fmla="*/ 152400 h 4419600"/>
                  <a:gd name="connsiteX16" fmla="*/ 1798472 w 2987353"/>
                  <a:gd name="connsiteY16" fmla="*/ 0 h 4419600"/>
                  <a:gd name="connsiteX17" fmla="*/ 503139 w 2987353"/>
                  <a:gd name="connsiteY17" fmla="*/ 380933 h 4419600"/>
                  <a:gd name="connsiteX18" fmla="*/ 503072 w 2987353"/>
                  <a:gd name="connsiteY18" fmla="*/ 381000 h 4419600"/>
                  <a:gd name="connsiteX19" fmla="*/ 122072 w 2987353"/>
                  <a:gd name="connsiteY19" fmla="*/ 838200 h 4419600"/>
                  <a:gd name="connsiteX20" fmla="*/ 256403 w 2987353"/>
                  <a:gd name="connsiteY20" fmla="*/ 1600343 h 4419600"/>
                  <a:gd name="connsiteX21" fmla="*/ 198272 w 2987353"/>
                  <a:gd name="connsiteY21" fmla="*/ 1752600 h 4419600"/>
                  <a:gd name="connsiteX22" fmla="*/ 426872 w 2987353"/>
                  <a:gd name="connsiteY22" fmla="*/ 1981200 h 4419600"/>
                  <a:gd name="connsiteX23" fmla="*/ 426872 w 2987353"/>
                  <a:gd name="connsiteY23" fmla="*/ 2057400 h 4419600"/>
                  <a:gd name="connsiteX24" fmla="*/ 708221 w 2987353"/>
                  <a:gd name="connsiteY24" fmla="*/ 2479434 h 4419600"/>
                  <a:gd name="connsiteX25" fmla="*/ 1036472 w 2987353"/>
                  <a:gd name="connsiteY25" fmla="*/ 2616203 h 4419600"/>
                  <a:gd name="connsiteX26" fmla="*/ 1036472 w 2987353"/>
                  <a:gd name="connsiteY26" fmla="*/ 2861958 h 4419600"/>
                  <a:gd name="connsiteX27" fmla="*/ 932268 w 2987353"/>
                  <a:gd name="connsiteY27" fmla="*/ 3006538 h 4419600"/>
                  <a:gd name="connsiteX28" fmla="*/ 822712 w 2987353"/>
                  <a:gd name="connsiteY28" fmla="*/ 3043057 h 4419600"/>
                  <a:gd name="connsiteX29" fmla="*/ 676227 w 2987353"/>
                  <a:gd name="connsiteY29" fmla="*/ 3015682 h 4419600"/>
                  <a:gd name="connsiteX30" fmla="*/ 304304 w 2987353"/>
                  <a:gd name="connsiteY30" fmla="*/ 3139659 h 4419600"/>
                  <a:gd name="connsiteX31" fmla="*/ 98250 w 2987353"/>
                  <a:gd name="connsiteY31" fmla="*/ 3391014 h 4419600"/>
                  <a:gd name="connsiteX32" fmla="*/ 1800 w 2987353"/>
                  <a:gd name="connsiteY32" fmla="*/ 4162654 h 4419600"/>
                  <a:gd name="connsiteX33" fmla="*/ 228628 w 2987353"/>
                  <a:gd name="connsiteY33" fmla="*/ 4419600 h 4419600"/>
                  <a:gd name="connsiteX34" fmla="*/ 230771 w 2987353"/>
                  <a:gd name="connsiteY34" fmla="*/ 4419600 h 4419600"/>
                  <a:gd name="connsiteX35" fmla="*/ 2756573 w 2987353"/>
                  <a:gd name="connsiteY35" fmla="*/ 4419600 h 4419600"/>
                  <a:gd name="connsiteX36" fmla="*/ 2758716 w 2987353"/>
                  <a:gd name="connsiteY36" fmla="*/ 4419600 h 4419600"/>
                  <a:gd name="connsiteX37" fmla="*/ 2985554 w 2987353"/>
                  <a:gd name="connsiteY37" fmla="*/ 4162644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87353" h="4419600">
                    <a:moveTo>
                      <a:pt x="2985554" y="4162644"/>
                    </a:moveTo>
                    <a:lnTo>
                      <a:pt x="2889104" y="3391005"/>
                    </a:lnTo>
                    <a:cubicBezTo>
                      <a:pt x="2874540" y="3274533"/>
                      <a:pt x="2794397" y="3176769"/>
                      <a:pt x="2683049" y="3139650"/>
                    </a:cubicBezTo>
                    <a:lnTo>
                      <a:pt x="2311127" y="3015672"/>
                    </a:lnTo>
                    <a:cubicBezTo>
                      <a:pt x="2260054" y="2998642"/>
                      <a:pt x="2204028" y="3009491"/>
                      <a:pt x="2164642" y="3043047"/>
                    </a:cubicBezTo>
                    <a:lnTo>
                      <a:pt x="2055085" y="3006528"/>
                    </a:lnTo>
                    <a:cubicBezTo>
                      <a:pt x="1992858" y="2985783"/>
                      <a:pt x="1950882" y="2927547"/>
                      <a:pt x="1950882" y="2861948"/>
                    </a:cubicBezTo>
                    <a:lnTo>
                      <a:pt x="1950882" y="2616184"/>
                    </a:lnTo>
                    <a:lnTo>
                      <a:pt x="2279123" y="2479415"/>
                    </a:lnTo>
                    <a:cubicBezTo>
                      <a:pt x="2449496" y="2408444"/>
                      <a:pt x="2560472" y="2241976"/>
                      <a:pt x="2560472" y="2057400"/>
                    </a:cubicBezTo>
                    <a:lnTo>
                      <a:pt x="2560472" y="1981200"/>
                    </a:lnTo>
                    <a:cubicBezTo>
                      <a:pt x="2686726" y="1981200"/>
                      <a:pt x="2789072" y="1878854"/>
                      <a:pt x="2789072" y="1752600"/>
                    </a:cubicBezTo>
                    <a:cubicBezTo>
                      <a:pt x="2789072" y="1695650"/>
                      <a:pt x="2768203" y="1643606"/>
                      <a:pt x="2733751" y="1603581"/>
                    </a:cubicBezTo>
                    <a:cubicBezTo>
                      <a:pt x="2798435" y="1368142"/>
                      <a:pt x="2980239" y="623402"/>
                      <a:pt x="2789072" y="304800"/>
                    </a:cubicBezTo>
                    <a:lnTo>
                      <a:pt x="2865272" y="0"/>
                    </a:lnTo>
                    <a:cubicBezTo>
                      <a:pt x="2865272" y="0"/>
                      <a:pt x="2065172" y="19050"/>
                      <a:pt x="1646072" y="152400"/>
                    </a:cubicBezTo>
                    <a:lnTo>
                      <a:pt x="1798472" y="0"/>
                    </a:lnTo>
                    <a:cubicBezTo>
                      <a:pt x="1798472" y="0"/>
                      <a:pt x="726910" y="0"/>
                      <a:pt x="503139" y="380933"/>
                    </a:cubicBezTo>
                    <a:lnTo>
                      <a:pt x="503072" y="381000"/>
                    </a:lnTo>
                    <a:cubicBezTo>
                      <a:pt x="503072" y="381000"/>
                      <a:pt x="122072" y="377828"/>
                      <a:pt x="122072" y="838200"/>
                    </a:cubicBezTo>
                    <a:cubicBezTo>
                      <a:pt x="122072" y="1006697"/>
                      <a:pt x="216055" y="1427436"/>
                      <a:pt x="256403" y="1600343"/>
                    </a:cubicBezTo>
                    <a:cubicBezTo>
                      <a:pt x="220275" y="1640767"/>
                      <a:pt x="198272" y="1694107"/>
                      <a:pt x="198272" y="1752600"/>
                    </a:cubicBezTo>
                    <a:cubicBezTo>
                      <a:pt x="198272" y="1878854"/>
                      <a:pt x="300618" y="1981200"/>
                      <a:pt x="426872" y="1981200"/>
                    </a:cubicBezTo>
                    <a:lnTo>
                      <a:pt x="426872" y="2057400"/>
                    </a:lnTo>
                    <a:cubicBezTo>
                      <a:pt x="426872" y="2241966"/>
                      <a:pt x="537848" y="2408435"/>
                      <a:pt x="708221" y="2479434"/>
                    </a:cubicBezTo>
                    <a:lnTo>
                      <a:pt x="1036472" y="2616203"/>
                    </a:lnTo>
                    <a:lnTo>
                      <a:pt x="1036472" y="2861958"/>
                    </a:lnTo>
                    <a:cubicBezTo>
                      <a:pt x="1036472" y="2927557"/>
                      <a:pt x="994495" y="2985792"/>
                      <a:pt x="932268" y="3006538"/>
                    </a:cubicBezTo>
                    <a:lnTo>
                      <a:pt x="822712" y="3043057"/>
                    </a:lnTo>
                    <a:cubicBezTo>
                      <a:pt x="783326" y="3009500"/>
                      <a:pt x="727300" y="2998651"/>
                      <a:pt x="676227" y="3015682"/>
                    </a:cubicBezTo>
                    <a:lnTo>
                      <a:pt x="304304" y="3139659"/>
                    </a:lnTo>
                    <a:cubicBezTo>
                      <a:pt x="192948" y="3176778"/>
                      <a:pt x="112804" y="3274543"/>
                      <a:pt x="98250" y="3391014"/>
                    </a:cubicBezTo>
                    <a:lnTo>
                      <a:pt x="1800" y="4162654"/>
                    </a:lnTo>
                    <a:cubicBezTo>
                      <a:pt x="-15259" y="4299090"/>
                      <a:pt x="91125" y="4419600"/>
                      <a:pt x="228628" y="4419600"/>
                    </a:cubicBezTo>
                    <a:lnTo>
                      <a:pt x="230771" y="4419600"/>
                    </a:lnTo>
                    <a:lnTo>
                      <a:pt x="2756573" y="4419600"/>
                    </a:lnTo>
                    <a:lnTo>
                      <a:pt x="2758716" y="4419600"/>
                    </a:lnTo>
                    <a:cubicBezTo>
                      <a:pt x="2896219" y="4419600"/>
                      <a:pt x="3002613" y="4299090"/>
                      <a:pt x="2985554" y="4162644"/>
                    </a:cubicBezTo>
                    <a:close/>
                  </a:path>
                </a:pathLst>
              </a:custGeom>
              <a:solidFill>
                <a:srgbClr val="FFD7A3"/>
              </a:solidFill>
              <a:ln w="9525" cap="flat">
                <a:noFill/>
                <a:prstDash val="solid"/>
                <a:miter/>
              </a:ln>
            </p:spPr>
            <p:txBody>
              <a:bodyPr rtlCol="0" anchor="ctr"/>
              <a:lstStyle/>
              <a:p>
                <a:endParaRPr lang="en-US"/>
              </a:p>
            </p:txBody>
          </p:sp>
          <p:sp>
            <p:nvSpPr>
              <p:cNvPr id="28" name="Freihandform 27">
                <a:extLst>
                  <a:ext uri="{FF2B5EF4-FFF2-40B4-BE49-F238E27FC236}">
                    <a16:creationId xmlns:a16="http://schemas.microsoft.com/office/drawing/2014/main" id="{DB9467C5-D07E-2597-F2E3-29EA37BE99C9}"/>
                  </a:ext>
                </a:extLst>
              </p:cNvPr>
              <p:cNvSpPr/>
              <p:nvPr/>
            </p:nvSpPr>
            <p:spPr>
              <a:xfrm>
                <a:off x="5562438" y="3835403"/>
                <a:ext cx="990761" cy="392533"/>
              </a:xfrm>
              <a:custGeom>
                <a:avLst/>
                <a:gdLst>
                  <a:gd name="connsiteX0" fmla="*/ 990762 w 990761"/>
                  <a:gd name="connsiteY0" fmla="*/ 0 h 392533"/>
                  <a:gd name="connsiteX1" fmla="*/ 76362 w 990761"/>
                  <a:gd name="connsiteY1" fmla="*/ 10 h 392533"/>
                  <a:gd name="connsiteX2" fmla="*/ 76362 w 990761"/>
                  <a:gd name="connsiteY2" fmla="*/ 245764 h 392533"/>
                  <a:gd name="connsiteX3" fmla="*/ 0 w 990761"/>
                  <a:gd name="connsiteY3" fmla="*/ 375866 h 392533"/>
                  <a:gd name="connsiteX4" fmla="*/ 990762 w 990761"/>
                  <a:gd name="connsiteY4" fmla="*/ 0 h 3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61" h="392533">
                    <a:moveTo>
                      <a:pt x="990762" y="0"/>
                    </a:moveTo>
                    <a:lnTo>
                      <a:pt x="76362" y="10"/>
                    </a:lnTo>
                    <a:lnTo>
                      <a:pt x="76362" y="245764"/>
                    </a:lnTo>
                    <a:cubicBezTo>
                      <a:pt x="76362" y="300619"/>
                      <a:pt x="46015" y="348929"/>
                      <a:pt x="0" y="375866"/>
                    </a:cubicBezTo>
                    <a:cubicBezTo>
                      <a:pt x="639070" y="487718"/>
                      <a:pt x="990762" y="0"/>
                      <a:pt x="990762" y="0"/>
                    </a:cubicBezTo>
                    <a:close/>
                  </a:path>
                </a:pathLst>
              </a:custGeom>
              <a:solidFill>
                <a:srgbClr val="FDC88E"/>
              </a:solidFill>
              <a:ln w="9525"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A0014AAD-3C69-FA1B-D6D8-BA516C816198}"/>
                  </a:ext>
                </a:extLst>
              </p:cNvPr>
              <p:cNvSpPr/>
              <p:nvPr/>
            </p:nvSpPr>
            <p:spPr>
              <a:xfrm>
                <a:off x="4724400" y="1219200"/>
                <a:ext cx="2752016" cy="1676400"/>
              </a:xfrm>
              <a:custGeom>
                <a:avLst/>
                <a:gdLst>
                  <a:gd name="connsiteX0" fmla="*/ 152400 w 2752016"/>
                  <a:gd name="connsiteY0" fmla="*/ 1676400 h 1676400"/>
                  <a:gd name="connsiteX1" fmla="*/ 0 w 2752016"/>
                  <a:gd name="connsiteY1" fmla="*/ 838200 h 1676400"/>
                  <a:gd name="connsiteX2" fmla="*/ 381000 w 2752016"/>
                  <a:gd name="connsiteY2" fmla="*/ 381000 h 1676400"/>
                  <a:gd name="connsiteX3" fmla="*/ 381067 w 2752016"/>
                  <a:gd name="connsiteY3" fmla="*/ 380933 h 1676400"/>
                  <a:gd name="connsiteX4" fmla="*/ 1676400 w 2752016"/>
                  <a:gd name="connsiteY4" fmla="*/ 0 h 1676400"/>
                  <a:gd name="connsiteX5" fmla="*/ 1524000 w 2752016"/>
                  <a:gd name="connsiteY5" fmla="*/ 152400 h 1676400"/>
                  <a:gd name="connsiteX6" fmla="*/ 2743200 w 2752016"/>
                  <a:gd name="connsiteY6" fmla="*/ 0 h 1676400"/>
                  <a:gd name="connsiteX7" fmla="*/ 2667000 w 2752016"/>
                  <a:gd name="connsiteY7" fmla="*/ 304800 h 1676400"/>
                  <a:gd name="connsiteX8" fmla="*/ 2590800 w 2752016"/>
                  <a:gd name="connsiteY8" fmla="*/ 1676400 h 1676400"/>
                  <a:gd name="connsiteX9" fmla="*/ 152400 w 2752016"/>
                  <a:gd name="connsiteY9" fmla="*/ 167640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2016" h="1676400">
                    <a:moveTo>
                      <a:pt x="152400" y="1676400"/>
                    </a:moveTo>
                    <a:cubicBezTo>
                      <a:pt x="152400" y="1676400"/>
                      <a:pt x="0" y="1052760"/>
                      <a:pt x="0" y="838200"/>
                    </a:cubicBezTo>
                    <a:cubicBezTo>
                      <a:pt x="0" y="377828"/>
                      <a:pt x="381000" y="381000"/>
                      <a:pt x="381000" y="381000"/>
                    </a:cubicBezTo>
                    <a:lnTo>
                      <a:pt x="381067" y="380933"/>
                    </a:lnTo>
                    <a:cubicBezTo>
                      <a:pt x="604838" y="0"/>
                      <a:pt x="1676400" y="0"/>
                      <a:pt x="1676400" y="0"/>
                    </a:cubicBezTo>
                    <a:lnTo>
                      <a:pt x="1524000" y="152400"/>
                    </a:lnTo>
                    <a:cubicBezTo>
                      <a:pt x="1943100" y="19050"/>
                      <a:pt x="2743200" y="0"/>
                      <a:pt x="2743200" y="0"/>
                    </a:cubicBezTo>
                    <a:lnTo>
                      <a:pt x="2667000" y="304800"/>
                    </a:lnTo>
                    <a:cubicBezTo>
                      <a:pt x="2895600" y="685800"/>
                      <a:pt x="2590800" y="1676400"/>
                      <a:pt x="2590800" y="1676400"/>
                    </a:cubicBezTo>
                    <a:lnTo>
                      <a:pt x="152400" y="1676400"/>
                    </a:lnTo>
                    <a:close/>
                  </a:path>
                </a:pathLst>
              </a:custGeom>
              <a:solidFill>
                <a:srgbClr val="734A3E"/>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02BF1B09-0139-8412-68F7-7651FCB9C5CA}"/>
                  </a:ext>
                </a:extLst>
              </p:cNvPr>
              <p:cNvSpPr/>
              <p:nvPr/>
            </p:nvSpPr>
            <p:spPr>
              <a:xfrm>
                <a:off x="4724400" y="1219200"/>
                <a:ext cx="2743200" cy="1676400"/>
              </a:xfrm>
              <a:custGeom>
                <a:avLst/>
                <a:gdLst>
                  <a:gd name="connsiteX0" fmla="*/ 1676400 w 2743200"/>
                  <a:gd name="connsiteY0" fmla="*/ 0 h 1676400"/>
                  <a:gd name="connsiteX1" fmla="*/ 381067 w 2743200"/>
                  <a:gd name="connsiteY1" fmla="*/ 380933 h 1676400"/>
                  <a:gd name="connsiteX2" fmla="*/ 381000 w 2743200"/>
                  <a:gd name="connsiteY2" fmla="*/ 381000 h 1676400"/>
                  <a:gd name="connsiteX3" fmla="*/ 0 w 2743200"/>
                  <a:gd name="connsiteY3" fmla="*/ 838200 h 1676400"/>
                  <a:gd name="connsiteX4" fmla="*/ 152400 w 2743200"/>
                  <a:gd name="connsiteY4" fmla="*/ 1676400 h 1676400"/>
                  <a:gd name="connsiteX5" fmla="*/ 2743200 w 2743200"/>
                  <a:gd name="connsiteY5" fmla="*/ 0 h 1676400"/>
                  <a:gd name="connsiteX6" fmla="*/ 1524000 w 2743200"/>
                  <a:gd name="connsiteY6" fmla="*/ 152400 h 1676400"/>
                  <a:gd name="connsiteX7" fmla="*/ 1676400 w 2743200"/>
                  <a:gd name="connsiteY7"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1676400">
                    <a:moveTo>
                      <a:pt x="1676400" y="0"/>
                    </a:moveTo>
                    <a:cubicBezTo>
                      <a:pt x="1676400" y="0"/>
                      <a:pt x="604838" y="0"/>
                      <a:pt x="381067" y="380933"/>
                    </a:cubicBezTo>
                    <a:lnTo>
                      <a:pt x="381000" y="381000"/>
                    </a:lnTo>
                    <a:cubicBezTo>
                      <a:pt x="381000" y="381000"/>
                      <a:pt x="0" y="377828"/>
                      <a:pt x="0" y="838200"/>
                    </a:cubicBezTo>
                    <a:cubicBezTo>
                      <a:pt x="0" y="1052760"/>
                      <a:pt x="152400" y="1676400"/>
                      <a:pt x="152400" y="1676400"/>
                    </a:cubicBezTo>
                    <a:cubicBezTo>
                      <a:pt x="152400" y="1676400"/>
                      <a:pt x="1736732" y="968378"/>
                      <a:pt x="2743200" y="0"/>
                    </a:cubicBezTo>
                    <a:cubicBezTo>
                      <a:pt x="2743200" y="0"/>
                      <a:pt x="1943100" y="19050"/>
                      <a:pt x="1524000" y="152400"/>
                    </a:cubicBezTo>
                    <a:lnTo>
                      <a:pt x="1676400" y="0"/>
                    </a:lnTo>
                    <a:close/>
                  </a:path>
                </a:pathLst>
              </a:custGeom>
              <a:solidFill>
                <a:srgbClr val="623F33"/>
              </a:solidFill>
              <a:ln w="9525" cap="flat">
                <a:noFill/>
                <a:prstDash val="solid"/>
                <a:miter/>
              </a:ln>
            </p:spPr>
            <p:txBody>
              <a:bodyPr rtlCol="0" anchor="ctr"/>
              <a:lstStyle/>
              <a:p>
                <a:endParaRPr lang="en-US" dirty="0"/>
              </a:p>
            </p:txBody>
          </p:sp>
          <p:sp>
            <p:nvSpPr>
              <p:cNvPr id="31" name="Freihandform 30">
                <a:extLst>
                  <a:ext uri="{FF2B5EF4-FFF2-40B4-BE49-F238E27FC236}">
                    <a16:creationId xmlns:a16="http://schemas.microsoft.com/office/drawing/2014/main" id="{033FD694-0DC0-BA2D-86BF-EBC919360C9E}"/>
                  </a:ext>
                </a:extLst>
              </p:cNvPr>
              <p:cNvSpPr/>
              <p:nvPr/>
            </p:nvSpPr>
            <p:spPr>
              <a:xfrm>
                <a:off x="4800600" y="2209800"/>
                <a:ext cx="2590800" cy="1752600"/>
              </a:xfrm>
              <a:custGeom>
                <a:avLst/>
                <a:gdLst>
                  <a:gd name="connsiteX0" fmla="*/ 2362200 w 2590800"/>
                  <a:gd name="connsiteY0" fmla="*/ 533400 h 1752600"/>
                  <a:gd name="connsiteX1" fmla="*/ 2362200 w 2590800"/>
                  <a:gd name="connsiteY1" fmla="*/ 381000 h 1752600"/>
                  <a:gd name="connsiteX2" fmla="*/ 1981200 w 2590800"/>
                  <a:gd name="connsiteY2" fmla="*/ 0 h 1752600"/>
                  <a:gd name="connsiteX3" fmla="*/ 609600 w 2590800"/>
                  <a:gd name="connsiteY3" fmla="*/ 0 h 1752600"/>
                  <a:gd name="connsiteX4" fmla="*/ 228600 w 2590800"/>
                  <a:gd name="connsiteY4" fmla="*/ 381000 h 1752600"/>
                  <a:gd name="connsiteX5" fmla="*/ 228600 w 2590800"/>
                  <a:gd name="connsiteY5" fmla="*/ 533400 h 1752600"/>
                  <a:gd name="connsiteX6" fmla="*/ 0 w 2590800"/>
                  <a:gd name="connsiteY6" fmla="*/ 762000 h 1752600"/>
                  <a:gd name="connsiteX7" fmla="*/ 228600 w 2590800"/>
                  <a:gd name="connsiteY7" fmla="*/ 990600 h 1752600"/>
                  <a:gd name="connsiteX8" fmla="*/ 228600 w 2590800"/>
                  <a:gd name="connsiteY8" fmla="*/ 1066800 h 1752600"/>
                  <a:gd name="connsiteX9" fmla="*/ 509949 w 2590800"/>
                  <a:gd name="connsiteY9" fmla="*/ 1488834 h 1752600"/>
                  <a:gd name="connsiteX10" fmla="*/ 1002306 w 2590800"/>
                  <a:gd name="connsiteY10" fmla="*/ 1693983 h 1752600"/>
                  <a:gd name="connsiteX11" fmla="*/ 1295390 w 2590800"/>
                  <a:gd name="connsiteY11" fmla="*/ 1752600 h 1752600"/>
                  <a:gd name="connsiteX12" fmla="*/ 1295390 w 2590800"/>
                  <a:gd name="connsiteY12" fmla="*/ 1752600 h 1752600"/>
                  <a:gd name="connsiteX13" fmla="*/ 1588465 w 2590800"/>
                  <a:gd name="connsiteY13" fmla="*/ 1693983 h 1752600"/>
                  <a:gd name="connsiteX14" fmla="*/ 2080851 w 2590800"/>
                  <a:gd name="connsiteY14" fmla="*/ 1488824 h 1752600"/>
                  <a:gd name="connsiteX15" fmla="*/ 2362200 w 2590800"/>
                  <a:gd name="connsiteY15" fmla="*/ 1066800 h 1752600"/>
                  <a:gd name="connsiteX16" fmla="*/ 2362200 w 2590800"/>
                  <a:gd name="connsiteY16" fmla="*/ 990600 h 1752600"/>
                  <a:gd name="connsiteX17" fmla="*/ 2590800 w 2590800"/>
                  <a:gd name="connsiteY17" fmla="*/ 762000 h 1752600"/>
                  <a:gd name="connsiteX18" fmla="*/ 2362200 w 2590800"/>
                  <a:gd name="connsiteY18" fmla="*/ 5334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0800" h="1752600">
                    <a:moveTo>
                      <a:pt x="2362200" y="533400"/>
                    </a:moveTo>
                    <a:lnTo>
                      <a:pt x="2362200" y="381000"/>
                    </a:lnTo>
                    <a:cubicBezTo>
                      <a:pt x="2362200" y="170583"/>
                      <a:pt x="2191617" y="0"/>
                      <a:pt x="1981200" y="0"/>
                    </a:cubicBezTo>
                    <a:lnTo>
                      <a:pt x="609600" y="0"/>
                    </a:lnTo>
                    <a:cubicBezTo>
                      <a:pt x="399183" y="0"/>
                      <a:pt x="228600" y="170583"/>
                      <a:pt x="228600" y="381000"/>
                    </a:cubicBezTo>
                    <a:lnTo>
                      <a:pt x="228600" y="533400"/>
                    </a:lnTo>
                    <a:cubicBezTo>
                      <a:pt x="102346" y="533400"/>
                      <a:pt x="0" y="635746"/>
                      <a:pt x="0" y="762000"/>
                    </a:cubicBezTo>
                    <a:cubicBezTo>
                      <a:pt x="0" y="888254"/>
                      <a:pt x="102346" y="990600"/>
                      <a:pt x="228600" y="990600"/>
                    </a:cubicBezTo>
                    <a:lnTo>
                      <a:pt x="228600" y="1066800"/>
                    </a:lnTo>
                    <a:cubicBezTo>
                      <a:pt x="228600" y="1251366"/>
                      <a:pt x="339576" y="1417834"/>
                      <a:pt x="509949" y="1488834"/>
                    </a:cubicBezTo>
                    <a:lnTo>
                      <a:pt x="1002306" y="1693983"/>
                    </a:lnTo>
                    <a:cubicBezTo>
                      <a:pt x="1095175" y="1732683"/>
                      <a:pt x="1194787" y="1752600"/>
                      <a:pt x="1295390" y="1752600"/>
                    </a:cubicBezTo>
                    <a:lnTo>
                      <a:pt x="1295390" y="1752600"/>
                    </a:lnTo>
                    <a:cubicBezTo>
                      <a:pt x="1395994" y="1752600"/>
                      <a:pt x="1495597" y="1732674"/>
                      <a:pt x="1588465" y="1693983"/>
                    </a:cubicBezTo>
                    <a:lnTo>
                      <a:pt x="2080851" y="1488824"/>
                    </a:lnTo>
                    <a:cubicBezTo>
                      <a:pt x="2251224" y="1417844"/>
                      <a:pt x="2362200" y="1251376"/>
                      <a:pt x="2362200" y="1066800"/>
                    </a:cubicBezTo>
                    <a:lnTo>
                      <a:pt x="2362200" y="990600"/>
                    </a:lnTo>
                    <a:cubicBezTo>
                      <a:pt x="2488454" y="990600"/>
                      <a:pt x="2590800" y="888254"/>
                      <a:pt x="2590800" y="762000"/>
                    </a:cubicBezTo>
                    <a:cubicBezTo>
                      <a:pt x="2590800" y="635746"/>
                      <a:pt x="2488454" y="533400"/>
                      <a:pt x="2362200" y="533400"/>
                    </a:cubicBezTo>
                    <a:close/>
                  </a:path>
                </a:pathLst>
              </a:custGeom>
              <a:solidFill>
                <a:srgbClr val="FFE1B2"/>
              </a:solidFill>
              <a:ln w="9525" cap="flat">
                <a:noFill/>
                <a:prstDash val="solid"/>
                <a:miter/>
              </a:ln>
            </p:spPr>
            <p:txBody>
              <a:bodyPr rtlCol="0" anchor="ctr"/>
              <a:lstStyle/>
              <a:p>
                <a:endParaRPr lang="en-US"/>
              </a:p>
            </p:txBody>
          </p:sp>
          <p:sp>
            <p:nvSpPr>
              <p:cNvPr id="32" name="Freihandform 31">
                <a:extLst>
                  <a:ext uri="{FF2B5EF4-FFF2-40B4-BE49-F238E27FC236}">
                    <a16:creationId xmlns:a16="http://schemas.microsoft.com/office/drawing/2014/main" id="{D3EC6785-3B1B-888F-09B8-DE1743854195}"/>
                  </a:ext>
                </a:extLst>
              </p:cNvPr>
              <p:cNvSpPr/>
              <p:nvPr/>
            </p:nvSpPr>
            <p:spPr>
              <a:xfrm>
                <a:off x="5486400" y="2819400"/>
                <a:ext cx="152400" cy="228600"/>
              </a:xfrm>
              <a:custGeom>
                <a:avLst/>
                <a:gdLst>
                  <a:gd name="connsiteX0" fmla="*/ 76200 w 152400"/>
                  <a:gd name="connsiteY0" fmla="*/ 228600 h 228600"/>
                  <a:gd name="connsiteX1" fmla="*/ 76200 w 152400"/>
                  <a:gd name="connsiteY1" fmla="*/ 228600 h 228600"/>
                  <a:gd name="connsiteX2" fmla="*/ 0 w 152400"/>
                  <a:gd name="connsiteY2" fmla="*/ 152400 h 228600"/>
                  <a:gd name="connsiteX3" fmla="*/ 0 w 152400"/>
                  <a:gd name="connsiteY3" fmla="*/ 76200 h 228600"/>
                  <a:gd name="connsiteX4" fmla="*/ 76200 w 152400"/>
                  <a:gd name="connsiteY4" fmla="*/ 0 h 228600"/>
                  <a:gd name="connsiteX5" fmla="*/ 76200 w 152400"/>
                  <a:gd name="connsiteY5" fmla="*/ 0 h 228600"/>
                  <a:gd name="connsiteX6" fmla="*/ 152400 w 152400"/>
                  <a:gd name="connsiteY6" fmla="*/ 76200 h 228600"/>
                  <a:gd name="connsiteX7" fmla="*/ 152400 w 152400"/>
                  <a:gd name="connsiteY7" fmla="*/ 152400 h 228600"/>
                  <a:gd name="connsiteX8" fmla="*/ 76200 w 152400"/>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76200" y="228600"/>
                    </a:moveTo>
                    <a:lnTo>
                      <a:pt x="76200" y="228600"/>
                    </a:lnTo>
                    <a:cubicBezTo>
                      <a:pt x="34290" y="228600"/>
                      <a:pt x="0" y="194310"/>
                      <a:pt x="0" y="152400"/>
                    </a:cubicBezTo>
                    <a:lnTo>
                      <a:pt x="0" y="76200"/>
                    </a:lnTo>
                    <a:cubicBezTo>
                      <a:pt x="0" y="34290"/>
                      <a:pt x="34290" y="0"/>
                      <a:pt x="76200" y="0"/>
                    </a:cubicBezTo>
                    <a:lnTo>
                      <a:pt x="76200" y="0"/>
                    </a:lnTo>
                    <a:cubicBezTo>
                      <a:pt x="118110" y="0"/>
                      <a:pt x="152400" y="34290"/>
                      <a:pt x="152400" y="76200"/>
                    </a:cubicBezTo>
                    <a:lnTo>
                      <a:pt x="152400" y="152400"/>
                    </a:lnTo>
                    <a:cubicBezTo>
                      <a:pt x="152400" y="194310"/>
                      <a:pt x="118110" y="228600"/>
                      <a:pt x="76200" y="228600"/>
                    </a:cubicBezTo>
                    <a:close/>
                  </a:path>
                </a:pathLst>
              </a:custGeom>
              <a:solidFill>
                <a:srgbClr val="623F33"/>
              </a:solidFill>
              <a:ln w="9525" cap="flat">
                <a:noFill/>
                <a:prstDash val="solid"/>
                <a:miter/>
              </a:ln>
            </p:spPr>
            <p:txBody>
              <a:bodyPr rtlCol="0" anchor="ctr"/>
              <a:lstStyle/>
              <a:p>
                <a:endParaRPr lang="en-US"/>
              </a:p>
            </p:txBody>
          </p:sp>
          <p:sp>
            <p:nvSpPr>
              <p:cNvPr id="33" name="Freihandform 32">
                <a:extLst>
                  <a:ext uri="{FF2B5EF4-FFF2-40B4-BE49-F238E27FC236}">
                    <a16:creationId xmlns:a16="http://schemas.microsoft.com/office/drawing/2014/main" id="{1FA6F3D0-CDFD-F33A-9A37-089172F7A776}"/>
                  </a:ext>
                </a:extLst>
              </p:cNvPr>
              <p:cNvSpPr/>
              <p:nvPr/>
            </p:nvSpPr>
            <p:spPr>
              <a:xfrm>
                <a:off x="6553200" y="2819400"/>
                <a:ext cx="152400" cy="228600"/>
              </a:xfrm>
              <a:custGeom>
                <a:avLst/>
                <a:gdLst>
                  <a:gd name="connsiteX0" fmla="*/ 76200 w 152400"/>
                  <a:gd name="connsiteY0" fmla="*/ 228600 h 228600"/>
                  <a:gd name="connsiteX1" fmla="*/ 76200 w 152400"/>
                  <a:gd name="connsiteY1" fmla="*/ 228600 h 228600"/>
                  <a:gd name="connsiteX2" fmla="*/ 0 w 152400"/>
                  <a:gd name="connsiteY2" fmla="*/ 152400 h 228600"/>
                  <a:gd name="connsiteX3" fmla="*/ 0 w 152400"/>
                  <a:gd name="connsiteY3" fmla="*/ 76200 h 228600"/>
                  <a:gd name="connsiteX4" fmla="*/ 76200 w 152400"/>
                  <a:gd name="connsiteY4" fmla="*/ 0 h 228600"/>
                  <a:gd name="connsiteX5" fmla="*/ 76200 w 152400"/>
                  <a:gd name="connsiteY5" fmla="*/ 0 h 228600"/>
                  <a:gd name="connsiteX6" fmla="*/ 152400 w 152400"/>
                  <a:gd name="connsiteY6" fmla="*/ 76200 h 228600"/>
                  <a:gd name="connsiteX7" fmla="*/ 152400 w 152400"/>
                  <a:gd name="connsiteY7" fmla="*/ 152400 h 228600"/>
                  <a:gd name="connsiteX8" fmla="*/ 76200 w 152400"/>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28600">
                    <a:moveTo>
                      <a:pt x="76200" y="228600"/>
                    </a:moveTo>
                    <a:lnTo>
                      <a:pt x="76200" y="228600"/>
                    </a:lnTo>
                    <a:cubicBezTo>
                      <a:pt x="34290" y="228600"/>
                      <a:pt x="0" y="194310"/>
                      <a:pt x="0" y="152400"/>
                    </a:cubicBezTo>
                    <a:lnTo>
                      <a:pt x="0" y="76200"/>
                    </a:lnTo>
                    <a:cubicBezTo>
                      <a:pt x="0" y="34290"/>
                      <a:pt x="34290" y="0"/>
                      <a:pt x="76200" y="0"/>
                    </a:cubicBezTo>
                    <a:lnTo>
                      <a:pt x="76200" y="0"/>
                    </a:lnTo>
                    <a:cubicBezTo>
                      <a:pt x="118110" y="0"/>
                      <a:pt x="152400" y="34290"/>
                      <a:pt x="152400" y="76200"/>
                    </a:cubicBezTo>
                    <a:lnTo>
                      <a:pt x="152400" y="152400"/>
                    </a:lnTo>
                    <a:cubicBezTo>
                      <a:pt x="152400" y="194310"/>
                      <a:pt x="118110" y="228600"/>
                      <a:pt x="76200" y="228600"/>
                    </a:cubicBezTo>
                    <a:close/>
                  </a:path>
                </a:pathLst>
              </a:custGeom>
              <a:solidFill>
                <a:srgbClr val="623F33"/>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16291E49-BDF2-F809-E021-33899CF77F6E}"/>
                  </a:ext>
                </a:extLst>
              </p:cNvPr>
              <p:cNvSpPr/>
              <p:nvPr/>
            </p:nvSpPr>
            <p:spPr>
              <a:xfrm>
                <a:off x="5714988" y="3352785"/>
                <a:ext cx="762018" cy="230700"/>
              </a:xfrm>
              <a:custGeom>
                <a:avLst/>
                <a:gdLst>
                  <a:gd name="connsiteX0" fmla="*/ 381012 w 762018"/>
                  <a:gd name="connsiteY0" fmla="*/ 230700 h 230700"/>
                  <a:gd name="connsiteX1" fmla="*/ 33349 w 762018"/>
                  <a:gd name="connsiteY1" fmla="*/ 139213 h 230700"/>
                  <a:gd name="connsiteX2" fmla="*/ 13223 w 762018"/>
                  <a:gd name="connsiteY2" fmla="*/ 33362 h 230700"/>
                  <a:gd name="connsiteX3" fmla="*/ 119074 w 762018"/>
                  <a:gd name="connsiteY3" fmla="*/ 13235 h 230700"/>
                  <a:gd name="connsiteX4" fmla="*/ 381012 w 762018"/>
                  <a:gd name="connsiteY4" fmla="*/ 78310 h 230700"/>
                  <a:gd name="connsiteX5" fmla="*/ 642949 w 762018"/>
                  <a:gd name="connsiteY5" fmla="*/ 13235 h 230700"/>
                  <a:gd name="connsiteX6" fmla="*/ 748800 w 762018"/>
                  <a:gd name="connsiteY6" fmla="*/ 33362 h 230700"/>
                  <a:gd name="connsiteX7" fmla="*/ 728674 w 762018"/>
                  <a:gd name="connsiteY7" fmla="*/ 139213 h 230700"/>
                  <a:gd name="connsiteX8" fmla="*/ 381012 w 762018"/>
                  <a:gd name="connsiteY8" fmla="*/ 230700 h 2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18" h="230700">
                    <a:moveTo>
                      <a:pt x="381012" y="230700"/>
                    </a:moveTo>
                    <a:cubicBezTo>
                      <a:pt x="245537" y="230700"/>
                      <a:pt x="118817" y="197363"/>
                      <a:pt x="33349" y="139213"/>
                    </a:cubicBezTo>
                    <a:cubicBezTo>
                      <a:pt x="-1436" y="115553"/>
                      <a:pt x="-10485" y="68147"/>
                      <a:pt x="13223" y="33362"/>
                    </a:cubicBezTo>
                    <a:cubicBezTo>
                      <a:pt x="36845" y="-1386"/>
                      <a:pt x="84289" y="-10434"/>
                      <a:pt x="119074" y="13235"/>
                    </a:cubicBezTo>
                    <a:cubicBezTo>
                      <a:pt x="178977" y="53974"/>
                      <a:pt x="276903" y="78310"/>
                      <a:pt x="381012" y="78310"/>
                    </a:cubicBezTo>
                    <a:cubicBezTo>
                      <a:pt x="485120" y="78310"/>
                      <a:pt x="583046" y="53974"/>
                      <a:pt x="642949" y="13235"/>
                    </a:cubicBezTo>
                    <a:cubicBezTo>
                      <a:pt x="677811" y="-10501"/>
                      <a:pt x="725140" y="-1424"/>
                      <a:pt x="748800" y="33362"/>
                    </a:cubicBezTo>
                    <a:cubicBezTo>
                      <a:pt x="772499" y="68147"/>
                      <a:pt x="763459" y="115553"/>
                      <a:pt x="728674" y="139213"/>
                    </a:cubicBezTo>
                    <a:cubicBezTo>
                      <a:pt x="643216" y="197363"/>
                      <a:pt x="516486" y="230700"/>
                      <a:pt x="381012" y="230700"/>
                    </a:cubicBezTo>
                    <a:close/>
                  </a:path>
                </a:pathLst>
              </a:custGeom>
              <a:solidFill>
                <a:srgbClr val="E4B07B"/>
              </a:solidFill>
              <a:ln w="9525" cap="flat">
                <a:noFill/>
                <a:prstDash val="solid"/>
                <a:miter/>
              </a:ln>
            </p:spPr>
            <p:txBody>
              <a:bodyPr rtlCol="0" anchor="ctr"/>
              <a:lstStyle/>
              <a:p>
                <a:endParaRPr lang="en-US"/>
              </a:p>
            </p:txBody>
          </p:sp>
          <p:sp>
            <p:nvSpPr>
              <p:cNvPr id="35" name="Freihandform 34">
                <a:extLst>
                  <a:ext uri="{FF2B5EF4-FFF2-40B4-BE49-F238E27FC236}">
                    <a16:creationId xmlns:a16="http://schemas.microsoft.com/office/drawing/2014/main" id="{D600F292-AC41-25C7-0DD0-790A3020FE03}"/>
                  </a:ext>
                </a:extLst>
              </p:cNvPr>
              <p:cNvSpPr/>
              <p:nvPr/>
            </p:nvSpPr>
            <p:spPr>
              <a:xfrm>
                <a:off x="4602328" y="4226901"/>
                <a:ext cx="2987353" cy="1411907"/>
              </a:xfrm>
              <a:custGeom>
                <a:avLst/>
                <a:gdLst>
                  <a:gd name="connsiteX0" fmla="*/ 2985554 w 2987353"/>
                  <a:gd name="connsiteY0" fmla="*/ 1154952 h 1411907"/>
                  <a:gd name="connsiteX1" fmla="*/ 2889104 w 2987353"/>
                  <a:gd name="connsiteY1" fmla="*/ 383313 h 1411907"/>
                  <a:gd name="connsiteX2" fmla="*/ 2683049 w 2987353"/>
                  <a:gd name="connsiteY2" fmla="*/ 131957 h 1411907"/>
                  <a:gd name="connsiteX3" fmla="*/ 2311126 w 2987353"/>
                  <a:gd name="connsiteY3" fmla="*/ 7980 h 1411907"/>
                  <a:gd name="connsiteX4" fmla="*/ 2136905 w 2987353"/>
                  <a:gd name="connsiteY4" fmla="*/ 67092 h 1411907"/>
                  <a:gd name="connsiteX5" fmla="*/ 1493672 w 2987353"/>
                  <a:gd name="connsiteY5" fmla="*/ 421298 h 1411907"/>
                  <a:gd name="connsiteX6" fmla="*/ 850449 w 2987353"/>
                  <a:gd name="connsiteY6" fmla="*/ 67092 h 1411907"/>
                  <a:gd name="connsiteX7" fmla="*/ 676227 w 2987353"/>
                  <a:gd name="connsiteY7" fmla="*/ 7980 h 1411907"/>
                  <a:gd name="connsiteX8" fmla="*/ 304304 w 2987353"/>
                  <a:gd name="connsiteY8" fmla="*/ 131957 h 1411907"/>
                  <a:gd name="connsiteX9" fmla="*/ 98250 w 2987353"/>
                  <a:gd name="connsiteY9" fmla="*/ 383313 h 1411907"/>
                  <a:gd name="connsiteX10" fmla="*/ 1800 w 2987353"/>
                  <a:gd name="connsiteY10" fmla="*/ 1154952 h 1411907"/>
                  <a:gd name="connsiteX11" fmla="*/ 228638 w 2987353"/>
                  <a:gd name="connsiteY11" fmla="*/ 1411908 h 1411907"/>
                  <a:gd name="connsiteX12" fmla="*/ 2758725 w 2987353"/>
                  <a:gd name="connsiteY12" fmla="*/ 1411908 h 1411907"/>
                  <a:gd name="connsiteX13" fmla="*/ 2985554 w 2987353"/>
                  <a:gd name="connsiteY13" fmla="*/ 1154952 h 141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7353" h="1411907">
                    <a:moveTo>
                      <a:pt x="2985554" y="1154952"/>
                    </a:moveTo>
                    <a:lnTo>
                      <a:pt x="2889104" y="383313"/>
                    </a:lnTo>
                    <a:cubicBezTo>
                      <a:pt x="2874549" y="266841"/>
                      <a:pt x="2794396" y="169076"/>
                      <a:pt x="2683049" y="131957"/>
                    </a:cubicBezTo>
                    <a:lnTo>
                      <a:pt x="2311126" y="7980"/>
                    </a:lnTo>
                    <a:cubicBezTo>
                      <a:pt x="2246357" y="-13613"/>
                      <a:pt x="2173490" y="9447"/>
                      <a:pt x="2136905" y="67092"/>
                    </a:cubicBezTo>
                    <a:cubicBezTo>
                      <a:pt x="2001821" y="279919"/>
                      <a:pt x="1764411" y="421298"/>
                      <a:pt x="1493672" y="421298"/>
                    </a:cubicBezTo>
                    <a:cubicBezTo>
                      <a:pt x="1222933" y="421298"/>
                      <a:pt x="985523" y="279909"/>
                      <a:pt x="850449" y="67092"/>
                    </a:cubicBezTo>
                    <a:cubicBezTo>
                      <a:pt x="813863" y="9447"/>
                      <a:pt x="740997" y="-13613"/>
                      <a:pt x="676227" y="7980"/>
                    </a:cubicBezTo>
                    <a:lnTo>
                      <a:pt x="304304" y="131957"/>
                    </a:lnTo>
                    <a:cubicBezTo>
                      <a:pt x="192947" y="169076"/>
                      <a:pt x="112804" y="266841"/>
                      <a:pt x="98250" y="383313"/>
                    </a:cubicBezTo>
                    <a:lnTo>
                      <a:pt x="1800" y="1154952"/>
                    </a:lnTo>
                    <a:cubicBezTo>
                      <a:pt x="-15260" y="1291388"/>
                      <a:pt x="91135" y="1411908"/>
                      <a:pt x="228638" y="1411908"/>
                    </a:cubicBezTo>
                    <a:lnTo>
                      <a:pt x="2758725" y="1411908"/>
                    </a:lnTo>
                    <a:cubicBezTo>
                      <a:pt x="2896219" y="1411908"/>
                      <a:pt x="3002613" y="1291388"/>
                      <a:pt x="2985554" y="1154952"/>
                    </a:cubicBezTo>
                    <a:close/>
                  </a:path>
                </a:pathLst>
              </a:custGeom>
              <a:solidFill>
                <a:schemeClr val="accent4"/>
              </a:solidFill>
              <a:ln w="9525"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383016BF-D505-ABCC-178F-BBDAFC16E1F8}"/>
                  </a:ext>
                </a:extLst>
              </p:cNvPr>
              <p:cNvSpPr/>
              <p:nvPr/>
            </p:nvSpPr>
            <p:spPr>
              <a:xfrm>
                <a:off x="4602328" y="4459300"/>
                <a:ext cx="655471" cy="1179499"/>
              </a:xfrm>
              <a:custGeom>
                <a:avLst/>
                <a:gdLst>
                  <a:gd name="connsiteX0" fmla="*/ 161772 w 655471"/>
                  <a:gd name="connsiteY0" fmla="*/ 0 h 1179499"/>
                  <a:gd name="connsiteX1" fmla="*/ 98250 w 655471"/>
                  <a:gd name="connsiteY1" fmla="*/ 150904 h 1179499"/>
                  <a:gd name="connsiteX2" fmla="*/ 1800 w 655471"/>
                  <a:gd name="connsiteY2" fmla="*/ 922544 h 1179499"/>
                  <a:gd name="connsiteX3" fmla="*/ 228638 w 655471"/>
                  <a:gd name="connsiteY3" fmla="*/ 1179500 h 1179499"/>
                  <a:gd name="connsiteX4" fmla="*/ 655472 w 655471"/>
                  <a:gd name="connsiteY4" fmla="*/ 1179500 h 1179499"/>
                  <a:gd name="connsiteX5" fmla="*/ 655472 w 655471"/>
                  <a:gd name="connsiteY5" fmla="*/ 683562 h 1179499"/>
                  <a:gd name="connsiteX6" fmla="*/ 581053 w 655471"/>
                  <a:gd name="connsiteY6" fmla="*/ 483984 h 1179499"/>
                  <a:gd name="connsiteX7" fmla="*/ 161772 w 655471"/>
                  <a:gd name="connsiteY7" fmla="*/ 0 h 117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471" h="1179499">
                    <a:moveTo>
                      <a:pt x="161772" y="0"/>
                    </a:moveTo>
                    <a:cubicBezTo>
                      <a:pt x="127939" y="42834"/>
                      <a:pt x="105289" y="94583"/>
                      <a:pt x="98250" y="150904"/>
                    </a:cubicBezTo>
                    <a:lnTo>
                      <a:pt x="1800" y="922544"/>
                    </a:lnTo>
                    <a:cubicBezTo>
                      <a:pt x="-15260" y="1058989"/>
                      <a:pt x="91135" y="1179500"/>
                      <a:pt x="228638" y="1179500"/>
                    </a:cubicBezTo>
                    <a:lnTo>
                      <a:pt x="655472" y="1179500"/>
                    </a:lnTo>
                    <a:lnTo>
                      <a:pt x="655472" y="683562"/>
                    </a:lnTo>
                    <a:cubicBezTo>
                      <a:pt x="655472" y="610248"/>
                      <a:pt x="629050" y="539401"/>
                      <a:pt x="581053" y="483984"/>
                    </a:cubicBezTo>
                    <a:lnTo>
                      <a:pt x="161772" y="0"/>
                    </a:lnTo>
                    <a:close/>
                  </a:path>
                </a:pathLst>
              </a:custGeom>
              <a:solidFill>
                <a:schemeClr val="accent6"/>
              </a:solidFill>
              <a:ln w="9525" cap="flat">
                <a:noFill/>
                <a:prstDash val="solid"/>
                <a:miter/>
              </a:ln>
            </p:spPr>
            <p:txBody>
              <a:bodyPr rtlCol="0" anchor="ctr"/>
              <a:lstStyle/>
              <a:p>
                <a:endParaRPr lang="en-US"/>
              </a:p>
            </p:txBody>
          </p:sp>
          <p:sp>
            <p:nvSpPr>
              <p:cNvPr id="37" name="Freihandform 36">
                <a:extLst>
                  <a:ext uri="{FF2B5EF4-FFF2-40B4-BE49-F238E27FC236}">
                    <a16:creationId xmlns:a16="http://schemas.microsoft.com/office/drawing/2014/main" id="{AAADEE03-5674-36B2-D793-82CBBB3DDDDA}"/>
                  </a:ext>
                </a:extLst>
              </p:cNvPr>
              <p:cNvSpPr/>
              <p:nvPr/>
            </p:nvSpPr>
            <p:spPr>
              <a:xfrm>
                <a:off x="6934200" y="4459300"/>
                <a:ext cx="655471" cy="1179499"/>
              </a:xfrm>
              <a:custGeom>
                <a:avLst/>
                <a:gdLst>
                  <a:gd name="connsiteX0" fmla="*/ 493700 w 655471"/>
                  <a:gd name="connsiteY0" fmla="*/ 0 h 1179499"/>
                  <a:gd name="connsiteX1" fmla="*/ 557222 w 655471"/>
                  <a:gd name="connsiteY1" fmla="*/ 150904 h 1179499"/>
                  <a:gd name="connsiteX2" fmla="*/ 653672 w 655471"/>
                  <a:gd name="connsiteY2" fmla="*/ 922544 h 1179499"/>
                  <a:gd name="connsiteX3" fmla="*/ 426834 w 655471"/>
                  <a:gd name="connsiteY3" fmla="*/ 1179500 h 1179499"/>
                  <a:gd name="connsiteX4" fmla="*/ 0 w 655471"/>
                  <a:gd name="connsiteY4" fmla="*/ 1179500 h 1179499"/>
                  <a:gd name="connsiteX5" fmla="*/ 0 w 655471"/>
                  <a:gd name="connsiteY5" fmla="*/ 683562 h 1179499"/>
                  <a:gd name="connsiteX6" fmla="*/ 74419 w 655471"/>
                  <a:gd name="connsiteY6" fmla="*/ 483984 h 1179499"/>
                  <a:gd name="connsiteX7" fmla="*/ 493700 w 655471"/>
                  <a:gd name="connsiteY7" fmla="*/ 0 h 117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471" h="1179499">
                    <a:moveTo>
                      <a:pt x="493700" y="0"/>
                    </a:moveTo>
                    <a:cubicBezTo>
                      <a:pt x="527533" y="42834"/>
                      <a:pt x="550183" y="94583"/>
                      <a:pt x="557222" y="150904"/>
                    </a:cubicBezTo>
                    <a:lnTo>
                      <a:pt x="653672" y="922544"/>
                    </a:lnTo>
                    <a:cubicBezTo>
                      <a:pt x="670731" y="1058989"/>
                      <a:pt x="564337" y="1179500"/>
                      <a:pt x="426834" y="1179500"/>
                    </a:cubicBezTo>
                    <a:lnTo>
                      <a:pt x="0" y="1179500"/>
                    </a:lnTo>
                    <a:lnTo>
                      <a:pt x="0" y="683562"/>
                    </a:lnTo>
                    <a:cubicBezTo>
                      <a:pt x="0" y="610248"/>
                      <a:pt x="26422" y="539401"/>
                      <a:pt x="74419" y="483984"/>
                    </a:cubicBezTo>
                    <a:lnTo>
                      <a:pt x="493700" y="0"/>
                    </a:lnTo>
                    <a:close/>
                  </a:path>
                </a:pathLst>
              </a:custGeom>
              <a:solidFill>
                <a:schemeClr val="accent6"/>
              </a:solidFill>
              <a:ln w="9525" cap="flat">
                <a:noFill/>
                <a:prstDash val="solid"/>
                <a:miter/>
              </a:ln>
            </p:spPr>
            <p:txBody>
              <a:bodyPr rtlCol="0" anchor="ctr"/>
              <a:lstStyle/>
              <a:p>
                <a:endParaRPr lang="en-US"/>
              </a:p>
            </p:txBody>
          </p:sp>
          <p:sp>
            <p:nvSpPr>
              <p:cNvPr id="38" name="Freihandform 37">
                <a:extLst>
                  <a:ext uri="{FF2B5EF4-FFF2-40B4-BE49-F238E27FC236}">
                    <a16:creationId xmlns:a16="http://schemas.microsoft.com/office/drawing/2014/main" id="{ADF692FF-F7B0-1B63-D264-4354371B9DC3}"/>
                  </a:ext>
                </a:extLst>
              </p:cNvPr>
              <p:cNvSpPr/>
              <p:nvPr/>
            </p:nvSpPr>
            <p:spPr>
              <a:xfrm>
                <a:off x="4800600" y="2209800"/>
                <a:ext cx="1981209" cy="1720167"/>
              </a:xfrm>
              <a:custGeom>
                <a:avLst/>
                <a:gdLst>
                  <a:gd name="connsiteX0" fmla="*/ 628612 w 1981209"/>
                  <a:gd name="connsiteY0" fmla="*/ 1330862 h 1720167"/>
                  <a:gd name="connsiteX1" fmla="*/ 533410 w 1981209"/>
                  <a:gd name="connsiteY1" fmla="*/ 1086784 h 1720167"/>
                  <a:gd name="connsiteX2" fmla="*/ 533410 w 1981209"/>
                  <a:gd name="connsiteY2" fmla="*/ 223247 h 1720167"/>
                  <a:gd name="connsiteX3" fmla="*/ 1981210 w 1981209"/>
                  <a:gd name="connsiteY3" fmla="*/ 0 h 1720167"/>
                  <a:gd name="connsiteX4" fmla="*/ 609600 w 1981209"/>
                  <a:gd name="connsiteY4" fmla="*/ 0 h 1720167"/>
                  <a:gd name="connsiteX5" fmla="*/ 533400 w 1981209"/>
                  <a:gd name="connsiteY5" fmla="*/ 8391 h 1720167"/>
                  <a:gd name="connsiteX6" fmla="*/ 533400 w 1981209"/>
                  <a:gd name="connsiteY6" fmla="*/ 7677 h 1720167"/>
                  <a:gd name="connsiteX7" fmla="*/ 228600 w 1981209"/>
                  <a:gd name="connsiteY7" fmla="*/ 381000 h 1720167"/>
                  <a:gd name="connsiteX8" fmla="*/ 228600 w 1981209"/>
                  <a:gd name="connsiteY8" fmla="*/ 533400 h 1720167"/>
                  <a:gd name="connsiteX9" fmla="*/ 0 w 1981209"/>
                  <a:gd name="connsiteY9" fmla="*/ 762000 h 1720167"/>
                  <a:gd name="connsiteX10" fmla="*/ 228600 w 1981209"/>
                  <a:gd name="connsiteY10" fmla="*/ 990600 h 1720167"/>
                  <a:gd name="connsiteX11" fmla="*/ 228600 w 1981209"/>
                  <a:gd name="connsiteY11" fmla="*/ 1066800 h 1720167"/>
                  <a:gd name="connsiteX12" fmla="*/ 509949 w 1981209"/>
                  <a:gd name="connsiteY12" fmla="*/ 1488834 h 1720167"/>
                  <a:gd name="connsiteX13" fmla="*/ 1002297 w 1981209"/>
                  <a:gd name="connsiteY13" fmla="*/ 1693983 h 1720167"/>
                  <a:gd name="connsiteX14" fmla="*/ 1075896 w 1981209"/>
                  <a:gd name="connsiteY14" fmla="*/ 1720167 h 1720167"/>
                  <a:gd name="connsiteX15" fmla="*/ 628612 w 1981209"/>
                  <a:gd name="connsiteY15" fmla="*/ 1330862 h 17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81209" h="1720167">
                    <a:moveTo>
                      <a:pt x="628612" y="1330862"/>
                    </a:moveTo>
                    <a:cubicBezTo>
                      <a:pt x="566871" y="1264663"/>
                      <a:pt x="533410" y="1177309"/>
                      <a:pt x="533410" y="1086784"/>
                    </a:cubicBezTo>
                    <a:lnTo>
                      <a:pt x="533410" y="223247"/>
                    </a:lnTo>
                    <a:cubicBezTo>
                      <a:pt x="775945" y="205064"/>
                      <a:pt x="1540621" y="138932"/>
                      <a:pt x="1981210" y="0"/>
                    </a:cubicBezTo>
                    <a:lnTo>
                      <a:pt x="609600" y="0"/>
                    </a:lnTo>
                    <a:cubicBezTo>
                      <a:pt x="583368" y="0"/>
                      <a:pt x="557965" y="3058"/>
                      <a:pt x="533400" y="8391"/>
                    </a:cubicBezTo>
                    <a:lnTo>
                      <a:pt x="533400" y="7677"/>
                    </a:lnTo>
                    <a:cubicBezTo>
                      <a:pt x="359502" y="42986"/>
                      <a:pt x="228600" y="196682"/>
                      <a:pt x="228600" y="381000"/>
                    </a:cubicBezTo>
                    <a:lnTo>
                      <a:pt x="228600" y="533400"/>
                    </a:lnTo>
                    <a:cubicBezTo>
                      <a:pt x="102346" y="533400"/>
                      <a:pt x="0" y="635746"/>
                      <a:pt x="0" y="762000"/>
                    </a:cubicBezTo>
                    <a:cubicBezTo>
                      <a:pt x="0" y="888254"/>
                      <a:pt x="102346" y="990600"/>
                      <a:pt x="228600" y="990600"/>
                    </a:cubicBezTo>
                    <a:lnTo>
                      <a:pt x="228600" y="1066800"/>
                    </a:lnTo>
                    <a:cubicBezTo>
                      <a:pt x="228600" y="1251376"/>
                      <a:pt x="339576" y="1417844"/>
                      <a:pt x="509949" y="1488834"/>
                    </a:cubicBezTo>
                    <a:lnTo>
                      <a:pt x="1002297" y="1693983"/>
                    </a:lnTo>
                    <a:cubicBezTo>
                      <a:pt x="1026395" y="1704023"/>
                      <a:pt x="1050989" y="1712671"/>
                      <a:pt x="1075896" y="1720167"/>
                    </a:cubicBezTo>
                    <a:cubicBezTo>
                      <a:pt x="858307" y="1560986"/>
                      <a:pt x="713470" y="1421835"/>
                      <a:pt x="628612" y="1330862"/>
                    </a:cubicBezTo>
                    <a:close/>
                  </a:path>
                </a:pathLst>
              </a:custGeom>
              <a:solidFill>
                <a:srgbClr val="FFD7A3"/>
              </a:solidFill>
              <a:ln w="9525" cap="flat">
                <a:noFill/>
                <a:prstDash val="solid"/>
                <a:miter/>
              </a:ln>
            </p:spPr>
            <p:txBody>
              <a:bodyPr rtlCol="0" anchor="ctr"/>
              <a:lstStyle/>
              <a:p>
                <a:endParaRPr lang="en-US"/>
              </a:p>
            </p:txBody>
          </p:sp>
        </p:grpSp>
        <p:grpSp>
          <p:nvGrpSpPr>
            <p:cNvPr id="8" name="Grafik 28">
              <a:extLst>
                <a:ext uri="{FF2B5EF4-FFF2-40B4-BE49-F238E27FC236}">
                  <a16:creationId xmlns:a16="http://schemas.microsoft.com/office/drawing/2014/main" id="{51C7D5D8-B9B5-565A-63FD-CAC8F68A43D2}"/>
                </a:ext>
              </a:extLst>
            </p:cNvPr>
            <p:cNvGrpSpPr/>
            <p:nvPr/>
          </p:nvGrpSpPr>
          <p:grpSpPr>
            <a:xfrm>
              <a:off x="884013" y="675422"/>
              <a:ext cx="326242" cy="498600"/>
              <a:chOff x="835676" y="2601517"/>
              <a:chExt cx="351023" cy="536474"/>
            </a:xfrm>
          </p:grpSpPr>
          <p:sp>
            <p:nvSpPr>
              <p:cNvPr id="9" name="Freihandform 8">
                <a:extLst>
                  <a:ext uri="{FF2B5EF4-FFF2-40B4-BE49-F238E27FC236}">
                    <a16:creationId xmlns:a16="http://schemas.microsoft.com/office/drawing/2014/main" id="{8CD0FF4E-5993-78ED-45E9-CB654B4A3A02}"/>
                  </a:ext>
                </a:extLst>
              </p:cNvPr>
              <p:cNvSpPr/>
              <p:nvPr/>
            </p:nvSpPr>
            <p:spPr>
              <a:xfrm>
                <a:off x="835676" y="2601517"/>
                <a:ext cx="342234" cy="385008"/>
              </a:xfrm>
              <a:custGeom>
                <a:avLst/>
                <a:gdLst>
                  <a:gd name="connsiteX0" fmla="*/ 175779 w 342234"/>
                  <a:gd name="connsiteY0" fmla="*/ 0 h 385008"/>
                  <a:gd name="connsiteX1" fmla="*/ 175705 w 342234"/>
                  <a:gd name="connsiteY1" fmla="*/ 0 h 385008"/>
                  <a:gd name="connsiteX2" fmla="*/ 0 w 342234"/>
                  <a:gd name="connsiteY2" fmla="*/ 157243 h 385008"/>
                  <a:gd name="connsiteX3" fmla="*/ 64747 w 342234"/>
                  <a:gd name="connsiteY3" fmla="*/ 332984 h 385008"/>
                  <a:gd name="connsiteX4" fmla="*/ 47390 w 342234"/>
                  <a:gd name="connsiteY4" fmla="*/ 385009 h 385008"/>
                  <a:gd name="connsiteX5" fmla="*/ 95905 w 342234"/>
                  <a:gd name="connsiteY5" fmla="*/ 385009 h 385008"/>
                  <a:gd name="connsiteX6" fmla="*/ 92496 w 342234"/>
                  <a:gd name="connsiteY6" fmla="*/ 332984 h 385008"/>
                  <a:gd name="connsiteX7" fmla="*/ 342234 w 342234"/>
                  <a:gd name="connsiteY7" fmla="*/ 157243 h 385008"/>
                  <a:gd name="connsiteX8" fmla="*/ 175779 w 342234"/>
                  <a:gd name="connsiteY8" fmla="*/ 0 h 3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34" h="385008">
                    <a:moveTo>
                      <a:pt x="175779" y="0"/>
                    </a:moveTo>
                    <a:lnTo>
                      <a:pt x="175705" y="0"/>
                    </a:lnTo>
                    <a:cubicBezTo>
                      <a:pt x="86925" y="0"/>
                      <a:pt x="0" y="67059"/>
                      <a:pt x="0" y="157243"/>
                    </a:cubicBezTo>
                    <a:cubicBezTo>
                      <a:pt x="0" y="276716"/>
                      <a:pt x="64747" y="332984"/>
                      <a:pt x="64747" y="332984"/>
                    </a:cubicBezTo>
                    <a:cubicBezTo>
                      <a:pt x="64747" y="332984"/>
                      <a:pt x="51402" y="360258"/>
                      <a:pt x="47390" y="385009"/>
                    </a:cubicBezTo>
                    <a:lnTo>
                      <a:pt x="95905" y="385009"/>
                    </a:lnTo>
                    <a:cubicBezTo>
                      <a:pt x="91476" y="359110"/>
                      <a:pt x="92496" y="332984"/>
                      <a:pt x="92496" y="332984"/>
                    </a:cubicBezTo>
                    <a:cubicBezTo>
                      <a:pt x="92496" y="332984"/>
                      <a:pt x="342234" y="287508"/>
                      <a:pt x="342234" y="157243"/>
                    </a:cubicBezTo>
                    <a:cubicBezTo>
                      <a:pt x="342234" y="68463"/>
                      <a:pt x="264559" y="0"/>
                      <a:pt x="175779" y="0"/>
                    </a:cubicBezTo>
                    <a:close/>
                  </a:path>
                </a:pathLst>
              </a:custGeom>
              <a:solidFill>
                <a:srgbClr val="FF9656"/>
              </a:solidFill>
              <a:ln w="1150" cap="flat">
                <a:noFill/>
                <a:prstDash val="solid"/>
                <a:miter/>
              </a:ln>
            </p:spPr>
            <p:txBody>
              <a:bodyPr rtlCol="0" anchor="ctr"/>
              <a:lstStyle/>
              <a:p>
                <a:endParaRPr lang="en-US"/>
              </a:p>
            </p:txBody>
          </p:sp>
          <p:sp>
            <p:nvSpPr>
              <p:cNvPr id="10" name="Freihandform 9">
                <a:extLst>
                  <a:ext uri="{FF2B5EF4-FFF2-40B4-BE49-F238E27FC236}">
                    <a16:creationId xmlns:a16="http://schemas.microsoft.com/office/drawing/2014/main" id="{2DE14D36-F7FC-F9C2-CF18-19C48EB62140}"/>
                  </a:ext>
                </a:extLst>
              </p:cNvPr>
              <p:cNvSpPr/>
              <p:nvPr/>
            </p:nvSpPr>
            <p:spPr>
              <a:xfrm>
                <a:off x="835676" y="2601517"/>
                <a:ext cx="253316" cy="385008"/>
              </a:xfrm>
              <a:custGeom>
                <a:avLst/>
                <a:gdLst>
                  <a:gd name="connsiteX0" fmla="*/ 253317 w 253316"/>
                  <a:gd name="connsiteY0" fmla="*/ 18405 h 385008"/>
                  <a:gd name="connsiteX1" fmla="*/ 175779 w 253316"/>
                  <a:gd name="connsiteY1" fmla="*/ 0 h 385008"/>
                  <a:gd name="connsiteX2" fmla="*/ 175706 w 253316"/>
                  <a:gd name="connsiteY2" fmla="*/ 0 h 385008"/>
                  <a:gd name="connsiteX3" fmla="*/ 0 w 253316"/>
                  <a:gd name="connsiteY3" fmla="*/ 157243 h 385008"/>
                  <a:gd name="connsiteX4" fmla="*/ 64747 w 253316"/>
                  <a:gd name="connsiteY4" fmla="*/ 332984 h 385008"/>
                  <a:gd name="connsiteX5" fmla="*/ 47377 w 253316"/>
                  <a:gd name="connsiteY5" fmla="*/ 385009 h 385008"/>
                  <a:gd name="connsiteX6" fmla="*/ 95903 w 253316"/>
                  <a:gd name="connsiteY6" fmla="*/ 385009 h 385008"/>
                  <a:gd name="connsiteX7" fmla="*/ 92496 w 253316"/>
                  <a:gd name="connsiteY7" fmla="*/ 332984 h 385008"/>
                  <a:gd name="connsiteX8" fmla="*/ 154624 w 253316"/>
                  <a:gd name="connsiteY8" fmla="*/ 317160 h 385008"/>
                  <a:gd name="connsiteX9" fmla="*/ 27749 w 253316"/>
                  <a:gd name="connsiteY9" fmla="*/ 191992 h 385008"/>
                  <a:gd name="connsiteX10" fmla="*/ 253317 w 253316"/>
                  <a:gd name="connsiteY10" fmla="*/ 18405 h 3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16" h="385008">
                    <a:moveTo>
                      <a:pt x="253317" y="18405"/>
                    </a:moveTo>
                    <a:cubicBezTo>
                      <a:pt x="229871" y="6628"/>
                      <a:pt x="203366" y="0"/>
                      <a:pt x="175779" y="0"/>
                    </a:cubicBezTo>
                    <a:lnTo>
                      <a:pt x="175706" y="0"/>
                    </a:lnTo>
                    <a:cubicBezTo>
                      <a:pt x="86925" y="0"/>
                      <a:pt x="0" y="67059"/>
                      <a:pt x="0" y="157243"/>
                    </a:cubicBezTo>
                    <a:cubicBezTo>
                      <a:pt x="0" y="276716"/>
                      <a:pt x="64747" y="332984"/>
                      <a:pt x="64747" y="332984"/>
                    </a:cubicBezTo>
                    <a:cubicBezTo>
                      <a:pt x="64747" y="332984"/>
                      <a:pt x="51391" y="360259"/>
                      <a:pt x="47377" y="385009"/>
                    </a:cubicBezTo>
                    <a:lnTo>
                      <a:pt x="95903" y="385009"/>
                    </a:lnTo>
                    <a:cubicBezTo>
                      <a:pt x="91474" y="359110"/>
                      <a:pt x="92496" y="332984"/>
                      <a:pt x="92496" y="332984"/>
                    </a:cubicBezTo>
                    <a:cubicBezTo>
                      <a:pt x="92496" y="332984"/>
                      <a:pt x="118974" y="328133"/>
                      <a:pt x="154624" y="317160"/>
                    </a:cubicBezTo>
                    <a:lnTo>
                      <a:pt x="27749" y="191992"/>
                    </a:lnTo>
                    <a:cubicBezTo>
                      <a:pt x="27749" y="191992"/>
                      <a:pt x="211478" y="127511"/>
                      <a:pt x="253317" y="18405"/>
                    </a:cubicBezTo>
                    <a:close/>
                  </a:path>
                </a:pathLst>
              </a:custGeom>
              <a:solidFill>
                <a:srgbClr val="EF8C56"/>
              </a:solidFill>
              <a:ln w="1150" cap="flat">
                <a:noFill/>
                <a:prstDash val="solid"/>
                <a:miter/>
              </a:ln>
            </p:spPr>
            <p:txBody>
              <a:bodyPr rtlCol="0" anchor="ctr"/>
              <a:lstStyle/>
              <a:p>
                <a:endParaRPr lang="en-US"/>
              </a:p>
            </p:txBody>
          </p:sp>
          <p:sp>
            <p:nvSpPr>
              <p:cNvPr id="12" name="Freihandform 11">
                <a:extLst>
                  <a:ext uri="{FF2B5EF4-FFF2-40B4-BE49-F238E27FC236}">
                    <a16:creationId xmlns:a16="http://schemas.microsoft.com/office/drawing/2014/main" id="{1AF7584B-1527-CB23-F6BE-876768C713C6}"/>
                  </a:ext>
                </a:extLst>
              </p:cNvPr>
              <p:cNvSpPr/>
              <p:nvPr/>
            </p:nvSpPr>
            <p:spPr>
              <a:xfrm>
                <a:off x="836140" y="2703261"/>
                <a:ext cx="350558" cy="434730"/>
              </a:xfrm>
              <a:custGeom>
                <a:avLst/>
                <a:gdLst>
                  <a:gd name="connsiteX0" fmla="*/ 350312 w 350558"/>
                  <a:gd name="connsiteY0" fmla="*/ 376911 h 434730"/>
                  <a:gd name="connsiteX1" fmla="*/ 348548 w 350558"/>
                  <a:gd name="connsiteY1" fmla="*/ 370867 h 434730"/>
                  <a:gd name="connsiteX2" fmla="*/ 341926 w 350558"/>
                  <a:gd name="connsiteY2" fmla="*/ 366530 h 434730"/>
                  <a:gd name="connsiteX3" fmla="*/ 335759 w 350558"/>
                  <a:gd name="connsiteY3" fmla="*/ 320280 h 434730"/>
                  <a:gd name="connsiteX4" fmla="*/ 308815 w 350558"/>
                  <a:gd name="connsiteY4" fmla="*/ 284135 h 434730"/>
                  <a:gd name="connsiteX5" fmla="*/ 290647 w 350558"/>
                  <a:gd name="connsiteY5" fmla="*/ 275051 h 434730"/>
                  <a:gd name="connsiteX6" fmla="*/ 283297 w 350558"/>
                  <a:gd name="connsiteY6" fmla="*/ 277877 h 434730"/>
                  <a:gd name="connsiteX7" fmla="*/ 243425 w 350558"/>
                  <a:gd name="connsiteY7" fmla="*/ 263206 h 434730"/>
                  <a:gd name="connsiteX8" fmla="*/ 230777 w 350558"/>
                  <a:gd name="connsiteY8" fmla="*/ 245656 h 434730"/>
                  <a:gd name="connsiteX9" fmla="*/ 230777 w 350558"/>
                  <a:gd name="connsiteY9" fmla="*/ 215824 h 434730"/>
                  <a:gd name="connsiteX10" fmla="*/ 270620 w 350558"/>
                  <a:gd name="connsiteY10" fmla="*/ 199222 h 434730"/>
                  <a:gd name="connsiteX11" fmla="*/ 304773 w 350558"/>
                  <a:gd name="connsiteY11" fmla="*/ 147993 h 434730"/>
                  <a:gd name="connsiteX12" fmla="*/ 304773 w 350558"/>
                  <a:gd name="connsiteY12" fmla="*/ 138744 h 434730"/>
                  <a:gd name="connsiteX13" fmla="*/ 332522 w 350558"/>
                  <a:gd name="connsiteY13" fmla="*/ 110995 h 434730"/>
                  <a:gd name="connsiteX14" fmla="*/ 304773 w 350558"/>
                  <a:gd name="connsiteY14" fmla="*/ 83246 h 434730"/>
                  <a:gd name="connsiteX15" fmla="*/ 304773 w 350558"/>
                  <a:gd name="connsiteY15" fmla="*/ 64747 h 434730"/>
                  <a:gd name="connsiteX16" fmla="*/ 258525 w 350558"/>
                  <a:gd name="connsiteY16" fmla="*/ 0 h 434730"/>
                  <a:gd name="connsiteX17" fmla="*/ 92033 w 350558"/>
                  <a:gd name="connsiteY17" fmla="*/ 0 h 434730"/>
                  <a:gd name="connsiteX18" fmla="*/ 45785 w 350558"/>
                  <a:gd name="connsiteY18" fmla="*/ 64747 h 434730"/>
                  <a:gd name="connsiteX19" fmla="*/ 45785 w 350558"/>
                  <a:gd name="connsiteY19" fmla="*/ 83246 h 434730"/>
                  <a:gd name="connsiteX20" fmla="*/ 18036 w 350558"/>
                  <a:gd name="connsiteY20" fmla="*/ 110995 h 434730"/>
                  <a:gd name="connsiteX21" fmla="*/ 45785 w 350558"/>
                  <a:gd name="connsiteY21" fmla="*/ 138744 h 434730"/>
                  <a:gd name="connsiteX22" fmla="*/ 45785 w 350558"/>
                  <a:gd name="connsiteY22" fmla="*/ 147993 h 434730"/>
                  <a:gd name="connsiteX23" fmla="*/ 79937 w 350558"/>
                  <a:gd name="connsiteY23" fmla="*/ 199222 h 434730"/>
                  <a:gd name="connsiteX24" fmla="*/ 119782 w 350558"/>
                  <a:gd name="connsiteY24" fmla="*/ 215825 h 434730"/>
                  <a:gd name="connsiteX25" fmla="*/ 119782 w 350558"/>
                  <a:gd name="connsiteY25" fmla="*/ 245656 h 434730"/>
                  <a:gd name="connsiteX26" fmla="*/ 107133 w 350558"/>
                  <a:gd name="connsiteY26" fmla="*/ 263206 h 434730"/>
                  <a:gd name="connsiteX27" fmla="*/ 67262 w 350558"/>
                  <a:gd name="connsiteY27" fmla="*/ 277877 h 434730"/>
                  <a:gd name="connsiteX28" fmla="*/ 59912 w 350558"/>
                  <a:gd name="connsiteY28" fmla="*/ 275051 h 434730"/>
                  <a:gd name="connsiteX29" fmla="*/ 41743 w 350558"/>
                  <a:gd name="connsiteY29" fmla="*/ 284135 h 434730"/>
                  <a:gd name="connsiteX30" fmla="*/ 14799 w 350558"/>
                  <a:gd name="connsiteY30" fmla="*/ 320280 h 434730"/>
                  <a:gd name="connsiteX31" fmla="*/ 8632 w 350558"/>
                  <a:gd name="connsiteY31" fmla="*/ 366530 h 434730"/>
                  <a:gd name="connsiteX32" fmla="*/ 2010 w 350558"/>
                  <a:gd name="connsiteY32" fmla="*/ 370867 h 434730"/>
                  <a:gd name="connsiteX33" fmla="*/ 246 w 350558"/>
                  <a:gd name="connsiteY33" fmla="*/ 376911 h 434730"/>
                  <a:gd name="connsiteX34" fmla="*/ 4396 w 350558"/>
                  <a:gd name="connsiteY34" fmla="*/ 384479 h 434730"/>
                  <a:gd name="connsiteX35" fmla="*/ 18038 w 350558"/>
                  <a:gd name="connsiteY35" fmla="*/ 388459 h 434730"/>
                  <a:gd name="connsiteX36" fmla="*/ 18038 w 350558"/>
                  <a:gd name="connsiteY36" fmla="*/ 416232 h 434730"/>
                  <a:gd name="connsiteX37" fmla="*/ 36537 w 350558"/>
                  <a:gd name="connsiteY37" fmla="*/ 434731 h 434730"/>
                  <a:gd name="connsiteX38" fmla="*/ 73535 w 350558"/>
                  <a:gd name="connsiteY38" fmla="*/ 434731 h 434730"/>
                  <a:gd name="connsiteX39" fmla="*/ 277026 w 350558"/>
                  <a:gd name="connsiteY39" fmla="*/ 434731 h 434730"/>
                  <a:gd name="connsiteX40" fmla="*/ 314024 w 350558"/>
                  <a:gd name="connsiteY40" fmla="*/ 434731 h 434730"/>
                  <a:gd name="connsiteX41" fmla="*/ 332523 w 350558"/>
                  <a:gd name="connsiteY41" fmla="*/ 416232 h 434730"/>
                  <a:gd name="connsiteX42" fmla="*/ 332523 w 350558"/>
                  <a:gd name="connsiteY42" fmla="*/ 388459 h 434730"/>
                  <a:gd name="connsiteX43" fmla="*/ 346165 w 350558"/>
                  <a:gd name="connsiteY43" fmla="*/ 384479 h 434730"/>
                  <a:gd name="connsiteX44" fmla="*/ 350312 w 350558"/>
                  <a:gd name="connsiteY44" fmla="*/ 376911 h 4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0558" h="434730">
                    <a:moveTo>
                      <a:pt x="350312" y="376911"/>
                    </a:moveTo>
                    <a:lnTo>
                      <a:pt x="348548" y="370867"/>
                    </a:lnTo>
                    <a:cubicBezTo>
                      <a:pt x="347696" y="367948"/>
                      <a:pt x="344851" y="366158"/>
                      <a:pt x="341926" y="366530"/>
                    </a:cubicBezTo>
                    <a:lnTo>
                      <a:pt x="335759" y="320280"/>
                    </a:lnTo>
                    <a:cubicBezTo>
                      <a:pt x="333734" y="305085"/>
                      <a:pt x="324319" y="291886"/>
                      <a:pt x="308815" y="284135"/>
                    </a:cubicBezTo>
                    <a:lnTo>
                      <a:pt x="290647" y="275051"/>
                    </a:lnTo>
                    <a:cubicBezTo>
                      <a:pt x="287704" y="273580"/>
                      <a:pt x="285458" y="275473"/>
                      <a:pt x="283297" y="277877"/>
                    </a:cubicBezTo>
                    <a:lnTo>
                      <a:pt x="243425" y="263206"/>
                    </a:lnTo>
                    <a:cubicBezTo>
                      <a:pt x="235871" y="260688"/>
                      <a:pt x="230777" y="253619"/>
                      <a:pt x="230777" y="245656"/>
                    </a:cubicBezTo>
                    <a:lnTo>
                      <a:pt x="230777" y="215824"/>
                    </a:lnTo>
                    <a:lnTo>
                      <a:pt x="270620" y="199222"/>
                    </a:lnTo>
                    <a:cubicBezTo>
                      <a:pt x="291301" y="190605"/>
                      <a:pt x="304773" y="170398"/>
                      <a:pt x="304773" y="147993"/>
                    </a:cubicBezTo>
                    <a:lnTo>
                      <a:pt x="304773" y="138744"/>
                    </a:lnTo>
                    <a:cubicBezTo>
                      <a:pt x="320098" y="138744"/>
                      <a:pt x="332522" y="126320"/>
                      <a:pt x="332522" y="110995"/>
                    </a:cubicBezTo>
                    <a:cubicBezTo>
                      <a:pt x="332522" y="95669"/>
                      <a:pt x="320098" y="83246"/>
                      <a:pt x="304773" y="83246"/>
                    </a:cubicBezTo>
                    <a:lnTo>
                      <a:pt x="304773" y="64747"/>
                    </a:lnTo>
                    <a:cubicBezTo>
                      <a:pt x="304773" y="39205"/>
                      <a:pt x="284067" y="0"/>
                      <a:pt x="258525" y="0"/>
                    </a:cubicBezTo>
                    <a:lnTo>
                      <a:pt x="92033" y="0"/>
                    </a:lnTo>
                    <a:cubicBezTo>
                      <a:pt x="66490" y="0"/>
                      <a:pt x="45785" y="39205"/>
                      <a:pt x="45785" y="64747"/>
                    </a:cubicBezTo>
                    <a:lnTo>
                      <a:pt x="45785" y="83246"/>
                    </a:lnTo>
                    <a:cubicBezTo>
                      <a:pt x="30460" y="83246"/>
                      <a:pt x="18036" y="95669"/>
                      <a:pt x="18036" y="110995"/>
                    </a:cubicBezTo>
                    <a:cubicBezTo>
                      <a:pt x="18036" y="126320"/>
                      <a:pt x="30460" y="138744"/>
                      <a:pt x="45785" y="138744"/>
                    </a:cubicBezTo>
                    <a:lnTo>
                      <a:pt x="45785" y="147993"/>
                    </a:lnTo>
                    <a:cubicBezTo>
                      <a:pt x="45785" y="170398"/>
                      <a:pt x="59256" y="190605"/>
                      <a:pt x="79937" y="199222"/>
                    </a:cubicBezTo>
                    <a:lnTo>
                      <a:pt x="119782" y="215825"/>
                    </a:lnTo>
                    <a:lnTo>
                      <a:pt x="119782" y="245656"/>
                    </a:lnTo>
                    <a:cubicBezTo>
                      <a:pt x="119782" y="253619"/>
                      <a:pt x="114686" y="260688"/>
                      <a:pt x="107133" y="263206"/>
                    </a:cubicBezTo>
                    <a:lnTo>
                      <a:pt x="67262" y="277877"/>
                    </a:lnTo>
                    <a:cubicBezTo>
                      <a:pt x="65101" y="275473"/>
                      <a:pt x="62854" y="273579"/>
                      <a:pt x="59912" y="275051"/>
                    </a:cubicBezTo>
                    <a:lnTo>
                      <a:pt x="41743" y="284135"/>
                    </a:lnTo>
                    <a:cubicBezTo>
                      <a:pt x="26239" y="291888"/>
                      <a:pt x="16825" y="305087"/>
                      <a:pt x="14799" y="320280"/>
                    </a:cubicBezTo>
                    <a:lnTo>
                      <a:pt x="8632" y="366530"/>
                    </a:lnTo>
                    <a:cubicBezTo>
                      <a:pt x="5707" y="366158"/>
                      <a:pt x="2864" y="367948"/>
                      <a:pt x="2010" y="370867"/>
                    </a:cubicBezTo>
                    <a:lnTo>
                      <a:pt x="246" y="376911"/>
                    </a:lnTo>
                    <a:cubicBezTo>
                      <a:pt x="-699" y="380147"/>
                      <a:pt x="1159" y="383535"/>
                      <a:pt x="4396" y="384479"/>
                    </a:cubicBezTo>
                    <a:lnTo>
                      <a:pt x="18038" y="388459"/>
                    </a:lnTo>
                    <a:lnTo>
                      <a:pt x="18038" y="416232"/>
                    </a:lnTo>
                    <a:cubicBezTo>
                      <a:pt x="18038" y="426448"/>
                      <a:pt x="26321" y="434731"/>
                      <a:pt x="36537" y="434731"/>
                    </a:cubicBezTo>
                    <a:lnTo>
                      <a:pt x="73535" y="434731"/>
                    </a:lnTo>
                    <a:lnTo>
                      <a:pt x="277026" y="434731"/>
                    </a:lnTo>
                    <a:lnTo>
                      <a:pt x="314024" y="434731"/>
                    </a:lnTo>
                    <a:cubicBezTo>
                      <a:pt x="324240" y="434731"/>
                      <a:pt x="332523" y="426448"/>
                      <a:pt x="332523" y="416232"/>
                    </a:cubicBezTo>
                    <a:lnTo>
                      <a:pt x="332523" y="388459"/>
                    </a:lnTo>
                    <a:lnTo>
                      <a:pt x="346165" y="384479"/>
                    </a:lnTo>
                    <a:cubicBezTo>
                      <a:pt x="349399" y="383536"/>
                      <a:pt x="351257" y="380147"/>
                      <a:pt x="350312" y="376911"/>
                    </a:cubicBezTo>
                    <a:close/>
                  </a:path>
                </a:pathLst>
              </a:custGeom>
              <a:solidFill>
                <a:srgbClr val="FFD7A3"/>
              </a:solidFill>
              <a:ln w="1150"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8D15C1E0-63A2-792B-D05C-178A37373ADA}"/>
                  </a:ext>
                </a:extLst>
              </p:cNvPr>
              <p:cNvSpPr/>
              <p:nvPr/>
            </p:nvSpPr>
            <p:spPr>
              <a:xfrm>
                <a:off x="946958" y="2918119"/>
                <a:ext cx="119957" cy="48581"/>
              </a:xfrm>
              <a:custGeom>
                <a:avLst/>
                <a:gdLst>
                  <a:gd name="connsiteX0" fmla="*/ 119958 w 119957"/>
                  <a:gd name="connsiteY0" fmla="*/ 0 h 48581"/>
                  <a:gd name="connsiteX1" fmla="*/ 8963 w 119957"/>
                  <a:gd name="connsiteY1" fmla="*/ 191 h 48581"/>
                  <a:gd name="connsiteX2" fmla="*/ 8963 w 119957"/>
                  <a:gd name="connsiteY2" fmla="*/ 30798 h 48581"/>
                  <a:gd name="connsiteX3" fmla="*/ 0 w 119957"/>
                  <a:gd name="connsiteY3" fmla="*/ 46639 h 48581"/>
                  <a:gd name="connsiteX4" fmla="*/ 119958 w 119957"/>
                  <a:gd name="connsiteY4" fmla="*/ 0 h 4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57" h="48581">
                    <a:moveTo>
                      <a:pt x="119958" y="0"/>
                    </a:moveTo>
                    <a:lnTo>
                      <a:pt x="8963" y="191"/>
                    </a:lnTo>
                    <a:lnTo>
                      <a:pt x="8963" y="30798"/>
                    </a:lnTo>
                    <a:cubicBezTo>
                      <a:pt x="8963" y="37380"/>
                      <a:pt x="5475" y="43345"/>
                      <a:pt x="0" y="46639"/>
                    </a:cubicBezTo>
                    <a:cubicBezTo>
                      <a:pt x="77376" y="60008"/>
                      <a:pt x="119954" y="5"/>
                      <a:pt x="119958" y="0"/>
                    </a:cubicBezTo>
                    <a:close/>
                  </a:path>
                </a:pathLst>
              </a:custGeom>
              <a:solidFill>
                <a:srgbClr val="FDC88E"/>
              </a:solidFill>
              <a:ln w="1150"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E6A60F8C-CFAF-88B5-1306-F46469D9DD22}"/>
                  </a:ext>
                </a:extLst>
              </p:cNvPr>
              <p:cNvSpPr/>
              <p:nvPr/>
            </p:nvSpPr>
            <p:spPr>
              <a:xfrm>
                <a:off x="843410" y="2977794"/>
                <a:ext cx="336018" cy="160197"/>
              </a:xfrm>
              <a:custGeom>
                <a:avLst/>
                <a:gdLst>
                  <a:gd name="connsiteX0" fmla="*/ 328489 w 336018"/>
                  <a:gd name="connsiteY0" fmla="*/ 45747 h 160197"/>
                  <a:gd name="connsiteX1" fmla="*/ 301545 w 336018"/>
                  <a:gd name="connsiteY1" fmla="*/ 9602 h 160197"/>
                  <a:gd name="connsiteX2" fmla="*/ 283377 w 336018"/>
                  <a:gd name="connsiteY2" fmla="*/ 517 h 160197"/>
                  <a:gd name="connsiteX3" fmla="*/ 275115 w 336018"/>
                  <a:gd name="connsiteY3" fmla="*/ 4385 h 160197"/>
                  <a:gd name="connsiteX4" fmla="*/ 168010 w 336018"/>
                  <a:gd name="connsiteY4" fmla="*/ 86205 h 160197"/>
                  <a:gd name="connsiteX5" fmla="*/ 168009 w 336018"/>
                  <a:gd name="connsiteY5" fmla="*/ 86205 h 160197"/>
                  <a:gd name="connsiteX6" fmla="*/ 168008 w 336018"/>
                  <a:gd name="connsiteY6" fmla="*/ 86205 h 160197"/>
                  <a:gd name="connsiteX7" fmla="*/ 60904 w 336018"/>
                  <a:gd name="connsiteY7" fmla="*/ 4385 h 160197"/>
                  <a:gd name="connsiteX8" fmla="*/ 52642 w 336018"/>
                  <a:gd name="connsiteY8" fmla="*/ 517 h 160197"/>
                  <a:gd name="connsiteX9" fmla="*/ 34473 w 336018"/>
                  <a:gd name="connsiteY9" fmla="*/ 9602 h 160197"/>
                  <a:gd name="connsiteX10" fmla="*/ 7529 w 336018"/>
                  <a:gd name="connsiteY10" fmla="*/ 45747 h 160197"/>
                  <a:gd name="connsiteX11" fmla="*/ 0 w 336018"/>
                  <a:gd name="connsiteY11" fmla="*/ 102211 h 160197"/>
                  <a:gd name="connsiteX12" fmla="*/ 66263 w 336018"/>
                  <a:gd name="connsiteY12" fmla="*/ 123199 h 160197"/>
                  <a:gd name="connsiteX13" fmla="*/ 66263 w 336018"/>
                  <a:gd name="connsiteY13" fmla="*/ 160197 h 160197"/>
                  <a:gd name="connsiteX14" fmla="*/ 269753 w 336018"/>
                  <a:gd name="connsiteY14" fmla="*/ 160197 h 160197"/>
                  <a:gd name="connsiteX15" fmla="*/ 269753 w 336018"/>
                  <a:gd name="connsiteY15" fmla="*/ 123199 h 160197"/>
                  <a:gd name="connsiteX16" fmla="*/ 336018 w 336018"/>
                  <a:gd name="connsiteY16" fmla="*/ 102211 h 160197"/>
                  <a:gd name="connsiteX17" fmla="*/ 328489 w 336018"/>
                  <a:gd name="connsiteY17" fmla="*/ 45747 h 1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6018" h="160197">
                    <a:moveTo>
                      <a:pt x="328489" y="45747"/>
                    </a:moveTo>
                    <a:cubicBezTo>
                      <a:pt x="326464" y="30552"/>
                      <a:pt x="317049" y="17353"/>
                      <a:pt x="301545" y="9602"/>
                    </a:cubicBezTo>
                    <a:lnTo>
                      <a:pt x="283377" y="517"/>
                    </a:lnTo>
                    <a:cubicBezTo>
                      <a:pt x="280018" y="-1161"/>
                      <a:pt x="277567" y="1542"/>
                      <a:pt x="275115" y="4385"/>
                    </a:cubicBezTo>
                    <a:cubicBezTo>
                      <a:pt x="225819" y="61537"/>
                      <a:pt x="168010" y="86205"/>
                      <a:pt x="168010" y="86205"/>
                    </a:cubicBezTo>
                    <a:lnTo>
                      <a:pt x="168009" y="86205"/>
                    </a:lnTo>
                    <a:lnTo>
                      <a:pt x="168008" y="86205"/>
                    </a:lnTo>
                    <a:cubicBezTo>
                      <a:pt x="168008" y="86205"/>
                      <a:pt x="110199" y="61537"/>
                      <a:pt x="60904" y="4385"/>
                    </a:cubicBezTo>
                    <a:cubicBezTo>
                      <a:pt x="58451" y="1542"/>
                      <a:pt x="55999" y="-1161"/>
                      <a:pt x="52642" y="517"/>
                    </a:cubicBezTo>
                    <a:lnTo>
                      <a:pt x="34473" y="9602"/>
                    </a:lnTo>
                    <a:cubicBezTo>
                      <a:pt x="18969" y="17354"/>
                      <a:pt x="9555" y="30553"/>
                      <a:pt x="7529" y="45747"/>
                    </a:cubicBezTo>
                    <a:lnTo>
                      <a:pt x="0" y="102211"/>
                    </a:lnTo>
                    <a:cubicBezTo>
                      <a:pt x="24434" y="110624"/>
                      <a:pt x="66263" y="123199"/>
                      <a:pt x="66263" y="123199"/>
                    </a:cubicBezTo>
                    <a:lnTo>
                      <a:pt x="66263" y="160197"/>
                    </a:lnTo>
                    <a:lnTo>
                      <a:pt x="269753" y="160197"/>
                    </a:lnTo>
                    <a:lnTo>
                      <a:pt x="269753" y="123199"/>
                    </a:lnTo>
                    <a:cubicBezTo>
                      <a:pt x="269753" y="123199"/>
                      <a:pt x="311582" y="110624"/>
                      <a:pt x="336018" y="102211"/>
                    </a:cubicBezTo>
                    <a:lnTo>
                      <a:pt x="328489" y="45747"/>
                    </a:lnTo>
                    <a:close/>
                  </a:path>
                </a:pathLst>
              </a:custGeom>
              <a:solidFill>
                <a:schemeClr val="accent6"/>
              </a:solidFill>
              <a:ln w="1150"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781EC306-2470-83FE-D1A6-3DCCE647D34F}"/>
                  </a:ext>
                </a:extLst>
              </p:cNvPr>
              <p:cNvSpPr/>
              <p:nvPr/>
            </p:nvSpPr>
            <p:spPr>
              <a:xfrm>
                <a:off x="854176" y="2703262"/>
                <a:ext cx="314486" cy="231239"/>
              </a:xfrm>
              <a:custGeom>
                <a:avLst/>
                <a:gdLst>
                  <a:gd name="connsiteX0" fmla="*/ 286737 w 314486"/>
                  <a:gd name="connsiteY0" fmla="*/ 83246 h 231239"/>
                  <a:gd name="connsiteX1" fmla="*/ 286737 w 314486"/>
                  <a:gd name="connsiteY1" fmla="*/ 64747 h 231239"/>
                  <a:gd name="connsiteX2" fmla="*/ 240489 w 314486"/>
                  <a:gd name="connsiteY2" fmla="*/ 0 h 231239"/>
                  <a:gd name="connsiteX3" fmla="*/ 73997 w 314486"/>
                  <a:gd name="connsiteY3" fmla="*/ 0 h 231239"/>
                  <a:gd name="connsiteX4" fmla="*/ 27749 w 314486"/>
                  <a:gd name="connsiteY4" fmla="*/ 64747 h 231239"/>
                  <a:gd name="connsiteX5" fmla="*/ 27749 w 314486"/>
                  <a:gd name="connsiteY5" fmla="*/ 83242 h 231239"/>
                  <a:gd name="connsiteX6" fmla="*/ 0 w 314486"/>
                  <a:gd name="connsiteY6" fmla="*/ 110990 h 231239"/>
                  <a:gd name="connsiteX7" fmla="*/ 27749 w 314486"/>
                  <a:gd name="connsiteY7" fmla="*/ 138739 h 231239"/>
                  <a:gd name="connsiteX8" fmla="*/ 27749 w 314486"/>
                  <a:gd name="connsiteY8" fmla="*/ 147993 h 231239"/>
                  <a:gd name="connsiteX9" fmla="*/ 61900 w 314486"/>
                  <a:gd name="connsiteY9" fmla="*/ 199222 h 231239"/>
                  <a:gd name="connsiteX10" fmla="*/ 121665 w 314486"/>
                  <a:gd name="connsiteY10" fmla="*/ 224124 h 231239"/>
                  <a:gd name="connsiteX11" fmla="*/ 157242 w 314486"/>
                  <a:gd name="connsiteY11" fmla="*/ 231239 h 231239"/>
                  <a:gd name="connsiteX12" fmla="*/ 157242 w 314486"/>
                  <a:gd name="connsiteY12" fmla="*/ 231239 h 231239"/>
                  <a:gd name="connsiteX13" fmla="*/ 192817 w 314486"/>
                  <a:gd name="connsiteY13" fmla="*/ 224124 h 231239"/>
                  <a:gd name="connsiteX14" fmla="*/ 252585 w 314486"/>
                  <a:gd name="connsiteY14" fmla="*/ 199221 h 231239"/>
                  <a:gd name="connsiteX15" fmla="*/ 286738 w 314486"/>
                  <a:gd name="connsiteY15" fmla="*/ 147992 h 231239"/>
                  <a:gd name="connsiteX16" fmla="*/ 286738 w 314486"/>
                  <a:gd name="connsiteY16" fmla="*/ 138742 h 231239"/>
                  <a:gd name="connsiteX17" fmla="*/ 314487 w 314486"/>
                  <a:gd name="connsiteY17" fmla="*/ 110994 h 231239"/>
                  <a:gd name="connsiteX18" fmla="*/ 286737 w 314486"/>
                  <a:gd name="connsiteY18" fmla="*/ 83246 h 23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4486" h="231239">
                    <a:moveTo>
                      <a:pt x="286737" y="83246"/>
                    </a:moveTo>
                    <a:lnTo>
                      <a:pt x="286737" y="64747"/>
                    </a:lnTo>
                    <a:cubicBezTo>
                      <a:pt x="286737" y="39205"/>
                      <a:pt x="266030" y="0"/>
                      <a:pt x="240489" y="0"/>
                    </a:cubicBezTo>
                    <a:lnTo>
                      <a:pt x="73997" y="0"/>
                    </a:lnTo>
                    <a:cubicBezTo>
                      <a:pt x="48454" y="0"/>
                      <a:pt x="27749" y="39205"/>
                      <a:pt x="27749" y="64747"/>
                    </a:cubicBezTo>
                    <a:lnTo>
                      <a:pt x="27749" y="83242"/>
                    </a:lnTo>
                    <a:cubicBezTo>
                      <a:pt x="12423" y="83242"/>
                      <a:pt x="0" y="95665"/>
                      <a:pt x="0" y="110990"/>
                    </a:cubicBezTo>
                    <a:cubicBezTo>
                      <a:pt x="0" y="126316"/>
                      <a:pt x="12423" y="138739"/>
                      <a:pt x="27749" y="138739"/>
                    </a:cubicBezTo>
                    <a:lnTo>
                      <a:pt x="27749" y="147993"/>
                    </a:lnTo>
                    <a:cubicBezTo>
                      <a:pt x="27749" y="170398"/>
                      <a:pt x="41220" y="190605"/>
                      <a:pt x="61900" y="199222"/>
                    </a:cubicBezTo>
                    <a:lnTo>
                      <a:pt x="121665" y="224124"/>
                    </a:lnTo>
                    <a:cubicBezTo>
                      <a:pt x="132938" y="228822"/>
                      <a:pt x="145030" y="231239"/>
                      <a:pt x="157242" y="231239"/>
                    </a:cubicBezTo>
                    <a:lnTo>
                      <a:pt x="157242" y="231239"/>
                    </a:lnTo>
                    <a:cubicBezTo>
                      <a:pt x="169453" y="231239"/>
                      <a:pt x="181544" y="228820"/>
                      <a:pt x="192817" y="224124"/>
                    </a:cubicBezTo>
                    <a:lnTo>
                      <a:pt x="252585" y="199221"/>
                    </a:lnTo>
                    <a:cubicBezTo>
                      <a:pt x="273266" y="190604"/>
                      <a:pt x="286738" y="170397"/>
                      <a:pt x="286738" y="147992"/>
                    </a:cubicBezTo>
                    <a:lnTo>
                      <a:pt x="286738" y="138742"/>
                    </a:lnTo>
                    <a:cubicBezTo>
                      <a:pt x="302063" y="138742"/>
                      <a:pt x="314487" y="126319"/>
                      <a:pt x="314487" y="110994"/>
                    </a:cubicBezTo>
                    <a:cubicBezTo>
                      <a:pt x="314487" y="95668"/>
                      <a:pt x="302062" y="83246"/>
                      <a:pt x="286737" y="83246"/>
                    </a:cubicBezTo>
                    <a:close/>
                  </a:path>
                </a:pathLst>
              </a:custGeom>
              <a:solidFill>
                <a:srgbClr val="FFE1B2"/>
              </a:solidFill>
              <a:ln w="1150" cap="flat">
                <a:noFill/>
                <a:prstDash val="solid"/>
                <a:miter/>
              </a:ln>
            </p:spPr>
            <p:txBody>
              <a:bodyPr rtlCol="0" anchor="ctr"/>
              <a:lstStyle/>
              <a:p>
                <a:endParaRPr lang="en-US"/>
              </a:p>
            </p:txBody>
          </p:sp>
          <p:sp>
            <p:nvSpPr>
              <p:cNvPr id="16" name="Freihandform 15">
                <a:extLst>
                  <a:ext uri="{FF2B5EF4-FFF2-40B4-BE49-F238E27FC236}">
                    <a16:creationId xmlns:a16="http://schemas.microsoft.com/office/drawing/2014/main" id="{14E2D929-79C7-3B6B-33C4-1534089BBFBA}"/>
                  </a:ext>
                </a:extLst>
              </p:cNvPr>
              <p:cNvSpPr/>
              <p:nvPr/>
            </p:nvSpPr>
            <p:spPr>
              <a:xfrm>
                <a:off x="1066916" y="2795757"/>
                <a:ext cx="18499" cy="27748"/>
              </a:xfrm>
              <a:custGeom>
                <a:avLst/>
                <a:gdLst>
                  <a:gd name="connsiteX0" fmla="*/ 9250 w 18499"/>
                  <a:gd name="connsiteY0" fmla="*/ 27749 h 27748"/>
                  <a:gd name="connsiteX1" fmla="*/ 9250 w 18499"/>
                  <a:gd name="connsiteY1" fmla="*/ 27749 h 27748"/>
                  <a:gd name="connsiteX2" fmla="*/ 0 w 18499"/>
                  <a:gd name="connsiteY2" fmla="*/ 18499 h 27748"/>
                  <a:gd name="connsiteX3" fmla="*/ 0 w 18499"/>
                  <a:gd name="connsiteY3" fmla="*/ 9250 h 27748"/>
                  <a:gd name="connsiteX4" fmla="*/ 9250 w 18499"/>
                  <a:gd name="connsiteY4" fmla="*/ 0 h 27748"/>
                  <a:gd name="connsiteX5" fmla="*/ 9250 w 18499"/>
                  <a:gd name="connsiteY5" fmla="*/ 0 h 27748"/>
                  <a:gd name="connsiteX6" fmla="*/ 18499 w 18499"/>
                  <a:gd name="connsiteY6" fmla="*/ 9250 h 27748"/>
                  <a:gd name="connsiteX7" fmla="*/ 18499 w 18499"/>
                  <a:gd name="connsiteY7" fmla="*/ 18499 h 27748"/>
                  <a:gd name="connsiteX8" fmla="*/ 9250 w 18499"/>
                  <a:gd name="connsiteY8" fmla="*/ 27749 h 2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9" h="27748">
                    <a:moveTo>
                      <a:pt x="9250" y="27749"/>
                    </a:moveTo>
                    <a:lnTo>
                      <a:pt x="9250" y="27749"/>
                    </a:lnTo>
                    <a:cubicBezTo>
                      <a:pt x="4162" y="27749"/>
                      <a:pt x="0" y="23586"/>
                      <a:pt x="0" y="18499"/>
                    </a:cubicBezTo>
                    <a:lnTo>
                      <a:pt x="0" y="9250"/>
                    </a:lnTo>
                    <a:cubicBezTo>
                      <a:pt x="0" y="4162"/>
                      <a:pt x="4162" y="0"/>
                      <a:pt x="9250" y="0"/>
                    </a:cubicBezTo>
                    <a:lnTo>
                      <a:pt x="9250" y="0"/>
                    </a:lnTo>
                    <a:cubicBezTo>
                      <a:pt x="14337" y="0"/>
                      <a:pt x="18499" y="4162"/>
                      <a:pt x="18499" y="9250"/>
                    </a:cubicBezTo>
                    <a:lnTo>
                      <a:pt x="18499" y="18499"/>
                    </a:lnTo>
                    <a:cubicBezTo>
                      <a:pt x="18499" y="23586"/>
                      <a:pt x="14337" y="27749"/>
                      <a:pt x="9250" y="27749"/>
                    </a:cubicBezTo>
                    <a:close/>
                  </a:path>
                </a:pathLst>
              </a:custGeom>
              <a:solidFill>
                <a:srgbClr val="623F33"/>
              </a:solidFill>
              <a:ln w="1150"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4094AE4C-EB5C-C0A2-ED5B-399BFA5725FC}"/>
                  </a:ext>
                </a:extLst>
              </p:cNvPr>
              <p:cNvSpPr/>
              <p:nvPr/>
            </p:nvSpPr>
            <p:spPr>
              <a:xfrm>
                <a:off x="965170" y="2860503"/>
                <a:ext cx="92497" cy="28003"/>
              </a:xfrm>
              <a:custGeom>
                <a:avLst/>
                <a:gdLst>
                  <a:gd name="connsiteX0" fmla="*/ 46249 w 92497"/>
                  <a:gd name="connsiteY0" fmla="*/ 28004 h 28003"/>
                  <a:gd name="connsiteX1" fmla="*/ 4048 w 92497"/>
                  <a:gd name="connsiteY1" fmla="*/ 16898 h 28003"/>
                  <a:gd name="connsiteX2" fmla="*/ 1605 w 92497"/>
                  <a:gd name="connsiteY2" fmla="*/ 4050 h 28003"/>
                  <a:gd name="connsiteX3" fmla="*/ 14453 w 92497"/>
                  <a:gd name="connsiteY3" fmla="*/ 1607 h 28003"/>
                  <a:gd name="connsiteX4" fmla="*/ 46249 w 92497"/>
                  <a:gd name="connsiteY4" fmla="*/ 9506 h 28003"/>
                  <a:gd name="connsiteX5" fmla="*/ 78044 w 92497"/>
                  <a:gd name="connsiteY5" fmla="*/ 1607 h 28003"/>
                  <a:gd name="connsiteX6" fmla="*/ 90893 w 92497"/>
                  <a:gd name="connsiteY6" fmla="*/ 4050 h 28003"/>
                  <a:gd name="connsiteX7" fmla="*/ 88450 w 92497"/>
                  <a:gd name="connsiteY7" fmla="*/ 16898 h 28003"/>
                  <a:gd name="connsiteX8" fmla="*/ 46249 w 92497"/>
                  <a:gd name="connsiteY8" fmla="*/ 28004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97" h="28003">
                    <a:moveTo>
                      <a:pt x="46249" y="28004"/>
                    </a:moveTo>
                    <a:cubicBezTo>
                      <a:pt x="29804" y="28004"/>
                      <a:pt x="14422" y="23957"/>
                      <a:pt x="4048" y="16898"/>
                    </a:cubicBezTo>
                    <a:cubicBezTo>
                      <a:pt x="-175" y="14026"/>
                      <a:pt x="-1272" y="8272"/>
                      <a:pt x="1605" y="4050"/>
                    </a:cubicBezTo>
                    <a:cubicBezTo>
                      <a:pt x="4472" y="-168"/>
                      <a:pt x="10231" y="-1267"/>
                      <a:pt x="14453" y="1607"/>
                    </a:cubicBezTo>
                    <a:cubicBezTo>
                      <a:pt x="21725" y="6552"/>
                      <a:pt x="33612" y="9506"/>
                      <a:pt x="46249" y="9506"/>
                    </a:cubicBezTo>
                    <a:cubicBezTo>
                      <a:pt x="58886" y="9506"/>
                      <a:pt x="70773" y="6552"/>
                      <a:pt x="78044" y="1607"/>
                    </a:cubicBezTo>
                    <a:cubicBezTo>
                      <a:pt x="82276" y="-1275"/>
                      <a:pt x="88021" y="-173"/>
                      <a:pt x="90893" y="4050"/>
                    </a:cubicBezTo>
                    <a:cubicBezTo>
                      <a:pt x="93770" y="8272"/>
                      <a:pt x="92672" y="14026"/>
                      <a:pt x="88450" y="16898"/>
                    </a:cubicBezTo>
                    <a:cubicBezTo>
                      <a:pt x="78075" y="23957"/>
                      <a:pt x="62693" y="28004"/>
                      <a:pt x="46249" y="28004"/>
                    </a:cubicBezTo>
                    <a:close/>
                  </a:path>
                </a:pathLst>
              </a:custGeom>
              <a:solidFill>
                <a:srgbClr val="E4B07B"/>
              </a:solidFill>
              <a:ln w="1150"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7A78349D-804A-12B1-004B-A2CFD06D89FF}"/>
                  </a:ext>
                </a:extLst>
              </p:cNvPr>
              <p:cNvSpPr/>
              <p:nvPr/>
            </p:nvSpPr>
            <p:spPr>
              <a:xfrm>
                <a:off x="854176" y="2711549"/>
                <a:ext cx="263932" cy="219014"/>
              </a:xfrm>
              <a:custGeom>
                <a:avLst/>
                <a:gdLst>
                  <a:gd name="connsiteX0" fmla="*/ 27749 w 263932"/>
                  <a:gd name="connsiteY0" fmla="*/ 74959 h 219014"/>
                  <a:gd name="connsiteX1" fmla="*/ 0 w 263932"/>
                  <a:gd name="connsiteY1" fmla="*/ 102707 h 219014"/>
                  <a:gd name="connsiteX2" fmla="*/ 27749 w 263932"/>
                  <a:gd name="connsiteY2" fmla="*/ 130456 h 219014"/>
                  <a:gd name="connsiteX3" fmla="*/ 27749 w 263932"/>
                  <a:gd name="connsiteY3" fmla="*/ 139705 h 219014"/>
                  <a:gd name="connsiteX4" fmla="*/ 61900 w 263932"/>
                  <a:gd name="connsiteY4" fmla="*/ 190934 h 219014"/>
                  <a:gd name="connsiteX5" fmla="*/ 121664 w 263932"/>
                  <a:gd name="connsiteY5" fmla="*/ 215836 h 219014"/>
                  <a:gd name="connsiteX6" fmla="*/ 130598 w 263932"/>
                  <a:gd name="connsiteY6" fmla="*/ 219015 h 219014"/>
                  <a:gd name="connsiteX7" fmla="*/ 76303 w 263932"/>
                  <a:gd name="connsiteY7" fmla="*/ 171759 h 219014"/>
                  <a:gd name="connsiteX8" fmla="*/ 64747 w 263932"/>
                  <a:gd name="connsiteY8" fmla="*/ 142131 h 219014"/>
                  <a:gd name="connsiteX9" fmla="*/ 64747 w 263932"/>
                  <a:gd name="connsiteY9" fmla="*/ 93458 h 219014"/>
                  <a:gd name="connsiteX10" fmla="*/ 258988 w 263932"/>
                  <a:gd name="connsiteY10" fmla="*/ 10212 h 219014"/>
                  <a:gd name="connsiteX11" fmla="*/ 263933 w 263932"/>
                  <a:gd name="connsiteY11" fmla="*/ 0 h 219014"/>
                  <a:gd name="connsiteX12" fmla="*/ 27749 w 263932"/>
                  <a:gd name="connsiteY12" fmla="*/ 74959 h 21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932" h="219014">
                    <a:moveTo>
                      <a:pt x="27749" y="74959"/>
                    </a:moveTo>
                    <a:cubicBezTo>
                      <a:pt x="12423" y="74959"/>
                      <a:pt x="0" y="87382"/>
                      <a:pt x="0" y="102707"/>
                    </a:cubicBezTo>
                    <a:cubicBezTo>
                      <a:pt x="0" y="118033"/>
                      <a:pt x="12423" y="130456"/>
                      <a:pt x="27749" y="130456"/>
                    </a:cubicBezTo>
                    <a:lnTo>
                      <a:pt x="27749" y="139705"/>
                    </a:lnTo>
                    <a:cubicBezTo>
                      <a:pt x="27749" y="162110"/>
                      <a:pt x="41220" y="182317"/>
                      <a:pt x="61900" y="190934"/>
                    </a:cubicBezTo>
                    <a:lnTo>
                      <a:pt x="121664" y="215836"/>
                    </a:lnTo>
                    <a:cubicBezTo>
                      <a:pt x="124589" y="217055"/>
                      <a:pt x="127575" y="218105"/>
                      <a:pt x="130598" y="219015"/>
                    </a:cubicBezTo>
                    <a:cubicBezTo>
                      <a:pt x="104186" y="199694"/>
                      <a:pt x="86605" y="182803"/>
                      <a:pt x="76303" y="171759"/>
                    </a:cubicBezTo>
                    <a:cubicBezTo>
                      <a:pt x="68809" y="163724"/>
                      <a:pt x="64747" y="153120"/>
                      <a:pt x="64747" y="142131"/>
                    </a:cubicBezTo>
                    <a:lnTo>
                      <a:pt x="64747" y="93458"/>
                    </a:lnTo>
                    <a:cubicBezTo>
                      <a:pt x="64747" y="93458"/>
                      <a:pt x="218906" y="74187"/>
                      <a:pt x="258988" y="10212"/>
                    </a:cubicBezTo>
                    <a:cubicBezTo>
                      <a:pt x="261330" y="6474"/>
                      <a:pt x="262948" y="3081"/>
                      <a:pt x="263933" y="0"/>
                    </a:cubicBezTo>
                    <a:cubicBezTo>
                      <a:pt x="173738" y="51825"/>
                      <a:pt x="27749" y="74959"/>
                      <a:pt x="27749" y="74959"/>
                    </a:cubicBezTo>
                    <a:close/>
                  </a:path>
                </a:pathLst>
              </a:custGeom>
              <a:solidFill>
                <a:srgbClr val="FFD7A3"/>
              </a:solidFill>
              <a:ln w="1150"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903C94B6-4DB5-765B-CBC6-7C8D9F5755CE}"/>
                  </a:ext>
                </a:extLst>
              </p:cNvPr>
              <p:cNvSpPr/>
              <p:nvPr/>
            </p:nvSpPr>
            <p:spPr>
              <a:xfrm>
                <a:off x="843604" y="3009798"/>
                <a:ext cx="65839" cy="88369"/>
              </a:xfrm>
              <a:custGeom>
                <a:avLst/>
                <a:gdLst>
                  <a:gd name="connsiteX0" fmla="*/ 65840 w 65839"/>
                  <a:gd name="connsiteY0" fmla="*/ 88369 h 88369"/>
                  <a:gd name="connsiteX1" fmla="*/ 54969 w 65839"/>
                  <a:gd name="connsiteY1" fmla="*/ 57898 h 88369"/>
                  <a:gd name="connsiteX2" fmla="*/ 11546 w 65839"/>
                  <a:gd name="connsiteY2" fmla="*/ 0 h 88369"/>
                  <a:gd name="connsiteX3" fmla="*/ 7331 w 65839"/>
                  <a:gd name="connsiteY3" fmla="*/ 13744 h 88369"/>
                  <a:gd name="connsiteX4" fmla="*/ 0 w 65839"/>
                  <a:gd name="connsiteY4" fmla="*/ 68734 h 88369"/>
                  <a:gd name="connsiteX5" fmla="*/ 65840 w 65839"/>
                  <a:gd name="connsiteY5" fmla="*/ 88369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39" h="88369">
                    <a:moveTo>
                      <a:pt x="65840" y="88369"/>
                    </a:moveTo>
                    <a:cubicBezTo>
                      <a:pt x="65274" y="77370"/>
                      <a:pt x="61602" y="66743"/>
                      <a:pt x="54969" y="57898"/>
                    </a:cubicBezTo>
                    <a:lnTo>
                      <a:pt x="11546" y="0"/>
                    </a:lnTo>
                    <a:cubicBezTo>
                      <a:pt x="9450" y="4317"/>
                      <a:pt x="7977" y="8912"/>
                      <a:pt x="7331" y="13744"/>
                    </a:cubicBezTo>
                    <a:lnTo>
                      <a:pt x="0" y="68734"/>
                    </a:lnTo>
                    <a:lnTo>
                      <a:pt x="65840" y="88369"/>
                    </a:lnTo>
                    <a:close/>
                  </a:path>
                </a:pathLst>
              </a:custGeom>
              <a:solidFill>
                <a:schemeClr val="accent5"/>
              </a:solidFill>
              <a:ln w="1150"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3114368A-6E08-B830-9D03-6451D38A85E8}"/>
                  </a:ext>
                </a:extLst>
              </p:cNvPr>
              <p:cNvSpPr/>
              <p:nvPr/>
            </p:nvSpPr>
            <p:spPr>
              <a:xfrm>
                <a:off x="836138" y="3069735"/>
                <a:ext cx="73533" cy="38173"/>
              </a:xfrm>
              <a:custGeom>
                <a:avLst/>
                <a:gdLst>
                  <a:gd name="connsiteX0" fmla="*/ 246 w 73533"/>
                  <a:gd name="connsiteY0" fmla="*/ 10436 h 38173"/>
                  <a:gd name="connsiteX1" fmla="*/ 4395 w 73533"/>
                  <a:gd name="connsiteY1" fmla="*/ 18005 h 38173"/>
                  <a:gd name="connsiteX2" fmla="*/ 73534 w 73533"/>
                  <a:gd name="connsiteY2" fmla="*/ 38174 h 38173"/>
                  <a:gd name="connsiteX3" fmla="*/ 73534 w 73533"/>
                  <a:gd name="connsiteY3" fmla="*/ 31258 h 38173"/>
                  <a:gd name="connsiteX4" fmla="*/ 71845 w 73533"/>
                  <a:gd name="connsiteY4" fmla="*/ 18410 h 38173"/>
                  <a:gd name="connsiteX5" fmla="*/ 9577 w 73533"/>
                  <a:gd name="connsiteY5" fmla="*/ 246 h 38173"/>
                  <a:gd name="connsiteX6" fmla="*/ 2010 w 73533"/>
                  <a:gd name="connsiteY6" fmla="*/ 4394 h 38173"/>
                  <a:gd name="connsiteX7" fmla="*/ 246 w 73533"/>
                  <a:gd name="connsiteY7" fmla="*/ 10436 h 3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33" h="38173">
                    <a:moveTo>
                      <a:pt x="246" y="10436"/>
                    </a:moveTo>
                    <a:cubicBezTo>
                      <a:pt x="-699" y="13673"/>
                      <a:pt x="1159" y="17061"/>
                      <a:pt x="4395" y="18005"/>
                    </a:cubicBezTo>
                    <a:lnTo>
                      <a:pt x="73534" y="38174"/>
                    </a:lnTo>
                    <a:lnTo>
                      <a:pt x="73534" y="31258"/>
                    </a:lnTo>
                    <a:cubicBezTo>
                      <a:pt x="73534" y="26889"/>
                      <a:pt x="72847" y="22609"/>
                      <a:pt x="71845" y="18410"/>
                    </a:cubicBezTo>
                    <a:lnTo>
                      <a:pt x="9577" y="246"/>
                    </a:lnTo>
                    <a:cubicBezTo>
                      <a:pt x="6342" y="-698"/>
                      <a:pt x="2954" y="1159"/>
                      <a:pt x="2010" y="4394"/>
                    </a:cubicBezTo>
                    <a:lnTo>
                      <a:pt x="246" y="10436"/>
                    </a:lnTo>
                    <a:close/>
                  </a:path>
                </a:pathLst>
              </a:custGeom>
              <a:solidFill>
                <a:schemeClr val="accent6"/>
              </a:solidFill>
              <a:ln w="1150"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01C491AF-7E73-2A0A-ED5A-AC25BAB32BE1}"/>
                  </a:ext>
                </a:extLst>
              </p:cNvPr>
              <p:cNvSpPr/>
              <p:nvPr/>
            </p:nvSpPr>
            <p:spPr>
              <a:xfrm>
                <a:off x="1113392" y="3009798"/>
                <a:ext cx="65839" cy="88369"/>
              </a:xfrm>
              <a:custGeom>
                <a:avLst/>
                <a:gdLst>
                  <a:gd name="connsiteX0" fmla="*/ 0 w 65839"/>
                  <a:gd name="connsiteY0" fmla="*/ 88369 h 88369"/>
                  <a:gd name="connsiteX1" fmla="*/ 10871 w 65839"/>
                  <a:gd name="connsiteY1" fmla="*/ 57898 h 88369"/>
                  <a:gd name="connsiteX2" fmla="*/ 54294 w 65839"/>
                  <a:gd name="connsiteY2" fmla="*/ 0 h 88369"/>
                  <a:gd name="connsiteX3" fmla="*/ 58508 w 65839"/>
                  <a:gd name="connsiteY3" fmla="*/ 13744 h 88369"/>
                  <a:gd name="connsiteX4" fmla="*/ 65840 w 65839"/>
                  <a:gd name="connsiteY4" fmla="*/ 68734 h 88369"/>
                  <a:gd name="connsiteX5" fmla="*/ 0 w 65839"/>
                  <a:gd name="connsiteY5" fmla="*/ 88369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39" h="88369">
                    <a:moveTo>
                      <a:pt x="0" y="88369"/>
                    </a:moveTo>
                    <a:cubicBezTo>
                      <a:pt x="565" y="77370"/>
                      <a:pt x="4237" y="66743"/>
                      <a:pt x="10871" y="57898"/>
                    </a:cubicBezTo>
                    <a:lnTo>
                      <a:pt x="54294" y="0"/>
                    </a:lnTo>
                    <a:cubicBezTo>
                      <a:pt x="56390" y="4317"/>
                      <a:pt x="57863" y="8912"/>
                      <a:pt x="58508" y="13744"/>
                    </a:cubicBezTo>
                    <a:lnTo>
                      <a:pt x="65840" y="68734"/>
                    </a:lnTo>
                    <a:lnTo>
                      <a:pt x="0" y="88369"/>
                    </a:lnTo>
                    <a:close/>
                  </a:path>
                </a:pathLst>
              </a:custGeom>
              <a:solidFill>
                <a:schemeClr val="accent5"/>
              </a:solidFill>
              <a:ln w="1150" cap="flat">
                <a:noFill/>
                <a:prstDash val="solid"/>
                <a:miter/>
              </a:ln>
            </p:spPr>
            <p:txBody>
              <a:bodyPr rtlCol="0" anchor="ctr"/>
              <a:lstStyle/>
              <a:p>
                <a:endParaRPr lang="en-US"/>
              </a:p>
            </p:txBody>
          </p:sp>
          <p:sp>
            <p:nvSpPr>
              <p:cNvPr id="22" name="Freihandform 21">
                <a:extLst>
                  <a:ext uri="{FF2B5EF4-FFF2-40B4-BE49-F238E27FC236}">
                    <a16:creationId xmlns:a16="http://schemas.microsoft.com/office/drawing/2014/main" id="{A6E07714-EC8C-A214-13AB-634CD015E1FA}"/>
                  </a:ext>
                </a:extLst>
              </p:cNvPr>
              <p:cNvSpPr/>
              <p:nvPr/>
            </p:nvSpPr>
            <p:spPr>
              <a:xfrm>
                <a:off x="1113164" y="3069735"/>
                <a:ext cx="73535" cy="38173"/>
              </a:xfrm>
              <a:custGeom>
                <a:avLst/>
                <a:gdLst>
                  <a:gd name="connsiteX0" fmla="*/ 73289 w 73535"/>
                  <a:gd name="connsiteY0" fmla="*/ 10436 h 38173"/>
                  <a:gd name="connsiteX1" fmla="*/ 69141 w 73535"/>
                  <a:gd name="connsiteY1" fmla="*/ 18005 h 38173"/>
                  <a:gd name="connsiteX2" fmla="*/ 0 w 73535"/>
                  <a:gd name="connsiteY2" fmla="*/ 38174 h 38173"/>
                  <a:gd name="connsiteX3" fmla="*/ 0 w 73535"/>
                  <a:gd name="connsiteY3" fmla="*/ 31258 h 38173"/>
                  <a:gd name="connsiteX4" fmla="*/ 1689 w 73535"/>
                  <a:gd name="connsiteY4" fmla="*/ 18410 h 38173"/>
                  <a:gd name="connsiteX5" fmla="*/ 63957 w 73535"/>
                  <a:gd name="connsiteY5" fmla="*/ 246 h 38173"/>
                  <a:gd name="connsiteX6" fmla="*/ 71523 w 73535"/>
                  <a:gd name="connsiteY6" fmla="*/ 4394 h 38173"/>
                  <a:gd name="connsiteX7" fmla="*/ 73289 w 73535"/>
                  <a:gd name="connsiteY7" fmla="*/ 10436 h 3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35" h="38173">
                    <a:moveTo>
                      <a:pt x="73289" y="10436"/>
                    </a:moveTo>
                    <a:cubicBezTo>
                      <a:pt x="74234" y="13673"/>
                      <a:pt x="72376" y="17061"/>
                      <a:pt x="69141" y="18005"/>
                    </a:cubicBezTo>
                    <a:lnTo>
                      <a:pt x="0" y="38174"/>
                    </a:lnTo>
                    <a:lnTo>
                      <a:pt x="0" y="31258"/>
                    </a:lnTo>
                    <a:cubicBezTo>
                      <a:pt x="0" y="26889"/>
                      <a:pt x="687" y="22609"/>
                      <a:pt x="1689" y="18410"/>
                    </a:cubicBezTo>
                    <a:lnTo>
                      <a:pt x="63957" y="246"/>
                    </a:lnTo>
                    <a:cubicBezTo>
                      <a:pt x="67192" y="-698"/>
                      <a:pt x="70580" y="1159"/>
                      <a:pt x="71523" y="4394"/>
                    </a:cubicBezTo>
                    <a:lnTo>
                      <a:pt x="73289" y="10436"/>
                    </a:lnTo>
                    <a:close/>
                  </a:path>
                </a:pathLst>
              </a:custGeom>
              <a:solidFill>
                <a:schemeClr val="accent6"/>
              </a:solidFill>
              <a:ln w="1150" cap="flat">
                <a:noFill/>
                <a:prstDash val="solid"/>
                <a:miter/>
              </a:ln>
            </p:spPr>
            <p:txBody>
              <a:bodyPr rtlCol="0" anchor="ctr"/>
              <a:lstStyle/>
              <a:p>
                <a:endParaRPr lang="en-US"/>
              </a:p>
            </p:txBody>
          </p:sp>
          <p:sp>
            <p:nvSpPr>
              <p:cNvPr id="23" name="Freihandform 22">
                <a:extLst>
                  <a:ext uri="{FF2B5EF4-FFF2-40B4-BE49-F238E27FC236}">
                    <a16:creationId xmlns:a16="http://schemas.microsoft.com/office/drawing/2014/main" id="{EE657EC5-B6BE-7DD5-E1DB-85E49FF89EDB}"/>
                  </a:ext>
                </a:extLst>
              </p:cNvPr>
              <p:cNvSpPr/>
              <p:nvPr/>
            </p:nvSpPr>
            <p:spPr>
              <a:xfrm>
                <a:off x="891174" y="2925251"/>
                <a:ext cx="46247" cy="18499"/>
              </a:xfrm>
              <a:custGeom>
                <a:avLst/>
                <a:gdLst>
                  <a:gd name="connsiteX0" fmla="*/ 36998 w 46247"/>
                  <a:gd name="connsiteY0" fmla="*/ 18499 h 18499"/>
                  <a:gd name="connsiteX1" fmla="*/ 9250 w 46247"/>
                  <a:gd name="connsiteY1" fmla="*/ 18499 h 18499"/>
                  <a:gd name="connsiteX2" fmla="*/ 0 w 46247"/>
                  <a:gd name="connsiteY2" fmla="*/ 9250 h 18499"/>
                  <a:gd name="connsiteX3" fmla="*/ 0 w 46247"/>
                  <a:gd name="connsiteY3" fmla="*/ 9250 h 18499"/>
                  <a:gd name="connsiteX4" fmla="*/ 9250 w 46247"/>
                  <a:gd name="connsiteY4" fmla="*/ 0 h 18499"/>
                  <a:gd name="connsiteX5" fmla="*/ 36998 w 46247"/>
                  <a:gd name="connsiteY5" fmla="*/ 0 h 18499"/>
                  <a:gd name="connsiteX6" fmla="*/ 46248 w 46247"/>
                  <a:gd name="connsiteY6" fmla="*/ 9250 h 18499"/>
                  <a:gd name="connsiteX7" fmla="*/ 46248 w 46247"/>
                  <a:gd name="connsiteY7" fmla="*/ 9250 h 18499"/>
                  <a:gd name="connsiteX8" fmla="*/ 36998 w 46247"/>
                  <a:gd name="connsiteY8" fmla="*/ 18499 h 1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7" h="18499">
                    <a:moveTo>
                      <a:pt x="36998" y="18499"/>
                    </a:moveTo>
                    <a:lnTo>
                      <a:pt x="9250" y="18499"/>
                    </a:lnTo>
                    <a:cubicBezTo>
                      <a:pt x="4141" y="18499"/>
                      <a:pt x="0" y="14358"/>
                      <a:pt x="0" y="9250"/>
                    </a:cubicBezTo>
                    <a:lnTo>
                      <a:pt x="0" y="9250"/>
                    </a:lnTo>
                    <a:cubicBezTo>
                      <a:pt x="0" y="4141"/>
                      <a:pt x="4141" y="0"/>
                      <a:pt x="9250" y="0"/>
                    </a:cubicBezTo>
                    <a:lnTo>
                      <a:pt x="36998" y="0"/>
                    </a:lnTo>
                    <a:cubicBezTo>
                      <a:pt x="42106" y="0"/>
                      <a:pt x="46248" y="4141"/>
                      <a:pt x="46248" y="9250"/>
                    </a:cubicBezTo>
                    <a:lnTo>
                      <a:pt x="46248" y="9250"/>
                    </a:lnTo>
                    <a:cubicBezTo>
                      <a:pt x="46248" y="14358"/>
                      <a:pt x="42106" y="18499"/>
                      <a:pt x="36998" y="18499"/>
                    </a:cubicBezTo>
                    <a:close/>
                  </a:path>
                </a:pathLst>
              </a:custGeom>
              <a:solidFill>
                <a:schemeClr val="accent6"/>
              </a:solidFill>
              <a:ln w="1150"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BB4D8D59-34A2-D594-57C9-A07B283A9461}"/>
                  </a:ext>
                </a:extLst>
              </p:cNvPr>
              <p:cNvSpPr/>
              <p:nvPr/>
            </p:nvSpPr>
            <p:spPr>
              <a:xfrm>
                <a:off x="863425" y="2699789"/>
                <a:ext cx="277480" cy="160717"/>
              </a:xfrm>
              <a:custGeom>
                <a:avLst/>
                <a:gdLst>
                  <a:gd name="connsiteX0" fmla="*/ 0 w 277480"/>
                  <a:gd name="connsiteY0" fmla="*/ 0 h 160717"/>
                  <a:gd name="connsiteX1" fmla="*/ 0 w 277480"/>
                  <a:gd name="connsiteY1" fmla="*/ 93720 h 160717"/>
                  <a:gd name="connsiteX2" fmla="*/ 243940 w 277480"/>
                  <a:gd name="connsiteY2" fmla="*/ 25369 h 160717"/>
                  <a:gd name="connsiteX3" fmla="*/ 229796 w 277480"/>
                  <a:gd name="connsiteY3" fmla="*/ 160717 h 160717"/>
                  <a:gd name="connsiteX4" fmla="*/ 276577 w 277480"/>
                  <a:gd name="connsiteY4" fmla="*/ 1 h 160717"/>
                  <a:gd name="connsiteX5" fmla="*/ 0 w 277480"/>
                  <a:gd name="connsiteY5" fmla="*/ 0 h 160717"/>
                  <a:gd name="connsiteX6" fmla="*/ 0 w 277480"/>
                  <a:gd name="connsiteY6" fmla="*/ 0 h 16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480" h="160717">
                    <a:moveTo>
                      <a:pt x="0" y="0"/>
                    </a:moveTo>
                    <a:lnTo>
                      <a:pt x="0" y="93720"/>
                    </a:lnTo>
                    <a:cubicBezTo>
                      <a:pt x="144397" y="76525"/>
                      <a:pt x="212776" y="46095"/>
                      <a:pt x="243940" y="25369"/>
                    </a:cubicBezTo>
                    <a:cubicBezTo>
                      <a:pt x="246236" y="59260"/>
                      <a:pt x="245623" y="110117"/>
                      <a:pt x="229796" y="160717"/>
                    </a:cubicBezTo>
                    <a:cubicBezTo>
                      <a:pt x="229796" y="160717"/>
                      <a:pt x="285160" y="83504"/>
                      <a:pt x="276577" y="1"/>
                    </a:cubicBezTo>
                    <a:lnTo>
                      <a:pt x="0" y="0"/>
                    </a:lnTo>
                    <a:lnTo>
                      <a:pt x="0" y="0"/>
                    </a:lnTo>
                    <a:close/>
                  </a:path>
                </a:pathLst>
              </a:custGeom>
              <a:solidFill>
                <a:srgbClr val="FF9656"/>
              </a:solidFill>
              <a:ln w="1150"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924E0A4C-91A5-802F-ABA5-C3E638CFE346}"/>
                  </a:ext>
                </a:extLst>
              </p:cNvPr>
              <p:cNvSpPr/>
              <p:nvPr/>
            </p:nvSpPr>
            <p:spPr>
              <a:xfrm>
                <a:off x="937422" y="2795757"/>
                <a:ext cx="18499" cy="27748"/>
              </a:xfrm>
              <a:custGeom>
                <a:avLst/>
                <a:gdLst>
                  <a:gd name="connsiteX0" fmla="*/ 9250 w 18499"/>
                  <a:gd name="connsiteY0" fmla="*/ 27749 h 27748"/>
                  <a:gd name="connsiteX1" fmla="*/ 9250 w 18499"/>
                  <a:gd name="connsiteY1" fmla="*/ 27749 h 27748"/>
                  <a:gd name="connsiteX2" fmla="*/ 0 w 18499"/>
                  <a:gd name="connsiteY2" fmla="*/ 18499 h 27748"/>
                  <a:gd name="connsiteX3" fmla="*/ 0 w 18499"/>
                  <a:gd name="connsiteY3" fmla="*/ 9250 h 27748"/>
                  <a:gd name="connsiteX4" fmla="*/ 9250 w 18499"/>
                  <a:gd name="connsiteY4" fmla="*/ 0 h 27748"/>
                  <a:gd name="connsiteX5" fmla="*/ 9250 w 18499"/>
                  <a:gd name="connsiteY5" fmla="*/ 0 h 27748"/>
                  <a:gd name="connsiteX6" fmla="*/ 18499 w 18499"/>
                  <a:gd name="connsiteY6" fmla="*/ 9250 h 27748"/>
                  <a:gd name="connsiteX7" fmla="*/ 18499 w 18499"/>
                  <a:gd name="connsiteY7" fmla="*/ 18499 h 27748"/>
                  <a:gd name="connsiteX8" fmla="*/ 9250 w 18499"/>
                  <a:gd name="connsiteY8" fmla="*/ 27749 h 2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9" h="27748">
                    <a:moveTo>
                      <a:pt x="9250" y="27749"/>
                    </a:moveTo>
                    <a:lnTo>
                      <a:pt x="9250" y="27749"/>
                    </a:lnTo>
                    <a:cubicBezTo>
                      <a:pt x="4162" y="27749"/>
                      <a:pt x="0" y="23586"/>
                      <a:pt x="0" y="18499"/>
                    </a:cubicBezTo>
                    <a:lnTo>
                      <a:pt x="0" y="9250"/>
                    </a:lnTo>
                    <a:cubicBezTo>
                      <a:pt x="0" y="4162"/>
                      <a:pt x="4162" y="0"/>
                      <a:pt x="9250" y="0"/>
                    </a:cubicBezTo>
                    <a:lnTo>
                      <a:pt x="9250" y="0"/>
                    </a:lnTo>
                    <a:cubicBezTo>
                      <a:pt x="14337" y="0"/>
                      <a:pt x="18499" y="4162"/>
                      <a:pt x="18499" y="9250"/>
                    </a:cubicBezTo>
                    <a:lnTo>
                      <a:pt x="18499" y="18499"/>
                    </a:lnTo>
                    <a:cubicBezTo>
                      <a:pt x="18499" y="23586"/>
                      <a:pt x="14337" y="27749"/>
                      <a:pt x="9250" y="27749"/>
                    </a:cubicBezTo>
                    <a:close/>
                  </a:path>
                </a:pathLst>
              </a:custGeom>
              <a:solidFill>
                <a:srgbClr val="623F33"/>
              </a:solidFill>
              <a:ln w="1150"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1D3F69A0-711A-3BDD-3854-9CD4571BA8E5}"/>
                  </a:ext>
                </a:extLst>
              </p:cNvPr>
              <p:cNvSpPr/>
              <p:nvPr/>
            </p:nvSpPr>
            <p:spPr>
              <a:xfrm>
                <a:off x="863425" y="2699789"/>
                <a:ext cx="165258" cy="93720"/>
              </a:xfrm>
              <a:custGeom>
                <a:avLst/>
                <a:gdLst>
                  <a:gd name="connsiteX0" fmla="*/ 0 w 165258"/>
                  <a:gd name="connsiteY0" fmla="*/ 0 h 93720"/>
                  <a:gd name="connsiteX1" fmla="*/ 0 w 165258"/>
                  <a:gd name="connsiteY1" fmla="*/ 93720 h 93720"/>
                  <a:gd name="connsiteX2" fmla="*/ 0 w 165258"/>
                  <a:gd name="connsiteY2" fmla="*/ 93720 h 93720"/>
                  <a:gd name="connsiteX3" fmla="*/ 165259 w 165258"/>
                  <a:gd name="connsiteY3" fmla="*/ 0 h 93720"/>
                  <a:gd name="connsiteX4" fmla="*/ 0 w 165258"/>
                  <a:gd name="connsiteY4" fmla="*/ 0 h 9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58" h="93720">
                    <a:moveTo>
                      <a:pt x="0" y="0"/>
                    </a:moveTo>
                    <a:lnTo>
                      <a:pt x="0" y="93720"/>
                    </a:lnTo>
                    <a:lnTo>
                      <a:pt x="0" y="93720"/>
                    </a:lnTo>
                    <a:cubicBezTo>
                      <a:pt x="10" y="93717"/>
                      <a:pt x="96209" y="59973"/>
                      <a:pt x="165259" y="0"/>
                    </a:cubicBezTo>
                    <a:cubicBezTo>
                      <a:pt x="165259" y="0"/>
                      <a:pt x="0" y="0"/>
                      <a:pt x="0" y="0"/>
                    </a:cubicBezTo>
                    <a:close/>
                  </a:path>
                </a:pathLst>
              </a:custGeom>
              <a:solidFill>
                <a:srgbClr val="EF8C56"/>
              </a:solidFill>
              <a:ln w="1150" cap="flat">
                <a:noFill/>
                <a:prstDash val="solid"/>
                <a:miter/>
              </a:ln>
            </p:spPr>
            <p:txBody>
              <a:bodyPr rtlCol="0" anchor="ctr"/>
              <a:lstStyle/>
              <a:p>
                <a:endParaRPr lang="en-US"/>
              </a:p>
            </p:txBody>
          </p:sp>
        </p:grpSp>
      </p:grpSp>
      <p:pic>
        <p:nvPicPr>
          <p:cNvPr id="39" name="Grafik 38">
            <a:extLst>
              <a:ext uri="{FF2B5EF4-FFF2-40B4-BE49-F238E27FC236}">
                <a16:creationId xmlns:a16="http://schemas.microsoft.com/office/drawing/2014/main" id="{AB421257-9DFB-EBD3-9A02-5313C37360B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65" r="3142" b="488"/>
          <a:stretch/>
        </p:blipFill>
        <p:spPr>
          <a:xfrm>
            <a:off x="371475" y="1800347"/>
            <a:ext cx="11449050" cy="4689353"/>
          </a:xfrm>
          <a:prstGeom prst="rect">
            <a:avLst/>
          </a:prstGeom>
        </p:spPr>
      </p:pic>
    </p:spTree>
    <p:extLst>
      <p:ext uri="{BB962C8B-B14F-4D97-AF65-F5344CB8AC3E}">
        <p14:creationId xmlns:p14="http://schemas.microsoft.com/office/powerpoint/2010/main" val="22563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schichte &quot;Sturm im Wald&quot; 03">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220F8E99-C95D-5A3C-E7E6-E7C39678C028}"/>
              </a:ext>
            </a:extLst>
          </p:cNvPr>
          <p:cNvSpPr/>
          <p:nvPr userDrawn="1"/>
        </p:nvSpPr>
        <p:spPr>
          <a:xfrm>
            <a:off x="371475" y="1268413"/>
            <a:ext cx="11449050" cy="5221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hteck 2">
            <a:extLst>
              <a:ext uri="{FF2B5EF4-FFF2-40B4-BE49-F238E27FC236}">
                <a16:creationId xmlns:a16="http://schemas.microsoft.com/office/drawing/2014/main" id="{A00D4DBE-A188-7022-FCA1-79D995B3AD5C}"/>
              </a:ext>
            </a:extLst>
          </p:cNvPr>
          <p:cNvSpPr/>
          <p:nvPr userDrawn="1"/>
        </p:nvSpPr>
        <p:spPr>
          <a:xfrm>
            <a:off x="1271481" y="1735917"/>
            <a:ext cx="9612419" cy="4431983"/>
          </a:xfrm>
          <a:prstGeom prst="rect">
            <a:avLst/>
          </a:prstGeom>
        </p:spPr>
        <p:txBody>
          <a:bodyPr wrap="square" lIns="0" tIns="0" rIns="0" bIns="0">
            <a:spAutoFit/>
          </a:bodyPr>
          <a:lstStyle/>
          <a:p>
            <a:pPr marL="360000" indent="-360000">
              <a:lnSpc>
                <a:spcPct val="120000"/>
              </a:lnSpc>
              <a:spcAft>
                <a:spcPts val="0"/>
              </a:spcAft>
              <a:buClr>
                <a:schemeClr val="bg1">
                  <a:lumMod val="50000"/>
                </a:schemeClr>
              </a:buClr>
              <a:buSzPct val="70000"/>
              <a:buFont typeface="+mj-lt"/>
              <a:buAutoNum type="arabicParenR"/>
            </a:pPr>
            <a:r>
              <a:rPr lang="de-DE" sz="2000" b="1" dirty="0">
                <a:solidFill>
                  <a:srgbClr val="000000"/>
                </a:solidFill>
                <a:latin typeface="Arial" panose="020B0604020202020204" pitchFamily="34" charset="0"/>
                <a:cs typeface="Times New Roman" panose="02020603050405020304" pitchFamily="18" charset="0"/>
              </a:rPr>
              <a:t>Sturm im Wald</a:t>
            </a:r>
          </a:p>
          <a:p>
            <a:pPr marL="360000" indent="-360000">
              <a:lnSpc>
                <a:spcPct val="120000"/>
              </a:lnSpc>
              <a:spcAft>
                <a:spcPts val="0"/>
              </a:spcAft>
              <a:buClr>
                <a:schemeClr val="bg1">
                  <a:lumMod val="50000"/>
                </a:schemeClr>
              </a:buClr>
              <a:buSzPct val="70000"/>
              <a:buFont typeface="+mj-lt"/>
              <a:buAutoNum type="arabicParenR"/>
            </a:pPr>
            <a:endParaRPr lang="de-DE" sz="2000" dirty="0">
              <a:solidFill>
                <a:srgbClr val="000000"/>
              </a:solidFill>
              <a:latin typeface="Arial" panose="020B0604020202020204" pitchFamily="34" charset="0"/>
              <a:cs typeface="Times New Roman" panose="02020603050405020304" pitchFamily="18" charset="0"/>
            </a:endParaRP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Tags zuvor hatten die Tiere in den Fernsehnachrichten gesehen, dass ein Sturm </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auf sie zukommen würde. Schon früh am Morgen kündigte sich der Sturm mit </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leichten Windböen an. Die Eule verkündete mit lautem Gekrächze die Gefahr. </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Das Eichhörnchen sammelte noch schnell ein bisschen Moos vom Waldboden, </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um seinen Kobel stabiler zu machen. Die Ameisen krabbelten so tief wie möglich</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in ihren Bau. Die Rehe und Wildschweine suchten im Unterholz Schutz vor </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herumfliegenden Ästen. </a:t>
            </a:r>
          </a:p>
          <a:p>
            <a:pPr marL="360000" indent="-360000">
              <a:lnSpc>
                <a:spcPct val="120000"/>
              </a:lnSpc>
              <a:spcAft>
                <a:spcPts val="0"/>
              </a:spcAft>
              <a:buClr>
                <a:schemeClr val="bg1">
                  <a:lumMod val="50000"/>
                </a:schemeClr>
              </a:buClr>
              <a:buSzPct val="70000"/>
              <a:buFont typeface="+mj-lt"/>
              <a:buAutoNum type="arabicParenR"/>
            </a:pPr>
            <a:endParaRPr lang="de-DE" sz="2000" dirty="0">
              <a:solidFill>
                <a:srgbClr val="000000"/>
              </a:solidFill>
              <a:latin typeface="Arial" panose="020B0604020202020204" pitchFamily="34" charset="0"/>
              <a:cs typeface="Times New Roman" panose="02020603050405020304" pitchFamily="18" charset="0"/>
            </a:endParaRP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Kurz darauf tobte der Sturm mit gewaltiger Kraft durch den Wald. Die Tiere saßen </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zitternd in ihren Verstecken und hofften auf ein baldiges Ende. </a:t>
            </a:r>
          </a:p>
        </p:txBody>
      </p:sp>
      <p:sp>
        <p:nvSpPr>
          <p:cNvPr id="4" name="Rechteck 3">
            <a:extLst>
              <a:ext uri="{FF2B5EF4-FFF2-40B4-BE49-F238E27FC236}">
                <a16:creationId xmlns:a16="http://schemas.microsoft.com/office/drawing/2014/main" id="{A70C0FFF-FD3C-AD7F-0E88-CDC921299B66}"/>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eaLnBrk="0" fontAlgn="base">
              <a:spcAft>
                <a:spcPct val="0"/>
              </a:spcAft>
              <a:buSzPct val="75000"/>
              <a:defRPr/>
            </a:pPr>
            <a:r>
              <a:rPr lang="de-DE" sz="2400" b="1" kern="0" dirty="0">
                <a:solidFill>
                  <a:schemeClr val="tx2"/>
                </a:solidFill>
                <a:latin typeface="Arial" panose="020B0604020202020204" pitchFamily="34" charset="0"/>
                <a:ea typeface="Verdana" panose="020B0604030504040204" pitchFamily="34" charset="0"/>
                <a:cs typeface="Arial" panose="020B0604020202020204" pitchFamily="34" charset="0"/>
              </a:rPr>
              <a:t>Geschichte „Sturm im Wald“</a:t>
            </a:r>
          </a:p>
        </p:txBody>
      </p:sp>
      <p:cxnSp>
        <p:nvCxnSpPr>
          <p:cNvPr id="22" name="Gerade Verbindung 21">
            <a:extLst>
              <a:ext uri="{FF2B5EF4-FFF2-40B4-BE49-F238E27FC236}">
                <a16:creationId xmlns:a16="http://schemas.microsoft.com/office/drawing/2014/main" id="{7E23F9B7-FC85-626D-D6C0-22FC29E4BA8D}"/>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Gruppieren 22">
            <a:extLst>
              <a:ext uri="{FF2B5EF4-FFF2-40B4-BE49-F238E27FC236}">
                <a16:creationId xmlns:a16="http://schemas.microsoft.com/office/drawing/2014/main" id="{E3C95D0C-2BB1-9AE1-CCE0-13E2FCBD6813}"/>
              </a:ext>
            </a:extLst>
          </p:cNvPr>
          <p:cNvGrpSpPr/>
          <p:nvPr userDrawn="1"/>
        </p:nvGrpSpPr>
        <p:grpSpPr>
          <a:xfrm>
            <a:off x="742950" y="368301"/>
            <a:ext cx="1080000" cy="1080000"/>
            <a:chOff x="742950" y="368301"/>
            <a:chExt cx="1080000" cy="1080000"/>
          </a:xfrm>
        </p:grpSpPr>
        <p:sp>
          <p:nvSpPr>
            <p:cNvPr id="24" name="Oval 23">
              <a:extLst>
                <a:ext uri="{FF2B5EF4-FFF2-40B4-BE49-F238E27FC236}">
                  <a16:creationId xmlns:a16="http://schemas.microsoft.com/office/drawing/2014/main" id="{80A245E8-1A0E-ADBB-A6B8-DA98B87C1A16}"/>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25" name="Grafik 14">
              <a:extLst>
                <a:ext uri="{FF2B5EF4-FFF2-40B4-BE49-F238E27FC236}">
                  <a16:creationId xmlns:a16="http://schemas.microsoft.com/office/drawing/2014/main" id="{0EDE4221-0267-7C60-87E0-14714D1D6539}"/>
                </a:ext>
              </a:extLst>
            </p:cNvPr>
            <p:cNvGrpSpPr/>
            <p:nvPr/>
          </p:nvGrpSpPr>
          <p:grpSpPr>
            <a:xfrm>
              <a:off x="1008787" y="632473"/>
              <a:ext cx="548327" cy="551657"/>
              <a:chOff x="3672318" y="990600"/>
              <a:chExt cx="4847362" cy="4876799"/>
            </a:xfrm>
          </p:grpSpPr>
          <p:grpSp>
            <p:nvGrpSpPr>
              <p:cNvPr id="26" name="Grafik 14">
                <a:extLst>
                  <a:ext uri="{FF2B5EF4-FFF2-40B4-BE49-F238E27FC236}">
                    <a16:creationId xmlns:a16="http://schemas.microsoft.com/office/drawing/2014/main" id="{AA8D87C2-9496-DB09-0CE3-7C0D75D78CC2}"/>
                  </a:ext>
                </a:extLst>
              </p:cNvPr>
              <p:cNvGrpSpPr/>
              <p:nvPr/>
            </p:nvGrpSpPr>
            <p:grpSpPr>
              <a:xfrm>
                <a:off x="4680422" y="990600"/>
                <a:ext cx="2831154" cy="1558701"/>
                <a:chOff x="4680422" y="990600"/>
                <a:chExt cx="2831154" cy="1558701"/>
              </a:xfrm>
            </p:grpSpPr>
            <p:sp>
              <p:nvSpPr>
                <p:cNvPr id="37" name="Freihandform 36">
                  <a:extLst>
                    <a:ext uri="{FF2B5EF4-FFF2-40B4-BE49-F238E27FC236}">
                      <a16:creationId xmlns:a16="http://schemas.microsoft.com/office/drawing/2014/main" id="{CAEBE161-3434-77D6-5173-D98FAF50218A}"/>
                    </a:ext>
                  </a:extLst>
                </p:cNvPr>
                <p:cNvSpPr/>
                <p:nvPr/>
              </p:nvSpPr>
              <p:spPr>
                <a:xfrm>
                  <a:off x="4680422" y="990600"/>
                  <a:ext cx="1415577" cy="1558701"/>
                </a:xfrm>
                <a:custGeom>
                  <a:avLst/>
                  <a:gdLst>
                    <a:gd name="connsiteX0" fmla="*/ 1415577 w 1415577"/>
                    <a:gd name="connsiteY0" fmla="*/ 1558702 h 1558701"/>
                    <a:gd name="connsiteX1" fmla="*/ 0 w 1415577"/>
                    <a:gd name="connsiteY1" fmla="*/ 0 h 1558701"/>
                    <a:gd name="connsiteX2" fmla="*/ 0 w 1415577"/>
                    <a:gd name="connsiteY2" fmla="*/ 1558702 h 1558701"/>
                  </a:gdLst>
                  <a:ahLst/>
                  <a:cxnLst>
                    <a:cxn ang="0">
                      <a:pos x="connsiteX0" y="connsiteY0"/>
                    </a:cxn>
                    <a:cxn ang="0">
                      <a:pos x="connsiteX1" y="connsiteY1"/>
                    </a:cxn>
                    <a:cxn ang="0">
                      <a:pos x="connsiteX2" y="connsiteY2"/>
                    </a:cxn>
                  </a:cxnLst>
                  <a:rect l="l" t="t" r="r" b="b"/>
                  <a:pathLst>
                    <a:path w="1415577" h="1558701">
                      <a:moveTo>
                        <a:pt x="1415577" y="1558702"/>
                      </a:moveTo>
                      <a:cubicBezTo>
                        <a:pt x="1415577" y="1558702"/>
                        <a:pt x="1293804" y="505342"/>
                        <a:pt x="0" y="0"/>
                      </a:cubicBezTo>
                      <a:lnTo>
                        <a:pt x="0" y="1558702"/>
                      </a:lnTo>
                      <a:close/>
                    </a:path>
                  </a:pathLst>
                </a:custGeom>
                <a:solidFill>
                  <a:schemeClr val="bg1">
                    <a:lumMod val="95000"/>
                  </a:schemeClr>
                </a:solidFill>
                <a:ln w="9812" cap="flat">
                  <a:noFill/>
                  <a:prstDash val="solid"/>
                  <a:miter/>
                </a:ln>
              </p:spPr>
              <p:txBody>
                <a:bodyPr rtlCol="0" anchor="ctr"/>
                <a:lstStyle/>
                <a:p>
                  <a:endParaRPr lang="en-US"/>
                </a:p>
              </p:txBody>
            </p:sp>
            <p:sp>
              <p:nvSpPr>
                <p:cNvPr id="38" name="Freihandform 37">
                  <a:extLst>
                    <a:ext uri="{FF2B5EF4-FFF2-40B4-BE49-F238E27FC236}">
                      <a16:creationId xmlns:a16="http://schemas.microsoft.com/office/drawing/2014/main" id="{4AED0C41-C179-EB2D-5EB3-C152447AEEAD}"/>
                    </a:ext>
                  </a:extLst>
                </p:cNvPr>
                <p:cNvSpPr/>
                <p:nvPr/>
              </p:nvSpPr>
              <p:spPr>
                <a:xfrm>
                  <a:off x="6096000" y="990600"/>
                  <a:ext cx="1415577" cy="1558701"/>
                </a:xfrm>
                <a:custGeom>
                  <a:avLst/>
                  <a:gdLst>
                    <a:gd name="connsiteX0" fmla="*/ 0 w 1415577"/>
                    <a:gd name="connsiteY0" fmla="*/ 1558702 h 1558701"/>
                    <a:gd name="connsiteX1" fmla="*/ 1415577 w 1415577"/>
                    <a:gd name="connsiteY1" fmla="*/ 0 h 1558701"/>
                    <a:gd name="connsiteX2" fmla="*/ 1415577 w 1415577"/>
                    <a:gd name="connsiteY2" fmla="*/ 1558702 h 1558701"/>
                  </a:gdLst>
                  <a:ahLst/>
                  <a:cxnLst>
                    <a:cxn ang="0">
                      <a:pos x="connsiteX0" y="connsiteY0"/>
                    </a:cxn>
                    <a:cxn ang="0">
                      <a:pos x="connsiteX1" y="connsiteY1"/>
                    </a:cxn>
                    <a:cxn ang="0">
                      <a:pos x="connsiteX2" y="connsiteY2"/>
                    </a:cxn>
                  </a:cxnLst>
                  <a:rect l="l" t="t" r="r" b="b"/>
                  <a:pathLst>
                    <a:path w="1415577" h="1558701">
                      <a:moveTo>
                        <a:pt x="0" y="1558702"/>
                      </a:moveTo>
                      <a:cubicBezTo>
                        <a:pt x="0" y="1558702"/>
                        <a:pt x="121773" y="505342"/>
                        <a:pt x="1415577" y="0"/>
                      </a:cubicBezTo>
                      <a:lnTo>
                        <a:pt x="1415577" y="1558702"/>
                      </a:lnTo>
                      <a:close/>
                    </a:path>
                  </a:pathLst>
                </a:custGeom>
                <a:solidFill>
                  <a:schemeClr val="bg1">
                    <a:lumMod val="85000"/>
                  </a:schemeClr>
                </a:solidFill>
                <a:ln w="9812" cap="flat">
                  <a:noFill/>
                  <a:prstDash val="solid"/>
                  <a:miter/>
                </a:ln>
              </p:spPr>
              <p:txBody>
                <a:bodyPr rtlCol="0" anchor="ctr"/>
                <a:lstStyle/>
                <a:p>
                  <a:endParaRPr lang="en-US"/>
                </a:p>
              </p:txBody>
            </p:sp>
          </p:grpSp>
          <p:grpSp>
            <p:nvGrpSpPr>
              <p:cNvPr id="27" name="Grafik 14">
                <a:extLst>
                  <a:ext uri="{FF2B5EF4-FFF2-40B4-BE49-F238E27FC236}">
                    <a16:creationId xmlns:a16="http://schemas.microsoft.com/office/drawing/2014/main" id="{B148D168-C737-C7B8-7F1B-522F59A30B7F}"/>
                  </a:ext>
                </a:extLst>
              </p:cNvPr>
              <p:cNvGrpSpPr/>
              <p:nvPr/>
            </p:nvGrpSpPr>
            <p:grpSpPr>
              <a:xfrm>
                <a:off x="3924371" y="1229739"/>
                <a:ext cx="4343256" cy="1510689"/>
                <a:chOff x="3924371" y="1229739"/>
                <a:chExt cx="4343256" cy="1510689"/>
              </a:xfrm>
            </p:grpSpPr>
            <p:sp>
              <p:nvSpPr>
                <p:cNvPr id="35" name="Freihandform 34">
                  <a:extLst>
                    <a:ext uri="{FF2B5EF4-FFF2-40B4-BE49-F238E27FC236}">
                      <a16:creationId xmlns:a16="http://schemas.microsoft.com/office/drawing/2014/main" id="{575D75E8-FFCD-D304-19EC-AD048E200CCB}"/>
                    </a:ext>
                  </a:extLst>
                </p:cNvPr>
                <p:cNvSpPr/>
                <p:nvPr/>
              </p:nvSpPr>
              <p:spPr>
                <a:xfrm>
                  <a:off x="3924371" y="1229739"/>
                  <a:ext cx="2187230" cy="1510679"/>
                </a:xfrm>
                <a:custGeom>
                  <a:avLst/>
                  <a:gdLst>
                    <a:gd name="connsiteX0" fmla="*/ 2187230 w 2187230"/>
                    <a:gd name="connsiteY0" fmla="*/ 1319562 h 1510679"/>
                    <a:gd name="connsiteX1" fmla="*/ 268823 w 2187230"/>
                    <a:gd name="connsiteY1" fmla="*/ 0 h 1510679"/>
                    <a:gd name="connsiteX2" fmla="*/ 0 w 2187230"/>
                    <a:gd name="connsiteY2" fmla="*/ 273160 h 1510679"/>
                    <a:gd name="connsiteX3" fmla="*/ 1860259 w 2187230"/>
                    <a:gd name="connsiteY3" fmla="*/ 1510680 h 1510679"/>
                  </a:gdLst>
                  <a:ahLst/>
                  <a:cxnLst>
                    <a:cxn ang="0">
                      <a:pos x="connsiteX0" y="connsiteY0"/>
                    </a:cxn>
                    <a:cxn ang="0">
                      <a:pos x="connsiteX1" y="connsiteY1"/>
                    </a:cxn>
                    <a:cxn ang="0">
                      <a:pos x="connsiteX2" y="connsiteY2"/>
                    </a:cxn>
                    <a:cxn ang="0">
                      <a:pos x="connsiteX3" y="connsiteY3"/>
                    </a:cxn>
                  </a:cxnLst>
                  <a:rect l="l" t="t" r="r" b="b"/>
                  <a:pathLst>
                    <a:path w="2187230" h="1510679">
                      <a:moveTo>
                        <a:pt x="2187230" y="1319562"/>
                      </a:moveTo>
                      <a:cubicBezTo>
                        <a:pt x="1622297" y="310163"/>
                        <a:pt x="268823" y="0"/>
                        <a:pt x="268823" y="0"/>
                      </a:cubicBezTo>
                      <a:lnTo>
                        <a:pt x="0" y="273160"/>
                      </a:lnTo>
                      <a:lnTo>
                        <a:pt x="1860259" y="1510680"/>
                      </a:lnTo>
                      <a:close/>
                    </a:path>
                  </a:pathLst>
                </a:custGeom>
                <a:solidFill>
                  <a:schemeClr val="bg1">
                    <a:lumMod val="85000"/>
                  </a:schemeClr>
                </a:solidFill>
                <a:ln w="9812"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9EB4DE5A-639C-B34B-53B4-0F98E9972735}"/>
                    </a:ext>
                  </a:extLst>
                </p:cNvPr>
                <p:cNvSpPr/>
                <p:nvPr/>
              </p:nvSpPr>
              <p:spPr>
                <a:xfrm>
                  <a:off x="6080398" y="1229739"/>
                  <a:ext cx="2187229" cy="1510689"/>
                </a:xfrm>
                <a:custGeom>
                  <a:avLst/>
                  <a:gdLst>
                    <a:gd name="connsiteX0" fmla="*/ 0 w 2187229"/>
                    <a:gd name="connsiteY0" fmla="*/ 1319562 h 1510689"/>
                    <a:gd name="connsiteX1" fmla="*/ 1918407 w 2187229"/>
                    <a:gd name="connsiteY1" fmla="*/ 0 h 1510689"/>
                    <a:gd name="connsiteX2" fmla="*/ 2187230 w 2187229"/>
                    <a:gd name="connsiteY2" fmla="*/ 273160 h 1510689"/>
                    <a:gd name="connsiteX3" fmla="*/ 326961 w 2187229"/>
                    <a:gd name="connsiteY3" fmla="*/ 1510689 h 1510689"/>
                  </a:gdLst>
                  <a:ahLst/>
                  <a:cxnLst>
                    <a:cxn ang="0">
                      <a:pos x="connsiteX0" y="connsiteY0"/>
                    </a:cxn>
                    <a:cxn ang="0">
                      <a:pos x="connsiteX1" y="connsiteY1"/>
                    </a:cxn>
                    <a:cxn ang="0">
                      <a:pos x="connsiteX2" y="connsiteY2"/>
                    </a:cxn>
                    <a:cxn ang="0">
                      <a:pos x="connsiteX3" y="connsiteY3"/>
                    </a:cxn>
                  </a:cxnLst>
                  <a:rect l="l" t="t" r="r" b="b"/>
                  <a:pathLst>
                    <a:path w="2187229" h="1510689">
                      <a:moveTo>
                        <a:pt x="0" y="1319562"/>
                      </a:moveTo>
                      <a:cubicBezTo>
                        <a:pt x="564934" y="310163"/>
                        <a:pt x="1918407" y="0"/>
                        <a:pt x="1918407" y="0"/>
                      </a:cubicBezTo>
                      <a:lnTo>
                        <a:pt x="2187230" y="273160"/>
                      </a:lnTo>
                      <a:lnTo>
                        <a:pt x="326961" y="1510689"/>
                      </a:lnTo>
                      <a:close/>
                    </a:path>
                  </a:pathLst>
                </a:custGeom>
                <a:solidFill>
                  <a:schemeClr val="bg1">
                    <a:lumMod val="95000"/>
                  </a:schemeClr>
                </a:solidFill>
                <a:ln w="9812" cap="flat">
                  <a:noFill/>
                  <a:prstDash val="solid"/>
                  <a:miter/>
                </a:ln>
              </p:spPr>
              <p:txBody>
                <a:bodyPr rtlCol="0" anchor="ctr"/>
                <a:lstStyle/>
                <a:p>
                  <a:endParaRPr lang="en-US"/>
                </a:p>
              </p:txBody>
            </p:sp>
          </p:grpSp>
          <p:sp>
            <p:nvSpPr>
              <p:cNvPr id="28" name="Freihandform 27">
                <a:extLst>
                  <a:ext uri="{FF2B5EF4-FFF2-40B4-BE49-F238E27FC236}">
                    <a16:creationId xmlns:a16="http://schemas.microsoft.com/office/drawing/2014/main" id="{DC2F3AE7-C263-42D7-0888-1A46E880511C}"/>
                  </a:ext>
                </a:extLst>
              </p:cNvPr>
              <p:cNvSpPr/>
              <p:nvPr/>
            </p:nvSpPr>
            <p:spPr>
              <a:xfrm>
                <a:off x="6328231" y="1441296"/>
                <a:ext cx="2191449" cy="4356591"/>
              </a:xfrm>
              <a:custGeom>
                <a:avLst/>
                <a:gdLst>
                  <a:gd name="connsiteX0" fmla="*/ 2141436 w 2191449"/>
                  <a:gd name="connsiteY0" fmla="*/ 3276739 h 4356591"/>
                  <a:gd name="connsiteX1" fmla="*/ 244360 w 2191449"/>
                  <a:gd name="connsiteY1" fmla="*/ 4343846 h 4356591"/>
                  <a:gd name="connsiteX2" fmla="*/ 98125 w 2191449"/>
                  <a:gd name="connsiteY2" fmla="*/ 4258320 h 4356591"/>
                  <a:gd name="connsiteX3" fmla="*/ 0 w 2191449"/>
                  <a:gd name="connsiteY3" fmla="*/ 2699098 h 4356591"/>
                  <a:gd name="connsiteX4" fmla="*/ 98125 w 2191449"/>
                  <a:gd name="connsiteY4" fmla="*/ 1165379 h 4356591"/>
                  <a:gd name="connsiteX5" fmla="*/ 148139 w 2191449"/>
                  <a:gd name="connsiteY5" fmla="*/ 1079853 h 4356591"/>
                  <a:gd name="connsiteX6" fmla="*/ 2045214 w 2191449"/>
                  <a:gd name="connsiteY6" fmla="*/ 12746 h 4356591"/>
                  <a:gd name="connsiteX7" fmla="*/ 2191450 w 2191449"/>
                  <a:gd name="connsiteY7" fmla="*/ 98272 h 4356591"/>
                  <a:gd name="connsiteX8" fmla="*/ 2191450 w 2191449"/>
                  <a:gd name="connsiteY8" fmla="*/ 3191203 h 4356591"/>
                  <a:gd name="connsiteX9" fmla="*/ 2141436 w 2191449"/>
                  <a:gd name="connsiteY9" fmla="*/ 3276739 h 43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49" h="4356591">
                    <a:moveTo>
                      <a:pt x="2141436" y="3276739"/>
                    </a:moveTo>
                    <a:lnTo>
                      <a:pt x="244360" y="4343846"/>
                    </a:lnTo>
                    <a:cubicBezTo>
                      <a:pt x="178950" y="4380642"/>
                      <a:pt x="98125" y="4333376"/>
                      <a:pt x="98125" y="4258320"/>
                    </a:cubicBezTo>
                    <a:lnTo>
                      <a:pt x="0" y="2699098"/>
                    </a:lnTo>
                    <a:lnTo>
                      <a:pt x="98125" y="1165379"/>
                    </a:lnTo>
                    <a:cubicBezTo>
                      <a:pt x="98125" y="1129926"/>
                      <a:pt x="117249" y="1097231"/>
                      <a:pt x="148139" y="1079853"/>
                    </a:cubicBezTo>
                    <a:lnTo>
                      <a:pt x="2045214" y="12746"/>
                    </a:lnTo>
                    <a:cubicBezTo>
                      <a:pt x="2110624" y="-24050"/>
                      <a:pt x="2191450" y="23216"/>
                      <a:pt x="2191450" y="98272"/>
                    </a:cubicBezTo>
                    <a:lnTo>
                      <a:pt x="2191450" y="3191203"/>
                    </a:lnTo>
                    <a:cubicBezTo>
                      <a:pt x="2191450" y="3226666"/>
                      <a:pt x="2172325" y="3259361"/>
                      <a:pt x="2141436" y="3276739"/>
                    </a:cubicBezTo>
                    <a:close/>
                  </a:path>
                </a:pathLst>
              </a:custGeom>
              <a:solidFill>
                <a:schemeClr val="accent5"/>
              </a:solidFill>
              <a:ln w="9812"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07F73124-D140-2C1B-C4CD-B62A81A9FA69}"/>
                  </a:ext>
                </a:extLst>
              </p:cNvPr>
              <p:cNvSpPr/>
              <p:nvPr/>
            </p:nvSpPr>
            <p:spPr>
              <a:xfrm>
                <a:off x="6426356" y="1441316"/>
                <a:ext cx="2093324" cy="4356567"/>
              </a:xfrm>
              <a:custGeom>
                <a:avLst/>
                <a:gdLst>
                  <a:gd name="connsiteX0" fmla="*/ 1947089 w 2093324"/>
                  <a:gd name="connsiteY0" fmla="*/ 12747 h 4356567"/>
                  <a:gd name="connsiteX1" fmla="*/ 1700826 w 2093324"/>
                  <a:gd name="connsiteY1" fmla="*/ 151269 h 4356567"/>
                  <a:gd name="connsiteX2" fmla="*/ 1700826 w 2093324"/>
                  <a:gd name="connsiteY2" fmla="*/ 3191194 h 4356567"/>
                  <a:gd name="connsiteX3" fmla="*/ 1650812 w 2093324"/>
                  <a:gd name="connsiteY3" fmla="*/ 3276719 h 4356567"/>
                  <a:gd name="connsiteX4" fmla="*/ 0 w 2093324"/>
                  <a:gd name="connsiteY4" fmla="*/ 4205303 h 4356567"/>
                  <a:gd name="connsiteX5" fmla="*/ 0 w 2093324"/>
                  <a:gd name="connsiteY5" fmla="*/ 4258301 h 4356567"/>
                  <a:gd name="connsiteX6" fmla="*/ 146235 w 2093324"/>
                  <a:gd name="connsiteY6" fmla="*/ 4343826 h 4356567"/>
                  <a:gd name="connsiteX7" fmla="*/ 2043311 w 2093324"/>
                  <a:gd name="connsiteY7" fmla="*/ 3276719 h 4356567"/>
                  <a:gd name="connsiteX8" fmla="*/ 2093325 w 2093324"/>
                  <a:gd name="connsiteY8" fmla="*/ 3191194 h 4356567"/>
                  <a:gd name="connsiteX9" fmla="*/ 2093325 w 2093324"/>
                  <a:gd name="connsiteY9" fmla="*/ 98262 h 4356567"/>
                  <a:gd name="connsiteX10" fmla="*/ 1947089 w 2093324"/>
                  <a:gd name="connsiteY10" fmla="*/ 12747 h 435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3324" h="4356567">
                    <a:moveTo>
                      <a:pt x="1947089" y="12747"/>
                    </a:moveTo>
                    <a:lnTo>
                      <a:pt x="1700826" y="151269"/>
                    </a:lnTo>
                    <a:lnTo>
                      <a:pt x="1700826" y="3191194"/>
                    </a:lnTo>
                    <a:cubicBezTo>
                      <a:pt x="1700826" y="3226646"/>
                      <a:pt x="1681701" y="3259342"/>
                      <a:pt x="1650812" y="3276719"/>
                    </a:cubicBezTo>
                    <a:lnTo>
                      <a:pt x="0" y="4205303"/>
                    </a:lnTo>
                    <a:lnTo>
                      <a:pt x="0" y="4258301"/>
                    </a:lnTo>
                    <a:cubicBezTo>
                      <a:pt x="0" y="4333346"/>
                      <a:pt x="80825" y="4380613"/>
                      <a:pt x="146235" y="4343826"/>
                    </a:cubicBezTo>
                    <a:lnTo>
                      <a:pt x="2043311" y="3276719"/>
                    </a:lnTo>
                    <a:cubicBezTo>
                      <a:pt x="2074210" y="3259342"/>
                      <a:pt x="2093325" y="3226646"/>
                      <a:pt x="2093325" y="3191194"/>
                    </a:cubicBezTo>
                    <a:lnTo>
                      <a:pt x="2093325" y="98262"/>
                    </a:lnTo>
                    <a:cubicBezTo>
                      <a:pt x="2093325" y="23217"/>
                      <a:pt x="2012499" y="-24050"/>
                      <a:pt x="1947089" y="12747"/>
                    </a:cubicBezTo>
                    <a:close/>
                  </a:path>
                </a:pathLst>
              </a:custGeom>
              <a:solidFill>
                <a:schemeClr val="accent6"/>
              </a:solidFill>
              <a:ln w="9812"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CC554137-95D1-B316-BD09-11739D9F9917}"/>
                  </a:ext>
                </a:extLst>
              </p:cNvPr>
              <p:cNvSpPr/>
              <p:nvPr/>
            </p:nvSpPr>
            <p:spPr>
              <a:xfrm>
                <a:off x="3672318" y="1441311"/>
                <a:ext cx="2093324" cy="4356576"/>
              </a:xfrm>
              <a:custGeom>
                <a:avLst/>
                <a:gdLst>
                  <a:gd name="connsiteX0" fmla="*/ 1947099 w 2093324"/>
                  <a:gd name="connsiteY0" fmla="*/ 4343830 h 4356576"/>
                  <a:gd name="connsiteX1" fmla="*/ 50014 w 2093324"/>
                  <a:gd name="connsiteY1" fmla="*/ 3276724 h 4356576"/>
                  <a:gd name="connsiteX2" fmla="*/ 0 w 2093324"/>
                  <a:gd name="connsiteY2" fmla="*/ 3191198 h 4356576"/>
                  <a:gd name="connsiteX3" fmla="*/ 0 w 2093324"/>
                  <a:gd name="connsiteY3" fmla="*/ 98267 h 4356576"/>
                  <a:gd name="connsiteX4" fmla="*/ 146235 w 2093324"/>
                  <a:gd name="connsiteY4" fmla="*/ 12741 h 4356576"/>
                  <a:gd name="connsiteX5" fmla="*/ 2043311 w 2093324"/>
                  <a:gd name="connsiteY5" fmla="*/ 1079848 h 4356576"/>
                  <a:gd name="connsiteX6" fmla="*/ 2093325 w 2093324"/>
                  <a:gd name="connsiteY6" fmla="*/ 1165373 h 4356576"/>
                  <a:gd name="connsiteX7" fmla="*/ 2093325 w 2093324"/>
                  <a:gd name="connsiteY7" fmla="*/ 4258305 h 4356576"/>
                  <a:gd name="connsiteX8" fmla="*/ 1947099 w 2093324"/>
                  <a:gd name="connsiteY8" fmla="*/ 4343830 h 435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24" h="4356576">
                    <a:moveTo>
                      <a:pt x="1947099" y="4343830"/>
                    </a:moveTo>
                    <a:lnTo>
                      <a:pt x="50014" y="3276724"/>
                    </a:lnTo>
                    <a:cubicBezTo>
                      <a:pt x="19115" y="3259346"/>
                      <a:pt x="0" y="3226651"/>
                      <a:pt x="0" y="3191198"/>
                    </a:cubicBezTo>
                    <a:lnTo>
                      <a:pt x="0" y="98267"/>
                    </a:lnTo>
                    <a:cubicBezTo>
                      <a:pt x="0" y="23221"/>
                      <a:pt x="80825" y="-24046"/>
                      <a:pt x="146235" y="12741"/>
                    </a:cubicBezTo>
                    <a:lnTo>
                      <a:pt x="2043311" y="1079848"/>
                    </a:lnTo>
                    <a:cubicBezTo>
                      <a:pt x="2074210" y="1097226"/>
                      <a:pt x="2093325" y="1129921"/>
                      <a:pt x="2093325" y="1165373"/>
                    </a:cubicBezTo>
                    <a:lnTo>
                      <a:pt x="2093325" y="4258305"/>
                    </a:lnTo>
                    <a:cubicBezTo>
                      <a:pt x="2093325" y="4333360"/>
                      <a:pt x="2012509" y="4380627"/>
                      <a:pt x="1947099" y="4343830"/>
                    </a:cubicBezTo>
                    <a:close/>
                  </a:path>
                </a:pathLst>
              </a:custGeom>
              <a:solidFill>
                <a:schemeClr val="accent5"/>
              </a:solidFill>
              <a:ln w="9812"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17146187-88AC-815B-4D8A-CCEBB937B8A5}"/>
                  </a:ext>
                </a:extLst>
              </p:cNvPr>
              <p:cNvSpPr/>
              <p:nvPr/>
            </p:nvSpPr>
            <p:spPr>
              <a:xfrm>
                <a:off x="3672318" y="1441316"/>
                <a:ext cx="2191449" cy="4356572"/>
              </a:xfrm>
              <a:custGeom>
                <a:avLst/>
                <a:gdLst>
                  <a:gd name="connsiteX0" fmla="*/ 2043311 w 2191449"/>
                  <a:gd name="connsiteY0" fmla="*/ 1079853 h 4356572"/>
                  <a:gd name="connsiteX1" fmla="*/ 146235 w 2191449"/>
                  <a:gd name="connsiteY1" fmla="*/ 12747 h 4356572"/>
                  <a:gd name="connsiteX2" fmla="*/ 0 w 2191449"/>
                  <a:gd name="connsiteY2" fmla="*/ 98262 h 4356572"/>
                  <a:gd name="connsiteX3" fmla="*/ 0 w 2191449"/>
                  <a:gd name="connsiteY3" fmla="*/ 151269 h 4356572"/>
                  <a:gd name="connsiteX4" fmla="*/ 1650812 w 2191449"/>
                  <a:gd name="connsiteY4" fmla="*/ 1079853 h 4356572"/>
                  <a:gd name="connsiteX5" fmla="*/ 1700826 w 2191449"/>
                  <a:gd name="connsiteY5" fmla="*/ 1165379 h 4356572"/>
                  <a:gd name="connsiteX6" fmla="*/ 1700826 w 2191449"/>
                  <a:gd name="connsiteY6" fmla="*/ 4205303 h 4356572"/>
                  <a:gd name="connsiteX7" fmla="*/ 1947089 w 2191449"/>
                  <a:gd name="connsiteY7" fmla="*/ 4343826 h 4356572"/>
                  <a:gd name="connsiteX8" fmla="*/ 2093325 w 2191449"/>
                  <a:gd name="connsiteY8" fmla="*/ 4258301 h 4356572"/>
                  <a:gd name="connsiteX9" fmla="*/ 2191449 w 2191449"/>
                  <a:gd name="connsiteY9" fmla="*/ 2703995 h 4356572"/>
                  <a:gd name="connsiteX10" fmla="*/ 2093325 w 2191449"/>
                  <a:gd name="connsiteY10" fmla="*/ 1165369 h 4356572"/>
                  <a:gd name="connsiteX11" fmla="*/ 2043311 w 2191449"/>
                  <a:gd name="connsiteY11" fmla="*/ 1079853 h 435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1449" h="4356572">
                    <a:moveTo>
                      <a:pt x="2043311" y="1079853"/>
                    </a:moveTo>
                    <a:lnTo>
                      <a:pt x="146235" y="12747"/>
                    </a:lnTo>
                    <a:cubicBezTo>
                      <a:pt x="80825" y="-24050"/>
                      <a:pt x="0" y="23217"/>
                      <a:pt x="0" y="98262"/>
                    </a:cubicBezTo>
                    <a:lnTo>
                      <a:pt x="0" y="151269"/>
                    </a:lnTo>
                    <a:lnTo>
                      <a:pt x="1650812" y="1079853"/>
                    </a:lnTo>
                    <a:cubicBezTo>
                      <a:pt x="1681711" y="1097231"/>
                      <a:pt x="1700826" y="1129926"/>
                      <a:pt x="1700826" y="1165379"/>
                    </a:cubicBezTo>
                    <a:lnTo>
                      <a:pt x="1700826" y="4205303"/>
                    </a:lnTo>
                    <a:lnTo>
                      <a:pt x="1947089" y="4343826"/>
                    </a:lnTo>
                    <a:cubicBezTo>
                      <a:pt x="2012499" y="4380623"/>
                      <a:pt x="2093325" y="4333356"/>
                      <a:pt x="2093325" y="4258301"/>
                    </a:cubicBezTo>
                    <a:lnTo>
                      <a:pt x="2191449" y="2703995"/>
                    </a:lnTo>
                    <a:lnTo>
                      <a:pt x="2093325" y="1165369"/>
                    </a:lnTo>
                    <a:cubicBezTo>
                      <a:pt x="2093325" y="1129926"/>
                      <a:pt x="2074210" y="1097231"/>
                      <a:pt x="2043311" y="1079853"/>
                    </a:cubicBezTo>
                    <a:close/>
                  </a:path>
                </a:pathLst>
              </a:custGeom>
              <a:solidFill>
                <a:schemeClr val="accent6"/>
              </a:solidFill>
              <a:ln w="9812" cap="flat">
                <a:noFill/>
                <a:prstDash val="solid"/>
                <a:miter/>
              </a:ln>
            </p:spPr>
            <p:txBody>
              <a:bodyPr rtlCol="0" anchor="ctr"/>
              <a:lstStyle/>
              <a:p>
                <a:endParaRPr lang="en-US"/>
              </a:p>
            </p:txBody>
          </p:sp>
          <p:grpSp>
            <p:nvGrpSpPr>
              <p:cNvPr id="32" name="Grafik 14">
                <a:extLst>
                  <a:ext uri="{FF2B5EF4-FFF2-40B4-BE49-F238E27FC236}">
                    <a16:creationId xmlns:a16="http://schemas.microsoft.com/office/drawing/2014/main" id="{7A164234-9D7F-E6FF-B6ED-9626379F997E}"/>
                  </a:ext>
                </a:extLst>
              </p:cNvPr>
              <p:cNvGrpSpPr/>
              <p:nvPr/>
            </p:nvGrpSpPr>
            <p:grpSpPr>
              <a:xfrm>
                <a:off x="5765653" y="2549301"/>
                <a:ext cx="660703" cy="3318098"/>
                <a:chOff x="5765653" y="2549301"/>
                <a:chExt cx="660703" cy="3318098"/>
              </a:xfrm>
            </p:grpSpPr>
            <p:sp>
              <p:nvSpPr>
                <p:cNvPr id="33" name="Freihandform 32">
                  <a:extLst>
                    <a:ext uri="{FF2B5EF4-FFF2-40B4-BE49-F238E27FC236}">
                      <a16:creationId xmlns:a16="http://schemas.microsoft.com/office/drawing/2014/main" id="{F537C86B-49B1-EBF4-82EB-B11BEDB24A08}"/>
                    </a:ext>
                  </a:extLst>
                </p:cNvPr>
                <p:cNvSpPr/>
                <p:nvPr/>
              </p:nvSpPr>
              <p:spPr>
                <a:xfrm>
                  <a:off x="5765653" y="2549301"/>
                  <a:ext cx="660703" cy="3318098"/>
                </a:xfrm>
                <a:custGeom>
                  <a:avLst/>
                  <a:gdLst>
                    <a:gd name="connsiteX0" fmla="*/ 562579 w 660703"/>
                    <a:gd name="connsiteY0" fmla="*/ 3318098 h 3318098"/>
                    <a:gd name="connsiteX1" fmla="*/ 98125 w 660703"/>
                    <a:gd name="connsiteY1" fmla="*/ 3318098 h 3318098"/>
                    <a:gd name="connsiteX2" fmla="*/ 0 w 660703"/>
                    <a:gd name="connsiteY2" fmla="*/ 3219974 h 3318098"/>
                    <a:gd name="connsiteX3" fmla="*/ 0 w 660703"/>
                    <a:gd name="connsiteY3" fmla="*/ 98125 h 3318098"/>
                    <a:gd name="connsiteX4" fmla="*/ 98125 w 660703"/>
                    <a:gd name="connsiteY4" fmla="*/ 0 h 3318098"/>
                    <a:gd name="connsiteX5" fmla="*/ 562579 w 660703"/>
                    <a:gd name="connsiteY5" fmla="*/ 0 h 3318098"/>
                    <a:gd name="connsiteX6" fmla="*/ 660703 w 660703"/>
                    <a:gd name="connsiteY6" fmla="*/ 98125 h 3318098"/>
                    <a:gd name="connsiteX7" fmla="*/ 660703 w 660703"/>
                    <a:gd name="connsiteY7" fmla="*/ 3219974 h 3318098"/>
                    <a:gd name="connsiteX8" fmla="*/ 562579 w 660703"/>
                    <a:gd name="connsiteY8" fmla="*/ 3318098 h 3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03" h="3318098">
                      <a:moveTo>
                        <a:pt x="562579" y="3318098"/>
                      </a:moveTo>
                      <a:lnTo>
                        <a:pt x="98125" y="3318098"/>
                      </a:lnTo>
                      <a:cubicBezTo>
                        <a:pt x="43931" y="3318098"/>
                        <a:pt x="0" y="3274168"/>
                        <a:pt x="0" y="3219974"/>
                      </a:cubicBezTo>
                      <a:lnTo>
                        <a:pt x="0" y="98125"/>
                      </a:lnTo>
                      <a:cubicBezTo>
                        <a:pt x="0" y="43931"/>
                        <a:pt x="43931" y="0"/>
                        <a:pt x="98125" y="0"/>
                      </a:cubicBezTo>
                      <a:lnTo>
                        <a:pt x="562579" y="0"/>
                      </a:lnTo>
                      <a:cubicBezTo>
                        <a:pt x="616773" y="0"/>
                        <a:pt x="660703" y="43931"/>
                        <a:pt x="660703" y="98125"/>
                      </a:cubicBezTo>
                      <a:lnTo>
                        <a:pt x="660703" y="3219974"/>
                      </a:lnTo>
                      <a:cubicBezTo>
                        <a:pt x="660703" y="3274168"/>
                        <a:pt x="616773" y="3318098"/>
                        <a:pt x="562579" y="3318098"/>
                      </a:cubicBezTo>
                      <a:close/>
                    </a:path>
                  </a:pathLst>
                </a:custGeom>
                <a:solidFill>
                  <a:schemeClr val="accent5"/>
                </a:solidFill>
                <a:ln w="9812"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D5C79B94-4662-9CDA-2445-1C306C21A9F3}"/>
                    </a:ext>
                  </a:extLst>
                </p:cNvPr>
                <p:cNvSpPr/>
                <p:nvPr/>
              </p:nvSpPr>
              <p:spPr>
                <a:xfrm>
                  <a:off x="5994607" y="2549301"/>
                  <a:ext cx="431748" cy="3318098"/>
                </a:xfrm>
                <a:custGeom>
                  <a:avLst/>
                  <a:gdLst>
                    <a:gd name="connsiteX0" fmla="*/ 333624 w 431748"/>
                    <a:gd name="connsiteY0" fmla="*/ 0 h 3318098"/>
                    <a:gd name="connsiteX1" fmla="*/ 0 w 431748"/>
                    <a:gd name="connsiteY1" fmla="*/ 0 h 3318098"/>
                    <a:gd name="connsiteX2" fmla="*/ 98125 w 431748"/>
                    <a:gd name="connsiteY2" fmla="*/ 98125 h 3318098"/>
                    <a:gd name="connsiteX3" fmla="*/ 98125 w 431748"/>
                    <a:gd name="connsiteY3" fmla="*/ 3219974 h 3318098"/>
                    <a:gd name="connsiteX4" fmla="*/ 0 w 431748"/>
                    <a:gd name="connsiteY4" fmla="*/ 3318098 h 3318098"/>
                    <a:gd name="connsiteX5" fmla="*/ 333624 w 431748"/>
                    <a:gd name="connsiteY5" fmla="*/ 3318098 h 3318098"/>
                    <a:gd name="connsiteX6" fmla="*/ 431749 w 431748"/>
                    <a:gd name="connsiteY6" fmla="*/ 3219974 h 3318098"/>
                    <a:gd name="connsiteX7" fmla="*/ 431749 w 431748"/>
                    <a:gd name="connsiteY7" fmla="*/ 98125 h 3318098"/>
                    <a:gd name="connsiteX8" fmla="*/ 333624 w 431748"/>
                    <a:gd name="connsiteY8" fmla="*/ 0 h 3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748" h="3318098">
                      <a:moveTo>
                        <a:pt x="333624" y="0"/>
                      </a:moveTo>
                      <a:lnTo>
                        <a:pt x="0" y="0"/>
                      </a:lnTo>
                      <a:cubicBezTo>
                        <a:pt x="54194" y="0"/>
                        <a:pt x="98125" y="43931"/>
                        <a:pt x="98125" y="98125"/>
                      </a:cubicBezTo>
                      <a:lnTo>
                        <a:pt x="98125" y="3219974"/>
                      </a:lnTo>
                      <a:cubicBezTo>
                        <a:pt x="98125" y="3274168"/>
                        <a:pt x="54194" y="3318098"/>
                        <a:pt x="0" y="3318098"/>
                      </a:cubicBezTo>
                      <a:lnTo>
                        <a:pt x="333624" y="3318098"/>
                      </a:lnTo>
                      <a:cubicBezTo>
                        <a:pt x="387818" y="3318098"/>
                        <a:pt x="431749" y="3274168"/>
                        <a:pt x="431749" y="3219974"/>
                      </a:cubicBezTo>
                      <a:lnTo>
                        <a:pt x="431749" y="98125"/>
                      </a:lnTo>
                      <a:cubicBezTo>
                        <a:pt x="431749" y="43931"/>
                        <a:pt x="387818" y="0"/>
                        <a:pt x="333624" y="0"/>
                      </a:cubicBezTo>
                      <a:close/>
                    </a:path>
                  </a:pathLst>
                </a:custGeom>
                <a:solidFill>
                  <a:schemeClr val="accent6"/>
                </a:solidFill>
                <a:ln w="9812"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32436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schichte &quot;Sturm im Wald&quot; 04">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82BB697A-24E0-B265-3221-5B1ADB9597A7}"/>
              </a:ext>
            </a:extLst>
          </p:cNvPr>
          <p:cNvSpPr/>
          <p:nvPr userDrawn="1"/>
        </p:nvSpPr>
        <p:spPr>
          <a:xfrm>
            <a:off x="371475" y="1268413"/>
            <a:ext cx="11449050" cy="5221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hteck 2">
            <a:extLst>
              <a:ext uri="{FF2B5EF4-FFF2-40B4-BE49-F238E27FC236}">
                <a16:creationId xmlns:a16="http://schemas.microsoft.com/office/drawing/2014/main" id="{D7C0FD19-589D-FF8D-B0F2-6678ABCCBF91}"/>
              </a:ext>
            </a:extLst>
          </p:cNvPr>
          <p:cNvSpPr/>
          <p:nvPr userDrawn="1"/>
        </p:nvSpPr>
        <p:spPr>
          <a:xfrm>
            <a:off x="1281185" y="1534729"/>
            <a:ext cx="10108709" cy="4801314"/>
          </a:xfrm>
          <a:prstGeom prst="rect">
            <a:avLst/>
          </a:prstGeom>
        </p:spPr>
        <p:txBody>
          <a:bodyPr wrap="square" lIns="0" tIns="0" rIns="0" bIns="0">
            <a:spAutoFit/>
          </a:bodyPr>
          <a:lstStyle/>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Als sich das Wetter beruhigt hatte, krochen sie langsam aus ihren Verstecken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und sahen, dass der Wald ganz schön verwüstet war. Der Wind hatte solche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Kraft, dass viele Äste durch die Luft geflogen waren und sogar Bäume entwurzelt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hatte. Sie trafen sich an der großen Lichtung und alle redeten hektisch durcheinander. </a:t>
            </a:r>
          </a:p>
          <a:p>
            <a:pPr marL="457200" indent="-457200">
              <a:lnSpc>
                <a:spcPct val="120000"/>
              </a:lnSpc>
              <a:buClr>
                <a:schemeClr val="bg1">
                  <a:lumMod val="50000"/>
                </a:schemeClr>
              </a:buClr>
              <a:buSzPct val="70000"/>
              <a:buFont typeface="+mj-lt"/>
              <a:buAutoNum type="arabicParenR" startAt="11"/>
            </a:pPr>
            <a:endParaRPr lang="de-DE" sz="2000" dirty="0">
              <a:solidFill>
                <a:srgbClr val="000000"/>
              </a:solidFill>
              <a:latin typeface="Arial" panose="020B0604020202020204" pitchFamily="34" charset="0"/>
              <a:cs typeface="Times New Roman" panose="02020603050405020304" pitchFamily="18" charset="0"/>
            </a:endParaRP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Ein paar Waldbewohner waren von herumfliegenden Ästen getroffen worden.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Papa Igel erzählte, dass ein umgestürzter Baum den Haupteingang der Igelhöhle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verschüttet habe und seine Familie sich nur durch den Hinterausgang habe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retten können. Der Hase hatte es nicht mehr rechtzeitig in seinen Bau geschafft.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Er war auf dem Feld auf der Suche nach Nahrung von dem Sturm überrascht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worden, hatte aber Unterschlupf in einem Heuschober gefunden. Die Spatzenfamilie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berichtete aufgeregt, dass ihr Nest vom Baum geweht worden sei. Es liege nun nicht</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weit von der Igelhöhle entfernt auf dem Boden. </a:t>
            </a:r>
          </a:p>
        </p:txBody>
      </p:sp>
      <p:sp>
        <p:nvSpPr>
          <p:cNvPr id="21" name="Rechteck 20">
            <a:extLst>
              <a:ext uri="{FF2B5EF4-FFF2-40B4-BE49-F238E27FC236}">
                <a16:creationId xmlns:a16="http://schemas.microsoft.com/office/drawing/2014/main" id="{61D60971-1996-577A-9BBE-A31E30537F97}"/>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eaLnBrk="0" fontAlgn="base">
              <a:spcAft>
                <a:spcPct val="0"/>
              </a:spcAft>
              <a:buSzPct val="75000"/>
              <a:defRPr/>
            </a:pPr>
            <a:r>
              <a:rPr lang="de-DE" sz="2400" b="1" kern="0" dirty="0">
                <a:solidFill>
                  <a:schemeClr val="tx2"/>
                </a:solidFill>
                <a:latin typeface="Arial" panose="020B0604020202020204" pitchFamily="34" charset="0"/>
                <a:ea typeface="Verdana" panose="020B0604030504040204" pitchFamily="34" charset="0"/>
                <a:cs typeface="Arial" panose="020B0604020202020204" pitchFamily="34" charset="0"/>
              </a:rPr>
              <a:t>Geschichte „Sturm im Wald“</a:t>
            </a:r>
          </a:p>
        </p:txBody>
      </p:sp>
      <p:cxnSp>
        <p:nvCxnSpPr>
          <p:cNvPr id="22" name="Gerade Verbindung 21">
            <a:extLst>
              <a:ext uri="{FF2B5EF4-FFF2-40B4-BE49-F238E27FC236}">
                <a16:creationId xmlns:a16="http://schemas.microsoft.com/office/drawing/2014/main" id="{15280D61-6663-42DC-4BE6-FFDEFB018137}"/>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Gruppieren 23">
            <a:extLst>
              <a:ext uri="{FF2B5EF4-FFF2-40B4-BE49-F238E27FC236}">
                <a16:creationId xmlns:a16="http://schemas.microsoft.com/office/drawing/2014/main" id="{C7224A83-D74D-E3D4-ADCF-C682AF90DC79}"/>
              </a:ext>
            </a:extLst>
          </p:cNvPr>
          <p:cNvGrpSpPr/>
          <p:nvPr userDrawn="1"/>
        </p:nvGrpSpPr>
        <p:grpSpPr>
          <a:xfrm>
            <a:off x="742950" y="368301"/>
            <a:ext cx="1080000" cy="1080000"/>
            <a:chOff x="742950" y="368301"/>
            <a:chExt cx="1080000" cy="1080000"/>
          </a:xfrm>
        </p:grpSpPr>
        <p:sp>
          <p:nvSpPr>
            <p:cNvPr id="25" name="Oval 24">
              <a:extLst>
                <a:ext uri="{FF2B5EF4-FFF2-40B4-BE49-F238E27FC236}">
                  <a16:creationId xmlns:a16="http://schemas.microsoft.com/office/drawing/2014/main" id="{3797089A-898B-F56B-F436-B3EFB42DA498}"/>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26" name="Grafik 14">
              <a:extLst>
                <a:ext uri="{FF2B5EF4-FFF2-40B4-BE49-F238E27FC236}">
                  <a16:creationId xmlns:a16="http://schemas.microsoft.com/office/drawing/2014/main" id="{F689BFDF-3DFD-282C-D921-C4638EC0A0D2}"/>
                </a:ext>
              </a:extLst>
            </p:cNvPr>
            <p:cNvGrpSpPr/>
            <p:nvPr/>
          </p:nvGrpSpPr>
          <p:grpSpPr>
            <a:xfrm>
              <a:off x="1008787" y="632473"/>
              <a:ext cx="548327" cy="551657"/>
              <a:chOff x="3672318" y="990600"/>
              <a:chExt cx="4847362" cy="4876799"/>
            </a:xfrm>
          </p:grpSpPr>
          <p:grpSp>
            <p:nvGrpSpPr>
              <p:cNvPr id="27" name="Grafik 14">
                <a:extLst>
                  <a:ext uri="{FF2B5EF4-FFF2-40B4-BE49-F238E27FC236}">
                    <a16:creationId xmlns:a16="http://schemas.microsoft.com/office/drawing/2014/main" id="{3C656CFF-4D7A-97D4-3A84-CE8BD415D1CB}"/>
                  </a:ext>
                </a:extLst>
              </p:cNvPr>
              <p:cNvGrpSpPr/>
              <p:nvPr/>
            </p:nvGrpSpPr>
            <p:grpSpPr>
              <a:xfrm>
                <a:off x="4680422" y="990600"/>
                <a:ext cx="2831154" cy="1558701"/>
                <a:chOff x="4680422" y="990600"/>
                <a:chExt cx="2831154" cy="1558701"/>
              </a:xfrm>
            </p:grpSpPr>
            <p:sp>
              <p:nvSpPr>
                <p:cNvPr id="38" name="Freihandform 37">
                  <a:extLst>
                    <a:ext uri="{FF2B5EF4-FFF2-40B4-BE49-F238E27FC236}">
                      <a16:creationId xmlns:a16="http://schemas.microsoft.com/office/drawing/2014/main" id="{752C8C3D-5E49-5BDB-C730-32AA8991AAA0}"/>
                    </a:ext>
                  </a:extLst>
                </p:cNvPr>
                <p:cNvSpPr/>
                <p:nvPr/>
              </p:nvSpPr>
              <p:spPr>
                <a:xfrm>
                  <a:off x="4680422" y="990600"/>
                  <a:ext cx="1415577" cy="1558701"/>
                </a:xfrm>
                <a:custGeom>
                  <a:avLst/>
                  <a:gdLst>
                    <a:gd name="connsiteX0" fmla="*/ 1415577 w 1415577"/>
                    <a:gd name="connsiteY0" fmla="*/ 1558702 h 1558701"/>
                    <a:gd name="connsiteX1" fmla="*/ 0 w 1415577"/>
                    <a:gd name="connsiteY1" fmla="*/ 0 h 1558701"/>
                    <a:gd name="connsiteX2" fmla="*/ 0 w 1415577"/>
                    <a:gd name="connsiteY2" fmla="*/ 1558702 h 1558701"/>
                  </a:gdLst>
                  <a:ahLst/>
                  <a:cxnLst>
                    <a:cxn ang="0">
                      <a:pos x="connsiteX0" y="connsiteY0"/>
                    </a:cxn>
                    <a:cxn ang="0">
                      <a:pos x="connsiteX1" y="connsiteY1"/>
                    </a:cxn>
                    <a:cxn ang="0">
                      <a:pos x="connsiteX2" y="connsiteY2"/>
                    </a:cxn>
                  </a:cxnLst>
                  <a:rect l="l" t="t" r="r" b="b"/>
                  <a:pathLst>
                    <a:path w="1415577" h="1558701">
                      <a:moveTo>
                        <a:pt x="1415577" y="1558702"/>
                      </a:moveTo>
                      <a:cubicBezTo>
                        <a:pt x="1415577" y="1558702"/>
                        <a:pt x="1293804" y="505342"/>
                        <a:pt x="0" y="0"/>
                      </a:cubicBezTo>
                      <a:lnTo>
                        <a:pt x="0" y="1558702"/>
                      </a:lnTo>
                      <a:close/>
                    </a:path>
                  </a:pathLst>
                </a:custGeom>
                <a:solidFill>
                  <a:schemeClr val="bg1">
                    <a:lumMod val="95000"/>
                  </a:schemeClr>
                </a:solidFill>
                <a:ln w="9812" cap="flat">
                  <a:noFill/>
                  <a:prstDash val="solid"/>
                  <a:miter/>
                </a:ln>
              </p:spPr>
              <p:txBody>
                <a:bodyPr rtlCol="0" anchor="ctr"/>
                <a:lstStyle/>
                <a:p>
                  <a:endParaRPr lang="en-US"/>
                </a:p>
              </p:txBody>
            </p:sp>
            <p:sp>
              <p:nvSpPr>
                <p:cNvPr id="39" name="Freihandform 38">
                  <a:extLst>
                    <a:ext uri="{FF2B5EF4-FFF2-40B4-BE49-F238E27FC236}">
                      <a16:creationId xmlns:a16="http://schemas.microsoft.com/office/drawing/2014/main" id="{1D6A8F54-8C5B-FBB9-55DB-68A7DA064427}"/>
                    </a:ext>
                  </a:extLst>
                </p:cNvPr>
                <p:cNvSpPr/>
                <p:nvPr/>
              </p:nvSpPr>
              <p:spPr>
                <a:xfrm>
                  <a:off x="6096000" y="990600"/>
                  <a:ext cx="1415577" cy="1558701"/>
                </a:xfrm>
                <a:custGeom>
                  <a:avLst/>
                  <a:gdLst>
                    <a:gd name="connsiteX0" fmla="*/ 0 w 1415577"/>
                    <a:gd name="connsiteY0" fmla="*/ 1558702 h 1558701"/>
                    <a:gd name="connsiteX1" fmla="*/ 1415577 w 1415577"/>
                    <a:gd name="connsiteY1" fmla="*/ 0 h 1558701"/>
                    <a:gd name="connsiteX2" fmla="*/ 1415577 w 1415577"/>
                    <a:gd name="connsiteY2" fmla="*/ 1558702 h 1558701"/>
                  </a:gdLst>
                  <a:ahLst/>
                  <a:cxnLst>
                    <a:cxn ang="0">
                      <a:pos x="connsiteX0" y="connsiteY0"/>
                    </a:cxn>
                    <a:cxn ang="0">
                      <a:pos x="connsiteX1" y="connsiteY1"/>
                    </a:cxn>
                    <a:cxn ang="0">
                      <a:pos x="connsiteX2" y="connsiteY2"/>
                    </a:cxn>
                  </a:cxnLst>
                  <a:rect l="l" t="t" r="r" b="b"/>
                  <a:pathLst>
                    <a:path w="1415577" h="1558701">
                      <a:moveTo>
                        <a:pt x="0" y="1558702"/>
                      </a:moveTo>
                      <a:cubicBezTo>
                        <a:pt x="0" y="1558702"/>
                        <a:pt x="121773" y="505342"/>
                        <a:pt x="1415577" y="0"/>
                      </a:cubicBezTo>
                      <a:lnTo>
                        <a:pt x="1415577" y="1558702"/>
                      </a:lnTo>
                      <a:close/>
                    </a:path>
                  </a:pathLst>
                </a:custGeom>
                <a:solidFill>
                  <a:schemeClr val="bg1">
                    <a:lumMod val="85000"/>
                  </a:schemeClr>
                </a:solidFill>
                <a:ln w="9812" cap="flat">
                  <a:noFill/>
                  <a:prstDash val="solid"/>
                  <a:miter/>
                </a:ln>
              </p:spPr>
              <p:txBody>
                <a:bodyPr rtlCol="0" anchor="ctr"/>
                <a:lstStyle/>
                <a:p>
                  <a:endParaRPr lang="en-US"/>
                </a:p>
              </p:txBody>
            </p:sp>
          </p:grpSp>
          <p:grpSp>
            <p:nvGrpSpPr>
              <p:cNvPr id="28" name="Grafik 14">
                <a:extLst>
                  <a:ext uri="{FF2B5EF4-FFF2-40B4-BE49-F238E27FC236}">
                    <a16:creationId xmlns:a16="http://schemas.microsoft.com/office/drawing/2014/main" id="{68A68D04-AC50-D044-5071-AB649045F807}"/>
                  </a:ext>
                </a:extLst>
              </p:cNvPr>
              <p:cNvGrpSpPr/>
              <p:nvPr/>
            </p:nvGrpSpPr>
            <p:grpSpPr>
              <a:xfrm>
                <a:off x="3924371" y="1229739"/>
                <a:ext cx="4343256" cy="1510689"/>
                <a:chOff x="3924371" y="1229739"/>
                <a:chExt cx="4343256" cy="1510689"/>
              </a:xfrm>
            </p:grpSpPr>
            <p:sp>
              <p:nvSpPr>
                <p:cNvPr id="36" name="Freihandform 35">
                  <a:extLst>
                    <a:ext uri="{FF2B5EF4-FFF2-40B4-BE49-F238E27FC236}">
                      <a16:creationId xmlns:a16="http://schemas.microsoft.com/office/drawing/2014/main" id="{B66D8EF0-F469-2390-B204-C88DF3E75484}"/>
                    </a:ext>
                  </a:extLst>
                </p:cNvPr>
                <p:cNvSpPr/>
                <p:nvPr/>
              </p:nvSpPr>
              <p:spPr>
                <a:xfrm>
                  <a:off x="3924371" y="1229739"/>
                  <a:ext cx="2187230" cy="1510679"/>
                </a:xfrm>
                <a:custGeom>
                  <a:avLst/>
                  <a:gdLst>
                    <a:gd name="connsiteX0" fmla="*/ 2187230 w 2187230"/>
                    <a:gd name="connsiteY0" fmla="*/ 1319562 h 1510679"/>
                    <a:gd name="connsiteX1" fmla="*/ 268823 w 2187230"/>
                    <a:gd name="connsiteY1" fmla="*/ 0 h 1510679"/>
                    <a:gd name="connsiteX2" fmla="*/ 0 w 2187230"/>
                    <a:gd name="connsiteY2" fmla="*/ 273160 h 1510679"/>
                    <a:gd name="connsiteX3" fmla="*/ 1860259 w 2187230"/>
                    <a:gd name="connsiteY3" fmla="*/ 1510680 h 1510679"/>
                  </a:gdLst>
                  <a:ahLst/>
                  <a:cxnLst>
                    <a:cxn ang="0">
                      <a:pos x="connsiteX0" y="connsiteY0"/>
                    </a:cxn>
                    <a:cxn ang="0">
                      <a:pos x="connsiteX1" y="connsiteY1"/>
                    </a:cxn>
                    <a:cxn ang="0">
                      <a:pos x="connsiteX2" y="connsiteY2"/>
                    </a:cxn>
                    <a:cxn ang="0">
                      <a:pos x="connsiteX3" y="connsiteY3"/>
                    </a:cxn>
                  </a:cxnLst>
                  <a:rect l="l" t="t" r="r" b="b"/>
                  <a:pathLst>
                    <a:path w="2187230" h="1510679">
                      <a:moveTo>
                        <a:pt x="2187230" y="1319562"/>
                      </a:moveTo>
                      <a:cubicBezTo>
                        <a:pt x="1622297" y="310163"/>
                        <a:pt x="268823" y="0"/>
                        <a:pt x="268823" y="0"/>
                      </a:cubicBezTo>
                      <a:lnTo>
                        <a:pt x="0" y="273160"/>
                      </a:lnTo>
                      <a:lnTo>
                        <a:pt x="1860259" y="1510680"/>
                      </a:lnTo>
                      <a:close/>
                    </a:path>
                  </a:pathLst>
                </a:custGeom>
                <a:solidFill>
                  <a:schemeClr val="bg1">
                    <a:lumMod val="85000"/>
                  </a:schemeClr>
                </a:solidFill>
                <a:ln w="9812" cap="flat">
                  <a:noFill/>
                  <a:prstDash val="solid"/>
                  <a:miter/>
                </a:ln>
              </p:spPr>
              <p:txBody>
                <a:bodyPr rtlCol="0" anchor="ctr"/>
                <a:lstStyle/>
                <a:p>
                  <a:endParaRPr lang="en-US"/>
                </a:p>
              </p:txBody>
            </p:sp>
            <p:sp>
              <p:nvSpPr>
                <p:cNvPr id="37" name="Freihandform 36">
                  <a:extLst>
                    <a:ext uri="{FF2B5EF4-FFF2-40B4-BE49-F238E27FC236}">
                      <a16:creationId xmlns:a16="http://schemas.microsoft.com/office/drawing/2014/main" id="{35D98E7F-F87B-2D85-D2EC-2AC7E63E5431}"/>
                    </a:ext>
                  </a:extLst>
                </p:cNvPr>
                <p:cNvSpPr/>
                <p:nvPr/>
              </p:nvSpPr>
              <p:spPr>
                <a:xfrm>
                  <a:off x="6080398" y="1229739"/>
                  <a:ext cx="2187229" cy="1510689"/>
                </a:xfrm>
                <a:custGeom>
                  <a:avLst/>
                  <a:gdLst>
                    <a:gd name="connsiteX0" fmla="*/ 0 w 2187229"/>
                    <a:gd name="connsiteY0" fmla="*/ 1319562 h 1510689"/>
                    <a:gd name="connsiteX1" fmla="*/ 1918407 w 2187229"/>
                    <a:gd name="connsiteY1" fmla="*/ 0 h 1510689"/>
                    <a:gd name="connsiteX2" fmla="*/ 2187230 w 2187229"/>
                    <a:gd name="connsiteY2" fmla="*/ 273160 h 1510689"/>
                    <a:gd name="connsiteX3" fmla="*/ 326961 w 2187229"/>
                    <a:gd name="connsiteY3" fmla="*/ 1510689 h 1510689"/>
                  </a:gdLst>
                  <a:ahLst/>
                  <a:cxnLst>
                    <a:cxn ang="0">
                      <a:pos x="connsiteX0" y="connsiteY0"/>
                    </a:cxn>
                    <a:cxn ang="0">
                      <a:pos x="connsiteX1" y="connsiteY1"/>
                    </a:cxn>
                    <a:cxn ang="0">
                      <a:pos x="connsiteX2" y="connsiteY2"/>
                    </a:cxn>
                    <a:cxn ang="0">
                      <a:pos x="connsiteX3" y="connsiteY3"/>
                    </a:cxn>
                  </a:cxnLst>
                  <a:rect l="l" t="t" r="r" b="b"/>
                  <a:pathLst>
                    <a:path w="2187229" h="1510689">
                      <a:moveTo>
                        <a:pt x="0" y="1319562"/>
                      </a:moveTo>
                      <a:cubicBezTo>
                        <a:pt x="564934" y="310163"/>
                        <a:pt x="1918407" y="0"/>
                        <a:pt x="1918407" y="0"/>
                      </a:cubicBezTo>
                      <a:lnTo>
                        <a:pt x="2187230" y="273160"/>
                      </a:lnTo>
                      <a:lnTo>
                        <a:pt x="326961" y="1510689"/>
                      </a:lnTo>
                      <a:close/>
                    </a:path>
                  </a:pathLst>
                </a:custGeom>
                <a:solidFill>
                  <a:schemeClr val="bg1">
                    <a:lumMod val="95000"/>
                  </a:schemeClr>
                </a:solidFill>
                <a:ln w="9812" cap="flat">
                  <a:noFill/>
                  <a:prstDash val="solid"/>
                  <a:miter/>
                </a:ln>
              </p:spPr>
              <p:txBody>
                <a:bodyPr rtlCol="0" anchor="ctr"/>
                <a:lstStyle/>
                <a:p>
                  <a:endParaRPr lang="en-US"/>
                </a:p>
              </p:txBody>
            </p:sp>
          </p:grpSp>
          <p:sp>
            <p:nvSpPr>
              <p:cNvPr id="29" name="Freihandform 28">
                <a:extLst>
                  <a:ext uri="{FF2B5EF4-FFF2-40B4-BE49-F238E27FC236}">
                    <a16:creationId xmlns:a16="http://schemas.microsoft.com/office/drawing/2014/main" id="{FF93C4FB-BC76-8200-E082-7FEBFE789734}"/>
                  </a:ext>
                </a:extLst>
              </p:cNvPr>
              <p:cNvSpPr/>
              <p:nvPr/>
            </p:nvSpPr>
            <p:spPr>
              <a:xfrm>
                <a:off x="6328231" y="1441296"/>
                <a:ext cx="2191449" cy="4356591"/>
              </a:xfrm>
              <a:custGeom>
                <a:avLst/>
                <a:gdLst>
                  <a:gd name="connsiteX0" fmla="*/ 2141436 w 2191449"/>
                  <a:gd name="connsiteY0" fmla="*/ 3276739 h 4356591"/>
                  <a:gd name="connsiteX1" fmla="*/ 244360 w 2191449"/>
                  <a:gd name="connsiteY1" fmla="*/ 4343846 h 4356591"/>
                  <a:gd name="connsiteX2" fmla="*/ 98125 w 2191449"/>
                  <a:gd name="connsiteY2" fmla="*/ 4258320 h 4356591"/>
                  <a:gd name="connsiteX3" fmla="*/ 0 w 2191449"/>
                  <a:gd name="connsiteY3" fmla="*/ 2699098 h 4356591"/>
                  <a:gd name="connsiteX4" fmla="*/ 98125 w 2191449"/>
                  <a:gd name="connsiteY4" fmla="*/ 1165379 h 4356591"/>
                  <a:gd name="connsiteX5" fmla="*/ 148139 w 2191449"/>
                  <a:gd name="connsiteY5" fmla="*/ 1079853 h 4356591"/>
                  <a:gd name="connsiteX6" fmla="*/ 2045214 w 2191449"/>
                  <a:gd name="connsiteY6" fmla="*/ 12746 h 4356591"/>
                  <a:gd name="connsiteX7" fmla="*/ 2191450 w 2191449"/>
                  <a:gd name="connsiteY7" fmla="*/ 98272 h 4356591"/>
                  <a:gd name="connsiteX8" fmla="*/ 2191450 w 2191449"/>
                  <a:gd name="connsiteY8" fmla="*/ 3191203 h 4356591"/>
                  <a:gd name="connsiteX9" fmla="*/ 2141436 w 2191449"/>
                  <a:gd name="connsiteY9" fmla="*/ 3276739 h 43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49" h="4356591">
                    <a:moveTo>
                      <a:pt x="2141436" y="3276739"/>
                    </a:moveTo>
                    <a:lnTo>
                      <a:pt x="244360" y="4343846"/>
                    </a:lnTo>
                    <a:cubicBezTo>
                      <a:pt x="178950" y="4380642"/>
                      <a:pt x="98125" y="4333376"/>
                      <a:pt x="98125" y="4258320"/>
                    </a:cubicBezTo>
                    <a:lnTo>
                      <a:pt x="0" y="2699098"/>
                    </a:lnTo>
                    <a:lnTo>
                      <a:pt x="98125" y="1165379"/>
                    </a:lnTo>
                    <a:cubicBezTo>
                      <a:pt x="98125" y="1129926"/>
                      <a:pt x="117249" y="1097231"/>
                      <a:pt x="148139" y="1079853"/>
                    </a:cubicBezTo>
                    <a:lnTo>
                      <a:pt x="2045214" y="12746"/>
                    </a:lnTo>
                    <a:cubicBezTo>
                      <a:pt x="2110624" y="-24050"/>
                      <a:pt x="2191450" y="23216"/>
                      <a:pt x="2191450" y="98272"/>
                    </a:cubicBezTo>
                    <a:lnTo>
                      <a:pt x="2191450" y="3191203"/>
                    </a:lnTo>
                    <a:cubicBezTo>
                      <a:pt x="2191450" y="3226666"/>
                      <a:pt x="2172325" y="3259361"/>
                      <a:pt x="2141436" y="3276739"/>
                    </a:cubicBezTo>
                    <a:close/>
                  </a:path>
                </a:pathLst>
              </a:custGeom>
              <a:solidFill>
                <a:schemeClr val="accent5"/>
              </a:solidFill>
              <a:ln w="9812"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34F7D1F0-D9E6-5247-2DC4-FD6296EB9E09}"/>
                  </a:ext>
                </a:extLst>
              </p:cNvPr>
              <p:cNvSpPr/>
              <p:nvPr/>
            </p:nvSpPr>
            <p:spPr>
              <a:xfrm>
                <a:off x="6426356" y="1441316"/>
                <a:ext cx="2093324" cy="4356567"/>
              </a:xfrm>
              <a:custGeom>
                <a:avLst/>
                <a:gdLst>
                  <a:gd name="connsiteX0" fmla="*/ 1947089 w 2093324"/>
                  <a:gd name="connsiteY0" fmla="*/ 12747 h 4356567"/>
                  <a:gd name="connsiteX1" fmla="*/ 1700826 w 2093324"/>
                  <a:gd name="connsiteY1" fmla="*/ 151269 h 4356567"/>
                  <a:gd name="connsiteX2" fmla="*/ 1700826 w 2093324"/>
                  <a:gd name="connsiteY2" fmla="*/ 3191194 h 4356567"/>
                  <a:gd name="connsiteX3" fmla="*/ 1650812 w 2093324"/>
                  <a:gd name="connsiteY3" fmla="*/ 3276719 h 4356567"/>
                  <a:gd name="connsiteX4" fmla="*/ 0 w 2093324"/>
                  <a:gd name="connsiteY4" fmla="*/ 4205303 h 4356567"/>
                  <a:gd name="connsiteX5" fmla="*/ 0 w 2093324"/>
                  <a:gd name="connsiteY5" fmla="*/ 4258301 h 4356567"/>
                  <a:gd name="connsiteX6" fmla="*/ 146235 w 2093324"/>
                  <a:gd name="connsiteY6" fmla="*/ 4343826 h 4356567"/>
                  <a:gd name="connsiteX7" fmla="*/ 2043311 w 2093324"/>
                  <a:gd name="connsiteY7" fmla="*/ 3276719 h 4356567"/>
                  <a:gd name="connsiteX8" fmla="*/ 2093325 w 2093324"/>
                  <a:gd name="connsiteY8" fmla="*/ 3191194 h 4356567"/>
                  <a:gd name="connsiteX9" fmla="*/ 2093325 w 2093324"/>
                  <a:gd name="connsiteY9" fmla="*/ 98262 h 4356567"/>
                  <a:gd name="connsiteX10" fmla="*/ 1947089 w 2093324"/>
                  <a:gd name="connsiteY10" fmla="*/ 12747 h 435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3324" h="4356567">
                    <a:moveTo>
                      <a:pt x="1947089" y="12747"/>
                    </a:moveTo>
                    <a:lnTo>
                      <a:pt x="1700826" y="151269"/>
                    </a:lnTo>
                    <a:lnTo>
                      <a:pt x="1700826" y="3191194"/>
                    </a:lnTo>
                    <a:cubicBezTo>
                      <a:pt x="1700826" y="3226646"/>
                      <a:pt x="1681701" y="3259342"/>
                      <a:pt x="1650812" y="3276719"/>
                    </a:cubicBezTo>
                    <a:lnTo>
                      <a:pt x="0" y="4205303"/>
                    </a:lnTo>
                    <a:lnTo>
                      <a:pt x="0" y="4258301"/>
                    </a:lnTo>
                    <a:cubicBezTo>
                      <a:pt x="0" y="4333346"/>
                      <a:pt x="80825" y="4380613"/>
                      <a:pt x="146235" y="4343826"/>
                    </a:cubicBezTo>
                    <a:lnTo>
                      <a:pt x="2043311" y="3276719"/>
                    </a:lnTo>
                    <a:cubicBezTo>
                      <a:pt x="2074210" y="3259342"/>
                      <a:pt x="2093325" y="3226646"/>
                      <a:pt x="2093325" y="3191194"/>
                    </a:cubicBezTo>
                    <a:lnTo>
                      <a:pt x="2093325" y="98262"/>
                    </a:lnTo>
                    <a:cubicBezTo>
                      <a:pt x="2093325" y="23217"/>
                      <a:pt x="2012499" y="-24050"/>
                      <a:pt x="1947089" y="12747"/>
                    </a:cubicBezTo>
                    <a:close/>
                  </a:path>
                </a:pathLst>
              </a:custGeom>
              <a:solidFill>
                <a:schemeClr val="accent6"/>
              </a:solidFill>
              <a:ln w="9812"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BC35DA25-74EC-BFE5-B627-29B6E980C75D}"/>
                  </a:ext>
                </a:extLst>
              </p:cNvPr>
              <p:cNvSpPr/>
              <p:nvPr/>
            </p:nvSpPr>
            <p:spPr>
              <a:xfrm>
                <a:off x="3672318" y="1441311"/>
                <a:ext cx="2093324" cy="4356576"/>
              </a:xfrm>
              <a:custGeom>
                <a:avLst/>
                <a:gdLst>
                  <a:gd name="connsiteX0" fmla="*/ 1947099 w 2093324"/>
                  <a:gd name="connsiteY0" fmla="*/ 4343830 h 4356576"/>
                  <a:gd name="connsiteX1" fmla="*/ 50014 w 2093324"/>
                  <a:gd name="connsiteY1" fmla="*/ 3276724 h 4356576"/>
                  <a:gd name="connsiteX2" fmla="*/ 0 w 2093324"/>
                  <a:gd name="connsiteY2" fmla="*/ 3191198 h 4356576"/>
                  <a:gd name="connsiteX3" fmla="*/ 0 w 2093324"/>
                  <a:gd name="connsiteY3" fmla="*/ 98267 h 4356576"/>
                  <a:gd name="connsiteX4" fmla="*/ 146235 w 2093324"/>
                  <a:gd name="connsiteY4" fmla="*/ 12741 h 4356576"/>
                  <a:gd name="connsiteX5" fmla="*/ 2043311 w 2093324"/>
                  <a:gd name="connsiteY5" fmla="*/ 1079848 h 4356576"/>
                  <a:gd name="connsiteX6" fmla="*/ 2093325 w 2093324"/>
                  <a:gd name="connsiteY6" fmla="*/ 1165373 h 4356576"/>
                  <a:gd name="connsiteX7" fmla="*/ 2093325 w 2093324"/>
                  <a:gd name="connsiteY7" fmla="*/ 4258305 h 4356576"/>
                  <a:gd name="connsiteX8" fmla="*/ 1947099 w 2093324"/>
                  <a:gd name="connsiteY8" fmla="*/ 4343830 h 435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24" h="4356576">
                    <a:moveTo>
                      <a:pt x="1947099" y="4343830"/>
                    </a:moveTo>
                    <a:lnTo>
                      <a:pt x="50014" y="3276724"/>
                    </a:lnTo>
                    <a:cubicBezTo>
                      <a:pt x="19115" y="3259346"/>
                      <a:pt x="0" y="3226651"/>
                      <a:pt x="0" y="3191198"/>
                    </a:cubicBezTo>
                    <a:lnTo>
                      <a:pt x="0" y="98267"/>
                    </a:lnTo>
                    <a:cubicBezTo>
                      <a:pt x="0" y="23221"/>
                      <a:pt x="80825" y="-24046"/>
                      <a:pt x="146235" y="12741"/>
                    </a:cubicBezTo>
                    <a:lnTo>
                      <a:pt x="2043311" y="1079848"/>
                    </a:lnTo>
                    <a:cubicBezTo>
                      <a:pt x="2074210" y="1097226"/>
                      <a:pt x="2093325" y="1129921"/>
                      <a:pt x="2093325" y="1165373"/>
                    </a:cubicBezTo>
                    <a:lnTo>
                      <a:pt x="2093325" y="4258305"/>
                    </a:lnTo>
                    <a:cubicBezTo>
                      <a:pt x="2093325" y="4333360"/>
                      <a:pt x="2012509" y="4380627"/>
                      <a:pt x="1947099" y="4343830"/>
                    </a:cubicBezTo>
                    <a:close/>
                  </a:path>
                </a:pathLst>
              </a:custGeom>
              <a:solidFill>
                <a:schemeClr val="accent5"/>
              </a:solidFill>
              <a:ln w="9812" cap="flat">
                <a:noFill/>
                <a:prstDash val="solid"/>
                <a:miter/>
              </a:ln>
            </p:spPr>
            <p:txBody>
              <a:bodyPr rtlCol="0" anchor="ctr"/>
              <a:lstStyle/>
              <a:p>
                <a:endParaRPr lang="en-US"/>
              </a:p>
            </p:txBody>
          </p:sp>
          <p:sp>
            <p:nvSpPr>
              <p:cNvPr id="32" name="Freihandform 31">
                <a:extLst>
                  <a:ext uri="{FF2B5EF4-FFF2-40B4-BE49-F238E27FC236}">
                    <a16:creationId xmlns:a16="http://schemas.microsoft.com/office/drawing/2014/main" id="{CF9D7363-D5E1-BBE9-239F-39E33CA79254}"/>
                  </a:ext>
                </a:extLst>
              </p:cNvPr>
              <p:cNvSpPr/>
              <p:nvPr/>
            </p:nvSpPr>
            <p:spPr>
              <a:xfrm>
                <a:off x="3672318" y="1441316"/>
                <a:ext cx="2191449" cy="4356572"/>
              </a:xfrm>
              <a:custGeom>
                <a:avLst/>
                <a:gdLst>
                  <a:gd name="connsiteX0" fmla="*/ 2043311 w 2191449"/>
                  <a:gd name="connsiteY0" fmla="*/ 1079853 h 4356572"/>
                  <a:gd name="connsiteX1" fmla="*/ 146235 w 2191449"/>
                  <a:gd name="connsiteY1" fmla="*/ 12747 h 4356572"/>
                  <a:gd name="connsiteX2" fmla="*/ 0 w 2191449"/>
                  <a:gd name="connsiteY2" fmla="*/ 98262 h 4356572"/>
                  <a:gd name="connsiteX3" fmla="*/ 0 w 2191449"/>
                  <a:gd name="connsiteY3" fmla="*/ 151269 h 4356572"/>
                  <a:gd name="connsiteX4" fmla="*/ 1650812 w 2191449"/>
                  <a:gd name="connsiteY4" fmla="*/ 1079853 h 4356572"/>
                  <a:gd name="connsiteX5" fmla="*/ 1700826 w 2191449"/>
                  <a:gd name="connsiteY5" fmla="*/ 1165379 h 4356572"/>
                  <a:gd name="connsiteX6" fmla="*/ 1700826 w 2191449"/>
                  <a:gd name="connsiteY6" fmla="*/ 4205303 h 4356572"/>
                  <a:gd name="connsiteX7" fmla="*/ 1947089 w 2191449"/>
                  <a:gd name="connsiteY7" fmla="*/ 4343826 h 4356572"/>
                  <a:gd name="connsiteX8" fmla="*/ 2093325 w 2191449"/>
                  <a:gd name="connsiteY8" fmla="*/ 4258301 h 4356572"/>
                  <a:gd name="connsiteX9" fmla="*/ 2191449 w 2191449"/>
                  <a:gd name="connsiteY9" fmla="*/ 2703995 h 4356572"/>
                  <a:gd name="connsiteX10" fmla="*/ 2093325 w 2191449"/>
                  <a:gd name="connsiteY10" fmla="*/ 1165369 h 4356572"/>
                  <a:gd name="connsiteX11" fmla="*/ 2043311 w 2191449"/>
                  <a:gd name="connsiteY11" fmla="*/ 1079853 h 435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1449" h="4356572">
                    <a:moveTo>
                      <a:pt x="2043311" y="1079853"/>
                    </a:moveTo>
                    <a:lnTo>
                      <a:pt x="146235" y="12747"/>
                    </a:lnTo>
                    <a:cubicBezTo>
                      <a:pt x="80825" y="-24050"/>
                      <a:pt x="0" y="23217"/>
                      <a:pt x="0" y="98262"/>
                    </a:cubicBezTo>
                    <a:lnTo>
                      <a:pt x="0" y="151269"/>
                    </a:lnTo>
                    <a:lnTo>
                      <a:pt x="1650812" y="1079853"/>
                    </a:lnTo>
                    <a:cubicBezTo>
                      <a:pt x="1681711" y="1097231"/>
                      <a:pt x="1700826" y="1129926"/>
                      <a:pt x="1700826" y="1165379"/>
                    </a:cubicBezTo>
                    <a:lnTo>
                      <a:pt x="1700826" y="4205303"/>
                    </a:lnTo>
                    <a:lnTo>
                      <a:pt x="1947089" y="4343826"/>
                    </a:lnTo>
                    <a:cubicBezTo>
                      <a:pt x="2012499" y="4380623"/>
                      <a:pt x="2093325" y="4333356"/>
                      <a:pt x="2093325" y="4258301"/>
                    </a:cubicBezTo>
                    <a:lnTo>
                      <a:pt x="2191449" y="2703995"/>
                    </a:lnTo>
                    <a:lnTo>
                      <a:pt x="2093325" y="1165369"/>
                    </a:lnTo>
                    <a:cubicBezTo>
                      <a:pt x="2093325" y="1129926"/>
                      <a:pt x="2074210" y="1097231"/>
                      <a:pt x="2043311" y="1079853"/>
                    </a:cubicBezTo>
                    <a:close/>
                  </a:path>
                </a:pathLst>
              </a:custGeom>
              <a:solidFill>
                <a:schemeClr val="accent6"/>
              </a:solidFill>
              <a:ln w="9812" cap="flat">
                <a:noFill/>
                <a:prstDash val="solid"/>
                <a:miter/>
              </a:ln>
            </p:spPr>
            <p:txBody>
              <a:bodyPr rtlCol="0" anchor="ctr"/>
              <a:lstStyle/>
              <a:p>
                <a:endParaRPr lang="en-US"/>
              </a:p>
            </p:txBody>
          </p:sp>
          <p:grpSp>
            <p:nvGrpSpPr>
              <p:cNvPr id="33" name="Grafik 14">
                <a:extLst>
                  <a:ext uri="{FF2B5EF4-FFF2-40B4-BE49-F238E27FC236}">
                    <a16:creationId xmlns:a16="http://schemas.microsoft.com/office/drawing/2014/main" id="{DFE5D7B6-D15B-C817-58E3-8A405B72779F}"/>
                  </a:ext>
                </a:extLst>
              </p:cNvPr>
              <p:cNvGrpSpPr/>
              <p:nvPr/>
            </p:nvGrpSpPr>
            <p:grpSpPr>
              <a:xfrm>
                <a:off x="5765653" y="2549301"/>
                <a:ext cx="660703" cy="3318098"/>
                <a:chOff x="5765653" y="2549301"/>
                <a:chExt cx="660703" cy="3318098"/>
              </a:xfrm>
            </p:grpSpPr>
            <p:sp>
              <p:nvSpPr>
                <p:cNvPr id="34" name="Freihandform 33">
                  <a:extLst>
                    <a:ext uri="{FF2B5EF4-FFF2-40B4-BE49-F238E27FC236}">
                      <a16:creationId xmlns:a16="http://schemas.microsoft.com/office/drawing/2014/main" id="{378CC16C-CA1C-F5A0-35B3-904E47623496}"/>
                    </a:ext>
                  </a:extLst>
                </p:cNvPr>
                <p:cNvSpPr/>
                <p:nvPr/>
              </p:nvSpPr>
              <p:spPr>
                <a:xfrm>
                  <a:off x="5765653" y="2549301"/>
                  <a:ext cx="660703" cy="3318098"/>
                </a:xfrm>
                <a:custGeom>
                  <a:avLst/>
                  <a:gdLst>
                    <a:gd name="connsiteX0" fmla="*/ 562579 w 660703"/>
                    <a:gd name="connsiteY0" fmla="*/ 3318098 h 3318098"/>
                    <a:gd name="connsiteX1" fmla="*/ 98125 w 660703"/>
                    <a:gd name="connsiteY1" fmla="*/ 3318098 h 3318098"/>
                    <a:gd name="connsiteX2" fmla="*/ 0 w 660703"/>
                    <a:gd name="connsiteY2" fmla="*/ 3219974 h 3318098"/>
                    <a:gd name="connsiteX3" fmla="*/ 0 w 660703"/>
                    <a:gd name="connsiteY3" fmla="*/ 98125 h 3318098"/>
                    <a:gd name="connsiteX4" fmla="*/ 98125 w 660703"/>
                    <a:gd name="connsiteY4" fmla="*/ 0 h 3318098"/>
                    <a:gd name="connsiteX5" fmla="*/ 562579 w 660703"/>
                    <a:gd name="connsiteY5" fmla="*/ 0 h 3318098"/>
                    <a:gd name="connsiteX6" fmla="*/ 660703 w 660703"/>
                    <a:gd name="connsiteY6" fmla="*/ 98125 h 3318098"/>
                    <a:gd name="connsiteX7" fmla="*/ 660703 w 660703"/>
                    <a:gd name="connsiteY7" fmla="*/ 3219974 h 3318098"/>
                    <a:gd name="connsiteX8" fmla="*/ 562579 w 660703"/>
                    <a:gd name="connsiteY8" fmla="*/ 3318098 h 3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03" h="3318098">
                      <a:moveTo>
                        <a:pt x="562579" y="3318098"/>
                      </a:moveTo>
                      <a:lnTo>
                        <a:pt x="98125" y="3318098"/>
                      </a:lnTo>
                      <a:cubicBezTo>
                        <a:pt x="43931" y="3318098"/>
                        <a:pt x="0" y="3274168"/>
                        <a:pt x="0" y="3219974"/>
                      </a:cubicBezTo>
                      <a:lnTo>
                        <a:pt x="0" y="98125"/>
                      </a:lnTo>
                      <a:cubicBezTo>
                        <a:pt x="0" y="43931"/>
                        <a:pt x="43931" y="0"/>
                        <a:pt x="98125" y="0"/>
                      </a:cubicBezTo>
                      <a:lnTo>
                        <a:pt x="562579" y="0"/>
                      </a:lnTo>
                      <a:cubicBezTo>
                        <a:pt x="616773" y="0"/>
                        <a:pt x="660703" y="43931"/>
                        <a:pt x="660703" y="98125"/>
                      </a:cubicBezTo>
                      <a:lnTo>
                        <a:pt x="660703" y="3219974"/>
                      </a:lnTo>
                      <a:cubicBezTo>
                        <a:pt x="660703" y="3274168"/>
                        <a:pt x="616773" y="3318098"/>
                        <a:pt x="562579" y="3318098"/>
                      </a:cubicBezTo>
                      <a:close/>
                    </a:path>
                  </a:pathLst>
                </a:custGeom>
                <a:solidFill>
                  <a:schemeClr val="accent5"/>
                </a:solidFill>
                <a:ln w="9812" cap="flat">
                  <a:noFill/>
                  <a:prstDash val="solid"/>
                  <a:miter/>
                </a:ln>
              </p:spPr>
              <p:txBody>
                <a:bodyPr rtlCol="0" anchor="ctr"/>
                <a:lstStyle/>
                <a:p>
                  <a:endParaRPr lang="en-US"/>
                </a:p>
              </p:txBody>
            </p:sp>
            <p:sp>
              <p:nvSpPr>
                <p:cNvPr id="35" name="Freihandform 34">
                  <a:extLst>
                    <a:ext uri="{FF2B5EF4-FFF2-40B4-BE49-F238E27FC236}">
                      <a16:creationId xmlns:a16="http://schemas.microsoft.com/office/drawing/2014/main" id="{00B3B39C-64DC-7641-5447-C9D59EBEEC2F}"/>
                    </a:ext>
                  </a:extLst>
                </p:cNvPr>
                <p:cNvSpPr/>
                <p:nvPr/>
              </p:nvSpPr>
              <p:spPr>
                <a:xfrm>
                  <a:off x="5994607" y="2549301"/>
                  <a:ext cx="431748" cy="3318098"/>
                </a:xfrm>
                <a:custGeom>
                  <a:avLst/>
                  <a:gdLst>
                    <a:gd name="connsiteX0" fmla="*/ 333624 w 431748"/>
                    <a:gd name="connsiteY0" fmla="*/ 0 h 3318098"/>
                    <a:gd name="connsiteX1" fmla="*/ 0 w 431748"/>
                    <a:gd name="connsiteY1" fmla="*/ 0 h 3318098"/>
                    <a:gd name="connsiteX2" fmla="*/ 98125 w 431748"/>
                    <a:gd name="connsiteY2" fmla="*/ 98125 h 3318098"/>
                    <a:gd name="connsiteX3" fmla="*/ 98125 w 431748"/>
                    <a:gd name="connsiteY3" fmla="*/ 3219974 h 3318098"/>
                    <a:gd name="connsiteX4" fmla="*/ 0 w 431748"/>
                    <a:gd name="connsiteY4" fmla="*/ 3318098 h 3318098"/>
                    <a:gd name="connsiteX5" fmla="*/ 333624 w 431748"/>
                    <a:gd name="connsiteY5" fmla="*/ 3318098 h 3318098"/>
                    <a:gd name="connsiteX6" fmla="*/ 431749 w 431748"/>
                    <a:gd name="connsiteY6" fmla="*/ 3219974 h 3318098"/>
                    <a:gd name="connsiteX7" fmla="*/ 431749 w 431748"/>
                    <a:gd name="connsiteY7" fmla="*/ 98125 h 3318098"/>
                    <a:gd name="connsiteX8" fmla="*/ 333624 w 431748"/>
                    <a:gd name="connsiteY8" fmla="*/ 0 h 3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748" h="3318098">
                      <a:moveTo>
                        <a:pt x="333624" y="0"/>
                      </a:moveTo>
                      <a:lnTo>
                        <a:pt x="0" y="0"/>
                      </a:lnTo>
                      <a:cubicBezTo>
                        <a:pt x="54194" y="0"/>
                        <a:pt x="98125" y="43931"/>
                        <a:pt x="98125" y="98125"/>
                      </a:cubicBezTo>
                      <a:lnTo>
                        <a:pt x="98125" y="3219974"/>
                      </a:lnTo>
                      <a:cubicBezTo>
                        <a:pt x="98125" y="3274168"/>
                        <a:pt x="54194" y="3318098"/>
                        <a:pt x="0" y="3318098"/>
                      </a:cubicBezTo>
                      <a:lnTo>
                        <a:pt x="333624" y="3318098"/>
                      </a:lnTo>
                      <a:cubicBezTo>
                        <a:pt x="387818" y="3318098"/>
                        <a:pt x="431749" y="3274168"/>
                        <a:pt x="431749" y="3219974"/>
                      </a:cubicBezTo>
                      <a:lnTo>
                        <a:pt x="431749" y="98125"/>
                      </a:lnTo>
                      <a:cubicBezTo>
                        <a:pt x="431749" y="43931"/>
                        <a:pt x="387818" y="0"/>
                        <a:pt x="333624" y="0"/>
                      </a:cubicBezTo>
                      <a:close/>
                    </a:path>
                  </a:pathLst>
                </a:custGeom>
                <a:solidFill>
                  <a:schemeClr val="accent6"/>
                </a:solidFill>
                <a:ln w="9812"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7483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schichte &quot;Sturm im Wald&quot; 05">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A6C6E290-17F4-0004-563B-144C92432061}"/>
              </a:ext>
            </a:extLst>
          </p:cNvPr>
          <p:cNvSpPr/>
          <p:nvPr userDrawn="1"/>
        </p:nvSpPr>
        <p:spPr>
          <a:xfrm>
            <a:off x="371475" y="1268413"/>
            <a:ext cx="11449050" cy="5221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hteck 2">
            <a:extLst>
              <a:ext uri="{FF2B5EF4-FFF2-40B4-BE49-F238E27FC236}">
                <a16:creationId xmlns:a16="http://schemas.microsoft.com/office/drawing/2014/main" id="{4792665B-F33A-3AD4-B16E-84035F6ECDF4}"/>
              </a:ext>
            </a:extLst>
          </p:cNvPr>
          <p:cNvSpPr/>
          <p:nvPr userDrawn="1"/>
        </p:nvSpPr>
        <p:spPr>
          <a:xfrm>
            <a:off x="1271481" y="1534729"/>
            <a:ext cx="10054245" cy="4801314"/>
          </a:xfrm>
          <a:prstGeom prst="rect">
            <a:avLst/>
          </a:prstGeom>
        </p:spPr>
        <p:txBody>
          <a:bodyPr wrap="square" lIns="0" tIns="0" rIns="0" bIns="0">
            <a:spAutoFit/>
          </a:bodyPr>
          <a:lstStyle/>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Der Eule fiel das Fliegen noch immer schwer, weil ein abgebrochener Ast ihren </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Flügel verletzt hatte. </a:t>
            </a:r>
          </a:p>
          <a:p>
            <a:pPr marL="457200" indent="-457200">
              <a:lnSpc>
                <a:spcPct val="120000"/>
              </a:lnSpc>
              <a:buClr>
                <a:schemeClr val="bg1">
                  <a:lumMod val="50000"/>
                </a:schemeClr>
              </a:buClr>
              <a:buSzPct val="70000"/>
              <a:buFont typeface="+mj-lt"/>
              <a:buAutoNum type="arabicParenR" startAt="23"/>
            </a:pPr>
            <a:endParaRPr lang="de-DE" sz="2000" dirty="0">
              <a:solidFill>
                <a:srgbClr val="000000"/>
              </a:solidFill>
              <a:latin typeface="Arial" panose="020B0604020202020204" pitchFamily="34" charset="0"/>
              <a:cs typeface="Times New Roman" panose="02020603050405020304" pitchFamily="18" charset="0"/>
            </a:endParaRP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Doch am schlimmsten hatte es den Dachs getroffen. Von einem großen </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Steinhaufen hatte sich ein Stein gelöst und war ihm auf den Fuß gerollt. Er musste </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sogar zum Arzt. Das Wildschwein dagegen war noch einmal mit dem Schrecken </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davongekommen. Als es das Unterholz verlassen wollte, war ein loser Ast von </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einem Baum heruntergekracht und ihm genau vor die Füße gefallen. Dennoch hatten</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die Tiere insgesamt großes Glück. Alles hätte viel schlimmer kommen können. </a:t>
            </a:r>
          </a:p>
          <a:p>
            <a:pPr marL="457200" indent="-457200">
              <a:lnSpc>
                <a:spcPct val="120000"/>
              </a:lnSpc>
              <a:buClr>
                <a:schemeClr val="bg1">
                  <a:lumMod val="50000"/>
                </a:schemeClr>
              </a:buClr>
              <a:buSzPct val="70000"/>
              <a:buFont typeface="+mj-lt"/>
              <a:buAutoNum type="arabicParenR" startAt="23"/>
            </a:pPr>
            <a:endParaRPr lang="de-DE" sz="2000" dirty="0">
              <a:solidFill>
                <a:srgbClr val="000000"/>
              </a:solidFill>
              <a:latin typeface="Arial" panose="020B0604020202020204" pitchFamily="34" charset="0"/>
              <a:cs typeface="Times New Roman" panose="02020603050405020304" pitchFamily="18" charset="0"/>
            </a:endParaRP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Damit alle Tiere im Wald erfahren könnten, was wirklich passiert war, wollte der</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Specht nun einen Zeitungsbericht verfassen. Alle Anwesenden setzten sich in einen</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Kreis und erzählten ihm in Ruhe, was sie gesehen oder gehört hatten.</a:t>
            </a:r>
          </a:p>
        </p:txBody>
      </p:sp>
      <p:grpSp>
        <p:nvGrpSpPr>
          <p:cNvPr id="4" name="Gruppieren 3">
            <a:extLst>
              <a:ext uri="{FF2B5EF4-FFF2-40B4-BE49-F238E27FC236}">
                <a16:creationId xmlns:a16="http://schemas.microsoft.com/office/drawing/2014/main" id="{5EB6556A-666F-E11F-1693-4A372DD9A43A}"/>
              </a:ext>
            </a:extLst>
          </p:cNvPr>
          <p:cNvGrpSpPr/>
          <p:nvPr userDrawn="1"/>
        </p:nvGrpSpPr>
        <p:grpSpPr>
          <a:xfrm>
            <a:off x="742950" y="368301"/>
            <a:ext cx="1080000" cy="1080000"/>
            <a:chOff x="742950" y="368301"/>
            <a:chExt cx="1080000" cy="1080000"/>
          </a:xfrm>
        </p:grpSpPr>
        <p:sp>
          <p:nvSpPr>
            <p:cNvPr id="5" name="Oval 4">
              <a:extLst>
                <a:ext uri="{FF2B5EF4-FFF2-40B4-BE49-F238E27FC236}">
                  <a16:creationId xmlns:a16="http://schemas.microsoft.com/office/drawing/2014/main" id="{C10AB73E-2F5B-67D0-7DD4-B6F9317511D3}"/>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6" name="Grafik 14">
              <a:extLst>
                <a:ext uri="{FF2B5EF4-FFF2-40B4-BE49-F238E27FC236}">
                  <a16:creationId xmlns:a16="http://schemas.microsoft.com/office/drawing/2014/main" id="{2BEC2C70-A71B-F9AB-0CB3-4F16B75AFC5B}"/>
                </a:ext>
              </a:extLst>
            </p:cNvPr>
            <p:cNvGrpSpPr/>
            <p:nvPr/>
          </p:nvGrpSpPr>
          <p:grpSpPr>
            <a:xfrm>
              <a:off x="1008787" y="632473"/>
              <a:ext cx="548327" cy="551657"/>
              <a:chOff x="3672318" y="990600"/>
              <a:chExt cx="4847362" cy="4876799"/>
            </a:xfrm>
          </p:grpSpPr>
          <p:grpSp>
            <p:nvGrpSpPr>
              <p:cNvPr id="7" name="Grafik 14">
                <a:extLst>
                  <a:ext uri="{FF2B5EF4-FFF2-40B4-BE49-F238E27FC236}">
                    <a16:creationId xmlns:a16="http://schemas.microsoft.com/office/drawing/2014/main" id="{FA23A50B-C374-3FB6-AC64-14C42D09F9C1}"/>
                  </a:ext>
                </a:extLst>
              </p:cNvPr>
              <p:cNvGrpSpPr/>
              <p:nvPr/>
            </p:nvGrpSpPr>
            <p:grpSpPr>
              <a:xfrm>
                <a:off x="4680422" y="990600"/>
                <a:ext cx="2831154" cy="1558701"/>
                <a:chOff x="4680422" y="990600"/>
                <a:chExt cx="2831154" cy="1558701"/>
              </a:xfrm>
            </p:grpSpPr>
            <p:sp>
              <p:nvSpPr>
                <p:cNvPr id="19" name="Freihandform 18">
                  <a:extLst>
                    <a:ext uri="{FF2B5EF4-FFF2-40B4-BE49-F238E27FC236}">
                      <a16:creationId xmlns:a16="http://schemas.microsoft.com/office/drawing/2014/main" id="{30BBA2A2-7D96-CDE4-EA59-5F7120ED4ADF}"/>
                    </a:ext>
                  </a:extLst>
                </p:cNvPr>
                <p:cNvSpPr/>
                <p:nvPr/>
              </p:nvSpPr>
              <p:spPr>
                <a:xfrm>
                  <a:off x="4680422" y="990600"/>
                  <a:ext cx="1415577" cy="1558701"/>
                </a:xfrm>
                <a:custGeom>
                  <a:avLst/>
                  <a:gdLst>
                    <a:gd name="connsiteX0" fmla="*/ 1415577 w 1415577"/>
                    <a:gd name="connsiteY0" fmla="*/ 1558702 h 1558701"/>
                    <a:gd name="connsiteX1" fmla="*/ 0 w 1415577"/>
                    <a:gd name="connsiteY1" fmla="*/ 0 h 1558701"/>
                    <a:gd name="connsiteX2" fmla="*/ 0 w 1415577"/>
                    <a:gd name="connsiteY2" fmla="*/ 1558702 h 1558701"/>
                  </a:gdLst>
                  <a:ahLst/>
                  <a:cxnLst>
                    <a:cxn ang="0">
                      <a:pos x="connsiteX0" y="connsiteY0"/>
                    </a:cxn>
                    <a:cxn ang="0">
                      <a:pos x="connsiteX1" y="connsiteY1"/>
                    </a:cxn>
                    <a:cxn ang="0">
                      <a:pos x="connsiteX2" y="connsiteY2"/>
                    </a:cxn>
                  </a:cxnLst>
                  <a:rect l="l" t="t" r="r" b="b"/>
                  <a:pathLst>
                    <a:path w="1415577" h="1558701">
                      <a:moveTo>
                        <a:pt x="1415577" y="1558702"/>
                      </a:moveTo>
                      <a:cubicBezTo>
                        <a:pt x="1415577" y="1558702"/>
                        <a:pt x="1293804" y="505342"/>
                        <a:pt x="0" y="0"/>
                      </a:cubicBezTo>
                      <a:lnTo>
                        <a:pt x="0" y="1558702"/>
                      </a:lnTo>
                      <a:close/>
                    </a:path>
                  </a:pathLst>
                </a:custGeom>
                <a:solidFill>
                  <a:schemeClr val="bg1">
                    <a:lumMod val="95000"/>
                  </a:schemeClr>
                </a:solidFill>
                <a:ln w="9812"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77650FB1-4EA9-FD02-00B3-F1073CAF3472}"/>
                    </a:ext>
                  </a:extLst>
                </p:cNvPr>
                <p:cNvSpPr/>
                <p:nvPr/>
              </p:nvSpPr>
              <p:spPr>
                <a:xfrm>
                  <a:off x="6096000" y="990600"/>
                  <a:ext cx="1415577" cy="1558701"/>
                </a:xfrm>
                <a:custGeom>
                  <a:avLst/>
                  <a:gdLst>
                    <a:gd name="connsiteX0" fmla="*/ 0 w 1415577"/>
                    <a:gd name="connsiteY0" fmla="*/ 1558702 h 1558701"/>
                    <a:gd name="connsiteX1" fmla="*/ 1415577 w 1415577"/>
                    <a:gd name="connsiteY1" fmla="*/ 0 h 1558701"/>
                    <a:gd name="connsiteX2" fmla="*/ 1415577 w 1415577"/>
                    <a:gd name="connsiteY2" fmla="*/ 1558702 h 1558701"/>
                  </a:gdLst>
                  <a:ahLst/>
                  <a:cxnLst>
                    <a:cxn ang="0">
                      <a:pos x="connsiteX0" y="connsiteY0"/>
                    </a:cxn>
                    <a:cxn ang="0">
                      <a:pos x="connsiteX1" y="connsiteY1"/>
                    </a:cxn>
                    <a:cxn ang="0">
                      <a:pos x="connsiteX2" y="connsiteY2"/>
                    </a:cxn>
                  </a:cxnLst>
                  <a:rect l="l" t="t" r="r" b="b"/>
                  <a:pathLst>
                    <a:path w="1415577" h="1558701">
                      <a:moveTo>
                        <a:pt x="0" y="1558702"/>
                      </a:moveTo>
                      <a:cubicBezTo>
                        <a:pt x="0" y="1558702"/>
                        <a:pt x="121773" y="505342"/>
                        <a:pt x="1415577" y="0"/>
                      </a:cubicBezTo>
                      <a:lnTo>
                        <a:pt x="1415577" y="1558702"/>
                      </a:lnTo>
                      <a:close/>
                    </a:path>
                  </a:pathLst>
                </a:custGeom>
                <a:solidFill>
                  <a:schemeClr val="bg1">
                    <a:lumMod val="85000"/>
                  </a:schemeClr>
                </a:solidFill>
                <a:ln w="9812" cap="flat">
                  <a:noFill/>
                  <a:prstDash val="solid"/>
                  <a:miter/>
                </a:ln>
              </p:spPr>
              <p:txBody>
                <a:bodyPr rtlCol="0" anchor="ctr"/>
                <a:lstStyle/>
                <a:p>
                  <a:endParaRPr lang="en-US"/>
                </a:p>
              </p:txBody>
            </p:sp>
          </p:grpSp>
          <p:grpSp>
            <p:nvGrpSpPr>
              <p:cNvPr id="8" name="Grafik 14">
                <a:extLst>
                  <a:ext uri="{FF2B5EF4-FFF2-40B4-BE49-F238E27FC236}">
                    <a16:creationId xmlns:a16="http://schemas.microsoft.com/office/drawing/2014/main" id="{6D8D129D-92F3-45A4-65BD-9676BBF149A4}"/>
                  </a:ext>
                </a:extLst>
              </p:cNvPr>
              <p:cNvGrpSpPr/>
              <p:nvPr/>
            </p:nvGrpSpPr>
            <p:grpSpPr>
              <a:xfrm>
                <a:off x="3924371" y="1229739"/>
                <a:ext cx="4343256" cy="1510689"/>
                <a:chOff x="3924371" y="1229739"/>
                <a:chExt cx="4343256" cy="1510689"/>
              </a:xfrm>
            </p:grpSpPr>
            <p:sp>
              <p:nvSpPr>
                <p:cNvPr id="17" name="Freihandform 16">
                  <a:extLst>
                    <a:ext uri="{FF2B5EF4-FFF2-40B4-BE49-F238E27FC236}">
                      <a16:creationId xmlns:a16="http://schemas.microsoft.com/office/drawing/2014/main" id="{50A842A6-522A-3157-55AE-D201FC6B0C58}"/>
                    </a:ext>
                  </a:extLst>
                </p:cNvPr>
                <p:cNvSpPr/>
                <p:nvPr/>
              </p:nvSpPr>
              <p:spPr>
                <a:xfrm>
                  <a:off x="3924371" y="1229739"/>
                  <a:ext cx="2187230" cy="1510679"/>
                </a:xfrm>
                <a:custGeom>
                  <a:avLst/>
                  <a:gdLst>
                    <a:gd name="connsiteX0" fmla="*/ 2187230 w 2187230"/>
                    <a:gd name="connsiteY0" fmla="*/ 1319562 h 1510679"/>
                    <a:gd name="connsiteX1" fmla="*/ 268823 w 2187230"/>
                    <a:gd name="connsiteY1" fmla="*/ 0 h 1510679"/>
                    <a:gd name="connsiteX2" fmla="*/ 0 w 2187230"/>
                    <a:gd name="connsiteY2" fmla="*/ 273160 h 1510679"/>
                    <a:gd name="connsiteX3" fmla="*/ 1860259 w 2187230"/>
                    <a:gd name="connsiteY3" fmla="*/ 1510680 h 1510679"/>
                  </a:gdLst>
                  <a:ahLst/>
                  <a:cxnLst>
                    <a:cxn ang="0">
                      <a:pos x="connsiteX0" y="connsiteY0"/>
                    </a:cxn>
                    <a:cxn ang="0">
                      <a:pos x="connsiteX1" y="connsiteY1"/>
                    </a:cxn>
                    <a:cxn ang="0">
                      <a:pos x="connsiteX2" y="connsiteY2"/>
                    </a:cxn>
                    <a:cxn ang="0">
                      <a:pos x="connsiteX3" y="connsiteY3"/>
                    </a:cxn>
                  </a:cxnLst>
                  <a:rect l="l" t="t" r="r" b="b"/>
                  <a:pathLst>
                    <a:path w="2187230" h="1510679">
                      <a:moveTo>
                        <a:pt x="2187230" y="1319562"/>
                      </a:moveTo>
                      <a:cubicBezTo>
                        <a:pt x="1622297" y="310163"/>
                        <a:pt x="268823" y="0"/>
                        <a:pt x="268823" y="0"/>
                      </a:cubicBezTo>
                      <a:lnTo>
                        <a:pt x="0" y="273160"/>
                      </a:lnTo>
                      <a:lnTo>
                        <a:pt x="1860259" y="1510680"/>
                      </a:lnTo>
                      <a:close/>
                    </a:path>
                  </a:pathLst>
                </a:custGeom>
                <a:solidFill>
                  <a:schemeClr val="bg1">
                    <a:lumMod val="85000"/>
                  </a:schemeClr>
                </a:solidFill>
                <a:ln w="9812"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DEB7FEFA-7408-F932-2AD8-13E33573024E}"/>
                    </a:ext>
                  </a:extLst>
                </p:cNvPr>
                <p:cNvSpPr/>
                <p:nvPr/>
              </p:nvSpPr>
              <p:spPr>
                <a:xfrm>
                  <a:off x="6080398" y="1229739"/>
                  <a:ext cx="2187229" cy="1510689"/>
                </a:xfrm>
                <a:custGeom>
                  <a:avLst/>
                  <a:gdLst>
                    <a:gd name="connsiteX0" fmla="*/ 0 w 2187229"/>
                    <a:gd name="connsiteY0" fmla="*/ 1319562 h 1510689"/>
                    <a:gd name="connsiteX1" fmla="*/ 1918407 w 2187229"/>
                    <a:gd name="connsiteY1" fmla="*/ 0 h 1510689"/>
                    <a:gd name="connsiteX2" fmla="*/ 2187230 w 2187229"/>
                    <a:gd name="connsiteY2" fmla="*/ 273160 h 1510689"/>
                    <a:gd name="connsiteX3" fmla="*/ 326961 w 2187229"/>
                    <a:gd name="connsiteY3" fmla="*/ 1510689 h 1510689"/>
                  </a:gdLst>
                  <a:ahLst/>
                  <a:cxnLst>
                    <a:cxn ang="0">
                      <a:pos x="connsiteX0" y="connsiteY0"/>
                    </a:cxn>
                    <a:cxn ang="0">
                      <a:pos x="connsiteX1" y="connsiteY1"/>
                    </a:cxn>
                    <a:cxn ang="0">
                      <a:pos x="connsiteX2" y="connsiteY2"/>
                    </a:cxn>
                    <a:cxn ang="0">
                      <a:pos x="connsiteX3" y="connsiteY3"/>
                    </a:cxn>
                  </a:cxnLst>
                  <a:rect l="l" t="t" r="r" b="b"/>
                  <a:pathLst>
                    <a:path w="2187229" h="1510689">
                      <a:moveTo>
                        <a:pt x="0" y="1319562"/>
                      </a:moveTo>
                      <a:cubicBezTo>
                        <a:pt x="564934" y="310163"/>
                        <a:pt x="1918407" y="0"/>
                        <a:pt x="1918407" y="0"/>
                      </a:cubicBezTo>
                      <a:lnTo>
                        <a:pt x="2187230" y="273160"/>
                      </a:lnTo>
                      <a:lnTo>
                        <a:pt x="326961" y="1510689"/>
                      </a:lnTo>
                      <a:close/>
                    </a:path>
                  </a:pathLst>
                </a:custGeom>
                <a:solidFill>
                  <a:schemeClr val="bg1">
                    <a:lumMod val="95000"/>
                  </a:schemeClr>
                </a:solidFill>
                <a:ln w="9812" cap="flat">
                  <a:noFill/>
                  <a:prstDash val="solid"/>
                  <a:miter/>
                </a:ln>
              </p:spPr>
              <p:txBody>
                <a:bodyPr rtlCol="0" anchor="ctr"/>
                <a:lstStyle/>
                <a:p>
                  <a:endParaRPr lang="en-US"/>
                </a:p>
              </p:txBody>
            </p:sp>
          </p:grpSp>
          <p:sp>
            <p:nvSpPr>
              <p:cNvPr id="9" name="Freihandform 8">
                <a:extLst>
                  <a:ext uri="{FF2B5EF4-FFF2-40B4-BE49-F238E27FC236}">
                    <a16:creationId xmlns:a16="http://schemas.microsoft.com/office/drawing/2014/main" id="{B568BD78-B252-8229-B145-672439B5E0FF}"/>
                  </a:ext>
                </a:extLst>
              </p:cNvPr>
              <p:cNvSpPr/>
              <p:nvPr/>
            </p:nvSpPr>
            <p:spPr>
              <a:xfrm>
                <a:off x="6328231" y="1441296"/>
                <a:ext cx="2191449" cy="4356591"/>
              </a:xfrm>
              <a:custGeom>
                <a:avLst/>
                <a:gdLst>
                  <a:gd name="connsiteX0" fmla="*/ 2141436 w 2191449"/>
                  <a:gd name="connsiteY0" fmla="*/ 3276739 h 4356591"/>
                  <a:gd name="connsiteX1" fmla="*/ 244360 w 2191449"/>
                  <a:gd name="connsiteY1" fmla="*/ 4343846 h 4356591"/>
                  <a:gd name="connsiteX2" fmla="*/ 98125 w 2191449"/>
                  <a:gd name="connsiteY2" fmla="*/ 4258320 h 4356591"/>
                  <a:gd name="connsiteX3" fmla="*/ 0 w 2191449"/>
                  <a:gd name="connsiteY3" fmla="*/ 2699098 h 4356591"/>
                  <a:gd name="connsiteX4" fmla="*/ 98125 w 2191449"/>
                  <a:gd name="connsiteY4" fmla="*/ 1165379 h 4356591"/>
                  <a:gd name="connsiteX5" fmla="*/ 148139 w 2191449"/>
                  <a:gd name="connsiteY5" fmla="*/ 1079853 h 4356591"/>
                  <a:gd name="connsiteX6" fmla="*/ 2045214 w 2191449"/>
                  <a:gd name="connsiteY6" fmla="*/ 12746 h 4356591"/>
                  <a:gd name="connsiteX7" fmla="*/ 2191450 w 2191449"/>
                  <a:gd name="connsiteY7" fmla="*/ 98272 h 4356591"/>
                  <a:gd name="connsiteX8" fmla="*/ 2191450 w 2191449"/>
                  <a:gd name="connsiteY8" fmla="*/ 3191203 h 4356591"/>
                  <a:gd name="connsiteX9" fmla="*/ 2141436 w 2191449"/>
                  <a:gd name="connsiteY9" fmla="*/ 3276739 h 43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49" h="4356591">
                    <a:moveTo>
                      <a:pt x="2141436" y="3276739"/>
                    </a:moveTo>
                    <a:lnTo>
                      <a:pt x="244360" y="4343846"/>
                    </a:lnTo>
                    <a:cubicBezTo>
                      <a:pt x="178950" y="4380642"/>
                      <a:pt x="98125" y="4333376"/>
                      <a:pt x="98125" y="4258320"/>
                    </a:cubicBezTo>
                    <a:lnTo>
                      <a:pt x="0" y="2699098"/>
                    </a:lnTo>
                    <a:lnTo>
                      <a:pt x="98125" y="1165379"/>
                    </a:lnTo>
                    <a:cubicBezTo>
                      <a:pt x="98125" y="1129926"/>
                      <a:pt x="117249" y="1097231"/>
                      <a:pt x="148139" y="1079853"/>
                    </a:cubicBezTo>
                    <a:lnTo>
                      <a:pt x="2045214" y="12746"/>
                    </a:lnTo>
                    <a:cubicBezTo>
                      <a:pt x="2110624" y="-24050"/>
                      <a:pt x="2191450" y="23216"/>
                      <a:pt x="2191450" y="98272"/>
                    </a:cubicBezTo>
                    <a:lnTo>
                      <a:pt x="2191450" y="3191203"/>
                    </a:lnTo>
                    <a:cubicBezTo>
                      <a:pt x="2191450" y="3226666"/>
                      <a:pt x="2172325" y="3259361"/>
                      <a:pt x="2141436" y="3276739"/>
                    </a:cubicBezTo>
                    <a:close/>
                  </a:path>
                </a:pathLst>
              </a:custGeom>
              <a:solidFill>
                <a:schemeClr val="accent5"/>
              </a:solidFill>
              <a:ln w="9812" cap="flat">
                <a:noFill/>
                <a:prstDash val="solid"/>
                <a:miter/>
              </a:ln>
            </p:spPr>
            <p:txBody>
              <a:bodyPr rtlCol="0" anchor="ctr"/>
              <a:lstStyle/>
              <a:p>
                <a:endParaRPr lang="en-US"/>
              </a:p>
            </p:txBody>
          </p:sp>
          <p:sp>
            <p:nvSpPr>
              <p:cNvPr id="10" name="Freihandform 9">
                <a:extLst>
                  <a:ext uri="{FF2B5EF4-FFF2-40B4-BE49-F238E27FC236}">
                    <a16:creationId xmlns:a16="http://schemas.microsoft.com/office/drawing/2014/main" id="{DFCC37B5-439F-38C5-79D9-CC582742FFEB}"/>
                  </a:ext>
                </a:extLst>
              </p:cNvPr>
              <p:cNvSpPr/>
              <p:nvPr/>
            </p:nvSpPr>
            <p:spPr>
              <a:xfrm>
                <a:off x="6426356" y="1441316"/>
                <a:ext cx="2093324" cy="4356567"/>
              </a:xfrm>
              <a:custGeom>
                <a:avLst/>
                <a:gdLst>
                  <a:gd name="connsiteX0" fmla="*/ 1947089 w 2093324"/>
                  <a:gd name="connsiteY0" fmla="*/ 12747 h 4356567"/>
                  <a:gd name="connsiteX1" fmla="*/ 1700826 w 2093324"/>
                  <a:gd name="connsiteY1" fmla="*/ 151269 h 4356567"/>
                  <a:gd name="connsiteX2" fmla="*/ 1700826 w 2093324"/>
                  <a:gd name="connsiteY2" fmla="*/ 3191194 h 4356567"/>
                  <a:gd name="connsiteX3" fmla="*/ 1650812 w 2093324"/>
                  <a:gd name="connsiteY3" fmla="*/ 3276719 h 4356567"/>
                  <a:gd name="connsiteX4" fmla="*/ 0 w 2093324"/>
                  <a:gd name="connsiteY4" fmla="*/ 4205303 h 4356567"/>
                  <a:gd name="connsiteX5" fmla="*/ 0 w 2093324"/>
                  <a:gd name="connsiteY5" fmla="*/ 4258301 h 4356567"/>
                  <a:gd name="connsiteX6" fmla="*/ 146235 w 2093324"/>
                  <a:gd name="connsiteY6" fmla="*/ 4343826 h 4356567"/>
                  <a:gd name="connsiteX7" fmla="*/ 2043311 w 2093324"/>
                  <a:gd name="connsiteY7" fmla="*/ 3276719 h 4356567"/>
                  <a:gd name="connsiteX8" fmla="*/ 2093325 w 2093324"/>
                  <a:gd name="connsiteY8" fmla="*/ 3191194 h 4356567"/>
                  <a:gd name="connsiteX9" fmla="*/ 2093325 w 2093324"/>
                  <a:gd name="connsiteY9" fmla="*/ 98262 h 4356567"/>
                  <a:gd name="connsiteX10" fmla="*/ 1947089 w 2093324"/>
                  <a:gd name="connsiteY10" fmla="*/ 12747 h 435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3324" h="4356567">
                    <a:moveTo>
                      <a:pt x="1947089" y="12747"/>
                    </a:moveTo>
                    <a:lnTo>
                      <a:pt x="1700826" y="151269"/>
                    </a:lnTo>
                    <a:lnTo>
                      <a:pt x="1700826" y="3191194"/>
                    </a:lnTo>
                    <a:cubicBezTo>
                      <a:pt x="1700826" y="3226646"/>
                      <a:pt x="1681701" y="3259342"/>
                      <a:pt x="1650812" y="3276719"/>
                    </a:cubicBezTo>
                    <a:lnTo>
                      <a:pt x="0" y="4205303"/>
                    </a:lnTo>
                    <a:lnTo>
                      <a:pt x="0" y="4258301"/>
                    </a:lnTo>
                    <a:cubicBezTo>
                      <a:pt x="0" y="4333346"/>
                      <a:pt x="80825" y="4380613"/>
                      <a:pt x="146235" y="4343826"/>
                    </a:cubicBezTo>
                    <a:lnTo>
                      <a:pt x="2043311" y="3276719"/>
                    </a:lnTo>
                    <a:cubicBezTo>
                      <a:pt x="2074210" y="3259342"/>
                      <a:pt x="2093325" y="3226646"/>
                      <a:pt x="2093325" y="3191194"/>
                    </a:cubicBezTo>
                    <a:lnTo>
                      <a:pt x="2093325" y="98262"/>
                    </a:lnTo>
                    <a:cubicBezTo>
                      <a:pt x="2093325" y="23217"/>
                      <a:pt x="2012499" y="-24050"/>
                      <a:pt x="1947089" y="12747"/>
                    </a:cubicBezTo>
                    <a:close/>
                  </a:path>
                </a:pathLst>
              </a:custGeom>
              <a:solidFill>
                <a:schemeClr val="accent6"/>
              </a:solidFill>
              <a:ln w="9812" cap="flat">
                <a:noFill/>
                <a:prstDash val="solid"/>
                <a:miter/>
              </a:ln>
            </p:spPr>
            <p:txBody>
              <a:bodyPr rtlCol="0" anchor="ctr"/>
              <a:lstStyle/>
              <a:p>
                <a:endParaRPr lang="en-US"/>
              </a:p>
            </p:txBody>
          </p:sp>
          <p:sp>
            <p:nvSpPr>
              <p:cNvPr id="12" name="Freihandform 11">
                <a:extLst>
                  <a:ext uri="{FF2B5EF4-FFF2-40B4-BE49-F238E27FC236}">
                    <a16:creationId xmlns:a16="http://schemas.microsoft.com/office/drawing/2014/main" id="{EF6FF36F-A641-30FB-50FA-B1D73F06B2F6}"/>
                  </a:ext>
                </a:extLst>
              </p:cNvPr>
              <p:cNvSpPr/>
              <p:nvPr/>
            </p:nvSpPr>
            <p:spPr>
              <a:xfrm>
                <a:off x="3672318" y="1441311"/>
                <a:ext cx="2093324" cy="4356576"/>
              </a:xfrm>
              <a:custGeom>
                <a:avLst/>
                <a:gdLst>
                  <a:gd name="connsiteX0" fmla="*/ 1947099 w 2093324"/>
                  <a:gd name="connsiteY0" fmla="*/ 4343830 h 4356576"/>
                  <a:gd name="connsiteX1" fmla="*/ 50014 w 2093324"/>
                  <a:gd name="connsiteY1" fmla="*/ 3276724 h 4356576"/>
                  <a:gd name="connsiteX2" fmla="*/ 0 w 2093324"/>
                  <a:gd name="connsiteY2" fmla="*/ 3191198 h 4356576"/>
                  <a:gd name="connsiteX3" fmla="*/ 0 w 2093324"/>
                  <a:gd name="connsiteY3" fmla="*/ 98267 h 4356576"/>
                  <a:gd name="connsiteX4" fmla="*/ 146235 w 2093324"/>
                  <a:gd name="connsiteY4" fmla="*/ 12741 h 4356576"/>
                  <a:gd name="connsiteX5" fmla="*/ 2043311 w 2093324"/>
                  <a:gd name="connsiteY5" fmla="*/ 1079848 h 4356576"/>
                  <a:gd name="connsiteX6" fmla="*/ 2093325 w 2093324"/>
                  <a:gd name="connsiteY6" fmla="*/ 1165373 h 4356576"/>
                  <a:gd name="connsiteX7" fmla="*/ 2093325 w 2093324"/>
                  <a:gd name="connsiteY7" fmla="*/ 4258305 h 4356576"/>
                  <a:gd name="connsiteX8" fmla="*/ 1947099 w 2093324"/>
                  <a:gd name="connsiteY8" fmla="*/ 4343830 h 435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24" h="4356576">
                    <a:moveTo>
                      <a:pt x="1947099" y="4343830"/>
                    </a:moveTo>
                    <a:lnTo>
                      <a:pt x="50014" y="3276724"/>
                    </a:lnTo>
                    <a:cubicBezTo>
                      <a:pt x="19115" y="3259346"/>
                      <a:pt x="0" y="3226651"/>
                      <a:pt x="0" y="3191198"/>
                    </a:cubicBezTo>
                    <a:lnTo>
                      <a:pt x="0" y="98267"/>
                    </a:lnTo>
                    <a:cubicBezTo>
                      <a:pt x="0" y="23221"/>
                      <a:pt x="80825" y="-24046"/>
                      <a:pt x="146235" y="12741"/>
                    </a:cubicBezTo>
                    <a:lnTo>
                      <a:pt x="2043311" y="1079848"/>
                    </a:lnTo>
                    <a:cubicBezTo>
                      <a:pt x="2074210" y="1097226"/>
                      <a:pt x="2093325" y="1129921"/>
                      <a:pt x="2093325" y="1165373"/>
                    </a:cubicBezTo>
                    <a:lnTo>
                      <a:pt x="2093325" y="4258305"/>
                    </a:lnTo>
                    <a:cubicBezTo>
                      <a:pt x="2093325" y="4333360"/>
                      <a:pt x="2012509" y="4380627"/>
                      <a:pt x="1947099" y="4343830"/>
                    </a:cubicBezTo>
                    <a:close/>
                  </a:path>
                </a:pathLst>
              </a:custGeom>
              <a:solidFill>
                <a:schemeClr val="accent5"/>
              </a:solidFill>
              <a:ln w="9812"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70918B96-62CD-E06A-C935-2DB9254E99E0}"/>
                  </a:ext>
                </a:extLst>
              </p:cNvPr>
              <p:cNvSpPr/>
              <p:nvPr/>
            </p:nvSpPr>
            <p:spPr>
              <a:xfrm>
                <a:off x="3672318" y="1441316"/>
                <a:ext cx="2191449" cy="4356572"/>
              </a:xfrm>
              <a:custGeom>
                <a:avLst/>
                <a:gdLst>
                  <a:gd name="connsiteX0" fmla="*/ 2043311 w 2191449"/>
                  <a:gd name="connsiteY0" fmla="*/ 1079853 h 4356572"/>
                  <a:gd name="connsiteX1" fmla="*/ 146235 w 2191449"/>
                  <a:gd name="connsiteY1" fmla="*/ 12747 h 4356572"/>
                  <a:gd name="connsiteX2" fmla="*/ 0 w 2191449"/>
                  <a:gd name="connsiteY2" fmla="*/ 98262 h 4356572"/>
                  <a:gd name="connsiteX3" fmla="*/ 0 w 2191449"/>
                  <a:gd name="connsiteY3" fmla="*/ 151269 h 4356572"/>
                  <a:gd name="connsiteX4" fmla="*/ 1650812 w 2191449"/>
                  <a:gd name="connsiteY4" fmla="*/ 1079853 h 4356572"/>
                  <a:gd name="connsiteX5" fmla="*/ 1700826 w 2191449"/>
                  <a:gd name="connsiteY5" fmla="*/ 1165379 h 4356572"/>
                  <a:gd name="connsiteX6" fmla="*/ 1700826 w 2191449"/>
                  <a:gd name="connsiteY6" fmla="*/ 4205303 h 4356572"/>
                  <a:gd name="connsiteX7" fmla="*/ 1947089 w 2191449"/>
                  <a:gd name="connsiteY7" fmla="*/ 4343826 h 4356572"/>
                  <a:gd name="connsiteX8" fmla="*/ 2093325 w 2191449"/>
                  <a:gd name="connsiteY8" fmla="*/ 4258301 h 4356572"/>
                  <a:gd name="connsiteX9" fmla="*/ 2191449 w 2191449"/>
                  <a:gd name="connsiteY9" fmla="*/ 2703995 h 4356572"/>
                  <a:gd name="connsiteX10" fmla="*/ 2093325 w 2191449"/>
                  <a:gd name="connsiteY10" fmla="*/ 1165369 h 4356572"/>
                  <a:gd name="connsiteX11" fmla="*/ 2043311 w 2191449"/>
                  <a:gd name="connsiteY11" fmla="*/ 1079853 h 435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1449" h="4356572">
                    <a:moveTo>
                      <a:pt x="2043311" y="1079853"/>
                    </a:moveTo>
                    <a:lnTo>
                      <a:pt x="146235" y="12747"/>
                    </a:lnTo>
                    <a:cubicBezTo>
                      <a:pt x="80825" y="-24050"/>
                      <a:pt x="0" y="23217"/>
                      <a:pt x="0" y="98262"/>
                    </a:cubicBezTo>
                    <a:lnTo>
                      <a:pt x="0" y="151269"/>
                    </a:lnTo>
                    <a:lnTo>
                      <a:pt x="1650812" y="1079853"/>
                    </a:lnTo>
                    <a:cubicBezTo>
                      <a:pt x="1681711" y="1097231"/>
                      <a:pt x="1700826" y="1129926"/>
                      <a:pt x="1700826" y="1165379"/>
                    </a:cubicBezTo>
                    <a:lnTo>
                      <a:pt x="1700826" y="4205303"/>
                    </a:lnTo>
                    <a:lnTo>
                      <a:pt x="1947089" y="4343826"/>
                    </a:lnTo>
                    <a:cubicBezTo>
                      <a:pt x="2012499" y="4380623"/>
                      <a:pt x="2093325" y="4333356"/>
                      <a:pt x="2093325" y="4258301"/>
                    </a:cubicBezTo>
                    <a:lnTo>
                      <a:pt x="2191449" y="2703995"/>
                    </a:lnTo>
                    <a:lnTo>
                      <a:pt x="2093325" y="1165369"/>
                    </a:lnTo>
                    <a:cubicBezTo>
                      <a:pt x="2093325" y="1129926"/>
                      <a:pt x="2074210" y="1097231"/>
                      <a:pt x="2043311" y="1079853"/>
                    </a:cubicBezTo>
                    <a:close/>
                  </a:path>
                </a:pathLst>
              </a:custGeom>
              <a:solidFill>
                <a:schemeClr val="accent6"/>
              </a:solidFill>
              <a:ln w="9812" cap="flat">
                <a:noFill/>
                <a:prstDash val="solid"/>
                <a:miter/>
              </a:ln>
            </p:spPr>
            <p:txBody>
              <a:bodyPr rtlCol="0" anchor="ctr"/>
              <a:lstStyle/>
              <a:p>
                <a:endParaRPr lang="en-US"/>
              </a:p>
            </p:txBody>
          </p:sp>
          <p:grpSp>
            <p:nvGrpSpPr>
              <p:cNvPr id="14" name="Grafik 14">
                <a:extLst>
                  <a:ext uri="{FF2B5EF4-FFF2-40B4-BE49-F238E27FC236}">
                    <a16:creationId xmlns:a16="http://schemas.microsoft.com/office/drawing/2014/main" id="{941F6C79-F5B1-D2B5-FF88-574905B022B8}"/>
                  </a:ext>
                </a:extLst>
              </p:cNvPr>
              <p:cNvGrpSpPr/>
              <p:nvPr/>
            </p:nvGrpSpPr>
            <p:grpSpPr>
              <a:xfrm>
                <a:off x="5765653" y="2549301"/>
                <a:ext cx="660703" cy="3318098"/>
                <a:chOff x="5765653" y="2549301"/>
                <a:chExt cx="660703" cy="3318098"/>
              </a:xfrm>
            </p:grpSpPr>
            <p:sp>
              <p:nvSpPr>
                <p:cNvPr id="15" name="Freihandform 14">
                  <a:extLst>
                    <a:ext uri="{FF2B5EF4-FFF2-40B4-BE49-F238E27FC236}">
                      <a16:creationId xmlns:a16="http://schemas.microsoft.com/office/drawing/2014/main" id="{C71C62DA-C5DC-757F-4B85-61A752B1CA12}"/>
                    </a:ext>
                  </a:extLst>
                </p:cNvPr>
                <p:cNvSpPr/>
                <p:nvPr/>
              </p:nvSpPr>
              <p:spPr>
                <a:xfrm>
                  <a:off x="5765653" y="2549301"/>
                  <a:ext cx="660703" cy="3318098"/>
                </a:xfrm>
                <a:custGeom>
                  <a:avLst/>
                  <a:gdLst>
                    <a:gd name="connsiteX0" fmla="*/ 562579 w 660703"/>
                    <a:gd name="connsiteY0" fmla="*/ 3318098 h 3318098"/>
                    <a:gd name="connsiteX1" fmla="*/ 98125 w 660703"/>
                    <a:gd name="connsiteY1" fmla="*/ 3318098 h 3318098"/>
                    <a:gd name="connsiteX2" fmla="*/ 0 w 660703"/>
                    <a:gd name="connsiteY2" fmla="*/ 3219974 h 3318098"/>
                    <a:gd name="connsiteX3" fmla="*/ 0 w 660703"/>
                    <a:gd name="connsiteY3" fmla="*/ 98125 h 3318098"/>
                    <a:gd name="connsiteX4" fmla="*/ 98125 w 660703"/>
                    <a:gd name="connsiteY4" fmla="*/ 0 h 3318098"/>
                    <a:gd name="connsiteX5" fmla="*/ 562579 w 660703"/>
                    <a:gd name="connsiteY5" fmla="*/ 0 h 3318098"/>
                    <a:gd name="connsiteX6" fmla="*/ 660703 w 660703"/>
                    <a:gd name="connsiteY6" fmla="*/ 98125 h 3318098"/>
                    <a:gd name="connsiteX7" fmla="*/ 660703 w 660703"/>
                    <a:gd name="connsiteY7" fmla="*/ 3219974 h 3318098"/>
                    <a:gd name="connsiteX8" fmla="*/ 562579 w 660703"/>
                    <a:gd name="connsiteY8" fmla="*/ 3318098 h 3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03" h="3318098">
                      <a:moveTo>
                        <a:pt x="562579" y="3318098"/>
                      </a:moveTo>
                      <a:lnTo>
                        <a:pt x="98125" y="3318098"/>
                      </a:lnTo>
                      <a:cubicBezTo>
                        <a:pt x="43931" y="3318098"/>
                        <a:pt x="0" y="3274168"/>
                        <a:pt x="0" y="3219974"/>
                      </a:cubicBezTo>
                      <a:lnTo>
                        <a:pt x="0" y="98125"/>
                      </a:lnTo>
                      <a:cubicBezTo>
                        <a:pt x="0" y="43931"/>
                        <a:pt x="43931" y="0"/>
                        <a:pt x="98125" y="0"/>
                      </a:cubicBezTo>
                      <a:lnTo>
                        <a:pt x="562579" y="0"/>
                      </a:lnTo>
                      <a:cubicBezTo>
                        <a:pt x="616773" y="0"/>
                        <a:pt x="660703" y="43931"/>
                        <a:pt x="660703" y="98125"/>
                      </a:cubicBezTo>
                      <a:lnTo>
                        <a:pt x="660703" y="3219974"/>
                      </a:lnTo>
                      <a:cubicBezTo>
                        <a:pt x="660703" y="3274168"/>
                        <a:pt x="616773" y="3318098"/>
                        <a:pt x="562579" y="3318098"/>
                      </a:cubicBezTo>
                      <a:close/>
                    </a:path>
                  </a:pathLst>
                </a:custGeom>
                <a:solidFill>
                  <a:schemeClr val="accent5"/>
                </a:solidFill>
                <a:ln w="9812" cap="flat">
                  <a:noFill/>
                  <a:prstDash val="solid"/>
                  <a:miter/>
                </a:ln>
              </p:spPr>
              <p:txBody>
                <a:bodyPr rtlCol="0" anchor="ctr"/>
                <a:lstStyle/>
                <a:p>
                  <a:endParaRPr lang="en-US"/>
                </a:p>
              </p:txBody>
            </p:sp>
            <p:sp>
              <p:nvSpPr>
                <p:cNvPr id="16" name="Freihandform 15">
                  <a:extLst>
                    <a:ext uri="{FF2B5EF4-FFF2-40B4-BE49-F238E27FC236}">
                      <a16:creationId xmlns:a16="http://schemas.microsoft.com/office/drawing/2014/main" id="{333770CB-BC95-336E-4B41-EB4FE568C8FB}"/>
                    </a:ext>
                  </a:extLst>
                </p:cNvPr>
                <p:cNvSpPr/>
                <p:nvPr/>
              </p:nvSpPr>
              <p:spPr>
                <a:xfrm>
                  <a:off x="5994607" y="2549301"/>
                  <a:ext cx="431748" cy="3318098"/>
                </a:xfrm>
                <a:custGeom>
                  <a:avLst/>
                  <a:gdLst>
                    <a:gd name="connsiteX0" fmla="*/ 333624 w 431748"/>
                    <a:gd name="connsiteY0" fmla="*/ 0 h 3318098"/>
                    <a:gd name="connsiteX1" fmla="*/ 0 w 431748"/>
                    <a:gd name="connsiteY1" fmla="*/ 0 h 3318098"/>
                    <a:gd name="connsiteX2" fmla="*/ 98125 w 431748"/>
                    <a:gd name="connsiteY2" fmla="*/ 98125 h 3318098"/>
                    <a:gd name="connsiteX3" fmla="*/ 98125 w 431748"/>
                    <a:gd name="connsiteY3" fmla="*/ 3219974 h 3318098"/>
                    <a:gd name="connsiteX4" fmla="*/ 0 w 431748"/>
                    <a:gd name="connsiteY4" fmla="*/ 3318098 h 3318098"/>
                    <a:gd name="connsiteX5" fmla="*/ 333624 w 431748"/>
                    <a:gd name="connsiteY5" fmla="*/ 3318098 h 3318098"/>
                    <a:gd name="connsiteX6" fmla="*/ 431749 w 431748"/>
                    <a:gd name="connsiteY6" fmla="*/ 3219974 h 3318098"/>
                    <a:gd name="connsiteX7" fmla="*/ 431749 w 431748"/>
                    <a:gd name="connsiteY7" fmla="*/ 98125 h 3318098"/>
                    <a:gd name="connsiteX8" fmla="*/ 333624 w 431748"/>
                    <a:gd name="connsiteY8" fmla="*/ 0 h 3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748" h="3318098">
                      <a:moveTo>
                        <a:pt x="333624" y="0"/>
                      </a:moveTo>
                      <a:lnTo>
                        <a:pt x="0" y="0"/>
                      </a:lnTo>
                      <a:cubicBezTo>
                        <a:pt x="54194" y="0"/>
                        <a:pt x="98125" y="43931"/>
                        <a:pt x="98125" y="98125"/>
                      </a:cubicBezTo>
                      <a:lnTo>
                        <a:pt x="98125" y="3219974"/>
                      </a:lnTo>
                      <a:cubicBezTo>
                        <a:pt x="98125" y="3274168"/>
                        <a:pt x="54194" y="3318098"/>
                        <a:pt x="0" y="3318098"/>
                      </a:cubicBezTo>
                      <a:lnTo>
                        <a:pt x="333624" y="3318098"/>
                      </a:lnTo>
                      <a:cubicBezTo>
                        <a:pt x="387818" y="3318098"/>
                        <a:pt x="431749" y="3274168"/>
                        <a:pt x="431749" y="3219974"/>
                      </a:cubicBezTo>
                      <a:lnTo>
                        <a:pt x="431749" y="98125"/>
                      </a:lnTo>
                      <a:cubicBezTo>
                        <a:pt x="431749" y="43931"/>
                        <a:pt x="387818" y="0"/>
                        <a:pt x="333624" y="0"/>
                      </a:cubicBezTo>
                      <a:close/>
                    </a:path>
                  </a:pathLst>
                </a:custGeom>
                <a:solidFill>
                  <a:schemeClr val="accent6"/>
                </a:solidFill>
                <a:ln w="9812" cap="flat">
                  <a:noFill/>
                  <a:prstDash val="solid"/>
                  <a:miter/>
                </a:ln>
              </p:spPr>
              <p:txBody>
                <a:bodyPr rtlCol="0" anchor="ctr"/>
                <a:lstStyle/>
                <a:p>
                  <a:endParaRPr lang="en-US"/>
                </a:p>
              </p:txBody>
            </p:sp>
          </p:grpSp>
        </p:grpSp>
      </p:grpSp>
      <p:sp>
        <p:nvSpPr>
          <p:cNvPr id="21" name="Rechteck 20">
            <a:extLst>
              <a:ext uri="{FF2B5EF4-FFF2-40B4-BE49-F238E27FC236}">
                <a16:creationId xmlns:a16="http://schemas.microsoft.com/office/drawing/2014/main" id="{769ECF99-1711-7DD2-A364-0BBCD84053C3}"/>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eaLnBrk="0" fontAlgn="base">
              <a:spcAft>
                <a:spcPct val="0"/>
              </a:spcAft>
              <a:buSzPct val="75000"/>
              <a:defRPr/>
            </a:pPr>
            <a:r>
              <a:rPr lang="de-DE" sz="2400" b="1" kern="0" dirty="0">
                <a:solidFill>
                  <a:schemeClr val="tx2"/>
                </a:solidFill>
                <a:latin typeface="Arial" panose="020B0604020202020204" pitchFamily="34" charset="0"/>
                <a:ea typeface="Verdana" panose="020B0604030504040204" pitchFamily="34" charset="0"/>
                <a:cs typeface="Arial" panose="020B0604020202020204" pitchFamily="34" charset="0"/>
              </a:rPr>
              <a:t>Geschichte „Sturm im Wald“</a:t>
            </a:r>
          </a:p>
        </p:txBody>
      </p:sp>
      <p:cxnSp>
        <p:nvCxnSpPr>
          <p:cNvPr id="22" name="Gerade Verbindung 21">
            <a:extLst>
              <a:ext uri="{FF2B5EF4-FFF2-40B4-BE49-F238E27FC236}">
                <a16:creationId xmlns:a16="http://schemas.microsoft.com/office/drawing/2014/main" id="{316A0B7D-E6DD-E218-6E72-4308F801CF70}"/>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54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ssagen einschätzen 0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C0CFDC7-E7DA-0942-08C2-4D6D418DD556}"/>
              </a:ext>
            </a:extLst>
          </p:cNvPr>
          <p:cNvSpPr/>
          <p:nvPr userDrawn="1"/>
        </p:nvSpPr>
        <p:spPr>
          <a:xfrm>
            <a:off x="371476" y="1268413"/>
            <a:ext cx="11449050" cy="5221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uppieren 38">
            <a:extLst>
              <a:ext uri="{FF2B5EF4-FFF2-40B4-BE49-F238E27FC236}">
                <a16:creationId xmlns:a16="http://schemas.microsoft.com/office/drawing/2014/main" id="{BA83AD82-0CBA-26F3-89B2-548A7BAF3AE7}"/>
              </a:ext>
            </a:extLst>
          </p:cNvPr>
          <p:cNvGrpSpPr/>
          <p:nvPr userDrawn="1"/>
        </p:nvGrpSpPr>
        <p:grpSpPr>
          <a:xfrm>
            <a:off x="8026426" y="1814192"/>
            <a:ext cx="2880000" cy="2880000"/>
            <a:chOff x="7582302" y="1808163"/>
            <a:chExt cx="3708400" cy="3708400"/>
          </a:xfrm>
        </p:grpSpPr>
        <p:sp>
          <p:nvSpPr>
            <p:cNvPr id="40" name="Oval 39">
              <a:extLst>
                <a:ext uri="{FF2B5EF4-FFF2-40B4-BE49-F238E27FC236}">
                  <a16:creationId xmlns:a16="http://schemas.microsoft.com/office/drawing/2014/main" id="{D9743F37-9482-6206-6909-25BAFC07F356}"/>
                </a:ext>
              </a:extLst>
            </p:cNvPr>
            <p:cNvSpPr/>
            <p:nvPr/>
          </p:nvSpPr>
          <p:spPr>
            <a:xfrm>
              <a:off x="7582302" y="1808163"/>
              <a:ext cx="3708400" cy="3708400"/>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fik 40" descr="Ein Bild, das Text, Vektorgrafiken enthält.&#10;&#10;Automatisch generierte Beschreibung">
              <a:extLst>
                <a:ext uri="{FF2B5EF4-FFF2-40B4-BE49-F238E27FC236}">
                  <a16:creationId xmlns:a16="http://schemas.microsoft.com/office/drawing/2014/main" id="{0DCB8CF2-6890-CA44-B515-5FE23F891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3033" y="2238211"/>
              <a:ext cx="1446939" cy="2848305"/>
            </a:xfrm>
            <a:prstGeom prst="rect">
              <a:avLst/>
            </a:prstGeom>
          </p:spPr>
        </p:pic>
      </p:grpSp>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4" name="Inhaltsplatzhalter 2">
            <a:extLst>
              <a:ext uri="{FF2B5EF4-FFF2-40B4-BE49-F238E27FC236}">
                <a16:creationId xmlns:a16="http://schemas.microsoft.com/office/drawing/2014/main" id="{73014774-7965-5D68-7DB6-B7199777B238}"/>
              </a:ext>
            </a:extLst>
          </p:cNvPr>
          <p:cNvSpPr txBox="1">
            <a:spLocks/>
          </p:cNvSpPr>
          <p:nvPr userDrawn="1"/>
        </p:nvSpPr>
        <p:spPr>
          <a:xfrm>
            <a:off x="3521070" y="2950910"/>
            <a:ext cx="6967103" cy="6628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0" eaLnBrk="0" fontAlgn="base">
              <a:lnSpc>
                <a:spcPct val="150000"/>
              </a:lnSpc>
              <a:spcAft>
                <a:spcPct val="0"/>
              </a:spcAft>
              <a:buSzPct val="75000"/>
              <a:buNone/>
              <a:defRPr/>
            </a:pPr>
            <a:endParaRPr lang="de-DE" sz="2000" kern="0" dirty="0">
              <a:latin typeface="Arial" panose="020B0604020202020204" pitchFamily="34" charset="0"/>
              <a:ea typeface="Verdana" panose="020B0604030504040204" pitchFamily="34" charset="0"/>
              <a:cs typeface="Arial" panose="020B0604020202020204" pitchFamily="34" charset="0"/>
            </a:endParaRPr>
          </a:p>
          <a:p>
            <a:pPr lvl="1" eaLnBrk="0" fontAlgn="base" hangingPunct="0">
              <a:lnSpc>
                <a:spcPct val="150000"/>
              </a:lnSpc>
              <a:spcAft>
                <a:spcPct val="0"/>
              </a:spcAft>
              <a:buFontTx/>
              <a:buChar char="–"/>
            </a:pPr>
            <a:endParaRPr lang="de-DE" sz="2000" kern="0" dirty="0">
              <a:latin typeface="Arial" panose="020B0604020202020204" pitchFamily="34" charset="0"/>
              <a:cs typeface="Arial" panose="020B0604020202020204" pitchFamily="34" charset="0"/>
            </a:endParaRPr>
          </a:p>
          <a:p>
            <a:pPr eaLnBrk="0" fontAlgn="base" hangingPunct="0">
              <a:spcAft>
                <a:spcPct val="0"/>
              </a:spcAft>
              <a:buFont typeface="Arial"/>
              <a:buNone/>
            </a:pPr>
            <a:endParaRPr lang="de-DE" sz="2000" kern="0" dirty="0">
              <a:solidFill>
                <a:srgbClr val="808080"/>
              </a:solidFill>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9B461AD4-965A-92D5-22A2-44E920584F77}"/>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fontAlgn="base">
              <a:spcAft>
                <a:spcPct val="0"/>
              </a:spcAft>
              <a:buNone/>
            </a:pPr>
            <a:r>
              <a:rPr lang="de-DE" sz="2400" b="1" kern="0" dirty="0">
                <a:solidFill>
                  <a:schemeClr val="tx2"/>
                </a:solidFill>
                <a:latin typeface="Arial" panose="020B0604020202020204" pitchFamily="34" charset="0"/>
                <a:cs typeface="Arial" panose="020B0604020202020204" pitchFamily="34" charset="0"/>
              </a:rPr>
              <a:t>Aussagen einschätzen</a:t>
            </a:r>
          </a:p>
        </p:txBody>
      </p:sp>
      <p:cxnSp>
        <p:nvCxnSpPr>
          <p:cNvPr id="6" name="Gerade Verbindung 5">
            <a:extLst>
              <a:ext uri="{FF2B5EF4-FFF2-40B4-BE49-F238E27FC236}">
                <a16:creationId xmlns:a16="http://schemas.microsoft.com/office/drawing/2014/main" id="{8D839C38-9629-7577-A73C-2182F0302768}"/>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5CF9F927-11C0-B256-D41D-F4856A59542E}"/>
              </a:ext>
            </a:extLst>
          </p:cNvPr>
          <p:cNvGrpSpPr/>
          <p:nvPr userDrawn="1"/>
        </p:nvGrpSpPr>
        <p:grpSpPr>
          <a:xfrm>
            <a:off x="2782507" y="4353403"/>
            <a:ext cx="1443150" cy="1036097"/>
            <a:chOff x="7877317" y="1127839"/>
            <a:chExt cx="1080000" cy="775376"/>
          </a:xfrm>
        </p:grpSpPr>
        <p:sp>
          <p:nvSpPr>
            <p:cNvPr id="8" name="Oval 7">
              <a:extLst>
                <a:ext uri="{FF2B5EF4-FFF2-40B4-BE49-F238E27FC236}">
                  <a16:creationId xmlns:a16="http://schemas.microsoft.com/office/drawing/2014/main" id="{C54EDF57-2311-2851-1F54-E0E824E54DD5}"/>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a:extLst>
                <a:ext uri="{FF2B5EF4-FFF2-40B4-BE49-F238E27FC236}">
                  <a16:creationId xmlns:a16="http://schemas.microsoft.com/office/drawing/2014/main" id="{0546F464-668B-AF8F-07CB-699D678C3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5853" y="1127839"/>
              <a:ext cx="742928" cy="691523"/>
            </a:xfrm>
            <a:prstGeom prst="rect">
              <a:avLst/>
            </a:prstGeom>
          </p:spPr>
        </p:pic>
      </p:grpSp>
      <p:grpSp>
        <p:nvGrpSpPr>
          <p:cNvPr id="10" name="Gruppieren 9">
            <a:extLst>
              <a:ext uri="{FF2B5EF4-FFF2-40B4-BE49-F238E27FC236}">
                <a16:creationId xmlns:a16="http://schemas.microsoft.com/office/drawing/2014/main" id="{F9CBA04E-6DF6-A656-34D1-BB9F831D7A51}"/>
              </a:ext>
            </a:extLst>
          </p:cNvPr>
          <p:cNvGrpSpPr/>
          <p:nvPr userDrawn="1"/>
        </p:nvGrpSpPr>
        <p:grpSpPr>
          <a:xfrm>
            <a:off x="1276685" y="4383196"/>
            <a:ext cx="1443151" cy="1521653"/>
            <a:chOff x="7877317" y="764467"/>
            <a:chExt cx="1080000" cy="1138748"/>
          </a:xfrm>
        </p:grpSpPr>
        <p:sp>
          <p:nvSpPr>
            <p:cNvPr id="12" name="Oval 11">
              <a:extLst>
                <a:ext uri="{FF2B5EF4-FFF2-40B4-BE49-F238E27FC236}">
                  <a16:creationId xmlns:a16="http://schemas.microsoft.com/office/drawing/2014/main" id="{9304AEF3-315F-E31F-DB20-D355C6297F70}"/>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a:extLst>
                <a:ext uri="{FF2B5EF4-FFF2-40B4-BE49-F238E27FC236}">
                  <a16:creationId xmlns:a16="http://schemas.microsoft.com/office/drawing/2014/main" id="{16E1E1EB-365C-62E9-731B-4F71DDAE75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8811" y="764467"/>
              <a:ext cx="1057011" cy="1054901"/>
            </a:xfrm>
            <a:prstGeom prst="rect">
              <a:avLst/>
            </a:prstGeom>
          </p:spPr>
        </p:pic>
      </p:grpSp>
      <p:grpSp>
        <p:nvGrpSpPr>
          <p:cNvPr id="14" name="Gruppieren 13">
            <a:extLst>
              <a:ext uri="{FF2B5EF4-FFF2-40B4-BE49-F238E27FC236}">
                <a16:creationId xmlns:a16="http://schemas.microsoft.com/office/drawing/2014/main" id="{A4EE5B22-79B4-C2BF-64B0-18A9E91954FE}"/>
              </a:ext>
            </a:extLst>
          </p:cNvPr>
          <p:cNvGrpSpPr/>
          <p:nvPr userDrawn="1"/>
        </p:nvGrpSpPr>
        <p:grpSpPr>
          <a:xfrm>
            <a:off x="4288328" y="4383196"/>
            <a:ext cx="1443151" cy="1521653"/>
            <a:chOff x="4799649" y="3904037"/>
            <a:chExt cx="2380037" cy="2509502"/>
          </a:xfrm>
        </p:grpSpPr>
        <p:sp>
          <p:nvSpPr>
            <p:cNvPr id="15" name="Oval 14">
              <a:extLst>
                <a:ext uri="{FF2B5EF4-FFF2-40B4-BE49-F238E27FC236}">
                  <a16:creationId xmlns:a16="http://schemas.microsoft.com/office/drawing/2014/main" id="{6C2101B0-5A19-8857-31AB-8B33A9D12581}"/>
                </a:ext>
              </a:extLst>
            </p:cNvPr>
            <p:cNvSpPr/>
            <p:nvPr/>
          </p:nvSpPr>
          <p:spPr>
            <a:xfrm>
              <a:off x="4799649" y="6016866"/>
              <a:ext cx="2380037" cy="39667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a:extLst>
                <a:ext uri="{FF2B5EF4-FFF2-40B4-BE49-F238E27FC236}">
                  <a16:creationId xmlns:a16="http://schemas.microsoft.com/office/drawing/2014/main" id="{30311494-E6F6-FAC8-E398-23E46ACB65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008633" y="3904037"/>
              <a:ext cx="1962069" cy="2324725"/>
            </a:xfrm>
            <a:prstGeom prst="rect">
              <a:avLst/>
            </a:prstGeom>
          </p:spPr>
        </p:pic>
      </p:grpSp>
      <p:grpSp>
        <p:nvGrpSpPr>
          <p:cNvPr id="17" name="Gruppieren 16">
            <a:extLst>
              <a:ext uri="{FF2B5EF4-FFF2-40B4-BE49-F238E27FC236}">
                <a16:creationId xmlns:a16="http://schemas.microsoft.com/office/drawing/2014/main" id="{FCFA3D35-5CDA-048E-2632-67B71C758DEE}"/>
              </a:ext>
            </a:extLst>
          </p:cNvPr>
          <p:cNvGrpSpPr/>
          <p:nvPr userDrawn="1"/>
        </p:nvGrpSpPr>
        <p:grpSpPr>
          <a:xfrm>
            <a:off x="7299970" y="4383196"/>
            <a:ext cx="1502500" cy="1521653"/>
            <a:chOff x="7832902" y="764467"/>
            <a:chExt cx="1124415" cy="1138748"/>
          </a:xfrm>
        </p:grpSpPr>
        <p:sp>
          <p:nvSpPr>
            <p:cNvPr id="18" name="Oval 17">
              <a:extLst>
                <a:ext uri="{FF2B5EF4-FFF2-40B4-BE49-F238E27FC236}">
                  <a16:creationId xmlns:a16="http://schemas.microsoft.com/office/drawing/2014/main" id="{15BA06AA-7D8B-7367-42FB-4026C53A82F6}"/>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a:extLst>
                <a:ext uri="{FF2B5EF4-FFF2-40B4-BE49-F238E27FC236}">
                  <a16:creationId xmlns:a16="http://schemas.microsoft.com/office/drawing/2014/main" id="{7A89D6A7-0E5B-DEBB-A23A-068514275B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2902" y="764467"/>
              <a:ext cx="1029584" cy="1054901"/>
            </a:xfrm>
            <a:prstGeom prst="rect">
              <a:avLst/>
            </a:prstGeom>
          </p:spPr>
        </p:pic>
      </p:grpSp>
      <p:grpSp>
        <p:nvGrpSpPr>
          <p:cNvPr id="20" name="Gruppieren 19">
            <a:extLst>
              <a:ext uri="{FF2B5EF4-FFF2-40B4-BE49-F238E27FC236}">
                <a16:creationId xmlns:a16="http://schemas.microsoft.com/office/drawing/2014/main" id="{6193D11D-F2B9-3DC9-6FB4-EAD2D921CFC2}"/>
              </a:ext>
            </a:extLst>
          </p:cNvPr>
          <p:cNvGrpSpPr/>
          <p:nvPr userDrawn="1"/>
        </p:nvGrpSpPr>
        <p:grpSpPr>
          <a:xfrm>
            <a:off x="5794150" y="4093034"/>
            <a:ext cx="1443150" cy="1296466"/>
            <a:chOff x="7877317" y="932988"/>
            <a:chExt cx="1080000" cy="970227"/>
          </a:xfrm>
        </p:grpSpPr>
        <p:sp>
          <p:nvSpPr>
            <p:cNvPr id="21" name="Oval 20">
              <a:extLst>
                <a:ext uri="{FF2B5EF4-FFF2-40B4-BE49-F238E27FC236}">
                  <a16:creationId xmlns:a16="http://schemas.microsoft.com/office/drawing/2014/main" id="{C1C6796D-B089-5461-E288-7C0A95FCF903}"/>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fik 21">
              <a:extLst>
                <a:ext uri="{FF2B5EF4-FFF2-40B4-BE49-F238E27FC236}">
                  <a16:creationId xmlns:a16="http://schemas.microsoft.com/office/drawing/2014/main" id="{C8E99425-DD9E-4A4F-29BD-BA60D0E260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3265" y="932988"/>
              <a:ext cx="748104" cy="886380"/>
            </a:xfrm>
            <a:prstGeom prst="rect">
              <a:avLst/>
            </a:prstGeom>
          </p:spPr>
        </p:pic>
      </p:grpSp>
      <p:grpSp>
        <p:nvGrpSpPr>
          <p:cNvPr id="73" name="Gruppieren 72">
            <a:extLst>
              <a:ext uri="{FF2B5EF4-FFF2-40B4-BE49-F238E27FC236}">
                <a16:creationId xmlns:a16="http://schemas.microsoft.com/office/drawing/2014/main" id="{D6B4471E-3AB4-6E25-7A7A-7261A418054B}"/>
              </a:ext>
            </a:extLst>
          </p:cNvPr>
          <p:cNvGrpSpPr/>
          <p:nvPr userDrawn="1"/>
        </p:nvGrpSpPr>
        <p:grpSpPr>
          <a:xfrm>
            <a:off x="742950" y="368301"/>
            <a:ext cx="1080000" cy="1080000"/>
            <a:chOff x="742950" y="368301"/>
            <a:chExt cx="1080000" cy="1080000"/>
          </a:xfrm>
        </p:grpSpPr>
        <p:sp>
          <p:nvSpPr>
            <p:cNvPr id="74" name="Oval 73">
              <a:extLst>
                <a:ext uri="{FF2B5EF4-FFF2-40B4-BE49-F238E27FC236}">
                  <a16:creationId xmlns:a16="http://schemas.microsoft.com/office/drawing/2014/main" id="{5F4AE4AB-9638-72A9-892D-C04CF025F1E9}"/>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75" name="Gruppieren 74">
              <a:extLst>
                <a:ext uri="{FF2B5EF4-FFF2-40B4-BE49-F238E27FC236}">
                  <a16:creationId xmlns:a16="http://schemas.microsoft.com/office/drawing/2014/main" id="{0BF38692-DD0D-6EED-3A08-B549CED18BCB}"/>
                </a:ext>
              </a:extLst>
            </p:cNvPr>
            <p:cNvGrpSpPr/>
            <p:nvPr/>
          </p:nvGrpSpPr>
          <p:grpSpPr>
            <a:xfrm>
              <a:off x="887746" y="582496"/>
              <a:ext cx="790408" cy="594799"/>
              <a:chOff x="896563" y="582496"/>
              <a:chExt cx="790408" cy="594799"/>
            </a:xfrm>
          </p:grpSpPr>
          <p:grpSp>
            <p:nvGrpSpPr>
              <p:cNvPr id="76" name="Gruppieren 75">
                <a:extLst>
                  <a:ext uri="{FF2B5EF4-FFF2-40B4-BE49-F238E27FC236}">
                    <a16:creationId xmlns:a16="http://schemas.microsoft.com/office/drawing/2014/main" id="{3A72BC72-E31B-C807-43B4-22E3E562FC68}"/>
                  </a:ext>
                </a:extLst>
              </p:cNvPr>
              <p:cNvGrpSpPr/>
              <p:nvPr/>
            </p:nvGrpSpPr>
            <p:grpSpPr>
              <a:xfrm>
                <a:off x="1338796" y="582496"/>
                <a:ext cx="348175" cy="348175"/>
                <a:chOff x="1468485" y="707435"/>
                <a:chExt cx="260612" cy="260612"/>
              </a:xfrm>
            </p:grpSpPr>
            <p:grpSp>
              <p:nvGrpSpPr>
                <p:cNvPr id="114" name="Grafik 56">
                  <a:extLst>
                    <a:ext uri="{FF2B5EF4-FFF2-40B4-BE49-F238E27FC236}">
                      <a16:creationId xmlns:a16="http://schemas.microsoft.com/office/drawing/2014/main" id="{4225871B-2042-E7AE-8B4D-09DDB9A28CE5}"/>
                    </a:ext>
                  </a:extLst>
                </p:cNvPr>
                <p:cNvGrpSpPr/>
                <p:nvPr/>
              </p:nvGrpSpPr>
              <p:grpSpPr>
                <a:xfrm>
                  <a:off x="1468485" y="707435"/>
                  <a:ext cx="260612" cy="260612"/>
                  <a:chOff x="2844799" y="195278"/>
                  <a:chExt cx="376294" cy="376294"/>
                </a:xfrm>
              </p:grpSpPr>
              <p:sp>
                <p:nvSpPr>
                  <p:cNvPr id="116" name="Freihandform 115">
                    <a:extLst>
                      <a:ext uri="{FF2B5EF4-FFF2-40B4-BE49-F238E27FC236}">
                        <a16:creationId xmlns:a16="http://schemas.microsoft.com/office/drawing/2014/main" id="{F0376B6E-2AE1-C046-2111-86BDAD582E89}"/>
                      </a:ext>
                    </a:extLst>
                  </p:cNvPr>
                  <p:cNvSpPr/>
                  <p:nvPr/>
                </p:nvSpPr>
                <p:spPr>
                  <a:xfrm flipV="1">
                    <a:off x="2974216" y="195278"/>
                    <a:ext cx="246877" cy="376294"/>
                  </a:xfrm>
                  <a:custGeom>
                    <a:avLst/>
                    <a:gdLst>
                      <a:gd name="connsiteX0" fmla="*/ 247282 w 246877"/>
                      <a:gd name="connsiteY0" fmla="*/ 188388 h 376294"/>
                      <a:gd name="connsiteX1" fmla="*/ 59135 w 246877"/>
                      <a:gd name="connsiteY1" fmla="*/ 241 h 376294"/>
                      <a:gd name="connsiteX2" fmla="*/ 405 w 246877"/>
                      <a:gd name="connsiteY2" fmla="*/ 194004 h 376294"/>
                      <a:gd name="connsiteX3" fmla="*/ 59135 w 246877"/>
                      <a:gd name="connsiteY3" fmla="*/ 376535 h 376294"/>
                      <a:gd name="connsiteX4" fmla="*/ 247282 w 246877"/>
                      <a:gd name="connsiteY4" fmla="*/ 188388 h 37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77" h="376294">
                        <a:moveTo>
                          <a:pt x="247282" y="188388"/>
                        </a:moveTo>
                        <a:cubicBezTo>
                          <a:pt x="247282" y="84642"/>
                          <a:pt x="162881" y="241"/>
                          <a:pt x="59135" y="241"/>
                        </a:cubicBezTo>
                        <a:lnTo>
                          <a:pt x="405" y="194004"/>
                        </a:lnTo>
                        <a:lnTo>
                          <a:pt x="59135" y="376535"/>
                        </a:lnTo>
                        <a:cubicBezTo>
                          <a:pt x="162881" y="376535"/>
                          <a:pt x="247282" y="292134"/>
                          <a:pt x="247282" y="188388"/>
                        </a:cubicBezTo>
                      </a:path>
                    </a:pathLst>
                  </a:custGeom>
                  <a:solidFill>
                    <a:schemeClr val="bg1">
                      <a:lumMod val="95000"/>
                    </a:schemeClr>
                  </a:solidFill>
                  <a:ln w="1135" cap="flat">
                    <a:noFill/>
                    <a:prstDash val="solid"/>
                    <a:miter/>
                  </a:ln>
                </p:spPr>
                <p:txBody>
                  <a:bodyPr rtlCol="0" anchor="ctr"/>
                  <a:lstStyle/>
                  <a:p>
                    <a:endParaRPr lang="en-US"/>
                  </a:p>
                </p:txBody>
              </p:sp>
              <p:sp>
                <p:nvSpPr>
                  <p:cNvPr id="117" name="Freihandform 116">
                    <a:extLst>
                      <a:ext uri="{FF2B5EF4-FFF2-40B4-BE49-F238E27FC236}">
                        <a16:creationId xmlns:a16="http://schemas.microsoft.com/office/drawing/2014/main" id="{79F4850A-42AB-89C1-0321-48C08761FCDD}"/>
                      </a:ext>
                    </a:extLst>
                  </p:cNvPr>
                  <p:cNvSpPr/>
                  <p:nvPr/>
                </p:nvSpPr>
                <p:spPr>
                  <a:xfrm flipV="1">
                    <a:off x="2844799" y="195278"/>
                    <a:ext cx="188147" cy="376294"/>
                  </a:xfrm>
                  <a:custGeom>
                    <a:avLst/>
                    <a:gdLst>
                      <a:gd name="connsiteX0" fmla="*/ 188340 w 188147"/>
                      <a:gd name="connsiteY0" fmla="*/ 376700 h 376294"/>
                      <a:gd name="connsiteX1" fmla="*/ 188340 w 188147"/>
                      <a:gd name="connsiteY1" fmla="*/ 406 h 376294"/>
                      <a:gd name="connsiteX2" fmla="*/ 17271 w 188147"/>
                      <a:gd name="connsiteY2" fmla="*/ 406 h 376294"/>
                      <a:gd name="connsiteX3" fmla="*/ 2413 w 188147"/>
                      <a:gd name="connsiteY3" fmla="*/ 9070 h 376294"/>
                      <a:gd name="connsiteX4" fmla="*/ 2629 w 188147"/>
                      <a:gd name="connsiteY4" fmla="*/ 26274 h 376294"/>
                      <a:gd name="connsiteX5" fmla="*/ 34771 w 188147"/>
                      <a:gd name="connsiteY5" fmla="*/ 79866 h 376294"/>
                      <a:gd name="connsiteX6" fmla="*/ 193 w 188147"/>
                      <a:gd name="connsiteY6" fmla="*/ 188553 h 376294"/>
                      <a:gd name="connsiteX7" fmla="*/ 188340 w 188147"/>
                      <a:gd name="connsiteY7" fmla="*/ 376700 h 3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47" h="376294">
                        <a:moveTo>
                          <a:pt x="188340" y="376700"/>
                        </a:moveTo>
                        <a:lnTo>
                          <a:pt x="188340" y="406"/>
                        </a:lnTo>
                        <a:lnTo>
                          <a:pt x="17271" y="406"/>
                        </a:lnTo>
                        <a:cubicBezTo>
                          <a:pt x="11123" y="406"/>
                          <a:pt x="5442" y="3719"/>
                          <a:pt x="2413" y="9070"/>
                        </a:cubicBezTo>
                        <a:cubicBezTo>
                          <a:pt x="-627" y="14422"/>
                          <a:pt x="-536" y="20991"/>
                          <a:pt x="2629" y="26274"/>
                        </a:cubicBezTo>
                        <a:lnTo>
                          <a:pt x="34771" y="79866"/>
                        </a:lnTo>
                        <a:cubicBezTo>
                          <a:pt x="12398" y="111484"/>
                          <a:pt x="193" y="149637"/>
                          <a:pt x="193" y="188553"/>
                        </a:cubicBezTo>
                        <a:cubicBezTo>
                          <a:pt x="193" y="292299"/>
                          <a:pt x="84594" y="376700"/>
                          <a:pt x="188340" y="376700"/>
                        </a:cubicBezTo>
                      </a:path>
                    </a:pathLst>
                  </a:custGeom>
                  <a:solidFill>
                    <a:schemeClr val="bg1">
                      <a:lumMod val="95000"/>
                    </a:schemeClr>
                  </a:solidFill>
                  <a:ln w="1135" cap="flat">
                    <a:noFill/>
                    <a:prstDash val="solid"/>
                    <a:miter/>
                  </a:ln>
                </p:spPr>
                <p:txBody>
                  <a:bodyPr rtlCol="0" anchor="ctr"/>
                  <a:lstStyle/>
                  <a:p>
                    <a:endParaRPr lang="en-US"/>
                  </a:p>
                </p:txBody>
              </p:sp>
            </p:grpSp>
            <p:pic>
              <p:nvPicPr>
                <p:cNvPr id="115" name="Grafik 114">
                  <a:extLst>
                    <a:ext uri="{FF2B5EF4-FFF2-40B4-BE49-F238E27FC236}">
                      <a16:creationId xmlns:a16="http://schemas.microsoft.com/office/drawing/2014/main" id="{95517188-E963-7B7D-A2FC-D6BB36BC89E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29432" y="768382"/>
                  <a:ext cx="138718" cy="138718"/>
                </a:xfrm>
                <a:prstGeom prst="rect">
                  <a:avLst/>
                </a:prstGeom>
              </p:spPr>
            </p:pic>
          </p:grpSp>
          <p:grpSp>
            <p:nvGrpSpPr>
              <p:cNvPr id="77" name="Grafik 3">
                <a:extLst>
                  <a:ext uri="{FF2B5EF4-FFF2-40B4-BE49-F238E27FC236}">
                    <a16:creationId xmlns:a16="http://schemas.microsoft.com/office/drawing/2014/main" id="{B92D51D4-1ABA-582F-C4A5-BAF5F11943C9}"/>
                  </a:ext>
                </a:extLst>
              </p:cNvPr>
              <p:cNvGrpSpPr/>
              <p:nvPr/>
            </p:nvGrpSpPr>
            <p:grpSpPr>
              <a:xfrm>
                <a:off x="1138687" y="667048"/>
                <a:ext cx="351657" cy="510247"/>
                <a:chOff x="1107121" y="664259"/>
                <a:chExt cx="351657" cy="510247"/>
              </a:xfrm>
            </p:grpSpPr>
            <p:sp>
              <p:nvSpPr>
                <p:cNvPr id="100" name="Freihandform 99">
                  <a:extLst>
                    <a:ext uri="{FF2B5EF4-FFF2-40B4-BE49-F238E27FC236}">
                      <a16:creationId xmlns:a16="http://schemas.microsoft.com/office/drawing/2014/main" id="{4E38E1CB-4947-00CE-080C-F9A691FA1D59}"/>
                    </a:ext>
                  </a:extLst>
                </p:cNvPr>
                <p:cNvSpPr/>
                <p:nvPr/>
              </p:nvSpPr>
              <p:spPr>
                <a:xfrm>
                  <a:off x="1107121" y="664259"/>
                  <a:ext cx="351656" cy="510246"/>
                </a:xfrm>
                <a:custGeom>
                  <a:avLst/>
                  <a:gdLst>
                    <a:gd name="connsiteX0" fmla="*/ 351625 w 351656"/>
                    <a:gd name="connsiteY0" fmla="*/ 465025 h 510246"/>
                    <a:gd name="connsiteX1" fmla="*/ 350826 w 351656"/>
                    <a:gd name="connsiteY1" fmla="*/ 457838 h 510246"/>
                    <a:gd name="connsiteX2" fmla="*/ 345107 w 351656"/>
                    <a:gd name="connsiteY2" fmla="*/ 453261 h 510246"/>
                    <a:gd name="connsiteX3" fmla="*/ 344659 w 351656"/>
                    <a:gd name="connsiteY3" fmla="*/ 453311 h 510246"/>
                    <a:gd name="connsiteX4" fmla="*/ 336932 w 351656"/>
                    <a:gd name="connsiteY4" fmla="*/ 391494 h 510246"/>
                    <a:gd name="connsiteX5" fmla="*/ 313142 w 351656"/>
                    <a:gd name="connsiteY5" fmla="*/ 362475 h 510246"/>
                    <a:gd name="connsiteX6" fmla="*/ 270203 w 351656"/>
                    <a:gd name="connsiteY6" fmla="*/ 348162 h 510246"/>
                    <a:gd name="connsiteX7" fmla="*/ 253291 w 351656"/>
                    <a:gd name="connsiteY7" fmla="*/ 351322 h 510246"/>
                    <a:gd name="connsiteX8" fmla="*/ 240643 w 351656"/>
                    <a:gd name="connsiteY8" fmla="*/ 347106 h 510246"/>
                    <a:gd name="connsiteX9" fmla="*/ 228612 w 351656"/>
                    <a:gd name="connsiteY9" fmla="*/ 330414 h 510246"/>
                    <a:gd name="connsiteX10" fmla="*/ 228612 w 351656"/>
                    <a:gd name="connsiteY10" fmla="*/ 302040 h 510246"/>
                    <a:gd name="connsiteX11" fmla="*/ 266508 w 351656"/>
                    <a:gd name="connsiteY11" fmla="*/ 286250 h 510246"/>
                    <a:gd name="connsiteX12" fmla="*/ 298991 w 351656"/>
                    <a:gd name="connsiteY12" fmla="*/ 237528 h 510246"/>
                    <a:gd name="connsiteX13" fmla="*/ 298991 w 351656"/>
                    <a:gd name="connsiteY13" fmla="*/ 228731 h 510246"/>
                    <a:gd name="connsiteX14" fmla="*/ 325383 w 351656"/>
                    <a:gd name="connsiteY14" fmla="*/ 202339 h 510246"/>
                    <a:gd name="connsiteX15" fmla="*/ 322393 w 351656"/>
                    <a:gd name="connsiteY15" fmla="*/ 190141 h 510246"/>
                    <a:gd name="connsiteX16" fmla="*/ 325383 w 351656"/>
                    <a:gd name="connsiteY16" fmla="*/ 175947 h 510246"/>
                    <a:gd name="connsiteX17" fmla="*/ 323712 w 351656"/>
                    <a:gd name="connsiteY17" fmla="*/ 165774 h 510246"/>
                    <a:gd name="connsiteX18" fmla="*/ 334181 w 351656"/>
                    <a:gd name="connsiteY18" fmla="*/ 140758 h 510246"/>
                    <a:gd name="connsiteX19" fmla="*/ 332509 w 351656"/>
                    <a:gd name="connsiteY19" fmla="*/ 130584 h 510246"/>
                    <a:gd name="connsiteX20" fmla="*/ 342978 w 351656"/>
                    <a:gd name="connsiteY20" fmla="*/ 105568 h 510246"/>
                    <a:gd name="connsiteX21" fmla="*/ 315099 w 351656"/>
                    <a:gd name="connsiteY21" fmla="*/ 71161 h 510246"/>
                    <a:gd name="connsiteX22" fmla="*/ 316586 w 351656"/>
                    <a:gd name="connsiteY22" fmla="*/ 61581 h 510246"/>
                    <a:gd name="connsiteX23" fmla="*/ 281396 w 351656"/>
                    <a:gd name="connsiteY23" fmla="*/ 26392 h 510246"/>
                    <a:gd name="connsiteX24" fmla="*/ 261698 w 351656"/>
                    <a:gd name="connsiteY24" fmla="*/ 32420 h 510246"/>
                    <a:gd name="connsiteX25" fmla="*/ 228612 w 351656"/>
                    <a:gd name="connsiteY25" fmla="*/ 8797 h 510246"/>
                    <a:gd name="connsiteX26" fmla="*/ 205958 w 351656"/>
                    <a:gd name="connsiteY26" fmla="*/ 17265 h 510246"/>
                    <a:gd name="connsiteX27" fmla="*/ 175829 w 351656"/>
                    <a:gd name="connsiteY27" fmla="*/ 0 h 510246"/>
                    <a:gd name="connsiteX28" fmla="*/ 145700 w 351656"/>
                    <a:gd name="connsiteY28" fmla="*/ 17265 h 510246"/>
                    <a:gd name="connsiteX29" fmla="*/ 123045 w 351656"/>
                    <a:gd name="connsiteY29" fmla="*/ 8797 h 510246"/>
                    <a:gd name="connsiteX30" fmla="*/ 89960 w 351656"/>
                    <a:gd name="connsiteY30" fmla="*/ 32420 h 510246"/>
                    <a:gd name="connsiteX31" fmla="*/ 70261 w 351656"/>
                    <a:gd name="connsiteY31" fmla="*/ 26392 h 510246"/>
                    <a:gd name="connsiteX32" fmla="*/ 35072 w 351656"/>
                    <a:gd name="connsiteY32" fmla="*/ 61581 h 510246"/>
                    <a:gd name="connsiteX33" fmla="*/ 36559 w 351656"/>
                    <a:gd name="connsiteY33" fmla="*/ 71161 h 510246"/>
                    <a:gd name="connsiteX34" fmla="*/ 8679 w 351656"/>
                    <a:gd name="connsiteY34" fmla="*/ 105568 h 510246"/>
                    <a:gd name="connsiteX35" fmla="*/ 19148 w 351656"/>
                    <a:gd name="connsiteY35" fmla="*/ 130584 h 510246"/>
                    <a:gd name="connsiteX36" fmla="*/ 17476 w 351656"/>
                    <a:gd name="connsiteY36" fmla="*/ 140758 h 510246"/>
                    <a:gd name="connsiteX37" fmla="*/ 27945 w 351656"/>
                    <a:gd name="connsiteY37" fmla="*/ 165774 h 510246"/>
                    <a:gd name="connsiteX38" fmla="*/ 26273 w 351656"/>
                    <a:gd name="connsiteY38" fmla="*/ 175947 h 510246"/>
                    <a:gd name="connsiteX39" fmla="*/ 29263 w 351656"/>
                    <a:gd name="connsiteY39" fmla="*/ 190141 h 510246"/>
                    <a:gd name="connsiteX40" fmla="*/ 26273 w 351656"/>
                    <a:gd name="connsiteY40" fmla="*/ 202339 h 510246"/>
                    <a:gd name="connsiteX41" fmla="*/ 52665 w 351656"/>
                    <a:gd name="connsiteY41" fmla="*/ 228731 h 510246"/>
                    <a:gd name="connsiteX42" fmla="*/ 52665 w 351656"/>
                    <a:gd name="connsiteY42" fmla="*/ 237528 h 510246"/>
                    <a:gd name="connsiteX43" fmla="*/ 85147 w 351656"/>
                    <a:gd name="connsiteY43" fmla="*/ 286252 h 510246"/>
                    <a:gd name="connsiteX44" fmla="*/ 123044 w 351656"/>
                    <a:gd name="connsiteY44" fmla="*/ 302043 h 510246"/>
                    <a:gd name="connsiteX45" fmla="*/ 123044 w 351656"/>
                    <a:gd name="connsiteY45" fmla="*/ 330415 h 510246"/>
                    <a:gd name="connsiteX46" fmla="*/ 111014 w 351656"/>
                    <a:gd name="connsiteY46" fmla="*/ 347107 h 510246"/>
                    <a:gd name="connsiteX47" fmla="*/ 98366 w 351656"/>
                    <a:gd name="connsiteY47" fmla="*/ 351323 h 510246"/>
                    <a:gd name="connsiteX48" fmla="*/ 81454 w 351656"/>
                    <a:gd name="connsiteY48" fmla="*/ 348163 h 510246"/>
                    <a:gd name="connsiteX49" fmla="*/ 38515 w 351656"/>
                    <a:gd name="connsiteY49" fmla="*/ 362476 h 510246"/>
                    <a:gd name="connsiteX50" fmla="*/ 14725 w 351656"/>
                    <a:gd name="connsiteY50" fmla="*/ 391495 h 510246"/>
                    <a:gd name="connsiteX51" fmla="*/ 6997 w 351656"/>
                    <a:gd name="connsiteY51" fmla="*/ 453312 h 510246"/>
                    <a:gd name="connsiteX52" fmla="*/ 6550 w 351656"/>
                    <a:gd name="connsiteY52" fmla="*/ 453262 h 510246"/>
                    <a:gd name="connsiteX53" fmla="*/ 830 w 351656"/>
                    <a:gd name="connsiteY53" fmla="*/ 457839 h 510246"/>
                    <a:gd name="connsiteX54" fmla="*/ 32 w 351656"/>
                    <a:gd name="connsiteY54" fmla="*/ 465027 h 510246"/>
                    <a:gd name="connsiteX55" fmla="*/ 4608 w 351656"/>
                    <a:gd name="connsiteY55" fmla="*/ 470746 h 510246"/>
                    <a:gd name="connsiteX56" fmla="*/ 17476 w 351656"/>
                    <a:gd name="connsiteY56" fmla="*/ 472176 h 510246"/>
                    <a:gd name="connsiteX57" fmla="*/ 17476 w 351656"/>
                    <a:gd name="connsiteY57" fmla="*/ 492651 h 510246"/>
                    <a:gd name="connsiteX58" fmla="*/ 35071 w 351656"/>
                    <a:gd name="connsiteY58" fmla="*/ 510246 h 510246"/>
                    <a:gd name="connsiteX59" fmla="*/ 79058 w 351656"/>
                    <a:gd name="connsiteY59" fmla="*/ 510246 h 510246"/>
                    <a:gd name="connsiteX60" fmla="*/ 272599 w 351656"/>
                    <a:gd name="connsiteY60" fmla="*/ 510246 h 510246"/>
                    <a:gd name="connsiteX61" fmla="*/ 316586 w 351656"/>
                    <a:gd name="connsiteY61" fmla="*/ 510246 h 510246"/>
                    <a:gd name="connsiteX62" fmla="*/ 334181 w 351656"/>
                    <a:gd name="connsiteY62" fmla="*/ 492651 h 510246"/>
                    <a:gd name="connsiteX63" fmla="*/ 334181 w 351656"/>
                    <a:gd name="connsiteY63" fmla="*/ 472174 h 510246"/>
                    <a:gd name="connsiteX64" fmla="*/ 347049 w 351656"/>
                    <a:gd name="connsiteY64" fmla="*/ 470745 h 510246"/>
                    <a:gd name="connsiteX65" fmla="*/ 351625 w 351656"/>
                    <a:gd name="connsiteY65" fmla="*/ 465025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1656" h="510246">
                      <a:moveTo>
                        <a:pt x="351625" y="465025"/>
                      </a:moveTo>
                      <a:lnTo>
                        <a:pt x="350826" y="457838"/>
                      </a:lnTo>
                      <a:cubicBezTo>
                        <a:pt x="350511" y="454995"/>
                        <a:pt x="347949" y="452946"/>
                        <a:pt x="345107" y="453261"/>
                      </a:cubicBezTo>
                      <a:lnTo>
                        <a:pt x="344659" y="453311"/>
                      </a:lnTo>
                      <a:lnTo>
                        <a:pt x="336932" y="391494"/>
                      </a:lnTo>
                      <a:cubicBezTo>
                        <a:pt x="335251" y="378047"/>
                        <a:pt x="325998" y="366760"/>
                        <a:pt x="313142" y="362475"/>
                      </a:cubicBezTo>
                      <a:lnTo>
                        <a:pt x="270203" y="348162"/>
                      </a:lnTo>
                      <a:cubicBezTo>
                        <a:pt x="264307" y="346195"/>
                        <a:pt x="257838" y="347447"/>
                        <a:pt x="253291" y="351322"/>
                      </a:cubicBezTo>
                      <a:lnTo>
                        <a:pt x="240643" y="347106"/>
                      </a:lnTo>
                      <a:cubicBezTo>
                        <a:pt x="233458" y="344711"/>
                        <a:pt x="228612" y="337987"/>
                        <a:pt x="228612" y="330414"/>
                      </a:cubicBezTo>
                      <a:lnTo>
                        <a:pt x="228612" y="302040"/>
                      </a:lnTo>
                      <a:lnTo>
                        <a:pt x="266508" y="286250"/>
                      </a:lnTo>
                      <a:cubicBezTo>
                        <a:pt x="286179" y="278057"/>
                        <a:pt x="298991" y="258838"/>
                        <a:pt x="298991" y="237528"/>
                      </a:cubicBezTo>
                      <a:lnTo>
                        <a:pt x="298991" y="228731"/>
                      </a:lnTo>
                      <a:cubicBezTo>
                        <a:pt x="313567" y="228731"/>
                        <a:pt x="325383" y="216915"/>
                        <a:pt x="325383" y="202339"/>
                      </a:cubicBezTo>
                      <a:cubicBezTo>
                        <a:pt x="325383" y="197937"/>
                        <a:pt x="324300" y="193790"/>
                        <a:pt x="322393" y="190141"/>
                      </a:cubicBezTo>
                      <a:cubicBezTo>
                        <a:pt x="324311" y="185798"/>
                        <a:pt x="325383" y="180999"/>
                        <a:pt x="325383" y="175947"/>
                      </a:cubicBezTo>
                      <a:cubicBezTo>
                        <a:pt x="325383" y="172384"/>
                        <a:pt x="324696" y="169015"/>
                        <a:pt x="323712" y="165774"/>
                      </a:cubicBezTo>
                      <a:cubicBezTo>
                        <a:pt x="330168" y="159395"/>
                        <a:pt x="334181" y="150550"/>
                        <a:pt x="334181" y="140758"/>
                      </a:cubicBezTo>
                      <a:cubicBezTo>
                        <a:pt x="334181" y="137195"/>
                        <a:pt x="333493" y="133825"/>
                        <a:pt x="332509" y="130584"/>
                      </a:cubicBezTo>
                      <a:cubicBezTo>
                        <a:pt x="338966" y="124205"/>
                        <a:pt x="342978" y="115361"/>
                        <a:pt x="342978" y="105568"/>
                      </a:cubicBezTo>
                      <a:cubicBezTo>
                        <a:pt x="342978" y="88643"/>
                        <a:pt x="331021" y="74529"/>
                        <a:pt x="315099" y="71161"/>
                      </a:cubicBezTo>
                      <a:cubicBezTo>
                        <a:pt x="315971" y="68096"/>
                        <a:pt x="316586" y="64926"/>
                        <a:pt x="316586" y="61581"/>
                      </a:cubicBezTo>
                      <a:cubicBezTo>
                        <a:pt x="316586" y="42147"/>
                        <a:pt x="300831" y="26392"/>
                        <a:pt x="281396" y="26392"/>
                      </a:cubicBezTo>
                      <a:cubicBezTo>
                        <a:pt x="274098" y="26392"/>
                        <a:pt x="267320" y="28616"/>
                        <a:pt x="261698" y="32420"/>
                      </a:cubicBezTo>
                      <a:cubicBezTo>
                        <a:pt x="256896" y="18700"/>
                        <a:pt x="243973" y="8797"/>
                        <a:pt x="228612" y="8797"/>
                      </a:cubicBezTo>
                      <a:cubicBezTo>
                        <a:pt x="219935" y="8797"/>
                        <a:pt x="212094" y="12058"/>
                        <a:pt x="205958" y="17265"/>
                      </a:cubicBezTo>
                      <a:cubicBezTo>
                        <a:pt x="199821" y="6969"/>
                        <a:pt x="188687" y="0"/>
                        <a:pt x="175829" y="0"/>
                      </a:cubicBezTo>
                      <a:cubicBezTo>
                        <a:pt x="162972" y="0"/>
                        <a:pt x="151839" y="6969"/>
                        <a:pt x="145700" y="17265"/>
                      </a:cubicBezTo>
                      <a:cubicBezTo>
                        <a:pt x="139563" y="12058"/>
                        <a:pt x="131723" y="8797"/>
                        <a:pt x="123045" y="8797"/>
                      </a:cubicBezTo>
                      <a:cubicBezTo>
                        <a:pt x="107685" y="8797"/>
                        <a:pt x="94762" y="18700"/>
                        <a:pt x="89960" y="32420"/>
                      </a:cubicBezTo>
                      <a:cubicBezTo>
                        <a:pt x="84337" y="28616"/>
                        <a:pt x="77559" y="26392"/>
                        <a:pt x="70261" y="26392"/>
                      </a:cubicBezTo>
                      <a:cubicBezTo>
                        <a:pt x="50827" y="26392"/>
                        <a:pt x="35072" y="42147"/>
                        <a:pt x="35072" y="61581"/>
                      </a:cubicBezTo>
                      <a:cubicBezTo>
                        <a:pt x="35072" y="64926"/>
                        <a:pt x="35688" y="68096"/>
                        <a:pt x="36559" y="71161"/>
                      </a:cubicBezTo>
                      <a:cubicBezTo>
                        <a:pt x="20635" y="74529"/>
                        <a:pt x="8679" y="88643"/>
                        <a:pt x="8679" y="105568"/>
                      </a:cubicBezTo>
                      <a:cubicBezTo>
                        <a:pt x="8679" y="115361"/>
                        <a:pt x="12691" y="124205"/>
                        <a:pt x="19148" y="130584"/>
                      </a:cubicBezTo>
                      <a:cubicBezTo>
                        <a:pt x="18163" y="133825"/>
                        <a:pt x="17476" y="137195"/>
                        <a:pt x="17476" y="140758"/>
                      </a:cubicBezTo>
                      <a:cubicBezTo>
                        <a:pt x="17476" y="150550"/>
                        <a:pt x="21489" y="159395"/>
                        <a:pt x="27945" y="165774"/>
                      </a:cubicBezTo>
                      <a:cubicBezTo>
                        <a:pt x="26961" y="169015"/>
                        <a:pt x="26273" y="172384"/>
                        <a:pt x="26273" y="175947"/>
                      </a:cubicBezTo>
                      <a:cubicBezTo>
                        <a:pt x="26273" y="180999"/>
                        <a:pt x="27346" y="185798"/>
                        <a:pt x="29263" y="190141"/>
                      </a:cubicBezTo>
                      <a:cubicBezTo>
                        <a:pt x="27358" y="193790"/>
                        <a:pt x="26273" y="197937"/>
                        <a:pt x="26273" y="202339"/>
                      </a:cubicBezTo>
                      <a:cubicBezTo>
                        <a:pt x="26273" y="216915"/>
                        <a:pt x="38089" y="228731"/>
                        <a:pt x="52665" y="228731"/>
                      </a:cubicBezTo>
                      <a:lnTo>
                        <a:pt x="52665" y="237528"/>
                      </a:lnTo>
                      <a:cubicBezTo>
                        <a:pt x="52665" y="258837"/>
                        <a:pt x="65478" y="278055"/>
                        <a:pt x="85147" y="286252"/>
                      </a:cubicBezTo>
                      <a:lnTo>
                        <a:pt x="123044" y="302043"/>
                      </a:lnTo>
                      <a:lnTo>
                        <a:pt x="123044" y="330415"/>
                      </a:lnTo>
                      <a:cubicBezTo>
                        <a:pt x="123044" y="337989"/>
                        <a:pt x="118198" y="344712"/>
                        <a:pt x="111014" y="347107"/>
                      </a:cubicBezTo>
                      <a:lnTo>
                        <a:pt x="98366" y="351323"/>
                      </a:lnTo>
                      <a:cubicBezTo>
                        <a:pt x="93818" y="347448"/>
                        <a:pt x="87350" y="346196"/>
                        <a:pt x="81454" y="348163"/>
                      </a:cubicBezTo>
                      <a:lnTo>
                        <a:pt x="38515" y="362476"/>
                      </a:lnTo>
                      <a:cubicBezTo>
                        <a:pt x="25659" y="366761"/>
                        <a:pt x="16406" y="378048"/>
                        <a:pt x="14725" y="391495"/>
                      </a:cubicBezTo>
                      <a:lnTo>
                        <a:pt x="6997" y="453312"/>
                      </a:lnTo>
                      <a:lnTo>
                        <a:pt x="6550" y="453262"/>
                      </a:lnTo>
                      <a:cubicBezTo>
                        <a:pt x="3707" y="452947"/>
                        <a:pt x="1146" y="454995"/>
                        <a:pt x="830" y="457839"/>
                      </a:cubicBezTo>
                      <a:lnTo>
                        <a:pt x="32" y="465027"/>
                      </a:lnTo>
                      <a:cubicBezTo>
                        <a:pt x="-284" y="467869"/>
                        <a:pt x="1765" y="470430"/>
                        <a:pt x="4608" y="470746"/>
                      </a:cubicBezTo>
                      <a:lnTo>
                        <a:pt x="17476" y="472176"/>
                      </a:lnTo>
                      <a:lnTo>
                        <a:pt x="17476" y="492651"/>
                      </a:lnTo>
                      <a:cubicBezTo>
                        <a:pt x="17476" y="502368"/>
                        <a:pt x="25354" y="510246"/>
                        <a:pt x="35071" y="510246"/>
                      </a:cubicBezTo>
                      <a:lnTo>
                        <a:pt x="79058" y="510246"/>
                      </a:lnTo>
                      <a:lnTo>
                        <a:pt x="272599" y="510246"/>
                      </a:lnTo>
                      <a:lnTo>
                        <a:pt x="316586" y="510246"/>
                      </a:lnTo>
                      <a:cubicBezTo>
                        <a:pt x="326304" y="510246"/>
                        <a:pt x="334181" y="502368"/>
                        <a:pt x="334181" y="492651"/>
                      </a:cubicBezTo>
                      <a:lnTo>
                        <a:pt x="334181" y="472174"/>
                      </a:lnTo>
                      <a:lnTo>
                        <a:pt x="347049" y="470745"/>
                      </a:lnTo>
                      <a:cubicBezTo>
                        <a:pt x="349891" y="470429"/>
                        <a:pt x="351941" y="467868"/>
                        <a:pt x="351625" y="465025"/>
                      </a:cubicBezTo>
                      <a:close/>
                    </a:path>
                  </a:pathLst>
                </a:custGeom>
                <a:solidFill>
                  <a:srgbClr val="C38762"/>
                </a:solidFill>
                <a:ln w="1088" cap="flat">
                  <a:noFill/>
                  <a:prstDash val="solid"/>
                  <a:miter/>
                </a:ln>
              </p:spPr>
              <p:txBody>
                <a:bodyPr rtlCol="0" anchor="ctr"/>
                <a:lstStyle/>
                <a:p>
                  <a:endParaRPr lang="en-US"/>
                </a:p>
              </p:txBody>
            </p:sp>
            <p:sp>
              <p:nvSpPr>
                <p:cNvPr id="101" name="Freihandform 100">
                  <a:extLst>
                    <a:ext uri="{FF2B5EF4-FFF2-40B4-BE49-F238E27FC236}">
                      <a16:creationId xmlns:a16="http://schemas.microsoft.com/office/drawing/2014/main" id="{78855F6D-7F36-A5EB-FD60-341746F25801}"/>
                    </a:ext>
                  </a:extLst>
                </p:cNvPr>
                <p:cNvSpPr/>
                <p:nvPr/>
              </p:nvSpPr>
              <p:spPr>
                <a:xfrm>
                  <a:off x="1115800" y="664259"/>
                  <a:ext cx="334299" cy="211136"/>
                </a:xfrm>
                <a:custGeom>
                  <a:avLst/>
                  <a:gdLst>
                    <a:gd name="connsiteX0" fmla="*/ 323831 w 334299"/>
                    <a:gd name="connsiteY0" fmla="*/ 130584 h 211136"/>
                    <a:gd name="connsiteX1" fmla="*/ 334299 w 334299"/>
                    <a:gd name="connsiteY1" fmla="*/ 105568 h 211136"/>
                    <a:gd name="connsiteX2" fmla="*/ 306420 w 334299"/>
                    <a:gd name="connsiteY2" fmla="*/ 71161 h 211136"/>
                    <a:gd name="connsiteX3" fmla="*/ 307907 w 334299"/>
                    <a:gd name="connsiteY3" fmla="*/ 61581 h 211136"/>
                    <a:gd name="connsiteX4" fmla="*/ 272718 w 334299"/>
                    <a:gd name="connsiteY4" fmla="*/ 26392 h 211136"/>
                    <a:gd name="connsiteX5" fmla="*/ 253019 w 334299"/>
                    <a:gd name="connsiteY5" fmla="*/ 32420 h 211136"/>
                    <a:gd name="connsiteX6" fmla="*/ 219934 w 334299"/>
                    <a:gd name="connsiteY6" fmla="*/ 8797 h 211136"/>
                    <a:gd name="connsiteX7" fmla="*/ 197279 w 334299"/>
                    <a:gd name="connsiteY7" fmla="*/ 17265 h 211136"/>
                    <a:gd name="connsiteX8" fmla="*/ 167151 w 334299"/>
                    <a:gd name="connsiteY8" fmla="*/ 0 h 211136"/>
                    <a:gd name="connsiteX9" fmla="*/ 137021 w 334299"/>
                    <a:gd name="connsiteY9" fmla="*/ 17265 h 211136"/>
                    <a:gd name="connsiteX10" fmla="*/ 114367 w 334299"/>
                    <a:gd name="connsiteY10" fmla="*/ 8797 h 211136"/>
                    <a:gd name="connsiteX11" fmla="*/ 81281 w 334299"/>
                    <a:gd name="connsiteY11" fmla="*/ 32420 h 211136"/>
                    <a:gd name="connsiteX12" fmla="*/ 61583 w 334299"/>
                    <a:gd name="connsiteY12" fmla="*/ 26392 h 211136"/>
                    <a:gd name="connsiteX13" fmla="*/ 26393 w 334299"/>
                    <a:gd name="connsiteY13" fmla="*/ 61581 h 211136"/>
                    <a:gd name="connsiteX14" fmla="*/ 27880 w 334299"/>
                    <a:gd name="connsiteY14" fmla="*/ 71161 h 211136"/>
                    <a:gd name="connsiteX15" fmla="*/ 0 w 334299"/>
                    <a:gd name="connsiteY15" fmla="*/ 105568 h 211136"/>
                    <a:gd name="connsiteX16" fmla="*/ 10469 w 334299"/>
                    <a:gd name="connsiteY16" fmla="*/ 130584 h 211136"/>
                    <a:gd name="connsiteX17" fmla="*/ 8797 w 334299"/>
                    <a:gd name="connsiteY17" fmla="*/ 140758 h 211136"/>
                    <a:gd name="connsiteX18" fmla="*/ 19266 w 334299"/>
                    <a:gd name="connsiteY18" fmla="*/ 165774 h 211136"/>
                    <a:gd name="connsiteX19" fmla="*/ 17595 w 334299"/>
                    <a:gd name="connsiteY19" fmla="*/ 175947 h 211136"/>
                    <a:gd name="connsiteX20" fmla="*/ 52784 w 334299"/>
                    <a:gd name="connsiteY20" fmla="*/ 211136 h 211136"/>
                    <a:gd name="connsiteX21" fmla="*/ 52795 w 334299"/>
                    <a:gd name="connsiteY21" fmla="*/ 211136 h 211136"/>
                    <a:gd name="connsiteX22" fmla="*/ 281505 w 334299"/>
                    <a:gd name="connsiteY22" fmla="*/ 211136 h 211136"/>
                    <a:gd name="connsiteX23" fmla="*/ 281516 w 334299"/>
                    <a:gd name="connsiteY23" fmla="*/ 211136 h 211136"/>
                    <a:gd name="connsiteX24" fmla="*/ 316706 w 334299"/>
                    <a:gd name="connsiteY24" fmla="*/ 175947 h 211136"/>
                    <a:gd name="connsiteX25" fmla="*/ 315034 w 334299"/>
                    <a:gd name="connsiteY25" fmla="*/ 165774 h 211136"/>
                    <a:gd name="connsiteX26" fmla="*/ 325503 w 334299"/>
                    <a:gd name="connsiteY26" fmla="*/ 140758 h 211136"/>
                    <a:gd name="connsiteX27" fmla="*/ 323831 w 334299"/>
                    <a:gd name="connsiteY27" fmla="*/ 130584 h 21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4299" h="211136">
                      <a:moveTo>
                        <a:pt x="323831" y="130584"/>
                      </a:moveTo>
                      <a:cubicBezTo>
                        <a:pt x="330288" y="124205"/>
                        <a:pt x="334299" y="115361"/>
                        <a:pt x="334299" y="105568"/>
                      </a:cubicBezTo>
                      <a:cubicBezTo>
                        <a:pt x="334299" y="88643"/>
                        <a:pt x="322342" y="74529"/>
                        <a:pt x="306420" y="71161"/>
                      </a:cubicBezTo>
                      <a:cubicBezTo>
                        <a:pt x="307292" y="68096"/>
                        <a:pt x="307907" y="64926"/>
                        <a:pt x="307907" y="61581"/>
                      </a:cubicBezTo>
                      <a:cubicBezTo>
                        <a:pt x="307907" y="42147"/>
                        <a:pt x="292152" y="26392"/>
                        <a:pt x="272718" y="26392"/>
                      </a:cubicBezTo>
                      <a:cubicBezTo>
                        <a:pt x="265419" y="26392"/>
                        <a:pt x="258641" y="28616"/>
                        <a:pt x="253019" y="32420"/>
                      </a:cubicBezTo>
                      <a:cubicBezTo>
                        <a:pt x="248217" y="18700"/>
                        <a:pt x="235294" y="8797"/>
                        <a:pt x="219934" y="8797"/>
                      </a:cubicBezTo>
                      <a:cubicBezTo>
                        <a:pt x="211256" y="8797"/>
                        <a:pt x="203416" y="12058"/>
                        <a:pt x="197279" y="17265"/>
                      </a:cubicBezTo>
                      <a:cubicBezTo>
                        <a:pt x="191142" y="6969"/>
                        <a:pt x="180008" y="0"/>
                        <a:pt x="167151" y="0"/>
                      </a:cubicBezTo>
                      <a:cubicBezTo>
                        <a:pt x="154293" y="0"/>
                        <a:pt x="143160" y="6969"/>
                        <a:pt x="137021" y="17265"/>
                      </a:cubicBezTo>
                      <a:cubicBezTo>
                        <a:pt x="130885" y="12058"/>
                        <a:pt x="123044" y="8797"/>
                        <a:pt x="114367" y="8797"/>
                      </a:cubicBezTo>
                      <a:cubicBezTo>
                        <a:pt x="99006" y="8797"/>
                        <a:pt x="86083" y="18700"/>
                        <a:pt x="81281" y="32420"/>
                      </a:cubicBezTo>
                      <a:cubicBezTo>
                        <a:pt x="75658" y="28616"/>
                        <a:pt x="68880" y="26392"/>
                        <a:pt x="61583" y="26392"/>
                      </a:cubicBezTo>
                      <a:cubicBezTo>
                        <a:pt x="42148" y="26392"/>
                        <a:pt x="26393" y="42147"/>
                        <a:pt x="26393" y="61581"/>
                      </a:cubicBezTo>
                      <a:cubicBezTo>
                        <a:pt x="26393" y="64926"/>
                        <a:pt x="27009" y="68096"/>
                        <a:pt x="27880" y="71161"/>
                      </a:cubicBezTo>
                      <a:cubicBezTo>
                        <a:pt x="11957" y="74529"/>
                        <a:pt x="0" y="88643"/>
                        <a:pt x="0" y="105568"/>
                      </a:cubicBezTo>
                      <a:cubicBezTo>
                        <a:pt x="0" y="115361"/>
                        <a:pt x="4013" y="124205"/>
                        <a:pt x="10469" y="130584"/>
                      </a:cubicBezTo>
                      <a:cubicBezTo>
                        <a:pt x="9485" y="133825"/>
                        <a:pt x="8797" y="137195"/>
                        <a:pt x="8797" y="140758"/>
                      </a:cubicBezTo>
                      <a:cubicBezTo>
                        <a:pt x="8797" y="150550"/>
                        <a:pt x="12810" y="159395"/>
                        <a:pt x="19266" y="165774"/>
                      </a:cubicBezTo>
                      <a:cubicBezTo>
                        <a:pt x="18282" y="169015"/>
                        <a:pt x="17595" y="172384"/>
                        <a:pt x="17595" y="175947"/>
                      </a:cubicBezTo>
                      <a:cubicBezTo>
                        <a:pt x="17595" y="195381"/>
                        <a:pt x="33350" y="211136"/>
                        <a:pt x="52784" y="211136"/>
                      </a:cubicBezTo>
                      <a:cubicBezTo>
                        <a:pt x="52787" y="211136"/>
                        <a:pt x="52791" y="211136"/>
                        <a:pt x="52795" y="211136"/>
                      </a:cubicBezTo>
                      <a:lnTo>
                        <a:pt x="281505" y="211136"/>
                      </a:lnTo>
                      <a:cubicBezTo>
                        <a:pt x="281508" y="211136"/>
                        <a:pt x="281512" y="211136"/>
                        <a:pt x="281516" y="211136"/>
                      </a:cubicBezTo>
                      <a:cubicBezTo>
                        <a:pt x="300951" y="211136"/>
                        <a:pt x="316706" y="195381"/>
                        <a:pt x="316706" y="175947"/>
                      </a:cubicBezTo>
                      <a:cubicBezTo>
                        <a:pt x="316706" y="172384"/>
                        <a:pt x="316018" y="169015"/>
                        <a:pt x="315034" y="165774"/>
                      </a:cubicBezTo>
                      <a:cubicBezTo>
                        <a:pt x="321490" y="159395"/>
                        <a:pt x="325503" y="150550"/>
                        <a:pt x="325503" y="140758"/>
                      </a:cubicBezTo>
                      <a:cubicBezTo>
                        <a:pt x="325502" y="137195"/>
                        <a:pt x="324816" y="133825"/>
                        <a:pt x="323831" y="130584"/>
                      </a:cubicBezTo>
                      <a:close/>
                    </a:path>
                  </a:pathLst>
                </a:custGeom>
                <a:solidFill>
                  <a:srgbClr val="623F33"/>
                </a:solidFill>
                <a:ln w="1088" cap="flat">
                  <a:noFill/>
                  <a:prstDash val="solid"/>
                  <a:miter/>
                </a:ln>
              </p:spPr>
              <p:txBody>
                <a:bodyPr rtlCol="0" anchor="ctr"/>
                <a:lstStyle/>
                <a:p>
                  <a:endParaRPr lang="en-US"/>
                </a:p>
              </p:txBody>
            </p:sp>
            <p:sp>
              <p:nvSpPr>
                <p:cNvPr id="102" name="Freihandform 101">
                  <a:extLst>
                    <a:ext uri="{FF2B5EF4-FFF2-40B4-BE49-F238E27FC236}">
                      <a16:creationId xmlns:a16="http://schemas.microsoft.com/office/drawing/2014/main" id="{E2C6FBEB-616C-88E4-B47A-3D1D99FA2AF2}"/>
                    </a:ext>
                  </a:extLst>
                </p:cNvPr>
                <p:cNvSpPr/>
                <p:nvPr/>
              </p:nvSpPr>
              <p:spPr>
                <a:xfrm>
                  <a:off x="1113480" y="1011499"/>
                  <a:ext cx="339918" cy="163006"/>
                </a:xfrm>
                <a:custGeom>
                  <a:avLst/>
                  <a:gdLst>
                    <a:gd name="connsiteX0" fmla="*/ 266241 w 339918"/>
                    <a:gd name="connsiteY0" fmla="*/ 163007 h 163006"/>
                    <a:gd name="connsiteX1" fmla="*/ 266241 w 339918"/>
                    <a:gd name="connsiteY1" fmla="*/ 119020 h 163006"/>
                    <a:gd name="connsiteX2" fmla="*/ 339918 w 339918"/>
                    <a:gd name="connsiteY2" fmla="*/ 119020 h 163006"/>
                    <a:gd name="connsiteX3" fmla="*/ 330572 w 339918"/>
                    <a:gd name="connsiteY3" fmla="*/ 44255 h 163006"/>
                    <a:gd name="connsiteX4" fmla="*/ 306782 w 339918"/>
                    <a:gd name="connsiteY4" fmla="*/ 15236 h 163006"/>
                    <a:gd name="connsiteX5" fmla="*/ 263843 w 339918"/>
                    <a:gd name="connsiteY5" fmla="*/ 922 h 163006"/>
                    <a:gd name="connsiteX6" fmla="*/ 243729 w 339918"/>
                    <a:gd name="connsiteY6" fmla="*/ 7747 h 163006"/>
                    <a:gd name="connsiteX7" fmla="*/ 169471 w 339918"/>
                    <a:gd name="connsiteY7" fmla="*/ 48640 h 163006"/>
                    <a:gd name="connsiteX8" fmla="*/ 95210 w 339918"/>
                    <a:gd name="connsiteY8" fmla="*/ 7746 h 163006"/>
                    <a:gd name="connsiteX9" fmla="*/ 75096 w 339918"/>
                    <a:gd name="connsiteY9" fmla="*/ 921 h 163006"/>
                    <a:gd name="connsiteX10" fmla="*/ 32158 w 339918"/>
                    <a:gd name="connsiteY10" fmla="*/ 15235 h 163006"/>
                    <a:gd name="connsiteX11" fmla="*/ 8367 w 339918"/>
                    <a:gd name="connsiteY11" fmla="*/ 44254 h 163006"/>
                    <a:gd name="connsiteX12" fmla="*/ 0 w 339918"/>
                    <a:gd name="connsiteY12" fmla="*/ 111193 h 163006"/>
                    <a:gd name="connsiteX13" fmla="*/ 72700 w 339918"/>
                    <a:gd name="connsiteY13" fmla="*/ 119019 h 163006"/>
                    <a:gd name="connsiteX14" fmla="*/ 72700 w 339918"/>
                    <a:gd name="connsiteY14" fmla="*/ 163006 h 163006"/>
                    <a:gd name="connsiteX15" fmla="*/ 266242 w 339918"/>
                    <a:gd name="connsiteY15" fmla="*/ 163006 h 163006"/>
                    <a:gd name="connsiteX16" fmla="*/ 266242 w 339918"/>
                    <a:gd name="connsiteY16" fmla="*/ 163007 h 16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918" h="163006">
                      <a:moveTo>
                        <a:pt x="266241" y="163007"/>
                      </a:moveTo>
                      <a:lnTo>
                        <a:pt x="266241" y="119020"/>
                      </a:lnTo>
                      <a:lnTo>
                        <a:pt x="339918" y="119020"/>
                      </a:lnTo>
                      <a:lnTo>
                        <a:pt x="330572" y="44255"/>
                      </a:lnTo>
                      <a:cubicBezTo>
                        <a:pt x="328891" y="30808"/>
                        <a:pt x="319638" y="19521"/>
                        <a:pt x="306782" y="15236"/>
                      </a:cubicBezTo>
                      <a:lnTo>
                        <a:pt x="263843" y="922"/>
                      </a:lnTo>
                      <a:cubicBezTo>
                        <a:pt x="256366" y="-1571"/>
                        <a:pt x="247953" y="1092"/>
                        <a:pt x="243729" y="7747"/>
                      </a:cubicBezTo>
                      <a:cubicBezTo>
                        <a:pt x="228136" y="32318"/>
                        <a:pt x="200727" y="48640"/>
                        <a:pt x="169471" y="48640"/>
                      </a:cubicBezTo>
                      <a:cubicBezTo>
                        <a:pt x="138215" y="48640"/>
                        <a:pt x="110805" y="32317"/>
                        <a:pt x="95210" y="7746"/>
                      </a:cubicBezTo>
                      <a:cubicBezTo>
                        <a:pt x="90987" y="1091"/>
                        <a:pt x="82574" y="-1572"/>
                        <a:pt x="75096" y="921"/>
                      </a:cubicBezTo>
                      <a:lnTo>
                        <a:pt x="32158" y="15235"/>
                      </a:lnTo>
                      <a:cubicBezTo>
                        <a:pt x="19301" y="19520"/>
                        <a:pt x="10049" y="30807"/>
                        <a:pt x="8367" y="44254"/>
                      </a:cubicBezTo>
                      <a:lnTo>
                        <a:pt x="0" y="111193"/>
                      </a:lnTo>
                      <a:lnTo>
                        <a:pt x="72700" y="119019"/>
                      </a:lnTo>
                      <a:lnTo>
                        <a:pt x="72700" y="163006"/>
                      </a:lnTo>
                      <a:lnTo>
                        <a:pt x="266242" y="163006"/>
                      </a:lnTo>
                      <a:lnTo>
                        <a:pt x="266242" y="163007"/>
                      </a:lnTo>
                      <a:close/>
                    </a:path>
                  </a:pathLst>
                </a:custGeom>
                <a:solidFill>
                  <a:schemeClr val="accent5"/>
                </a:solidFill>
                <a:ln w="1088" cap="flat">
                  <a:noFill/>
                  <a:prstDash val="solid"/>
                  <a:miter/>
                </a:ln>
              </p:spPr>
              <p:txBody>
                <a:bodyPr rtlCol="0" anchor="ctr"/>
                <a:lstStyle/>
                <a:p>
                  <a:endParaRPr lang="en-US" dirty="0"/>
                </a:p>
              </p:txBody>
            </p:sp>
            <p:sp>
              <p:nvSpPr>
                <p:cNvPr id="103" name="Freihandform 102">
                  <a:extLst>
                    <a:ext uri="{FF2B5EF4-FFF2-40B4-BE49-F238E27FC236}">
                      <a16:creationId xmlns:a16="http://schemas.microsoft.com/office/drawing/2014/main" id="{F1BBE7E1-DF2B-59E2-0AD6-33A51A6B69A3}"/>
                    </a:ext>
                  </a:extLst>
                </p:cNvPr>
                <p:cNvSpPr/>
                <p:nvPr/>
              </p:nvSpPr>
              <p:spPr>
                <a:xfrm>
                  <a:off x="1221349" y="942841"/>
                  <a:ext cx="114384" cy="68777"/>
                </a:xfrm>
                <a:custGeom>
                  <a:avLst/>
                  <a:gdLst>
                    <a:gd name="connsiteX0" fmla="*/ 114384 w 114384"/>
                    <a:gd name="connsiteY0" fmla="*/ 23460 h 68777"/>
                    <a:gd name="connsiteX1" fmla="*/ 8816 w 114384"/>
                    <a:gd name="connsiteY1" fmla="*/ 0 h 68777"/>
                    <a:gd name="connsiteX2" fmla="*/ 8816 w 114384"/>
                    <a:gd name="connsiteY2" fmla="*/ 51833 h 68777"/>
                    <a:gd name="connsiteX3" fmla="*/ 0 w 114384"/>
                    <a:gd name="connsiteY3" fmla="*/ 66853 h 68777"/>
                    <a:gd name="connsiteX4" fmla="*/ 114384 w 114384"/>
                    <a:gd name="connsiteY4" fmla="*/ 23460 h 6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4" h="68777">
                      <a:moveTo>
                        <a:pt x="114384" y="23460"/>
                      </a:moveTo>
                      <a:lnTo>
                        <a:pt x="8816" y="0"/>
                      </a:lnTo>
                      <a:lnTo>
                        <a:pt x="8816" y="51833"/>
                      </a:lnTo>
                      <a:cubicBezTo>
                        <a:pt x="8816" y="58166"/>
                        <a:pt x="5312" y="63743"/>
                        <a:pt x="0" y="66853"/>
                      </a:cubicBezTo>
                      <a:cubicBezTo>
                        <a:pt x="73781" y="79768"/>
                        <a:pt x="114384" y="23460"/>
                        <a:pt x="114384" y="23460"/>
                      </a:cubicBezTo>
                      <a:close/>
                    </a:path>
                  </a:pathLst>
                </a:custGeom>
                <a:solidFill>
                  <a:srgbClr val="A46D4D"/>
                </a:solidFill>
                <a:ln w="1088" cap="flat">
                  <a:noFill/>
                  <a:prstDash val="solid"/>
                  <a:miter/>
                </a:ln>
              </p:spPr>
              <p:txBody>
                <a:bodyPr rtlCol="0" anchor="ctr"/>
                <a:lstStyle/>
                <a:p>
                  <a:endParaRPr lang="en-US"/>
                </a:p>
              </p:txBody>
            </p:sp>
            <p:sp>
              <p:nvSpPr>
                <p:cNvPr id="104" name="Freihandform 103">
                  <a:extLst>
                    <a:ext uri="{FF2B5EF4-FFF2-40B4-BE49-F238E27FC236}">
                      <a16:creationId xmlns:a16="http://schemas.microsoft.com/office/drawing/2014/main" id="{E72D2810-EC3D-0BB1-4C80-17DAB0742859}"/>
                    </a:ext>
                  </a:extLst>
                </p:cNvPr>
                <p:cNvSpPr/>
                <p:nvPr/>
              </p:nvSpPr>
              <p:spPr>
                <a:xfrm>
                  <a:off x="1133395" y="761029"/>
                  <a:ext cx="299109" cy="219933"/>
                </a:xfrm>
                <a:custGeom>
                  <a:avLst/>
                  <a:gdLst>
                    <a:gd name="connsiteX0" fmla="*/ 272718 w 299109"/>
                    <a:gd name="connsiteY0" fmla="*/ 79176 h 219933"/>
                    <a:gd name="connsiteX1" fmla="*/ 272718 w 299109"/>
                    <a:gd name="connsiteY1" fmla="*/ 52784 h 219933"/>
                    <a:gd name="connsiteX2" fmla="*/ 228731 w 299109"/>
                    <a:gd name="connsiteY2" fmla="*/ 0 h 219933"/>
                    <a:gd name="connsiteX3" fmla="*/ 70379 w 299109"/>
                    <a:gd name="connsiteY3" fmla="*/ 0 h 219933"/>
                    <a:gd name="connsiteX4" fmla="*/ 26392 w 299109"/>
                    <a:gd name="connsiteY4" fmla="*/ 52784 h 219933"/>
                    <a:gd name="connsiteX5" fmla="*/ 26392 w 299109"/>
                    <a:gd name="connsiteY5" fmla="*/ 79176 h 219933"/>
                    <a:gd name="connsiteX6" fmla="*/ 0 w 299109"/>
                    <a:gd name="connsiteY6" fmla="*/ 105568 h 219933"/>
                    <a:gd name="connsiteX7" fmla="*/ 26392 w 299109"/>
                    <a:gd name="connsiteY7" fmla="*/ 131960 h 219933"/>
                    <a:gd name="connsiteX8" fmla="*/ 26392 w 299109"/>
                    <a:gd name="connsiteY8" fmla="*/ 140758 h 219933"/>
                    <a:gd name="connsiteX9" fmla="*/ 58874 w 299109"/>
                    <a:gd name="connsiteY9" fmla="*/ 189482 h 219933"/>
                    <a:gd name="connsiteX10" fmla="*/ 115717 w 299109"/>
                    <a:gd name="connsiteY10" fmla="*/ 213166 h 219933"/>
                    <a:gd name="connsiteX11" fmla="*/ 149555 w 299109"/>
                    <a:gd name="connsiteY11" fmla="*/ 219934 h 219933"/>
                    <a:gd name="connsiteX12" fmla="*/ 149555 w 299109"/>
                    <a:gd name="connsiteY12" fmla="*/ 219934 h 219933"/>
                    <a:gd name="connsiteX13" fmla="*/ 183391 w 299109"/>
                    <a:gd name="connsiteY13" fmla="*/ 213166 h 219933"/>
                    <a:gd name="connsiteX14" fmla="*/ 240237 w 299109"/>
                    <a:gd name="connsiteY14" fmla="*/ 189481 h 219933"/>
                    <a:gd name="connsiteX15" fmla="*/ 272718 w 299109"/>
                    <a:gd name="connsiteY15" fmla="*/ 140758 h 219933"/>
                    <a:gd name="connsiteX16" fmla="*/ 272718 w 299109"/>
                    <a:gd name="connsiteY16" fmla="*/ 131960 h 219933"/>
                    <a:gd name="connsiteX17" fmla="*/ 299110 w 299109"/>
                    <a:gd name="connsiteY17" fmla="*/ 105568 h 219933"/>
                    <a:gd name="connsiteX18" fmla="*/ 272718 w 299109"/>
                    <a:gd name="connsiteY18" fmla="*/ 79176 h 21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19933">
                      <a:moveTo>
                        <a:pt x="272718" y="79176"/>
                      </a:moveTo>
                      <a:lnTo>
                        <a:pt x="272718" y="52784"/>
                      </a:lnTo>
                      <a:cubicBezTo>
                        <a:pt x="272718" y="28491"/>
                        <a:pt x="253024" y="0"/>
                        <a:pt x="228731" y="0"/>
                      </a:cubicBezTo>
                      <a:lnTo>
                        <a:pt x="70379" y="0"/>
                      </a:lnTo>
                      <a:cubicBezTo>
                        <a:pt x="46085" y="0"/>
                        <a:pt x="26392" y="28491"/>
                        <a:pt x="26392" y="52784"/>
                      </a:cubicBezTo>
                      <a:lnTo>
                        <a:pt x="26392" y="79176"/>
                      </a:lnTo>
                      <a:cubicBezTo>
                        <a:pt x="11816" y="79176"/>
                        <a:pt x="0" y="90993"/>
                        <a:pt x="0" y="105568"/>
                      </a:cubicBezTo>
                      <a:cubicBezTo>
                        <a:pt x="0" y="120144"/>
                        <a:pt x="11816" y="131960"/>
                        <a:pt x="26392" y="131960"/>
                      </a:cubicBezTo>
                      <a:lnTo>
                        <a:pt x="26392" y="140758"/>
                      </a:lnTo>
                      <a:cubicBezTo>
                        <a:pt x="26392" y="162066"/>
                        <a:pt x="39204" y="181285"/>
                        <a:pt x="58874" y="189482"/>
                      </a:cubicBezTo>
                      <a:lnTo>
                        <a:pt x="115717" y="213166"/>
                      </a:lnTo>
                      <a:cubicBezTo>
                        <a:pt x="126440" y="217634"/>
                        <a:pt x="137940" y="219934"/>
                        <a:pt x="149555" y="219934"/>
                      </a:cubicBezTo>
                      <a:lnTo>
                        <a:pt x="149555" y="219934"/>
                      </a:lnTo>
                      <a:cubicBezTo>
                        <a:pt x="161170" y="219934"/>
                        <a:pt x="172669" y="217633"/>
                        <a:pt x="183391" y="213166"/>
                      </a:cubicBezTo>
                      <a:lnTo>
                        <a:pt x="240237" y="189481"/>
                      </a:lnTo>
                      <a:cubicBezTo>
                        <a:pt x="259905" y="181286"/>
                        <a:pt x="272718" y="162067"/>
                        <a:pt x="272718" y="140758"/>
                      </a:cubicBezTo>
                      <a:lnTo>
                        <a:pt x="272718" y="131960"/>
                      </a:lnTo>
                      <a:cubicBezTo>
                        <a:pt x="287294" y="131960"/>
                        <a:pt x="299110" y="120144"/>
                        <a:pt x="299110" y="105568"/>
                      </a:cubicBezTo>
                      <a:cubicBezTo>
                        <a:pt x="299110" y="90992"/>
                        <a:pt x="287294" y="79176"/>
                        <a:pt x="272718" y="79176"/>
                      </a:cubicBezTo>
                      <a:close/>
                    </a:path>
                  </a:pathLst>
                </a:custGeom>
                <a:solidFill>
                  <a:srgbClr val="D29771"/>
                </a:solidFill>
                <a:ln w="1088" cap="flat">
                  <a:noFill/>
                  <a:prstDash val="solid"/>
                  <a:miter/>
                </a:ln>
              </p:spPr>
              <p:txBody>
                <a:bodyPr rtlCol="0" anchor="ctr"/>
                <a:lstStyle/>
                <a:p>
                  <a:endParaRPr lang="en-US"/>
                </a:p>
              </p:txBody>
            </p:sp>
            <p:sp>
              <p:nvSpPr>
                <p:cNvPr id="105" name="Freihandform 104">
                  <a:extLst>
                    <a:ext uri="{FF2B5EF4-FFF2-40B4-BE49-F238E27FC236}">
                      <a16:creationId xmlns:a16="http://schemas.microsoft.com/office/drawing/2014/main" id="{BD52A436-B029-E7FE-3886-8FF2AA2BBE51}"/>
                    </a:ext>
                  </a:extLst>
                </p:cNvPr>
                <p:cNvSpPr/>
                <p:nvPr/>
              </p:nvSpPr>
              <p:spPr>
                <a:xfrm>
                  <a:off x="1212572"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5" y="26392"/>
                        <a:pt x="8797" y="26392"/>
                      </a:cubicBezTo>
                      <a:close/>
                    </a:path>
                  </a:pathLst>
                </a:custGeom>
                <a:solidFill>
                  <a:srgbClr val="623F33"/>
                </a:solidFill>
                <a:ln w="1088" cap="flat">
                  <a:noFill/>
                  <a:prstDash val="solid"/>
                  <a:miter/>
                </a:ln>
              </p:spPr>
              <p:txBody>
                <a:bodyPr rtlCol="0" anchor="ctr"/>
                <a:lstStyle/>
                <a:p>
                  <a:endParaRPr lang="en-US"/>
                </a:p>
              </p:txBody>
            </p:sp>
            <p:sp>
              <p:nvSpPr>
                <p:cNvPr id="106" name="Freihandform 105">
                  <a:extLst>
                    <a:ext uri="{FF2B5EF4-FFF2-40B4-BE49-F238E27FC236}">
                      <a16:creationId xmlns:a16="http://schemas.microsoft.com/office/drawing/2014/main" id="{3A392481-C146-91A3-2514-648B74A4684D}"/>
                    </a:ext>
                  </a:extLst>
                </p:cNvPr>
                <p:cNvSpPr/>
                <p:nvPr/>
              </p:nvSpPr>
              <p:spPr>
                <a:xfrm>
                  <a:off x="1335734"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107" name="Freihandform 106">
                  <a:extLst>
                    <a:ext uri="{FF2B5EF4-FFF2-40B4-BE49-F238E27FC236}">
                      <a16:creationId xmlns:a16="http://schemas.microsoft.com/office/drawing/2014/main" id="{611EF068-337B-989D-9737-CBB2624E5878}"/>
                    </a:ext>
                  </a:extLst>
                </p:cNvPr>
                <p:cNvSpPr/>
                <p:nvPr/>
              </p:nvSpPr>
              <p:spPr>
                <a:xfrm>
                  <a:off x="1238963" y="910582"/>
                  <a:ext cx="87975" cy="26634"/>
                </a:xfrm>
                <a:custGeom>
                  <a:avLst/>
                  <a:gdLst>
                    <a:gd name="connsiteX0" fmla="*/ 43988 w 87975"/>
                    <a:gd name="connsiteY0" fmla="*/ 26635 h 26634"/>
                    <a:gd name="connsiteX1" fmla="*/ 3850 w 87975"/>
                    <a:gd name="connsiteY1" fmla="*/ 16072 h 26634"/>
                    <a:gd name="connsiteX2" fmla="*/ 1526 w 87975"/>
                    <a:gd name="connsiteY2" fmla="*/ 3852 h 26634"/>
                    <a:gd name="connsiteX3" fmla="*/ 13747 w 87975"/>
                    <a:gd name="connsiteY3" fmla="*/ 1528 h 26634"/>
                    <a:gd name="connsiteX4" fmla="*/ 43988 w 87975"/>
                    <a:gd name="connsiteY4" fmla="*/ 9041 h 26634"/>
                    <a:gd name="connsiteX5" fmla="*/ 74228 w 87975"/>
                    <a:gd name="connsiteY5" fmla="*/ 1528 h 26634"/>
                    <a:gd name="connsiteX6" fmla="*/ 86449 w 87975"/>
                    <a:gd name="connsiteY6" fmla="*/ 3852 h 26634"/>
                    <a:gd name="connsiteX7" fmla="*/ 84125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0" y="7868"/>
                        <a:pt x="1526" y="3852"/>
                      </a:cubicBezTo>
                      <a:cubicBezTo>
                        <a:pt x="4253" y="-160"/>
                        <a:pt x="9731" y="-1205"/>
                        <a:pt x="13747" y="1528"/>
                      </a:cubicBezTo>
                      <a:cubicBezTo>
                        <a:pt x="20663" y="6231"/>
                        <a:pt x="31968" y="9041"/>
                        <a:pt x="43988" y="9041"/>
                      </a:cubicBezTo>
                      <a:cubicBezTo>
                        <a:pt x="56007" y="9041"/>
                        <a:pt x="67313" y="6231"/>
                        <a:pt x="74228" y="1528"/>
                      </a:cubicBezTo>
                      <a:cubicBezTo>
                        <a:pt x="78253" y="-1212"/>
                        <a:pt x="83717" y="-164"/>
                        <a:pt x="86449" y="3852"/>
                      </a:cubicBezTo>
                      <a:cubicBezTo>
                        <a:pt x="89185" y="7868"/>
                        <a:pt x="88141" y="13341"/>
                        <a:pt x="84125" y="16072"/>
                      </a:cubicBezTo>
                      <a:cubicBezTo>
                        <a:pt x="74259" y="22786"/>
                        <a:pt x="59628" y="26635"/>
                        <a:pt x="43988" y="26635"/>
                      </a:cubicBezTo>
                      <a:close/>
                    </a:path>
                  </a:pathLst>
                </a:custGeom>
                <a:solidFill>
                  <a:srgbClr val="A46D4D"/>
                </a:solidFill>
                <a:ln w="1088" cap="flat">
                  <a:noFill/>
                  <a:prstDash val="solid"/>
                  <a:miter/>
                </a:ln>
              </p:spPr>
              <p:txBody>
                <a:bodyPr rtlCol="0" anchor="ctr"/>
                <a:lstStyle/>
                <a:p>
                  <a:endParaRPr lang="en-US"/>
                </a:p>
              </p:txBody>
            </p:sp>
            <p:sp>
              <p:nvSpPr>
                <p:cNvPr id="108" name="Freihandform 107">
                  <a:extLst>
                    <a:ext uri="{FF2B5EF4-FFF2-40B4-BE49-F238E27FC236}">
                      <a16:creationId xmlns:a16="http://schemas.microsoft.com/office/drawing/2014/main" id="{BD6AA95E-7AF4-7010-23CA-EB6A34991D78}"/>
                    </a:ext>
                  </a:extLst>
                </p:cNvPr>
                <p:cNvSpPr/>
                <p:nvPr/>
              </p:nvSpPr>
              <p:spPr>
                <a:xfrm>
                  <a:off x="1112659" y="1038330"/>
                  <a:ext cx="73520" cy="98829"/>
                </a:xfrm>
                <a:custGeom>
                  <a:avLst/>
                  <a:gdLst>
                    <a:gd name="connsiteX0" fmla="*/ 73521 w 73520"/>
                    <a:gd name="connsiteY0" fmla="*/ 98829 h 98829"/>
                    <a:gd name="connsiteX1" fmla="*/ 73521 w 73520"/>
                    <a:gd name="connsiteY1" fmla="*/ 78919 h 98829"/>
                    <a:gd name="connsiteX2" fmla="*/ 64929 w 73520"/>
                    <a:gd name="connsiteY2" fmla="*/ 55877 h 98829"/>
                    <a:gd name="connsiteX3" fmla="*/ 16523 w 73520"/>
                    <a:gd name="connsiteY3" fmla="*/ 0 h 98829"/>
                    <a:gd name="connsiteX4" fmla="*/ 9189 w 73520"/>
                    <a:gd name="connsiteY4" fmla="*/ 17422 h 98829"/>
                    <a:gd name="connsiteX5" fmla="*/ 0 w 73520"/>
                    <a:gd name="connsiteY5" fmla="*/ 90932 h 98829"/>
                    <a:gd name="connsiteX6" fmla="*/ 73521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73521" y="98829"/>
                      </a:moveTo>
                      <a:lnTo>
                        <a:pt x="73521" y="78919"/>
                      </a:lnTo>
                      <a:cubicBezTo>
                        <a:pt x="73521" y="70455"/>
                        <a:pt x="70470" y="62275"/>
                        <a:pt x="64929" y="55877"/>
                      </a:cubicBezTo>
                      <a:lnTo>
                        <a:pt x="16523" y="0"/>
                      </a:lnTo>
                      <a:cubicBezTo>
                        <a:pt x="12616" y="4945"/>
                        <a:pt x="10001" y="10920"/>
                        <a:pt x="9189" y="17422"/>
                      </a:cubicBezTo>
                      <a:lnTo>
                        <a:pt x="0" y="90932"/>
                      </a:lnTo>
                      <a:cubicBezTo>
                        <a:pt x="13991" y="91772"/>
                        <a:pt x="51208" y="96132"/>
                        <a:pt x="73521" y="98829"/>
                      </a:cubicBezTo>
                      <a:close/>
                    </a:path>
                  </a:pathLst>
                </a:custGeom>
                <a:solidFill>
                  <a:srgbClr val="26ABB4"/>
                </a:solidFill>
                <a:ln w="1088" cap="flat">
                  <a:noFill/>
                  <a:prstDash val="solid"/>
                  <a:miter/>
                </a:ln>
              </p:spPr>
              <p:txBody>
                <a:bodyPr rtlCol="0" anchor="ctr"/>
                <a:lstStyle/>
                <a:p>
                  <a:endParaRPr lang="en-US"/>
                </a:p>
              </p:txBody>
            </p:sp>
            <p:sp>
              <p:nvSpPr>
                <p:cNvPr id="109" name="Freihandform 108">
                  <a:extLst>
                    <a:ext uri="{FF2B5EF4-FFF2-40B4-BE49-F238E27FC236}">
                      <a16:creationId xmlns:a16="http://schemas.microsoft.com/office/drawing/2014/main" id="{54BE1BAC-A889-AA97-B48A-C09DCA94CA45}"/>
                    </a:ext>
                  </a:extLst>
                </p:cNvPr>
                <p:cNvSpPr/>
                <p:nvPr/>
              </p:nvSpPr>
              <p:spPr>
                <a:xfrm>
                  <a:off x="1107121" y="1117489"/>
                  <a:ext cx="79058" cy="25787"/>
                </a:xfrm>
                <a:custGeom>
                  <a:avLst/>
                  <a:gdLst>
                    <a:gd name="connsiteX0" fmla="*/ 79059 w 79058"/>
                    <a:gd name="connsiteY0" fmla="*/ 8088 h 25787"/>
                    <a:gd name="connsiteX1" fmla="*/ 6551 w 79058"/>
                    <a:gd name="connsiteY1" fmla="*/ 32 h 25787"/>
                    <a:gd name="connsiteX2" fmla="*/ 830 w 79058"/>
                    <a:gd name="connsiteY2" fmla="*/ 4608 h 25787"/>
                    <a:gd name="connsiteX3" fmla="*/ 32 w 79058"/>
                    <a:gd name="connsiteY3" fmla="*/ 11795 h 25787"/>
                    <a:gd name="connsiteX4" fmla="*/ 4608 w 79058"/>
                    <a:gd name="connsiteY4" fmla="*/ 17515 h 25787"/>
                    <a:gd name="connsiteX5" fmla="*/ 79059 w 79058"/>
                    <a:gd name="connsiteY5" fmla="*/ 25787 h 25787"/>
                    <a:gd name="connsiteX6" fmla="*/ 79059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79059" y="8088"/>
                      </a:moveTo>
                      <a:lnTo>
                        <a:pt x="6551" y="32"/>
                      </a:lnTo>
                      <a:cubicBezTo>
                        <a:pt x="3707" y="-284"/>
                        <a:pt x="1147" y="1765"/>
                        <a:pt x="830" y="4608"/>
                      </a:cubicBezTo>
                      <a:lnTo>
                        <a:pt x="32" y="11795"/>
                      </a:lnTo>
                      <a:cubicBezTo>
                        <a:pt x="-284" y="14638"/>
                        <a:pt x="1765" y="17199"/>
                        <a:pt x="4608" y="17515"/>
                      </a:cubicBezTo>
                      <a:lnTo>
                        <a:pt x="79059" y="25787"/>
                      </a:lnTo>
                      <a:lnTo>
                        <a:pt x="79059" y="8088"/>
                      </a:lnTo>
                      <a:close/>
                    </a:path>
                  </a:pathLst>
                </a:custGeom>
                <a:solidFill>
                  <a:srgbClr val="97CCD2"/>
                </a:solidFill>
                <a:ln w="1088" cap="flat">
                  <a:noFill/>
                  <a:prstDash val="solid"/>
                  <a:miter/>
                </a:ln>
              </p:spPr>
              <p:txBody>
                <a:bodyPr rtlCol="0" anchor="ctr"/>
                <a:lstStyle/>
                <a:p>
                  <a:endParaRPr lang="en-US"/>
                </a:p>
              </p:txBody>
            </p:sp>
            <p:sp>
              <p:nvSpPr>
                <p:cNvPr id="110" name="Freihandform 109">
                  <a:extLst>
                    <a:ext uri="{FF2B5EF4-FFF2-40B4-BE49-F238E27FC236}">
                      <a16:creationId xmlns:a16="http://schemas.microsoft.com/office/drawing/2014/main" id="{A2AB0580-9235-13F3-2B40-9475071B5162}"/>
                    </a:ext>
                  </a:extLst>
                </p:cNvPr>
                <p:cNvSpPr/>
                <p:nvPr/>
              </p:nvSpPr>
              <p:spPr>
                <a:xfrm>
                  <a:off x="1379720" y="1038330"/>
                  <a:ext cx="73520" cy="98829"/>
                </a:xfrm>
                <a:custGeom>
                  <a:avLst/>
                  <a:gdLst>
                    <a:gd name="connsiteX0" fmla="*/ 0 w 73520"/>
                    <a:gd name="connsiteY0" fmla="*/ 98829 h 98829"/>
                    <a:gd name="connsiteX1" fmla="*/ 0 w 73520"/>
                    <a:gd name="connsiteY1" fmla="*/ 78919 h 98829"/>
                    <a:gd name="connsiteX2" fmla="*/ 8592 w 73520"/>
                    <a:gd name="connsiteY2" fmla="*/ 55877 h 98829"/>
                    <a:gd name="connsiteX3" fmla="*/ 56998 w 73520"/>
                    <a:gd name="connsiteY3" fmla="*/ 0 h 98829"/>
                    <a:gd name="connsiteX4" fmla="*/ 64332 w 73520"/>
                    <a:gd name="connsiteY4" fmla="*/ 17422 h 98829"/>
                    <a:gd name="connsiteX5" fmla="*/ 73521 w 73520"/>
                    <a:gd name="connsiteY5" fmla="*/ 90932 h 98829"/>
                    <a:gd name="connsiteX6" fmla="*/ 0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0" y="98829"/>
                      </a:moveTo>
                      <a:lnTo>
                        <a:pt x="0" y="78919"/>
                      </a:lnTo>
                      <a:cubicBezTo>
                        <a:pt x="0" y="70455"/>
                        <a:pt x="3050" y="62275"/>
                        <a:pt x="8592" y="55877"/>
                      </a:cubicBezTo>
                      <a:lnTo>
                        <a:pt x="56998" y="0"/>
                      </a:lnTo>
                      <a:cubicBezTo>
                        <a:pt x="60904" y="4945"/>
                        <a:pt x="63519" y="10920"/>
                        <a:pt x="64332" y="17422"/>
                      </a:cubicBezTo>
                      <a:lnTo>
                        <a:pt x="73521" y="90932"/>
                      </a:lnTo>
                      <a:cubicBezTo>
                        <a:pt x="59529" y="91772"/>
                        <a:pt x="22311" y="96132"/>
                        <a:pt x="0" y="98829"/>
                      </a:cubicBezTo>
                      <a:close/>
                    </a:path>
                  </a:pathLst>
                </a:custGeom>
                <a:solidFill>
                  <a:schemeClr val="accent6"/>
                </a:solidFill>
                <a:ln w="1088" cap="flat">
                  <a:noFill/>
                  <a:prstDash val="solid"/>
                  <a:miter/>
                </a:ln>
              </p:spPr>
              <p:txBody>
                <a:bodyPr rtlCol="0" anchor="ctr"/>
                <a:lstStyle/>
                <a:p>
                  <a:endParaRPr lang="en-US"/>
                </a:p>
              </p:txBody>
            </p:sp>
            <p:sp>
              <p:nvSpPr>
                <p:cNvPr id="111" name="Freihandform 110">
                  <a:extLst>
                    <a:ext uri="{FF2B5EF4-FFF2-40B4-BE49-F238E27FC236}">
                      <a16:creationId xmlns:a16="http://schemas.microsoft.com/office/drawing/2014/main" id="{23288106-E400-4993-C2BE-7D8539949DBF}"/>
                    </a:ext>
                  </a:extLst>
                </p:cNvPr>
                <p:cNvSpPr/>
                <p:nvPr/>
              </p:nvSpPr>
              <p:spPr>
                <a:xfrm>
                  <a:off x="1379720" y="1117489"/>
                  <a:ext cx="79058" cy="25787"/>
                </a:xfrm>
                <a:custGeom>
                  <a:avLst/>
                  <a:gdLst>
                    <a:gd name="connsiteX0" fmla="*/ 0 w 79058"/>
                    <a:gd name="connsiteY0" fmla="*/ 8088 h 25787"/>
                    <a:gd name="connsiteX1" fmla="*/ 72508 w 79058"/>
                    <a:gd name="connsiteY1" fmla="*/ 32 h 25787"/>
                    <a:gd name="connsiteX2" fmla="*/ 78228 w 79058"/>
                    <a:gd name="connsiteY2" fmla="*/ 4608 h 25787"/>
                    <a:gd name="connsiteX3" fmla="*/ 79027 w 79058"/>
                    <a:gd name="connsiteY3" fmla="*/ 11795 h 25787"/>
                    <a:gd name="connsiteX4" fmla="*/ 74451 w 79058"/>
                    <a:gd name="connsiteY4" fmla="*/ 17515 h 25787"/>
                    <a:gd name="connsiteX5" fmla="*/ 0 w 79058"/>
                    <a:gd name="connsiteY5" fmla="*/ 25787 h 25787"/>
                    <a:gd name="connsiteX6" fmla="*/ 0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0" y="8088"/>
                      </a:moveTo>
                      <a:lnTo>
                        <a:pt x="72508" y="32"/>
                      </a:lnTo>
                      <a:cubicBezTo>
                        <a:pt x="75351" y="-284"/>
                        <a:pt x="77911" y="1765"/>
                        <a:pt x="78228" y="4608"/>
                      </a:cubicBezTo>
                      <a:lnTo>
                        <a:pt x="79027" y="11795"/>
                      </a:lnTo>
                      <a:cubicBezTo>
                        <a:pt x="79342" y="14638"/>
                        <a:pt x="77293" y="17199"/>
                        <a:pt x="74451" y="17515"/>
                      </a:cubicBezTo>
                      <a:lnTo>
                        <a:pt x="0" y="25787"/>
                      </a:lnTo>
                      <a:lnTo>
                        <a:pt x="0" y="8088"/>
                      </a:lnTo>
                      <a:close/>
                    </a:path>
                  </a:pathLst>
                </a:custGeom>
                <a:solidFill>
                  <a:schemeClr val="accent5"/>
                </a:solidFill>
                <a:ln w="1088" cap="flat">
                  <a:noFill/>
                  <a:prstDash val="solid"/>
                  <a:miter/>
                </a:ln>
              </p:spPr>
              <p:txBody>
                <a:bodyPr rtlCol="0" anchor="ctr"/>
                <a:lstStyle/>
                <a:p>
                  <a:endParaRPr lang="en-US"/>
                </a:p>
              </p:txBody>
            </p:sp>
            <p:sp>
              <p:nvSpPr>
                <p:cNvPr id="112" name="Freihandform 111">
                  <a:extLst>
                    <a:ext uri="{FF2B5EF4-FFF2-40B4-BE49-F238E27FC236}">
                      <a16:creationId xmlns:a16="http://schemas.microsoft.com/office/drawing/2014/main" id="{31808443-1FB2-ABE9-7228-72D399294A5E}"/>
                    </a:ext>
                  </a:extLst>
                </p:cNvPr>
                <p:cNvSpPr/>
                <p:nvPr/>
              </p:nvSpPr>
              <p:spPr>
                <a:xfrm>
                  <a:off x="1133395" y="762129"/>
                  <a:ext cx="234718" cy="215089"/>
                </a:xfrm>
                <a:custGeom>
                  <a:avLst/>
                  <a:gdLst>
                    <a:gd name="connsiteX0" fmla="*/ 26392 w 234718"/>
                    <a:gd name="connsiteY0" fmla="*/ 0 h 215089"/>
                    <a:gd name="connsiteX1" fmla="*/ 26392 w 234718"/>
                    <a:gd name="connsiteY1" fmla="*/ 78076 h 215089"/>
                    <a:gd name="connsiteX2" fmla="*/ 0 w 234718"/>
                    <a:gd name="connsiteY2" fmla="*/ 104468 h 215089"/>
                    <a:gd name="connsiteX3" fmla="*/ 26392 w 234718"/>
                    <a:gd name="connsiteY3" fmla="*/ 130861 h 215089"/>
                    <a:gd name="connsiteX4" fmla="*/ 26392 w 234718"/>
                    <a:gd name="connsiteY4" fmla="*/ 139658 h 215089"/>
                    <a:gd name="connsiteX5" fmla="*/ 58874 w 234718"/>
                    <a:gd name="connsiteY5" fmla="*/ 188382 h 215089"/>
                    <a:gd name="connsiteX6" fmla="*/ 115716 w 234718"/>
                    <a:gd name="connsiteY6" fmla="*/ 212067 h 215089"/>
                    <a:gd name="connsiteX7" fmla="*/ 124213 w 234718"/>
                    <a:gd name="connsiteY7" fmla="*/ 215090 h 215089"/>
                    <a:gd name="connsiteX8" fmla="*/ 72573 w 234718"/>
                    <a:gd name="connsiteY8" fmla="*/ 170144 h 215089"/>
                    <a:gd name="connsiteX9" fmla="*/ 61581 w 234718"/>
                    <a:gd name="connsiteY9" fmla="*/ 141965 h 215089"/>
                    <a:gd name="connsiteX10" fmla="*/ 61581 w 234718"/>
                    <a:gd name="connsiteY10" fmla="*/ 42637 h 215089"/>
                    <a:gd name="connsiteX11" fmla="*/ 85535 w 234718"/>
                    <a:gd name="connsiteY11" fmla="*/ 30857 h 215089"/>
                    <a:gd name="connsiteX12" fmla="*/ 101169 w 234718"/>
                    <a:gd name="connsiteY12" fmla="*/ 34090 h 215089"/>
                    <a:gd name="connsiteX13" fmla="*/ 131215 w 234718"/>
                    <a:gd name="connsiteY13" fmla="*/ 20007 h 215089"/>
                    <a:gd name="connsiteX14" fmla="*/ 149555 w 234718"/>
                    <a:gd name="connsiteY14" fmla="*/ 25292 h 215089"/>
                    <a:gd name="connsiteX15" fmla="*/ 172973 w 234718"/>
                    <a:gd name="connsiteY15" fmla="*/ 16194 h 215089"/>
                    <a:gd name="connsiteX16" fmla="*/ 197940 w 234718"/>
                    <a:gd name="connsiteY16" fmla="*/ 25292 h 215089"/>
                    <a:gd name="connsiteX17" fmla="*/ 234719 w 234718"/>
                    <a:gd name="connsiteY17" fmla="*/ 0 h 215089"/>
                    <a:gd name="connsiteX18" fmla="*/ 26392 w 234718"/>
                    <a:gd name="connsiteY18" fmla="*/ 0 h 2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718" h="215089">
                      <a:moveTo>
                        <a:pt x="26392" y="0"/>
                      </a:moveTo>
                      <a:lnTo>
                        <a:pt x="26392" y="78076"/>
                      </a:lnTo>
                      <a:cubicBezTo>
                        <a:pt x="11816" y="78076"/>
                        <a:pt x="0" y="89892"/>
                        <a:pt x="0" y="104468"/>
                      </a:cubicBezTo>
                      <a:cubicBezTo>
                        <a:pt x="0" y="119045"/>
                        <a:pt x="11816" y="130861"/>
                        <a:pt x="26392" y="130861"/>
                      </a:cubicBezTo>
                      <a:lnTo>
                        <a:pt x="26392" y="139658"/>
                      </a:lnTo>
                      <a:cubicBezTo>
                        <a:pt x="26392" y="160967"/>
                        <a:pt x="39204" y="180186"/>
                        <a:pt x="58874" y="188382"/>
                      </a:cubicBezTo>
                      <a:lnTo>
                        <a:pt x="115716" y="212067"/>
                      </a:lnTo>
                      <a:cubicBezTo>
                        <a:pt x="118498" y="213226"/>
                        <a:pt x="121337" y="214224"/>
                        <a:pt x="124213" y="215090"/>
                      </a:cubicBezTo>
                      <a:cubicBezTo>
                        <a:pt x="99092" y="196713"/>
                        <a:pt x="82371" y="180648"/>
                        <a:pt x="72573" y="170144"/>
                      </a:cubicBezTo>
                      <a:cubicBezTo>
                        <a:pt x="65445" y="162501"/>
                        <a:pt x="61581" y="152416"/>
                        <a:pt x="61581" y="141965"/>
                      </a:cubicBezTo>
                      <a:lnTo>
                        <a:pt x="61581" y="42637"/>
                      </a:lnTo>
                      <a:cubicBezTo>
                        <a:pt x="70945" y="41594"/>
                        <a:pt x="79304" y="37268"/>
                        <a:pt x="85535" y="30857"/>
                      </a:cubicBezTo>
                      <a:cubicBezTo>
                        <a:pt x="90334" y="32924"/>
                        <a:pt x="95613" y="34090"/>
                        <a:pt x="101169" y="34090"/>
                      </a:cubicBezTo>
                      <a:cubicBezTo>
                        <a:pt x="113263" y="34090"/>
                        <a:pt x="123953" y="28552"/>
                        <a:pt x="131215" y="20007"/>
                      </a:cubicBezTo>
                      <a:cubicBezTo>
                        <a:pt x="136569" y="23299"/>
                        <a:pt x="142810" y="25292"/>
                        <a:pt x="149555" y="25292"/>
                      </a:cubicBezTo>
                      <a:cubicBezTo>
                        <a:pt x="158589" y="25292"/>
                        <a:pt x="166742" y="21789"/>
                        <a:pt x="172973" y="16194"/>
                      </a:cubicBezTo>
                      <a:cubicBezTo>
                        <a:pt x="179803" y="21793"/>
                        <a:pt x="188420" y="25292"/>
                        <a:pt x="197940" y="25292"/>
                      </a:cubicBezTo>
                      <a:cubicBezTo>
                        <a:pt x="214748" y="25292"/>
                        <a:pt x="229004" y="14785"/>
                        <a:pt x="234719" y="0"/>
                      </a:cubicBezTo>
                      <a:lnTo>
                        <a:pt x="26392" y="0"/>
                      </a:lnTo>
                      <a:close/>
                    </a:path>
                  </a:pathLst>
                </a:custGeom>
                <a:solidFill>
                  <a:srgbClr val="C38762"/>
                </a:solidFill>
                <a:ln w="1088" cap="flat">
                  <a:noFill/>
                  <a:prstDash val="solid"/>
                  <a:miter/>
                </a:ln>
              </p:spPr>
              <p:txBody>
                <a:bodyPr rtlCol="0" anchor="ctr"/>
                <a:lstStyle/>
                <a:p>
                  <a:endParaRPr lang="en-US"/>
                </a:p>
              </p:txBody>
            </p:sp>
            <p:sp>
              <p:nvSpPr>
                <p:cNvPr id="113" name="Freihandform 112">
                  <a:extLst>
                    <a:ext uri="{FF2B5EF4-FFF2-40B4-BE49-F238E27FC236}">
                      <a16:creationId xmlns:a16="http://schemas.microsoft.com/office/drawing/2014/main" id="{2497E8B0-AFFC-77D7-39F5-EF264B3B8185}"/>
                    </a:ext>
                  </a:extLst>
                </p:cNvPr>
                <p:cNvSpPr/>
                <p:nvPr/>
              </p:nvSpPr>
              <p:spPr>
                <a:xfrm>
                  <a:off x="1133395" y="699448"/>
                  <a:ext cx="299109" cy="123162"/>
                </a:xfrm>
                <a:custGeom>
                  <a:avLst/>
                  <a:gdLst>
                    <a:gd name="connsiteX0" fmla="*/ 272718 w 299109"/>
                    <a:gd name="connsiteY0" fmla="*/ 70379 h 123162"/>
                    <a:gd name="connsiteX1" fmla="*/ 271050 w 299109"/>
                    <a:gd name="connsiteY1" fmla="*/ 70547 h 123162"/>
                    <a:gd name="connsiteX2" fmla="*/ 272718 w 299109"/>
                    <a:gd name="connsiteY2" fmla="*/ 61581 h 123162"/>
                    <a:gd name="connsiteX3" fmla="*/ 246326 w 299109"/>
                    <a:gd name="connsiteY3" fmla="*/ 35189 h 123162"/>
                    <a:gd name="connsiteX4" fmla="*/ 237256 w 299109"/>
                    <a:gd name="connsiteY4" fmla="*/ 36889 h 123162"/>
                    <a:gd name="connsiteX5" fmla="*/ 197940 w 299109"/>
                    <a:gd name="connsiteY5" fmla="*/ 0 h 123162"/>
                    <a:gd name="connsiteX6" fmla="*/ 160089 w 299109"/>
                    <a:gd name="connsiteY6" fmla="*/ 28608 h 123162"/>
                    <a:gd name="connsiteX7" fmla="*/ 149555 w 299109"/>
                    <a:gd name="connsiteY7" fmla="*/ 26392 h 123162"/>
                    <a:gd name="connsiteX8" fmla="*/ 126651 w 299109"/>
                    <a:gd name="connsiteY8" fmla="*/ 39907 h 123162"/>
                    <a:gd name="connsiteX9" fmla="*/ 101171 w 299109"/>
                    <a:gd name="connsiteY9" fmla="*/ 26392 h 123162"/>
                    <a:gd name="connsiteX10" fmla="*/ 73009 w 299109"/>
                    <a:gd name="connsiteY10" fmla="*/ 44811 h 123162"/>
                    <a:gd name="connsiteX11" fmla="*/ 52785 w 299109"/>
                    <a:gd name="connsiteY11" fmla="*/ 35189 h 123162"/>
                    <a:gd name="connsiteX12" fmla="*/ 29879 w 299109"/>
                    <a:gd name="connsiteY12" fmla="*/ 48478 h 123162"/>
                    <a:gd name="connsiteX13" fmla="*/ 28042 w 299109"/>
                    <a:gd name="connsiteY13" fmla="*/ 48385 h 123162"/>
                    <a:gd name="connsiteX14" fmla="*/ 9897 w 299109"/>
                    <a:gd name="connsiteY14" fmla="*/ 66530 h 123162"/>
                    <a:gd name="connsiteX15" fmla="*/ 11873 w 299109"/>
                    <a:gd name="connsiteY15" fmla="*/ 74735 h 123162"/>
                    <a:gd name="connsiteX16" fmla="*/ 0 w 299109"/>
                    <a:gd name="connsiteY16" fmla="*/ 96771 h 123162"/>
                    <a:gd name="connsiteX17" fmla="*/ 26392 w 299109"/>
                    <a:gd name="connsiteY17" fmla="*/ 123163 h 123162"/>
                    <a:gd name="connsiteX18" fmla="*/ 52784 w 299109"/>
                    <a:gd name="connsiteY18" fmla="*/ 96771 h 123162"/>
                    <a:gd name="connsiteX19" fmla="*/ 51116 w 299109"/>
                    <a:gd name="connsiteY19" fmla="*/ 87805 h 123162"/>
                    <a:gd name="connsiteX20" fmla="*/ 52784 w 299109"/>
                    <a:gd name="connsiteY20" fmla="*/ 87973 h 123162"/>
                    <a:gd name="connsiteX21" fmla="*/ 75688 w 299109"/>
                    <a:gd name="connsiteY21" fmla="*/ 74459 h 123162"/>
                    <a:gd name="connsiteX22" fmla="*/ 101169 w 299109"/>
                    <a:gd name="connsiteY22" fmla="*/ 87973 h 123162"/>
                    <a:gd name="connsiteX23" fmla="*/ 129331 w 299109"/>
                    <a:gd name="connsiteY23" fmla="*/ 69554 h 123162"/>
                    <a:gd name="connsiteX24" fmla="*/ 149555 w 299109"/>
                    <a:gd name="connsiteY24" fmla="*/ 79176 h 123162"/>
                    <a:gd name="connsiteX25" fmla="*/ 170815 w 299109"/>
                    <a:gd name="connsiteY25" fmla="*/ 68297 h 123162"/>
                    <a:gd name="connsiteX26" fmla="*/ 197940 w 299109"/>
                    <a:gd name="connsiteY26" fmla="*/ 79176 h 123162"/>
                    <a:gd name="connsiteX27" fmla="*/ 221752 w 299109"/>
                    <a:gd name="connsiteY27" fmla="*/ 71031 h 123162"/>
                    <a:gd name="connsiteX28" fmla="*/ 246326 w 299109"/>
                    <a:gd name="connsiteY28" fmla="*/ 87973 h 123162"/>
                    <a:gd name="connsiteX29" fmla="*/ 247994 w 299109"/>
                    <a:gd name="connsiteY29" fmla="*/ 87805 h 123162"/>
                    <a:gd name="connsiteX30" fmla="*/ 246326 w 299109"/>
                    <a:gd name="connsiteY30" fmla="*/ 96771 h 123162"/>
                    <a:gd name="connsiteX31" fmla="*/ 272718 w 299109"/>
                    <a:gd name="connsiteY31" fmla="*/ 123163 h 123162"/>
                    <a:gd name="connsiteX32" fmla="*/ 299110 w 299109"/>
                    <a:gd name="connsiteY32" fmla="*/ 96771 h 123162"/>
                    <a:gd name="connsiteX33" fmla="*/ 272718 w 299109"/>
                    <a:gd name="connsiteY33" fmla="*/ 70379 h 12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9109" h="123162">
                      <a:moveTo>
                        <a:pt x="272718" y="70379"/>
                      </a:moveTo>
                      <a:cubicBezTo>
                        <a:pt x="272146" y="70379"/>
                        <a:pt x="271613" y="70511"/>
                        <a:pt x="271050" y="70547"/>
                      </a:cubicBezTo>
                      <a:cubicBezTo>
                        <a:pt x="272070" y="67736"/>
                        <a:pt x="272718" y="64744"/>
                        <a:pt x="272718" y="61581"/>
                      </a:cubicBezTo>
                      <a:cubicBezTo>
                        <a:pt x="272718" y="47005"/>
                        <a:pt x="260902" y="35189"/>
                        <a:pt x="246326" y="35189"/>
                      </a:cubicBezTo>
                      <a:cubicBezTo>
                        <a:pt x="243125" y="35189"/>
                        <a:pt x="240095" y="35846"/>
                        <a:pt x="237256" y="36889"/>
                      </a:cubicBezTo>
                      <a:cubicBezTo>
                        <a:pt x="235845" y="16309"/>
                        <a:pt x="218880" y="0"/>
                        <a:pt x="197940" y="0"/>
                      </a:cubicBezTo>
                      <a:cubicBezTo>
                        <a:pt x="179913" y="0"/>
                        <a:pt x="164872" y="12124"/>
                        <a:pt x="160089" y="28608"/>
                      </a:cubicBezTo>
                      <a:cubicBezTo>
                        <a:pt x="156858" y="27197"/>
                        <a:pt x="153305" y="26392"/>
                        <a:pt x="149555" y="26392"/>
                      </a:cubicBezTo>
                      <a:cubicBezTo>
                        <a:pt x="139681" y="26392"/>
                        <a:pt x="131177" y="31878"/>
                        <a:pt x="126651" y="39907"/>
                      </a:cubicBezTo>
                      <a:cubicBezTo>
                        <a:pt x="121112" y="31753"/>
                        <a:pt x="111770" y="26392"/>
                        <a:pt x="101171" y="26392"/>
                      </a:cubicBezTo>
                      <a:cubicBezTo>
                        <a:pt x="88573" y="26392"/>
                        <a:pt x="77777" y="33978"/>
                        <a:pt x="73009" y="44811"/>
                      </a:cubicBezTo>
                      <a:cubicBezTo>
                        <a:pt x="68168" y="38981"/>
                        <a:pt x="60955" y="35189"/>
                        <a:pt x="52785" y="35189"/>
                      </a:cubicBezTo>
                      <a:cubicBezTo>
                        <a:pt x="42979" y="35189"/>
                        <a:pt x="34430" y="40540"/>
                        <a:pt x="29879" y="48478"/>
                      </a:cubicBezTo>
                      <a:cubicBezTo>
                        <a:pt x="29274" y="48417"/>
                        <a:pt x="28662" y="48385"/>
                        <a:pt x="28042" y="48385"/>
                      </a:cubicBezTo>
                      <a:cubicBezTo>
                        <a:pt x="18020" y="48385"/>
                        <a:pt x="9897" y="56509"/>
                        <a:pt x="9897" y="66530"/>
                      </a:cubicBezTo>
                      <a:cubicBezTo>
                        <a:pt x="9897" y="69486"/>
                        <a:pt x="10618" y="72268"/>
                        <a:pt x="11873" y="74735"/>
                      </a:cubicBezTo>
                      <a:cubicBezTo>
                        <a:pt x="4722" y="79455"/>
                        <a:pt x="0" y="87560"/>
                        <a:pt x="0" y="96771"/>
                      </a:cubicBezTo>
                      <a:cubicBezTo>
                        <a:pt x="0" y="111347"/>
                        <a:pt x="11816" y="123163"/>
                        <a:pt x="26392" y="123163"/>
                      </a:cubicBezTo>
                      <a:cubicBezTo>
                        <a:pt x="40968" y="123163"/>
                        <a:pt x="52784" y="111347"/>
                        <a:pt x="52784" y="96771"/>
                      </a:cubicBezTo>
                      <a:cubicBezTo>
                        <a:pt x="52784" y="93608"/>
                        <a:pt x="52136" y="90616"/>
                        <a:pt x="51116" y="87805"/>
                      </a:cubicBezTo>
                      <a:cubicBezTo>
                        <a:pt x="51679" y="87841"/>
                        <a:pt x="52213" y="87973"/>
                        <a:pt x="52784" y="87973"/>
                      </a:cubicBezTo>
                      <a:cubicBezTo>
                        <a:pt x="62658" y="87973"/>
                        <a:pt x="71163" y="82487"/>
                        <a:pt x="75688" y="74459"/>
                      </a:cubicBezTo>
                      <a:cubicBezTo>
                        <a:pt x="81227" y="82613"/>
                        <a:pt x="90571" y="87973"/>
                        <a:pt x="101169" y="87973"/>
                      </a:cubicBezTo>
                      <a:cubicBezTo>
                        <a:pt x="113767" y="87973"/>
                        <a:pt x="124563" y="80388"/>
                        <a:pt x="129331" y="69554"/>
                      </a:cubicBezTo>
                      <a:cubicBezTo>
                        <a:pt x="134172" y="75384"/>
                        <a:pt x="141383" y="79176"/>
                        <a:pt x="149555" y="79176"/>
                      </a:cubicBezTo>
                      <a:cubicBezTo>
                        <a:pt x="158312" y="79176"/>
                        <a:pt x="166014" y="74863"/>
                        <a:pt x="170815" y="68297"/>
                      </a:cubicBezTo>
                      <a:cubicBezTo>
                        <a:pt x="177908" y="74998"/>
                        <a:pt x="187413" y="79176"/>
                        <a:pt x="197940" y="79176"/>
                      </a:cubicBezTo>
                      <a:cubicBezTo>
                        <a:pt x="206921" y="79176"/>
                        <a:pt x="215109" y="76071"/>
                        <a:pt x="221752" y="71031"/>
                      </a:cubicBezTo>
                      <a:cubicBezTo>
                        <a:pt x="225561" y="80923"/>
                        <a:pt x="235090" y="87973"/>
                        <a:pt x="246326" y="87973"/>
                      </a:cubicBezTo>
                      <a:cubicBezTo>
                        <a:pt x="246897" y="87973"/>
                        <a:pt x="247431" y="87841"/>
                        <a:pt x="247994" y="87805"/>
                      </a:cubicBezTo>
                      <a:cubicBezTo>
                        <a:pt x="246973" y="90616"/>
                        <a:pt x="246326" y="93608"/>
                        <a:pt x="246326" y="96771"/>
                      </a:cubicBezTo>
                      <a:cubicBezTo>
                        <a:pt x="246326" y="111347"/>
                        <a:pt x="258142" y="123163"/>
                        <a:pt x="272718" y="123163"/>
                      </a:cubicBezTo>
                      <a:cubicBezTo>
                        <a:pt x="287294" y="123163"/>
                        <a:pt x="299110" y="111347"/>
                        <a:pt x="299110" y="96771"/>
                      </a:cubicBezTo>
                      <a:cubicBezTo>
                        <a:pt x="299110" y="82195"/>
                        <a:pt x="287294" y="70379"/>
                        <a:pt x="272718" y="70379"/>
                      </a:cubicBezTo>
                      <a:close/>
                    </a:path>
                  </a:pathLst>
                </a:custGeom>
                <a:solidFill>
                  <a:srgbClr val="623F33"/>
                </a:solidFill>
                <a:ln w="1088" cap="flat">
                  <a:noFill/>
                  <a:prstDash val="solid"/>
                  <a:miter/>
                </a:ln>
              </p:spPr>
              <p:txBody>
                <a:bodyPr rtlCol="0" anchor="ctr"/>
                <a:lstStyle/>
                <a:p>
                  <a:endParaRPr lang="en-US"/>
                </a:p>
              </p:txBody>
            </p:sp>
          </p:grpSp>
          <p:grpSp>
            <p:nvGrpSpPr>
              <p:cNvPr id="78" name="Grafik 59">
                <a:extLst>
                  <a:ext uri="{FF2B5EF4-FFF2-40B4-BE49-F238E27FC236}">
                    <a16:creationId xmlns:a16="http://schemas.microsoft.com/office/drawing/2014/main" id="{5CA663B3-8640-B6D3-0EC3-9D26DBEDE85F}"/>
                  </a:ext>
                </a:extLst>
              </p:cNvPr>
              <p:cNvGrpSpPr/>
              <p:nvPr/>
            </p:nvGrpSpPr>
            <p:grpSpPr>
              <a:xfrm>
                <a:off x="896563" y="663777"/>
                <a:ext cx="326803" cy="510246"/>
                <a:chOff x="2414340" y="662749"/>
                <a:chExt cx="329556" cy="514545"/>
              </a:xfrm>
            </p:grpSpPr>
            <p:sp>
              <p:nvSpPr>
                <p:cNvPr id="79" name="Freihandform 78">
                  <a:extLst>
                    <a:ext uri="{FF2B5EF4-FFF2-40B4-BE49-F238E27FC236}">
                      <a16:creationId xmlns:a16="http://schemas.microsoft.com/office/drawing/2014/main" id="{DD042EA4-B561-EBCF-86E5-1C3210CE2D30}"/>
                    </a:ext>
                  </a:extLst>
                </p:cNvPr>
                <p:cNvSpPr/>
                <p:nvPr/>
              </p:nvSpPr>
              <p:spPr>
                <a:xfrm>
                  <a:off x="2414340" y="760334"/>
                  <a:ext cx="329556" cy="416958"/>
                </a:xfrm>
                <a:custGeom>
                  <a:avLst/>
                  <a:gdLst>
                    <a:gd name="connsiteX0" fmla="*/ 329319 w 329556"/>
                    <a:gd name="connsiteY0" fmla="*/ 386827 h 416958"/>
                    <a:gd name="connsiteX1" fmla="*/ 326010 w 329556"/>
                    <a:gd name="connsiteY1" fmla="*/ 362005 h 416958"/>
                    <a:gd name="connsiteX2" fmla="*/ 318755 w 329556"/>
                    <a:gd name="connsiteY2" fmla="*/ 307593 h 416958"/>
                    <a:gd name="connsiteX3" fmla="*/ 294051 w 329556"/>
                    <a:gd name="connsiteY3" fmla="*/ 273500 h 416958"/>
                    <a:gd name="connsiteX4" fmla="*/ 259829 w 329556"/>
                    <a:gd name="connsiteY4" fmla="*/ 257000 h 416958"/>
                    <a:gd name="connsiteX5" fmla="*/ 250968 w 329556"/>
                    <a:gd name="connsiteY5" fmla="*/ 260110 h 416958"/>
                    <a:gd name="connsiteX6" fmla="*/ 230140 w 329556"/>
                    <a:gd name="connsiteY6" fmla="*/ 252446 h 416958"/>
                    <a:gd name="connsiteX7" fmla="*/ 218009 w 329556"/>
                    <a:gd name="connsiteY7" fmla="*/ 235613 h 416958"/>
                    <a:gd name="connsiteX8" fmla="*/ 218009 w 329556"/>
                    <a:gd name="connsiteY8" fmla="*/ 207001 h 416958"/>
                    <a:gd name="connsiteX9" fmla="*/ 256223 w 329556"/>
                    <a:gd name="connsiteY9" fmla="*/ 191078 h 416958"/>
                    <a:gd name="connsiteX10" fmla="*/ 288978 w 329556"/>
                    <a:gd name="connsiteY10" fmla="*/ 141943 h 416958"/>
                    <a:gd name="connsiteX11" fmla="*/ 288978 w 329556"/>
                    <a:gd name="connsiteY11" fmla="*/ 133072 h 416958"/>
                    <a:gd name="connsiteX12" fmla="*/ 315592 w 329556"/>
                    <a:gd name="connsiteY12" fmla="*/ 106457 h 416958"/>
                    <a:gd name="connsiteX13" fmla="*/ 288978 w 329556"/>
                    <a:gd name="connsiteY13" fmla="*/ 79843 h 416958"/>
                    <a:gd name="connsiteX14" fmla="*/ 288978 w 329556"/>
                    <a:gd name="connsiteY14" fmla="*/ 62100 h 416958"/>
                    <a:gd name="connsiteX15" fmla="*/ 244621 w 329556"/>
                    <a:gd name="connsiteY15" fmla="*/ 0 h 416958"/>
                    <a:gd name="connsiteX16" fmla="*/ 84935 w 329556"/>
                    <a:gd name="connsiteY16" fmla="*/ 0 h 416958"/>
                    <a:gd name="connsiteX17" fmla="*/ 40577 w 329556"/>
                    <a:gd name="connsiteY17" fmla="*/ 62100 h 416958"/>
                    <a:gd name="connsiteX18" fmla="*/ 40577 w 329556"/>
                    <a:gd name="connsiteY18" fmla="*/ 79843 h 416958"/>
                    <a:gd name="connsiteX19" fmla="*/ 13963 w 329556"/>
                    <a:gd name="connsiteY19" fmla="*/ 106457 h 416958"/>
                    <a:gd name="connsiteX20" fmla="*/ 40577 w 329556"/>
                    <a:gd name="connsiteY20" fmla="*/ 133072 h 416958"/>
                    <a:gd name="connsiteX21" fmla="*/ 40577 w 329556"/>
                    <a:gd name="connsiteY21" fmla="*/ 141943 h 416958"/>
                    <a:gd name="connsiteX22" fmla="*/ 73333 w 329556"/>
                    <a:gd name="connsiteY22" fmla="*/ 191078 h 416958"/>
                    <a:gd name="connsiteX23" fmla="*/ 111549 w 329556"/>
                    <a:gd name="connsiteY23" fmla="*/ 207001 h 416958"/>
                    <a:gd name="connsiteX24" fmla="*/ 111549 w 329556"/>
                    <a:gd name="connsiteY24" fmla="*/ 235612 h 416958"/>
                    <a:gd name="connsiteX25" fmla="*/ 99417 w 329556"/>
                    <a:gd name="connsiteY25" fmla="*/ 252445 h 416958"/>
                    <a:gd name="connsiteX26" fmla="*/ 78589 w 329556"/>
                    <a:gd name="connsiteY26" fmla="*/ 260109 h 416958"/>
                    <a:gd name="connsiteX27" fmla="*/ 69729 w 329556"/>
                    <a:gd name="connsiteY27" fmla="*/ 256999 h 416958"/>
                    <a:gd name="connsiteX28" fmla="*/ 35506 w 329556"/>
                    <a:gd name="connsiteY28" fmla="*/ 273499 h 416958"/>
                    <a:gd name="connsiteX29" fmla="*/ 10803 w 329556"/>
                    <a:gd name="connsiteY29" fmla="*/ 307592 h 416958"/>
                    <a:gd name="connsiteX30" fmla="*/ 4142 w 329556"/>
                    <a:gd name="connsiteY30" fmla="*/ 357546 h 416958"/>
                    <a:gd name="connsiteX31" fmla="*/ 238 w 329556"/>
                    <a:gd name="connsiteY31" fmla="*/ 386826 h 416958"/>
                    <a:gd name="connsiteX32" fmla="*/ 26619 w 329556"/>
                    <a:gd name="connsiteY32" fmla="*/ 416958 h 416958"/>
                    <a:gd name="connsiteX33" fmla="*/ 26619 w 329556"/>
                    <a:gd name="connsiteY33" fmla="*/ 416958 h 416958"/>
                    <a:gd name="connsiteX34" fmla="*/ 302937 w 329556"/>
                    <a:gd name="connsiteY34" fmla="*/ 416958 h 416958"/>
                    <a:gd name="connsiteX35" fmla="*/ 302937 w 329556"/>
                    <a:gd name="connsiteY35" fmla="*/ 416958 h 416958"/>
                    <a:gd name="connsiteX36" fmla="*/ 329319 w 329556"/>
                    <a:gd name="connsiteY36" fmla="*/ 386827 h 4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56" h="416958">
                      <a:moveTo>
                        <a:pt x="329319" y="386827"/>
                      </a:moveTo>
                      <a:lnTo>
                        <a:pt x="326010" y="362005"/>
                      </a:lnTo>
                      <a:lnTo>
                        <a:pt x="318755" y="307593"/>
                      </a:lnTo>
                      <a:cubicBezTo>
                        <a:pt x="316782" y="292796"/>
                        <a:pt x="307498" y="279983"/>
                        <a:pt x="294051" y="273500"/>
                      </a:cubicBezTo>
                      <a:lnTo>
                        <a:pt x="259829" y="257000"/>
                      </a:lnTo>
                      <a:cubicBezTo>
                        <a:pt x="256498" y="255395"/>
                        <a:pt x="252619" y="256852"/>
                        <a:pt x="250968" y="260110"/>
                      </a:cubicBezTo>
                      <a:lnTo>
                        <a:pt x="230140" y="252446"/>
                      </a:lnTo>
                      <a:cubicBezTo>
                        <a:pt x="222895" y="250031"/>
                        <a:pt x="218009" y="243251"/>
                        <a:pt x="218009" y="235613"/>
                      </a:cubicBezTo>
                      <a:lnTo>
                        <a:pt x="218009" y="207001"/>
                      </a:lnTo>
                      <a:lnTo>
                        <a:pt x="256223" y="191078"/>
                      </a:lnTo>
                      <a:cubicBezTo>
                        <a:pt x="276058" y="182813"/>
                        <a:pt x="288978" y="163432"/>
                        <a:pt x="288978" y="141943"/>
                      </a:cubicBezTo>
                      <a:lnTo>
                        <a:pt x="288978" y="133072"/>
                      </a:lnTo>
                      <a:cubicBezTo>
                        <a:pt x="303677" y="133072"/>
                        <a:pt x="315592" y="121156"/>
                        <a:pt x="315592" y="106457"/>
                      </a:cubicBezTo>
                      <a:cubicBezTo>
                        <a:pt x="315592" y="91758"/>
                        <a:pt x="303677" y="79843"/>
                        <a:pt x="288978" y="79843"/>
                      </a:cubicBezTo>
                      <a:lnTo>
                        <a:pt x="288978" y="62100"/>
                      </a:lnTo>
                      <a:cubicBezTo>
                        <a:pt x="288978" y="37602"/>
                        <a:pt x="269118" y="0"/>
                        <a:pt x="244621" y="0"/>
                      </a:cubicBezTo>
                      <a:lnTo>
                        <a:pt x="84935" y="0"/>
                      </a:lnTo>
                      <a:cubicBezTo>
                        <a:pt x="60437" y="0"/>
                        <a:pt x="40577" y="37602"/>
                        <a:pt x="40577" y="62100"/>
                      </a:cubicBezTo>
                      <a:lnTo>
                        <a:pt x="40577" y="79843"/>
                      </a:lnTo>
                      <a:cubicBezTo>
                        <a:pt x="25878" y="79843"/>
                        <a:pt x="13963" y="91758"/>
                        <a:pt x="13963" y="106457"/>
                      </a:cubicBezTo>
                      <a:cubicBezTo>
                        <a:pt x="13963" y="121156"/>
                        <a:pt x="25878" y="133072"/>
                        <a:pt x="40577" y="133072"/>
                      </a:cubicBezTo>
                      <a:lnTo>
                        <a:pt x="40577" y="141943"/>
                      </a:lnTo>
                      <a:cubicBezTo>
                        <a:pt x="40577" y="163431"/>
                        <a:pt x="53498" y="182812"/>
                        <a:pt x="73333" y="191078"/>
                      </a:cubicBezTo>
                      <a:lnTo>
                        <a:pt x="111549" y="207001"/>
                      </a:lnTo>
                      <a:lnTo>
                        <a:pt x="111549" y="235612"/>
                      </a:lnTo>
                      <a:cubicBezTo>
                        <a:pt x="111549" y="243250"/>
                        <a:pt x="106662" y="250030"/>
                        <a:pt x="99417" y="252445"/>
                      </a:cubicBezTo>
                      <a:lnTo>
                        <a:pt x="78589" y="260109"/>
                      </a:lnTo>
                      <a:cubicBezTo>
                        <a:pt x="76938" y="256851"/>
                        <a:pt x="73059" y="255395"/>
                        <a:pt x="69729" y="256999"/>
                      </a:cubicBezTo>
                      <a:lnTo>
                        <a:pt x="35506" y="273499"/>
                      </a:lnTo>
                      <a:cubicBezTo>
                        <a:pt x="22059" y="279983"/>
                        <a:pt x="12775" y="292794"/>
                        <a:pt x="10803" y="307592"/>
                      </a:cubicBezTo>
                      <a:lnTo>
                        <a:pt x="4142" y="357546"/>
                      </a:lnTo>
                      <a:lnTo>
                        <a:pt x="238" y="386826"/>
                      </a:lnTo>
                      <a:cubicBezTo>
                        <a:pt x="-1889" y="402782"/>
                        <a:pt x="10523" y="416958"/>
                        <a:pt x="26619" y="416958"/>
                      </a:cubicBezTo>
                      <a:lnTo>
                        <a:pt x="26619" y="416958"/>
                      </a:lnTo>
                      <a:lnTo>
                        <a:pt x="302937" y="416958"/>
                      </a:lnTo>
                      <a:lnTo>
                        <a:pt x="302937" y="416958"/>
                      </a:lnTo>
                      <a:cubicBezTo>
                        <a:pt x="319033" y="416958"/>
                        <a:pt x="331446" y="402782"/>
                        <a:pt x="329319" y="386827"/>
                      </a:cubicBezTo>
                      <a:close/>
                    </a:path>
                  </a:pathLst>
                </a:custGeom>
                <a:solidFill>
                  <a:srgbClr val="FFD7A3"/>
                </a:solidFill>
                <a:ln w="1109" cap="flat">
                  <a:noFill/>
                  <a:prstDash val="solid"/>
                  <a:miter/>
                </a:ln>
              </p:spPr>
              <p:txBody>
                <a:bodyPr rtlCol="0" anchor="ctr"/>
                <a:lstStyle/>
                <a:p>
                  <a:endParaRPr lang="en-US"/>
                </a:p>
              </p:txBody>
            </p:sp>
            <p:sp>
              <p:nvSpPr>
                <p:cNvPr id="80" name="Freihandform 79">
                  <a:extLst>
                    <a:ext uri="{FF2B5EF4-FFF2-40B4-BE49-F238E27FC236}">
                      <a16:creationId xmlns:a16="http://schemas.microsoft.com/office/drawing/2014/main" id="{51C6996C-881B-BB4B-86DC-E5E45DC1D2FC}"/>
                    </a:ext>
                  </a:extLst>
                </p:cNvPr>
                <p:cNvSpPr/>
                <p:nvPr/>
              </p:nvSpPr>
              <p:spPr>
                <a:xfrm>
                  <a:off x="2517292" y="966596"/>
                  <a:ext cx="115053" cy="46414"/>
                </a:xfrm>
                <a:custGeom>
                  <a:avLst/>
                  <a:gdLst>
                    <a:gd name="connsiteX0" fmla="*/ 115054 w 115053"/>
                    <a:gd name="connsiteY0" fmla="*/ 0 h 46414"/>
                    <a:gd name="connsiteX1" fmla="*/ 8596 w 115053"/>
                    <a:gd name="connsiteY1" fmla="*/ 0 h 46414"/>
                    <a:gd name="connsiteX2" fmla="*/ 8596 w 115053"/>
                    <a:gd name="connsiteY2" fmla="*/ 29352 h 46414"/>
                    <a:gd name="connsiteX3" fmla="*/ 0 w 115053"/>
                    <a:gd name="connsiteY3" fmla="*/ 44546 h 46414"/>
                    <a:gd name="connsiteX4" fmla="*/ 115054 w 115053"/>
                    <a:gd name="connsiteY4" fmla="*/ 0 h 4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3" h="46414">
                      <a:moveTo>
                        <a:pt x="115054" y="0"/>
                      </a:moveTo>
                      <a:lnTo>
                        <a:pt x="8596" y="0"/>
                      </a:lnTo>
                      <a:lnTo>
                        <a:pt x="8596" y="29352"/>
                      </a:lnTo>
                      <a:cubicBezTo>
                        <a:pt x="8596" y="35665"/>
                        <a:pt x="5251" y="41386"/>
                        <a:pt x="0" y="44546"/>
                      </a:cubicBezTo>
                      <a:cubicBezTo>
                        <a:pt x="74215" y="57367"/>
                        <a:pt x="115054" y="0"/>
                        <a:pt x="115054" y="0"/>
                      </a:cubicBezTo>
                      <a:close/>
                    </a:path>
                  </a:pathLst>
                </a:custGeom>
                <a:solidFill>
                  <a:srgbClr val="FDC88E"/>
                </a:solidFill>
                <a:ln w="1109" cap="flat">
                  <a:noFill/>
                  <a:prstDash val="solid"/>
                  <a:miter/>
                </a:ln>
              </p:spPr>
              <p:txBody>
                <a:bodyPr rtlCol="0" anchor="ctr"/>
                <a:lstStyle/>
                <a:p>
                  <a:endParaRPr lang="en-US"/>
                </a:p>
              </p:txBody>
            </p:sp>
            <p:sp>
              <p:nvSpPr>
                <p:cNvPr id="81" name="Freihandform 80">
                  <a:extLst>
                    <a:ext uri="{FF2B5EF4-FFF2-40B4-BE49-F238E27FC236}">
                      <a16:creationId xmlns:a16="http://schemas.microsoft.com/office/drawing/2014/main" id="{49E8D6B8-D5B0-51D9-86BA-FD2C313DD43A}"/>
                    </a:ext>
                  </a:extLst>
                </p:cNvPr>
                <p:cNvSpPr/>
                <p:nvPr/>
              </p:nvSpPr>
              <p:spPr>
                <a:xfrm>
                  <a:off x="2464974" y="1016543"/>
                  <a:ext cx="228367" cy="95322"/>
                </a:xfrm>
                <a:custGeom>
                  <a:avLst/>
                  <a:gdLst>
                    <a:gd name="connsiteX0" fmla="*/ 189736 w 228367"/>
                    <a:gd name="connsiteY0" fmla="*/ 0 h 95322"/>
                    <a:gd name="connsiteX1" fmla="*/ 114143 w 228367"/>
                    <a:gd name="connsiteY1" fmla="*/ 54292 h 95322"/>
                    <a:gd name="connsiteX2" fmla="*/ 38551 w 228367"/>
                    <a:gd name="connsiteY2" fmla="*/ 0 h 95322"/>
                    <a:gd name="connsiteX3" fmla="*/ 0 w 228367"/>
                    <a:gd name="connsiteY3" fmla="*/ 14293 h 95322"/>
                    <a:gd name="connsiteX4" fmla="*/ 114143 w 228367"/>
                    <a:gd name="connsiteY4" fmla="*/ 95323 h 95322"/>
                    <a:gd name="connsiteX5" fmla="*/ 228368 w 228367"/>
                    <a:gd name="connsiteY5" fmla="*/ 14062 h 95322"/>
                    <a:gd name="connsiteX6" fmla="*/ 189736 w 228367"/>
                    <a:gd name="connsiteY6" fmla="*/ 0 h 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67" h="95322">
                      <a:moveTo>
                        <a:pt x="189736" y="0"/>
                      </a:moveTo>
                      <a:cubicBezTo>
                        <a:pt x="179072" y="31549"/>
                        <a:pt x="149293" y="54292"/>
                        <a:pt x="114143" y="54292"/>
                      </a:cubicBezTo>
                      <a:cubicBezTo>
                        <a:pt x="78994" y="54292"/>
                        <a:pt x="49215" y="31548"/>
                        <a:pt x="38551" y="0"/>
                      </a:cubicBezTo>
                      <a:lnTo>
                        <a:pt x="0" y="14293"/>
                      </a:lnTo>
                      <a:cubicBezTo>
                        <a:pt x="16468" y="61471"/>
                        <a:pt x="61349" y="95323"/>
                        <a:pt x="114143" y="95323"/>
                      </a:cubicBezTo>
                      <a:cubicBezTo>
                        <a:pt x="167024" y="95323"/>
                        <a:pt x="211967" y="61362"/>
                        <a:pt x="228368" y="14062"/>
                      </a:cubicBezTo>
                      <a:lnTo>
                        <a:pt x="189736" y="0"/>
                      </a:lnTo>
                      <a:close/>
                    </a:path>
                  </a:pathLst>
                </a:custGeom>
                <a:solidFill>
                  <a:schemeClr val="accent6"/>
                </a:solidFill>
                <a:ln w="1109" cap="flat">
                  <a:noFill/>
                  <a:prstDash val="solid"/>
                  <a:miter/>
                </a:ln>
              </p:spPr>
              <p:txBody>
                <a:bodyPr rtlCol="0" anchor="ctr"/>
                <a:lstStyle/>
                <a:p>
                  <a:endParaRPr lang="en-US"/>
                </a:p>
              </p:txBody>
            </p:sp>
            <p:sp>
              <p:nvSpPr>
                <p:cNvPr id="82" name="Freihandform 81">
                  <a:extLst>
                    <a:ext uri="{FF2B5EF4-FFF2-40B4-BE49-F238E27FC236}">
                      <a16:creationId xmlns:a16="http://schemas.microsoft.com/office/drawing/2014/main" id="{7D4F59AD-0A7B-6879-794A-DD3B7C7040E0}"/>
                    </a:ext>
                  </a:extLst>
                </p:cNvPr>
                <p:cNvSpPr/>
                <p:nvPr/>
              </p:nvSpPr>
              <p:spPr>
                <a:xfrm>
                  <a:off x="2414341" y="1016677"/>
                  <a:ext cx="329554" cy="160615"/>
                </a:xfrm>
                <a:custGeom>
                  <a:avLst/>
                  <a:gdLst>
                    <a:gd name="connsiteX0" fmla="*/ 329316 w 329554"/>
                    <a:gd name="connsiteY0" fmla="*/ 130485 h 160615"/>
                    <a:gd name="connsiteX1" fmla="*/ 318753 w 329554"/>
                    <a:gd name="connsiteY1" fmla="*/ 51251 h 160615"/>
                    <a:gd name="connsiteX2" fmla="*/ 294049 w 329554"/>
                    <a:gd name="connsiteY2" fmla="*/ 17158 h 160615"/>
                    <a:gd name="connsiteX3" fmla="*/ 259826 w 329554"/>
                    <a:gd name="connsiteY3" fmla="*/ 658 h 160615"/>
                    <a:gd name="connsiteX4" fmla="*/ 250796 w 329554"/>
                    <a:gd name="connsiteY4" fmla="*/ 4106 h 160615"/>
                    <a:gd name="connsiteX5" fmla="*/ 164777 w 329554"/>
                    <a:gd name="connsiteY5" fmla="*/ 89647 h 160615"/>
                    <a:gd name="connsiteX6" fmla="*/ 78758 w 329554"/>
                    <a:gd name="connsiteY6" fmla="*/ 4105 h 160615"/>
                    <a:gd name="connsiteX7" fmla="*/ 69728 w 329554"/>
                    <a:gd name="connsiteY7" fmla="*/ 657 h 160615"/>
                    <a:gd name="connsiteX8" fmla="*/ 35505 w 329554"/>
                    <a:gd name="connsiteY8" fmla="*/ 17157 h 160615"/>
                    <a:gd name="connsiteX9" fmla="*/ 10801 w 329554"/>
                    <a:gd name="connsiteY9" fmla="*/ 51250 h 160615"/>
                    <a:gd name="connsiteX10" fmla="*/ 238 w 329554"/>
                    <a:gd name="connsiteY10" fmla="*/ 130484 h 160615"/>
                    <a:gd name="connsiteX11" fmla="*/ 26619 w 329554"/>
                    <a:gd name="connsiteY11" fmla="*/ 160616 h 160615"/>
                    <a:gd name="connsiteX12" fmla="*/ 302937 w 329554"/>
                    <a:gd name="connsiteY12" fmla="*/ 160616 h 160615"/>
                    <a:gd name="connsiteX13" fmla="*/ 329316 w 329554"/>
                    <a:gd name="connsiteY13" fmla="*/ 130485 h 16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554" h="160615">
                      <a:moveTo>
                        <a:pt x="329316" y="130485"/>
                      </a:moveTo>
                      <a:lnTo>
                        <a:pt x="318753" y="51251"/>
                      </a:lnTo>
                      <a:cubicBezTo>
                        <a:pt x="316780" y="36453"/>
                        <a:pt x="307496" y="23642"/>
                        <a:pt x="294049" y="17158"/>
                      </a:cubicBezTo>
                      <a:lnTo>
                        <a:pt x="259826" y="658"/>
                      </a:lnTo>
                      <a:cubicBezTo>
                        <a:pt x="256381" y="-1003"/>
                        <a:pt x="252341" y="607"/>
                        <a:pt x="250796" y="4106"/>
                      </a:cubicBezTo>
                      <a:cubicBezTo>
                        <a:pt x="228357" y="54924"/>
                        <a:pt x="189913" y="78555"/>
                        <a:pt x="164777" y="89647"/>
                      </a:cubicBezTo>
                      <a:cubicBezTo>
                        <a:pt x="139640" y="78556"/>
                        <a:pt x="101196" y="54924"/>
                        <a:pt x="78758" y="4105"/>
                      </a:cubicBezTo>
                      <a:cubicBezTo>
                        <a:pt x="77213" y="606"/>
                        <a:pt x="73173" y="-1003"/>
                        <a:pt x="69728" y="657"/>
                      </a:cubicBezTo>
                      <a:lnTo>
                        <a:pt x="35505" y="17157"/>
                      </a:lnTo>
                      <a:cubicBezTo>
                        <a:pt x="22058" y="23641"/>
                        <a:pt x="12774" y="36452"/>
                        <a:pt x="10801" y="51250"/>
                      </a:cubicBezTo>
                      <a:lnTo>
                        <a:pt x="238" y="130484"/>
                      </a:lnTo>
                      <a:cubicBezTo>
                        <a:pt x="-1889" y="146438"/>
                        <a:pt x="10522" y="160616"/>
                        <a:pt x="26619" y="160616"/>
                      </a:cubicBezTo>
                      <a:lnTo>
                        <a:pt x="302937" y="160616"/>
                      </a:lnTo>
                      <a:cubicBezTo>
                        <a:pt x="319032" y="160617"/>
                        <a:pt x="331444" y="146439"/>
                        <a:pt x="329316" y="130485"/>
                      </a:cubicBezTo>
                      <a:close/>
                    </a:path>
                  </a:pathLst>
                </a:custGeom>
                <a:solidFill>
                  <a:schemeClr val="accent5"/>
                </a:solidFill>
                <a:ln w="1109" cap="flat">
                  <a:noFill/>
                  <a:prstDash val="solid"/>
                  <a:miter/>
                </a:ln>
              </p:spPr>
              <p:txBody>
                <a:bodyPr rtlCol="0" anchor="ctr"/>
                <a:lstStyle/>
                <a:p>
                  <a:endParaRPr lang="en-US"/>
                </a:p>
              </p:txBody>
            </p:sp>
            <p:sp>
              <p:nvSpPr>
                <p:cNvPr id="83" name="Freihandform 82">
                  <a:extLst>
                    <a:ext uri="{FF2B5EF4-FFF2-40B4-BE49-F238E27FC236}">
                      <a16:creationId xmlns:a16="http://schemas.microsoft.com/office/drawing/2014/main" id="{F162D8B7-C6E7-445D-8492-4E5915F2005E}"/>
                    </a:ext>
                  </a:extLst>
                </p:cNvPr>
                <p:cNvSpPr/>
                <p:nvPr/>
              </p:nvSpPr>
              <p:spPr>
                <a:xfrm>
                  <a:off x="2477989" y="1016677"/>
                  <a:ext cx="202260" cy="104354"/>
                </a:xfrm>
                <a:custGeom>
                  <a:avLst/>
                  <a:gdLst>
                    <a:gd name="connsiteX0" fmla="*/ 106791 w 202260"/>
                    <a:gd name="connsiteY0" fmla="*/ 101692 h 104354"/>
                    <a:gd name="connsiteX1" fmla="*/ 202260 w 202260"/>
                    <a:gd name="connsiteY1" fmla="*/ 3590 h 104354"/>
                    <a:gd name="connsiteX2" fmla="*/ 196179 w 202260"/>
                    <a:gd name="connsiteY2" fmla="*/ 658 h 104354"/>
                    <a:gd name="connsiteX3" fmla="*/ 187149 w 202260"/>
                    <a:gd name="connsiteY3" fmla="*/ 4106 h 104354"/>
                    <a:gd name="connsiteX4" fmla="*/ 101129 w 202260"/>
                    <a:gd name="connsiteY4" fmla="*/ 89647 h 104354"/>
                    <a:gd name="connsiteX5" fmla="*/ 15110 w 202260"/>
                    <a:gd name="connsiteY5" fmla="*/ 4105 h 104354"/>
                    <a:gd name="connsiteX6" fmla="*/ 6080 w 202260"/>
                    <a:gd name="connsiteY6" fmla="*/ 657 h 104354"/>
                    <a:gd name="connsiteX7" fmla="*/ 0 w 202260"/>
                    <a:gd name="connsiteY7" fmla="*/ 3589 h 104354"/>
                    <a:gd name="connsiteX8" fmla="*/ 95468 w 202260"/>
                    <a:gd name="connsiteY8" fmla="*/ 101690 h 104354"/>
                    <a:gd name="connsiteX9" fmla="*/ 101129 w 202260"/>
                    <a:gd name="connsiteY9" fmla="*/ 104354 h 104354"/>
                    <a:gd name="connsiteX10" fmla="*/ 106791 w 202260"/>
                    <a:gd name="connsiteY10" fmla="*/ 101692 h 1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0" h="104354">
                      <a:moveTo>
                        <a:pt x="106791" y="101692"/>
                      </a:moveTo>
                      <a:cubicBezTo>
                        <a:pt x="149652" y="81540"/>
                        <a:pt x="182449" y="47625"/>
                        <a:pt x="202260" y="3590"/>
                      </a:cubicBezTo>
                      <a:lnTo>
                        <a:pt x="196179" y="658"/>
                      </a:lnTo>
                      <a:cubicBezTo>
                        <a:pt x="192733" y="-1003"/>
                        <a:pt x="188694" y="607"/>
                        <a:pt x="187149" y="4106"/>
                      </a:cubicBezTo>
                      <a:cubicBezTo>
                        <a:pt x="164710" y="54924"/>
                        <a:pt x="126265" y="78555"/>
                        <a:pt x="101129" y="89647"/>
                      </a:cubicBezTo>
                      <a:cubicBezTo>
                        <a:pt x="75993" y="78556"/>
                        <a:pt x="37548" y="54924"/>
                        <a:pt x="15110" y="4105"/>
                      </a:cubicBezTo>
                      <a:cubicBezTo>
                        <a:pt x="13566" y="606"/>
                        <a:pt x="9526" y="-1003"/>
                        <a:pt x="6080" y="657"/>
                      </a:cubicBezTo>
                      <a:lnTo>
                        <a:pt x="0" y="3589"/>
                      </a:lnTo>
                      <a:cubicBezTo>
                        <a:pt x="19811" y="47623"/>
                        <a:pt x="52607" y="81539"/>
                        <a:pt x="95468" y="101690"/>
                      </a:cubicBezTo>
                      <a:lnTo>
                        <a:pt x="101129" y="104354"/>
                      </a:lnTo>
                      <a:lnTo>
                        <a:pt x="106791" y="101692"/>
                      </a:lnTo>
                      <a:close/>
                    </a:path>
                  </a:pathLst>
                </a:custGeom>
                <a:solidFill>
                  <a:schemeClr val="accent4"/>
                </a:solidFill>
                <a:ln w="1109" cap="flat">
                  <a:noFill/>
                  <a:prstDash val="solid"/>
                  <a:miter/>
                </a:ln>
              </p:spPr>
              <p:txBody>
                <a:bodyPr rtlCol="0" anchor="ctr"/>
                <a:lstStyle/>
                <a:p>
                  <a:endParaRPr lang="en-US"/>
                </a:p>
              </p:txBody>
            </p:sp>
            <p:sp>
              <p:nvSpPr>
                <p:cNvPr id="84" name="Freihandform 83">
                  <a:extLst>
                    <a:ext uri="{FF2B5EF4-FFF2-40B4-BE49-F238E27FC236}">
                      <a16:creationId xmlns:a16="http://schemas.microsoft.com/office/drawing/2014/main" id="{A23F1333-AF5F-5CD6-89DE-92D46DB9FE0D}"/>
                    </a:ext>
                  </a:extLst>
                </p:cNvPr>
                <p:cNvSpPr/>
                <p:nvPr/>
              </p:nvSpPr>
              <p:spPr>
                <a:xfrm>
                  <a:off x="2414340" y="1055962"/>
                  <a:ext cx="67191" cy="121331"/>
                </a:xfrm>
                <a:custGeom>
                  <a:avLst/>
                  <a:gdLst>
                    <a:gd name="connsiteX0" fmla="*/ 67192 w 67191"/>
                    <a:gd name="connsiteY0" fmla="*/ 83322 h 121331"/>
                    <a:gd name="connsiteX1" fmla="*/ 57848 w 67191"/>
                    <a:gd name="connsiteY1" fmla="*/ 56089 h 121331"/>
                    <a:gd name="connsiteX2" fmla="*/ 14224 w 67191"/>
                    <a:gd name="connsiteY2" fmla="*/ 0 h 121331"/>
                    <a:gd name="connsiteX3" fmla="*/ 10801 w 67191"/>
                    <a:gd name="connsiteY3" fmla="*/ 11965 h 121331"/>
                    <a:gd name="connsiteX4" fmla="*/ 238 w 67191"/>
                    <a:gd name="connsiteY4" fmla="*/ 91200 h 121331"/>
                    <a:gd name="connsiteX5" fmla="*/ 26619 w 67191"/>
                    <a:gd name="connsiteY5" fmla="*/ 121331 h 121331"/>
                    <a:gd name="connsiteX6" fmla="*/ 67192 w 67191"/>
                    <a:gd name="connsiteY6" fmla="*/ 121331 h 121331"/>
                    <a:gd name="connsiteX7" fmla="*/ 67192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67192" y="83322"/>
                      </a:moveTo>
                      <a:cubicBezTo>
                        <a:pt x="67192" y="73458"/>
                        <a:pt x="63904" y="63876"/>
                        <a:pt x="57848" y="56089"/>
                      </a:cubicBezTo>
                      <a:lnTo>
                        <a:pt x="14224" y="0"/>
                      </a:lnTo>
                      <a:cubicBezTo>
                        <a:pt x="12564" y="3774"/>
                        <a:pt x="11360" y="7775"/>
                        <a:pt x="10801" y="11965"/>
                      </a:cubicBezTo>
                      <a:lnTo>
                        <a:pt x="238" y="91200"/>
                      </a:lnTo>
                      <a:cubicBezTo>
                        <a:pt x="-1889" y="107154"/>
                        <a:pt x="10522" y="121331"/>
                        <a:pt x="26619" y="121331"/>
                      </a:cubicBezTo>
                      <a:lnTo>
                        <a:pt x="67192" y="121331"/>
                      </a:lnTo>
                      <a:lnTo>
                        <a:pt x="67192" y="83322"/>
                      </a:lnTo>
                      <a:close/>
                    </a:path>
                  </a:pathLst>
                </a:custGeom>
                <a:solidFill>
                  <a:schemeClr val="accent6"/>
                </a:solidFill>
                <a:ln w="1109" cap="flat">
                  <a:noFill/>
                  <a:prstDash val="solid"/>
                  <a:miter/>
                </a:ln>
              </p:spPr>
              <p:txBody>
                <a:bodyPr rtlCol="0" anchor="ctr"/>
                <a:lstStyle/>
                <a:p>
                  <a:endParaRPr lang="en-US"/>
                </a:p>
              </p:txBody>
            </p:sp>
            <p:sp>
              <p:nvSpPr>
                <p:cNvPr id="85" name="Freihandform 84">
                  <a:extLst>
                    <a:ext uri="{FF2B5EF4-FFF2-40B4-BE49-F238E27FC236}">
                      <a16:creationId xmlns:a16="http://schemas.microsoft.com/office/drawing/2014/main" id="{8A61719D-49A8-4435-9FA7-39FBDF09887B}"/>
                    </a:ext>
                  </a:extLst>
                </p:cNvPr>
                <p:cNvSpPr/>
                <p:nvPr/>
              </p:nvSpPr>
              <p:spPr>
                <a:xfrm>
                  <a:off x="2676703" y="1055962"/>
                  <a:ext cx="67191" cy="121331"/>
                </a:xfrm>
                <a:custGeom>
                  <a:avLst/>
                  <a:gdLst>
                    <a:gd name="connsiteX0" fmla="*/ 0 w 67191"/>
                    <a:gd name="connsiteY0" fmla="*/ 83322 h 121331"/>
                    <a:gd name="connsiteX1" fmla="*/ 9344 w 67191"/>
                    <a:gd name="connsiteY1" fmla="*/ 56089 h 121331"/>
                    <a:gd name="connsiteX2" fmla="*/ 52968 w 67191"/>
                    <a:gd name="connsiteY2" fmla="*/ 0 h 121331"/>
                    <a:gd name="connsiteX3" fmla="*/ 56390 w 67191"/>
                    <a:gd name="connsiteY3" fmla="*/ 11965 h 121331"/>
                    <a:gd name="connsiteX4" fmla="*/ 66954 w 67191"/>
                    <a:gd name="connsiteY4" fmla="*/ 91200 h 121331"/>
                    <a:gd name="connsiteX5" fmla="*/ 40572 w 67191"/>
                    <a:gd name="connsiteY5" fmla="*/ 121331 h 121331"/>
                    <a:gd name="connsiteX6" fmla="*/ 0 w 67191"/>
                    <a:gd name="connsiteY6" fmla="*/ 121331 h 121331"/>
                    <a:gd name="connsiteX7" fmla="*/ 0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0" y="83322"/>
                      </a:moveTo>
                      <a:cubicBezTo>
                        <a:pt x="0" y="73458"/>
                        <a:pt x="3288" y="63876"/>
                        <a:pt x="9344" y="56089"/>
                      </a:cubicBezTo>
                      <a:lnTo>
                        <a:pt x="52968" y="0"/>
                      </a:lnTo>
                      <a:cubicBezTo>
                        <a:pt x="54628" y="3774"/>
                        <a:pt x="55831" y="7775"/>
                        <a:pt x="56390" y="11965"/>
                      </a:cubicBezTo>
                      <a:lnTo>
                        <a:pt x="66954" y="91200"/>
                      </a:lnTo>
                      <a:cubicBezTo>
                        <a:pt x="69081" y="107154"/>
                        <a:pt x="56670" y="121331"/>
                        <a:pt x="40572" y="121331"/>
                      </a:cubicBezTo>
                      <a:lnTo>
                        <a:pt x="0" y="121331"/>
                      </a:lnTo>
                      <a:lnTo>
                        <a:pt x="0" y="83322"/>
                      </a:lnTo>
                      <a:close/>
                    </a:path>
                  </a:pathLst>
                </a:custGeom>
                <a:solidFill>
                  <a:schemeClr val="accent6"/>
                </a:solidFill>
                <a:ln w="1109" cap="flat">
                  <a:noFill/>
                  <a:prstDash val="solid"/>
                  <a:miter/>
                </a:ln>
              </p:spPr>
              <p:txBody>
                <a:bodyPr rtlCol="0" anchor="ctr"/>
                <a:lstStyle/>
                <a:p>
                  <a:endParaRPr lang="en-US"/>
                </a:p>
              </p:txBody>
            </p:sp>
            <p:sp>
              <p:nvSpPr>
                <p:cNvPr id="86" name="Freihandform 85">
                  <a:extLst>
                    <a:ext uri="{FF2B5EF4-FFF2-40B4-BE49-F238E27FC236}">
                      <a16:creationId xmlns:a16="http://schemas.microsoft.com/office/drawing/2014/main" id="{A9F90525-9DDF-2320-43A5-0BF1D4D271A6}"/>
                    </a:ext>
                  </a:extLst>
                </p:cNvPr>
                <p:cNvSpPr/>
                <p:nvPr/>
              </p:nvSpPr>
              <p:spPr>
                <a:xfrm>
                  <a:off x="2685557"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FC85C"/>
                </a:solidFill>
                <a:ln w="1109" cap="flat">
                  <a:noFill/>
                  <a:prstDash val="solid"/>
                  <a:miter/>
                </a:ln>
              </p:spPr>
              <p:txBody>
                <a:bodyPr rtlCol="0" anchor="ctr"/>
                <a:lstStyle/>
                <a:p>
                  <a:endParaRPr lang="en-US"/>
                </a:p>
              </p:txBody>
            </p:sp>
            <p:sp>
              <p:nvSpPr>
                <p:cNvPr id="87" name="Freihandform 86">
                  <a:extLst>
                    <a:ext uri="{FF2B5EF4-FFF2-40B4-BE49-F238E27FC236}">
                      <a16:creationId xmlns:a16="http://schemas.microsoft.com/office/drawing/2014/main" id="{2AF8419C-E6D0-5B7B-DA39-687E19D1F1A1}"/>
                    </a:ext>
                  </a:extLst>
                </p:cNvPr>
                <p:cNvSpPr/>
                <p:nvPr/>
              </p:nvSpPr>
              <p:spPr>
                <a:xfrm>
                  <a:off x="2437165"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6B45E"/>
                </a:solidFill>
                <a:ln w="1109" cap="flat">
                  <a:noFill/>
                  <a:prstDash val="solid"/>
                  <a:miter/>
                </a:ln>
              </p:spPr>
              <p:txBody>
                <a:bodyPr rtlCol="0" anchor="ctr"/>
                <a:lstStyle/>
                <a:p>
                  <a:endParaRPr lang="en-US"/>
                </a:p>
              </p:txBody>
            </p:sp>
            <p:sp>
              <p:nvSpPr>
                <p:cNvPr id="88" name="Freihandform 87">
                  <a:extLst>
                    <a:ext uri="{FF2B5EF4-FFF2-40B4-BE49-F238E27FC236}">
                      <a16:creationId xmlns:a16="http://schemas.microsoft.com/office/drawing/2014/main" id="{563D0561-CD47-B66D-4C6C-D07EF6B9BBC0}"/>
                    </a:ext>
                  </a:extLst>
                </p:cNvPr>
                <p:cNvSpPr/>
                <p:nvPr/>
              </p:nvSpPr>
              <p:spPr>
                <a:xfrm>
                  <a:off x="2428303" y="760334"/>
                  <a:ext cx="301629" cy="221786"/>
                </a:xfrm>
                <a:custGeom>
                  <a:avLst/>
                  <a:gdLst>
                    <a:gd name="connsiteX0" fmla="*/ 275015 w 301629"/>
                    <a:gd name="connsiteY0" fmla="*/ 79843 h 221786"/>
                    <a:gd name="connsiteX1" fmla="*/ 275015 w 301629"/>
                    <a:gd name="connsiteY1" fmla="*/ 62100 h 221786"/>
                    <a:gd name="connsiteX2" fmla="*/ 230658 w 301629"/>
                    <a:gd name="connsiteY2" fmla="*/ 0 h 221786"/>
                    <a:gd name="connsiteX3" fmla="*/ 70972 w 301629"/>
                    <a:gd name="connsiteY3" fmla="*/ 0 h 221786"/>
                    <a:gd name="connsiteX4" fmla="*/ 26614 w 301629"/>
                    <a:gd name="connsiteY4" fmla="*/ 62100 h 221786"/>
                    <a:gd name="connsiteX5" fmla="*/ 26614 w 301629"/>
                    <a:gd name="connsiteY5" fmla="*/ 79843 h 221786"/>
                    <a:gd name="connsiteX6" fmla="*/ 0 w 301629"/>
                    <a:gd name="connsiteY6" fmla="*/ 106457 h 221786"/>
                    <a:gd name="connsiteX7" fmla="*/ 26614 w 301629"/>
                    <a:gd name="connsiteY7" fmla="*/ 133072 h 221786"/>
                    <a:gd name="connsiteX8" fmla="*/ 26614 w 301629"/>
                    <a:gd name="connsiteY8" fmla="*/ 141943 h 221786"/>
                    <a:gd name="connsiteX9" fmla="*/ 59370 w 301629"/>
                    <a:gd name="connsiteY9" fmla="*/ 191078 h 221786"/>
                    <a:gd name="connsiteX10" fmla="*/ 116692 w 301629"/>
                    <a:gd name="connsiteY10" fmla="*/ 214962 h 221786"/>
                    <a:gd name="connsiteX11" fmla="*/ 150814 w 301629"/>
                    <a:gd name="connsiteY11" fmla="*/ 221786 h 221786"/>
                    <a:gd name="connsiteX12" fmla="*/ 150814 w 301629"/>
                    <a:gd name="connsiteY12" fmla="*/ 221786 h 221786"/>
                    <a:gd name="connsiteX13" fmla="*/ 184934 w 301629"/>
                    <a:gd name="connsiteY13" fmla="*/ 214962 h 221786"/>
                    <a:gd name="connsiteX14" fmla="*/ 242259 w 301629"/>
                    <a:gd name="connsiteY14" fmla="*/ 191077 h 221786"/>
                    <a:gd name="connsiteX15" fmla="*/ 275015 w 301629"/>
                    <a:gd name="connsiteY15" fmla="*/ 141943 h 221786"/>
                    <a:gd name="connsiteX16" fmla="*/ 275015 w 301629"/>
                    <a:gd name="connsiteY16" fmla="*/ 133072 h 221786"/>
                    <a:gd name="connsiteX17" fmla="*/ 301629 w 301629"/>
                    <a:gd name="connsiteY17" fmla="*/ 106457 h 221786"/>
                    <a:gd name="connsiteX18" fmla="*/ 275015 w 301629"/>
                    <a:gd name="connsiteY18" fmla="*/ 79843 h 2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629" h="221786">
                      <a:moveTo>
                        <a:pt x="275015" y="79843"/>
                      </a:moveTo>
                      <a:lnTo>
                        <a:pt x="275015" y="62100"/>
                      </a:lnTo>
                      <a:cubicBezTo>
                        <a:pt x="275015" y="37602"/>
                        <a:pt x="255155" y="0"/>
                        <a:pt x="230658" y="0"/>
                      </a:cubicBezTo>
                      <a:lnTo>
                        <a:pt x="70972" y="0"/>
                      </a:lnTo>
                      <a:cubicBezTo>
                        <a:pt x="46474" y="0"/>
                        <a:pt x="26614" y="37602"/>
                        <a:pt x="26614" y="62100"/>
                      </a:cubicBezTo>
                      <a:lnTo>
                        <a:pt x="26614" y="79843"/>
                      </a:lnTo>
                      <a:cubicBezTo>
                        <a:pt x="11915" y="79843"/>
                        <a:pt x="0" y="91758"/>
                        <a:pt x="0" y="106457"/>
                      </a:cubicBezTo>
                      <a:cubicBezTo>
                        <a:pt x="0" y="121156"/>
                        <a:pt x="11915" y="133072"/>
                        <a:pt x="26614" y="133072"/>
                      </a:cubicBezTo>
                      <a:lnTo>
                        <a:pt x="26614" y="141943"/>
                      </a:lnTo>
                      <a:cubicBezTo>
                        <a:pt x="26614" y="163431"/>
                        <a:pt x="39535" y="182812"/>
                        <a:pt x="59370" y="191078"/>
                      </a:cubicBezTo>
                      <a:lnTo>
                        <a:pt x="116692" y="214962"/>
                      </a:lnTo>
                      <a:cubicBezTo>
                        <a:pt x="127504" y="219467"/>
                        <a:pt x="139101" y="221786"/>
                        <a:pt x="150814" y="221786"/>
                      </a:cubicBezTo>
                      <a:lnTo>
                        <a:pt x="150814" y="221786"/>
                      </a:lnTo>
                      <a:cubicBezTo>
                        <a:pt x="162526" y="221786"/>
                        <a:pt x="174122" y="219467"/>
                        <a:pt x="184934" y="214962"/>
                      </a:cubicBezTo>
                      <a:lnTo>
                        <a:pt x="242259" y="191077"/>
                      </a:lnTo>
                      <a:cubicBezTo>
                        <a:pt x="262095" y="182813"/>
                        <a:pt x="275015" y="163432"/>
                        <a:pt x="275015" y="141943"/>
                      </a:cubicBezTo>
                      <a:lnTo>
                        <a:pt x="275015" y="133072"/>
                      </a:lnTo>
                      <a:cubicBezTo>
                        <a:pt x="289714" y="133072"/>
                        <a:pt x="301629" y="121156"/>
                        <a:pt x="301629" y="106457"/>
                      </a:cubicBezTo>
                      <a:cubicBezTo>
                        <a:pt x="301629" y="91758"/>
                        <a:pt x="289714" y="79843"/>
                        <a:pt x="275015" y="79843"/>
                      </a:cubicBezTo>
                      <a:close/>
                    </a:path>
                  </a:pathLst>
                </a:custGeom>
                <a:solidFill>
                  <a:srgbClr val="FFE1B2"/>
                </a:solidFill>
                <a:ln w="1109" cap="flat">
                  <a:noFill/>
                  <a:prstDash val="solid"/>
                  <a:miter/>
                </a:ln>
              </p:spPr>
              <p:txBody>
                <a:bodyPr rtlCol="0" anchor="ctr"/>
                <a:lstStyle/>
                <a:p>
                  <a:endParaRPr lang="en-US"/>
                </a:p>
              </p:txBody>
            </p:sp>
            <p:sp>
              <p:nvSpPr>
                <p:cNvPr id="89" name="Freihandform 88">
                  <a:extLst>
                    <a:ext uri="{FF2B5EF4-FFF2-40B4-BE49-F238E27FC236}">
                      <a16:creationId xmlns:a16="http://schemas.microsoft.com/office/drawing/2014/main" id="{FE5077B8-86F9-1B13-0073-4F5F9597A553}"/>
                    </a:ext>
                  </a:extLst>
                </p:cNvPr>
                <p:cNvSpPr/>
                <p:nvPr/>
              </p:nvSpPr>
              <p:spPr>
                <a:xfrm>
                  <a:off x="25081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90" name="Freihandform 89">
                  <a:extLst>
                    <a:ext uri="{FF2B5EF4-FFF2-40B4-BE49-F238E27FC236}">
                      <a16:creationId xmlns:a16="http://schemas.microsoft.com/office/drawing/2014/main" id="{E0C1A186-7400-09A2-AF0D-FF62B8E6A049}"/>
                    </a:ext>
                  </a:extLst>
                </p:cNvPr>
                <p:cNvSpPr/>
                <p:nvPr/>
              </p:nvSpPr>
              <p:spPr>
                <a:xfrm>
                  <a:off x="26323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91" name="Freihandform 90">
                  <a:extLst>
                    <a:ext uri="{FF2B5EF4-FFF2-40B4-BE49-F238E27FC236}">
                      <a16:creationId xmlns:a16="http://schemas.microsoft.com/office/drawing/2014/main" id="{68A51FE4-83D4-3A43-33E1-C97667853131}"/>
                    </a:ext>
                  </a:extLst>
                </p:cNvPr>
                <p:cNvSpPr/>
                <p:nvPr/>
              </p:nvSpPr>
              <p:spPr>
                <a:xfrm>
                  <a:off x="2534759" y="911147"/>
                  <a:ext cx="88716" cy="26858"/>
                </a:xfrm>
                <a:custGeom>
                  <a:avLst/>
                  <a:gdLst>
                    <a:gd name="connsiteX0" fmla="*/ 44359 w 88716"/>
                    <a:gd name="connsiteY0" fmla="*/ 26859 h 26858"/>
                    <a:gd name="connsiteX1" fmla="*/ 3883 w 88716"/>
                    <a:gd name="connsiteY1" fmla="*/ 16208 h 26858"/>
                    <a:gd name="connsiteX2" fmla="*/ 1539 w 88716"/>
                    <a:gd name="connsiteY2" fmla="*/ 3884 h 26858"/>
                    <a:gd name="connsiteX3" fmla="*/ 13863 w 88716"/>
                    <a:gd name="connsiteY3" fmla="*/ 1541 h 26858"/>
                    <a:gd name="connsiteX4" fmla="*/ 44359 w 88716"/>
                    <a:gd name="connsiteY4" fmla="*/ 9117 h 26858"/>
                    <a:gd name="connsiteX5" fmla="*/ 74854 w 88716"/>
                    <a:gd name="connsiteY5" fmla="*/ 1541 h 26858"/>
                    <a:gd name="connsiteX6" fmla="*/ 87178 w 88716"/>
                    <a:gd name="connsiteY6" fmla="*/ 3884 h 26858"/>
                    <a:gd name="connsiteX7" fmla="*/ 84835 w 88716"/>
                    <a:gd name="connsiteY7" fmla="*/ 16208 h 26858"/>
                    <a:gd name="connsiteX8" fmla="*/ 44359 w 88716"/>
                    <a:gd name="connsiteY8" fmla="*/ 26859 h 2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16" h="26858">
                      <a:moveTo>
                        <a:pt x="44359" y="26859"/>
                      </a:moveTo>
                      <a:cubicBezTo>
                        <a:pt x="28586" y="26859"/>
                        <a:pt x="13833" y="22978"/>
                        <a:pt x="3883" y="16208"/>
                      </a:cubicBezTo>
                      <a:cubicBezTo>
                        <a:pt x="-167" y="13453"/>
                        <a:pt x="-1221" y="7934"/>
                        <a:pt x="1539" y="3884"/>
                      </a:cubicBezTo>
                      <a:cubicBezTo>
                        <a:pt x="4290" y="-161"/>
                        <a:pt x="9813" y="-1215"/>
                        <a:pt x="13863" y="1541"/>
                      </a:cubicBezTo>
                      <a:cubicBezTo>
                        <a:pt x="20837" y="6284"/>
                        <a:pt x="32238" y="9117"/>
                        <a:pt x="44359" y="9117"/>
                      </a:cubicBezTo>
                      <a:cubicBezTo>
                        <a:pt x="56479" y="9117"/>
                        <a:pt x="67880" y="6284"/>
                        <a:pt x="74854" y="1541"/>
                      </a:cubicBezTo>
                      <a:cubicBezTo>
                        <a:pt x="78913" y="-1223"/>
                        <a:pt x="84423" y="-166"/>
                        <a:pt x="87178" y="3884"/>
                      </a:cubicBezTo>
                      <a:cubicBezTo>
                        <a:pt x="89937" y="7934"/>
                        <a:pt x="88884" y="13453"/>
                        <a:pt x="84835" y="16208"/>
                      </a:cubicBezTo>
                      <a:cubicBezTo>
                        <a:pt x="74885" y="22978"/>
                        <a:pt x="60131" y="26859"/>
                        <a:pt x="44359" y="26859"/>
                      </a:cubicBezTo>
                      <a:close/>
                    </a:path>
                  </a:pathLst>
                </a:custGeom>
                <a:solidFill>
                  <a:srgbClr val="E4B07B"/>
                </a:solidFill>
                <a:ln w="1109" cap="flat">
                  <a:noFill/>
                  <a:prstDash val="solid"/>
                  <a:miter/>
                </a:ln>
              </p:spPr>
              <p:txBody>
                <a:bodyPr rtlCol="0" anchor="ctr"/>
                <a:lstStyle/>
                <a:p>
                  <a:endParaRPr lang="en-US"/>
                </a:p>
              </p:txBody>
            </p:sp>
            <p:sp>
              <p:nvSpPr>
                <p:cNvPr id="92" name="Freihandform 91">
                  <a:extLst>
                    <a:ext uri="{FF2B5EF4-FFF2-40B4-BE49-F238E27FC236}">
                      <a16:creationId xmlns:a16="http://schemas.microsoft.com/office/drawing/2014/main" id="{5FD15F9E-A3E4-880F-DD06-A9B49326DCD4}"/>
                    </a:ext>
                  </a:extLst>
                </p:cNvPr>
                <p:cNvSpPr/>
                <p:nvPr/>
              </p:nvSpPr>
              <p:spPr>
                <a:xfrm>
                  <a:off x="2428303" y="757008"/>
                  <a:ext cx="163012" cy="221337"/>
                </a:xfrm>
                <a:custGeom>
                  <a:avLst/>
                  <a:gdLst>
                    <a:gd name="connsiteX0" fmla="*/ 163013 w 163012"/>
                    <a:gd name="connsiteY0" fmla="*/ 0 h 221337"/>
                    <a:gd name="connsiteX1" fmla="*/ 143052 w 163012"/>
                    <a:gd name="connsiteY1" fmla="*/ 0 h 221337"/>
                    <a:gd name="connsiteX2" fmla="*/ 26617 w 163012"/>
                    <a:gd name="connsiteY2" fmla="*/ 83170 h 221337"/>
                    <a:gd name="connsiteX3" fmla="*/ 26614 w 163012"/>
                    <a:gd name="connsiteY3" fmla="*/ 83170 h 221337"/>
                    <a:gd name="connsiteX4" fmla="*/ 26614 w 163012"/>
                    <a:gd name="connsiteY4" fmla="*/ 83170 h 221337"/>
                    <a:gd name="connsiteX5" fmla="*/ 0 w 163012"/>
                    <a:gd name="connsiteY5" fmla="*/ 109784 h 221337"/>
                    <a:gd name="connsiteX6" fmla="*/ 26614 w 163012"/>
                    <a:gd name="connsiteY6" fmla="*/ 136399 h 221337"/>
                    <a:gd name="connsiteX7" fmla="*/ 26614 w 163012"/>
                    <a:gd name="connsiteY7" fmla="*/ 145270 h 221337"/>
                    <a:gd name="connsiteX8" fmla="*/ 59370 w 163012"/>
                    <a:gd name="connsiteY8" fmla="*/ 194405 h 221337"/>
                    <a:gd name="connsiteX9" fmla="*/ 116691 w 163012"/>
                    <a:gd name="connsiteY9" fmla="*/ 218289 h 221337"/>
                    <a:gd name="connsiteX10" fmla="*/ 125259 w 163012"/>
                    <a:gd name="connsiteY10" fmla="*/ 221337 h 221337"/>
                    <a:gd name="connsiteX11" fmla="*/ 73184 w 163012"/>
                    <a:gd name="connsiteY11" fmla="*/ 176013 h 221337"/>
                    <a:gd name="connsiteX12" fmla="*/ 62100 w 163012"/>
                    <a:gd name="connsiteY12" fmla="*/ 147597 h 221337"/>
                    <a:gd name="connsiteX13" fmla="*/ 62100 w 163012"/>
                    <a:gd name="connsiteY13" fmla="*/ 98015 h 221337"/>
                    <a:gd name="connsiteX14" fmla="*/ 163013 w 163012"/>
                    <a:gd name="connsiteY14" fmla="*/ 0 h 2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12" h="221337">
                      <a:moveTo>
                        <a:pt x="163013" y="0"/>
                      </a:moveTo>
                      <a:lnTo>
                        <a:pt x="143052" y="0"/>
                      </a:lnTo>
                      <a:cubicBezTo>
                        <a:pt x="143052" y="0"/>
                        <a:pt x="158207" y="58404"/>
                        <a:pt x="26617" y="83170"/>
                      </a:cubicBezTo>
                      <a:lnTo>
                        <a:pt x="26614" y="83170"/>
                      </a:lnTo>
                      <a:lnTo>
                        <a:pt x="26614" y="83170"/>
                      </a:lnTo>
                      <a:cubicBezTo>
                        <a:pt x="11915" y="83170"/>
                        <a:pt x="0" y="95085"/>
                        <a:pt x="0" y="109784"/>
                      </a:cubicBezTo>
                      <a:cubicBezTo>
                        <a:pt x="0" y="124483"/>
                        <a:pt x="11915" y="136399"/>
                        <a:pt x="26614" y="136399"/>
                      </a:cubicBezTo>
                      <a:lnTo>
                        <a:pt x="26614" y="145270"/>
                      </a:lnTo>
                      <a:cubicBezTo>
                        <a:pt x="26614" y="166758"/>
                        <a:pt x="39535" y="186140"/>
                        <a:pt x="59370" y="194405"/>
                      </a:cubicBezTo>
                      <a:lnTo>
                        <a:pt x="116691" y="218289"/>
                      </a:lnTo>
                      <a:cubicBezTo>
                        <a:pt x="119496" y="219457"/>
                        <a:pt x="122359" y="220464"/>
                        <a:pt x="125259" y="221337"/>
                      </a:cubicBezTo>
                      <a:cubicBezTo>
                        <a:pt x="99927" y="202806"/>
                        <a:pt x="83064" y="186605"/>
                        <a:pt x="73184" y="176013"/>
                      </a:cubicBezTo>
                      <a:cubicBezTo>
                        <a:pt x="65996" y="168306"/>
                        <a:pt x="62100" y="158136"/>
                        <a:pt x="62100" y="147597"/>
                      </a:cubicBezTo>
                      <a:lnTo>
                        <a:pt x="62100" y="98015"/>
                      </a:lnTo>
                      <a:cubicBezTo>
                        <a:pt x="87021" y="89317"/>
                        <a:pt x="163013" y="58219"/>
                        <a:pt x="163013" y="0"/>
                      </a:cubicBezTo>
                      <a:close/>
                    </a:path>
                  </a:pathLst>
                </a:custGeom>
                <a:solidFill>
                  <a:srgbClr val="FFD7A3"/>
                </a:solidFill>
                <a:ln w="1109" cap="flat">
                  <a:noFill/>
                  <a:prstDash val="solid"/>
                  <a:miter/>
                </a:ln>
              </p:spPr>
              <p:txBody>
                <a:bodyPr rtlCol="0" anchor="ctr"/>
                <a:lstStyle/>
                <a:p>
                  <a:endParaRPr lang="en-US"/>
                </a:p>
              </p:txBody>
            </p:sp>
            <p:sp>
              <p:nvSpPr>
                <p:cNvPr id="93" name="Freihandform 92">
                  <a:extLst>
                    <a:ext uri="{FF2B5EF4-FFF2-40B4-BE49-F238E27FC236}">
                      <a16:creationId xmlns:a16="http://schemas.microsoft.com/office/drawing/2014/main" id="{34B63D8A-39C5-3B1A-7268-F2E9998C518A}"/>
                    </a:ext>
                  </a:extLst>
                </p:cNvPr>
                <p:cNvSpPr/>
                <p:nvPr/>
              </p:nvSpPr>
              <p:spPr>
                <a:xfrm>
                  <a:off x="2437174" y="990992"/>
                  <a:ext cx="35485" cy="17742"/>
                </a:xfrm>
                <a:custGeom>
                  <a:avLst/>
                  <a:gdLst>
                    <a:gd name="connsiteX0" fmla="*/ 26614 w 35485"/>
                    <a:gd name="connsiteY0" fmla="*/ 17743 h 17742"/>
                    <a:gd name="connsiteX1" fmla="*/ 8871 w 35485"/>
                    <a:gd name="connsiteY1" fmla="*/ 17743 h 17742"/>
                    <a:gd name="connsiteX2" fmla="*/ 0 w 35485"/>
                    <a:gd name="connsiteY2" fmla="*/ 8871 h 17742"/>
                    <a:gd name="connsiteX3" fmla="*/ 0 w 35485"/>
                    <a:gd name="connsiteY3" fmla="*/ 8871 h 17742"/>
                    <a:gd name="connsiteX4" fmla="*/ 8871 w 35485"/>
                    <a:gd name="connsiteY4" fmla="*/ 0 h 17742"/>
                    <a:gd name="connsiteX5" fmla="*/ 26614 w 35485"/>
                    <a:gd name="connsiteY5" fmla="*/ 0 h 17742"/>
                    <a:gd name="connsiteX6" fmla="*/ 35486 w 35485"/>
                    <a:gd name="connsiteY6" fmla="*/ 8871 h 17742"/>
                    <a:gd name="connsiteX7" fmla="*/ 35486 w 35485"/>
                    <a:gd name="connsiteY7" fmla="*/ 8871 h 17742"/>
                    <a:gd name="connsiteX8" fmla="*/ 26614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26614" y="17743"/>
                      </a:moveTo>
                      <a:lnTo>
                        <a:pt x="8871" y="17743"/>
                      </a:lnTo>
                      <a:cubicBezTo>
                        <a:pt x="3972" y="17743"/>
                        <a:pt x="0" y="13771"/>
                        <a:pt x="0" y="8871"/>
                      </a:cubicBezTo>
                      <a:lnTo>
                        <a:pt x="0" y="8871"/>
                      </a:lnTo>
                      <a:cubicBezTo>
                        <a:pt x="0" y="3972"/>
                        <a:pt x="3972" y="0"/>
                        <a:pt x="8871" y="0"/>
                      </a:cubicBezTo>
                      <a:lnTo>
                        <a:pt x="26614" y="0"/>
                      </a:lnTo>
                      <a:cubicBezTo>
                        <a:pt x="31514" y="0"/>
                        <a:pt x="35486" y="3972"/>
                        <a:pt x="35486" y="8871"/>
                      </a:cubicBezTo>
                      <a:lnTo>
                        <a:pt x="35486" y="8871"/>
                      </a:lnTo>
                      <a:cubicBezTo>
                        <a:pt x="35486" y="13772"/>
                        <a:pt x="31514" y="17743"/>
                        <a:pt x="26614" y="17743"/>
                      </a:cubicBezTo>
                      <a:close/>
                    </a:path>
                  </a:pathLst>
                </a:custGeom>
                <a:solidFill>
                  <a:schemeClr val="accent6"/>
                </a:solidFill>
                <a:ln w="1109" cap="flat">
                  <a:noFill/>
                  <a:prstDash val="solid"/>
                  <a:miter/>
                </a:ln>
              </p:spPr>
              <p:txBody>
                <a:bodyPr rtlCol="0" anchor="ctr"/>
                <a:lstStyle/>
                <a:p>
                  <a:endParaRPr lang="en-US"/>
                </a:p>
              </p:txBody>
            </p:sp>
            <p:sp>
              <p:nvSpPr>
                <p:cNvPr id="94" name="Freihandform 93">
                  <a:extLst>
                    <a:ext uri="{FF2B5EF4-FFF2-40B4-BE49-F238E27FC236}">
                      <a16:creationId xmlns:a16="http://schemas.microsoft.com/office/drawing/2014/main" id="{5D601517-F3AE-DAE1-657B-3E62496D94B0}"/>
                    </a:ext>
                  </a:extLst>
                </p:cNvPr>
                <p:cNvSpPr/>
                <p:nvPr/>
              </p:nvSpPr>
              <p:spPr>
                <a:xfrm>
                  <a:off x="2441177" y="1008735"/>
                  <a:ext cx="27480" cy="62100"/>
                </a:xfrm>
                <a:custGeom>
                  <a:avLst/>
                  <a:gdLst>
                    <a:gd name="connsiteX0" fmla="*/ 22612 w 27480"/>
                    <a:gd name="connsiteY0" fmla="*/ 0 h 62100"/>
                    <a:gd name="connsiteX1" fmla="*/ 13740 w 27480"/>
                    <a:gd name="connsiteY1" fmla="*/ 62100 h 62100"/>
                    <a:gd name="connsiteX2" fmla="*/ 4869 w 27480"/>
                    <a:gd name="connsiteY2" fmla="*/ 0 h 62100"/>
                  </a:gdLst>
                  <a:ahLst/>
                  <a:cxnLst>
                    <a:cxn ang="0">
                      <a:pos x="connsiteX0" y="connsiteY0"/>
                    </a:cxn>
                    <a:cxn ang="0">
                      <a:pos x="connsiteX1" y="connsiteY1"/>
                    </a:cxn>
                    <a:cxn ang="0">
                      <a:pos x="connsiteX2" y="connsiteY2"/>
                    </a:cxn>
                  </a:cxnLst>
                  <a:rect l="l" t="t" r="r" b="b"/>
                  <a:pathLst>
                    <a:path w="27480" h="62100">
                      <a:moveTo>
                        <a:pt x="22612" y="0"/>
                      </a:moveTo>
                      <a:cubicBezTo>
                        <a:pt x="22612" y="0"/>
                        <a:pt x="38137" y="26614"/>
                        <a:pt x="13740" y="62100"/>
                      </a:cubicBezTo>
                      <a:cubicBezTo>
                        <a:pt x="-10656" y="26614"/>
                        <a:pt x="4869" y="0"/>
                        <a:pt x="4869" y="0"/>
                      </a:cubicBezTo>
                    </a:path>
                  </a:pathLst>
                </a:custGeom>
                <a:solidFill>
                  <a:srgbClr val="F6B45E"/>
                </a:solidFill>
                <a:ln w="1109" cap="flat">
                  <a:noFill/>
                  <a:prstDash val="solid"/>
                  <a:miter/>
                </a:ln>
              </p:spPr>
              <p:txBody>
                <a:bodyPr rtlCol="0" anchor="ctr"/>
                <a:lstStyle/>
                <a:p>
                  <a:endParaRPr lang="en-US"/>
                </a:p>
              </p:txBody>
            </p:sp>
            <p:sp>
              <p:nvSpPr>
                <p:cNvPr id="95" name="Freihandform 94">
                  <a:extLst>
                    <a:ext uri="{FF2B5EF4-FFF2-40B4-BE49-F238E27FC236}">
                      <a16:creationId xmlns:a16="http://schemas.microsoft.com/office/drawing/2014/main" id="{E012F46D-FB85-7C59-713D-53D2684EA241}"/>
                    </a:ext>
                  </a:extLst>
                </p:cNvPr>
                <p:cNvSpPr/>
                <p:nvPr/>
              </p:nvSpPr>
              <p:spPr>
                <a:xfrm>
                  <a:off x="2685566" y="990992"/>
                  <a:ext cx="35485" cy="17742"/>
                </a:xfrm>
                <a:custGeom>
                  <a:avLst/>
                  <a:gdLst>
                    <a:gd name="connsiteX0" fmla="*/ 8871 w 35485"/>
                    <a:gd name="connsiteY0" fmla="*/ 17743 h 17742"/>
                    <a:gd name="connsiteX1" fmla="*/ 26614 w 35485"/>
                    <a:gd name="connsiteY1" fmla="*/ 17743 h 17742"/>
                    <a:gd name="connsiteX2" fmla="*/ 35486 w 35485"/>
                    <a:gd name="connsiteY2" fmla="*/ 8871 h 17742"/>
                    <a:gd name="connsiteX3" fmla="*/ 35486 w 35485"/>
                    <a:gd name="connsiteY3" fmla="*/ 8871 h 17742"/>
                    <a:gd name="connsiteX4" fmla="*/ 26614 w 35485"/>
                    <a:gd name="connsiteY4" fmla="*/ 0 h 17742"/>
                    <a:gd name="connsiteX5" fmla="*/ 8871 w 35485"/>
                    <a:gd name="connsiteY5" fmla="*/ 0 h 17742"/>
                    <a:gd name="connsiteX6" fmla="*/ 0 w 35485"/>
                    <a:gd name="connsiteY6" fmla="*/ 8871 h 17742"/>
                    <a:gd name="connsiteX7" fmla="*/ 0 w 35485"/>
                    <a:gd name="connsiteY7" fmla="*/ 8871 h 17742"/>
                    <a:gd name="connsiteX8" fmla="*/ 8871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8871" y="17743"/>
                      </a:moveTo>
                      <a:lnTo>
                        <a:pt x="26614" y="17743"/>
                      </a:lnTo>
                      <a:cubicBezTo>
                        <a:pt x="31514" y="17743"/>
                        <a:pt x="35486" y="13771"/>
                        <a:pt x="35486" y="8871"/>
                      </a:cubicBezTo>
                      <a:lnTo>
                        <a:pt x="35486" y="8871"/>
                      </a:lnTo>
                      <a:cubicBezTo>
                        <a:pt x="35486" y="3972"/>
                        <a:pt x="31514" y="0"/>
                        <a:pt x="26614" y="0"/>
                      </a:cubicBezTo>
                      <a:lnTo>
                        <a:pt x="8871" y="0"/>
                      </a:lnTo>
                      <a:cubicBezTo>
                        <a:pt x="3972" y="0"/>
                        <a:pt x="0" y="3972"/>
                        <a:pt x="0" y="8871"/>
                      </a:cubicBezTo>
                      <a:lnTo>
                        <a:pt x="0" y="8871"/>
                      </a:lnTo>
                      <a:cubicBezTo>
                        <a:pt x="0" y="13772"/>
                        <a:pt x="3972" y="17743"/>
                        <a:pt x="8871" y="17743"/>
                      </a:cubicBezTo>
                      <a:close/>
                    </a:path>
                  </a:pathLst>
                </a:custGeom>
                <a:solidFill>
                  <a:schemeClr val="accent6"/>
                </a:solidFill>
                <a:ln w="1109" cap="flat">
                  <a:noFill/>
                  <a:prstDash val="solid"/>
                  <a:miter/>
                </a:ln>
              </p:spPr>
              <p:txBody>
                <a:bodyPr rtlCol="0" anchor="ctr"/>
                <a:lstStyle/>
                <a:p>
                  <a:endParaRPr lang="en-US"/>
                </a:p>
              </p:txBody>
            </p:sp>
            <p:sp>
              <p:nvSpPr>
                <p:cNvPr id="96" name="Freihandform 95">
                  <a:extLst>
                    <a:ext uri="{FF2B5EF4-FFF2-40B4-BE49-F238E27FC236}">
                      <a16:creationId xmlns:a16="http://schemas.microsoft.com/office/drawing/2014/main" id="{9853146A-DE2F-11AA-0263-5616114C5CCD}"/>
                    </a:ext>
                  </a:extLst>
                </p:cNvPr>
                <p:cNvSpPr/>
                <p:nvPr/>
              </p:nvSpPr>
              <p:spPr>
                <a:xfrm>
                  <a:off x="2689569" y="1008735"/>
                  <a:ext cx="27480" cy="62100"/>
                </a:xfrm>
                <a:custGeom>
                  <a:avLst/>
                  <a:gdLst>
                    <a:gd name="connsiteX0" fmla="*/ 4869 w 27480"/>
                    <a:gd name="connsiteY0" fmla="*/ 0 h 62100"/>
                    <a:gd name="connsiteX1" fmla="*/ 13740 w 27480"/>
                    <a:gd name="connsiteY1" fmla="*/ 62100 h 62100"/>
                    <a:gd name="connsiteX2" fmla="*/ 22612 w 27480"/>
                    <a:gd name="connsiteY2" fmla="*/ 0 h 62100"/>
                  </a:gdLst>
                  <a:ahLst/>
                  <a:cxnLst>
                    <a:cxn ang="0">
                      <a:pos x="connsiteX0" y="connsiteY0"/>
                    </a:cxn>
                    <a:cxn ang="0">
                      <a:pos x="connsiteX1" y="connsiteY1"/>
                    </a:cxn>
                    <a:cxn ang="0">
                      <a:pos x="connsiteX2" y="connsiteY2"/>
                    </a:cxn>
                  </a:cxnLst>
                  <a:rect l="l" t="t" r="r" b="b"/>
                  <a:pathLst>
                    <a:path w="27480" h="62100">
                      <a:moveTo>
                        <a:pt x="4869" y="0"/>
                      </a:moveTo>
                      <a:cubicBezTo>
                        <a:pt x="4869" y="0"/>
                        <a:pt x="-10656" y="26614"/>
                        <a:pt x="13740" y="62100"/>
                      </a:cubicBezTo>
                      <a:cubicBezTo>
                        <a:pt x="38137" y="26614"/>
                        <a:pt x="22612" y="0"/>
                        <a:pt x="22612" y="0"/>
                      </a:cubicBezTo>
                    </a:path>
                  </a:pathLst>
                </a:custGeom>
                <a:solidFill>
                  <a:srgbClr val="FFC85C"/>
                </a:solidFill>
                <a:ln w="1109" cap="flat">
                  <a:noFill/>
                  <a:prstDash val="solid"/>
                  <a:miter/>
                </a:ln>
              </p:spPr>
              <p:txBody>
                <a:bodyPr rtlCol="0" anchor="ctr"/>
                <a:lstStyle/>
                <a:p>
                  <a:endParaRPr lang="en-US"/>
                </a:p>
              </p:txBody>
            </p:sp>
            <p:sp>
              <p:nvSpPr>
                <p:cNvPr id="97" name="Freihandform 96">
                  <a:extLst>
                    <a:ext uri="{FF2B5EF4-FFF2-40B4-BE49-F238E27FC236}">
                      <a16:creationId xmlns:a16="http://schemas.microsoft.com/office/drawing/2014/main" id="{98F0FE76-F40D-D127-3784-5228C22889AF}"/>
                    </a:ext>
                  </a:extLst>
                </p:cNvPr>
                <p:cNvSpPr/>
                <p:nvPr/>
              </p:nvSpPr>
              <p:spPr>
                <a:xfrm>
                  <a:off x="2450307" y="826870"/>
                  <a:ext cx="257622" cy="70971"/>
                </a:xfrm>
                <a:custGeom>
                  <a:avLst/>
                  <a:gdLst>
                    <a:gd name="connsiteX0" fmla="*/ 253187 w 257622"/>
                    <a:gd name="connsiteY0" fmla="*/ 4397 h 70971"/>
                    <a:gd name="connsiteX1" fmla="*/ 207925 w 257622"/>
                    <a:gd name="connsiteY1" fmla="*/ 4397 h 70971"/>
                    <a:gd name="connsiteX2" fmla="*/ 207838 w 257622"/>
                    <a:gd name="connsiteY2" fmla="*/ 4406 h 70971"/>
                    <a:gd name="connsiteX3" fmla="*/ 190736 w 257622"/>
                    <a:gd name="connsiteY3" fmla="*/ 0 h 70971"/>
                    <a:gd name="connsiteX4" fmla="*/ 156487 w 257622"/>
                    <a:gd name="connsiteY4" fmla="*/ 26215 h 70971"/>
                    <a:gd name="connsiteX5" fmla="*/ 128636 w 257622"/>
                    <a:gd name="connsiteY5" fmla="*/ 8871 h 70971"/>
                    <a:gd name="connsiteX6" fmla="*/ 100785 w 257622"/>
                    <a:gd name="connsiteY6" fmla="*/ 26215 h 70971"/>
                    <a:gd name="connsiteX7" fmla="*/ 66536 w 257622"/>
                    <a:gd name="connsiteY7" fmla="*/ 0 h 70971"/>
                    <a:gd name="connsiteX8" fmla="*/ 49448 w 257622"/>
                    <a:gd name="connsiteY8" fmla="*/ 4397 h 70971"/>
                    <a:gd name="connsiteX9" fmla="*/ 4436 w 257622"/>
                    <a:gd name="connsiteY9" fmla="*/ 4397 h 70971"/>
                    <a:gd name="connsiteX10" fmla="*/ 0 w 257622"/>
                    <a:gd name="connsiteY10" fmla="*/ 8833 h 70971"/>
                    <a:gd name="connsiteX11" fmla="*/ 4436 w 257622"/>
                    <a:gd name="connsiteY11" fmla="*/ 13268 h 70971"/>
                    <a:gd name="connsiteX12" fmla="*/ 38895 w 257622"/>
                    <a:gd name="connsiteY12" fmla="*/ 13268 h 70971"/>
                    <a:gd name="connsiteX13" fmla="*/ 31050 w 257622"/>
                    <a:gd name="connsiteY13" fmla="*/ 35486 h 70971"/>
                    <a:gd name="connsiteX14" fmla="*/ 66536 w 257622"/>
                    <a:gd name="connsiteY14" fmla="*/ 70972 h 70971"/>
                    <a:gd name="connsiteX15" fmla="*/ 100934 w 257622"/>
                    <a:gd name="connsiteY15" fmla="*/ 44208 h 70971"/>
                    <a:gd name="connsiteX16" fmla="*/ 102022 w 257622"/>
                    <a:gd name="connsiteY16" fmla="*/ 44357 h 70971"/>
                    <a:gd name="connsiteX17" fmla="*/ 106457 w 257622"/>
                    <a:gd name="connsiteY17" fmla="*/ 39922 h 70971"/>
                    <a:gd name="connsiteX18" fmla="*/ 128636 w 257622"/>
                    <a:gd name="connsiteY18" fmla="*/ 17743 h 70971"/>
                    <a:gd name="connsiteX19" fmla="*/ 150815 w 257622"/>
                    <a:gd name="connsiteY19" fmla="*/ 39922 h 70971"/>
                    <a:gd name="connsiteX20" fmla="*/ 155250 w 257622"/>
                    <a:gd name="connsiteY20" fmla="*/ 44357 h 70971"/>
                    <a:gd name="connsiteX21" fmla="*/ 156338 w 257622"/>
                    <a:gd name="connsiteY21" fmla="*/ 44208 h 70971"/>
                    <a:gd name="connsiteX22" fmla="*/ 190735 w 257622"/>
                    <a:gd name="connsiteY22" fmla="*/ 70972 h 70971"/>
                    <a:gd name="connsiteX23" fmla="*/ 226221 w 257622"/>
                    <a:gd name="connsiteY23" fmla="*/ 35486 h 70971"/>
                    <a:gd name="connsiteX24" fmla="*/ 218376 w 257622"/>
                    <a:gd name="connsiteY24" fmla="*/ 13268 h 70971"/>
                    <a:gd name="connsiteX25" fmla="*/ 253187 w 257622"/>
                    <a:gd name="connsiteY25" fmla="*/ 13268 h 70971"/>
                    <a:gd name="connsiteX26" fmla="*/ 257622 w 257622"/>
                    <a:gd name="connsiteY26" fmla="*/ 8833 h 70971"/>
                    <a:gd name="connsiteX27" fmla="*/ 253187 w 257622"/>
                    <a:gd name="connsiteY27" fmla="*/ 4397 h 70971"/>
                    <a:gd name="connsiteX28" fmla="*/ 66535 w 257622"/>
                    <a:gd name="connsiteY28" fmla="*/ 62100 h 70971"/>
                    <a:gd name="connsiteX29" fmla="*/ 39920 w 257622"/>
                    <a:gd name="connsiteY29" fmla="*/ 35486 h 70971"/>
                    <a:gd name="connsiteX30" fmla="*/ 66535 w 257622"/>
                    <a:gd name="connsiteY30" fmla="*/ 8871 h 70971"/>
                    <a:gd name="connsiteX31" fmla="*/ 93149 w 257622"/>
                    <a:gd name="connsiteY31" fmla="*/ 35486 h 70971"/>
                    <a:gd name="connsiteX32" fmla="*/ 66535 w 257622"/>
                    <a:gd name="connsiteY32" fmla="*/ 62100 h 70971"/>
                    <a:gd name="connsiteX33" fmla="*/ 190735 w 257622"/>
                    <a:gd name="connsiteY33" fmla="*/ 62100 h 70971"/>
                    <a:gd name="connsiteX34" fmla="*/ 164121 w 257622"/>
                    <a:gd name="connsiteY34" fmla="*/ 35486 h 70971"/>
                    <a:gd name="connsiteX35" fmla="*/ 190735 w 257622"/>
                    <a:gd name="connsiteY35" fmla="*/ 8871 h 70971"/>
                    <a:gd name="connsiteX36" fmla="*/ 217349 w 257622"/>
                    <a:gd name="connsiteY36" fmla="*/ 35486 h 70971"/>
                    <a:gd name="connsiteX37" fmla="*/ 190735 w 257622"/>
                    <a:gd name="connsiteY37" fmla="*/ 62100 h 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7622" h="70971">
                      <a:moveTo>
                        <a:pt x="253187" y="4397"/>
                      </a:moveTo>
                      <a:lnTo>
                        <a:pt x="207925" y="4397"/>
                      </a:lnTo>
                      <a:cubicBezTo>
                        <a:pt x="207895" y="4397"/>
                        <a:pt x="207868" y="4405"/>
                        <a:pt x="207838" y="4406"/>
                      </a:cubicBezTo>
                      <a:cubicBezTo>
                        <a:pt x="202762" y="1601"/>
                        <a:pt x="196933" y="0"/>
                        <a:pt x="190736" y="0"/>
                      </a:cubicBezTo>
                      <a:cubicBezTo>
                        <a:pt x="174377" y="0"/>
                        <a:pt x="160574" y="11131"/>
                        <a:pt x="156487" y="26215"/>
                      </a:cubicBezTo>
                      <a:cubicBezTo>
                        <a:pt x="151415" y="15951"/>
                        <a:pt x="140838" y="8871"/>
                        <a:pt x="128636" y="8871"/>
                      </a:cubicBezTo>
                      <a:cubicBezTo>
                        <a:pt x="116434" y="8871"/>
                        <a:pt x="105857" y="15951"/>
                        <a:pt x="100785" y="26215"/>
                      </a:cubicBezTo>
                      <a:cubicBezTo>
                        <a:pt x="96698" y="11131"/>
                        <a:pt x="82895" y="0"/>
                        <a:pt x="66536" y="0"/>
                      </a:cubicBezTo>
                      <a:cubicBezTo>
                        <a:pt x="60345" y="0"/>
                        <a:pt x="54521" y="1598"/>
                        <a:pt x="49448" y="4397"/>
                      </a:cubicBezTo>
                      <a:lnTo>
                        <a:pt x="4436" y="4397"/>
                      </a:lnTo>
                      <a:cubicBezTo>
                        <a:pt x="1984" y="4397"/>
                        <a:pt x="0" y="6381"/>
                        <a:pt x="0" y="8833"/>
                      </a:cubicBezTo>
                      <a:cubicBezTo>
                        <a:pt x="0" y="11284"/>
                        <a:pt x="1984" y="13268"/>
                        <a:pt x="4436" y="13268"/>
                      </a:cubicBezTo>
                      <a:lnTo>
                        <a:pt x="38895" y="13268"/>
                      </a:lnTo>
                      <a:cubicBezTo>
                        <a:pt x="33993" y="19354"/>
                        <a:pt x="31050" y="27081"/>
                        <a:pt x="31050" y="35486"/>
                      </a:cubicBezTo>
                      <a:cubicBezTo>
                        <a:pt x="31050" y="55053"/>
                        <a:pt x="46970" y="70972"/>
                        <a:pt x="66536" y="70972"/>
                      </a:cubicBezTo>
                      <a:cubicBezTo>
                        <a:pt x="83093" y="70972"/>
                        <a:pt x="97037" y="59571"/>
                        <a:pt x="100934" y="44208"/>
                      </a:cubicBezTo>
                      <a:cubicBezTo>
                        <a:pt x="101283" y="44296"/>
                        <a:pt x="101644" y="44357"/>
                        <a:pt x="102022" y="44357"/>
                      </a:cubicBezTo>
                      <a:cubicBezTo>
                        <a:pt x="104474" y="44357"/>
                        <a:pt x="106457" y="42373"/>
                        <a:pt x="106457" y="39922"/>
                      </a:cubicBezTo>
                      <a:cubicBezTo>
                        <a:pt x="106457" y="27693"/>
                        <a:pt x="116408" y="17743"/>
                        <a:pt x="128636" y="17743"/>
                      </a:cubicBezTo>
                      <a:cubicBezTo>
                        <a:pt x="140864" y="17743"/>
                        <a:pt x="150815" y="27693"/>
                        <a:pt x="150815" y="39922"/>
                      </a:cubicBezTo>
                      <a:cubicBezTo>
                        <a:pt x="150815" y="42373"/>
                        <a:pt x="152799" y="44357"/>
                        <a:pt x="155250" y="44357"/>
                      </a:cubicBezTo>
                      <a:cubicBezTo>
                        <a:pt x="155627" y="44357"/>
                        <a:pt x="155988" y="44296"/>
                        <a:pt x="156338" y="44208"/>
                      </a:cubicBezTo>
                      <a:cubicBezTo>
                        <a:pt x="160234" y="59571"/>
                        <a:pt x="174178" y="70972"/>
                        <a:pt x="190735" y="70972"/>
                      </a:cubicBezTo>
                      <a:cubicBezTo>
                        <a:pt x="210302" y="70972"/>
                        <a:pt x="226221" y="55053"/>
                        <a:pt x="226221" y="35486"/>
                      </a:cubicBezTo>
                      <a:cubicBezTo>
                        <a:pt x="226221" y="27081"/>
                        <a:pt x="223278" y="19354"/>
                        <a:pt x="218376" y="13268"/>
                      </a:cubicBezTo>
                      <a:lnTo>
                        <a:pt x="253187" y="13268"/>
                      </a:lnTo>
                      <a:cubicBezTo>
                        <a:pt x="255639" y="13268"/>
                        <a:pt x="257622" y="11284"/>
                        <a:pt x="257622" y="8833"/>
                      </a:cubicBezTo>
                      <a:cubicBezTo>
                        <a:pt x="257622" y="6381"/>
                        <a:pt x="255639" y="4397"/>
                        <a:pt x="253187" y="4397"/>
                      </a:cubicBezTo>
                      <a:close/>
                      <a:moveTo>
                        <a:pt x="66535" y="62100"/>
                      </a:moveTo>
                      <a:cubicBezTo>
                        <a:pt x="51859" y="62100"/>
                        <a:pt x="39920" y="50161"/>
                        <a:pt x="39920" y="35486"/>
                      </a:cubicBezTo>
                      <a:cubicBezTo>
                        <a:pt x="39920" y="20810"/>
                        <a:pt x="51859" y="8871"/>
                        <a:pt x="66535" y="8871"/>
                      </a:cubicBezTo>
                      <a:cubicBezTo>
                        <a:pt x="81210" y="8871"/>
                        <a:pt x="93149" y="20810"/>
                        <a:pt x="93149" y="35486"/>
                      </a:cubicBezTo>
                      <a:cubicBezTo>
                        <a:pt x="93149" y="50161"/>
                        <a:pt x="81210" y="62100"/>
                        <a:pt x="66535" y="62100"/>
                      </a:cubicBezTo>
                      <a:close/>
                      <a:moveTo>
                        <a:pt x="190735" y="62100"/>
                      </a:moveTo>
                      <a:cubicBezTo>
                        <a:pt x="176059" y="62100"/>
                        <a:pt x="164121" y="50161"/>
                        <a:pt x="164121" y="35486"/>
                      </a:cubicBezTo>
                      <a:cubicBezTo>
                        <a:pt x="164121" y="20810"/>
                        <a:pt x="176059" y="8871"/>
                        <a:pt x="190735" y="8871"/>
                      </a:cubicBezTo>
                      <a:cubicBezTo>
                        <a:pt x="205411" y="8871"/>
                        <a:pt x="217349" y="20810"/>
                        <a:pt x="217349" y="35486"/>
                      </a:cubicBezTo>
                      <a:cubicBezTo>
                        <a:pt x="217349" y="50161"/>
                        <a:pt x="205411" y="62100"/>
                        <a:pt x="190735" y="62100"/>
                      </a:cubicBezTo>
                      <a:close/>
                    </a:path>
                  </a:pathLst>
                </a:custGeom>
                <a:solidFill>
                  <a:srgbClr val="734A3E"/>
                </a:solidFill>
                <a:ln w="1109" cap="flat">
                  <a:noFill/>
                  <a:prstDash val="solid"/>
                  <a:miter/>
                </a:ln>
              </p:spPr>
              <p:txBody>
                <a:bodyPr rtlCol="0" anchor="ctr"/>
                <a:lstStyle/>
                <a:p>
                  <a:endParaRPr lang="en-US"/>
                </a:p>
              </p:txBody>
            </p:sp>
            <p:sp>
              <p:nvSpPr>
                <p:cNvPr id="98" name="Freihandform 97">
                  <a:extLst>
                    <a:ext uri="{FF2B5EF4-FFF2-40B4-BE49-F238E27FC236}">
                      <a16:creationId xmlns:a16="http://schemas.microsoft.com/office/drawing/2014/main" id="{0A017B35-41A6-70DA-C966-5860AD7127DE}"/>
                    </a:ext>
                  </a:extLst>
                </p:cNvPr>
                <p:cNvSpPr/>
                <p:nvPr/>
              </p:nvSpPr>
              <p:spPr>
                <a:xfrm>
                  <a:off x="2428224" y="662749"/>
                  <a:ext cx="301787" cy="184143"/>
                </a:xfrm>
                <a:custGeom>
                  <a:avLst/>
                  <a:gdLst>
                    <a:gd name="connsiteX0" fmla="*/ 195251 w 301787"/>
                    <a:gd name="connsiteY0" fmla="*/ 0 h 184143"/>
                    <a:gd name="connsiteX1" fmla="*/ 150894 w 301787"/>
                    <a:gd name="connsiteY1" fmla="*/ 8871 h 184143"/>
                    <a:gd name="connsiteX2" fmla="*/ 106536 w 301787"/>
                    <a:gd name="connsiteY2" fmla="*/ 0 h 184143"/>
                    <a:gd name="connsiteX3" fmla="*/ 8950 w 301787"/>
                    <a:gd name="connsiteY3" fmla="*/ 184144 h 184143"/>
                    <a:gd name="connsiteX4" fmla="*/ 150894 w 301787"/>
                    <a:gd name="connsiteY4" fmla="*/ 97586 h 184143"/>
                    <a:gd name="connsiteX5" fmla="*/ 292837 w 301787"/>
                    <a:gd name="connsiteY5" fmla="*/ 184144 h 184143"/>
                    <a:gd name="connsiteX6" fmla="*/ 195251 w 301787"/>
                    <a:gd name="connsiteY6" fmla="*/ 0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787" h="184143">
                      <a:moveTo>
                        <a:pt x="195251" y="0"/>
                      </a:moveTo>
                      <a:cubicBezTo>
                        <a:pt x="166419" y="0"/>
                        <a:pt x="150894" y="8871"/>
                        <a:pt x="150894" y="8871"/>
                      </a:cubicBezTo>
                      <a:cubicBezTo>
                        <a:pt x="150894" y="8871"/>
                        <a:pt x="135368" y="0"/>
                        <a:pt x="106536" y="0"/>
                      </a:cubicBezTo>
                      <a:cubicBezTo>
                        <a:pt x="77704" y="0"/>
                        <a:pt x="-31711" y="55508"/>
                        <a:pt x="8950" y="184144"/>
                      </a:cubicBezTo>
                      <a:cubicBezTo>
                        <a:pt x="8950" y="184144"/>
                        <a:pt x="150894" y="158946"/>
                        <a:pt x="150894" y="97586"/>
                      </a:cubicBezTo>
                      <a:cubicBezTo>
                        <a:pt x="150894" y="158946"/>
                        <a:pt x="292837" y="184144"/>
                        <a:pt x="292837" y="184144"/>
                      </a:cubicBezTo>
                      <a:cubicBezTo>
                        <a:pt x="333498" y="55508"/>
                        <a:pt x="224083" y="0"/>
                        <a:pt x="195251" y="0"/>
                      </a:cubicBezTo>
                      <a:close/>
                    </a:path>
                  </a:pathLst>
                </a:custGeom>
                <a:solidFill>
                  <a:srgbClr val="FFC85C"/>
                </a:solidFill>
                <a:ln w="1109" cap="flat">
                  <a:noFill/>
                  <a:prstDash val="solid"/>
                  <a:miter/>
                </a:ln>
              </p:spPr>
              <p:txBody>
                <a:bodyPr rtlCol="0" anchor="ctr"/>
                <a:lstStyle/>
                <a:p>
                  <a:endParaRPr lang="en-US"/>
                </a:p>
              </p:txBody>
            </p:sp>
            <p:sp>
              <p:nvSpPr>
                <p:cNvPr id="99" name="Freihandform 98">
                  <a:extLst>
                    <a:ext uri="{FF2B5EF4-FFF2-40B4-BE49-F238E27FC236}">
                      <a16:creationId xmlns:a16="http://schemas.microsoft.com/office/drawing/2014/main" id="{DC0FBC31-A1DF-2932-9FD4-51CD3F1E609E}"/>
                    </a:ext>
                  </a:extLst>
                </p:cNvPr>
                <p:cNvSpPr/>
                <p:nvPr/>
              </p:nvSpPr>
              <p:spPr>
                <a:xfrm>
                  <a:off x="2428224" y="662749"/>
                  <a:ext cx="150893" cy="184143"/>
                </a:xfrm>
                <a:custGeom>
                  <a:avLst/>
                  <a:gdLst>
                    <a:gd name="connsiteX0" fmla="*/ 150893 w 150893"/>
                    <a:gd name="connsiteY0" fmla="*/ 8876 h 184143"/>
                    <a:gd name="connsiteX1" fmla="*/ 150893 w 150893"/>
                    <a:gd name="connsiteY1" fmla="*/ 8871 h 184143"/>
                    <a:gd name="connsiteX2" fmla="*/ 106536 w 150893"/>
                    <a:gd name="connsiteY2" fmla="*/ 0 h 184143"/>
                    <a:gd name="connsiteX3" fmla="*/ 8950 w 150893"/>
                    <a:gd name="connsiteY3" fmla="*/ 184144 h 184143"/>
                    <a:gd name="connsiteX4" fmla="*/ 48528 w 150893"/>
                    <a:gd name="connsiteY4" fmla="*/ 174529 h 184143"/>
                    <a:gd name="connsiteX5" fmla="*/ 150893 w 150893"/>
                    <a:gd name="connsiteY5" fmla="*/ 8876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3" h="184143">
                      <a:moveTo>
                        <a:pt x="150893" y="8876"/>
                      </a:moveTo>
                      <a:lnTo>
                        <a:pt x="150893" y="8871"/>
                      </a:lnTo>
                      <a:cubicBezTo>
                        <a:pt x="150893" y="8871"/>
                        <a:pt x="135368" y="0"/>
                        <a:pt x="106536" y="0"/>
                      </a:cubicBezTo>
                      <a:cubicBezTo>
                        <a:pt x="77704" y="0"/>
                        <a:pt x="-31710" y="55508"/>
                        <a:pt x="8950" y="184144"/>
                      </a:cubicBezTo>
                      <a:cubicBezTo>
                        <a:pt x="8950" y="184144"/>
                        <a:pt x="26133" y="181086"/>
                        <a:pt x="48528" y="174529"/>
                      </a:cubicBezTo>
                      <a:cubicBezTo>
                        <a:pt x="23464" y="59181"/>
                        <a:pt x="123383" y="8965"/>
                        <a:pt x="150893" y="8876"/>
                      </a:cubicBezTo>
                      <a:close/>
                    </a:path>
                  </a:pathLst>
                </a:custGeom>
                <a:solidFill>
                  <a:srgbClr val="F6B45E"/>
                </a:solidFill>
                <a:ln w="1109" cap="flat">
                  <a:noFill/>
                  <a:prstDash val="solid"/>
                  <a:miter/>
                </a:ln>
              </p:spPr>
              <p:txBody>
                <a:bodyPr rtlCol="0" anchor="ctr"/>
                <a:lstStyle/>
                <a:p>
                  <a:endParaRPr lang="en-US"/>
                </a:p>
              </p:txBody>
            </p:sp>
          </p:grpSp>
        </p:grpSp>
      </p:grpSp>
      <p:grpSp>
        <p:nvGrpSpPr>
          <p:cNvPr id="24" name="Gruppieren 23">
            <a:extLst>
              <a:ext uri="{FF2B5EF4-FFF2-40B4-BE49-F238E27FC236}">
                <a16:creationId xmlns:a16="http://schemas.microsoft.com/office/drawing/2014/main" id="{57A99694-8AB4-D6B0-39BC-3888AA9A5744}"/>
              </a:ext>
            </a:extLst>
          </p:cNvPr>
          <p:cNvGrpSpPr/>
          <p:nvPr userDrawn="1"/>
        </p:nvGrpSpPr>
        <p:grpSpPr>
          <a:xfrm>
            <a:off x="6286125" y="1814192"/>
            <a:ext cx="2458790" cy="1690516"/>
            <a:chOff x="6907042" y="1840470"/>
            <a:chExt cx="1612972" cy="1651837"/>
          </a:xfrm>
        </p:grpSpPr>
        <p:sp>
          <p:nvSpPr>
            <p:cNvPr id="25" name="Freihandform 24">
              <a:extLst>
                <a:ext uri="{FF2B5EF4-FFF2-40B4-BE49-F238E27FC236}">
                  <a16:creationId xmlns:a16="http://schemas.microsoft.com/office/drawing/2014/main" id="{A34259FB-6757-FFE0-3052-88C8A66E72E6}"/>
                </a:ext>
              </a:extLst>
            </p:cNvPr>
            <p:cNvSpPr/>
            <p:nvPr/>
          </p:nvSpPr>
          <p:spPr>
            <a:xfrm flipH="1">
              <a:off x="6907042" y="1840470"/>
              <a:ext cx="1612971" cy="1651837"/>
            </a:xfrm>
            <a:custGeom>
              <a:avLst/>
              <a:gdLst>
                <a:gd name="connsiteX0" fmla="*/ 4328846 w 4876800"/>
                <a:gd name="connsiteY0" fmla="*/ 0 h 4081995"/>
                <a:gd name="connsiteX1" fmla="*/ 547954 w 4876800"/>
                <a:gd name="connsiteY1" fmla="*/ 0 h 4081995"/>
                <a:gd name="connsiteX2" fmla="*/ 0 w 4876800"/>
                <a:gd name="connsiteY2" fmla="*/ 554307 h 4081995"/>
                <a:gd name="connsiteX3" fmla="*/ 0 w 4876800"/>
                <a:gd name="connsiteY3" fmla="*/ 2782605 h 4081995"/>
                <a:gd name="connsiteX4" fmla="*/ 547954 w 4876800"/>
                <a:gd name="connsiteY4" fmla="*/ 3336903 h 4081995"/>
                <a:gd name="connsiteX5" fmla="*/ 1929346 w 4876800"/>
                <a:gd name="connsiteY5" fmla="*/ 3336903 h 4081995"/>
                <a:gd name="connsiteX6" fmla="*/ 1791262 w 4876800"/>
                <a:gd name="connsiteY6" fmla="*/ 3881676 h 4081995"/>
                <a:gd name="connsiteX7" fmla="*/ 2033130 w 4876800"/>
                <a:gd name="connsiteY7" fmla="*/ 4053955 h 4081995"/>
                <a:gd name="connsiteX8" fmla="*/ 3081261 w 4876800"/>
                <a:gd name="connsiteY8" fmla="*/ 3336912 h 4081995"/>
                <a:gd name="connsiteX9" fmla="*/ 4328846 w 4876800"/>
                <a:gd name="connsiteY9" fmla="*/ 3336912 h 4081995"/>
                <a:gd name="connsiteX10" fmla="*/ 4876800 w 4876800"/>
                <a:gd name="connsiteY10" fmla="*/ 2782614 h 4081995"/>
                <a:gd name="connsiteX11" fmla="*/ 4876800 w 4876800"/>
                <a:gd name="connsiteY11" fmla="*/ 554307 h 4081995"/>
                <a:gd name="connsiteX12" fmla="*/ 4328846 w 4876800"/>
                <a:gd name="connsiteY12" fmla="*/ 0 h 408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00" h="4081995">
                  <a:moveTo>
                    <a:pt x="4328846" y="0"/>
                  </a:moveTo>
                  <a:lnTo>
                    <a:pt x="547954" y="0"/>
                  </a:lnTo>
                  <a:cubicBezTo>
                    <a:pt x="245374" y="0"/>
                    <a:pt x="0" y="248221"/>
                    <a:pt x="0" y="554307"/>
                  </a:cubicBezTo>
                  <a:lnTo>
                    <a:pt x="0" y="2782605"/>
                  </a:lnTo>
                  <a:cubicBezTo>
                    <a:pt x="0" y="3088691"/>
                    <a:pt x="245374" y="3336903"/>
                    <a:pt x="547954" y="3336903"/>
                  </a:cubicBezTo>
                  <a:lnTo>
                    <a:pt x="1929346" y="3336903"/>
                  </a:lnTo>
                  <a:lnTo>
                    <a:pt x="1791262" y="3881676"/>
                  </a:lnTo>
                  <a:cubicBezTo>
                    <a:pt x="1755096" y="4024351"/>
                    <a:pt x="1912582" y="4136432"/>
                    <a:pt x="2033130" y="4053955"/>
                  </a:cubicBezTo>
                  <a:lnTo>
                    <a:pt x="3081261" y="3336912"/>
                  </a:lnTo>
                  <a:lnTo>
                    <a:pt x="4328846" y="3336912"/>
                  </a:lnTo>
                  <a:cubicBezTo>
                    <a:pt x="4631427" y="3336912"/>
                    <a:pt x="4876800" y="3088691"/>
                    <a:pt x="4876800" y="2782614"/>
                  </a:cubicBezTo>
                  <a:lnTo>
                    <a:pt x="4876800" y="554307"/>
                  </a:lnTo>
                  <a:cubicBezTo>
                    <a:pt x="4876800" y="248221"/>
                    <a:pt x="4631427" y="0"/>
                    <a:pt x="4328846" y="0"/>
                  </a:cubicBezTo>
                  <a:close/>
                </a:path>
              </a:pathLst>
            </a:custGeom>
            <a:solidFill>
              <a:schemeClr val="tx2">
                <a:alpha val="77764"/>
              </a:schemeClr>
            </a:solidFill>
            <a:ln w="9525" cap="flat">
              <a:noFill/>
              <a:prstDash val="solid"/>
              <a:miter/>
            </a:ln>
          </p:spPr>
          <p:txBody>
            <a:bodyPr rtlCol="0" anchor="ctr"/>
            <a:lstStyle/>
            <a:p>
              <a:endParaRPr lang="en-US" dirty="0"/>
            </a:p>
          </p:txBody>
        </p:sp>
        <p:sp>
          <p:nvSpPr>
            <p:cNvPr id="26" name="Textfeld 25">
              <a:extLst>
                <a:ext uri="{FF2B5EF4-FFF2-40B4-BE49-F238E27FC236}">
                  <a16:creationId xmlns:a16="http://schemas.microsoft.com/office/drawing/2014/main" id="{78C20643-3AF8-B807-A8BD-70CA8FE6F04B}"/>
                </a:ext>
              </a:extLst>
            </p:cNvPr>
            <p:cNvSpPr txBox="1"/>
            <p:nvPr/>
          </p:nvSpPr>
          <p:spPr>
            <a:xfrm>
              <a:off x="6907043" y="2085410"/>
              <a:ext cx="1612971" cy="842056"/>
            </a:xfrm>
            <a:prstGeom prst="rect">
              <a:avLst/>
            </a:prstGeom>
            <a:noFill/>
          </p:spPr>
          <p:txBody>
            <a:bodyPr wrap="square" lIns="0" tIns="0" rIns="0" bIns="0" rtlCol="0">
              <a:spAutoFit/>
            </a:bodyPr>
            <a:lstStyle/>
            <a:p>
              <a:pPr algn="ctr"/>
              <a:r>
                <a:rPr lang="en-US" sz="2800" b="1" cap="all" spc="150" dirty="0">
                  <a:solidFill>
                    <a:schemeClr val="bg1"/>
                  </a:solidFill>
                  <a:latin typeface="Arial" panose="020B0604020202020204" pitchFamily="34" charset="0"/>
                  <a:cs typeface="Arial" panose="020B0604020202020204" pitchFamily="34" charset="0"/>
                </a:rPr>
                <a:t>Was ist passiert?</a:t>
              </a:r>
            </a:p>
          </p:txBody>
        </p:sp>
      </p:grpSp>
      <p:grpSp>
        <p:nvGrpSpPr>
          <p:cNvPr id="3" name="Gruppieren 2">
            <a:extLst>
              <a:ext uri="{FF2B5EF4-FFF2-40B4-BE49-F238E27FC236}">
                <a16:creationId xmlns:a16="http://schemas.microsoft.com/office/drawing/2014/main" id="{C415C885-5954-9F55-D62F-74B72ED5DC24}"/>
              </a:ext>
            </a:extLst>
          </p:cNvPr>
          <p:cNvGrpSpPr/>
          <p:nvPr userDrawn="1"/>
        </p:nvGrpSpPr>
        <p:grpSpPr>
          <a:xfrm>
            <a:off x="1288042" y="1772702"/>
            <a:ext cx="2446304" cy="2115088"/>
            <a:chOff x="1288042" y="1772702"/>
            <a:chExt cx="2446304" cy="2115088"/>
          </a:xfrm>
        </p:grpSpPr>
        <p:sp>
          <p:nvSpPr>
            <p:cNvPr id="35" name="Freihandform 34">
              <a:extLst>
                <a:ext uri="{FF2B5EF4-FFF2-40B4-BE49-F238E27FC236}">
                  <a16:creationId xmlns:a16="http://schemas.microsoft.com/office/drawing/2014/main" id="{C5949CD5-7A2C-2C41-835A-973C8B7089A4}"/>
                </a:ext>
              </a:extLst>
            </p:cNvPr>
            <p:cNvSpPr/>
            <p:nvPr/>
          </p:nvSpPr>
          <p:spPr>
            <a:xfrm>
              <a:off x="1627276" y="1775579"/>
              <a:ext cx="238896" cy="286676"/>
            </a:xfrm>
            <a:custGeom>
              <a:avLst/>
              <a:gdLst>
                <a:gd name="connsiteX0" fmla="*/ 265262 w 265261"/>
                <a:gd name="connsiteY0" fmla="*/ 132631 h 318314"/>
                <a:gd name="connsiteX1" fmla="*/ 132631 w 265261"/>
                <a:gd name="connsiteY1" fmla="*/ 0 h 318314"/>
                <a:gd name="connsiteX2" fmla="*/ 0 w 265261"/>
                <a:gd name="connsiteY2" fmla="*/ 132631 h 318314"/>
                <a:gd name="connsiteX3" fmla="*/ 0 w 265261"/>
                <a:gd name="connsiteY3" fmla="*/ 318314 h 318314"/>
                <a:gd name="connsiteX4" fmla="*/ 265262 w 265261"/>
                <a:gd name="connsiteY4" fmla="*/ 318314 h 318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61" h="318314">
                  <a:moveTo>
                    <a:pt x="265262" y="132631"/>
                  </a:moveTo>
                  <a:cubicBezTo>
                    <a:pt x="265262" y="59382"/>
                    <a:pt x="205880" y="0"/>
                    <a:pt x="132631" y="0"/>
                  </a:cubicBezTo>
                  <a:cubicBezTo>
                    <a:pt x="59382" y="0"/>
                    <a:pt x="0" y="59382"/>
                    <a:pt x="0" y="132631"/>
                  </a:cubicBezTo>
                  <a:lnTo>
                    <a:pt x="0" y="318314"/>
                  </a:lnTo>
                  <a:lnTo>
                    <a:pt x="265262" y="318314"/>
                  </a:lnTo>
                  <a:close/>
                </a:path>
              </a:pathLst>
            </a:custGeom>
            <a:solidFill>
              <a:schemeClr val="accent5">
                <a:alpha val="70000"/>
              </a:schemeClr>
            </a:solidFill>
            <a:ln w="5302"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793AD64D-8952-F928-1143-F699BE972213}"/>
                </a:ext>
              </a:extLst>
            </p:cNvPr>
            <p:cNvSpPr/>
            <p:nvPr/>
          </p:nvSpPr>
          <p:spPr>
            <a:xfrm>
              <a:off x="1627276" y="2205593"/>
              <a:ext cx="238896" cy="917364"/>
            </a:xfrm>
            <a:custGeom>
              <a:avLst/>
              <a:gdLst>
                <a:gd name="connsiteX0" fmla="*/ 0 w 265261"/>
                <a:gd name="connsiteY0" fmla="*/ 0 h 1018605"/>
                <a:gd name="connsiteX1" fmla="*/ 265262 w 265261"/>
                <a:gd name="connsiteY1" fmla="*/ 0 h 1018605"/>
                <a:gd name="connsiteX2" fmla="*/ 265262 w 265261"/>
                <a:gd name="connsiteY2" fmla="*/ 1018605 h 1018605"/>
                <a:gd name="connsiteX3" fmla="*/ 0 w 265261"/>
                <a:gd name="connsiteY3" fmla="*/ 1018605 h 1018605"/>
              </a:gdLst>
              <a:ahLst/>
              <a:cxnLst>
                <a:cxn ang="0">
                  <a:pos x="connsiteX0" y="connsiteY0"/>
                </a:cxn>
                <a:cxn ang="0">
                  <a:pos x="connsiteX1" y="connsiteY1"/>
                </a:cxn>
                <a:cxn ang="0">
                  <a:pos x="connsiteX2" y="connsiteY2"/>
                </a:cxn>
                <a:cxn ang="0">
                  <a:pos x="connsiteX3" y="connsiteY3"/>
                </a:cxn>
              </a:cxnLst>
              <a:rect l="l" t="t" r="r" b="b"/>
              <a:pathLst>
                <a:path w="265261" h="1018605">
                  <a:moveTo>
                    <a:pt x="0" y="0"/>
                  </a:moveTo>
                  <a:lnTo>
                    <a:pt x="265262" y="0"/>
                  </a:lnTo>
                  <a:lnTo>
                    <a:pt x="265262" y="1018605"/>
                  </a:lnTo>
                  <a:lnTo>
                    <a:pt x="0" y="1018605"/>
                  </a:lnTo>
                  <a:close/>
                </a:path>
              </a:pathLst>
            </a:custGeom>
            <a:solidFill>
              <a:schemeClr val="accent5">
                <a:alpha val="70000"/>
              </a:schemeClr>
            </a:solidFill>
            <a:ln w="5302" cap="flat">
              <a:noFill/>
              <a:prstDash val="solid"/>
              <a:miter/>
            </a:ln>
          </p:spPr>
          <p:txBody>
            <a:bodyPr rtlCol="0" anchor="ctr"/>
            <a:lstStyle/>
            <a:p>
              <a:endParaRPr lang="en-US" dirty="0"/>
            </a:p>
          </p:txBody>
        </p:sp>
        <p:sp>
          <p:nvSpPr>
            <p:cNvPr id="37" name="Freihandform 36">
              <a:extLst>
                <a:ext uri="{FF2B5EF4-FFF2-40B4-BE49-F238E27FC236}">
                  <a16:creationId xmlns:a16="http://schemas.microsoft.com/office/drawing/2014/main" id="{B017A9A8-DE8F-85A4-D186-19CAF3C3B7EC}"/>
                </a:ext>
              </a:extLst>
            </p:cNvPr>
            <p:cNvSpPr/>
            <p:nvPr/>
          </p:nvSpPr>
          <p:spPr>
            <a:xfrm>
              <a:off x="1671572" y="3266296"/>
              <a:ext cx="150304" cy="150309"/>
            </a:xfrm>
            <a:custGeom>
              <a:avLst/>
              <a:gdLst>
                <a:gd name="connsiteX0" fmla="*/ 166892 w 166892"/>
                <a:gd name="connsiteY0" fmla="*/ 0 h 166897"/>
                <a:gd name="connsiteX1" fmla="*/ 0 w 166892"/>
                <a:gd name="connsiteY1" fmla="*/ 0 h 166897"/>
                <a:gd name="connsiteX2" fmla="*/ 83446 w 166892"/>
                <a:gd name="connsiteY2" fmla="*/ 166898 h 166897"/>
              </a:gdLst>
              <a:ahLst/>
              <a:cxnLst>
                <a:cxn ang="0">
                  <a:pos x="connsiteX0" y="connsiteY0"/>
                </a:cxn>
                <a:cxn ang="0">
                  <a:pos x="connsiteX1" y="connsiteY1"/>
                </a:cxn>
                <a:cxn ang="0">
                  <a:pos x="connsiteX2" y="connsiteY2"/>
                </a:cxn>
              </a:cxnLst>
              <a:rect l="l" t="t" r="r" b="b"/>
              <a:pathLst>
                <a:path w="166892" h="166897">
                  <a:moveTo>
                    <a:pt x="166892" y="0"/>
                  </a:moveTo>
                  <a:lnTo>
                    <a:pt x="0" y="0"/>
                  </a:lnTo>
                  <a:lnTo>
                    <a:pt x="83446" y="166898"/>
                  </a:lnTo>
                  <a:close/>
                </a:path>
              </a:pathLst>
            </a:custGeom>
            <a:solidFill>
              <a:schemeClr val="accent5">
                <a:alpha val="70000"/>
              </a:schemeClr>
            </a:solidFill>
            <a:ln w="5302" cap="flat">
              <a:noFill/>
              <a:prstDash val="solid"/>
              <a:miter/>
            </a:ln>
          </p:spPr>
          <p:txBody>
            <a:bodyPr rtlCol="0" anchor="ctr"/>
            <a:lstStyle/>
            <a:p>
              <a:endParaRPr lang="en-US"/>
            </a:p>
          </p:txBody>
        </p:sp>
        <p:sp>
          <p:nvSpPr>
            <p:cNvPr id="38" name="Freihandform 37">
              <a:extLst>
                <a:ext uri="{FF2B5EF4-FFF2-40B4-BE49-F238E27FC236}">
                  <a16:creationId xmlns:a16="http://schemas.microsoft.com/office/drawing/2014/main" id="{C19723FB-E935-7EE9-9D1F-03DF702B1EA4}"/>
                </a:ext>
              </a:extLst>
            </p:cNvPr>
            <p:cNvSpPr/>
            <p:nvPr userDrawn="1"/>
          </p:nvSpPr>
          <p:spPr>
            <a:xfrm>
              <a:off x="1288042" y="2358486"/>
              <a:ext cx="2446304" cy="1529304"/>
            </a:xfrm>
            <a:custGeom>
              <a:avLst/>
              <a:gdLst>
                <a:gd name="connsiteX0" fmla="*/ 167227 w 2446304"/>
                <a:gd name="connsiteY0" fmla="*/ 0 h 1529304"/>
                <a:gd name="connsiteX1" fmla="*/ 195896 w 2446304"/>
                <a:gd name="connsiteY1" fmla="*/ 0 h 1529304"/>
                <a:gd name="connsiteX2" fmla="*/ 195896 w 2446304"/>
                <a:gd name="connsiteY2" fmla="*/ 836139 h 1529304"/>
                <a:gd name="connsiteX3" fmla="*/ 203459 w 2446304"/>
                <a:gd name="connsiteY3" fmla="*/ 868190 h 1529304"/>
                <a:gd name="connsiteX4" fmla="*/ 394576 w 2446304"/>
                <a:gd name="connsiteY4" fmla="*/ 1250425 h 1529304"/>
                <a:gd name="connsiteX5" fmla="*/ 522783 w 2446304"/>
                <a:gd name="connsiteY5" fmla="*/ 1250425 h 1529304"/>
                <a:gd name="connsiteX6" fmla="*/ 713900 w 2446304"/>
                <a:gd name="connsiteY6" fmla="*/ 868190 h 1529304"/>
                <a:gd name="connsiteX7" fmla="*/ 721469 w 2446304"/>
                <a:gd name="connsiteY7" fmla="*/ 836139 h 1529304"/>
                <a:gd name="connsiteX8" fmla="*/ 721469 w 2446304"/>
                <a:gd name="connsiteY8" fmla="*/ 0 h 1529304"/>
                <a:gd name="connsiteX9" fmla="*/ 2016290 w 2446304"/>
                <a:gd name="connsiteY9" fmla="*/ 0 h 1529304"/>
                <a:gd name="connsiteX10" fmla="*/ 2016290 w 2446304"/>
                <a:gd name="connsiteY10" fmla="*/ 1218375 h 1529304"/>
                <a:gd name="connsiteX11" fmla="*/ 2087959 w 2446304"/>
                <a:gd name="connsiteY11" fmla="*/ 1290044 h 1529304"/>
                <a:gd name="connsiteX12" fmla="*/ 2338800 w 2446304"/>
                <a:gd name="connsiteY12" fmla="*/ 1290044 h 1529304"/>
                <a:gd name="connsiteX13" fmla="*/ 2446304 w 2446304"/>
                <a:gd name="connsiteY13" fmla="*/ 1397548 h 1529304"/>
                <a:gd name="connsiteX14" fmla="*/ 2338800 w 2446304"/>
                <a:gd name="connsiteY14" fmla="*/ 1505052 h 1529304"/>
                <a:gd name="connsiteX15" fmla="*/ 107504 w 2446304"/>
                <a:gd name="connsiteY15" fmla="*/ 1505052 h 1529304"/>
                <a:gd name="connsiteX16" fmla="*/ 0 w 2446304"/>
                <a:gd name="connsiteY16" fmla="*/ 1529304 h 1529304"/>
                <a:gd name="connsiteX17" fmla="*/ 0 w 2446304"/>
                <a:gd name="connsiteY17" fmla="*/ 167228 h 1529304"/>
                <a:gd name="connsiteX18" fmla="*/ 167227 w 2446304"/>
                <a:gd name="connsiteY18" fmla="*/ 0 h 15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6304" h="1529304">
                  <a:moveTo>
                    <a:pt x="167227" y="0"/>
                  </a:moveTo>
                  <a:lnTo>
                    <a:pt x="195896" y="0"/>
                  </a:lnTo>
                  <a:lnTo>
                    <a:pt x="195896" y="836139"/>
                  </a:lnTo>
                  <a:cubicBezTo>
                    <a:pt x="195896" y="847267"/>
                    <a:pt x="198485" y="858237"/>
                    <a:pt x="203459" y="868190"/>
                  </a:cubicBezTo>
                  <a:lnTo>
                    <a:pt x="394576" y="1250425"/>
                  </a:lnTo>
                  <a:cubicBezTo>
                    <a:pt x="420989" y="1303251"/>
                    <a:pt x="496370" y="1303251"/>
                    <a:pt x="522783" y="1250425"/>
                  </a:cubicBezTo>
                  <a:lnTo>
                    <a:pt x="713900" y="868190"/>
                  </a:lnTo>
                  <a:cubicBezTo>
                    <a:pt x="718879" y="858237"/>
                    <a:pt x="721469" y="847267"/>
                    <a:pt x="721469" y="836139"/>
                  </a:cubicBezTo>
                  <a:lnTo>
                    <a:pt x="721469" y="0"/>
                  </a:lnTo>
                  <a:lnTo>
                    <a:pt x="2016290" y="0"/>
                  </a:lnTo>
                  <a:lnTo>
                    <a:pt x="2016290" y="1218375"/>
                  </a:lnTo>
                  <a:cubicBezTo>
                    <a:pt x="2016290" y="1257955"/>
                    <a:pt x="2048379" y="1290044"/>
                    <a:pt x="2087959" y="1290044"/>
                  </a:cubicBezTo>
                  <a:lnTo>
                    <a:pt x="2338800" y="1290044"/>
                  </a:lnTo>
                  <a:cubicBezTo>
                    <a:pt x="2398171" y="1290044"/>
                    <a:pt x="2446304" y="1338177"/>
                    <a:pt x="2446304" y="1397548"/>
                  </a:cubicBezTo>
                  <a:cubicBezTo>
                    <a:pt x="2446304" y="1456919"/>
                    <a:pt x="2398171" y="1505052"/>
                    <a:pt x="2338800" y="1505052"/>
                  </a:cubicBezTo>
                  <a:lnTo>
                    <a:pt x="107504" y="1505052"/>
                  </a:lnTo>
                  <a:cubicBezTo>
                    <a:pt x="69050" y="1505052"/>
                    <a:pt x="32605" y="1513771"/>
                    <a:pt x="0" y="1529304"/>
                  </a:cubicBezTo>
                  <a:lnTo>
                    <a:pt x="0" y="167228"/>
                  </a:lnTo>
                  <a:cubicBezTo>
                    <a:pt x="0" y="74870"/>
                    <a:pt x="74870" y="0"/>
                    <a:pt x="167227" y="0"/>
                  </a:cubicBezTo>
                  <a:close/>
                </a:path>
              </a:pathLst>
            </a:custGeom>
            <a:solidFill>
              <a:schemeClr val="accent5">
                <a:alpha val="70000"/>
              </a:schemeClr>
            </a:solidFill>
            <a:ln w="5302" cap="flat">
              <a:noFill/>
              <a:prstDash val="solid"/>
              <a:miter/>
            </a:ln>
          </p:spPr>
          <p:txBody>
            <a:bodyPr wrap="square" rtlCol="0" anchor="ctr">
              <a:noAutofit/>
            </a:bodyPr>
            <a:lstStyle/>
            <a:p>
              <a:endParaRPr lang="en-US" dirty="0"/>
            </a:p>
          </p:txBody>
        </p:sp>
        <p:sp>
          <p:nvSpPr>
            <p:cNvPr id="42" name="Freihandform 41">
              <a:extLst>
                <a:ext uri="{FF2B5EF4-FFF2-40B4-BE49-F238E27FC236}">
                  <a16:creationId xmlns:a16="http://schemas.microsoft.com/office/drawing/2014/main" id="{062D6D57-099E-B38E-6F2E-B02A7B791340}"/>
                </a:ext>
              </a:extLst>
            </p:cNvPr>
            <p:cNvSpPr/>
            <p:nvPr/>
          </p:nvSpPr>
          <p:spPr>
            <a:xfrm>
              <a:off x="3447670" y="2071811"/>
              <a:ext cx="286676" cy="1457634"/>
            </a:xfrm>
            <a:custGeom>
              <a:avLst/>
              <a:gdLst>
                <a:gd name="connsiteX0" fmla="*/ 132631 w 318314"/>
                <a:gd name="connsiteY0" fmla="*/ 0 h 1618500"/>
                <a:gd name="connsiteX1" fmla="*/ 79579 w 318314"/>
                <a:gd name="connsiteY1" fmla="*/ 0 h 1618500"/>
                <a:gd name="connsiteX2" fmla="*/ 0 w 318314"/>
                <a:gd name="connsiteY2" fmla="*/ 79579 h 1618500"/>
                <a:gd name="connsiteX3" fmla="*/ 0 w 318314"/>
                <a:gd name="connsiteY3" fmla="*/ 1591571 h 1618500"/>
                <a:gd name="connsiteX4" fmla="*/ 198946 w 318314"/>
                <a:gd name="connsiteY4" fmla="*/ 1591571 h 1618500"/>
                <a:gd name="connsiteX5" fmla="*/ 318314 w 318314"/>
                <a:gd name="connsiteY5" fmla="*/ 1618500 h 1618500"/>
                <a:gd name="connsiteX6" fmla="*/ 318314 w 318314"/>
                <a:gd name="connsiteY6" fmla="*/ 185683 h 1618500"/>
                <a:gd name="connsiteX7" fmla="*/ 132631 w 318314"/>
                <a:gd name="connsiteY7" fmla="*/ 0 h 161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314" h="1618500">
                  <a:moveTo>
                    <a:pt x="132631" y="0"/>
                  </a:moveTo>
                  <a:lnTo>
                    <a:pt x="79579" y="0"/>
                  </a:lnTo>
                  <a:cubicBezTo>
                    <a:pt x="35630" y="0"/>
                    <a:pt x="0" y="35630"/>
                    <a:pt x="0" y="79579"/>
                  </a:cubicBezTo>
                  <a:lnTo>
                    <a:pt x="0" y="1591571"/>
                  </a:lnTo>
                  <a:lnTo>
                    <a:pt x="198946" y="1591571"/>
                  </a:lnTo>
                  <a:cubicBezTo>
                    <a:pt x="241643" y="1591571"/>
                    <a:pt x="282111" y="1601253"/>
                    <a:pt x="318314" y="1618500"/>
                  </a:cubicBezTo>
                  <a:lnTo>
                    <a:pt x="318314" y="185683"/>
                  </a:lnTo>
                  <a:cubicBezTo>
                    <a:pt x="318314" y="83133"/>
                    <a:pt x="235181" y="0"/>
                    <a:pt x="132631" y="0"/>
                  </a:cubicBezTo>
                  <a:close/>
                </a:path>
              </a:pathLst>
            </a:custGeom>
            <a:solidFill>
              <a:schemeClr val="accent5">
                <a:alpha val="70000"/>
              </a:schemeClr>
            </a:solidFill>
            <a:ln w="5302" cap="flat">
              <a:noFill/>
              <a:prstDash val="solid"/>
              <a:miter/>
            </a:ln>
          </p:spPr>
          <p:txBody>
            <a:bodyPr rtlCol="0" anchor="ctr"/>
            <a:lstStyle/>
            <a:p>
              <a:endParaRPr lang="en-US"/>
            </a:p>
          </p:txBody>
        </p:sp>
        <p:pic>
          <p:nvPicPr>
            <p:cNvPr id="43" name="Grafik 42">
              <a:extLst>
                <a:ext uri="{FF2B5EF4-FFF2-40B4-BE49-F238E27FC236}">
                  <a16:creationId xmlns:a16="http://schemas.microsoft.com/office/drawing/2014/main" id="{697FB5CC-2D6F-6150-24CA-FE4D0856A232}"/>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4608" y="1772702"/>
              <a:ext cx="1267906" cy="1267907"/>
            </a:xfrm>
            <a:prstGeom prst="rect">
              <a:avLst/>
            </a:prstGeom>
          </p:spPr>
        </p:pic>
      </p:grpSp>
    </p:spTree>
    <p:extLst>
      <p:ext uri="{BB962C8B-B14F-4D97-AF65-F5344CB8AC3E}">
        <p14:creationId xmlns:p14="http://schemas.microsoft.com/office/powerpoint/2010/main" val="246122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ic: Sturm im Wald">
    <p:spTree>
      <p:nvGrpSpPr>
        <p:cNvPr id="1" name=""/>
        <p:cNvGrpSpPr/>
        <p:nvPr/>
      </p:nvGrpSpPr>
      <p:grpSpPr>
        <a:xfrm>
          <a:off x="0" y="0"/>
          <a:ext cx="0" cy="0"/>
          <a:chOff x="0" y="0"/>
          <a:chExt cx="0" cy="0"/>
        </a:xfrm>
      </p:grpSpPr>
      <p:pic>
        <p:nvPicPr>
          <p:cNvPr id="80" name="Grafik 79" descr="Ein Bild, das Text, Schild enthält.&#10;&#10;Automatisch generierte Beschreibung">
            <a:extLst>
              <a:ext uri="{FF2B5EF4-FFF2-40B4-BE49-F238E27FC236}">
                <a16:creationId xmlns:a16="http://schemas.microsoft.com/office/drawing/2014/main" id="{3D15FC27-37A5-846A-32E3-7AACFBCD63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81" name="Rechteck 80">
            <a:extLst>
              <a:ext uri="{FF2B5EF4-FFF2-40B4-BE49-F238E27FC236}">
                <a16:creationId xmlns:a16="http://schemas.microsoft.com/office/drawing/2014/main" id="{B103CB02-1584-9FA0-0EE7-EE42DADE360D}"/>
              </a:ext>
            </a:extLst>
          </p:cNvPr>
          <p:cNvSpPr/>
          <p:nvPr userDrawn="1"/>
        </p:nvSpPr>
        <p:spPr>
          <a:xfrm>
            <a:off x="371475" y="1267520"/>
            <a:ext cx="11449050" cy="5222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hteck 81">
            <a:extLst>
              <a:ext uri="{FF2B5EF4-FFF2-40B4-BE49-F238E27FC236}">
                <a16:creationId xmlns:a16="http://schemas.microsoft.com/office/drawing/2014/main" id="{2164374F-BDF6-F9A3-02BE-C7E072813599}"/>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fontAlgn="base">
              <a:spcAft>
                <a:spcPct val="0"/>
              </a:spcAft>
              <a:buNone/>
            </a:pPr>
            <a:r>
              <a:rPr lang="de-DE" sz="2400" b="1" kern="0" dirty="0">
                <a:solidFill>
                  <a:schemeClr val="tx2"/>
                </a:solidFill>
                <a:latin typeface="Arial" panose="020B0604020202020204" pitchFamily="34" charset="0"/>
                <a:cs typeface="Arial" panose="020B0604020202020204" pitchFamily="34" charset="0"/>
              </a:rPr>
              <a:t>Comic: Sturm im Wald</a:t>
            </a:r>
          </a:p>
        </p:txBody>
      </p:sp>
      <p:cxnSp>
        <p:nvCxnSpPr>
          <p:cNvPr id="83" name="Gerade Verbindung 82">
            <a:extLst>
              <a:ext uri="{FF2B5EF4-FFF2-40B4-BE49-F238E27FC236}">
                <a16:creationId xmlns:a16="http://schemas.microsoft.com/office/drawing/2014/main" id="{F5572F92-D931-2555-0F61-0C127F17E2D9}"/>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23" name="Gruppieren 222">
            <a:extLst>
              <a:ext uri="{FF2B5EF4-FFF2-40B4-BE49-F238E27FC236}">
                <a16:creationId xmlns:a16="http://schemas.microsoft.com/office/drawing/2014/main" id="{03E17D59-2C30-49E2-23F9-A85DA287F25D}"/>
              </a:ext>
            </a:extLst>
          </p:cNvPr>
          <p:cNvGrpSpPr/>
          <p:nvPr userDrawn="1"/>
        </p:nvGrpSpPr>
        <p:grpSpPr>
          <a:xfrm>
            <a:off x="742950" y="368301"/>
            <a:ext cx="1080000" cy="1080000"/>
            <a:chOff x="742950" y="368301"/>
            <a:chExt cx="1080000" cy="1080000"/>
          </a:xfrm>
        </p:grpSpPr>
        <p:sp>
          <p:nvSpPr>
            <p:cNvPr id="224" name="Oval 223">
              <a:extLst>
                <a:ext uri="{FF2B5EF4-FFF2-40B4-BE49-F238E27FC236}">
                  <a16:creationId xmlns:a16="http://schemas.microsoft.com/office/drawing/2014/main" id="{FC6D77F8-8A11-8F23-D7F9-FE10005D6EF4}"/>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225" name="Gruppieren 224">
              <a:extLst>
                <a:ext uri="{FF2B5EF4-FFF2-40B4-BE49-F238E27FC236}">
                  <a16:creationId xmlns:a16="http://schemas.microsoft.com/office/drawing/2014/main" id="{E36CCBFF-D2D3-AEA1-E41C-5A175067736C}"/>
                </a:ext>
              </a:extLst>
            </p:cNvPr>
            <p:cNvGrpSpPr/>
            <p:nvPr/>
          </p:nvGrpSpPr>
          <p:grpSpPr>
            <a:xfrm>
              <a:off x="887746" y="582496"/>
              <a:ext cx="790408" cy="594799"/>
              <a:chOff x="896563" y="582496"/>
              <a:chExt cx="790408" cy="594799"/>
            </a:xfrm>
          </p:grpSpPr>
          <p:grpSp>
            <p:nvGrpSpPr>
              <p:cNvPr id="226" name="Gruppieren 225">
                <a:extLst>
                  <a:ext uri="{FF2B5EF4-FFF2-40B4-BE49-F238E27FC236}">
                    <a16:creationId xmlns:a16="http://schemas.microsoft.com/office/drawing/2014/main" id="{FA730B5D-876B-F01F-8C2C-BDF42DDB8FBA}"/>
                  </a:ext>
                </a:extLst>
              </p:cNvPr>
              <p:cNvGrpSpPr/>
              <p:nvPr/>
            </p:nvGrpSpPr>
            <p:grpSpPr>
              <a:xfrm>
                <a:off x="1338796" y="582496"/>
                <a:ext cx="348175" cy="348175"/>
                <a:chOff x="1468485" y="707435"/>
                <a:chExt cx="260612" cy="260612"/>
              </a:xfrm>
            </p:grpSpPr>
            <p:grpSp>
              <p:nvGrpSpPr>
                <p:cNvPr id="264" name="Grafik 56">
                  <a:extLst>
                    <a:ext uri="{FF2B5EF4-FFF2-40B4-BE49-F238E27FC236}">
                      <a16:creationId xmlns:a16="http://schemas.microsoft.com/office/drawing/2014/main" id="{68E5EE4B-41C1-33E4-EFE1-903C05CDDAC4}"/>
                    </a:ext>
                  </a:extLst>
                </p:cNvPr>
                <p:cNvGrpSpPr/>
                <p:nvPr/>
              </p:nvGrpSpPr>
              <p:grpSpPr>
                <a:xfrm>
                  <a:off x="1468485" y="707435"/>
                  <a:ext cx="260612" cy="260612"/>
                  <a:chOff x="2844799" y="195278"/>
                  <a:chExt cx="376294" cy="376294"/>
                </a:xfrm>
              </p:grpSpPr>
              <p:sp>
                <p:nvSpPr>
                  <p:cNvPr id="266" name="Freihandform 265">
                    <a:extLst>
                      <a:ext uri="{FF2B5EF4-FFF2-40B4-BE49-F238E27FC236}">
                        <a16:creationId xmlns:a16="http://schemas.microsoft.com/office/drawing/2014/main" id="{BD809345-3578-03F5-CB4D-4F507870D12B}"/>
                      </a:ext>
                    </a:extLst>
                  </p:cNvPr>
                  <p:cNvSpPr/>
                  <p:nvPr/>
                </p:nvSpPr>
                <p:spPr>
                  <a:xfrm flipV="1">
                    <a:off x="2974216" y="195278"/>
                    <a:ext cx="246877" cy="376294"/>
                  </a:xfrm>
                  <a:custGeom>
                    <a:avLst/>
                    <a:gdLst>
                      <a:gd name="connsiteX0" fmla="*/ 247282 w 246877"/>
                      <a:gd name="connsiteY0" fmla="*/ 188388 h 376294"/>
                      <a:gd name="connsiteX1" fmla="*/ 59135 w 246877"/>
                      <a:gd name="connsiteY1" fmla="*/ 241 h 376294"/>
                      <a:gd name="connsiteX2" fmla="*/ 405 w 246877"/>
                      <a:gd name="connsiteY2" fmla="*/ 194004 h 376294"/>
                      <a:gd name="connsiteX3" fmla="*/ 59135 w 246877"/>
                      <a:gd name="connsiteY3" fmla="*/ 376535 h 376294"/>
                      <a:gd name="connsiteX4" fmla="*/ 247282 w 246877"/>
                      <a:gd name="connsiteY4" fmla="*/ 188388 h 37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77" h="376294">
                        <a:moveTo>
                          <a:pt x="247282" y="188388"/>
                        </a:moveTo>
                        <a:cubicBezTo>
                          <a:pt x="247282" y="84642"/>
                          <a:pt x="162881" y="241"/>
                          <a:pt x="59135" y="241"/>
                        </a:cubicBezTo>
                        <a:lnTo>
                          <a:pt x="405" y="194004"/>
                        </a:lnTo>
                        <a:lnTo>
                          <a:pt x="59135" y="376535"/>
                        </a:lnTo>
                        <a:cubicBezTo>
                          <a:pt x="162881" y="376535"/>
                          <a:pt x="247282" y="292134"/>
                          <a:pt x="247282" y="188388"/>
                        </a:cubicBezTo>
                      </a:path>
                    </a:pathLst>
                  </a:custGeom>
                  <a:solidFill>
                    <a:schemeClr val="bg1">
                      <a:lumMod val="95000"/>
                    </a:schemeClr>
                  </a:solidFill>
                  <a:ln w="1135" cap="flat">
                    <a:noFill/>
                    <a:prstDash val="solid"/>
                    <a:miter/>
                  </a:ln>
                </p:spPr>
                <p:txBody>
                  <a:bodyPr rtlCol="0" anchor="ctr"/>
                  <a:lstStyle/>
                  <a:p>
                    <a:endParaRPr lang="en-US"/>
                  </a:p>
                </p:txBody>
              </p:sp>
              <p:sp>
                <p:nvSpPr>
                  <p:cNvPr id="267" name="Freihandform 266">
                    <a:extLst>
                      <a:ext uri="{FF2B5EF4-FFF2-40B4-BE49-F238E27FC236}">
                        <a16:creationId xmlns:a16="http://schemas.microsoft.com/office/drawing/2014/main" id="{12601BCB-749E-7A08-3E90-9E557A8882C8}"/>
                      </a:ext>
                    </a:extLst>
                  </p:cNvPr>
                  <p:cNvSpPr/>
                  <p:nvPr/>
                </p:nvSpPr>
                <p:spPr>
                  <a:xfrm flipV="1">
                    <a:off x="2844799" y="195278"/>
                    <a:ext cx="188147" cy="376294"/>
                  </a:xfrm>
                  <a:custGeom>
                    <a:avLst/>
                    <a:gdLst>
                      <a:gd name="connsiteX0" fmla="*/ 188340 w 188147"/>
                      <a:gd name="connsiteY0" fmla="*/ 376700 h 376294"/>
                      <a:gd name="connsiteX1" fmla="*/ 188340 w 188147"/>
                      <a:gd name="connsiteY1" fmla="*/ 406 h 376294"/>
                      <a:gd name="connsiteX2" fmla="*/ 17271 w 188147"/>
                      <a:gd name="connsiteY2" fmla="*/ 406 h 376294"/>
                      <a:gd name="connsiteX3" fmla="*/ 2413 w 188147"/>
                      <a:gd name="connsiteY3" fmla="*/ 9070 h 376294"/>
                      <a:gd name="connsiteX4" fmla="*/ 2629 w 188147"/>
                      <a:gd name="connsiteY4" fmla="*/ 26274 h 376294"/>
                      <a:gd name="connsiteX5" fmla="*/ 34771 w 188147"/>
                      <a:gd name="connsiteY5" fmla="*/ 79866 h 376294"/>
                      <a:gd name="connsiteX6" fmla="*/ 193 w 188147"/>
                      <a:gd name="connsiteY6" fmla="*/ 188553 h 376294"/>
                      <a:gd name="connsiteX7" fmla="*/ 188340 w 188147"/>
                      <a:gd name="connsiteY7" fmla="*/ 376700 h 3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47" h="376294">
                        <a:moveTo>
                          <a:pt x="188340" y="376700"/>
                        </a:moveTo>
                        <a:lnTo>
                          <a:pt x="188340" y="406"/>
                        </a:lnTo>
                        <a:lnTo>
                          <a:pt x="17271" y="406"/>
                        </a:lnTo>
                        <a:cubicBezTo>
                          <a:pt x="11123" y="406"/>
                          <a:pt x="5442" y="3719"/>
                          <a:pt x="2413" y="9070"/>
                        </a:cubicBezTo>
                        <a:cubicBezTo>
                          <a:pt x="-627" y="14422"/>
                          <a:pt x="-536" y="20991"/>
                          <a:pt x="2629" y="26274"/>
                        </a:cubicBezTo>
                        <a:lnTo>
                          <a:pt x="34771" y="79866"/>
                        </a:lnTo>
                        <a:cubicBezTo>
                          <a:pt x="12398" y="111484"/>
                          <a:pt x="193" y="149637"/>
                          <a:pt x="193" y="188553"/>
                        </a:cubicBezTo>
                        <a:cubicBezTo>
                          <a:pt x="193" y="292299"/>
                          <a:pt x="84594" y="376700"/>
                          <a:pt x="188340" y="376700"/>
                        </a:cubicBezTo>
                      </a:path>
                    </a:pathLst>
                  </a:custGeom>
                  <a:solidFill>
                    <a:schemeClr val="bg1">
                      <a:lumMod val="95000"/>
                    </a:schemeClr>
                  </a:solidFill>
                  <a:ln w="1135" cap="flat">
                    <a:noFill/>
                    <a:prstDash val="solid"/>
                    <a:miter/>
                  </a:ln>
                </p:spPr>
                <p:txBody>
                  <a:bodyPr rtlCol="0" anchor="ctr"/>
                  <a:lstStyle/>
                  <a:p>
                    <a:endParaRPr lang="en-US"/>
                  </a:p>
                </p:txBody>
              </p:sp>
            </p:grpSp>
            <p:pic>
              <p:nvPicPr>
                <p:cNvPr id="265" name="Grafik 264">
                  <a:extLst>
                    <a:ext uri="{FF2B5EF4-FFF2-40B4-BE49-F238E27FC236}">
                      <a16:creationId xmlns:a16="http://schemas.microsoft.com/office/drawing/2014/main" id="{BA18DEEB-4F5F-B231-BB82-5DCDA935A3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9432" y="768382"/>
                  <a:ext cx="138718" cy="138718"/>
                </a:xfrm>
                <a:prstGeom prst="rect">
                  <a:avLst/>
                </a:prstGeom>
              </p:spPr>
            </p:pic>
          </p:grpSp>
          <p:grpSp>
            <p:nvGrpSpPr>
              <p:cNvPr id="227" name="Grafik 3">
                <a:extLst>
                  <a:ext uri="{FF2B5EF4-FFF2-40B4-BE49-F238E27FC236}">
                    <a16:creationId xmlns:a16="http://schemas.microsoft.com/office/drawing/2014/main" id="{38B2BC4F-8829-3255-0F06-C8CEB052F66E}"/>
                  </a:ext>
                </a:extLst>
              </p:cNvPr>
              <p:cNvGrpSpPr/>
              <p:nvPr/>
            </p:nvGrpSpPr>
            <p:grpSpPr>
              <a:xfrm>
                <a:off x="1138687" y="667048"/>
                <a:ext cx="351657" cy="510247"/>
                <a:chOff x="1107121" y="664259"/>
                <a:chExt cx="351657" cy="510247"/>
              </a:xfrm>
            </p:grpSpPr>
            <p:sp>
              <p:nvSpPr>
                <p:cNvPr id="250" name="Freihandform 249">
                  <a:extLst>
                    <a:ext uri="{FF2B5EF4-FFF2-40B4-BE49-F238E27FC236}">
                      <a16:creationId xmlns:a16="http://schemas.microsoft.com/office/drawing/2014/main" id="{9EB61CD2-FEF1-8161-E63D-0D2F1C628A71}"/>
                    </a:ext>
                  </a:extLst>
                </p:cNvPr>
                <p:cNvSpPr/>
                <p:nvPr/>
              </p:nvSpPr>
              <p:spPr>
                <a:xfrm>
                  <a:off x="1107121" y="664259"/>
                  <a:ext cx="351656" cy="510246"/>
                </a:xfrm>
                <a:custGeom>
                  <a:avLst/>
                  <a:gdLst>
                    <a:gd name="connsiteX0" fmla="*/ 351625 w 351656"/>
                    <a:gd name="connsiteY0" fmla="*/ 465025 h 510246"/>
                    <a:gd name="connsiteX1" fmla="*/ 350826 w 351656"/>
                    <a:gd name="connsiteY1" fmla="*/ 457838 h 510246"/>
                    <a:gd name="connsiteX2" fmla="*/ 345107 w 351656"/>
                    <a:gd name="connsiteY2" fmla="*/ 453261 h 510246"/>
                    <a:gd name="connsiteX3" fmla="*/ 344659 w 351656"/>
                    <a:gd name="connsiteY3" fmla="*/ 453311 h 510246"/>
                    <a:gd name="connsiteX4" fmla="*/ 336932 w 351656"/>
                    <a:gd name="connsiteY4" fmla="*/ 391494 h 510246"/>
                    <a:gd name="connsiteX5" fmla="*/ 313142 w 351656"/>
                    <a:gd name="connsiteY5" fmla="*/ 362475 h 510246"/>
                    <a:gd name="connsiteX6" fmla="*/ 270203 w 351656"/>
                    <a:gd name="connsiteY6" fmla="*/ 348162 h 510246"/>
                    <a:gd name="connsiteX7" fmla="*/ 253291 w 351656"/>
                    <a:gd name="connsiteY7" fmla="*/ 351322 h 510246"/>
                    <a:gd name="connsiteX8" fmla="*/ 240643 w 351656"/>
                    <a:gd name="connsiteY8" fmla="*/ 347106 h 510246"/>
                    <a:gd name="connsiteX9" fmla="*/ 228612 w 351656"/>
                    <a:gd name="connsiteY9" fmla="*/ 330414 h 510246"/>
                    <a:gd name="connsiteX10" fmla="*/ 228612 w 351656"/>
                    <a:gd name="connsiteY10" fmla="*/ 302040 h 510246"/>
                    <a:gd name="connsiteX11" fmla="*/ 266508 w 351656"/>
                    <a:gd name="connsiteY11" fmla="*/ 286250 h 510246"/>
                    <a:gd name="connsiteX12" fmla="*/ 298991 w 351656"/>
                    <a:gd name="connsiteY12" fmla="*/ 237528 h 510246"/>
                    <a:gd name="connsiteX13" fmla="*/ 298991 w 351656"/>
                    <a:gd name="connsiteY13" fmla="*/ 228731 h 510246"/>
                    <a:gd name="connsiteX14" fmla="*/ 325383 w 351656"/>
                    <a:gd name="connsiteY14" fmla="*/ 202339 h 510246"/>
                    <a:gd name="connsiteX15" fmla="*/ 322393 w 351656"/>
                    <a:gd name="connsiteY15" fmla="*/ 190141 h 510246"/>
                    <a:gd name="connsiteX16" fmla="*/ 325383 w 351656"/>
                    <a:gd name="connsiteY16" fmla="*/ 175947 h 510246"/>
                    <a:gd name="connsiteX17" fmla="*/ 323712 w 351656"/>
                    <a:gd name="connsiteY17" fmla="*/ 165774 h 510246"/>
                    <a:gd name="connsiteX18" fmla="*/ 334181 w 351656"/>
                    <a:gd name="connsiteY18" fmla="*/ 140758 h 510246"/>
                    <a:gd name="connsiteX19" fmla="*/ 332509 w 351656"/>
                    <a:gd name="connsiteY19" fmla="*/ 130584 h 510246"/>
                    <a:gd name="connsiteX20" fmla="*/ 342978 w 351656"/>
                    <a:gd name="connsiteY20" fmla="*/ 105568 h 510246"/>
                    <a:gd name="connsiteX21" fmla="*/ 315099 w 351656"/>
                    <a:gd name="connsiteY21" fmla="*/ 71161 h 510246"/>
                    <a:gd name="connsiteX22" fmla="*/ 316586 w 351656"/>
                    <a:gd name="connsiteY22" fmla="*/ 61581 h 510246"/>
                    <a:gd name="connsiteX23" fmla="*/ 281396 w 351656"/>
                    <a:gd name="connsiteY23" fmla="*/ 26392 h 510246"/>
                    <a:gd name="connsiteX24" fmla="*/ 261698 w 351656"/>
                    <a:gd name="connsiteY24" fmla="*/ 32420 h 510246"/>
                    <a:gd name="connsiteX25" fmla="*/ 228612 w 351656"/>
                    <a:gd name="connsiteY25" fmla="*/ 8797 h 510246"/>
                    <a:gd name="connsiteX26" fmla="*/ 205958 w 351656"/>
                    <a:gd name="connsiteY26" fmla="*/ 17265 h 510246"/>
                    <a:gd name="connsiteX27" fmla="*/ 175829 w 351656"/>
                    <a:gd name="connsiteY27" fmla="*/ 0 h 510246"/>
                    <a:gd name="connsiteX28" fmla="*/ 145700 w 351656"/>
                    <a:gd name="connsiteY28" fmla="*/ 17265 h 510246"/>
                    <a:gd name="connsiteX29" fmla="*/ 123045 w 351656"/>
                    <a:gd name="connsiteY29" fmla="*/ 8797 h 510246"/>
                    <a:gd name="connsiteX30" fmla="*/ 89960 w 351656"/>
                    <a:gd name="connsiteY30" fmla="*/ 32420 h 510246"/>
                    <a:gd name="connsiteX31" fmla="*/ 70261 w 351656"/>
                    <a:gd name="connsiteY31" fmla="*/ 26392 h 510246"/>
                    <a:gd name="connsiteX32" fmla="*/ 35072 w 351656"/>
                    <a:gd name="connsiteY32" fmla="*/ 61581 h 510246"/>
                    <a:gd name="connsiteX33" fmla="*/ 36559 w 351656"/>
                    <a:gd name="connsiteY33" fmla="*/ 71161 h 510246"/>
                    <a:gd name="connsiteX34" fmla="*/ 8679 w 351656"/>
                    <a:gd name="connsiteY34" fmla="*/ 105568 h 510246"/>
                    <a:gd name="connsiteX35" fmla="*/ 19148 w 351656"/>
                    <a:gd name="connsiteY35" fmla="*/ 130584 h 510246"/>
                    <a:gd name="connsiteX36" fmla="*/ 17476 w 351656"/>
                    <a:gd name="connsiteY36" fmla="*/ 140758 h 510246"/>
                    <a:gd name="connsiteX37" fmla="*/ 27945 w 351656"/>
                    <a:gd name="connsiteY37" fmla="*/ 165774 h 510246"/>
                    <a:gd name="connsiteX38" fmla="*/ 26273 w 351656"/>
                    <a:gd name="connsiteY38" fmla="*/ 175947 h 510246"/>
                    <a:gd name="connsiteX39" fmla="*/ 29263 w 351656"/>
                    <a:gd name="connsiteY39" fmla="*/ 190141 h 510246"/>
                    <a:gd name="connsiteX40" fmla="*/ 26273 w 351656"/>
                    <a:gd name="connsiteY40" fmla="*/ 202339 h 510246"/>
                    <a:gd name="connsiteX41" fmla="*/ 52665 w 351656"/>
                    <a:gd name="connsiteY41" fmla="*/ 228731 h 510246"/>
                    <a:gd name="connsiteX42" fmla="*/ 52665 w 351656"/>
                    <a:gd name="connsiteY42" fmla="*/ 237528 h 510246"/>
                    <a:gd name="connsiteX43" fmla="*/ 85147 w 351656"/>
                    <a:gd name="connsiteY43" fmla="*/ 286252 h 510246"/>
                    <a:gd name="connsiteX44" fmla="*/ 123044 w 351656"/>
                    <a:gd name="connsiteY44" fmla="*/ 302043 h 510246"/>
                    <a:gd name="connsiteX45" fmla="*/ 123044 w 351656"/>
                    <a:gd name="connsiteY45" fmla="*/ 330415 h 510246"/>
                    <a:gd name="connsiteX46" fmla="*/ 111014 w 351656"/>
                    <a:gd name="connsiteY46" fmla="*/ 347107 h 510246"/>
                    <a:gd name="connsiteX47" fmla="*/ 98366 w 351656"/>
                    <a:gd name="connsiteY47" fmla="*/ 351323 h 510246"/>
                    <a:gd name="connsiteX48" fmla="*/ 81454 w 351656"/>
                    <a:gd name="connsiteY48" fmla="*/ 348163 h 510246"/>
                    <a:gd name="connsiteX49" fmla="*/ 38515 w 351656"/>
                    <a:gd name="connsiteY49" fmla="*/ 362476 h 510246"/>
                    <a:gd name="connsiteX50" fmla="*/ 14725 w 351656"/>
                    <a:gd name="connsiteY50" fmla="*/ 391495 h 510246"/>
                    <a:gd name="connsiteX51" fmla="*/ 6997 w 351656"/>
                    <a:gd name="connsiteY51" fmla="*/ 453312 h 510246"/>
                    <a:gd name="connsiteX52" fmla="*/ 6550 w 351656"/>
                    <a:gd name="connsiteY52" fmla="*/ 453262 h 510246"/>
                    <a:gd name="connsiteX53" fmla="*/ 830 w 351656"/>
                    <a:gd name="connsiteY53" fmla="*/ 457839 h 510246"/>
                    <a:gd name="connsiteX54" fmla="*/ 32 w 351656"/>
                    <a:gd name="connsiteY54" fmla="*/ 465027 h 510246"/>
                    <a:gd name="connsiteX55" fmla="*/ 4608 w 351656"/>
                    <a:gd name="connsiteY55" fmla="*/ 470746 h 510246"/>
                    <a:gd name="connsiteX56" fmla="*/ 17476 w 351656"/>
                    <a:gd name="connsiteY56" fmla="*/ 472176 h 510246"/>
                    <a:gd name="connsiteX57" fmla="*/ 17476 w 351656"/>
                    <a:gd name="connsiteY57" fmla="*/ 492651 h 510246"/>
                    <a:gd name="connsiteX58" fmla="*/ 35071 w 351656"/>
                    <a:gd name="connsiteY58" fmla="*/ 510246 h 510246"/>
                    <a:gd name="connsiteX59" fmla="*/ 79058 w 351656"/>
                    <a:gd name="connsiteY59" fmla="*/ 510246 h 510246"/>
                    <a:gd name="connsiteX60" fmla="*/ 272599 w 351656"/>
                    <a:gd name="connsiteY60" fmla="*/ 510246 h 510246"/>
                    <a:gd name="connsiteX61" fmla="*/ 316586 w 351656"/>
                    <a:gd name="connsiteY61" fmla="*/ 510246 h 510246"/>
                    <a:gd name="connsiteX62" fmla="*/ 334181 w 351656"/>
                    <a:gd name="connsiteY62" fmla="*/ 492651 h 510246"/>
                    <a:gd name="connsiteX63" fmla="*/ 334181 w 351656"/>
                    <a:gd name="connsiteY63" fmla="*/ 472174 h 510246"/>
                    <a:gd name="connsiteX64" fmla="*/ 347049 w 351656"/>
                    <a:gd name="connsiteY64" fmla="*/ 470745 h 510246"/>
                    <a:gd name="connsiteX65" fmla="*/ 351625 w 351656"/>
                    <a:gd name="connsiteY65" fmla="*/ 465025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1656" h="510246">
                      <a:moveTo>
                        <a:pt x="351625" y="465025"/>
                      </a:moveTo>
                      <a:lnTo>
                        <a:pt x="350826" y="457838"/>
                      </a:lnTo>
                      <a:cubicBezTo>
                        <a:pt x="350511" y="454995"/>
                        <a:pt x="347949" y="452946"/>
                        <a:pt x="345107" y="453261"/>
                      </a:cubicBezTo>
                      <a:lnTo>
                        <a:pt x="344659" y="453311"/>
                      </a:lnTo>
                      <a:lnTo>
                        <a:pt x="336932" y="391494"/>
                      </a:lnTo>
                      <a:cubicBezTo>
                        <a:pt x="335251" y="378047"/>
                        <a:pt x="325998" y="366760"/>
                        <a:pt x="313142" y="362475"/>
                      </a:cubicBezTo>
                      <a:lnTo>
                        <a:pt x="270203" y="348162"/>
                      </a:lnTo>
                      <a:cubicBezTo>
                        <a:pt x="264307" y="346195"/>
                        <a:pt x="257838" y="347447"/>
                        <a:pt x="253291" y="351322"/>
                      </a:cubicBezTo>
                      <a:lnTo>
                        <a:pt x="240643" y="347106"/>
                      </a:lnTo>
                      <a:cubicBezTo>
                        <a:pt x="233458" y="344711"/>
                        <a:pt x="228612" y="337987"/>
                        <a:pt x="228612" y="330414"/>
                      </a:cubicBezTo>
                      <a:lnTo>
                        <a:pt x="228612" y="302040"/>
                      </a:lnTo>
                      <a:lnTo>
                        <a:pt x="266508" y="286250"/>
                      </a:lnTo>
                      <a:cubicBezTo>
                        <a:pt x="286179" y="278057"/>
                        <a:pt x="298991" y="258838"/>
                        <a:pt x="298991" y="237528"/>
                      </a:cubicBezTo>
                      <a:lnTo>
                        <a:pt x="298991" y="228731"/>
                      </a:lnTo>
                      <a:cubicBezTo>
                        <a:pt x="313567" y="228731"/>
                        <a:pt x="325383" y="216915"/>
                        <a:pt x="325383" y="202339"/>
                      </a:cubicBezTo>
                      <a:cubicBezTo>
                        <a:pt x="325383" y="197937"/>
                        <a:pt x="324300" y="193790"/>
                        <a:pt x="322393" y="190141"/>
                      </a:cubicBezTo>
                      <a:cubicBezTo>
                        <a:pt x="324311" y="185798"/>
                        <a:pt x="325383" y="180999"/>
                        <a:pt x="325383" y="175947"/>
                      </a:cubicBezTo>
                      <a:cubicBezTo>
                        <a:pt x="325383" y="172384"/>
                        <a:pt x="324696" y="169015"/>
                        <a:pt x="323712" y="165774"/>
                      </a:cubicBezTo>
                      <a:cubicBezTo>
                        <a:pt x="330168" y="159395"/>
                        <a:pt x="334181" y="150550"/>
                        <a:pt x="334181" y="140758"/>
                      </a:cubicBezTo>
                      <a:cubicBezTo>
                        <a:pt x="334181" y="137195"/>
                        <a:pt x="333493" y="133825"/>
                        <a:pt x="332509" y="130584"/>
                      </a:cubicBezTo>
                      <a:cubicBezTo>
                        <a:pt x="338966" y="124205"/>
                        <a:pt x="342978" y="115361"/>
                        <a:pt x="342978" y="105568"/>
                      </a:cubicBezTo>
                      <a:cubicBezTo>
                        <a:pt x="342978" y="88643"/>
                        <a:pt x="331021" y="74529"/>
                        <a:pt x="315099" y="71161"/>
                      </a:cubicBezTo>
                      <a:cubicBezTo>
                        <a:pt x="315971" y="68096"/>
                        <a:pt x="316586" y="64926"/>
                        <a:pt x="316586" y="61581"/>
                      </a:cubicBezTo>
                      <a:cubicBezTo>
                        <a:pt x="316586" y="42147"/>
                        <a:pt x="300831" y="26392"/>
                        <a:pt x="281396" y="26392"/>
                      </a:cubicBezTo>
                      <a:cubicBezTo>
                        <a:pt x="274098" y="26392"/>
                        <a:pt x="267320" y="28616"/>
                        <a:pt x="261698" y="32420"/>
                      </a:cubicBezTo>
                      <a:cubicBezTo>
                        <a:pt x="256896" y="18700"/>
                        <a:pt x="243973" y="8797"/>
                        <a:pt x="228612" y="8797"/>
                      </a:cubicBezTo>
                      <a:cubicBezTo>
                        <a:pt x="219935" y="8797"/>
                        <a:pt x="212094" y="12058"/>
                        <a:pt x="205958" y="17265"/>
                      </a:cubicBezTo>
                      <a:cubicBezTo>
                        <a:pt x="199821" y="6969"/>
                        <a:pt x="188687" y="0"/>
                        <a:pt x="175829" y="0"/>
                      </a:cubicBezTo>
                      <a:cubicBezTo>
                        <a:pt x="162972" y="0"/>
                        <a:pt x="151839" y="6969"/>
                        <a:pt x="145700" y="17265"/>
                      </a:cubicBezTo>
                      <a:cubicBezTo>
                        <a:pt x="139563" y="12058"/>
                        <a:pt x="131723" y="8797"/>
                        <a:pt x="123045" y="8797"/>
                      </a:cubicBezTo>
                      <a:cubicBezTo>
                        <a:pt x="107685" y="8797"/>
                        <a:pt x="94762" y="18700"/>
                        <a:pt x="89960" y="32420"/>
                      </a:cubicBezTo>
                      <a:cubicBezTo>
                        <a:pt x="84337" y="28616"/>
                        <a:pt x="77559" y="26392"/>
                        <a:pt x="70261" y="26392"/>
                      </a:cubicBezTo>
                      <a:cubicBezTo>
                        <a:pt x="50827" y="26392"/>
                        <a:pt x="35072" y="42147"/>
                        <a:pt x="35072" y="61581"/>
                      </a:cubicBezTo>
                      <a:cubicBezTo>
                        <a:pt x="35072" y="64926"/>
                        <a:pt x="35688" y="68096"/>
                        <a:pt x="36559" y="71161"/>
                      </a:cubicBezTo>
                      <a:cubicBezTo>
                        <a:pt x="20635" y="74529"/>
                        <a:pt x="8679" y="88643"/>
                        <a:pt x="8679" y="105568"/>
                      </a:cubicBezTo>
                      <a:cubicBezTo>
                        <a:pt x="8679" y="115361"/>
                        <a:pt x="12691" y="124205"/>
                        <a:pt x="19148" y="130584"/>
                      </a:cubicBezTo>
                      <a:cubicBezTo>
                        <a:pt x="18163" y="133825"/>
                        <a:pt x="17476" y="137195"/>
                        <a:pt x="17476" y="140758"/>
                      </a:cubicBezTo>
                      <a:cubicBezTo>
                        <a:pt x="17476" y="150550"/>
                        <a:pt x="21489" y="159395"/>
                        <a:pt x="27945" y="165774"/>
                      </a:cubicBezTo>
                      <a:cubicBezTo>
                        <a:pt x="26961" y="169015"/>
                        <a:pt x="26273" y="172384"/>
                        <a:pt x="26273" y="175947"/>
                      </a:cubicBezTo>
                      <a:cubicBezTo>
                        <a:pt x="26273" y="180999"/>
                        <a:pt x="27346" y="185798"/>
                        <a:pt x="29263" y="190141"/>
                      </a:cubicBezTo>
                      <a:cubicBezTo>
                        <a:pt x="27358" y="193790"/>
                        <a:pt x="26273" y="197937"/>
                        <a:pt x="26273" y="202339"/>
                      </a:cubicBezTo>
                      <a:cubicBezTo>
                        <a:pt x="26273" y="216915"/>
                        <a:pt x="38089" y="228731"/>
                        <a:pt x="52665" y="228731"/>
                      </a:cubicBezTo>
                      <a:lnTo>
                        <a:pt x="52665" y="237528"/>
                      </a:lnTo>
                      <a:cubicBezTo>
                        <a:pt x="52665" y="258837"/>
                        <a:pt x="65478" y="278055"/>
                        <a:pt x="85147" y="286252"/>
                      </a:cubicBezTo>
                      <a:lnTo>
                        <a:pt x="123044" y="302043"/>
                      </a:lnTo>
                      <a:lnTo>
                        <a:pt x="123044" y="330415"/>
                      </a:lnTo>
                      <a:cubicBezTo>
                        <a:pt x="123044" y="337989"/>
                        <a:pt x="118198" y="344712"/>
                        <a:pt x="111014" y="347107"/>
                      </a:cubicBezTo>
                      <a:lnTo>
                        <a:pt x="98366" y="351323"/>
                      </a:lnTo>
                      <a:cubicBezTo>
                        <a:pt x="93818" y="347448"/>
                        <a:pt x="87350" y="346196"/>
                        <a:pt x="81454" y="348163"/>
                      </a:cubicBezTo>
                      <a:lnTo>
                        <a:pt x="38515" y="362476"/>
                      </a:lnTo>
                      <a:cubicBezTo>
                        <a:pt x="25659" y="366761"/>
                        <a:pt x="16406" y="378048"/>
                        <a:pt x="14725" y="391495"/>
                      </a:cubicBezTo>
                      <a:lnTo>
                        <a:pt x="6997" y="453312"/>
                      </a:lnTo>
                      <a:lnTo>
                        <a:pt x="6550" y="453262"/>
                      </a:lnTo>
                      <a:cubicBezTo>
                        <a:pt x="3707" y="452947"/>
                        <a:pt x="1146" y="454995"/>
                        <a:pt x="830" y="457839"/>
                      </a:cubicBezTo>
                      <a:lnTo>
                        <a:pt x="32" y="465027"/>
                      </a:lnTo>
                      <a:cubicBezTo>
                        <a:pt x="-284" y="467869"/>
                        <a:pt x="1765" y="470430"/>
                        <a:pt x="4608" y="470746"/>
                      </a:cubicBezTo>
                      <a:lnTo>
                        <a:pt x="17476" y="472176"/>
                      </a:lnTo>
                      <a:lnTo>
                        <a:pt x="17476" y="492651"/>
                      </a:lnTo>
                      <a:cubicBezTo>
                        <a:pt x="17476" y="502368"/>
                        <a:pt x="25354" y="510246"/>
                        <a:pt x="35071" y="510246"/>
                      </a:cubicBezTo>
                      <a:lnTo>
                        <a:pt x="79058" y="510246"/>
                      </a:lnTo>
                      <a:lnTo>
                        <a:pt x="272599" y="510246"/>
                      </a:lnTo>
                      <a:lnTo>
                        <a:pt x="316586" y="510246"/>
                      </a:lnTo>
                      <a:cubicBezTo>
                        <a:pt x="326304" y="510246"/>
                        <a:pt x="334181" y="502368"/>
                        <a:pt x="334181" y="492651"/>
                      </a:cubicBezTo>
                      <a:lnTo>
                        <a:pt x="334181" y="472174"/>
                      </a:lnTo>
                      <a:lnTo>
                        <a:pt x="347049" y="470745"/>
                      </a:lnTo>
                      <a:cubicBezTo>
                        <a:pt x="349891" y="470429"/>
                        <a:pt x="351941" y="467868"/>
                        <a:pt x="351625" y="465025"/>
                      </a:cubicBezTo>
                      <a:close/>
                    </a:path>
                  </a:pathLst>
                </a:custGeom>
                <a:solidFill>
                  <a:srgbClr val="C38762"/>
                </a:solidFill>
                <a:ln w="1088" cap="flat">
                  <a:noFill/>
                  <a:prstDash val="solid"/>
                  <a:miter/>
                </a:ln>
              </p:spPr>
              <p:txBody>
                <a:bodyPr rtlCol="0" anchor="ctr"/>
                <a:lstStyle/>
                <a:p>
                  <a:endParaRPr lang="en-US"/>
                </a:p>
              </p:txBody>
            </p:sp>
            <p:sp>
              <p:nvSpPr>
                <p:cNvPr id="251" name="Freihandform 250">
                  <a:extLst>
                    <a:ext uri="{FF2B5EF4-FFF2-40B4-BE49-F238E27FC236}">
                      <a16:creationId xmlns:a16="http://schemas.microsoft.com/office/drawing/2014/main" id="{482CF86A-ABCA-FEFE-E6B5-8C06C2A8268A}"/>
                    </a:ext>
                  </a:extLst>
                </p:cNvPr>
                <p:cNvSpPr/>
                <p:nvPr/>
              </p:nvSpPr>
              <p:spPr>
                <a:xfrm>
                  <a:off x="1115800" y="664259"/>
                  <a:ext cx="334299" cy="211136"/>
                </a:xfrm>
                <a:custGeom>
                  <a:avLst/>
                  <a:gdLst>
                    <a:gd name="connsiteX0" fmla="*/ 323831 w 334299"/>
                    <a:gd name="connsiteY0" fmla="*/ 130584 h 211136"/>
                    <a:gd name="connsiteX1" fmla="*/ 334299 w 334299"/>
                    <a:gd name="connsiteY1" fmla="*/ 105568 h 211136"/>
                    <a:gd name="connsiteX2" fmla="*/ 306420 w 334299"/>
                    <a:gd name="connsiteY2" fmla="*/ 71161 h 211136"/>
                    <a:gd name="connsiteX3" fmla="*/ 307907 w 334299"/>
                    <a:gd name="connsiteY3" fmla="*/ 61581 h 211136"/>
                    <a:gd name="connsiteX4" fmla="*/ 272718 w 334299"/>
                    <a:gd name="connsiteY4" fmla="*/ 26392 h 211136"/>
                    <a:gd name="connsiteX5" fmla="*/ 253019 w 334299"/>
                    <a:gd name="connsiteY5" fmla="*/ 32420 h 211136"/>
                    <a:gd name="connsiteX6" fmla="*/ 219934 w 334299"/>
                    <a:gd name="connsiteY6" fmla="*/ 8797 h 211136"/>
                    <a:gd name="connsiteX7" fmla="*/ 197279 w 334299"/>
                    <a:gd name="connsiteY7" fmla="*/ 17265 h 211136"/>
                    <a:gd name="connsiteX8" fmla="*/ 167151 w 334299"/>
                    <a:gd name="connsiteY8" fmla="*/ 0 h 211136"/>
                    <a:gd name="connsiteX9" fmla="*/ 137021 w 334299"/>
                    <a:gd name="connsiteY9" fmla="*/ 17265 h 211136"/>
                    <a:gd name="connsiteX10" fmla="*/ 114367 w 334299"/>
                    <a:gd name="connsiteY10" fmla="*/ 8797 h 211136"/>
                    <a:gd name="connsiteX11" fmla="*/ 81281 w 334299"/>
                    <a:gd name="connsiteY11" fmla="*/ 32420 h 211136"/>
                    <a:gd name="connsiteX12" fmla="*/ 61583 w 334299"/>
                    <a:gd name="connsiteY12" fmla="*/ 26392 h 211136"/>
                    <a:gd name="connsiteX13" fmla="*/ 26393 w 334299"/>
                    <a:gd name="connsiteY13" fmla="*/ 61581 h 211136"/>
                    <a:gd name="connsiteX14" fmla="*/ 27880 w 334299"/>
                    <a:gd name="connsiteY14" fmla="*/ 71161 h 211136"/>
                    <a:gd name="connsiteX15" fmla="*/ 0 w 334299"/>
                    <a:gd name="connsiteY15" fmla="*/ 105568 h 211136"/>
                    <a:gd name="connsiteX16" fmla="*/ 10469 w 334299"/>
                    <a:gd name="connsiteY16" fmla="*/ 130584 h 211136"/>
                    <a:gd name="connsiteX17" fmla="*/ 8797 w 334299"/>
                    <a:gd name="connsiteY17" fmla="*/ 140758 h 211136"/>
                    <a:gd name="connsiteX18" fmla="*/ 19266 w 334299"/>
                    <a:gd name="connsiteY18" fmla="*/ 165774 h 211136"/>
                    <a:gd name="connsiteX19" fmla="*/ 17595 w 334299"/>
                    <a:gd name="connsiteY19" fmla="*/ 175947 h 211136"/>
                    <a:gd name="connsiteX20" fmla="*/ 52784 w 334299"/>
                    <a:gd name="connsiteY20" fmla="*/ 211136 h 211136"/>
                    <a:gd name="connsiteX21" fmla="*/ 52795 w 334299"/>
                    <a:gd name="connsiteY21" fmla="*/ 211136 h 211136"/>
                    <a:gd name="connsiteX22" fmla="*/ 281505 w 334299"/>
                    <a:gd name="connsiteY22" fmla="*/ 211136 h 211136"/>
                    <a:gd name="connsiteX23" fmla="*/ 281516 w 334299"/>
                    <a:gd name="connsiteY23" fmla="*/ 211136 h 211136"/>
                    <a:gd name="connsiteX24" fmla="*/ 316706 w 334299"/>
                    <a:gd name="connsiteY24" fmla="*/ 175947 h 211136"/>
                    <a:gd name="connsiteX25" fmla="*/ 315034 w 334299"/>
                    <a:gd name="connsiteY25" fmla="*/ 165774 h 211136"/>
                    <a:gd name="connsiteX26" fmla="*/ 325503 w 334299"/>
                    <a:gd name="connsiteY26" fmla="*/ 140758 h 211136"/>
                    <a:gd name="connsiteX27" fmla="*/ 323831 w 334299"/>
                    <a:gd name="connsiteY27" fmla="*/ 130584 h 21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4299" h="211136">
                      <a:moveTo>
                        <a:pt x="323831" y="130584"/>
                      </a:moveTo>
                      <a:cubicBezTo>
                        <a:pt x="330288" y="124205"/>
                        <a:pt x="334299" y="115361"/>
                        <a:pt x="334299" y="105568"/>
                      </a:cubicBezTo>
                      <a:cubicBezTo>
                        <a:pt x="334299" y="88643"/>
                        <a:pt x="322342" y="74529"/>
                        <a:pt x="306420" y="71161"/>
                      </a:cubicBezTo>
                      <a:cubicBezTo>
                        <a:pt x="307292" y="68096"/>
                        <a:pt x="307907" y="64926"/>
                        <a:pt x="307907" y="61581"/>
                      </a:cubicBezTo>
                      <a:cubicBezTo>
                        <a:pt x="307907" y="42147"/>
                        <a:pt x="292152" y="26392"/>
                        <a:pt x="272718" y="26392"/>
                      </a:cubicBezTo>
                      <a:cubicBezTo>
                        <a:pt x="265419" y="26392"/>
                        <a:pt x="258641" y="28616"/>
                        <a:pt x="253019" y="32420"/>
                      </a:cubicBezTo>
                      <a:cubicBezTo>
                        <a:pt x="248217" y="18700"/>
                        <a:pt x="235294" y="8797"/>
                        <a:pt x="219934" y="8797"/>
                      </a:cubicBezTo>
                      <a:cubicBezTo>
                        <a:pt x="211256" y="8797"/>
                        <a:pt x="203416" y="12058"/>
                        <a:pt x="197279" y="17265"/>
                      </a:cubicBezTo>
                      <a:cubicBezTo>
                        <a:pt x="191142" y="6969"/>
                        <a:pt x="180008" y="0"/>
                        <a:pt x="167151" y="0"/>
                      </a:cubicBezTo>
                      <a:cubicBezTo>
                        <a:pt x="154293" y="0"/>
                        <a:pt x="143160" y="6969"/>
                        <a:pt x="137021" y="17265"/>
                      </a:cubicBezTo>
                      <a:cubicBezTo>
                        <a:pt x="130885" y="12058"/>
                        <a:pt x="123044" y="8797"/>
                        <a:pt x="114367" y="8797"/>
                      </a:cubicBezTo>
                      <a:cubicBezTo>
                        <a:pt x="99006" y="8797"/>
                        <a:pt x="86083" y="18700"/>
                        <a:pt x="81281" y="32420"/>
                      </a:cubicBezTo>
                      <a:cubicBezTo>
                        <a:pt x="75658" y="28616"/>
                        <a:pt x="68880" y="26392"/>
                        <a:pt x="61583" y="26392"/>
                      </a:cubicBezTo>
                      <a:cubicBezTo>
                        <a:pt x="42148" y="26392"/>
                        <a:pt x="26393" y="42147"/>
                        <a:pt x="26393" y="61581"/>
                      </a:cubicBezTo>
                      <a:cubicBezTo>
                        <a:pt x="26393" y="64926"/>
                        <a:pt x="27009" y="68096"/>
                        <a:pt x="27880" y="71161"/>
                      </a:cubicBezTo>
                      <a:cubicBezTo>
                        <a:pt x="11957" y="74529"/>
                        <a:pt x="0" y="88643"/>
                        <a:pt x="0" y="105568"/>
                      </a:cubicBezTo>
                      <a:cubicBezTo>
                        <a:pt x="0" y="115361"/>
                        <a:pt x="4013" y="124205"/>
                        <a:pt x="10469" y="130584"/>
                      </a:cubicBezTo>
                      <a:cubicBezTo>
                        <a:pt x="9485" y="133825"/>
                        <a:pt x="8797" y="137195"/>
                        <a:pt x="8797" y="140758"/>
                      </a:cubicBezTo>
                      <a:cubicBezTo>
                        <a:pt x="8797" y="150550"/>
                        <a:pt x="12810" y="159395"/>
                        <a:pt x="19266" y="165774"/>
                      </a:cubicBezTo>
                      <a:cubicBezTo>
                        <a:pt x="18282" y="169015"/>
                        <a:pt x="17595" y="172384"/>
                        <a:pt x="17595" y="175947"/>
                      </a:cubicBezTo>
                      <a:cubicBezTo>
                        <a:pt x="17595" y="195381"/>
                        <a:pt x="33350" y="211136"/>
                        <a:pt x="52784" y="211136"/>
                      </a:cubicBezTo>
                      <a:cubicBezTo>
                        <a:pt x="52787" y="211136"/>
                        <a:pt x="52791" y="211136"/>
                        <a:pt x="52795" y="211136"/>
                      </a:cubicBezTo>
                      <a:lnTo>
                        <a:pt x="281505" y="211136"/>
                      </a:lnTo>
                      <a:cubicBezTo>
                        <a:pt x="281508" y="211136"/>
                        <a:pt x="281512" y="211136"/>
                        <a:pt x="281516" y="211136"/>
                      </a:cubicBezTo>
                      <a:cubicBezTo>
                        <a:pt x="300951" y="211136"/>
                        <a:pt x="316706" y="195381"/>
                        <a:pt x="316706" y="175947"/>
                      </a:cubicBezTo>
                      <a:cubicBezTo>
                        <a:pt x="316706" y="172384"/>
                        <a:pt x="316018" y="169015"/>
                        <a:pt x="315034" y="165774"/>
                      </a:cubicBezTo>
                      <a:cubicBezTo>
                        <a:pt x="321490" y="159395"/>
                        <a:pt x="325503" y="150550"/>
                        <a:pt x="325503" y="140758"/>
                      </a:cubicBezTo>
                      <a:cubicBezTo>
                        <a:pt x="325502" y="137195"/>
                        <a:pt x="324816" y="133825"/>
                        <a:pt x="323831" y="130584"/>
                      </a:cubicBezTo>
                      <a:close/>
                    </a:path>
                  </a:pathLst>
                </a:custGeom>
                <a:solidFill>
                  <a:srgbClr val="623F33"/>
                </a:solidFill>
                <a:ln w="1088" cap="flat">
                  <a:noFill/>
                  <a:prstDash val="solid"/>
                  <a:miter/>
                </a:ln>
              </p:spPr>
              <p:txBody>
                <a:bodyPr rtlCol="0" anchor="ctr"/>
                <a:lstStyle/>
                <a:p>
                  <a:endParaRPr lang="en-US"/>
                </a:p>
              </p:txBody>
            </p:sp>
            <p:sp>
              <p:nvSpPr>
                <p:cNvPr id="252" name="Freihandform 251">
                  <a:extLst>
                    <a:ext uri="{FF2B5EF4-FFF2-40B4-BE49-F238E27FC236}">
                      <a16:creationId xmlns:a16="http://schemas.microsoft.com/office/drawing/2014/main" id="{32A62771-C5A5-8713-0D8E-E89F7271CCCD}"/>
                    </a:ext>
                  </a:extLst>
                </p:cNvPr>
                <p:cNvSpPr/>
                <p:nvPr/>
              </p:nvSpPr>
              <p:spPr>
                <a:xfrm>
                  <a:off x="1113480" y="1011499"/>
                  <a:ext cx="339918" cy="163006"/>
                </a:xfrm>
                <a:custGeom>
                  <a:avLst/>
                  <a:gdLst>
                    <a:gd name="connsiteX0" fmla="*/ 266241 w 339918"/>
                    <a:gd name="connsiteY0" fmla="*/ 163007 h 163006"/>
                    <a:gd name="connsiteX1" fmla="*/ 266241 w 339918"/>
                    <a:gd name="connsiteY1" fmla="*/ 119020 h 163006"/>
                    <a:gd name="connsiteX2" fmla="*/ 339918 w 339918"/>
                    <a:gd name="connsiteY2" fmla="*/ 119020 h 163006"/>
                    <a:gd name="connsiteX3" fmla="*/ 330572 w 339918"/>
                    <a:gd name="connsiteY3" fmla="*/ 44255 h 163006"/>
                    <a:gd name="connsiteX4" fmla="*/ 306782 w 339918"/>
                    <a:gd name="connsiteY4" fmla="*/ 15236 h 163006"/>
                    <a:gd name="connsiteX5" fmla="*/ 263843 w 339918"/>
                    <a:gd name="connsiteY5" fmla="*/ 922 h 163006"/>
                    <a:gd name="connsiteX6" fmla="*/ 243729 w 339918"/>
                    <a:gd name="connsiteY6" fmla="*/ 7747 h 163006"/>
                    <a:gd name="connsiteX7" fmla="*/ 169471 w 339918"/>
                    <a:gd name="connsiteY7" fmla="*/ 48640 h 163006"/>
                    <a:gd name="connsiteX8" fmla="*/ 95210 w 339918"/>
                    <a:gd name="connsiteY8" fmla="*/ 7746 h 163006"/>
                    <a:gd name="connsiteX9" fmla="*/ 75096 w 339918"/>
                    <a:gd name="connsiteY9" fmla="*/ 921 h 163006"/>
                    <a:gd name="connsiteX10" fmla="*/ 32158 w 339918"/>
                    <a:gd name="connsiteY10" fmla="*/ 15235 h 163006"/>
                    <a:gd name="connsiteX11" fmla="*/ 8367 w 339918"/>
                    <a:gd name="connsiteY11" fmla="*/ 44254 h 163006"/>
                    <a:gd name="connsiteX12" fmla="*/ 0 w 339918"/>
                    <a:gd name="connsiteY12" fmla="*/ 111193 h 163006"/>
                    <a:gd name="connsiteX13" fmla="*/ 72700 w 339918"/>
                    <a:gd name="connsiteY13" fmla="*/ 119019 h 163006"/>
                    <a:gd name="connsiteX14" fmla="*/ 72700 w 339918"/>
                    <a:gd name="connsiteY14" fmla="*/ 163006 h 163006"/>
                    <a:gd name="connsiteX15" fmla="*/ 266242 w 339918"/>
                    <a:gd name="connsiteY15" fmla="*/ 163006 h 163006"/>
                    <a:gd name="connsiteX16" fmla="*/ 266242 w 339918"/>
                    <a:gd name="connsiteY16" fmla="*/ 163007 h 16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918" h="163006">
                      <a:moveTo>
                        <a:pt x="266241" y="163007"/>
                      </a:moveTo>
                      <a:lnTo>
                        <a:pt x="266241" y="119020"/>
                      </a:lnTo>
                      <a:lnTo>
                        <a:pt x="339918" y="119020"/>
                      </a:lnTo>
                      <a:lnTo>
                        <a:pt x="330572" y="44255"/>
                      </a:lnTo>
                      <a:cubicBezTo>
                        <a:pt x="328891" y="30808"/>
                        <a:pt x="319638" y="19521"/>
                        <a:pt x="306782" y="15236"/>
                      </a:cubicBezTo>
                      <a:lnTo>
                        <a:pt x="263843" y="922"/>
                      </a:lnTo>
                      <a:cubicBezTo>
                        <a:pt x="256366" y="-1571"/>
                        <a:pt x="247953" y="1092"/>
                        <a:pt x="243729" y="7747"/>
                      </a:cubicBezTo>
                      <a:cubicBezTo>
                        <a:pt x="228136" y="32318"/>
                        <a:pt x="200727" y="48640"/>
                        <a:pt x="169471" y="48640"/>
                      </a:cubicBezTo>
                      <a:cubicBezTo>
                        <a:pt x="138215" y="48640"/>
                        <a:pt x="110805" y="32317"/>
                        <a:pt x="95210" y="7746"/>
                      </a:cubicBezTo>
                      <a:cubicBezTo>
                        <a:pt x="90987" y="1091"/>
                        <a:pt x="82574" y="-1572"/>
                        <a:pt x="75096" y="921"/>
                      </a:cubicBezTo>
                      <a:lnTo>
                        <a:pt x="32158" y="15235"/>
                      </a:lnTo>
                      <a:cubicBezTo>
                        <a:pt x="19301" y="19520"/>
                        <a:pt x="10049" y="30807"/>
                        <a:pt x="8367" y="44254"/>
                      </a:cubicBezTo>
                      <a:lnTo>
                        <a:pt x="0" y="111193"/>
                      </a:lnTo>
                      <a:lnTo>
                        <a:pt x="72700" y="119019"/>
                      </a:lnTo>
                      <a:lnTo>
                        <a:pt x="72700" y="163006"/>
                      </a:lnTo>
                      <a:lnTo>
                        <a:pt x="266242" y="163006"/>
                      </a:lnTo>
                      <a:lnTo>
                        <a:pt x="266242" y="163007"/>
                      </a:lnTo>
                      <a:close/>
                    </a:path>
                  </a:pathLst>
                </a:custGeom>
                <a:solidFill>
                  <a:schemeClr val="accent5"/>
                </a:solidFill>
                <a:ln w="1088" cap="flat">
                  <a:noFill/>
                  <a:prstDash val="solid"/>
                  <a:miter/>
                </a:ln>
              </p:spPr>
              <p:txBody>
                <a:bodyPr rtlCol="0" anchor="ctr"/>
                <a:lstStyle/>
                <a:p>
                  <a:endParaRPr lang="en-US" dirty="0"/>
                </a:p>
              </p:txBody>
            </p:sp>
            <p:sp>
              <p:nvSpPr>
                <p:cNvPr id="253" name="Freihandform 252">
                  <a:extLst>
                    <a:ext uri="{FF2B5EF4-FFF2-40B4-BE49-F238E27FC236}">
                      <a16:creationId xmlns:a16="http://schemas.microsoft.com/office/drawing/2014/main" id="{A2B45C83-6B62-A871-9402-B2612E3DA14E}"/>
                    </a:ext>
                  </a:extLst>
                </p:cNvPr>
                <p:cNvSpPr/>
                <p:nvPr/>
              </p:nvSpPr>
              <p:spPr>
                <a:xfrm>
                  <a:off x="1221349" y="942841"/>
                  <a:ext cx="114384" cy="68777"/>
                </a:xfrm>
                <a:custGeom>
                  <a:avLst/>
                  <a:gdLst>
                    <a:gd name="connsiteX0" fmla="*/ 114384 w 114384"/>
                    <a:gd name="connsiteY0" fmla="*/ 23460 h 68777"/>
                    <a:gd name="connsiteX1" fmla="*/ 8816 w 114384"/>
                    <a:gd name="connsiteY1" fmla="*/ 0 h 68777"/>
                    <a:gd name="connsiteX2" fmla="*/ 8816 w 114384"/>
                    <a:gd name="connsiteY2" fmla="*/ 51833 h 68777"/>
                    <a:gd name="connsiteX3" fmla="*/ 0 w 114384"/>
                    <a:gd name="connsiteY3" fmla="*/ 66853 h 68777"/>
                    <a:gd name="connsiteX4" fmla="*/ 114384 w 114384"/>
                    <a:gd name="connsiteY4" fmla="*/ 23460 h 6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4" h="68777">
                      <a:moveTo>
                        <a:pt x="114384" y="23460"/>
                      </a:moveTo>
                      <a:lnTo>
                        <a:pt x="8816" y="0"/>
                      </a:lnTo>
                      <a:lnTo>
                        <a:pt x="8816" y="51833"/>
                      </a:lnTo>
                      <a:cubicBezTo>
                        <a:pt x="8816" y="58166"/>
                        <a:pt x="5312" y="63743"/>
                        <a:pt x="0" y="66853"/>
                      </a:cubicBezTo>
                      <a:cubicBezTo>
                        <a:pt x="73781" y="79768"/>
                        <a:pt x="114384" y="23460"/>
                        <a:pt x="114384" y="23460"/>
                      </a:cubicBezTo>
                      <a:close/>
                    </a:path>
                  </a:pathLst>
                </a:custGeom>
                <a:solidFill>
                  <a:srgbClr val="A46D4D"/>
                </a:solidFill>
                <a:ln w="1088" cap="flat">
                  <a:noFill/>
                  <a:prstDash val="solid"/>
                  <a:miter/>
                </a:ln>
              </p:spPr>
              <p:txBody>
                <a:bodyPr rtlCol="0" anchor="ctr"/>
                <a:lstStyle/>
                <a:p>
                  <a:endParaRPr lang="en-US"/>
                </a:p>
              </p:txBody>
            </p:sp>
            <p:sp>
              <p:nvSpPr>
                <p:cNvPr id="254" name="Freihandform 253">
                  <a:extLst>
                    <a:ext uri="{FF2B5EF4-FFF2-40B4-BE49-F238E27FC236}">
                      <a16:creationId xmlns:a16="http://schemas.microsoft.com/office/drawing/2014/main" id="{D6C1E114-056B-9923-347B-99A868072FAD}"/>
                    </a:ext>
                  </a:extLst>
                </p:cNvPr>
                <p:cNvSpPr/>
                <p:nvPr/>
              </p:nvSpPr>
              <p:spPr>
                <a:xfrm>
                  <a:off x="1133395" y="761029"/>
                  <a:ext cx="299109" cy="219933"/>
                </a:xfrm>
                <a:custGeom>
                  <a:avLst/>
                  <a:gdLst>
                    <a:gd name="connsiteX0" fmla="*/ 272718 w 299109"/>
                    <a:gd name="connsiteY0" fmla="*/ 79176 h 219933"/>
                    <a:gd name="connsiteX1" fmla="*/ 272718 w 299109"/>
                    <a:gd name="connsiteY1" fmla="*/ 52784 h 219933"/>
                    <a:gd name="connsiteX2" fmla="*/ 228731 w 299109"/>
                    <a:gd name="connsiteY2" fmla="*/ 0 h 219933"/>
                    <a:gd name="connsiteX3" fmla="*/ 70379 w 299109"/>
                    <a:gd name="connsiteY3" fmla="*/ 0 h 219933"/>
                    <a:gd name="connsiteX4" fmla="*/ 26392 w 299109"/>
                    <a:gd name="connsiteY4" fmla="*/ 52784 h 219933"/>
                    <a:gd name="connsiteX5" fmla="*/ 26392 w 299109"/>
                    <a:gd name="connsiteY5" fmla="*/ 79176 h 219933"/>
                    <a:gd name="connsiteX6" fmla="*/ 0 w 299109"/>
                    <a:gd name="connsiteY6" fmla="*/ 105568 h 219933"/>
                    <a:gd name="connsiteX7" fmla="*/ 26392 w 299109"/>
                    <a:gd name="connsiteY7" fmla="*/ 131960 h 219933"/>
                    <a:gd name="connsiteX8" fmla="*/ 26392 w 299109"/>
                    <a:gd name="connsiteY8" fmla="*/ 140758 h 219933"/>
                    <a:gd name="connsiteX9" fmla="*/ 58874 w 299109"/>
                    <a:gd name="connsiteY9" fmla="*/ 189482 h 219933"/>
                    <a:gd name="connsiteX10" fmla="*/ 115717 w 299109"/>
                    <a:gd name="connsiteY10" fmla="*/ 213166 h 219933"/>
                    <a:gd name="connsiteX11" fmla="*/ 149555 w 299109"/>
                    <a:gd name="connsiteY11" fmla="*/ 219934 h 219933"/>
                    <a:gd name="connsiteX12" fmla="*/ 149555 w 299109"/>
                    <a:gd name="connsiteY12" fmla="*/ 219934 h 219933"/>
                    <a:gd name="connsiteX13" fmla="*/ 183391 w 299109"/>
                    <a:gd name="connsiteY13" fmla="*/ 213166 h 219933"/>
                    <a:gd name="connsiteX14" fmla="*/ 240237 w 299109"/>
                    <a:gd name="connsiteY14" fmla="*/ 189481 h 219933"/>
                    <a:gd name="connsiteX15" fmla="*/ 272718 w 299109"/>
                    <a:gd name="connsiteY15" fmla="*/ 140758 h 219933"/>
                    <a:gd name="connsiteX16" fmla="*/ 272718 w 299109"/>
                    <a:gd name="connsiteY16" fmla="*/ 131960 h 219933"/>
                    <a:gd name="connsiteX17" fmla="*/ 299110 w 299109"/>
                    <a:gd name="connsiteY17" fmla="*/ 105568 h 219933"/>
                    <a:gd name="connsiteX18" fmla="*/ 272718 w 299109"/>
                    <a:gd name="connsiteY18" fmla="*/ 79176 h 21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19933">
                      <a:moveTo>
                        <a:pt x="272718" y="79176"/>
                      </a:moveTo>
                      <a:lnTo>
                        <a:pt x="272718" y="52784"/>
                      </a:lnTo>
                      <a:cubicBezTo>
                        <a:pt x="272718" y="28491"/>
                        <a:pt x="253024" y="0"/>
                        <a:pt x="228731" y="0"/>
                      </a:cubicBezTo>
                      <a:lnTo>
                        <a:pt x="70379" y="0"/>
                      </a:lnTo>
                      <a:cubicBezTo>
                        <a:pt x="46085" y="0"/>
                        <a:pt x="26392" y="28491"/>
                        <a:pt x="26392" y="52784"/>
                      </a:cubicBezTo>
                      <a:lnTo>
                        <a:pt x="26392" y="79176"/>
                      </a:lnTo>
                      <a:cubicBezTo>
                        <a:pt x="11816" y="79176"/>
                        <a:pt x="0" y="90993"/>
                        <a:pt x="0" y="105568"/>
                      </a:cubicBezTo>
                      <a:cubicBezTo>
                        <a:pt x="0" y="120144"/>
                        <a:pt x="11816" y="131960"/>
                        <a:pt x="26392" y="131960"/>
                      </a:cubicBezTo>
                      <a:lnTo>
                        <a:pt x="26392" y="140758"/>
                      </a:lnTo>
                      <a:cubicBezTo>
                        <a:pt x="26392" y="162066"/>
                        <a:pt x="39204" y="181285"/>
                        <a:pt x="58874" y="189482"/>
                      </a:cubicBezTo>
                      <a:lnTo>
                        <a:pt x="115717" y="213166"/>
                      </a:lnTo>
                      <a:cubicBezTo>
                        <a:pt x="126440" y="217634"/>
                        <a:pt x="137940" y="219934"/>
                        <a:pt x="149555" y="219934"/>
                      </a:cubicBezTo>
                      <a:lnTo>
                        <a:pt x="149555" y="219934"/>
                      </a:lnTo>
                      <a:cubicBezTo>
                        <a:pt x="161170" y="219934"/>
                        <a:pt x="172669" y="217633"/>
                        <a:pt x="183391" y="213166"/>
                      </a:cubicBezTo>
                      <a:lnTo>
                        <a:pt x="240237" y="189481"/>
                      </a:lnTo>
                      <a:cubicBezTo>
                        <a:pt x="259905" y="181286"/>
                        <a:pt x="272718" y="162067"/>
                        <a:pt x="272718" y="140758"/>
                      </a:cubicBezTo>
                      <a:lnTo>
                        <a:pt x="272718" y="131960"/>
                      </a:lnTo>
                      <a:cubicBezTo>
                        <a:pt x="287294" y="131960"/>
                        <a:pt x="299110" y="120144"/>
                        <a:pt x="299110" y="105568"/>
                      </a:cubicBezTo>
                      <a:cubicBezTo>
                        <a:pt x="299110" y="90992"/>
                        <a:pt x="287294" y="79176"/>
                        <a:pt x="272718" y="79176"/>
                      </a:cubicBezTo>
                      <a:close/>
                    </a:path>
                  </a:pathLst>
                </a:custGeom>
                <a:solidFill>
                  <a:srgbClr val="D29771"/>
                </a:solidFill>
                <a:ln w="1088" cap="flat">
                  <a:noFill/>
                  <a:prstDash val="solid"/>
                  <a:miter/>
                </a:ln>
              </p:spPr>
              <p:txBody>
                <a:bodyPr rtlCol="0" anchor="ctr"/>
                <a:lstStyle/>
                <a:p>
                  <a:endParaRPr lang="en-US"/>
                </a:p>
              </p:txBody>
            </p:sp>
            <p:sp>
              <p:nvSpPr>
                <p:cNvPr id="255" name="Freihandform 254">
                  <a:extLst>
                    <a:ext uri="{FF2B5EF4-FFF2-40B4-BE49-F238E27FC236}">
                      <a16:creationId xmlns:a16="http://schemas.microsoft.com/office/drawing/2014/main" id="{57AAC83E-226E-A008-B555-E19E03C1F4FF}"/>
                    </a:ext>
                  </a:extLst>
                </p:cNvPr>
                <p:cNvSpPr/>
                <p:nvPr/>
              </p:nvSpPr>
              <p:spPr>
                <a:xfrm>
                  <a:off x="1212572"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5" y="26392"/>
                        <a:pt x="8797" y="26392"/>
                      </a:cubicBezTo>
                      <a:close/>
                    </a:path>
                  </a:pathLst>
                </a:custGeom>
                <a:solidFill>
                  <a:srgbClr val="623F33"/>
                </a:solidFill>
                <a:ln w="1088" cap="flat">
                  <a:noFill/>
                  <a:prstDash val="solid"/>
                  <a:miter/>
                </a:ln>
              </p:spPr>
              <p:txBody>
                <a:bodyPr rtlCol="0" anchor="ctr"/>
                <a:lstStyle/>
                <a:p>
                  <a:endParaRPr lang="en-US"/>
                </a:p>
              </p:txBody>
            </p:sp>
            <p:sp>
              <p:nvSpPr>
                <p:cNvPr id="256" name="Freihandform 255">
                  <a:extLst>
                    <a:ext uri="{FF2B5EF4-FFF2-40B4-BE49-F238E27FC236}">
                      <a16:creationId xmlns:a16="http://schemas.microsoft.com/office/drawing/2014/main" id="{CCF0049D-AD6E-4AFC-E4FE-C6F5909BDB5F}"/>
                    </a:ext>
                  </a:extLst>
                </p:cNvPr>
                <p:cNvSpPr/>
                <p:nvPr/>
              </p:nvSpPr>
              <p:spPr>
                <a:xfrm>
                  <a:off x="1335734"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257" name="Freihandform 256">
                  <a:extLst>
                    <a:ext uri="{FF2B5EF4-FFF2-40B4-BE49-F238E27FC236}">
                      <a16:creationId xmlns:a16="http://schemas.microsoft.com/office/drawing/2014/main" id="{499D3CFB-FD66-8DF6-8555-951881B0A3D1}"/>
                    </a:ext>
                  </a:extLst>
                </p:cNvPr>
                <p:cNvSpPr/>
                <p:nvPr/>
              </p:nvSpPr>
              <p:spPr>
                <a:xfrm>
                  <a:off x="1238963" y="910582"/>
                  <a:ext cx="87975" cy="26634"/>
                </a:xfrm>
                <a:custGeom>
                  <a:avLst/>
                  <a:gdLst>
                    <a:gd name="connsiteX0" fmla="*/ 43988 w 87975"/>
                    <a:gd name="connsiteY0" fmla="*/ 26635 h 26634"/>
                    <a:gd name="connsiteX1" fmla="*/ 3850 w 87975"/>
                    <a:gd name="connsiteY1" fmla="*/ 16072 h 26634"/>
                    <a:gd name="connsiteX2" fmla="*/ 1526 w 87975"/>
                    <a:gd name="connsiteY2" fmla="*/ 3852 h 26634"/>
                    <a:gd name="connsiteX3" fmla="*/ 13747 w 87975"/>
                    <a:gd name="connsiteY3" fmla="*/ 1528 h 26634"/>
                    <a:gd name="connsiteX4" fmla="*/ 43988 w 87975"/>
                    <a:gd name="connsiteY4" fmla="*/ 9041 h 26634"/>
                    <a:gd name="connsiteX5" fmla="*/ 74228 w 87975"/>
                    <a:gd name="connsiteY5" fmla="*/ 1528 h 26634"/>
                    <a:gd name="connsiteX6" fmla="*/ 86449 w 87975"/>
                    <a:gd name="connsiteY6" fmla="*/ 3852 h 26634"/>
                    <a:gd name="connsiteX7" fmla="*/ 84125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0" y="7868"/>
                        <a:pt x="1526" y="3852"/>
                      </a:cubicBezTo>
                      <a:cubicBezTo>
                        <a:pt x="4253" y="-160"/>
                        <a:pt x="9731" y="-1205"/>
                        <a:pt x="13747" y="1528"/>
                      </a:cubicBezTo>
                      <a:cubicBezTo>
                        <a:pt x="20663" y="6231"/>
                        <a:pt x="31968" y="9041"/>
                        <a:pt x="43988" y="9041"/>
                      </a:cubicBezTo>
                      <a:cubicBezTo>
                        <a:pt x="56007" y="9041"/>
                        <a:pt x="67313" y="6231"/>
                        <a:pt x="74228" y="1528"/>
                      </a:cubicBezTo>
                      <a:cubicBezTo>
                        <a:pt x="78253" y="-1212"/>
                        <a:pt x="83717" y="-164"/>
                        <a:pt x="86449" y="3852"/>
                      </a:cubicBezTo>
                      <a:cubicBezTo>
                        <a:pt x="89185" y="7868"/>
                        <a:pt x="88141" y="13341"/>
                        <a:pt x="84125" y="16072"/>
                      </a:cubicBezTo>
                      <a:cubicBezTo>
                        <a:pt x="74259" y="22786"/>
                        <a:pt x="59628" y="26635"/>
                        <a:pt x="43988" y="26635"/>
                      </a:cubicBezTo>
                      <a:close/>
                    </a:path>
                  </a:pathLst>
                </a:custGeom>
                <a:solidFill>
                  <a:srgbClr val="A46D4D"/>
                </a:solidFill>
                <a:ln w="1088" cap="flat">
                  <a:noFill/>
                  <a:prstDash val="solid"/>
                  <a:miter/>
                </a:ln>
              </p:spPr>
              <p:txBody>
                <a:bodyPr rtlCol="0" anchor="ctr"/>
                <a:lstStyle/>
                <a:p>
                  <a:endParaRPr lang="en-US"/>
                </a:p>
              </p:txBody>
            </p:sp>
            <p:sp>
              <p:nvSpPr>
                <p:cNvPr id="258" name="Freihandform 257">
                  <a:extLst>
                    <a:ext uri="{FF2B5EF4-FFF2-40B4-BE49-F238E27FC236}">
                      <a16:creationId xmlns:a16="http://schemas.microsoft.com/office/drawing/2014/main" id="{188C444D-99DE-E55F-C036-E65EDBD30B09}"/>
                    </a:ext>
                  </a:extLst>
                </p:cNvPr>
                <p:cNvSpPr/>
                <p:nvPr/>
              </p:nvSpPr>
              <p:spPr>
                <a:xfrm>
                  <a:off x="1112659" y="1038330"/>
                  <a:ext cx="73520" cy="98829"/>
                </a:xfrm>
                <a:custGeom>
                  <a:avLst/>
                  <a:gdLst>
                    <a:gd name="connsiteX0" fmla="*/ 73521 w 73520"/>
                    <a:gd name="connsiteY0" fmla="*/ 98829 h 98829"/>
                    <a:gd name="connsiteX1" fmla="*/ 73521 w 73520"/>
                    <a:gd name="connsiteY1" fmla="*/ 78919 h 98829"/>
                    <a:gd name="connsiteX2" fmla="*/ 64929 w 73520"/>
                    <a:gd name="connsiteY2" fmla="*/ 55877 h 98829"/>
                    <a:gd name="connsiteX3" fmla="*/ 16523 w 73520"/>
                    <a:gd name="connsiteY3" fmla="*/ 0 h 98829"/>
                    <a:gd name="connsiteX4" fmla="*/ 9189 w 73520"/>
                    <a:gd name="connsiteY4" fmla="*/ 17422 h 98829"/>
                    <a:gd name="connsiteX5" fmla="*/ 0 w 73520"/>
                    <a:gd name="connsiteY5" fmla="*/ 90932 h 98829"/>
                    <a:gd name="connsiteX6" fmla="*/ 73521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73521" y="98829"/>
                      </a:moveTo>
                      <a:lnTo>
                        <a:pt x="73521" y="78919"/>
                      </a:lnTo>
                      <a:cubicBezTo>
                        <a:pt x="73521" y="70455"/>
                        <a:pt x="70470" y="62275"/>
                        <a:pt x="64929" y="55877"/>
                      </a:cubicBezTo>
                      <a:lnTo>
                        <a:pt x="16523" y="0"/>
                      </a:lnTo>
                      <a:cubicBezTo>
                        <a:pt x="12616" y="4945"/>
                        <a:pt x="10001" y="10920"/>
                        <a:pt x="9189" y="17422"/>
                      </a:cubicBezTo>
                      <a:lnTo>
                        <a:pt x="0" y="90932"/>
                      </a:lnTo>
                      <a:cubicBezTo>
                        <a:pt x="13991" y="91772"/>
                        <a:pt x="51208" y="96132"/>
                        <a:pt x="73521" y="98829"/>
                      </a:cubicBezTo>
                      <a:close/>
                    </a:path>
                  </a:pathLst>
                </a:custGeom>
                <a:solidFill>
                  <a:srgbClr val="26ABB4"/>
                </a:solidFill>
                <a:ln w="1088" cap="flat">
                  <a:noFill/>
                  <a:prstDash val="solid"/>
                  <a:miter/>
                </a:ln>
              </p:spPr>
              <p:txBody>
                <a:bodyPr rtlCol="0" anchor="ctr"/>
                <a:lstStyle/>
                <a:p>
                  <a:endParaRPr lang="en-US"/>
                </a:p>
              </p:txBody>
            </p:sp>
            <p:sp>
              <p:nvSpPr>
                <p:cNvPr id="259" name="Freihandform 258">
                  <a:extLst>
                    <a:ext uri="{FF2B5EF4-FFF2-40B4-BE49-F238E27FC236}">
                      <a16:creationId xmlns:a16="http://schemas.microsoft.com/office/drawing/2014/main" id="{C8BC088C-FD2C-E3EB-7958-D09892CD8EE4}"/>
                    </a:ext>
                  </a:extLst>
                </p:cNvPr>
                <p:cNvSpPr/>
                <p:nvPr/>
              </p:nvSpPr>
              <p:spPr>
                <a:xfrm>
                  <a:off x="1107121" y="1117489"/>
                  <a:ext cx="79058" cy="25787"/>
                </a:xfrm>
                <a:custGeom>
                  <a:avLst/>
                  <a:gdLst>
                    <a:gd name="connsiteX0" fmla="*/ 79059 w 79058"/>
                    <a:gd name="connsiteY0" fmla="*/ 8088 h 25787"/>
                    <a:gd name="connsiteX1" fmla="*/ 6551 w 79058"/>
                    <a:gd name="connsiteY1" fmla="*/ 32 h 25787"/>
                    <a:gd name="connsiteX2" fmla="*/ 830 w 79058"/>
                    <a:gd name="connsiteY2" fmla="*/ 4608 h 25787"/>
                    <a:gd name="connsiteX3" fmla="*/ 32 w 79058"/>
                    <a:gd name="connsiteY3" fmla="*/ 11795 h 25787"/>
                    <a:gd name="connsiteX4" fmla="*/ 4608 w 79058"/>
                    <a:gd name="connsiteY4" fmla="*/ 17515 h 25787"/>
                    <a:gd name="connsiteX5" fmla="*/ 79059 w 79058"/>
                    <a:gd name="connsiteY5" fmla="*/ 25787 h 25787"/>
                    <a:gd name="connsiteX6" fmla="*/ 79059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79059" y="8088"/>
                      </a:moveTo>
                      <a:lnTo>
                        <a:pt x="6551" y="32"/>
                      </a:lnTo>
                      <a:cubicBezTo>
                        <a:pt x="3707" y="-284"/>
                        <a:pt x="1147" y="1765"/>
                        <a:pt x="830" y="4608"/>
                      </a:cubicBezTo>
                      <a:lnTo>
                        <a:pt x="32" y="11795"/>
                      </a:lnTo>
                      <a:cubicBezTo>
                        <a:pt x="-284" y="14638"/>
                        <a:pt x="1765" y="17199"/>
                        <a:pt x="4608" y="17515"/>
                      </a:cubicBezTo>
                      <a:lnTo>
                        <a:pt x="79059" y="25787"/>
                      </a:lnTo>
                      <a:lnTo>
                        <a:pt x="79059" y="8088"/>
                      </a:lnTo>
                      <a:close/>
                    </a:path>
                  </a:pathLst>
                </a:custGeom>
                <a:solidFill>
                  <a:srgbClr val="97CCD2"/>
                </a:solidFill>
                <a:ln w="1088" cap="flat">
                  <a:noFill/>
                  <a:prstDash val="solid"/>
                  <a:miter/>
                </a:ln>
              </p:spPr>
              <p:txBody>
                <a:bodyPr rtlCol="0" anchor="ctr"/>
                <a:lstStyle/>
                <a:p>
                  <a:endParaRPr lang="en-US"/>
                </a:p>
              </p:txBody>
            </p:sp>
            <p:sp>
              <p:nvSpPr>
                <p:cNvPr id="260" name="Freihandform 259">
                  <a:extLst>
                    <a:ext uri="{FF2B5EF4-FFF2-40B4-BE49-F238E27FC236}">
                      <a16:creationId xmlns:a16="http://schemas.microsoft.com/office/drawing/2014/main" id="{B2ABB0F3-D168-D916-B846-56A920BBF295}"/>
                    </a:ext>
                  </a:extLst>
                </p:cNvPr>
                <p:cNvSpPr/>
                <p:nvPr/>
              </p:nvSpPr>
              <p:spPr>
                <a:xfrm>
                  <a:off x="1379720" y="1038330"/>
                  <a:ext cx="73520" cy="98829"/>
                </a:xfrm>
                <a:custGeom>
                  <a:avLst/>
                  <a:gdLst>
                    <a:gd name="connsiteX0" fmla="*/ 0 w 73520"/>
                    <a:gd name="connsiteY0" fmla="*/ 98829 h 98829"/>
                    <a:gd name="connsiteX1" fmla="*/ 0 w 73520"/>
                    <a:gd name="connsiteY1" fmla="*/ 78919 h 98829"/>
                    <a:gd name="connsiteX2" fmla="*/ 8592 w 73520"/>
                    <a:gd name="connsiteY2" fmla="*/ 55877 h 98829"/>
                    <a:gd name="connsiteX3" fmla="*/ 56998 w 73520"/>
                    <a:gd name="connsiteY3" fmla="*/ 0 h 98829"/>
                    <a:gd name="connsiteX4" fmla="*/ 64332 w 73520"/>
                    <a:gd name="connsiteY4" fmla="*/ 17422 h 98829"/>
                    <a:gd name="connsiteX5" fmla="*/ 73521 w 73520"/>
                    <a:gd name="connsiteY5" fmla="*/ 90932 h 98829"/>
                    <a:gd name="connsiteX6" fmla="*/ 0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0" y="98829"/>
                      </a:moveTo>
                      <a:lnTo>
                        <a:pt x="0" y="78919"/>
                      </a:lnTo>
                      <a:cubicBezTo>
                        <a:pt x="0" y="70455"/>
                        <a:pt x="3050" y="62275"/>
                        <a:pt x="8592" y="55877"/>
                      </a:cubicBezTo>
                      <a:lnTo>
                        <a:pt x="56998" y="0"/>
                      </a:lnTo>
                      <a:cubicBezTo>
                        <a:pt x="60904" y="4945"/>
                        <a:pt x="63519" y="10920"/>
                        <a:pt x="64332" y="17422"/>
                      </a:cubicBezTo>
                      <a:lnTo>
                        <a:pt x="73521" y="90932"/>
                      </a:lnTo>
                      <a:cubicBezTo>
                        <a:pt x="59529" y="91772"/>
                        <a:pt x="22311" y="96132"/>
                        <a:pt x="0" y="98829"/>
                      </a:cubicBezTo>
                      <a:close/>
                    </a:path>
                  </a:pathLst>
                </a:custGeom>
                <a:solidFill>
                  <a:schemeClr val="accent6"/>
                </a:solidFill>
                <a:ln w="1088" cap="flat">
                  <a:noFill/>
                  <a:prstDash val="solid"/>
                  <a:miter/>
                </a:ln>
              </p:spPr>
              <p:txBody>
                <a:bodyPr rtlCol="0" anchor="ctr"/>
                <a:lstStyle/>
                <a:p>
                  <a:endParaRPr lang="en-US"/>
                </a:p>
              </p:txBody>
            </p:sp>
            <p:sp>
              <p:nvSpPr>
                <p:cNvPr id="261" name="Freihandform 260">
                  <a:extLst>
                    <a:ext uri="{FF2B5EF4-FFF2-40B4-BE49-F238E27FC236}">
                      <a16:creationId xmlns:a16="http://schemas.microsoft.com/office/drawing/2014/main" id="{0C699C24-D698-BE19-DF6C-D1592C74A2C3}"/>
                    </a:ext>
                  </a:extLst>
                </p:cNvPr>
                <p:cNvSpPr/>
                <p:nvPr/>
              </p:nvSpPr>
              <p:spPr>
                <a:xfrm>
                  <a:off x="1379720" y="1117489"/>
                  <a:ext cx="79058" cy="25787"/>
                </a:xfrm>
                <a:custGeom>
                  <a:avLst/>
                  <a:gdLst>
                    <a:gd name="connsiteX0" fmla="*/ 0 w 79058"/>
                    <a:gd name="connsiteY0" fmla="*/ 8088 h 25787"/>
                    <a:gd name="connsiteX1" fmla="*/ 72508 w 79058"/>
                    <a:gd name="connsiteY1" fmla="*/ 32 h 25787"/>
                    <a:gd name="connsiteX2" fmla="*/ 78228 w 79058"/>
                    <a:gd name="connsiteY2" fmla="*/ 4608 h 25787"/>
                    <a:gd name="connsiteX3" fmla="*/ 79027 w 79058"/>
                    <a:gd name="connsiteY3" fmla="*/ 11795 h 25787"/>
                    <a:gd name="connsiteX4" fmla="*/ 74451 w 79058"/>
                    <a:gd name="connsiteY4" fmla="*/ 17515 h 25787"/>
                    <a:gd name="connsiteX5" fmla="*/ 0 w 79058"/>
                    <a:gd name="connsiteY5" fmla="*/ 25787 h 25787"/>
                    <a:gd name="connsiteX6" fmla="*/ 0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0" y="8088"/>
                      </a:moveTo>
                      <a:lnTo>
                        <a:pt x="72508" y="32"/>
                      </a:lnTo>
                      <a:cubicBezTo>
                        <a:pt x="75351" y="-284"/>
                        <a:pt x="77911" y="1765"/>
                        <a:pt x="78228" y="4608"/>
                      </a:cubicBezTo>
                      <a:lnTo>
                        <a:pt x="79027" y="11795"/>
                      </a:lnTo>
                      <a:cubicBezTo>
                        <a:pt x="79342" y="14638"/>
                        <a:pt x="77293" y="17199"/>
                        <a:pt x="74451" y="17515"/>
                      </a:cubicBezTo>
                      <a:lnTo>
                        <a:pt x="0" y="25787"/>
                      </a:lnTo>
                      <a:lnTo>
                        <a:pt x="0" y="8088"/>
                      </a:lnTo>
                      <a:close/>
                    </a:path>
                  </a:pathLst>
                </a:custGeom>
                <a:solidFill>
                  <a:schemeClr val="accent5"/>
                </a:solidFill>
                <a:ln w="1088" cap="flat">
                  <a:noFill/>
                  <a:prstDash val="solid"/>
                  <a:miter/>
                </a:ln>
              </p:spPr>
              <p:txBody>
                <a:bodyPr rtlCol="0" anchor="ctr"/>
                <a:lstStyle/>
                <a:p>
                  <a:endParaRPr lang="en-US"/>
                </a:p>
              </p:txBody>
            </p:sp>
            <p:sp>
              <p:nvSpPr>
                <p:cNvPr id="262" name="Freihandform 261">
                  <a:extLst>
                    <a:ext uri="{FF2B5EF4-FFF2-40B4-BE49-F238E27FC236}">
                      <a16:creationId xmlns:a16="http://schemas.microsoft.com/office/drawing/2014/main" id="{8BE79235-D3C5-94A7-993D-71AC143C8DF5}"/>
                    </a:ext>
                  </a:extLst>
                </p:cNvPr>
                <p:cNvSpPr/>
                <p:nvPr/>
              </p:nvSpPr>
              <p:spPr>
                <a:xfrm>
                  <a:off x="1133395" y="762129"/>
                  <a:ext cx="234718" cy="215089"/>
                </a:xfrm>
                <a:custGeom>
                  <a:avLst/>
                  <a:gdLst>
                    <a:gd name="connsiteX0" fmla="*/ 26392 w 234718"/>
                    <a:gd name="connsiteY0" fmla="*/ 0 h 215089"/>
                    <a:gd name="connsiteX1" fmla="*/ 26392 w 234718"/>
                    <a:gd name="connsiteY1" fmla="*/ 78076 h 215089"/>
                    <a:gd name="connsiteX2" fmla="*/ 0 w 234718"/>
                    <a:gd name="connsiteY2" fmla="*/ 104468 h 215089"/>
                    <a:gd name="connsiteX3" fmla="*/ 26392 w 234718"/>
                    <a:gd name="connsiteY3" fmla="*/ 130861 h 215089"/>
                    <a:gd name="connsiteX4" fmla="*/ 26392 w 234718"/>
                    <a:gd name="connsiteY4" fmla="*/ 139658 h 215089"/>
                    <a:gd name="connsiteX5" fmla="*/ 58874 w 234718"/>
                    <a:gd name="connsiteY5" fmla="*/ 188382 h 215089"/>
                    <a:gd name="connsiteX6" fmla="*/ 115716 w 234718"/>
                    <a:gd name="connsiteY6" fmla="*/ 212067 h 215089"/>
                    <a:gd name="connsiteX7" fmla="*/ 124213 w 234718"/>
                    <a:gd name="connsiteY7" fmla="*/ 215090 h 215089"/>
                    <a:gd name="connsiteX8" fmla="*/ 72573 w 234718"/>
                    <a:gd name="connsiteY8" fmla="*/ 170144 h 215089"/>
                    <a:gd name="connsiteX9" fmla="*/ 61581 w 234718"/>
                    <a:gd name="connsiteY9" fmla="*/ 141965 h 215089"/>
                    <a:gd name="connsiteX10" fmla="*/ 61581 w 234718"/>
                    <a:gd name="connsiteY10" fmla="*/ 42637 h 215089"/>
                    <a:gd name="connsiteX11" fmla="*/ 85535 w 234718"/>
                    <a:gd name="connsiteY11" fmla="*/ 30857 h 215089"/>
                    <a:gd name="connsiteX12" fmla="*/ 101169 w 234718"/>
                    <a:gd name="connsiteY12" fmla="*/ 34090 h 215089"/>
                    <a:gd name="connsiteX13" fmla="*/ 131215 w 234718"/>
                    <a:gd name="connsiteY13" fmla="*/ 20007 h 215089"/>
                    <a:gd name="connsiteX14" fmla="*/ 149555 w 234718"/>
                    <a:gd name="connsiteY14" fmla="*/ 25292 h 215089"/>
                    <a:gd name="connsiteX15" fmla="*/ 172973 w 234718"/>
                    <a:gd name="connsiteY15" fmla="*/ 16194 h 215089"/>
                    <a:gd name="connsiteX16" fmla="*/ 197940 w 234718"/>
                    <a:gd name="connsiteY16" fmla="*/ 25292 h 215089"/>
                    <a:gd name="connsiteX17" fmla="*/ 234719 w 234718"/>
                    <a:gd name="connsiteY17" fmla="*/ 0 h 215089"/>
                    <a:gd name="connsiteX18" fmla="*/ 26392 w 234718"/>
                    <a:gd name="connsiteY18" fmla="*/ 0 h 2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718" h="215089">
                      <a:moveTo>
                        <a:pt x="26392" y="0"/>
                      </a:moveTo>
                      <a:lnTo>
                        <a:pt x="26392" y="78076"/>
                      </a:lnTo>
                      <a:cubicBezTo>
                        <a:pt x="11816" y="78076"/>
                        <a:pt x="0" y="89892"/>
                        <a:pt x="0" y="104468"/>
                      </a:cubicBezTo>
                      <a:cubicBezTo>
                        <a:pt x="0" y="119045"/>
                        <a:pt x="11816" y="130861"/>
                        <a:pt x="26392" y="130861"/>
                      </a:cubicBezTo>
                      <a:lnTo>
                        <a:pt x="26392" y="139658"/>
                      </a:lnTo>
                      <a:cubicBezTo>
                        <a:pt x="26392" y="160967"/>
                        <a:pt x="39204" y="180186"/>
                        <a:pt x="58874" y="188382"/>
                      </a:cubicBezTo>
                      <a:lnTo>
                        <a:pt x="115716" y="212067"/>
                      </a:lnTo>
                      <a:cubicBezTo>
                        <a:pt x="118498" y="213226"/>
                        <a:pt x="121337" y="214224"/>
                        <a:pt x="124213" y="215090"/>
                      </a:cubicBezTo>
                      <a:cubicBezTo>
                        <a:pt x="99092" y="196713"/>
                        <a:pt x="82371" y="180648"/>
                        <a:pt x="72573" y="170144"/>
                      </a:cubicBezTo>
                      <a:cubicBezTo>
                        <a:pt x="65445" y="162501"/>
                        <a:pt x="61581" y="152416"/>
                        <a:pt x="61581" y="141965"/>
                      </a:cubicBezTo>
                      <a:lnTo>
                        <a:pt x="61581" y="42637"/>
                      </a:lnTo>
                      <a:cubicBezTo>
                        <a:pt x="70945" y="41594"/>
                        <a:pt x="79304" y="37268"/>
                        <a:pt x="85535" y="30857"/>
                      </a:cubicBezTo>
                      <a:cubicBezTo>
                        <a:pt x="90334" y="32924"/>
                        <a:pt x="95613" y="34090"/>
                        <a:pt x="101169" y="34090"/>
                      </a:cubicBezTo>
                      <a:cubicBezTo>
                        <a:pt x="113263" y="34090"/>
                        <a:pt x="123953" y="28552"/>
                        <a:pt x="131215" y="20007"/>
                      </a:cubicBezTo>
                      <a:cubicBezTo>
                        <a:pt x="136569" y="23299"/>
                        <a:pt x="142810" y="25292"/>
                        <a:pt x="149555" y="25292"/>
                      </a:cubicBezTo>
                      <a:cubicBezTo>
                        <a:pt x="158589" y="25292"/>
                        <a:pt x="166742" y="21789"/>
                        <a:pt x="172973" y="16194"/>
                      </a:cubicBezTo>
                      <a:cubicBezTo>
                        <a:pt x="179803" y="21793"/>
                        <a:pt x="188420" y="25292"/>
                        <a:pt x="197940" y="25292"/>
                      </a:cubicBezTo>
                      <a:cubicBezTo>
                        <a:pt x="214748" y="25292"/>
                        <a:pt x="229004" y="14785"/>
                        <a:pt x="234719" y="0"/>
                      </a:cubicBezTo>
                      <a:lnTo>
                        <a:pt x="26392" y="0"/>
                      </a:lnTo>
                      <a:close/>
                    </a:path>
                  </a:pathLst>
                </a:custGeom>
                <a:solidFill>
                  <a:srgbClr val="C38762"/>
                </a:solidFill>
                <a:ln w="1088" cap="flat">
                  <a:noFill/>
                  <a:prstDash val="solid"/>
                  <a:miter/>
                </a:ln>
              </p:spPr>
              <p:txBody>
                <a:bodyPr rtlCol="0" anchor="ctr"/>
                <a:lstStyle/>
                <a:p>
                  <a:endParaRPr lang="en-US"/>
                </a:p>
              </p:txBody>
            </p:sp>
            <p:sp>
              <p:nvSpPr>
                <p:cNvPr id="263" name="Freihandform 262">
                  <a:extLst>
                    <a:ext uri="{FF2B5EF4-FFF2-40B4-BE49-F238E27FC236}">
                      <a16:creationId xmlns:a16="http://schemas.microsoft.com/office/drawing/2014/main" id="{2F53B94B-177B-41FC-DC8C-0E17D6B2BB71}"/>
                    </a:ext>
                  </a:extLst>
                </p:cNvPr>
                <p:cNvSpPr/>
                <p:nvPr/>
              </p:nvSpPr>
              <p:spPr>
                <a:xfrm>
                  <a:off x="1133395" y="699448"/>
                  <a:ext cx="299109" cy="123162"/>
                </a:xfrm>
                <a:custGeom>
                  <a:avLst/>
                  <a:gdLst>
                    <a:gd name="connsiteX0" fmla="*/ 272718 w 299109"/>
                    <a:gd name="connsiteY0" fmla="*/ 70379 h 123162"/>
                    <a:gd name="connsiteX1" fmla="*/ 271050 w 299109"/>
                    <a:gd name="connsiteY1" fmla="*/ 70547 h 123162"/>
                    <a:gd name="connsiteX2" fmla="*/ 272718 w 299109"/>
                    <a:gd name="connsiteY2" fmla="*/ 61581 h 123162"/>
                    <a:gd name="connsiteX3" fmla="*/ 246326 w 299109"/>
                    <a:gd name="connsiteY3" fmla="*/ 35189 h 123162"/>
                    <a:gd name="connsiteX4" fmla="*/ 237256 w 299109"/>
                    <a:gd name="connsiteY4" fmla="*/ 36889 h 123162"/>
                    <a:gd name="connsiteX5" fmla="*/ 197940 w 299109"/>
                    <a:gd name="connsiteY5" fmla="*/ 0 h 123162"/>
                    <a:gd name="connsiteX6" fmla="*/ 160089 w 299109"/>
                    <a:gd name="connsiteY6" fmla="*/ 28608 h 123162"/>
                    <a:gd name="connsiteX7" fmla="*/ 149555 w 299109"/>
                    <a:gd name="connsiteY7" fmla="*/ 26392 h 123162"/>
                    <a:gd name="connsiteX8" fmla="*/ 126651 w 299109"/>
                    <a:gd name="connsiteY8" fmla="*/ 39907 h 123162"/>
                    <a:gd name="connsiteX9" fmla="*/ 101171 w 299109"/>
                    <a:gd name="connsiteY9" fmla="*/ 26392 h 123162"/>
                    <a:gd name="connsiteX10" fmla="*/ 73009 w 299109"/>
                    <a:gd name="connsiteY10" fmla="*/ 44811 h 123162"/>
                    <a:gd name="connsiteX11" fmla="*/ 52785 w 299109"/>
                    <a:gd name="connsiteY11" fmla="*/ 35189 h 123162"/>
                    <a:gd name="connsiteX12" fmla="*/ 29879 w 299109"/>
                    <a:gd name="connsiteY12" fmla="*/ 48478 h 123162"/>
                    <a:gd name="connsiteX13" fmla="*/ 28042 w 299109"/>
                    <a:gd name="connsiteY13" fmla="*/ 48385 h 123162"/>
                    <a:gd name="connsiteX14" fmla="*/ 9897 w 299109"/>
                    <a:gd name="connsiteY14" fmla="*/ 66530 h 123162"/>
                    <a:gd name="connsiteX15" fmla="*/ 11873 w 299109"/>
                    <a:gd name="connsiteY15" fmla="*/ 74735 h 123162"/>
                    <a:gd name="connsiteX16" fmla="*/ 0 w 299109"/>
                    <a:gd name="connsiteY16" fmla="*/ 96771 h 123162"/>
                    <a:gd name="connsiteX17" fmla="*/ 26392 w 299109"/>
                    <a:gd name="connsiteY17" fmla="*/ 123163 h 123162"/>
                    <a:gd name="connsiteX18" fmla="*/ 52784 w 299109"/>
                    <a:gd name="connsiteY18" fmla="*/ 96771 h 123162"/>
                    <a:gd name="connsiteX19" fmla="*/ 51116 w 299109"/>
                    <a:gd name="connsiteY19" fmla="*/ 87805 h 123162"/>
                    <a:gd name="connsiteX20" fmla="*/ 52784 w 299109"/>
                    <a:gd name="connsiteY20" fmla="*/ 87973 h 123162"/>
                    <a:gd name="connsiteX21" fmla="*/ 75688 w 299109"/>
                    <a:gd name="connsiteY21" fmla="*/ 74459 h 123162"/>
                    <a:gd name="connsiteX22" fmla="*/ 101169 w 299109"/>
                    <a:gd name="connsiteY22" fmla="*/ 87973 h 123162"/>
                    <a:gd name="connsiteX23" fmla="*/ 129331 w 299109"/>
                    <a:gd name="connsiteY23" fmla="*/ 69554 h 123162"/>
                    <a:gd name="connsiteX24" fmla="*/ 149555 w 299109"/>
                    <a:gd name="connsiteY24" fmla="*/ 79176 h 123162"/>
                    <a:gd name="connsiteX25" fmla="*/ 170815 w 299109"/>
                    <a:gd name="connsiteY25" fmla="*/ 68297 h 123162"/>
                    <a:gd name="connsiteX26" fmla="*/ 197940 w 299109"/>
                    <a:gd name="connsiteY26" fmla="*/ 79176 h 123162"/>
                    <a:gd name="connsiteX27" fmla="*/ 221752 w 299109"/>
                    <a:gd name="connsiteY27" fmla="*/ 71031 h 123162"/>
                    <a:gd name="connsiteX28" fmla="*/ 246326 w 299109"/>
                    <a:gd name="connsiteY28" fmla="*/ 87973 h 123162"/>
                    <a:gd name="connsiteX29" fmla="*/ 247994 w 299109"/>
                    <a:gd name="connsiteY29" fmla="*/ 87805 h 123162"/>
                    <a:gd name="connsiteX30" fmla="*/ 246326 w 299109"/>
                    <a:gd name="connsiteY30" fmla="*/ 96771 h 123162"/>
                    <a:gd name="connsiteX31" fmla="*/ 272718 w 299109"/>
                    <a:gd name="connsiteY31" fmla="*/ 123163 h 123162"/>
                    <a:gd name="connsiteX32" fmla="*/ 299110 w 299109"/>
                    <a:gd name="connsiteY32" fmla="*/ 96771 h 123162"/>
                    <a:gd name="connsiteX33" fmla="*/ 272718 w 299109"/>
                    <a:gd name="connsiteY33" fmla="*/ 70379 h 12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9109" h="123162">
                      <a:moveTo>
                        <a:pt x="272718" y="70379"/>
                      </a:moveTo>
                      <a:cubicBezTo>
                        <a:pt x="272146" y="70379"/>
                        <a:pt x="271613" y="70511"/>
                        <a:pt x="271050" y="70547"/>
                      </a:cubicBezTo>
                      <a:cubicBezTo>
                        <a:pt x="272070" y="67736"/>
                        <a:pt x="272718" y="64744"/>
                        <a:pt x="272718" y="61581"/>
                      </a:cubicBezTo>
                      <a:cubicBezTo>
                        <a:pt x="272718" y="47005"/>
                        <a:pt x="260902" y="35189"/>
                        <a:pt x="246326" y="35189"/>
                      </a:cubicBezTo>
                      <a:cubicBezTo>
                        <a:pt x="243125" y="35189"/>
                        <a:pt x="240095" y="35846"/>
                        <a:pt x="237256" y="36889"/>
                      </a:cubicBezTo>
                      <a:cubicBezTo>
                        <a:pt x="235845" y="16309"/>
                        <a:pt x="218880" y="0"/>
                        <a:pt x="197940" y="0"/>
                      </a:cubicBezTo>
                      <a:cubicBezTo>
                        <a:pt x="179913" y="0"/>
                        <a:pt x="164872" y="12124"/>
                        <a:pt x="160089" y="28608"/>
                      </a:cubicBezTo>
                      <a:cubicBezTo>
                        <a:pt x="156858" y="27197"/>
                        <a:pt x="153305" y="26392"/>
                        <a:pt x="149555" y="26392"/>
                      </a:cubicBezTo>
                      <a:cubicBezTo>
                        <a:pt x="139681" y="26392"/>
                        <a:pt x="131177" y="31878"/>
                        <a:pt x="126651" y="39907"/>
                      </a:cubicBezTo>
                      <a:cubicBezTo>
                        <a:pt x="121112" y="31753"/>
                        <a:pt x="111770" y="26392"/>
                        <a:pt x="101171" y="26392"/>
                      </a:cubicBezTo>
                      <a:cubicBezTo>
                        <a:pt x="88573" y="26392"/>
                        <a:pt x="77777" y="33978"/>
                        <a:pt x="73009" y="44811"/>
                      </a:cubicBezTo>
                      <a:cubicBezTo>
                        <a:pt x="68168" y="38981"/>
                        <a:pt x="60955" y="35189"/>
                        <a:pt x="52785" y="35189"/>
                      </a:cubicBezTo>
                      <a:cubicBezTo>
                        <a:pt x="42979" y="35189"/>
                        <a:pt x="34430" y="40540"/>
                        <a:pt x="29879" y="48478"/>
                      </a:cubicBezTo>
                      <a:cubicBezTo>
                        <a:pt x="29274" y="48417"/>
                        <a:pt x="28662" y="48385"/>
                        <a:pt x="28042" y="48385"/>
                      </a:cubicBezTo>
                      <a:cubicBezTo>
                        <a:pt x="18020" y="48385"/>
                        <a:pt x="9897" y="56509"/>
                        <a:pt x="9897" y="66530"/>
                      </a:cubicBezTo>
                      <a:cubicBezTo>
                        <a:pt x="9897" y="69486"/>
                        <a:pt x="10618" y="72268"/>
                        <a:pt x="11873" y="74735"/>
                      </a:cubicBezTo>
                      <a:cubicBezTo>
                        <a:pt x="4722" y="79455"/>
                        <a:pt x="0" y="87560"/>
                        <a:pt x="0" y="96771"/>
                      </a:cubicBezTo>
                      <a:cubicBezTo>
                        <a:pt x="0" y="111347"/>
                        <a:pt x="11816" y="123163"/>
                        <a:pt x="26392" y="123163"/>
                      </a:cubicBezTo>
                      <a:cubicBezTo>
                        <a:pt x="40968" y="123163"/>
                        <a:pt x="52784" y="111347"/>
                        <a:pt x="52784" y="96771"/>
                      </a:cubicBezTo>
                      <a:cubicBezTo>
                        <a:pt x="52784" y="93608"/>
                        <a:pt x="52136" y="90616"/>
                        <a:pt x="51116" y="87805"/>
                      </a:cubicBezTo>
                      <a:cubicBezTo>
                        <a:pt x="51679" y="87841"/>
                        <a:pt x="52213" y="87973"/>
                        <a:pt x="52784" y="87973"/>
                      </a:cubicBezTo>
                      <a:cubicBezTo>
                        <a:pt x="62658" y="87973"/>
                        <a:pt x="71163" y="82487"/>
                        <a:pt x="75688" y="74459"/>
                      </a:cubicBezTo>
                      <a:cubicBezTo>
                        <a:pt x="81227" y="82613"/>
                        <a:pt x="90571" y="87973"/>
                        <a:pt x="101169" y="87973"/>
                      </a:cubicBezTo>
                      <a:cubicBezTo>
                        <a:pt x="113767" y="87973"/>
                        <a:pt x="124563" y="80388"/>
                        <a:pt x="129331" y="69554"/>
                      </a:cubicBezTo>
                      <a:cubicBezTo>
                        <a:pt x="134172" y="75384"/>
                        <a:pt x="141383" y="79176"/>
                        <a:pt x="149555" y="79176"/>
                      </a:cubicBezTo>
                      <a:cubicBezTo>
                        <a:pt x="158312" y="79176"/>
                        <a:pt x="166014" y="74863"/>
                        <a:pt x="170815" y="68297"/>
                      </a:cubicBezTo>
                      <a:cubicBezTo>
                        <a:pt x="177908" y="74998"/>
                        <a:pt x="187413" y="79176"/>
                        <a:pt x="197940" y="79176"/>
                      </a:cubicBezTo>
                      <a:cubicBezTo>
                        <a:pt x="206921" y="79176"/>
                        <a:pt x="215109" y="76071"/>
                        <a:pt x="221752" y="71031"/>
                      </a:cubicBezTo>
                      <a:cubicBezTo>
                        <a:pt x="225561" y="80923"/>
                        <a:pt x="235090" y="87973"/>
                        <a:pt x="246326" y="87973"/>
                      </a:cubicBezTo>
                      <a:cubicBezTo>
                        <a:pt x="246897" y="87973"/>
                        <a:pt x="247431" y="87841"/>
                        <a:pt x="247994" y="87805"/>
                      </a:cubicBezTo>
                      <a:cubicBezTo>
                        <a:pt x="246973" y="90616"/>
                        <a:pt x="246326" y="93608"/>
                        <a:pt x="246326" y="96771"/>
                      </a:cubicBezTo>
                      <a:cubicBezTo>
                        <a:pt x="246326" y="111347"/>
                        <a:pt x="258142" y="123163"/>
                        <a:pt x="272718" y="123163"/>
                      </a:cubicBezTo>
                      <a:cubicBezTo>
                        <a:pt x="287294" y="123163"/>
                        <a:pt x="299110" y="111347"/>
                        <a:pt x="299110" y="96771"/>
                      </a:cubicBezTo>
                      <a:cubicBezTo>
                        <a:pt x="299110" y="82195"/>
                        <a:pt x="287294" y="70379"/>
                        <a:pt x="272718" y="70379"/>
                      </a:cubicBezTo>
                      <a:close/>
                    </a:path>
                  </a:pathLst>
                </a:custGeom>
                <a:solidFill>
                  <a:srgbClr val="623F33"/>
                </a:solidFill>
                <a:ln w="1088" cap="flat">
                  <a:noFill/>
                  <a:prstDash val="solid"/>
                  <a:miter/>
                </a:ln>
              </p:spPr>
              <p:txBody>
                <a:bodyPr rtlCol="0" anchor="ctr"/>
                <a:lstStyle/>
                <a:p>
                  <a:endParaRPr lang="en-US"/>
                </a:p>
              </p:txBody>
            </p:sp>
          </p:grpSp>
          <p:grpSp>
            <p:nvGrpSpPr>
              <p:cNvPr id="228" name="Grafik 59">
                <a:extLst>
                  <a:ext uri="{FF2B5EF4-FFF2-40B4-BE49-F238E27FC236}">
                    <a16:creationId xmlns:a16="http://schemas.microsoft.com/office/drawing/2014/main" id="{E821A9F4-CDBD-125F-ABCA-1BC5594BD161}"/>
                  </a:ext>
                </a:extLst>
              </p:cNvPr>
              <p:cNvGrpSpPr/>
              <p:nvPr/>
            </p:nvGrpSpPr>
            <p:grpSpPr>
              <a:xfrm>
                <a:off x="896563" y="663777"/>
                <a:ext cx="326803" cy="510246"/>
                <a:chOff x="2414340" y="662749"/>
                <a:chExt cx="329556" cy="514545"/>
              </a:xfrm>
            </p:grpSpPr>
            <p:sp>
              <p:nvSpPr>
                <p:cNvPr id="229" name="Freihandform 228">
                  <a:extLst>
                    <a:ext uri="{FF2B5EF4-FFF2-40B4-BE49-F238E27FC236}">
                      <a16:creationId xmlns:a16="http://schemas.microsoft.com/office/drawing/2014/main" id="{BF8D0498-EC53-CFB7-08F3-A9CA185D0F63}"/>
                    </a:ext>
                  </a:extLst>
                </p:cNvPr>
                <p:cNvSpPr/>
                <p:nvPr/>
              </p:nvSpPr>
              <p:spPr>
                <a:xfrm>
                  <a:off x="2414340" y="760334"/>
                  <a:ext cx="329556" cy="416958"/>
                </a:xfrm>
                <a:custGeom>
                  <a:avLst/>
                  <a:gdLst>
                    <a:gd name="connsiteX0" fmla="*/ 329319 w 329556"/>
                    <a:gd name="connsiteY0" fmla="*/ 386827 h 416958"/>
                    <a:gd name="connsiteX1" fmla="*/ 326010 w 329556"/>
                    <a:gd name="connsiteY1" fmla="*/ 362005 h 416958"/>
                    <a:gd name="connsiteX2" fmla="*/ 318755 w 329556"/>
                    <a:gd name="connsiteY2" fmla="*/ 307593 h 416958"/>
                    <a:gd name="connsiteX3" fmla="*/ 294051 w 329556"/>
                    <a:gd name="connsiteY3" fmla="*/ 273500 h 416958"/>
                    <a:gd name="connsiteX4" fmla="*/ 259829 w 329556"/>
                    <a:gd name="connsiteY4" fmla="*/ 257000 h 416958"/>
                    <a:gd name="connsiteX5" fmla="*/ 250968 w 329556"/>
                    <a:gd name="connsiteY5" fmla="*/ 260110 h 416958"/>
                    <a:gd name="connsiteX6" fmla="*/ 230140 w 329556"/>
                    <a:gd name="connsiteY6" fmla="*/ 252446 h 416958"/>
                    <a:gd name="connsiteX7" fmla="*/ 218009 w 329556"/>
                    <a:gd name="connsiteY7" fmla="*/ 235613 h 416958"/>
                    <a:gd name="connsiteX8" fmla="*/ 218009 w 329556"/>
                    <a:gd name="connsiteY8" fmla="*/ 207001 h 416958"/>
                    <a:gd name="connsiteX9" fmla="*/ 256223 w 329556"/>
                    <a:gd name="connsiteY9" fmla="*/ 191078 h 416958"/>
                    <a:gd name="connsiteX10" fmla="*/ 288978 w 329556"/>
                    <a:gd name="connsiteY10" fmla="*/ 141943 h 416958"/>
                    <a:gd name="connsiteX11" fmla="*/ 288978 w 329556"/>
                    <a:gd name="connsiteY11" fmla="*/ 133072 h 416958"/>
                    <a:gd name="connsiteX12" fmla="*/ 315592 w 329556"/>
                    <a:gd name="connsiteY12" fmla="*/ 106457 h 416958"/>
                    <a:gd name="connsiteX13" fmla="*/ 288978 w 329556"/>
                    <a:gd name="connsiteY13" fmla="*/ 79843 h 416958"/>
                    <a:gd name="connsiteX14" fmla="*/ 288978 w 329556"/>
                    <a:gd name="connsiteY14" fmla="*/ 62100 h 416958"/>
                    <a:gd name="connsiteX15" fmla="*/ 244621 w 329556"/>
                    <a:gd name="connsiteY15" fmla="*/ 0 h 416958"/>
                    <a:gd name="connsiteX16" fmla="*/ 84935 w 329556"/>
                    <a:gd name="connsiteY16" fmla="*/ 0 h 416958"/>
                    <a:gd name="connsiteX17" fmla="*/ 40577 w 329556"/>
                    <a:gd name="connsiteY17" fmla="*/ 62100 h 416958"/>
                    <a:gd name="connsiteX18" fmla="*/ 40577 w 329556"/>
                    <a:gd name="connsiteY18" fmla="*/ 79843 h 416958"/>
                    <a:gd name="connsiteX19" fmla="*/ 13963 w 329556"/>
                    <a:gd name="connsiteY19" fmla="*/ 106457 h 416958"/>
                    <a:gd name="connsiteX20" fmla="*/ 40577 w 329556"/>
                    <a:gd name="connsiteY20" fmla="*/ 133072 h 416958"/>
                    <a:gd name="connsiteX21" fmla="*/ 40577 w 329556"/>
                    <a:gd name="connsiteY21" fmla="*/ 141943 h 416958"/>
                    <a:gd name="connsiteX22" fmla="*/ 73333 w 329556"/>
                    <a:gd name="connsiteY22" fmla="*/ 191078 h 416958"/>
                    <a:gd name="connsiteX23" fmla="*/ 111549 w 329556"/>
                    <a:gd name="connsiteY23" fmla="*/ 207001 h 416958"/>
                    <a:gd name="connsiteX24" fmla="*/ 111549 w 329556"/>
                    <a:gd name="connsiteY24" fmla="*/ 235612 h 416958"/>
                    <a:gd name="connsiteX25" fmla="*/ 99417 w 329556"/>
                    <a:gd name="connsiteY25" fmla="*/ 252445 h 416958"/>
                    <a:gd name="connsiteX26" fmla="*/ 78589 w 329556"/>
                    <a:gd name="connsiteY26" fmla="*/ 260109 h 416958"/>
                    <a:gd name="connsiteX27" fmla="*/ 69729 w 329556"/>
                    <a:gd name="connsiteY27" fmla="*/ 256999 h 416958"/>
                    <a:gd name="connsiteX28" fmla="*/ 35506 w 329556"/>
                    <a:gd name="connsiteY28" fmla="*/ 273499 h 416958"/>
                    <a:gd name="connsiteX29" fmla="*/ 10803 w 329556"/>
                    <a:gd name="connsiteY29" fmla="*/ 307592 h 416958"/>
                    <a:gd name="connsiteX30" fmla="*/ 4142 w 329556"/>
                    <a:gd name="connsiteY30" fmla="*/ 357546 h 416958"/>
                    <a:gd name="connsiteX31" fmla="*/ 238 w 329556"/>
                    <a:gd name="connsiteY31" fmla="*/ 386826 h 416958"/>
                    <a:gd name="connsiteX32" fmla="*/ 26619 w 329556"/>
                    <a:gd name="connsiteY32" fmla="*/ 416958 h 416958"/>
                    <a:gd name="connsiteX33" fmla="*/ 26619 w 329556"/>
                    <a:gd name="connsiteY33" fmla="*/ 416958 h 416958"/>
                    <a:gd name="connsiteX34" fmla="*/ 302937 w 329556"/>
                    <a:gd name="connsiteY34" fmla="*/ 416958 h 416958"/>
                    <a:gd name="connsiteX35" fmla="*/ 302937 w 329556"/>
                    <a:gd name="connsiteY35" fmla="*/ 416958 h 416958"/>
                    <a:gd name="connsiteX36" fmla="*/ 329319 w 329556"/>
                    <a:gd name="connsiteY36" fmla="*/ 386827 h 4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56" h="416958">
                      <a:moveTo>
                        <a:pt x="329319" y="386827"/>
                      </a:moveTo>
                      <a:lnTo>
                        <a:pt x="326010" y="362005"/>
                      </a:lnTo>
                      <a:lnTo>
                        <a:pt x="318755" y="307593"/>
                      </a:lnTo>
                      <a:cubicBezTo>
                        <a:pt x="316782" y="292796"/>
                        <a:pt x="307498" y="279983"/>
                        <a:pt x="294051" y="273500"/>
                      </a:cubicBezTo>
                      <a:lnTo>
                        <a:pt x="259829" y="257000"/>
                      </a:lnTo>
                      <a:cubicBezTo>
                        <a:pt x="256498" y="255395"/>
                        <a:pt x="252619" y="256852"/>
                        <a:pt x="250968" y="260110"/>
                      </a:cubicBezTo>
                      <a:lnTo>
                        <a:pt x="230140" y="252446"/>
                      </a:lnTo>
                      <a:cubicBezTo>
                        <a:pt x="222895" y="250031"/>
                        <a:pt x="218009" y="243251"/>
                        <a:pt x="218009" y="235613"/>
                      </a:cubicBezTo>
                      <a:lnTo>
                        <a:pt x="218009" y="207001"/>
                      </a:lnTo>
                      <a:lnTo>
                        <a:pt x="256223" y="191078"/>
                      </a:lnTo>
                      <a:cubicBezTo>
                        <a:pt x="276058" y="182813"/>
                        <a:pt x="288978" y="163432"/>
                        <a:pt x="288978" y="141943"/>
                      </a:cubicBezTo>
                      <a:lnTo>
                        <a:pt x="288978" y="133072"/>
                      </a:lnTo>
                      <a:cubicBezTo>
                        <a:pt x="303677" y="133072"/>
                        <a:pt x="315592" y="121156"/>
                        <a:pt x="315592" y="106457"/>
                      </a:cubicBezTo>
                      <a:cubicBezTo>
                        <a:pt x="315592" y="91758"/>
                        <a:pt x="303677" y="79843"/>
                        <a:pt x="288978" y="79843"/>
                      </a:cubicBezTo>
                      <a:lnTo>
                        <a:pt x="288978" y="62100"/>
                      </a:lnTo>
                      <a:cubicBezTo>
                        <a:pt x="288978" y="37602"/>
                        <a:pt x="269118" y="0"/>
                        <a:pt x="244621" y="0"/>
                      </a:cubicBezTo>
                      <a:lnTo>
                        <a:pt x="84935" y="0"/>
                      </a:lnTo>
                      <a:cubicBezTo>
                        <a:pt x="60437" y="0"/>
                        <a:pt x="40577" y="37602"/>
                        <a:pt x="40577" y="62100"/>
                      </a:cubicBezTo>
                      <a:lnTo>
                        <a:pt x="40577" y="79843"/>
                      </a:lnTo>
                      <a:cubicBezTo>
                        <a:pt x="25878" y="79843"/>
                        <a:pt x="13963" y="91758"/>
                        <a:pt x="13963" y="106457"/>
                      </a:cubicBezTo>
                      <a:cubicBezTo>
                        <a:pt x="13963" y="121156"/>
                        <a:pt x="25878" y="133072"/>
                        <a:pt x="40577" y="133072"/>
                      </a:cubicBezTo>
                      <a:lnTo>
                        <a:pt x="40577" y="141943"/>
                      </a:lnTo>
                      <a:cubicBezTo>
                        <a:pt x="40577" y="163431"/>
                        <a:pt x="53498" y="182812"/>
                        <a:pt x="73333" y="191078"/>
                      </a:cubicBezTo>
                      <a:lnTo>
                        <a:pt x="111549" y="207001"/>
                      </a:lnTo>
                      <a:lnTo>
                        <a:pt x="111549" y="235612"/>
                      </a:lnTo>
                      <a:cubicBezTo>
                        <a:pt x="111549" y="243250"/>
                        <a:pt x="106662" y="250030"/>
                        <a:pt x="99417" y="252445"/>
                      </a:cubicBezTo>
                      <a:lnTo>
                        <a:pt x="78589" y="260109"/>
                      </a:lnTo>
                      <a:cubicBezTo>
                        <a:pt x="76938" y="256851"/>
                        <a:pt x="73059" y="255395"/>
                        <a:pt x="69729" y="256999"/>
                      </a:cubicBezTo>
                      <a:lnTo>
                        <a:pt x="35506" y="273499"/>
                      </a:lnTo>
                      <a:cubicBezTo>
                        <a:pt x="22059" y="279983"/>
                        <a:pt x="12775" y="292794"/>
                        <a:pt x="10803" y="307592"/>
                      </a:cubicBezTo>
                      <a:lnTo>
                        <a:pt x="4142" y="357546"/>
                      </a:lnTo>
                      <a:lnTo>
                        <a:pt x="238" y="386826"/>
                      </a:lnTo>
                      <a:cubicBezTo>
                        <a:pt x="-1889" y="402782"/>
                        <a:pt x="10523" y="416958"/>
                        <a:pt x="26619" y="416958"/>
                      </a:cubicBezTo>
                      <a:lnTo>
                        <a:pt x="26619" y="416958"/>
                      </a:lnTo>
                      <a:lnTo>
                        <a:pt x="302937" y="416958"/>
                      </a:lnTo>
                      <a:lnTo>
                        <a:pt x="302937" y="416958"/>
                      </a:lnTo>
                      <a:cubicBezTo>
                        <a:pt x="319033" y="416958"/>
                        <a:pt x="331446" y="402782"/>
                        <a:pt x="329319" y="386827"/>
                      </a:cubicBezTo>
                      <a:close/>
                    </a:path>
                  </a:pathLst>
                </a:custGeom>
                <a:solidFill>
                  <a:srgbClr val="FFD7A3"/>
                </a:solidFill>
                <a:ln w="1109" cap="flat">
                  <a:noFill/>
                  <a:prstDash val="solid"/>
                  <a:miter/>
                </a:ln>
              </p:spPr>
              <p:txBody>
                <a:bodyPr rtlCol="0" anchor="ctr"/>
                <a:lstStyle/>
                <a:p>
                  <a:endParaRPr lang="en-US"/>
                </a:p>
              </p:txBody>
            </p:sp>
            <p:sp>
              <p:nvSpPr>
                <p:cNvPr id="230" name="Freihandform 229">
                  <a:extLst>
                    <a:ext uri="{FF2B5EF4-FFF2-40B4-BE49-F238E27FC236}">
                      <a16:creationId xmlns:a16="http://schemas.microsoft.com/office/drawing/2014/main" id="{11DCBD74-476C-C0ED-5FB4-E406F53B3B65}"/>
                    </a:ext>
                  </a:extLst>
                </p:cNvPr>
                <p:cNvSpPr/>
                <p:nvPr/>
              </p:nvSpPr>
              <p:spPr>
                <a:xfrm>
                  <a:off x="2517292" y="966596"/>
                  <a:ext cx="115053" cy="46414"/>
                </a:xfrm>
                <a:custGeom>
                  <a:avLst/>
                  <a:gdLst>
                    <a:gd name="connsiteX0" fmla="*/ 115054 w 115053"/>
                    <a:gd name="connsiteY0" fmla="*/ 0 h 46414"/>
                    <a:gd name="connsiteX1" fmla="*/ 8596 w 115053"/>
                    <a:gd name="connsiteY1" fmla="*/ 0 h 46414"/>
                    <a:gd name="connsiteX2" fmla="*/ 8596 w 115053"/>
                    <a:gd name="connsiteY2" fmla="*/ 29352 h 46414"/>
                    <a:gd name="connsiteX3" fmla="*/ 0 w 115053"/>
                    <a:gd name="connsiteY3" fmla="*/ 44546 h 46414"/>
                    <a:gd name="connsiteX4" fmla="*/ 115054 w 115053"/>
                    <a:gd name="connsiteY4" fmla="*/ 0 h 4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3" h="46414">
                      <a:moveTo>
                        <a:pt x="115054" y="0"/>
                      </a:moveTo>
                      <a:lnTo>
                        <a:pt x="8596" y="0"/>
                      </a:lnTo>
                      <a:lnTo>
                        <a:pt x="8596" y="29352"/>
                      </a:lnTo>
                      <a:cubicBezTo>
                        <a:pt x="8596" y="35665"/>
                        <a:pt x="5251" y="41386"/>
                        <a:pt x="0" y="44546"/>
                      </a:cubicBezTo>
                      <a:cubicBezTo>
                        <a:pt x="74215" y="57367"/>
                        <a:pt x="115054" y="0"/>
                        <a:pt x="115054" y="0"/>
                      </a:cubicBezTo>
                      <a:close/>
                    </a:path>
                  </a:pathLst>
                </a:custGeom>
                <a:solidFill>
                  <a:srgbClr val="FDC88E"/>
                </a:solidFill>
                <a:ln w="1109" cap="flat">
                  <a:noFill/>
                  <a:prstDash val="solid"/>
                  <a:miter/>
                </a:ln>
              </p:spPr>
              <p:txBody>
                <a:bodyPr rtlCol="0" anchor="ctr"/>
                <a:lstStyle/>
                <a:p>
                  <a:endParaRPr lang="en-US"/>
                </a:p>
              </p:txBody>
            </p:sp>
            <p:sp>
              <p:nvSpPr>
                <p:cNvPr id="231" name="Freihandform 230">
                  <a:extLst>
                    <a:ext uri="{FF2B5EF4-FFF2-40B4-BE49-F238E27FC236}">
                      <a16:creationId xmlns:a16="http://schemas.microsoft.com/office/drawing/2014/main" id="{BA8C69B5-CAB4-49BB-C662-124C850B2E94}"/>
                    </a:ext>
                  </a:extLst>
                </p:cNvPr>
                <p:cNvSpPr/>
                <p:nvPr/>
              </p:nvSpPr>
              <p:spPr>
                <a:xfrm>
                  <a:off x="2464974" y="1016543"/>
                  <a:ext cx="228367" cy="95322"/>
                </a:xfrm>
                <a:custGeom>
                  <a:avLst/>
                  <a:gdLst>
                    <a:gd name="connsiteX0" fmla="*/ 189736 w 228367"/>
                    <a:gd name="connsiteY0" fmla="*/ 0 h 95322"/>
                    <a:gd name="connsiteX1" fmla="*/ 114143 w 228367"/>
                    <a:gd name="connsiteY1" fmla="*/ 54292 h 95322"/>
                    <a:gd name="connsiteX2" fmla="*/ 38551 w 228367"/>
                    <a:gd name="connsiteY2" fmla="*/ 0 h 95322"/>
                    <a:gd name="connsiteX3" fmla="*/ 0 w 228367"/>
                    <a:gd name="connsiteY3" fmla="*/ 14293 h 95322"/>
                    <a:gd name="connsiteX4" fmla="*/ 114143 w 228367"/>
                    <a:gd name="connsiteY4" fmla="*/ 95323 h 95322"/>
                    <a:gd name="connsiteX5" fmla="*/ 228368 w 228367"/>
                    <a:gd name="connsiteY5" fmla="*/ 14062 h 95322"/>
                    <a:gd name="connsiteX6" fmla="*/ 189736 w 228367"/>
                    <a:gd name="connsiteY6" fmla="*/ 0 h 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67" h="95322">
                      <a:moveTo>
                        <a:pt x="189736" y="0"/>
                      </a:moveTo>
                      <a:cubicBezTo>
                        <a:pt x="179072" y="31549"/>
                        <a:pt x="149293" y="54292"/>
                        <a:pt x="114143" y="54292"/>
                      </a:cubicBezTo>
                      <a:cubicBezTo>
                        <a:pt x="78994" y="54292"/>
                        <a:pt x="49215" y="31548"/>
                        <a:pt x="38551" y="0"/>
                      </a:cubicBezTo>
                      <a:lnTo>
                        <a:pt x="0" y="14293"/>
                      </a:lnTo>
                      <a:cubicBezTo>
                        <a:pt x="16468" y="61471"/>
                        <a:pt x="61349" y="95323"/>
                        <a:pt x="114143" y="95323"/>
                      </a:cubicBezTo>
                      <a:cubicBezTo>
                        <a:pt x="167024" y="95323"/>
                        <a:pt x="211967" y="61362"/>
                        <a:pt x="228368" y="14062"/>
                      </a:cubicBezTo>
                      <a:lnTo>
                        <a:pt x="189736" y="0"/>
                      </a:lnTo>
                      <a:close/>
                    </a:path>
                  </a:pathLst>
                </a:custGeom>
                <a:solidFill>
                  <a:schemeClr val="accent6"/>
                </a:solidFill>
                <a:ln w="1109" cap="flat">
                  <a:noFill/>
                  <a:prstDash val="solid"/>
                  <a:miter/>
                </a:ln>
              </p:spPr>
              <p:txBody>
                <a:bodyPr rtlCol="0" anchor="ctr"/>
                <a:lstStyle/>
                <a:p>
                  <a:endParaRPr lang="en-US"/>
                </a:p>
              </p:txBody>
            </p:sp>
            <p:sp>
              <p:nvSpPr>
                <p:cNvPr id="232" name="Freihandform 231">
                  <a:extLst>
                    <a:ext uri="{FF2B5EF4-FFF2-40B4-BE49-F238E27FC236}">
                      <a16:creationId xmlns:a16="http://schemas.microsoft.com/office/drawing/2014/main" id="{80340854-78D8-F878-0899-E18ACC48C37F}"/>
                    </a:ext>
                  </a:extLst>
                </p:cNvPr>
                <p:cNvSpPr/>
                <p:nvPr/>
              </p:nvSpPr>
              <p:spPr>
                <a:xfrm>
                  <a:off x="2414341" y="1016677"/>
                  <a:ext cx="329554" cy="160615"/>
                </a:xfrm>
                <a:custGeom>
                  <a:avLst/>
                  <a:gdLst>
                    <a:gd name="connsiteX0" fmla="*/ 329316 w 329554"/>
                    <a:gd name="connsiteY0" fmla="*/ 130485 h 160615"/>
                    <a:gd name="connsiteX1" fmla="*/ 318753 w 329554"/>
                    <a:gd name="connsiteY1" fmla="*/ 51251 h 160615"/>
                    <a:gd name="connsiteX2" fmla="*/ 294049 w 329554"/>
                    <a:gd name="connsiteY2" fmla="*/ 17158 h 160615"/>
                    <a:gd name="connsiteX3" fmla="*/ 259826 w 329554"/>
                    <a:gd name="connsiteY3" fmla="*/ 658 h 160615"/>
                    <a:gd name="connsiteX4" fmla="*/ 250796 w 329554"/>
                    <a:gd name="connsiteY4" fmla="*/ 4106 h 160615"/>
                    <a:gd name="connsiteX5" fmla="*/ 164777 w 329554"/>
                    <a:gd name="connsiteY5" fmla="*/ 89647 h 160615"/>
                    <a:gd name="connsiteX6" fmla="*/ 78758 w 329554"/>
                    <a:gd name="connsiteY6" fmla="*/ 4105 h 160615"/>
                    <a:gd name="connsiteX7" fmla="*/ 69728 w 329554"/>
                    <a:gd name="connsiteY7" fmla="*/ 657 h 160615"/>
                    <a:gd name="connsiteX8" fmla="*/ 35505 w 329554"/>
                    <a:gd name="connsiteY8" fmla="*/ 17157 h 160615"/>
                    <a:gd name="connsiteX9" fmla="*/ 10801 w 329554"/>
                    <a:gd name="connsiteY9" fmla="*/ 51250 h 160615"/>
                    <a:gd name="connsiteX10" fmla="*/ 238 w 329554"/>
                    <a:gd name="connsiteY10" fmla="*/ 130484 h 160615"/>
                    <a:gd name="connsiteX11" fmla="*/ 26619 w 329554"/>
                    <a:gd name="connsiteY11" fmla="*/ 160616 h 160615"/>
                    <a:gd name="connsiteX12" fmla="*/ 302937 w 329554"/>
                    <a:gd name="connsiteY12" fmla="*/ 160616 h 160615"/>
                    <a:gd name="connsiteX13" fmla="*/ 329316 w 329554"/>
                    <a:gd name="connsiteY13" fmla="*/ 130485 h 16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554" h="160615">
                      <a:moveTo>
                        <a:pt x="329316" y="130485"/>
                      </a:moveTo>
                      <a:lnTo>
                        <a:pt x="318753" y="51251"/>
                      </a:lnTo>
                      <a:cubicBezTo>
                        <a:pt x="316780" y="36453"/>
                        <a:pt x="307496" y="23642"/>
                        <a:pt x="294049" y="17158"/>
                      </a:cubicBezTo>
                      <a:lnTo>
                        <a:pt x="259826" y="658"/>
                      </a:lnTo>
                      <a:cubicBezTo>
                        <a:pt x="256381" y="-1003"/>
                        <a:pt x="252341" y="607"/>
                        <a:pt x="250796" y="4106"/>
                      </a:cubicBezTo>
                      <a:cubicBezTo>
                        <a:pt x="228357" y="54924"/>
                        <a:pt x="189913" y="78555"/>
                        <a:pt x="164777" y="89647"/>
                      </a:cubicBezTo>
                      <a:cubicBezTo>
                        <a:pt x="139640" y="78556"/>
                        <a:pt x="101196" y="54924"/>
                        <a:pt x="78758" y="4105"/>
                      </a:cubicBezTo>
                      <a:cubicBezTo>
                        <a:pt x="77213" y="606"/>
                        <a:pt x="73173" y="-1003"/>
                        <a:pt x="69728" y="657"/>
                      </a:cubicBezTo>
                      <a:lnTo>
                        <a:pt x="35505" y="17157"/>
                      </a:lnTo>
                      <a:cubicBezTo>
                        <a:pt x="22058" y="23641"/>
                        <a:pt x="12774" y="36452"/>
                        <a:pt x="10801" y="51250"/>
                      </a:cubicBezTo>
                      <a:lnTo>
                        <a:pt x="238" y="130484"/>
                      </a:lnTo>
                      <a:cubicBezTo>
                        <a:pt x="-1889" y="146438"/>
                        <a:pt x="10522" y="160616"/>
                        <a:pt x="26619" y="160616"/>
                      </a:cubicBezTo>
                      <a:lnTo>
                        <a:pt x="302937" y="160616"/>
                      </a:lnTo>
                      <a:cubicBezTo>
                        <a:pt x="319032" y="160617"/>
                        <a:pt x="331444" y="146439"/>
                        <a:pt x="329316" y="130485"/>
                      </a:cubicBezTo>
                      <a:close/>
                    </a:path>
                  </a:pathLst>
                </a:custGeom>
                <a:solidFill>
                  <a:schemeClr val="accent5"/>
                </a:solidFill>
                <a:ln w="1109" cap="flat">
                  <a:noFill/>
                  <a:prstDash val="solid"/>
                  <a:miter/>
                </a:ln>
              </p:spPr>
              <p:txBody>
                <a:bodyPr rtlCol="0" anchor="ctr"/>
                <a:lstStyle/>
                <a:p>
                  <a:endParaRPr lang="en-US"/>
                </a:p>
              </p:txBody>
            </p:sp>
            <p:sp>
              <p:nvSpPr>
                <p:cNvPr id="233" name="Freihandform 232">
                  <a:extLst>
                    <a:ext uri="{FF2B5EF4-FFF2-40B4-BE49-F238E27FC236}">
                      <a16:creationId xmlns:a16="http://schemas.microsoft.com/office/drawing/2014/main" id="{72D0467D-EF1D-2BBC-84F4-C2C6C97E35F7}"/>
                    </a:ext>
                  </a:extLst>
                </p:cNvPr>
                <p:cNvSpPr/>
                <p:nvPr/>
              </p:nvSpPr>
              <p:spPr>
                <a:xfrm>
                  <a:off x="2477989" y="1016677"/>
                  <a:ext cx="202260" cy="104354"/>
                </a:xfrm>
                <a:custGeom>
                  <a:avLst/>
                  <a:gdLst>
                    <a:gd name="connsiteX0" fmla="*/ 106791 w 202260"/>
                    <a:gd name="connsiteY0" fmla="*/ 101692 h 104354"/>
                    <a:gd name="connsiteX1" fmla="*/ 202260 w 202260"/>
                    <a:gd name="connsiteY1" fmla="*/ 3590 h 104354"/>
                    <a:gd name="connsiteX2" fmla="*/ 196179 w 202260"/>
                    <a:gd name="connsiteY2" fmla="*/ 658 h 104354"/>
                    <a:gd name="connsiteX3" fmla="*/ 187149 w 202260"/>
                    <a:gd name="connsiteY3" fmla="*/ 4106 h 104354"/>
                    <a:gd name="connsiteX4" fmla="*/ 101129 w 202260"/>
                    <a:gd name="connsiteY4" fmla="*/ 89647 h 104354"/>
                    <a:gd name="connsiteX5" fmla="*/ 15110 w 202260"/>
                    <a:gd name="connsiteY5" fmla="*/ 4105 h 104354"/>
                    <a:gd name="connsiteX6" fmla="*/ 6080 w 202260"/>
                    <a:gd name="connsiteY6" fmla="*/ 657 h 104354"/>
                    <a:gd name="connsiteX7" fmla="*/ 0 w 202260"/>
                    <a:gd name="connsiteY7" fmla="*/ 3589 h 104354"/>
                    <a:gd name="connsiteX8" fmla="*/ 95468 w 202260"/>
                    <a:gd name="connsiteY8" fmla="*/ 101690 h 104354"/>
                    <a:gd name="connsiteX9" fmla="*/ 101129 w 202260"/>
                    <a:gd name="connsiteY9" fmla="*/ 104354 h 104354"/>
                    <a:gd name="connsiteX10" fmla="*/ 106791 w 202260"/>
                    <a:gd name="connsiteY10" fmla="*/ 101692 h 1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0" h="104354">
                      <a:moveTo>
                        <a:pt x="106791" y="101692"/>
                      </a:moveTo>
                      <a:cubicBezTo>
                        <a:pt x="149652" y="81540"/>
                        <a:pt x="182449" y="47625"/>
                        <a:pt x="202260" y="3590"/>
                      </a:cubicBezTo>
                      <a:lnTo>
                        <a:pt x="196179" y="658"/>
                      </a:lnTo>
                      <a:cubicBezTo>
                        <a:pt x="192733" y="-1003"/>
                        <a:pt x="188694" y="607"/>
                        <a:pt x="187149" y="4106"/>
                      </a:cubicBezTo>
                      <a:cubicBezTo>
                        <a:pt x="164710" y="54924"/>
                        <a:pt x="126265" y="78555"/>
                        <a:pt x="101129" y="89647"/>
                      </a:cubicBezTo>
                      <a:cubicBezTo>
                        <a:pt x="75993" y="78556"/>
                        <a:pt x="37548" y="54924"/>
                        <a:pt x="15110" y="4105"/>
                      </a:cubicBezTo>
                      <a:cubicBezTo>
                        <a:pt x="13566" y="606"/>
                        <a:pt x="9526" y="-1003"/>
                        <a:pt x="6080" y="657"/>
                      </a:cubicBezTo>
                      <a:lnTo>
                        <a:pt x="0" y="3589"/>
                      </a:lnTo>
                      <a:cubicBezTo>
                        <a:pt x="19811" y="47623"/>
                        <a:pt x="52607" y="81539"/>
                        <a:pt x="95468" y="101690"/>
                      </a:cubicBezTo>
                      <a:lnTo>
                        <a:pt x="101129" y="104354"/>
                      </a:lnTo>
                      <a:lnTo>
                        <a:pt x="106791" y="101692"/>
                      </a:lnTo>
                      <a:close/>
                    </a:path>
                  </a:pathLst>
                </a:custGeom>
                <a:solidFill>
                  <a:schemeClr val="accent4"/>
                </a:solidFill>
                <a:ln w="1109" cap="flat">
                  <a:noFill/>
                  <a:prstDash val="solid"/>
                  <a:miter/>
                </a:ln>
              </p:spPr>
              <p:txBody>
                <a:bodyPr rtlCol="0" anchor="ctr"/>
                <a:lstStyle/>
                <a:p>
                  <a:endParaRPr lang="en-US"/>
                </a:p>
              </p:txBody>
            </p:sp>
            <p:sp>
              <p:nvSpPr>
                <p:cNvPr id="234" name="Freihandform 233">
                  <a:extLst>
                    <a:ext uri="{FF2B5EF4-FFF2-40B4-BE49-F238E27FC236}">
                      <a16:creationId xmlns:a16="http://schemas.microsoft.com/office/drawing/2014/main" id="{AA9BE6CB-1CE2-484A-8C79-5722711BDEE5}"/>
                    </a:ext>
                  </a:extLst>
                </p:cNvPr>
                <p:cNvSpPr/>
                <p:nvPr/>
              </p:nvSpPr>
              <p:spPr>
                <a:xfrm>
                  <a:off x="2414340" y="1055962"/>
                  <a:ext cx="67191" cy="121331"/>
                </a:xfrm>
                <a:custGeom>
                  <a:avLst/>
                  <a:gdLst>
                    <a:gd name="connsiteX0" fmla="*/ 67192 w 67191"/>
                    <a:gd name="connsiteY0" fmla="*/ 83322 h 121331"/>
                    <a:gd name="connsiteX1" fmla="*/ 57848 w 67191"/>
                    <a:gd name="connsiteY1" fmla="*/ 56089 h 121331"/>
                    <a:gd name="connsiteX2" fmla="*/ 14224 w 67191"/>
                    <a:gd name="connsiteY2" fmla="*/ 0 h 121331"/>
                    <a:gd name="connsiteX3" fmla="*/ 10801 w 67191"/>
                    <a:gd name="connsiteY3" fmla="*/ 11965 h 121331"/>
                    <a:gd name="connsiteX4" fmla="*/ 238 w 67191"/>
                    <a:gd name="connsiteY4" fmla="*/ 91200 h 121331"/>
                    <a:gd name="connsiteX5" fmla="*/ 26619 w 67191"/>
                    <a:gd name="connsiteY5" fmla="*/ 121331 h 121331"/>
                    <a:gd name="connsiteX6" fmla="*/ 67192 w 67191"/>
                    <a:gd name="connsiteY6" fmla="*/ 121331 h 121331"/>
                    <a:gd name="connsiteX7" fmla="*/ 67192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67192" y="83322"/>
                      </a:moveTo>
                      <a:cubicBezTo>
                        <a:pt x="67192" y="73458"/>
                        <a:pt x="63904" y="63876"/>
                        <a:pt x="57848" y="56089"/>
                      </a:cubicBezTo>
                      <a:lnTo>
                        <a:pt x="14224" y="0"/>
                      </a:lnTo>
                      <a:cubicBezTo>
                        <a:pt x="12564" y="3774"/>
                        <a:pt x="11360" y="7775"/>
                        <a:pt x="10801" y="11965"/>
                      </a:cubicBezTo>
                      <a:lnTo>
                        <a:pt x="238" y="91200"/>
                      </a:lnTo>
                      <a:cubicBezTo>
                        <a:pt x="-1889" y="107154"/>
                        <a:pt x="10522" y="121331"/>
                        <a:pt x="26619" y="121331"/>
                      </a:cubicBezTo>
                      <a:lnTo>
                        <a:pt x="67192" y="121331"/>
                      </a:lnTo>
                      <a:lnTo>
                        <a:pt x="67192" y="83322"/>
                      </a:lnTo>
                      <a:close/>
                    </a:path>
                  </a:pathLst>
                </a:custGeom>
                <a:solidFill>
                  <a:schemeClr val="accent6"/>
                </a:solidFill>
                <a:ln w="1109" cap="flat">
                  <a:noFill/>
                  <a:prstDash val="solid"/>
                  <a:miter/>
                </a:ln>
              </p:spPr>
              <p:txBody>
                <a:bodyPr rtlCol="0" anchor="ctr"/>
                <a:lstStyle/>
                <a:p>
                  <a:endParaRPr lang="en-US"/>
                </a:p>
              </p:txBody>
            </p:sp>
            <p:sp>
              <p:nvSpPr>
                <p:cNvPr id="235" name="Freihandform 234">
                  <a:extLst>
                    <a:ext uri="{FF2B5EF4-FFF2-40B4-BE49-F238E27FC236}">
                      <a16:creationId xmlns:a16="http://schemas.microsoft.com/office/drawing/2014/main" id="{368A05F3-8BDE-94D8-1623-2C0BB5414342}"/>
                    </a:ext>
                  </a:extLst>
                </p:cNvPr>
                <p:cNvSpPr/>
                <p:nvPr/>
              </p:nvSpPr>
              <p:spPr>
                <a:xfrm>
                  <a:off x="2676703" y="1055962"/>
                  <a:ext cx="67191" cy="121331"/>
                </a:xfrm>
                <a:custGeom>
                  <a:avLst/>
                  <a:gdLst>
                    <a:gd name="connsiteX0" fmla="*/ 0 w 67191"/>
                    <a:gd name="connsiteY0" fmla="*/ 83322 h 121331"/>
                    <a:gd name="connsiteX1" fmla="*/ 9344 w 67191"/>
                    <a:gd name="connsiteY1" fmla="*/ 56089 h 121331"/>
                    <a:gd name="connsiteX2" fmla="*/ 52968 w 67191"/>
                    <a:gd name="connsiteY2" fmla="*/ 0 h 121331"/>
                    <a:gd name="connsiteX3" fmla="*/ 56390 w 67191"/>
                    <a:gd name="connsiteY3" fmla="*/ 11965 h 121331"/>
                    <a:gd name="connsiteX4" fmla="*/ 66954 w 67191"/>
                    <a:gd name="connsiteY4" fmla="*/ 91200 h 121331"/>
                    <a:gd name="connsiteX5" fmla="*/ 40572 w 67191"/>
                    <a:gd name="connsiteY5" fmla="*/ 121331 h 121331"/>
                    <a:gd name="connsiteX6" fmla="*/ 0 w 67191"/>
                    <a:gd name="connsiteY6" fmla="*/ 121331 h 121331"/>
                    <a:gd name="connsiteX7" fmla="*/ 0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0" y="83322"/>
                      </a:moveTo>
                      <a:cubicBezTo>
                        <a:pt x="0" y="73458"/>
                        <a:pt x="3288" y="63876"/>
                        <a:pt x="9344" y="56089"/>
                      </a:cubicBezTo>
                      <a:lnTo>
                        <a:pt x="52968" y="0"/>
                      </a:lnTo>
                      <a:cubicBezTo>
                        <a:pt x="54628" y="3774"/>
                        <a:pt x="55831" y="7775"/>
                        <a:pt x="56390" y="11965"/>
                      </a:cubicBezTo>
                      <a:lnTo>
                        <a:pt x="66954" y="91200"/>
                      </a:lnTo>
                      <a:cubicBezTo>
                        <a:pt x="69081" y="107154"/>
                        <a:pt x="56670" y="121331"/>
                        <a:pt x="40572" y="121331"/>
                      </a:cubicBezTo>
                      <a:lnTo>
                        <a:pt x="0" y="121331"/>
                      </a:lnTo>
                      <a:lnTo>
                        <a:pt x="0" y="83322"/>
                      </a:lnTo>
                      <a:close/>
                    </a:path>
                  </a:pathLst>
                </a:custGeom>
                <a:solidFill>
                  <a:schemeClr val="accent6"/>
                </a:solidFill>
                <a:ln w="1109" cap="flat">
                  <a:noFill/>
                  <a:prstDash val="solid"/>
                  <a:miter/>
                </a:ln>
              </p:spPr>
              <p:txBody>
                <a:bodyPr rtlCol="0" anchor="ctr"/>
                <a:lstStyle/>
                <a:p>
                  <a:endParaRPr lang="en-US"/>
                </a:p>
              </p:txBody>
            </p:sp>
            <p:sp>
              <p:nvSpPr>
                <p:cNvPr id="236" name="Freihandform 235">
                  <a:extLst>
                    <a:ext uri="{FF2B5EF4-FFF2-40B4-BE49-F238E27FC236}">
                      <a16:creationId xmlns:a16="http://schemas.microsoft.com/office/drawing/2014/main" id="{6026AAC0-CE8C-9BEB-13E8-E64CF97D4DD8}"/>
                    </a:ext>
                  </a:extLst>
                </p:cNvPr>
                <p:cNvSpPr/>
                <p:nvPr/>
              </p:nvSpPr>
              <p:spPr>
                <a:xfrm>
                  <a:off x="2685557"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FC85C"/>
                </a:solidFill>
                <a:ln w="1109" cap="flat">
                  <a:noFill/>
                  <a:prstDash val="solid"/>
                  <a:miter/>
                </a:ln>
              </p:spPr>
              <p:txBody>
                <a:bodyPr rtlCol="0" anchor="ctr"/>
                <a:lstStyle/>
                <a:p>
                  <a:endParaRPr lang="en-US"/>
                </a:p>
              </p:txBody>
            </p:sp>
            <p:sp>
              <p:nvSpPr>
                <p:cNvPr id="237" name="Freihandform 236">
                  <a:extLst>
                    <a:ext uri="{FF2B5EF4-FFF2-40B4-BE49-F238E27FC236}">
                      <a16:creationId xmlns:a16="http://schemas.microsoft.com/office/drawing/2014/main" id="{FC2522E3-E896-4E5F-E1C1-93EB81B49983}"/>
                    </a:ext>
                  </a:extLst>
                </p:cNvPr>
                <p:cNvSpPr/>
                <p:nvPr/>
              </p:nvSpPr>
              <p:spPr>
                <a:xfrm>
                  <a:off x="2437165"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6B45E"/>
                </a:solidFill>
                <a:ln w="1109" cap="flat">
                  <a:noFill/>
                  <a:prstDash val="solid"/>
                  <a:miter/>
                </a:ln>
              </p:spPr>
              <p:txBody>
                <a:bodyPr rtlCol="0" anchor="ctr"/>
                <a:lstStyle/>
                <a:p>
                  <a:endParaRPr lang="en-US"/>
                </a:p>
              </p:txBody>
            </p:sp>
            <p:sp>
              <p:nvSpPr>
                <p:cNvPr id="238" name="Freihandform 237">
                  <a:extLst>
                    <a:ext uri="{FF2B5EF4-FFF2-40B4-BE49-F238E27FC236}">
                      <a16:creationId xmlns:a16="http://schemas.microsoft.com/office/drawing/2014/main" id="{F4E2FBA7-BE85-6D09-1A66-9CE757179002}"/>
                    </a:ext>
                  </a:extLst>
                </p:cNvPr>
                <p:cNvSpPr/>
                <p:nvPr/>
              </p:nvSpPr>
              <p:spPr>
                <a:xfrm>
                  <a:off x="2428303" y="760334"/>
                  <a:ext cx="301629" cy="221786"/>
                </a:xfrm>
                <a:custGeom>
                  <a:avLst/>
                  <a:gdLst>
                    <a:gd name="connsiteX0" fmla="*/ 275015 w 301629"/>
                    <a:gd name="connsiteY0" fmla="*/ 79843 h 221786"/>
                    <a:gd name="connsiteX1" fmla="*/ 275015 w 301629"/>
                    <a:gd name="connsiteY1" fmla="*/ 62100 h 221786"/>
                    <a:gd name="connsiteX2" fmla="*/ 230658 w 301629"/>
                    <a:gd name="connsiteY2" fmla="*/ 0 h 221786"/>
                    <a:gd name="connsiteX3" fmla="*/ 70972 w 301629"/>
                    <a:gd name="connsiteY3" fmla="*/ 0 h 221786"/>
                    <a:gd name="connsiteX4" fmla="*/ 26614 w 301629"/>
                    <a:gd name="connsiteY4" fmla="*/ 62100 h 221786"/>
                    <a:gd name="connsiteX5" fmla="*/ 26614 w 301629"/>
                    <a:gd name="connsiteY5" fmla="*/ 79843 h 221786"/>
                    <a:gd name="connsiteX6" fmla="*/ 0 w 301629"/>
                    <a:gd name="connsiteY6" fmla="*/ 106457 h 221786"/>
                    <a:gd name="connsiteX7" fmla="*/ 26614 w 301629"/>
                    <a:gd name="connsiteY7" fmla="*/ 133072 h 221786"/>
                    <a:gd name="connsiteX8" fmla="*/ 26614 w 301629"/>
                    <a:gd name="connsiteY8" fmla="*/ 141943 h 221786"/>
                    <a:gd name="connsiteX9" fmla="*/ 59370 w 301629"/>
                    <a:gd name="connsiteY9" fmla="*/ 191078 h 221786"/>
                    <a:gd name="connsiteX10" fmla="*/ 116692 w 301629"/>
                    <a:gd name="connsiteY10" fmla="*/ 214962 h 221786"/>
                    <a:gd name="connsiteX11" fmla="*/ 150814 w 301629"/>
                    <a:gd name="connsiteY11" fmla="*/ 221786 h 221786"/>
                    <a:gd name="connsiteX12" fmla="*/ 150814 w 301629"/>
                    <a:gd name="connsiteY12" fmla="*/ 221786 h 221786"/>
                    <a:gd name="connsiteX13" fmla="*/ 184934 w 301629"/>
                    <a:gd name="connsiteY13" fmla="*/ 214962 h 221786"/>
                    <a:gd name="connsiteX14" fmla="*/ 242259 w 301629"/>
                    <a:gd name="connsiteY14" fmla="*/ 191077 h 221786"/>
                    <a:gd name="connsiteX15" fmla="*/ 275015 w 301629"/>
                    <a:gd name="connsiteY15" fmla="*/ 141943 h 221786"/>
                    <a:gd name="connsiteX16" fmla="*/ 275015 w 301629"/>
                    <a:gd name="connsiteY16" fmla="*/ 133072 h 221786"/>
                    <a:gd name="connsiteX17" fmla="*/ 301629 w 301629"/>
                    <a:gd name="connsiteY17" fmla="*/ 106457 h 221786"/>
                    <a:gd name="connsiteX18" fmla="*/ 275015 w 301629"/>
                    <a:gd name="connsiteY18" fmla="*/ 79843 h 2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629" h="221786">
                      <a:moveTo>
                        <a:pt x="275015" y="79843"/>
                      </a:moveTo>
                      <a:lnTo>
                        <a:pt x="275015" y="62100"/>
                      </a:lnTo>
                      <a:cubicBezTo>
                        <a:pt x="275015" y="37602"/>
                        <a:pt x="255155" y="0"/>
                        <a:pt x="230658" y="0"/>
                      </a:cubicBezTo>
                      <a:lnTo>
                        <a:pt x="70972" y="0"/>
                      </a:lnTo>
                      <a:cubicBezTo>
                        <a:pt x="46474" y="0"/>
                        <a:pt x="26614" y="37602"/>
                        <a:pt x="26614" y="62100"/>
                      </a:cubicBezTo>
                      <a:lnTo>
                        <a:pt x="26614" y="79843"/>
                      </a:lnTo>
                      <a:cubicBezTo>
                        <a:pt x="11915" y="79843"/>
                        <a:pt x="0" y="91758"/>
                        <a:pt x="0" y="106457"/>
                      </a:cubicBezTo>
                      <a:cubicBezTo>
                        <a:pt x="0" y="121156"/>
                        <a:pt x="11915" y="133072"/>
                        <a:pt x="26614" y="133072"/>
                      </a:cubicBezTo>
                      <a:lnTo>
                        <a:pt x="26614" y="141943"/>
                      </a:lnTo>
                      <a:cubicBezTo>
                        <a:pt x="26614" y="163431"/>
                        <a:pt x="39535" y="182812"/>
                        <a:pt x="59370" y="191078"/>
                      </a:cubicBezTo>
                      <a:lnTo>
                        <a:pt x="116692" y="214962"/>
                      </a:lnTo>
                      <a:cubicBezTo>
                        <a:pt x="127504" y="219467"/>
                        <a:pt x="139101" y="221786"/>
                        <a:pt x="150814" y="221786"/>
                      </a:cubicBezTo>
                      <a:lnTo>
                        <a:pt x="150814" y="221786"/>
                      </a:lnTo>
                      <a:cubicBezTo>
                        <a:pt x="162526" y="221786"/>
                        <a:pt x="174122" y="219467"/>
                        <a:pt x="184934" y="214962"/>
                      </a:cubicBezTo>
                      <a:lnTo>
                        <a:pt x="242259" y="191077"/>
                      </a:lnTo>
                      <a:cubicBezTo>
                        <a:pt x="262095" y="182813"/>
                        <a:pt x="275015" y="163432"/>
                        <a:pt x="275015" y="141943"/>
                      </a:cubicBezTo>
                      <a:lnTo>
                        <a:pt x="275015" y="133072"/>
                      </a:lnTo>
                      <a:cubicBezTo>
                        <a:pt x="289714" y="133072"/>
                        <a:pt x="301629" y="121156"/>
                        <a:pt x="301629" y="106457"/>
                      </a:cubicBezTo>
                      <a:cubicBezTo>
                        <a:pt x="301629" y="91758"/>
                        <a:pt x="289714" y="79843"/>
                        <a:pt x="275015" y="79843"/>
                      </a:cubicBezTo>
                      <a:close/>
                    </a:path>
                  </a:pathLst>
                </a:custGeom>
                <a:solidFill>
                  <a:srgbClr val="FFE1B2"/>
                </a:solidFill>
                <a:ln w="1109" cap="flat">
                  <a:noFill/>
                  <a:prstDash val="solid"/>
                  <a:miter/>
                </a:ln>
              </p:spPr>
              <p:txBody>
                <a:bodyPr rtlCol="0" anchor="ctr"/>
                <a:lstStyle/>
                <a:p>
                  <a:endParaRPr lang="en-US"/>
                </a:p>
              </p:txBody>
            </p:sp>
            <p:sp>
              <p:nvSpPr>
                <p:cNvPr id="239" name="Freihandform 238">
                  <a:extLst>
                    <a:ext uri="{FF2B5EF4-FFF2-40B4-BE49-F238E27FC236}">
                      <a16:creationId xmlns:a16="http://schemas.microsoft.com/office/drawing/2014/main" id="{C07D3D4F-1627-36F7-B3EC-9E61255E701A}"/>
                    </a:ext>
                  </a:extLst>
                </p:cNvPr>
                <p:cNvSpPr/>
                <p:nvPr/>
              </p:nvSpPr>
              <p:spPr>
                <a:xfrm>
                  <a:off x="25081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240" name="Freihandform 239">
                  <a:extLst>
                    <a:ext uri="{FF2B5EF4-FFF2-40B4-BE49-F238E27FC236}">
                      <a16:creationId xmlns:a16="http://schemas.microsoft.com/office/drawing/2014/main" id="{925944E2-389C-DA80-16E7-F5C405DA124D}"/>
                    </a:ext>
                  </a:extLst>
                </p:cNvPr>
                <p:cNvSpPr/>
                <p:nvPr/>
              </p:nvSpPr>
              <p:spPr>
                <a:xfrm>
                  <a:off x="26323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241" name="Freihandform 240">
                  <a:extLst>
                    <a:ext uri="{FF2B5EF4-FFF2-40B4-BE49-F238E27FC236}">
                      <a16:creationId xmlns:a16="http://schemas.microsoft.com/office/drawing/2014/main" id="{99561EDD-6084-734D-7D4E-7F675A88BFE9}"/>
                    </a:ext>
                  </a:extLst>
                </p:cNvPr>
                <p:cNvSpPr/>
                <p:nvPr/>
              </p:nvSpPr>
              <p:spPr>
                <a:xfrm>
                  <a:off x="2534759" y="911147"/>
                  <a:ext cx="88716" cy="26858"/>
                </a:xfrm>
                <a:custGeom>
                  <a:avLst/>
                  <a:gdLst>
                    <a:gd name="connsiteX0" fmla="*/ 44359 w 88716"/>
                    <a:gd name="connsiteY0" fmla="*/ 26859 h 26858"/>
                    <a:gd name="connsiteX1" fmla="*/ 3883 w 88716"/>
                    <a:gd name="connsiteY1" fmla="*/ 16208 h 26858"/>
                    <a:gd name="connsiteX2" fmla="*/ 1539 w 88716"/>
                    <a:gd name="connsiteY2" fmla="*/ 3884 h 26858"/>
                    <a:gd name="connsiteX3" fmla="*/ 13863 w 88716"/>
                    <a:gd name="connsiteY3" fmla="*/ 1541 h 26858"/>
                    <a:gd name="connsiteX4" fmla="*/ 44359 w 88716"/>
                    <a:gd name="connsiteY4" fmla="*/ 9117 h 26858"/>
                    <a:gd name="connsiteX5" fmla="*/ 74854 w 88716"/>
                    <a:gd name="connsiteY5" fmla="*/ 1541 h 26858"/>
                    <a:gd name="connsiteX6" fmla="*/ 87178 w 88716"/>
                    <a:gd name="connsiteY6" fmla="*/ 3884 h 26858"/>
                    <a:gd name="connsiteX7" fmla="*/ 84835 w 88716"/>
                    <a:gd name="connsiteY7" fmla="*/ 16208 h 26858"/>
                    <a:gd name="connsiteX8" fmla="*/ 44359 w 88716"/>
                    <a:gd name="connsiteY8" fmla="*/ 26859 h 2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16" h="26858">
                      <a:moveTo>
                        <a:pt x="44359" y="26859"/>
                      </a:moveTo>
                      <a:cubicBezTo>
                        <a:pt x="28586" y="26859"/>
                        <a:pt x="13833" y="22978"/>
                        <a:pt x="3883" y="16208"/>
                      </a:cubicBezTo>
                      <a:cubicBezTo>
                        <a:pt x="-167" y="13453"/>
                        <a:pt x="-1221" y="7934"/>
                        <a:pt x="1539" y="3884"/>
                      </a:cubicBezTo>
                      <a:cubicBezTo>
                        <a:pt x="4290" y="-161"/>
                        <a:pt x="9813" y="-1215"/>
                        <a:pt x="13863" y="1541"/>
                      </a:cubicBezTo>
                      <a:cubicBezTo>
                        <a:pt x="20837" y="6284"/>
                        <a:pt x="32238" y="9117"/>
                        <a:pt x="44359" y="9117"/>
                      </a:cubicBezTo>
                      <a:cubicBezTo>
                        <a:pt x="56479" y="9117"/>
                        <a:pt x="67880" y="6284"/>
                        <a:pt x="74854" y="1541"/>
                      </a:cubicBezTo>
                      <a:cubicBezTo>
                        <a:pt x="78913" y="-1223"/>
                        <a:pt x="84423" y="-166"/>
                        <a:pt x="87178" y="3884"/>
                      </a:cubicBezTo>
                      <a:cubicBezTo>
                        <a:pt x="89937" y="7934"/>
                        <a:pt x="88884" y="13453"/>
                        <a:pt x="84835" y="16208"/>
                      </a:cubicBezTo>
                      <a:cubicBezTo>
                        <a:pt x="74885" y="22978"/>
                        <a:pt x="60131" y="26859"/>
                        <a:pt x="44359" y="26859"/>
                      </a:cubicBezTo>
                      <a:close/>
                    </a:path>
                  </a:pathLst>
                </a:custGeom>
                <a:solidFill>
                  <a:srgbClr val="E4B07B"/>
                </a:solidFill>
                <a:ln w="1109" cap="flat">
                  <a:noFill/>
                  <a:prstDash val="solid"/>
                  <a:miter/>
                </a:ln>
              </p:spPr>
              <p:txBody>
                <a:bodyPr rtlCol="0" anchor="ctr"/>
                <a:lstStyle/>
                <a:p>
                  <a:endParaRPr lang="en-US"/>
                </a:p>
              </p:txBody>
            </p:sp>
            <p:sp>
              <p:nvSpPr>
                <p:cNvPr id="242" name="Freihandform 241">
                  <a:extLst>
                    <a:ext uri="{FF2B5EF4-FFF2-40B4-BE49-F238E27FC236}">
                      <a16:creationId xmlns:a16="http://schemas.microsoft.com/office/drawing/2014/main" id="{A7BBA84F-B8E0-555C-1819-6729FA4F2433}"/>
                    </a:ext>
                  </a:extLst>
                </p:cNvPr>
                <p:cNvSpPr/>
                <p:nvPr/>
              </p:nvSpPr>
              <p:spPr>
                <a:xfrm>
                  <a:off x="2428303" y="757008"/>
                  <a:ext cx="163012" cy="221337"/>
                </a:xfrm>
                <a:custGeom>
                  <a:avLst/>
                  <a:gdLst>
                    <a:gd name="connsiteX0" fmla="*/ 163013 w 163012"/>
                    <a:gd name="connsiteY0" fmla="*/ 0 h 221337"/>
                    <a:gd name="connsiteX1" fmla="*/ 143052 w 163012"/>
                    <a:gd name="connsiteY1" fmla="*/ 0 h 221337"/>
                    <a:gd name="connsiteX2" fmla="*/ 26617 w 163012"/>
                    <a:gd name="connsiteY2" fmla="*/ 83170 h 221337"/>
                    <a:gd name="connsiteX3" fmla="*/ 26614 w 163012"/>
                    <a:gd name="connsiteY3" fmla="*/ 83170 h 221337"/>
                    <a:gd name="connsiteX4" fmla="*/ 26614 w 163012"/>
                    <a:gd name="connsiteY4" fmla="*/ 83170 h 221337"/>
                    <a:gd name="connsiteX5" fmla="*/ 0 w 163012"/>
                    <a:gd name="connsiteY5" fmla="*/ 109784 h 221337"/>
                    <a:gd name="connsiteX6" fmla="*/ 26614 w 163012"/>
                    <a:gd name="connsiteY6" fmla="*/ 136399 h 221337"/>
                    <a:gd name="connsiteX7" fmla="*/ 26614 w 163012"/>
                    <a:gd name="connsiteY7" fmla="*/ 145270 h 221337"/>
                    <a:gd name="connsiteX8" fmla="*/ 59370 w 163012"/>
                    <a:gd name="connsiteY8" fmla="*/ 194405 h 221337"/>
                    <a:gd name="connsiteX9" fmla="*/ 116691 w 163012"/>
                    <a:gd name="connsiteY9" fmla="*/ 218289 h 221337"/>
                    <a:gd name="connsiteX10" fmla="*/ 125259 w 163012"/>
                    <a:gd name="connsiteY10" fmla="*/ 221337 h 221337"/>
                    <a:gd name="connsiteX11" fmla="*/ 73184 w 163012"/>
                    <a:gd name="connsiteY11" fmla="*/ 176013 h 221337"/>
                    <a:gd name="connsiteX12" fmla="*/ 62100 w 163012"/>
                    <a:gd name="connsiteY12" fmla="*/ 147597 h 221337"/>
                    <a:gd name="connsiteX13" fmla="*/ 62100 w 163012"/>
                    <a:gd name="connsiteY13" fmla="*/ 98015 h 221337"/>
                    <a:gd name="connsiteX14" fmla="*/ 163013 w 163012"/>
                    <a:gd name="connsiteY14" fmla="*/ 0 h 2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12" h="221337">
                      <a:moveTo>
                        <a:pt x="163013" y="0"/>
                      </a:moveTo>
                      <a:lnTo>
                        <a:pt x="143052" y="0"/>
                      </a:lnTo>
                      <a:cubicBezTo>
                        <a:pt x="143052" y="0"/>
                        <a:pt x="158207" y="58404"/>
                        <a:pt x="26617" y="83170"/>
                      </a:cubicBezTo>
                      <a:lnTo>
                        <a:pt x="26614" y="83170"/>
                      </a:lnTo>
                      <a:lnTo>
                        <a:pt x="26614" y="83170"/>
                      </a:lnTo>
                      <a:cubicBezTo>
                        <a:pt x="11915" y="83170"/>
                        <a:pt x="0" y="95085"/>
                        <a:pt x="0" y="109784"/>
                      </a:cubicBezTo>
                      <a:cubicBezTo>
                        <a:pt x="0" y="124483"/>
                        <a:pt x="11915" y="136399"/>
                        <a:pt x="26614" y="136399"/>
                      </a:cubicBezTo>
                      <a:lnTo>
                        <a:pt x="26614" y="145270"/>
                      </a:lnTo>
                      <a:cubicBezTo>
                        <a:pt x="26614" y="166758"/>
                        <a:pt x="39535" y="186140"/>
                        <a:pt x="59370" y="194405"/>
                      </a:cubicBezTo>
                      <a:lnTo>
                        <a:pt x="116691" y="218289"/>
                      </a:lnTo>
                      <a:cubicBezTo>
                        <a:pt x="119496" y="219457"/>
                        <a:pt x="122359" y="220464"/>
                        <a:pt x="125259" y="221337"/>
                      </a:cubicBezTo>
                      <a:cubicBezTo>
                        <a:pt x="99927" y="202806"/>
                        <a:pt x="83064" y="186605"/>
                        <a:pt x="73184" y="176013"/>
                      </a:cubicBezTo>
                      <a:cubicBezTo>
                        <a:pt x="65996" y="168306"/>
                        <a:pt x="62100" y="158136"/>
                        <a:pt x="62100" y="147597"/>
                      </a:cubicBezTo>
                      <a:lnTo>
                        <a:pt x="62100" y="98015"/>
                      </a:lnTo>
                      <a:cubicBezTo>
                        <a:pt x="87021" y="89317"/>
                        <a:pt x="163013" y="58219"/>
                        <a:pt x="163013" y="0"/>
                      </a:cubicBezTo>
                      <a:close/>
                    </a:path>
                  </a:pathLst>
                </a:custGeom>
                <a:solidFill>
                  <a:srgbClr val="FFD7A3"/>
                </a:solidFill>
                <a:ln w="1109" cap="flat">
                  <a:noFill/>
                  <a:prstDash val="solid"/>
                  <a:miter/>
                </a:ln>
              </p:spPr>
              <p:txBody>
                <a:bodyPr rtlCol="0" anchor="ctr"/>
                <a:lstStyle/>
                <a:p>
                  <a:endParaRPr lang="en-US"/>
                </a:p>
              </p:txBody>
            </p:sp>
            <p:sp>
              <p:nvSpPr>
                <p:cNvPr id="243" name="Freihandform 242">
                  <a:extLst>
                    <a:ext uri="{FF2B5EF4-FFF2-40B4-BE49-F238E27FC236}">
                      <a16:creationId xmlns:a16="http://schemas.microsoft.com/office/drawing/2014/main" id="{3C557F89-CF49-62CA-166C-20A85446A787}"/>
                    </a:ext>
                  </a:extLst>
                </p:cNvPr>
                <p:cNvSpPr/>
                <p:nvPr/>
              </p:nvSpPr>
              <p:spPr>
                <a:xfrm>
                  <a:off x="2437174" y="990992"/>
                  <a:ext cx="35485" cy="17742"/>
                </a:xfrm>
                <a:custGeom>
                  <a:avLst/>
                  <a:gdLst>
                    <a:gd name="connsiteX0" fmla="*/ 26614 w 35485"/>
                    <a:gd name="connsiteY0" fmla="*/ 17743 h 17742"/>
                    <a:gd name="connsiteX1" fmla="*/ 8871 w 35485"/>
                    <a:gd name="connsiteY1" fmla="*/ 17743 h 17742"/>
                    <a:gd name="connsiteX2" fmla="*/ 0 w 35485"/>
                    <a:gd name="connsiteY2" fmla="*/ 8871 h 17742"/>
                    <a:gd name="connsiteX3" fmla="*/ 0 w 35485"/>
                    <a:gd name="connsiteY3" fmla="*/ 8871 h 17742"/>
                    <a:gd name="connsiteX4" fmla="*/ 8871 w 35485"/>
                    <a:gd name="connsiteY4" fmla="*/ 0 h 17742"/>
                    <a:gd name="connsiteX5" fmla="*/ 26614 w 35485"/>
                    <a:gd name="connsiteY5" fmla="*/ 0 h 17742"/>
                    <a:gd name="connsiteX6" fmla="*/ 35486 w 35485"/>
                    <a:gd name="connsiteY6" fmla="*/ 8871 h 17742"/>
                    <a:gd name="connsiteX7" fmla="*/ 35486 w 35485"/>
                    <a:gd name="connsiteY7" fmla="*/ 8871 h 17742"/>
                    <a:gd name="connsiteX8" fmla="*/ 26614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26614" y="17743"/>
                      </a:moveTo>
                      <a:lnTo>
                        <a:pt x="8871" y="17743"/>
                      </a:lnTo>
                      <a:cubicBezTo>
                        <a:pt x="3972" y="17743"/>
                        <a:pt x="0" y="13771"/>
                        <a:pt x="0" y="8871"/>
                      </a:cubicBezTo>
                      <a:lnTo>
                        <a:pt x="0" y="8871"/>
                      </a:lnTo>
                      <a:cubicBezTo>
                        <a:pt x="0" y="3972"/>
                        <a:pt x="3972" y="0"/>
                        <a:pt x="8871" y="0"/>
                      </a:cubicBezTo>
                      <a:lnTo>
                        <a:pt x="26614" y="0"/>
                      </a:lnTo>
                      <a:cubicBezTo>
                        <a:pt x="31514" y="0"/>
                        <a:pt x="35486" y="3972"/>
                        <a:pt x="35486" y="8871"/>
                      </a:cubicBezTo>
                      <a:lnTo>
                        <a:pt x="35486" y="8871"/>
                      </a:lnTo>
                      <a:cubicBezTo>
                        <a:pt x="35486" y="13772"/>
                        <a:pt x="31514" y="17743"/>
                        <a:pt x="26614" y="17743"/>
                      </a:cubicBezTo>
                      <a:close/>
                    </a:path>
                  </a:pathLst>
                </a:custGeom>
                <a:solidFill>
                  <a:schemeClr val="accent6"/>
                </a:solidFill>
                <a:ln w="1109" cap="flat">
                  <a:noFill/>
                  <a:prstDash val="solid"/>
                  <a:miter/>
                </a:ln>
              </p:spPr>
              <p:txBody>
                <a:bodyPr rtlCol="0" anchor="ctr"/>
                <a:lstStyle/>
                <a:p>
                  <a:endParaRPr lang="en-US"/>
                </a:p>
              </p:txBody>
            </p:sp>
            <p:sp>
              <p:nvSpPr>
                <p:cNvPr id="244" name="Freihandform 243">
                  <a:extLst>
                    <a:ext uri="{FF2B5EF4-FFF2-40B4-BE49-F238E27FC236}">
                      <a16:creationId xmlns:a16="http://schemas.microsoft.com/office/drawing/2014/main" id="{E9144BF5-6DDD-C133-4166-6F814E2148BF}"/>
                    </a:ext>
                  </a:extLst>
                </p:cNvPr>
                <p:cNvSpPr/>
                <p:nvPr/>
              </p:nvSpPr>
              <p:spPr>
                <a:xfrm>
                  <a:off x="2441177" y="1008735"/>
                  <a:ext cx="27480" cy="62100"/>
                </a:xfrm>
                <a:custGeom>
                  <a:avLst/>
                  <a:gdLst>
                    <a:gd name="connsiteX0" fmla="*/ 22612 w 27480"/>
                    <a:gd name="connsiteY0" fmla="*/ 0 h 62100"/>
                    <a:gd name="connsiteX1" fmla="*/ 13740 w 27480"/>
                    <a:gd name="connsiteY1" fmla="*/ 62100 h 62100"/>
                    <a:gd name="connsiteX2" fmla="*/ 4869 w 27480"/>
                    <a:gd name="connsiteY2" fmla="*/ 0 h 62100"/>
                  </a:gdLst>
                  <a:ahLst/>
                  <a:cxnLst>
                    <a:cxn ang="0">
                      <a:pos x="connsiteX0" y="connsiteY0"/>
                    </a:cxn>
                    <a:cxn ang="0">
                      <a:pos x="connsiteX1" y="connsiteY1"/>
                    </a:cxn>
                    <a:cxn ang="0">
                      <a:pos x="connsiteX2" y="connsiteY2"/>
                    </a:cxn>
                  </a:cxnLst>
                  <a:rect l="l" t="t" r="r" b="b"/>
                  <a:pathLst>
                    <a:path w="27480" h="62100">
                      <a:moveTo>
                        <a:pt x="22612" y="0"/>
                      </a:moveTo>
                      <a:cubicBezTo>
                        <a:pt x="22612" y="0"/>
                        <a:pt x="38137" y="26614"/>
                        <a:pt x="13740" y="62100"/>
                      </a:cubicBezTo>
                      <a:cubicBezTo>
                        <a:pt x="-10656" y="26614"/>
                        <a:pt x="4869" y="0"/>
                        <a:pt x="4869" y="0"/>
                      </a:cubicBezTo>
                    </a:path>
                  </a:pathLst>
                </a:custGeom>
                <a:solidFill>
                  <a:srgbClr val="F6B45E"/>
                </a:solidFill>
                <a:ln w="1109" cap="flat">
                  <a:noFill/>
                  <a:prstDash val="solid"/>
                  <a:miter/>
                </a:ln>
              </p:spPr>
              <p:txBody>
                <a:bodyPr rtlCol="0" anchor="ctr"/>
                <a:lstStyle/>
                <a:p>
                  <a:endParaRPr lang="en-US"/>
                </a:p>
              </p:txBody>
            </p:sp>
            <p:sp>
              <p:nvSpPr>
                <p:cNvPr id="245" name="Freihandform 244">
                  <a:extLst>
                    <a:ext uri="{FF2B5EF4-FFF2-40B4-BE49-F238E27FC236}">
                      <a16:creationId xmlns:a16="http://schemas.microsoft.com/office/drawing/2014/main" id="{F9CFF817-A5FA-153E-ACEE-E539A268EC0E}"/>
                    </a:ext>
                  </a:extLst>
                </p:cNvPr>
                <p:cNvSpPr/>
                <p:nvPr/>
              </p:nvSpPr>
              <p:spPr>
                <a:xfrm>
                  <a:off x="2685566" y="990992"/>
                  <a:ext cx="35485" cy="17742"/>
                </a:xfrm>
                <a:custGeom>
                  <a:avLst/>
                  <a:gdLst>
                    <a:gd name="connsiteX0" fmla="*/ 8871 w 35485"/>
                    <a:gd name="connsiteY0" fmla="*/ 17743 h 17742"/>
                    <a:gd name="connsiteX1" fmla="*/ 26614 w 35485"/>
                    <a:gd name="connsiteY1" fmla="*/ 17743 h 17742"/>
                    <a:gd name="connsiteX2" fmla="*/ 35486 w 35485"/>
                    <a:gd name="connsiteY2" fmla="*/ 8871 h 17742"/>
                    <a:gd name="connsiteX3" fmla="*/ 35486 w 35485"/>
                    <a:gd name="connsiteY3" fmla="*/ 8871 h 17742"/>
                    <a:gd name="connsiteX4" fmla="*/ 26614 w 35485"/>
                    <a:gd name="connsiteY4" fmla="*/ 0 h 17742"/>
                    <a:gd name="connsiteX5" fmla="*/ 8871 w 35485"/>
                    <a:gd name="connsiteY5" fmla="*/ 0 h 17742"/>
                    <a:gd name="connsiteX6" fmla="*/ 0 w 35485"/>
                    <a:gd name="connsiteY6" fmla="*/ 8871 h 17742"/>
                    <a:gd name="connsiteX7" fmla="*/ 0 w 35485"/>
                    <a:gd name="connsiteY7" fmla="*/ 8871 h 17742"/>
                    <a:gd name="connsiteX8" fmla="*/ 8871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8871" y="17743"/>
                      </a:moveTo>
                      <a:lnTo>
                        <a:pt x="26614" y="17743"/>
                      </a:lnTo>
                      <a:cubicBezTo>
                        <a:pt x="31514" y="17743"/>
                        <a:pt x="35486" y="13771"/>
                        <a:pt x="35486" y="8871"/>
                      </a:cubicBezTo>
                      <a:lnTo>
                        <a:pt x="35486" y="8871"/>
                      </a:lnTo>
                      <a:cubicBezTo>
                        <a:pt x="35486" y="3972"/>
                        <a:pt x="31514" y="0"/>
                        <a:pt x="26614" y="0"/>
                      </a:cubicBezTo>
                      <a:lnTo>
                        <a:pt x="8871" y="0"/>
                      </a:lnTo>
                      <a:cubicBezTo>
                        <a:pt x="3972" y="0"/>
                        <a:pt x="0" y="3972"/>
                        <a:pt x="0" y="8871"/>
                      </a:cubicBezTo>
                      <a:lnTo>
                        <a:pt x="0" y="8871"/>
                      </a:lnTo>
                      <a:cubicBezTo>
                        <a:pt x="0" y="13772"/>
                        <a:pt x="3972" y="17743"/>
                        <a:pt x="8871" y="17743"/>
                      </a:cubicBezTo>
                      <a:close/>
                    </a:path>
                  </a:pathLst>
                </a:custGeom>
                <a:solidFill>
                  <a:schemeClr val="accent6"/>
                </a:solidFill>
                <a:ln w="1109" cap="flat">
                  <a:noFill/>
                  <a:prstDash val="solid"/>
                  <a:miter/>
                </a:ln>
              </p:spPr>
              <p:txBody>
                <a:bodyPr rtlCol="0" anchor="ctr"/>
                <a:lstStyle/>
                <a:p>
                  <a:endParaRPr lang="en-US"/>
                </a:p>
              </p:txBody>
            </p:sp>
            <p:sp>
              <p:nvSpPr>
                <p:cNvPr id="246" name="Freihandform 245">
                  <a:extLst>
                    <a:ext uri="{FF2B5EF4-FFF2-40B4-BE49-F238E27FC236}">
                      <a16:creationId xmlns:a16="http://schemas.microsoft.com/office/drawing/2014/main" id="{4AE694E5-1F56-0EE3-AEBD-FFDDEDC15F1C}"/>
                    </a:ext>
                  </a:extLst>
                </p:cNvPr>
                <p:cNvSpPr/>
                <p:nvPr/>
              </p:nvSpPr>
              <p:spPr>
                <a:xfrm>
                  <a:off x="2689569" y="1008735"/>
                  <a:ext cx="27480" cy="62100"/>
                </a:xfrm>
                <a:custGeom>
                  <a:avLst/>
                  <a:gdLst>
                    <a:gd name="connsiteX0" fmla="*/ 4869 w 27480"/>
                    <a:gd name="connsiteY0" fmla="*/ 0 h 62100"/>
                    <a:gd name="connsiteX1" fmla="*/ 13740 w 27480"/>
                    <a:gd name="connsiteY1" fmla="*/ 62100 h 62100"/>
                    <a:gd name="connsiteX2" fmla="*/ 22612 w 27480"/>
                    <a:gd name="connsiteY2" fmla="*/ 0 h 62100"/>
                  </a:gdLst>
                  <a:ahLst/>
                  <a:cxnLst>
                    <a:cxn ang="0">
                      <a:pos x="connsiteX0" y="connsiteY0"/>
                    </a:cxn>
                    <a:cxn ang="0">
                      <a:pos x="connsiteX1" y="connsiteY1"/>
                    </a:cxn>
                    <a:cxn ang="0">
                      <a:pos x="connsiteX2" y="connsiteY2"/>
                    </a:cxn>
                  </a:cxnLst>
                  <a:rect l="l" t="t" r="r" b="b"/>
                  <a:pathLst>
                    <a:path w="27480" h="62100">
                      <a:moveTo>
                        <a:pt x="4869" y="0"/>
                      </a:moveTo>
                      <a:cubicBezTo>
                        <a:pt x="4869" y="0"/>
                        <a:pt x="-10656" y="26614"/>
                        <a:pt x="13740" y="62100"/>
                      </a:cubicBezTo>
                      <a:cubicBezTo>
                        <a:pt x="38137" y="26614"/>
                        <a:pt x="22612" y="0"/>
                        <a:pt x="22612" y="0"/>
                      </a:cubicBezTo>
                    </a:path>
                  </a:pathLst>
                </a:custGeom>
                <a:solidFill>
                  <a:srgbClr val="FFC85C"/>
                </a:solidFill>
                <a:ln w="1109" cap="flat">
                  <a:noFill/>
                  <a:prstDash val="solid"/>
                  <a:miter/>
                </a:ln>
              </p:spPr>
              <p:txBody>
                <a:bodyPr rtlCol="0" anchor="ctr"/>
                <a:lstStyle/>
                <a:p>
                  <a:endParaRPr lang="en-US"/>
                </a:p>
              </p:txBody>
            </p:sp>
            <p:sp>
              <p:nvSpPr>
                <p:cNvPr id="247" name="Freihandform 246">
                  <a:extLst>
                    <a:ext uri="{FF2B5EF4-FFF2-40B4-BE49-F238E27FC236}">
                      <a16:creationId xmlns:a16="http://schemas.microsoft.com/office/drawing/2014/main" id="{266CD1E4-482E-F031-5A7D-C8F0906554EA}"/>
                    </a:ext>
                  </a:extLst>
                </p:cNvPr>
                <p:cNvSpPr/>
                <p:nvPr/>
              </p:nvSpPr>
              <p:spPr>
                <a:xfrm>
                  <a:off x="2450307" y="826870"/>
                  <a:ext cx="257622" cy="70971"/>
                </a:xfrm>
                <a:custGeom>
                  <a:avLst/>
                  <a:gdLst>
                    <a:gd name="connsiteX0" fmla="*/ 253187 w 257622"/>
                    <a:gd name="connsiteY0" fmla="*/ 4397 h 70971"/>
                    <a:gd name="connsiteX1" fmla="*/ 207925 w 257622"/>
                    <a:gd name="connsiteY1" fmla="*/ 4397 h 70971"/>
                    <a:gd name="connsiteX2" fmla="*/ 207838 w 257622"/>
                    <a:gd name="connsiteY2" fmla="*/ 4406 h 70971"/>
                    <a:gd name="connsiteX3" fmla="*/ 190736 w 257622"/>
                    <a:gd name="connsiteY3" fmla="*/ 0 h 70971"/>
                    <a:gd name="connsiteX4" fmla="*/ 156487 w 257622"/>
                    <a:gd name="connsiteY4" fmla="*/ 26215 h 70971"/>
                    <a:gd name="connsiteX5" fmla="*/ 128636 w 257622"/>
                    <a:gd name="connsiteY5" fmla="*/ 8871 h 70971"/>
                    <a:gd name="connsiteX6" fmla="*/ 100785 w 257622"/>
                    <a:gd name="connsiteY6" fmla="*/ 26215 h 70971"/>
                    <a:gd name="connsiteX7" fmla="*/ 66536 w 257622"/>
                    <a:gd name="connsiteY7" fmla="*/ 0 h 70971"/>
                    <a:gd name="connsiteX8" fmla="*/ 49448 w 257622"/>
                    <a:gd name="connsiteY8" fmla="*/ 4397 h 70971"/>
                    <a:gd name="connsiteX9" fmla="*/ 4436 w 257622"/>
                    <a:gd name="connsiteY9" fmla="*/ 4397 h 70971"/>
                    <a:gd name="connsiteX10" fmla="*/ 0 w 257622"/>
                    <a:gd name="connsiteY10" fmla="*/ 8833 h 70971"/>
                    <a:gd name="connsiteX11" fmla="*/ 4436 w 257622"/>
                    <a:gd name="connsiteY11" fmla="*/ 13268 h 70971"/>
                    <a:gd name="connsiteX12" fmla="*/ 38895 w 257622"/>
                    <a:gd name="connsiteY12" fmla="*/ 13268 h 70971"/>
                    <a:gd name="connsiteX13" fmla="*/ 31050 w 257622"/>
                    <a:gd name="connsiteY13" fmla="*/ 35486 h 70971"/>
                    <a:gd name="connsiteX14" fmla="*/ 66536 w 257622"/>
                    <a:gd name="connsiteY14" fmla="*/ 70972 h 70971"/>
                    <a:gd name="connsiteX15" fmla="*/ 100934 w 257622"/>
                    <a:gd name="connsiteY15" fmla="*/ 44208 h 70971"/>
                    <a:gd name="connsiteX16" fmla="*/ 102022 w 257622"/>
                    <a:gd name="connsiteY16" fmla="*/ 44357 h 70971"/>
                    <a:gd name="connsiteX17" fmla="*/ 106457 w 257622"/>
                    <a:gd name="connsiteY17" fmla="*/ 39922 h 70971"/>
                    <a:gd name="connsiteX18" fmla="*/ 128636 w 257622"/>
                    <a:gd name="connsiteY18" fmla="*/ 17743 h 70971"/>
                    <a:gd name="connsiteX19" fmla="*/ 150815 w 257622"/>
                    <a:gd name="connsiteY19" fmla="*/ 39922 h 70971"/>
                    <a:gd name="connsiteX20" fmla="*/ 155250 w 257622"/>
                    <a:gd name="connsiteY20" fmla="*/ 44357 h 70971"/>
                    <a:gd name="connsiteX21" fmla="*/ 156338 w 257622"/>
                    <a:gd name="connsiteY21" fmla="*/ 44208 h 70971"/>
                    <a:gd name="connsiteX22" fmla="*/ 190735 w 257622"/>
                    <a:gd name="connsiteY22" fmla="*/ 70972 h 70971"/>
                    <a:gd name="connsiteX23" fmla="*/ 226221 w 257622"/>
                    <a:gd name="connsiteY23" fmla="*/ 35486 h 70971"/>
                    <a:gd name="connsiteX24" fmla="*/ 218376 w 257622"/>
                    <a:gd name="connsiteY24" fmla="*/ 13268 h 70971"/>
                    <a:gd name="connsiteX25" fmla="*/ 253187 w 257622"/>
                    <a:gd name="connsiteY25" fmla="*/ 13268 h 70971"/>
                    <a:gd name="connsiteX26" fmla="*/ 257622 w 257622"/>
                    <a:gd name="connsiteY26" fmla="*/ 8833 h 70971"/>
                    <a:gd name="connsiteX27" fmla="*/ 253187 w 257622"/>
                    <a:gd name="connsiteY27" fmla="*/ 4397 h 70971"/>
                    <a:gd name="connsiteX28" fmla="*/ 66535 w 257622"/>
                    <a:gd name="connsiteY28" fmla="*/ 62100 h 70971"/>
                    <a:gd name="connsiteX29" fmla="*/ 39920 w 257622"/>
                    <a:gd name="connsiteY29" fmla="*/ 35486 h 70971"/>
                    <a:gd name="connsiteX30" fmla="*/ 66535 w 257622"/>
                    <a:gd name="connsiteY30" fmla="*/ 8871 h 70971"/>
                    <a:gd name="connsiteX31" fmla="*/ 93149 w 257622"/>
                    <a:gd name="connsiteY31" fmla="*/ 35486 h 70971"/>
                    <a:gd name="connsiteX32" fmla="*/ 66535 w 257622"/>
                    <a:gd name="connsiteY32" fmla="*/ 62100 h 70971"/>
                    <a:gd name="connsiteX33" fmla="*/ 190735 w 257622"/>
                    <a:gd name="connsiteY33" fmla="*/ 62100 h 70971"/>
                    <a:gd name="connsiteX34" fmla="*/ 164121 w 257622"/>
                    <a:gd name="connsiteY34" fmla="*/ 35486 h 70971"/>
                    <a:gd name="connsiteX35" fmla="*/ 190735 w 257622"/>
                    <a:gd name="connsiteY35" fmla="*/ 8871 h 70971"/>
                    <a:gd name="connsiteX36" fmla="*/ 217349 w 257622"/>
                    <a:gd name="connsiteY36" fmla="*/ 35486 h 70971"/>
                    <a:gd name="connsiteX37" fmla="*/ 190735 w 257622"/>
                    <a:gd name="connsiteY37" fmla="*/ 62100 h 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7622" h="70971">
                      <a:moveTo>
                        <a:pt x="253187" y="4397"/>
                      </a:moveTo>
                      <a:lnTo>
                        <a:pt x="207925" y="4397"/>
                      </a:lnTo>
                      <a:cubicBezTo>
                        <a:pt x="207895" y="4397"/>
                        <a:pt x="207868" y="4405"/>
                        <a:pt x="207838" y="4406"/>
                      </a:cubicBezTo>
                      <a:cubicBezTo>
                        <a:pt x="202762" y="1601"/>
                        <a:pt x="196933" y="0"/>
                        <a:pt x="190736" y="0"/>
                      </a:cubicBezTo>
                      <a:cubicBezTo>
                        <a:pt x="174377" y="0"/>
                        <a:pt x="160574" y="11131"/>
                        <a:pt x="156487" y="26215"/>
                      </a:cubicBezTo>
                      <a:cubicBezTo>
                        <a:pt x="151415" y="15951"/>
                        <a:pt x="140838" y="8871"/>
                        <a:pt x="128636" y="8871"/>
                      </a:cubicBezTo>
                      <a:cubicBezTo>
                        <a:pt x="116434" y="8871"/>
                        <a:pt x="105857" y="15951"/>
                        <a:pt x="100785" y="26215"/>
                      </a:cubicBezTo>
                      <a:cubicBezTo>
                        <a:pt x="96698" y="11131"/>
                        <a:pt x="82895" y="0"/>
                        <a:pt x="66536" y="0"/>
                      </a:cubicBezTo>
                      <a:cubicBezTo>
                        <a:pt x="60345" y="0"/>
                        <a:pt x="54521" y="1598"/>
                        <a:pt x="49448" y="4397"/>
                      </a:cubicBezTo>
                      <a:lnTo>
                        <a:pt x="4436" y="4397"/>
                      </a:lnTo>
                      <a:cubicBezTo>
                        <a:pt x="1984" y="4397"/>
                        <a:pt x="0" y="6381"/>
                        <a:pt x="0" y="8833"/>
                      </a:cubicBezTo>
                      <a:cubicBezTo>
                        <a:pt x="0" y="11284"/>
                        <a:pt x="1984" y="13268"/>
                        <a:pt x="4436" y="13268"/>
                      </a:cubicBezTo>
                      <a:lnTo>
                        <a:pt x="38895" y="13268"/>
                      </a:lnTo>
                      <a:cubicBezTo>
                        <a:pt x="33993" y="19354"/>
                        <a:pt x="31050" y="27081"/>
                        <a:pt x="31050" y="35486"/>
                      </a:cubicBezTo>
                      <a:cubicBezTo>
                        <a:pt x="31050" y="55053"/>
                        <a:pt x="46970" y="70972"/>
                        <a:pt x="66536" y="70972"/>
                      </a:cubicBezTo>
                      <a:cubicBezTo>
                        <a:pt x="83093" y="70972"/>
                        <a:pt x="97037" y="59571"/>
                        <a:pt x="100934" y="44208"/>
                      </a:cubicBezTo>
                      <a:cubicBezTo>
                        <a:pt x="101283" y="44296"/>
                        <a:pt x="101644" y="44357"/>
                        <a:pt x="102022" y="44357"/>
                      </a:cubicBezTo>
                      <a:cubicBezTo>
                        <a:pt x="104474" y="44357"/>
                        <a:pt x="106457" y="42373"/>
                        <a:pt x="106457" y="39922"/>
                      </a:cubicBezTo>
                      <a:cubicBezTo>
                        <a:pt x="106457" y="27693"/>
                        <a:pt x="116408" y="17743"/>
                        <a:pt x="128636" y="17743"/>
                      </a:cubicBezTo>
                      <a:cubicBezTo>
                        <a:pt x="140864" y="17743"/>
                        <a:pt x="150815" y="27693"/>
                        <a:pt x="150815" y="39922"/>
                      </a:cubicBezTo>
                      <a:cubicBezTo>
                        <a:pt x="150815" y="42373"/>
                        <a:pt x="152799" y="44357"/>
                        <a:pt x="155250" y="44357"/>
                      </a:cubicBezTo>
                      <a:cubicBezTo>
                        <a:pt x="155627" y="44357"/>
                        <a:pt x="155988" y="44296"/>
                        <a:pt x="156338" y="44208"/>
                      </a:cubicBezTo>
                      <a:cubicBezTo>
                        <a:pt x="160234" y="59571"/>
                        <a:pt x="174178" y="70972"/>
                        <a:pt x="190735" y="70972"/>
                      </a:cubicBezTo>
                      <a:cubicBezTo>
                        <a:pt x="210302" y="70972"/>
                        <a:pt x="226221" y="55053"/>
                        <a:pt x="226221" y="35486"/>
                      </a:cubicBezTo>
                      <a:cubicBezTo>
                        <a:pt x="226221" y="27081"/>
                        <a:pt x="223278" y="19354"/>
                        <a:pt x="218376" y="13268"/>
                      </a:cubicBezTo>
                      <a:lnTo>
                        <a:pt x="253187" y="13268"/>
                      </a:lnTo>
                      <a:cubicBezTo>
                        <a:pt x="255639" y="13268"/>
                        <a:pt x="257622" y="11284"/>
                        <a:pt x="257622" y="8833"/>
                      </a:cubicBezTo>
                      <a:cubicBezTo>
                        <a:pt x="257622" y="6381"/>
                        <a:pt x="255639" y="4397"/>
                        <a:pt x="253187" y="4397"/>
                      </a:cubicBezTo>
                      <a:close/>
                      <a:moveTo>
                        <a:pt x="66535" y="62100"/>
                      </a:moveTo>
                      <a:cubicBezTo>
                        <a:pt x="51859" y="62100"/>
                        <a:pt x="39920" y="50161"/>
                        <a:pt x="39920" y="35486"/>
                      </a:cubicBezTo>
                      <a:cubicBezTo>
                        <a:pt x="39920" y="20810"/>
                        <a:pt x="51859" y="8871"/>
                        <a:pt x="66535" y="8871"/>
                      </a:cubicBezTo>
                      <a:cubicBezTo>
                        <a:pt x="81210" y="8871"/>
                        <a:pt x="93149" y="20810"/>
                        <a:pt x="93149" y="35486"/>
                      </a:cubicBezTo>
                      <a:cubicBezTo>
                        <a:pt x="93149" y="50161"/>
                        <a:pt x="81210" y="62100"/>
                        <a:pt x="66535" y="62100"/>
                      </a:cubicBezTo>
                      <a:close/>
                      <a:moveTo>
                        <a:pt x="190735" y="62100"/>
                      </a:moveTo>
                      <a:cubicBezTo>
                        <a:pt x="176059" y="62100"/>
                        <a:pt x="164121" y="50161"/>
                        <a:pt x="164121" y="35486"/>
                      </a:cubicBezTo>
                      <a:cubicBezTo>
                        <a:pt x="164121" y="20810"/>
                        <a:pt x="176059" y="8871"/>
                        <a:pt x="190735" y="8871"/>
                      </a:cubicBezTo>
                      <a:cubicBezTo>
                        <a:pt x="205411" y="8871"/>
                        <a:pt x="217349" y="20810"/>
                        <a:pt x="217349" y="35486"/>
                      </a:cubicBezTo>
                      <a:cubicBezTo>
                        <a:pt x="217349" y="50161"/>
                        <a:pt x="205411" y="62100"/>
                        <a:pt x="190735" y="62100"/>
                      </a:cubicBezTo>
                      <a:close/>
                    </a:path>
                  </a:pathLst>
                </a:custGeom>
                <a:solidFill>
                  <a:srgbClr val="734A3E"/>
                </a:solidFill>
                <a:ln w="1109" cap="flat">
                  <a:noFill/>
                  <a:prstDash val="solid"/>
                  <a:miter/>
                </a:ln>
              </p:spPr>
              <p:txBody>
                <a:bodyPr rtlCol="0" anchor="ctr"/>
                <a:lstStyle/>
                <a:p>
                  <a:endParaRPr lang="en-US"/>
                </a:p>
              </p:txBody>
            </p:sp>
            <p:sp>
              <p:nvSpPr>
                <p:cNvPr id="248" name="Freihandform 247">
                  <a:extLst>
                    <a:ext uri="{FF2B5EF4-FFF2-40B4-BE49-F238E27FC236}">
                      <a16:creationId xmlns:a16="http://schemas.microsoft.com/office/drawing/2014/main" id="{A3DF1C54-890D-15BC-00F6-00858F0E69C7}"/>
                    </a:ext>
                  </a:extLst>
                </p:cNvPr>
                <p:cNvSpPr/>
                <p:nvPr/>
              </p:nvSpPr>
              <p:spPr>
                <a:xfrm>
                  <a:off x="2428224" y="662749"/>
                  <a:ext cx="301787" cy="184143"/>
                </a:xfrm>
                <a:custGeom>
                  <a:avLst/>
                  <a:gdLst>
                    <a:gd name="connsiteX0" fmla="*/ 195251 w 301787"/>
                    <a:gd name="connsiteY0" fmla="*/ 0 h 184143"/>
                    <a:gd name="connsiteX1" fmla="*/ 150894 w 301787"/>
                    <a:gd name="connsiteY1" fmla="*/ 8871 h 184143"/>
                    <a:gd name="connsiteX2" fmla="*/ 106536 w 301787"/>
                    <a:gd name="connsiteY2" fmla="*/ 0 h 184143"/>
                    <a:gd name="connsiteX3" fmla="*/ 8950 w 301787"/>
                    <a:gd name="connsiteY3" fmla="*/ 184144 h 184143"/>
                    <a:gd name="connsiteX4" fmla="*/ 150894 w 301787"/>
                    <a:gd name="connsiteY4" fmla="*/ 97586 h 184143"/>
                    <a:gd name="connsiteX5" fmla="*/ 292837 w 301787"/>
                    <a:gd name="connsiteY5" fmla="*/ 184144 h 184143"/>
                    <a:gd name="connsiteX6" fmla="*/ 195251 w 301787"/>
                    <a:gd name="connsiteY6" fmla="*/ 0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787" h="184143">
                      <a:moveTo>
                        <a:pt x="195251" y="0"/>
                      </a:moveTo>
                      <a:cubicBezTo>
                        <a:pt x="166419" y="0"/>
                        <a:pt x="150894" y="8871"/>
                        <a:pt x="150894" y="8871"/>
                      </a:cubicBezTo>
                      <a:cubicBezTo>
                        <a:pt x="150894" y="8871"/>
                        <a:pt x="135368" y="0"/>
                        <a:pt x="106536" y="0"/>
                      </a:cubicBezTo>
                      <a:cubicBezTo>
                        <a:pt x="77704" y="0"/>
                        <a:pt x="-31711" y="55508"/>
                        <a:pt x="8950" y="184144"/>
                      </a:cubicBezTo>
                      <a:cubicBezTo>
                        <a:pt x="8950" y="184144"/>
                        <a:pt x="150894" y="158946"/>
                        <a:pt x="150894" y="97586"/>
                      </a:cubicBezTo>
                      <a:cubicBezTo>
                        <a:pt x="150894" y="158946"/>
                        <a:pt x="292837" y="184144"/>
                        <a:pt x="292837" y="184144"/>
                      </a:cubicBezTo>
                      <a:cubicBezTo>
                        <a:pt x="333498" y="55508"/>
                        <a:pt x="224083" y="0"/>
                        <a:pt x="195251" y="0"/>
                      </a:cubicBezTo>
                      <a:close/>
                    </a:path>
                  </a:pathLst>
                </a:custGeom>
                <a:solidFill>
                  <a:srgbClr val="FFC85C"/>
                </a:solidFill>
                <a:ln w="1109" cap="flat">
                  <a:noFill/>
                  <a:prstDash val="solid"/>
                  <a:miter/>
                </a:ln>
              </p:spPr>
              <p:txBody>
                <a:bodyPr rtlCol="0" anchor="ctr"/>
                <a:lstStyle/>
                <a:p>
                  <a:endParaRPr lang="en-US"/>
                </a:p>
              </p:txBody>
            </p:sp>
            <p:sp>
              <p:nvSpPr>
                <p:cNvPr id="249" name="Freihandform 248">
                  <a:extLst>
                    <a:ext uri="{FF2B5EF4-FFF2-40B4-BE49-F238E27FC236}">
                      <a16:creationId xmlns:a16="http://schemas.microsoft.com/office/drawing/2014/main" id="{7E9E86F4-EF54-D605-DF2E-124B77AD7EEE}"/>
                    </a:ext>
                  </a:extLst>
                </p:cNvPr>
                <p:cNvSpPr/>
                <p:nvPr/>
              </p:nvSpPr>
              <p:spPr>
                <a:xfrm>
                  <a:off x="2428224" y="662749"/>
                  <a:ext cx="150893" cy="184143"/>
                </a:xfrm>
                <a:custGeom>
                  <a:avLst/>
                  <a:gdLst>
                    <a:gd name="connsiteX0" fmla="*/ 150893 w 150893"/>
                    <a:gd name="connsiteY0" fmla="*/ 8876 h 184143"/>
                    <a:gd name="connsiteX1" fmla="*/ 150893 w 150893"/>
                    <a:gd name="connsiteY1" fmla="*/ 8871 h 184143"/>
                    <a:gd name="connsiteX2" fmla="*/ 106536 w 150893"/>
                    <a:gd name="connsiteY2" fmla="*/ 0 h 184143"/>
                    <a:gd name="connsiteX3" fmla="*/ 8950 w 150893"/>
                    <a:gd name="connsiteY3" fmla="*/ 184144 h 184143"/>
                    <a:gd name="connsiteX4" fmla="*/ 48528 w 150893"/>
                    <a:gd name="connsiteY4" fmla="*/ 174529 h 184143"/>
                    <a:gd name="connsiteX5" fmla="*/ 150893 w 150893"/>
                    <a:gd name="connsiteY5" fmla="*/ 8876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3" h="184143">
                      <a:moveTo>
                        <a:pt x="150893" y="8876"/>
                      </a:moveTo>
                      <a:lnTo>
                        <a:pt x="150893" y="8871"/>
                      </a:lnTo>
                      <a:cubicBezTo>
                        <a:pt x="150893" y="8871"/>
                        <a:pt x="135368" y="0"/>
                        <a:pt x="106536" y="0"/>
                      </a:cubicBezTo>
                      <a:cubicBezTo>
                        <a:pt x="77704" y="0"/>
                        <a:pt x="-31710" y="55508"/>
                        <a:pt x="8950" y="184144"/>
                      </a:cubicBezTo>
                      <a:cubicBezTo>
                        <a:pt x="8950" y="184144"/>
                        <a:pt x="26133" y="181086"/>
                        <a:pt x="48528" y="174529"/>
                      </a:cubicBezTo>
                      <a:cubicBezTo>
                        <a:pt x="23464" y="59181"/>
                        <a:pt x="123383" y="8965"/>
                        <a:pt x="150893" y="8876"/>
                      </a:cubicBezTo>
                      <a:close/>
                    </a:path>
                  </a:pathLst>
                </a:custGeom>
                <a:solidFill>
                  <a:srgbClr val="F6B45E"/>
                </a:solidFill>
                <a:ln w="1109" cap="flat">
                  <a:noFill/>
                  <a:prstDash val="solid"/>
                  <a:miter/>
                </a:ln>
              </p:spPr>
              <p:txBody>
                <a:bodyPr rtlCol="0" anchor="ctr"/>
                <a:lstStyle/>
                <a:p>
                  <a:endParaRPr lang="en-US"/>
                </a:p>
              </p:txBody>
            </p:sp>
          </p:grpSp>
        </p:grpSp>
      </p:grpSp>
      <p:grpSp>
        <p:nvGrpSpPr>
          <p:cNvPr id="2" name="Gruppieren 1">
            <a:extLst>
              <a:ext uri="{FF2B5EF4-FFF2-40B4-BE49-F238E27FC236}">
                <a16:creationId xmlns:a16="http://schemas.microsoft.com/office/drawing/2014/main" id="{8A5CB9F2-9644-1F04-EDD8-C9EAF6FCA9C7}"/>
              </a:ext>
            </a:extLst>
          </p:cNvPr>
          <p:cNvGrpSpPr/>
          <p:nvPr userDrawn="1"/>
        </p:nvGrpSpPr>
        <p:grpSpPr>
          <a:xfrm>
            <a:off x="423776" y="1317445"/>
            <a:ext cx="11288472" cy="5099474"/>
            <a:chOff x="423776" y="1317445"/>
            <a:chExt cx="11288472" cy="5099474"/>
          </a:xfrm>
        </p:grpSpPr>
        <p:grpSp>
          <p:nvGrpSpPr>
            <p:cNvPr id="3" name="Gruppieren 2">
              <a:extLst>
                <a:ext uri="{FF2B5EF4-FFF2-40B4-BE49-F238E27FC236}">
                  <a16:creationId xmlns:a16="http://schemas.microsoft.com/office/drawing/2014/main" id="{7B27EA38-0B55-14AC-8C3C-F3E849829CCB}"/>
                </a:ext>
              </a:extLst>
            </p:cNvPr>
            <p:cNvGrpSpPr/>
            <p:nvPr/>
          </p:nvGrpSpPr>
          <p:grpSpPr>
            <a:xfrm>
              <a:off x="479753" y="1317445"/>
              <a:ext cx="11232495" cy="1660252"/>
              <a:chOff x="479753" y="1214413"/>
              <a:chExt cx="11232495" cy="1660252"/>
            </a:xfrm>
          </p:grpSpPr>
          <p:pic>
            <p:nvPicPr>
              <p:cNvPr id="26" name="Grafik 25">
                <a:extLst>
                  <a:ext uri="{FF2B5EF4-FFF2-40B4-BE49-F238E27FC236}">
                    <a16:creationId xmlns:a16="http://schemas.microsoft.com/office/drawing/2014/main" id="{9E463E49-057D-55D2-A67E-22D8A28F97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753" y="1761464"/>
                <a:ext cx="4325909" cy="1113200"/>
              </a:xfrm>
              <a:prstGeom prst="rect">
                <a:avLst/>
              </a:prstGeom>
            </p:spPr>
          </p:pic>
          <p:pic>
            <p:nvPicPr>
              <p:cNvPr id="27" name="Grafik 26">
                <a:extLst>
                  <a:ext uri="{FF2B5EF4-FFF2-40B4-BE49-F238E27FC236}">
                    <a16:creationId xmlns:a16="http://schemas.microsoft.com/office/drawing/2014/main" id="{1D57D778-F6AA-1241-B4BB-85C04BC432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6" b="-16"/>
              <a:stretch/>
            </p:blipFill>
            <p:spPr>
              <a:xfrm>
                <a:off x="4918593" y="1271514"/>
                <a:ext cx="2025030" cy="1603150"/>
              </a:xfrm>
              <a:prstGeom prst="rect">
                <a:avLst/>
              </a:prstGeom>
            </p:spPr>
          </p:pic>
          <p:pic>
            <p:nvPicPr>
              <p:cNvPr id="28" name="Grafik 27">
                <a:extLst>
                  <a:ext uri="{FF2B5EF4-FFF2-40B4-BE49-F238E27FC236}">
                    <a16:creationId xmlns:a16="http://schemas.microsoft.com/office/drawing/2014/main" id="{FAECA55E-B21E-51D3-D090-D00021F29C4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9" b="-99"/>
              <a:stretch/>
            </p:blipFill>
            <p:spPr>
              <a:xfrm>
                <a:off x="7056553" y="1271514"/>
                <a:ext cx="1990117" cy="1603150"/>
              </a:xfrm>
              <a:prstGeom prst="rect">
                <a:avLst/>
              </a:prstGeom>
            </p:spPr>
          </p:pic>
          <p:pic>
            <p:nvPicPr>
              <p:cNvPr id="29" name="Grafik 28">
                <a:extLst>
                  <a:ext uri="{FF2B5EF4-FFF2-40B4-BE49-F238E27FC236}">
                    <a16:creationId xmlns:a16="http://schemas.microsoft.com/office/drawing/2014/main" id="{F44F5F1E-BA04-6EC5-C914-0CAFC767754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81" r="1920"/>
              <a:stretch/>
            </p:blipFill>
            <p:spPr>
              <a:xfrm>
                <a:off x="9156032" y="1271514"/>
                <a:ext cx="2556216" cy="1603151"/>
              </a:xfrm>
              <a:prstGeom prst="rect">
                <a:avLst/>
              </a:prstGeom>
            </p:spPr>
          </p:pic>
          <p:sp>
            <p:nvSpPr>
              <p:cNvPr id="30" name="Oval 29">
                <a:extLst>
                  <a:ext uri="{FF2B5EF4-FFF2-40B4-BE49-F238E27FC236}">
                    <a16:creationId xmlns:a16="http://schemas.microsoft.com/office/drawing/2014/main" id="{47231C46-07D7-AEAB-E3DF-13247C0054B5}"/>
                  </a:ext>
                </a:extLst>
              </p:cNvPr>
              <p:cNvSpPr/>
              <p:nvPr/>
            </p:nvSpPr>
            <p:spPr>
              <a:xfrm>
                <a:off x="4864404" y="1214413"/>
                <a:ext cx="295579" cy="2955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1</a:t>
                </a:r>
              </a:p>
            </p:txBody>
          </p:sp>
          <p:sp>
            <p:nvSpPr>
              <p:cNvPr id="31" name="Oval 30">
                <a:extLst>
                  <a:ext uri="{FF2B5EF4-FFF2-40B4-BE49-F238E27FC236}">
                    <a16:creationId xmlns:a16="http://schemas.microsoft.com/office/drawing/2014/main" id="{B7D2296D-9C25-9CB3-A463-5218FA585700}"/>
                  </a:ext>
                </a:extLst>
              </p:cNvPr>
              <p:cNvSpPr/>
              <p:nvPr/>
            </p:nvSpPr>
            <p:spPr>
              <a:xfrm>
                <a:off x="7002604" y="1214413"/>
                <a:ext cx="295579" cy="2955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2</a:t>
                </a:r>
              </a:p>
            </p:txBody>
          </p:sp>
          <p:sp>
            <p:nvSpPr>
              <p:cNvPr id="32" name="Oval 31">
                <a:extLst>
                  <a:ext uri="{FF2B5EF4-FFF2-40B4-BE49-F238E27FC236}">
                    <a16:creationId xmlns:a16="http://schemas.microsoft.com/office/drawing/2014/main" id="{15EA100F-7F49-9FDF-CE51-E7B0C38A35E3}"/>
                  </a:ext>
                </a:extLst>
              </p:cNvPr>
              <p:cNvSpPr/>
              <p:nvPr/>
            </p:nvSpPr>
            <p:spPr>
              <a:xfrm>
                <a:off x="9100670" y="1214413"/>
                <a:ext cx="295579" cy="2955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3</a:t>
                </a:r>
              </a:p>
            </p:txBody>
          </p:sp>
        </p:grpSp>
        <p:grpSp>
          <p:nvGrpSpPr>
            <p:cNvPr id="4" name="Gruppieren 3">
              <a:extLst>
                <a:ext uri="{FF2B5EF4-FFF2-40B4-BE49-F238E27FC236}">
                  <a16:creationId xmlns:a16="http://schemas.microsoft.com/office/drawing/2014/main" id="{AF2CD4B2-C23F-FC4C-B415-7FB617277802}"/>
                </a:ext>
              </a:extLst>
            </p:cNvPr>
            <p:cNvGrpSpPr/>
            <p:nvPr/>
          </p:nvGrpSpPr>
          <p:grpSpPr>
            <a:xfrm>
              <a:off x="423776" y="3028196"/>
              <a:ext cx="11288471" cy="1666236"/>
              <a:chOff x="423776" y="3028196"/>
              <a:chExt cx="11288471" cy="1666236"/>
            </a:xfrm>
          </p:grpSpPr>
          <p:pic>
            <p:nvPicPr>
              <p:cNvPr id="16" name="Grafik 15">
                <a:extLst>
                  <a:ext uri="{FF2B5EF4-FFF2-40B4-BE49-F238E27FC236}">
                    <a16:creationId xmlns:a16="http://schemas.microsoft.com/office/drawing/2014/main" id="{415610E3-C9BB-B8B3-9455-AF74F0E681F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3" b="-23"/>
              <a:stretch/>
            </p:blipFill>
            <p:spPr>
              <a:xfrm>
                <a:off x="479753" y="3080905"/>
                <a:ext cx="1135718" cy="1609681"/>
              </a:xfrm>
              <a:prstGeom prst="rect">
                <a:avLst/>
              </a:prstGeom>
            </p:spPr>
          </p:pic>
          <p:pic>
            <p:nvPicPr>
              <p:cNvPr id="17" name="Grafik 16">
                <a:extLst>
                  <a:ext uri="{FF2B5EF4-FFF2-40B4-BE49-F238E27FC236}">
                    <a16:creationId xmlns:a16="http://schemas.microsoft.com/office/drawing/2014/main" id="{A1183B74-3C55-FDD1-BA74-87B634A1A12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99" t="-42" r="675" b="521"/>
              <a:stretch/>
            </p:blipFill>
            <p:spPr>
              <a:xfrm>
                <a:off x="1722548" y="3080904"/>
                <a:ext cx="3876711" cy="1609680"/>
              </a:xfrm>
              <a:prstGeom prst="rect">
                <a:avLst/>
              </a:prstGeom>
            </p:spPr>
          </p:pic>
          <p:pic>
            <p:nvPicPr>
              <p:cNvPr id="18" name="Grafik 17">
                <a:extLst>
                  <a:ext uri="{FF2B5EF4-FFF2-40B4-BE49-F238E27FC236}">
                    <a16:creationId xmlns:a16="http://schemas.microsoft.com/office/drawing/2014/main" id="{FCBC61C2-148D-EE2A-4F99-F8C110C15D9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9" b="-29"/>
              <a:stretch/>
            </p:blipFill>
            <p:spPr>
              <a:xfrm>
                <a:off x="5707288" y="3086547"/>
                <a:ext cx="1748756" cy="1607885"/>
              </a:xfrm>
              <a:prstGeom prst="rect">
                <a:avLst/>
              </a:prstGeom>
            </p:spPr>
          </p:pic>
          <p:pic>
            <p:nvPicPr>
              <p:cNvPr id="19" name="Grafik 18">
                <a:extLst>
                  <a:ext uri="{FF2B5EF4-FFF2-40B4-BE49-F238E27FC236}">
                    <a16:creationId xmlns:a16="http://schemas.microsoft.com/office/drawing/2014/main" id="{A2130CAF-07AD-54DE-D075-409A276F1CE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44" b="-44"/>
              <a:stretch/>
            </p:blipFill>
            <p:spPr>
              <a:xfrm>
                <a:off x="7563121" y="3086546"/>
                <a:ext cx="1897815" cy="1607871"/>
              </a:xfrm>
              <a:prstGeom prst="rect">
                <a:avLst/>
              </a:prstGeom>
            </p:spPr>
          </p:pic>
          <p:pic>
            <p:nvPicPr>
              <p:cNvPr id="20" name="Grafik 19">
                <a:extLst>
                  <a:ext uri="{FF2B5EF4-FFF2-40B4-BE49-F238E27FC236}">
                    <a16:creationId xmlns:a16="http://schemas.microsoft.com/office/drawing/2014/main" id="{9D722236-4C74-1A1D-79AE-5DFA9A2E373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3" r="4807" b="-13"/>
              <a:stretch/>
            </p:blipFill>
            <p:spPr>
              <a:xfrm>
                <a:off x="9568253" y="3086546"/>
                <a:ext cx="2143994" cy="1607873"/>
              </a:xfrm>
              <a:prstGeom prst="rect">
                <a:avLst/>
              </a:prstGeom>
            </p:spPr>
          </p:pic>
          <p:sp>
            <p:nvSpPr>
              <p:cNvPr id="21" name="Oval 20">
                <a:extLst>
                  <a:ext uri="{FF2B5EF4-FFF2-40B4-BE49-F238E27FC236}">
                    <a16:creationId xmlns:a16="http://schemas.microsoft.com/office/drawing/2014/main" id="{1115C7CC-6F43-5AD3-A09B-386023E0E076}"/>
                  </a:ext>
                </a:extLst>
              </p:cNvPr>
              <p:cNvSpPr/>
              <p:nvPr/>
            </p:nvSpPr>
            <p:spPr>
              <a:xfrm>
                <a:off x="423776" y="3028196"/>
                <a:ext cx="296783" cy="296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4</a:t>
                </a:r>
              </a:p>
            </p:txBody>
          </p:sp>
          <p:sp>
            <p:nvSpPr>
              <p:cNvPr id="22" name="Oval 21">
                <a:extLst>
                  <a:ext uri="{FF2B5EF4-FFF2-40B4-BE49-F238E27FC236}">
                    <a16:creationId xmlns:a16="http://schemas.microsoft.com/office/drawing/2014/main" id="{843C8997-2593-76DB-7581-21F9E46B18B0}"/>
                  </a:ext>
                </a:extLst>
              </p:cNvPr>
              <p:cNvSpPr/>
              <p:nvPr/>
            </p:nvSpPr>
            <p:spPr>
              <a:xfrm>
                <a:off x="1670854" y="3028196"/>
                <a:ext cx="296783" cy="296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5</a:t>
                </a:r>
              </a:p>
            </p:txBody>
          </p:sp>
          <p:sp>
            <p:nvSpPr>
              <p:cNvPr id="23" name="Oval 22">
                <a:extLst>
                  <a:ext uri="{FF2B5EF4-FFF2-40B4-BE49-F238E27FC236}">
                    <a16:creationId xmlns:a16="http://schemas.microsoft.com/office/drawing/2014/main" id="{12F3AF2C-3539-8A64-F186-659B96DD511D}"/>
                  </a:ext>
                </a:extLst>
              </p:cNvPr>
              <p:cNvSpPr/>
              <p:nvPr/>
            </p:nvSpPr>
            <p:spPr>
              <a:xfrm>
                <a:off x="5648135" y="3028196"/>
                <a:ext cx="296783" cy="296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6</a:t>
                </a:r>
              </a:p>
            </p:txBody>
          </p:sp>
          <p:sp>
            <p:nvSpPr>
              <p:cNvPr id="24" name="Oval 23">
                <a:extLst>
                  <a:ext uri="{FF2B5EF4-FFF2-40B4-BE49-F238E27FC236}">
                    <a16:creationId xmlns:a16="http://schemas.microsoft.com/office/drawing/2014/main" id="{CABB4A92-9E04-8385-AD88-C6F1BFB0C1E5}"/>
                  </a:ext>
                </a:extLst>
              </p:cNvPr>
              <p:cNvSpPr/>
              <p:nvPr/>
            </p:nvSpPr>
            <p:spPr>
              <a:xfrm>
                <a:off x="7502577" y="3028196"/>
                <a:ext cx="296783" cy="296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7</a:t>
                </a:r>
              </a:p>
            </p:txBody>
          </p:sp>
          <p:sp>
            <p:nvSpPr>
              <p:cNvPr id="25" name="Oval 24">
                <a:extLst>
                  <a:ext uri="{FF2B5EF4-FFF2-40B4-BE49-F238E27FC236}">
                    <a16:creationId xmlns:a16="http://schemas.microsoft.com/office/drawing/2014/main" id="{33C47E6E-ADBA-7ED2-E941-60FB8838D919}"/>
                  </a:ext>
                </a:extLst>
              </p:cNvPr>
              <p:cNvSpPr/>
              <p:nvPr/>
            </p:nvSpPr>
            <p:spPr>
              <a:xfrm>
                <a:off x="9514013" y="3028196"/>
                <a:ext cx="296783" cy="296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8</a:t>
                </a:r>
              </a:p>
            </p:txBody>
          </p:sp>
        </p:grpSp>
        <p:grpSp>
          <p:nvGrpSpPr>
            <p:cNvPr id="5" name="Gruppieren 4">
              <a:extLst>
                <a:ext uri="{FF2B5EF4-FFF2-40B4-BE49-F238E27FC236}">
                  <a16:creationId xmlns:a16="http://schemas.microsoft.com/office/drawing/2014/main" id="{2CA36C08-722A-135E-4951-B5AB97A0BCD6}"/>
                </a:ext>
              </a:extLst>
            </p:cNvPr>
            <p:cNvGrpSpPr/>
            <p:nvPr/>
          </p:nvGrpSpPr>
          <p:grpSpPr>
            <a:xfrm>
              <a:off x="423776" y="4748654"/>
              <a:ext cx="11288471" cy="1668265"/>
              <a:chOff x="423776" y="4825928"/>
              <a:chExt cx="11288471" cy="1668265"/>
            </a:xfrm>
          </p:grpSpPr>
          <p:pic>
            <p:nvPicPr>
              <p:cNvPr id="6" name="Grafik 5">
                <a:extLst>
                  <a:ext uri="{FF2B5EF4-FFF2-40B4-BE49-F238E27FC236}">
                    <a16:creationId xmlns:a16="http://schemas.microsoft.com/office/drawing/2014/main" id="{61BCBF7E-334C-6CF3-A0AE-7087CABD352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93" b="-93"/>
              <a:stretch/>
            </p:blipFill>
            <p:spPr>
              <a:xfrm>
                <a:off x="479753" y="4876754"/>
                <a:ext cx="1374824" cy="1617439"/>
              </a:xfrm>
              <a:prstGeom prst="rect">
                <a:avLst/>
              </a:prstGeom>
            </p:spPr>
          </p:pic>
          <p:pic>
            <p:nvPicPr>
              <p:cNvPr id="7" name="Grafik 6">
                <a:extLst>
                  <a:ext uri="{FF2B5EF4-FFF2-40B4-BE49-F238E27FC236}">
                    <a16:creationId xmlns:a16="http://schemas.microsoft.com/office/drawing/2014/main" id="{C45B06CF-0EAB-5222-FD25-BA1A67D08DB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750" t="-14" b="-14"/>
              <a:stretch/>
            </p:blipFill>
            <p:spPr>
              <a:xfrm>
                <a:off x="1959803" y="4873578"/>
                <a:ext cx="3826141" cy="1617441"/>
              </a:xfrm>
              <a:prstGeom prst="rect">
                <a:avLst/>
              </a:prstGeom>
            </p:spPr>
          </p:pic>
          <p:pic>
            <p:nvPicPr>
              <p:cNvPr id="8" name="Grafik 7">
                <a:extLst>
                  <a:ext uri="{FF2B5EF4-FFF2-40B4-BE49-F238E27FC236}">
                    <a16:creationId xmlns:a16="http://schemas.microsoft.com/office/drawing/2014/main" id="{FD913303-2B18-103E-D89A-D58EF872E34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32" b="-32"/>
              <a:stretch/>
            </p:blipFill>
            <p:spPr>
              <a:xfrm>
                <a:off x="5891170" y="4864862"/>
                <a:ext cx="1668424" cy="1626156"/>
              </a:xfrm>
              <a:prstGeom prst="rect">
                <a:avLst/>
              </a:prstGeom>
            </p:spPr>
          </p:pic>
          <p:pic>
            <p:nvPicPr>
              <p:cNvPr id="9" name="Grafik 8">
                <a:extLst>
                  <a:ext uri="{FF2B5EF4-FFF2-40B4-BE49-F238E27FC236}">
                    <a16:creationId xmlns:a16="http://schemas.microsoft.com/office/drawing/2014/main" id="{29CA6EEF-B2CB-1C8A-E415-88D77055D64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45" b="-45"/>
              <a:stretch/>
            </p:blipFill>
            <p:spPr>
              <a:xfrm>
                <a:off x="7668308" y="4871057"/>
                <a:ext cx="2184218" cy="1619961"/>
              </a:xfrm>
              <a:prstGeom prst="rect">
                <a:avLst/>
              </a:prstGeom>
            </p:spPr>
          </p:pic>
          <p:pic>
            <p:nvPicPr>
              <p:cNvPr id="10" name="Grafik 9">
                <a:extLst>
                  <a:ext uri="{FF2B5EF4-FFF2-40B4-BE49-F238E27FC236}">
                    <a16:creationId xmlns:a16="http://schemas.microsoft.com/office/drawing/2014/main" id="{8C399AD0-0BEC-447A-880B-3E443EC834F0}"/>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39" t="-29" r="5592" b="-29"/>
              <a:stretch/>
            </p:blipFill>
            <p:spPr>
              <a:xfrm>
                <a:off x="9963651" y="4865245"/>
                <a:ext cx="1748596" cy="1625697"/>
              </a:xfrm>
              <a:prstGeom prst="rect">
                <a:avLst/>
              </a:prstGeom>
            </p:spPr>
          </p:pic>
          <p:sp>
            <p:nvSpPr>
              <p:cNvPr id="11" name="Oval 10">
                <a:extLst>
                  <a:ext uri="{FF2B5EF4-FFF2-40B4-BE49-F238E27FC236}">
                    <a16:creationId xmlns:a16="http://schemas.microsoft.com/office/drawing/2014/main" id="{1CA887C8-A80C-9A43-9655-4EFAA17CD0E0}"/>
                  </a:ext>
                </a:extLst>
              </p:cNvPr>
              <p:cNvSpPr/>
              <p:nvPr/>
            </p:nvSpPr>
            <p:spPr>
              <a:xfrm>
                <a:off x="423776" y="4825928"/>
                <a:ext cx="299015" cy="299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9</a:t>
                </a:r>
              </a:p>
            </p:txBody>
          </p:sp>
          <p:sp>
            <p:nvSpPr>
              <p:cNvPr id="12" name="Oval 11">
                <a:extLst>
                  <a:ext uri="{FF2B5EF4-FFF2-40B4-BE49-F238E27FC236}">
                    <a16:creationId xmlns:a16="http://schemas.microsoft.com/office/drawing/2014/main" id="{711A20F1-DCFC-6409-9D6A-DB7F0EAEB2F0}"/>
                  </a:ext>
                </a:extLst>
              </p:cNvPr>
              <p:cNvSpPr/>
              <p:nvPr/>
            </p:nvSpPr>
            <p:spPr>
              <a:xfrm>
                <a:off x="1905089" y="4825928"/>
                <a:ext cx="299003" cy="299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10</a:t>
                </a:r>
              </a:p>
            </p:txBody>
          </p:sp>
          <p:sp>
            <p:nvSpPr>
              <p:cNvPr id="13" name="Oval 12">
                <a:extLst>
                  <a:ext uri="{FF2B5EF4-FFF2-40B4-BE49-F238E27FC236}">
                    <a16:creationId xmlns:a16="http://schemas.microsoft.com/office/drawing/2014/main" id="{A9E75DD3-045C-FD6C-67D0-917A9026467C}"/>
                  </a:ext>
                </a:extLst>
              </p:cNvPr>
              <p:cNvSpPr/>
              <p:nvPr/>
            </p:nvSpPr>
            <p:spPr>
              <a:xfrm>
                <a:off x="5837170" y="4825928"/>
                <a:ext cx="299015" cy="299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11</a:t>
                </a:r>
              </a:p>
            </p:txBody>
          </p:sp>
          <p:sp>
            <p:nvSpPr>
              <p:cNvPr id="14" name="Oval 13">
                <a:extLst>
                  <a:ext uri="{FF2B5EF4-FFF2-40B4-BE49-F238E27FC236}">
                    <a16:creationId xmlns:a16="http://schemas.microsoft.com/office/drawing/2014/main" id="{84670E02-7584-D74D-2838-A353B999C702}"/>
                  </a:ext>
                </a:extLst>
              </p:cNvPr>
              <p:cNvSpPr/>
              <p:nvPr/>
            </p:nvSpPr>
            <p:spPr>
              <a:xfrm>
                <a:off x="7613995" y="4825928"/>
                <a:ext cx="299015" cy="299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12</a:t>
                </a:r>
              </a:p>
            </p:txBody>
          </p:sp>
          <p:sp>
            <p:nvSpPr>
              <p:cNvPr id="15" name="Oval 14">
                <a:extLst>
                  <a:ext uri="{FF2B5EF4-FFF2-40B4-BE49-F238E27FC236}">
                    <a16:creationId xmlns:a16="http://schemas.microsoft.com/office/drawing/2014/main" id="{28B75362-EDB0-A215-A2DC-8539375DADEC}"/>
                  </a:ext>
                </a:extLst>
              </p:cNvPr>
              <p:cNvSpPr/>
              <p:nvPr/>
            </p:nvSpPr>
            <p:spPr>
              <a:xfrm>
                <a:off x="9907240" y="4825928"/>
                <a:ext cx="299015" cy="299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13</a:t>
                </a:r>
              </a:p>
            </p:txBody>
          </p:sp>
        </p:grpSp>
      </p:grpSp>
    </p:spTree>
    <p:extLst>
      <p:ext uri="{BB962C8B-B14F-4D97-AF65-F5344CB8AC3E}">
        <p14:creationId xmlns:p14="http://schemas.microsoft.com/office/powerpoint/2010/main" val="170838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wipe(left)">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ussagen einschätzen 02">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B1866AE4-4F6E-C8D5-6DE0-A13D13EDDA38}"/>
              </a:ext>
            </a:extLst>
          </p:cNvPr>
          <p:cNvSpPr/>
          <p:nvPr userDrawn="1"/>
        </p:nvSpPr>
        <p:spPr>
          <a:xfrm>
            <a:off x="371476" y="1268413"/>
            <a:ext cx="11449050" cy="5221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CDA89F22-FEFA-634D-AFCF-B2591C533425}"/>
              </a:ext>
            </a:extLst>
          </p:cNvPr>
          <p:cNvSpPr txBox="1">
            <a:spLocks/>
          </p:cNvSpPr>
          <p:nvPr userDrawn="1"/>
        </p:nvSpPr>
        <p:spPr>
          <a:xfrm>
            <a:off x="3521070" y="2950910"/>
            <a:ext cx="6967103" cy="6628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0" eaLnBrk="0" fontAlgn="base">
              <a:lnSpc>
                <a:spcPct val="150000"/>
              </a:lnSpc>
              <a:spcAft>
                <a:spcPct val="0"/>
              </a:spcAft>
              <a:buSzPct val="75000"/>
              <a:buNone/>
              <a:defRPr/>
            </a:pPr>
            <a:endParaRPr lang="de-DE" sz="2000" kern="0" dirty="0">
              <a:latin typeface="Arial" panose="020B0604020202020204" pitchFamily="34" charset="0"/>
              <a:ea typeface="Verdana" panose="020B0604030504040204" pitchFamily="34" charset="0"/>
              <a:cs typeface="Arial" panose="020B0604020202020204" pitchFamily="34" charset="0"/>
            </a:endParaRPr>
          </a:p>
          <a:p>
            <a:pPr lvl="1" eaLnBrk="0" fontAlgn="base" hangingPunct="0">
              <a:lnSpc>
                <a:spcPct val="150000"/>
              </a:lnSpc>
              <a:spcAft>
                <a:spcPct val="0"/>
              </a:spcAft>
              <a:buFontTx/>
              <a:buChar char="–"/>
            </a:pPr>
            <a:endParaRPr lang="de-DE" sz="2000" kern="0" dirty="0">
              <a:latin typeface="Arial" panose="020B0604020202020204" pitchFamily="34" charset="0"/>
              <a:cs typeface="Arial" panose="020B0604020202020204" pitchFamily="34" charset="0"/>
            </a:endParaRPr>
          </a:p>
          <a:p>
            <a:pPr eaLnBrk="0" fontAlgn="base" hangingPunct="0">
              <a:spcAft>
                <a:spcPct val="0"/>
              </a:spcAft>
              <a:buFont typeface="Arial"/>
              <a:buNone/>
            </a:pPr>
            <a:endParaRPr lang="de-DE" sz="2000" kern="0" dirty="0">
              <a:solidFill>
                <a:srgbClr val="808080"/>
              </a:solidFill>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6ACA1E83-716A-1C69-C672-0457E905C7F6}"/>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fontAlgn="base">
              <a:spcAft>
                <a:spcPct val="0"/>
              </a:spcAft>
              <a:buNone/>
            </a:pPr>
            <a:r>
              <a:rPr lang="de-DE" sz="2400" b="1" kern="0" dirty="0">
                <a:solidFill>
                  <a:schemeClr val="tx2"/>
                </a:solidFill>
                <a:latin typeface="Arial" panose="020B0604020202020204" pitchFamily="34" charset="0"/>
                <a:cs typeface="Arial" panose="020B0604020202020204" pitchFamily="34" charset="0"/>
              </a:rPr>
              <a:t>Aussagen einschätzen</a:t>
            </a:r>
          </a:p>
        </p:txBody>
      </p:sp>
      <p:sp>
        <p:nvSpPr>
          <p:cNvPr id="5" name="Textfeld 4">
            <a:extLst>
              <a:ext uri="{FF2B5EF4-FFF2-40B4-BE49-F238E27FC236}">
                <a16:creationId xmlns:a16="http://schemas.microsoft.com/office/drawing/2014/main" id="{253E5AD8-8C31-687E-E2AE-75DB0A2F80FA}"/>
              </a:ext>
            </a:extLst>
          </p:cNvPr>
          <p:cNvSpPr txBox="1"/>
          <p:nvPr userDrawn="1"/>
        </p:nvSpPr>
        <p:spPr>
          <a:xfrm>
            <a:off x="4080411" y="1815876"/>
            <a:ext cx="6840000" cy="14353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288000" tIns="288000" rIns="288000" bIns="288000" rtlCol="0" anchor="ctr">
            <a:noAutofit/>
          </a:bodyPr>
          <a:lstStyle/>
          <a:p>
            <a:r>
              <a:rPr lang="de-DE" sz="2400" b="1" dirty="0">
                <a:solidFill>
                  <a:schemeClr val="bg1"/>
                </a:solidFill>
                <a:latin typeface="Arial" panose="020B0604020202020204" pitchFamily="34" charset="0"/>
                <a:cs typeface="Arial" panose="020B0604020202020204" pitchFamily="34" charset="0"/>
              </a:rPr>
              <a:t>Aufgabe:</a:t>
            </a:r>
          </a:p>
          <a:p>
            <a:pPr fontAlgn="base">
              <a:spcAft>
                <a:spcPct val="0"/>
              </a:spcAft>
            </a:pPr>
            <a:r>
              <a:rPr lang="de-DE" sz="2400" kern="0" dirty="0">
                <a:solidFill>
                  <a:schemeClr val="bg1"/>
                </a:solidFill>
                <a:latin typeface="Arial" panose="020B0604020202020204" pitchFamily="34" charset="0"/>
                <a:cs typeface="Arial" panose="020B0604020202020204" pitchFamily="34" charset="0"/>
              </a:rPr>
              <a:t>Welche Aussagen der Tiere sind </a:t>
            </a:r>
            <a:r>
              <a:rPr lang="de-DE" sz="2400" b="1" kern="0" dirty="0">
                <a:solidFill>
                  <a:schemeClr val="bg1"/>
                </a:solidFill>
                <a:latin typeface="Arial" panose="020B0604020202020204" pitchFamily="34" charset="0"/>
                <a:cs typeface="Arial" panose="020B0604020202020204" pitchFamily="34" charset="0"/>
              </a:rPr>
              <a:t>richtig</a:t>
            </a:r>
            <a:r>
              <a:rPr lang="de-DE" sz="2400" kern="0" dirty="0">
                <a:solidFill>
                  <a:schemeClr val="bg1"/>
                </a:solidFill>
                <a:latin typeface="Arial" panose="020B0604020202020204" pitchFamily="34" charset="0"/>
                <a:cs typeface="Arial" panose="020B0604020202020204" pitchFamily="34" charset="0"/>
              </a:rPr>
              <a:t>, welche sind </a:t>
            </a:r>
            <a:r>
              <a:rPr lang="de-DE" sz="2400" b="1" kern="0" dirty="0">
                <a:solidFill>
                  <a:schemeClr val="bg1"/>
                </a:solidFill>
                <a:latin typeface="Arial" panose="020B0604020202020204" pitchFamily="34" charset="0"/>
                <a:cs typeface="Arial" panose="020B0604020202020204" pitchFamily="34" charset="0"/>
              </a:rPr>
              <a:t>falsch</a:t>
            </a:r>
            <a:r>
              <a:rPr lang="de-DE" sz="2400" kern="0" dirty="0">
                <a:solidFill>
                  <a:schemeClr val="bg1"/>
                </a:solidFill>
                <a:latin typeface="Arial" panose="020B0604020202020204" pitchFamily="34" charset="0"/>
                <a:cs typeface="Arial" panose="020B0604020202020204" pitchFamily="34" charset="0"/>
              </a:rPr>
              <a:t> und welche </a:t>
            </a:r>
            <a:r>
              <a:rPr lang="de-DE" sz="2400" b="1" kern="0" dirty="0">
                <a:solidFill>
                  <a:schemeClr val="bg1"/>
                </a:solidFill>
                <a:latin typeface="Arial" panose="020B0604020202020204" pitchFamily="34" charset="0"/>
                <a:cs typeface="Arial" panose="020B0604020202020204" pitchFamily="34" charset="0"/>
              </a:rPr>
              <a:t>nicht belegt</a:t>
            </a:r>
            <a:r>
              <a:rPr lang="de-DE" sz="2400" kern="0" dirty="0">
                <a:solidFill>
                  <a:schemeClr val="bg1"/>
                </a:solidFill>
                <a:latin typeface="Arial" panose="020B0604020202020204" pitchFamily="34" charset="0"/>
                <a:cs typeface="Arial" panose="020B0604020202020204" pitchFamily="34" charset="0"/>
              </a:rPr>
              <a:t>?</a:t>
            </a:r>
          </a:p>
        </p:txBody>
      </p:sp>
      <p:cxnSp>
        <p:nvCxnSpPr>
          <p:cNvPr id="6" name="Gerade Verbindung 5">
            <a:extLst>
              <a:ext uri="{FF2B5EF4-FFF2-40B4-BE49-F238E27FC236}">
                <a16:creationId xmlns:a16="http://schemas.microsoft.com/office/drawing/2014/main" id="{9C0762A1-4EC9-CB79-90F5-B08D7D049E8C}"/>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7024073E-BAB7-FD9C-ABA4-1084AA1B892C}"/>
              </a:ext>
            </a:extLst>
          </p:cNvPr>
          <p:cNvGrpSpPr/>
          <p:nvPr userDrawn="1"/>
        </p:nvGrpSpPr>
        <p:grpSpPr>
          <a:xfrm>
            <a:off x="3131572" y="3947269"/>
            <a:ext cx="2008842" cy="1442231"/>
            <a:chOff x="7877317" y="1127839"/>
            <a:chExt cx="1080000" cy="775376"/>
          </a:xfrm>
        </p:grpSpPr>
        <p:sp>
          <p:nvSpPr>
            <p:cNvPr id="8" name="Oval 7">
              <a:extLst>
                <a:ext uri="{FF2B5EF4-FFF2-40B4-BE49-F238E27FC236}">
                  <a16:creationId xmlns:a16="http://schemas.microsoft.com/office/drawing/2014/main" id="{5F1A699D-1D77-61BC-6A54-6BC6839BBA99}"/>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a:extLst>
                <a:ext uri="{FF2B5EF4-FFF2-40B4-BE49-F238E27FC236}">
                  <a16:creationId xmlns:a16="http://schemas.microsoft.com/office/drawing/2014/main" id="{C8960B33-696B-076F-03D0-D8F491DD2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853" y="1127839"/>
              <a:ext cx="742928" cy="691523"/>
            </a:xfrm>
            <a:prstGeom prst="rect">
              <a:avLst/>
            </a:prstGeom>
          </p:spPr>
        </p:pic>
      </p:grpSp>
      <p:grpSp>
        <p:nvGrpSpPr>
          <p:cNvPr id="10" name="Gruppieren 9">
            <a:extLst>
              <a:ext uri="{FF2B5EF4-FFF2-40B4-BE49-F238E27FC236}">
                <a16:creationId xmlns:a16="http://schemas.microsoft.com/office/drawing/2014/main" id="{9973BF5C-6920-5196-FD80-0C54DA004B79}"/>
              </a:ext>
            </a:extLst>
          </p:cNvPr>
          <p:cNvGrpSpPr/>
          <p:nvPr userDrawn="1"/>
        </p:nvGrpSpPr>
        <p:grpSpPr>
          <a:xfrm>
            <a:off x="1276685" y="3786732"/>
            <a:ext cx="2008843" cy="2118117"/>
            <a:chOff x="7877317" y="764467"/>
            <a:chExt cx="1080000" cy="1138748"/>
          </a:xfrm>
        </p:grpSpPr>
        <p:sp>
          <p:nvSpPr>
            <p:cNvPr id="12" name="Oval 11">
              <a:extLst>
                <a:ext uri="{FF2B5EF4-FFF2-40B4-BE49-F238E27FC236}">
                  <a16:creationId xmlns:a16="http://schemas.microsoft.com/office/drawing/2014/main" id="{1440C80E-731F-E7EB-39A9-16E29697FCA5}"/>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a:extLst>
                <a:ext uri="{FF2B5EF4-FFF2-40B4-BE49-F238E27FC236}">
                  <a16:creationId xmlns:a16="http://schemas.microsoft.com/office/drawing/2014/main" id="{B9FDEC6A-A9B9-01E8-2061-EEB93B875C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8811" y="764467"/>
              <a:ext cx="1057011" cy="1054901"/>
            </a:xfrm>
            <a:prstGeom prst="rect">
              <a:avLst/>
            </a:prstGeom>
          </p:spPr>
        </p:pic>
      </p:grpSp>
      <p:grpSp>
        <p:nvGrpSpPr>
          <p:cNvPr id="14" name="Gruppieren 13">
            <a:extLst>
              <a:ext uri="{FF2B5EF4-FFF2-40B4-BE49-F238E27FC236}">
                <a16:creationId xmlns:a16="http://schemas.microsoft.com/office/drawing/2014/main" id="{81A3A2E4-357C-51C0-1C49-464344C210DB}"/>
              </a:ext>
            </a:extLst>
          </p:cNvPr>
          <p:cNvGrpSpPr/>
          <p:nvPr userDrawn="1"/>
        </p:nvGrpSpPr>
        <p:grpSpPr>
          <a:xfrm>
            <a:off x="4986458" y="3786732"/>
            <a:ext cx="2008843" cy="2118117"/>
            <a:chOff x="4799649" y="3904037"/>
            <a:chExt cx="2380037" cy="2509502"/>
          </a:xfrm>
        </p:grpSpPr>
        <p:sp>
          <p:nvSpPr>
            <p:cNvPr id="15" name="Oval 14">
              <a:extLst>
                <a:ext uri="{FF2B5EF4-FFF2-40B4-BE49-F238E27FC236}">
                  <a16:creationId xmlns:a16="http://schemas.microsoft.com/office/drawing/2014/main" id="{54A3C52E-61F9-2F1D-AE44-5307A9513B6D}"/>
                </a:ext>
              </a:extLst>
            </p:cNvPr>
            <p:cNvSpPr/>
            <p:nvPr/>
          </p:nvSpPr>
          <p:spPr>
            <a:xfrm>
              <a:off x="4799649" y="6016866"/>
              <a:ext cx="2380037" cy="39667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a:extLst>
                <a:ext uri="{FF2B5EF4-FFF2-40B4-BE49-F238E27FC236}">
                  <a16:creationId xmlns:a16="http://schemas.microsoft.com/office/drawing/2014/main" id="{248C88B8-0862-73A9-EF2B-CE063C4984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008633" y="3904037"/>
              <a:ext cx="1962069" cy="2324725"/>
            </a:xfrm>
            <a:prstGeom prst="rect">
              <a:avLst/>
            </a:prstGeom>
          </p:spPr>
        </p:pic>
      </p:grpSp>
      <p:grpSp>
        <p:nvGrpSpPr>
          <p:cNvPr id="17" name="Gruppieren 16">
            <a:extLst>
              <a:ext uri="{FF2B5EF4-FFF2-40B4-BE49-F238E27FC236}">
                <a16:creationId xmlns:a16="http://schemas.microsoft.com/office/drawing/2014/main" id="{99589EAE-F4EC-764D-C3E7-63CA34550B4F}"/>
              </a:ext>
            </a:extLst>
          </p:cNvPr>
          <p:cNvGrpSpPr/>
          <p:nvPr userDrawn="1"/>
        </p:nvGrpSpPr>
        <p:grpSpPr>
          <a:xfrm>
            <a:off x="6882666" y="3584840"/>
            <a:ext cx="2008842" cy="1804660"/>
            <a:chOff x="7877317" y="932988"/>
            <a:chExt cx="1080000" cy="970227"/>
          </a:xfrm>
        </p:grpSpPr>
        <p:sp>
          <p:nvSpPr>
            <p:cNvPr id="18" name="Oval 17">
              <a:extLst>
                <a:ext uri="{FF2B5EF4-FFF2-40B4-BE49-F238E27FC236}">
                  <a16:creationId xmlns:a16="http://schemas.microsoft.com/office/drawing/2014/main" id="{E83608AA-4E0E-FEFB-5AB3-1017FF8387BC}"/>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a:extLst>
                <a:ext uri="{FF2B5EF4-FFF2-40B4-BE49-F238E27FC236}">
                  <a16:creationId xmlns:a16="http://schemas.microsoft.com/office/drawing/2014/main" id="{C13DE99C-6254-8369-3692-EE3AB5A872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3265" y="932988"/>
              <a:ext cx="748104" cy="886380"/>
            </a:xfrm>
            <a:prstGeom prst="rect">
              <a:avLst/>
            </a:prstGeom>
          </p:spPr>
        </p:pic>
      </p:grpSp>
      <p:grpSp>
        <p:nvGrpSpPr>
          <p:cNvPr id="65" name="Gruppieren 64">
            <a:extLst>
              <a:ext uri="{FF2B5EF4-FFF2-40B4-BE49-F238E27FC236}">
                <a16:creationId xmlns:a16="http://schemas.microsoft.com/office/drawing/2014/main" id="{34AF06F7-1F0A-A459-6610-C6CD2E748774}"/>
              </a:ext>
            </a:extLst>
          </p:cNvPr>
          <p:cNvGrpSpPr/>
          <p:nvPr userDrawn="1"/>
        </p:nvGrpSpPr>
        <p:grpSpPr>
          <a:xfrm>
            <a:off x="8778872" y="3786732"/>
            <a:ext cx="2008846" cy="2118117"/>
            <a:chOff x="7877317" y="764467"/>
            <a:chExt cx="1080000" cy="1138748"/>
          </a:xfrm>
        </p:grpSpPr>
        <p:sp>
          <p:nvSpPr>
            <p:cNvPr id="66" name="Oval 65">
              <a:extLst>
                <a:ext uri="{FF2B5EF4-FFF2-40B4-BE49-F238E27FC236}">
                  <a16:creationId xmlns:a16="http://schemas.microsoft.com/office/drawing/2014/main" id="{D14547A2-522F-5DFE-0CDD-352054A81228}"/>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fik 66">
              <a:extLst>
                <a:ext uri="{FF2B5EF4-FFF2-40B4-BE49-F238E27FC236}">
                  <a16:creationId xmlns:a16="http://schemas.microsoft.com/office/drawing/2014/main" id="{BD406A2E-DBCC-53E6-A4A9-5EC44B8E6E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958" y="764467"/>
              <a:ext cx="1029584" cy="1054901"/>
            </a:xfrm>
            <a:prstGeom prst="rect">
              <a:avLst/>
            </a:prstGeom>
          </p:spPr>
        </p:pic>
      </p:grpSp>
      <p:grpSp>
        <p:nvGrpSpPr>
          <p:cNvPr id="69" name="Gruppieren 68">
            <a:extLst>
              <a:ext uri="{FF2B5EF4-FFF2-40B4-BE49-F238E27FC236}">
                <a16:creationId xmlns:a16="http://schemas.microsoft.com/office/drawing/2014/main" id="{A63EA143-1B9D-6D25-7EA4-1D74E9007563}"/>
              </a:ext>
            </a:extLst>
          </p:cNvPr>
          <p:cNvGrpSpPr/>
          <p:nvPr userDrawn="1"/>
        </p:nvGrpSpPr>
        <p:grpSpPr>
          <a:xfrm>
            <a:off x="742950" y="368301"/>
            <a:ext cx="1080000" cy="1080000"/>
            <a:chOff x="742950" y="368301"/>
            <a:chExt cx="1080000" cy="1080000"/>
          </a:xfrm>
        </p:grpSpPr>
        <p:sp>
          <p:nvSpPr>
            <p:cNvPr id="70" name="Oval 69">
              <a:extLst>
                <a:ext uri="{FF2B5EF4-FFF2-40B4-BE49-F238E27FC236}">
                  <a16:creationId xmlns:a16="http://schemas.microsoft.com/office/drawing/2014/main" id="{D36540CC-C198-E56D-3429-001992C02EEB}"/>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71" name="Gruppieren 70">
              <a:extLst>
                <a:ext uri="{FF2B5EF4-FFF2-40B4-BE49-F238E27FC236}">
                  <a16:creationId xmlns:a16="http://schemas.microsoft.com/office/drawing/2014/main" id="{44076A8D-7DBC-7848-3405-6F5CC79B1B6E}"/>
                </a:ext>
              </a:extLst>
            </p:cNvPr>
            <p:cNvGrpSpPr/>
            <p:nvPr/>
          </p:nvGrpSpPr>
          <p:grpSpPr>
            <a:xfrm>
              <a:off x="887746" y="582496"/>
              <a:ext cx="790408" cy="594799"/>
              <a:chOff x="896563" y="582496"/>
              <a:chExt cx="790408" cy="594799"/>
            </a:xfrm>
          </p:grpSpPr>
          <p:grpSp>
            <p:nvGrpSpPr>
              <p:cNvPr id="72" name="Gruppieren 71">
                <a:extLst>
                  <a:ext uri="{FF2B5EF4-FFF2-40B4-BE49-F238E27FC236}">
                    <a16:creationId xmlns:a16="http://schemas.microsoft.com/office/drawing/2014/main" id="{94C4AD63-EF62-645F-A23B-6108AB4DDD87}"/>
                  </a:ext>
                </a:extLst>
              </p:cNvPr>
              <p:cNvGrpSpPr/>
              <p:nvPr/>
            </p:nvGrpSpPr>
            <p:grpSpPr>
              <a:xfrm>
                <a:off x="1338796" y="582496"/>
                <a:ext cx="348175" cy="348175"/>
                <a:chOff x="1468485" y="707435"/>
                <a:chExt cx="260612" cy="260612"/>
              </a:xfrm>
            </p:grpSpPr>
            <p:grpSp>
              <p:nvGrpSpPr>
                <p:cNvPr id="110" name="Grafik 56">
                  <a:extLst>
                    <a:ext uri="{FF2B5EF4-FFF2-40B4-BE49-F238E27FC236}">
                      <a16:creationId xmlns:a16="http://schemas.microsoft.com/office/drawing/2014/main" id="{97939B0B-8750-BD49-F82E-2045FE879F70}"/>
                    </a:ext>
                  </a:extLst>
                </p:cNvPr>
                <p:cNvGrpSpPr/>
                <p:nvPr/>
              </p:nvGrpSpPr>
              <p:grpSpPr>
                <a:xfrm>
                  <a:off x="1468485" y="707435"/>
                  <a:ext cx="260612" cy="260612"/>
                  <a:chOff x="2844799" y="195278"/>
                  <a:chExt cx="376294" cy="376294"/>
                </a:xfrm>
              </p:grpSpPr>
              <p:sp>
                <p:nvSpPr>
                  <p:cNvPr id="112" name="Freihandform 111">
                    <a:extLst>
                      <a:ext uri="{FF2B5EF4-FFF2-40B4-BE49-F238E27FC236}">
                        <a16:creationId xmlns:a16="http://schemas.microsoft.com/office/drawing/2014/main" id="{F684D2A5-4E00-67E0-CB9F-71029EA038D8}"/>
                      </a:ext>
                    </a:extLst>
                  </p:cNvPr>
                  <p:cNvSpPr/>
                  <p:nvPr/>
                </p:nvSpPr>
                <p:spPr>
                  <a:xfrm flipV="1">
                    <a:off x="2974216" y="195278"/>
                    <a:ext cx="246877" cy="376294"/>
                  </a:xfrm>
                  <a:custGeom>
                    <a:avLst/>
                    <a:gdLst>
                      <a:gd name="connsiteX0" fmla="*/ 247282 w 246877"/>
                      <a:gd name="connsiteY0" fmla="*/ 188388 h 376294"/>
                      <a:gd name="connsiteX1" fmla="*/ 59135 w 246877"/>
                      <a:gd name="connsiteY1" fmla="*/ 241 h 376294"/>
                      <a:gd name="connsiteX2" fmla="*/ 405 w 246877"/>
                      <a:gd name="connsiteY2" fmla="*/ 194004 h 376294"/>
                      <a:gd name="connsiteX3" fmla="*/ 59135 w 246877"/>
                      <a:gd name="connsiteY3" fmla="*/ 376535 h 376294"/>
                      <a:gd name="connsiteX4" fmla="*/ 247282 w 246877"/>
                      <a:gd name="connsiteY4" fmla="*/ 188388 h 37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77" h="376294">
                        <a:moveTo>
                          <a:pt x="247282" y="188388"/>
                        </a:moveTo>
                        <a:cubicBezTo>
                          <a:pt x="247282" y="84642"/>
                          <a:pt x="162881" y="241"/>
                          <a:pt x="59135" y="241"/>
                        </a:cubicBezTo>
                        <a:lnTo>
                          <a:pt x="405" y="194004"/>
                        </a:lnTo>
                        <a:lnTo>
                          <a:pt x="59135" y="376535"/>
                        </a:lnTo>
                        <a:cubicBezTo>
                          <a:pt x="162881" y="376535"/>
                          <a:pt x="247282" y="292134"/>
                          <a:pt x="247282" y="188388"/>
                        </a:cubicBezTo>
                      </a:path>
                    </a:pathLst>
                  </a:custGeom>
                  <a:solidFill>
                    <a:schemeClr val="bg1">
                      <a:lumMod val="95000"/>
                    </a:schemeClr>
                  </a:solidFill>
                  <a:ln w="1135" cap="flat">
                    <a:noFill/>
                    <a:prstDash val="solid"/>
                    <a:miter/>
                  </a:ln>
                </p:spPr>
                <p:txBody>
                  <a:bodyPr rtlCol="0" anchor="ctr"/>
                  <a:lstStyle/>
                  <a:p>
                    <a:endParaRPr lang="en-US"/>
                  </a:p>
                </p:txBody>
              </p:sp>
              <p:sp>
                <p:nvSpPr>
                  <p:cNvPr id="113" name="Freihandform 112">
                    <a:extLst>
                      <a:ext uri="{FF2B5EF4-FFF2-40B4-BE49-F238E27FC236}">
                        <a16:creationId xmlns:a16="http://schemas.microsoft.com/office/drawing/2014/main" id="{C4113BAF-2F80-E154-B68B-337AF860DCC4}"/>
                      </a:ext>
                    </a:extLst>
                  </p:cNvPr>
                  <p:cNvSpPr/>
                  <p:nvPr/>
                </p:nvSpPr>
                <p:spPr>
                  <a:xfrm flipV="1">
                    <a:off x="2844799" y="195278"/>
                    <a:ext cx="188147" cy="376294"/>
                  </a:xfrm>
                  <a:custGeom>
                    <a:avLst/>
                    <a:gdLst>
                      <a:gd name="connsiteX0" fmla="*/ 188340 w 188147"/>
                      <a:gd name="connsiteY0" fmla="*/ 376700 h 376294"/>
                      <a:gd name="connsiteX1" fmla="*/ 188340 w 188147"/>
                      <a:gd name="connsiteY1" fmla="*/ 406 h 376294"/>
                      <a:gd name="connsiteX2" fmla="*/ 17271 w 188147"/>
                      <a:gd name="connsiteY2" fmla="*/ 406 h 376294"/>
                      <a:gd name="connsiteX3" fmla="*/ 2413 w 188147"/>
                      <a:gd name="connsiteY3" fmla="*/ 9070 h 376294"/>
                      <a:gd name="connsiteX4" fmla="*/ 2629 w 188147"/>
                      <a:gd name="connsiteY4" fmla="*/ 26274 h 376294"/>
                      <a:gd name="connsiteX5" fmla="*/ 34771 w 188147"/>
                      <a:gd name="connsiteY5" fmla="*/ 79866 h 376294"/>
                      <a:gd name="connsiteX6" fmla="*/ 193 w 188147"/>
                      <a:gd name="connsiteY6" fmla="*/ 188553 h 376294"/>
                      <a:gd name="connsiteX7" fmla="*/ 188340 w 188147"/>
                      <a:gd name="connsiteY7" fmla="*/ 376700 h 3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47" h="376294">
                        <a:moveTo>
                          <a:pt x="188340" y="376700"/>
                        </a:moveTo>
                        <a:lnTo>
                          <a:pt x="188340" y="406"/>
                        </a:lnTo>
                        <a:lnTo>
                          <a:pt x="17271" y="406"/>
                        </a:lnTo>
                        <a:cubicBezTo>
                          <a:pt x="11123" y="406"/>
                          <a:pt x="5442" y="3719"/>
                          <a:pt x="2413" y="9070"/>
                        </a:cubicBezTo>
                        <a:cubicBezTo>
                          <a:pt x="-627" y="14422"/>
                          <a:pt x="-536" y="20991"/>
                          <a:pt x="2629" y="26274"/>
                        </a:cubicBezTo>
                        <a:lnTo>
                          <a:pt x="34771" y="79866"/>
                        </a:lnTo>
                        <a:cubicBezTo>
                          <a:pt x="12398" y="111484"/>
                          <a:pt x="193" y="149637"/>
                          <a:pt x="193" y="188553"/>
                        </a:cubicBezTo>
                        <a:cubicBezTo>
                          <a:pt x="193" y="292299"/>
                          <a:pt x="84594" y="376700"/>
                          <a:pt x="188340" y="376700"/>
                        </a:cubicBezTo>
                      </a:path>
                    </a:pathLst>
                  </a:custGeom>
                  <a:solidFill>
                    <a:schemeClr val="bg1">
                      <a:lumMod val="95000"/>
                    </a:schemeClr>
                  </a:solidFill>
                  <a:ln w="1135" cap="flat">
                    <a:noFill/>
                    <a:prstDash val="solid"/>
                    <a:miter/>
                  </a:ln>
                </p:spPr>
                <p:txBody>
                  <a:bodyPr rtlCol="0" anchor="ctr"/>
                  <a:lstStyle/>
                  <a:p>
                    <a:endParaRPr lang="en-US"/>
                  </a:p>
                </p:txBody>
              </p:sp>
            </p:grpSp>
            <p:pic>
              <p:nvPicPr>
                <p:cNvPr id="111" name="Grafik 110">
                  <a:extLst>
                    <a:ext uri="{FF2B5EF4-FFF2-40B4-BE49-F238E27FC236}">
                      <a16:creationId xmlns:a16="http://schemas.microsoft.com/office/drawing/2014/main" id="{73BFC32C-18C3-B569-C8A0-49040BF7044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29432" y="768382"/>
                  <a:ext cx="138718" cy="138718"/>
                </a:xfrm>
                <a:prstGeom prst="rect">
                  <a:avLst/>
                </a:prstGeom>
              </p:spPr>
            </p:pic>
          </p:grpSp>
          <p:grpSp>
            <p:nvGrpSpPr>
              <p:cNvPr id="73" name="Grafik 3">
                <a:extLst>
                  <a:ext uri="{FF2B5EF4-FFF2-40B4-BE49-F238E27FC236}">
                    <a16:creationId xmlns:a16="http://schemas.microsoft.com/office/drawing/2014/main" id="{3F95A0E1-D65E-9D0C-3629-776356F1FC13}"/>
                  </a:ext>
                </a:extLst>
              </p:cNvPr>
              <p:cNvGrpSpPr/>
              <p:nvPr/>
            </p:nvGrpSpPr>
            <p:grpSpPr>
              <a:xfrm>
                <a:off x="1138687" y="667048"/>
                <a:ext cx="351657" cy="510247"/>
                <a:chOff x="1107121" y="664259"/>
                <a:chExt cx="351657" cy="510247"/>
              </a:xfrm>
            </p:grpSpPr>
            <p:sp>
              <p:nvSpPr>
                <p:cNvPr id="96" name="Freihandform 95">
                  <a:extLst>
                    <a:ext uri="{FF2B5EF4-FFF2-40B4-BE49-F238E27FC236}">
                      <a16:creationId xmlns:a16="http://schemas.microsoft.com/office/drawing/2014/main" id="{F20D5440-965D-A654-C2B9-07C8ED3AEE18}"/>
                    </a:ext>
                  </a:extLst>
                </p:cNvPr>
                <p:cNvSpPr/>
                <p:nvPr/>
              </p:nvSpPr>
              <p:spPr>
                <a:xfrm>
                  <a:off x="1107121" y="664259"/>
                  <a:ext cx="351656" cy="510246"/>
                </a:xfrm>
                <a:custGeom>
                  <a:avLst/>
                  <a:gdLst>
                    <a:gd name="connsiteX0" fmla="*/ 351625 w 351656"/>
                    <a:gd name="connsiteY0" fmla="*/ 465025 h 510246"/>
                    <a:gd name="connsiteX1" fmla="*/ 350826 w 351656"/>
                    <a:gd name="connsiteY1" fmla="*/ 457838 h 510246"/>
                    <a:gd name="connsiteX2" fmla="*/ 345107 w 351656"/>
                    <a:gd name="connsiteY2" fmla="*/ 453261 h 510246"/>
                    <a:gd name="connsiteX3" fmla="*/ 344659 w 351656"/>
                    <a:gd name="connsiteY3" fmla="*/ 453311 h 510246"/>
                    <a:gd name="connsiteX4" fmla="*/ 336932 w 351656"/>
                    <a:gd name="connsiteY4" fmla="*/ 391494 h 510246"/>
                    <a:gd name="connsiteX5" fmla="*/ 313142 w 351656"/>
                    <a:gd name="connsiteY5" fmla="*/ 362475 h 510246"/>
                    <a:gd name="connsiteX6" fmla="*/ 270203 w 351656"/>
                    <a:gd name="connsiteY6" fmla="*/ 348162 h 510246"/>
                    <a:gd name="connsiteX7" fmla="*/ 253291 w 351656"/>
                    <a:gd name="connsiteY7" fmla="*/ 351322 h 510246"/>
                    <a:gd name="connsiteX8" fmla="*/ 240643 w 351656"/>
                    <a:gd name="connsiteY8" fmla="*/ 347106 h 510246"/>
                    <a:gd name="connsiteX9" fmla="*/ 228612 w 351656"/>
                    <a:gd name="connsiteY9" fmla="*/ 330414 h 510246"/>
                    <a:gd name="connsiteX10" fmla="*/ 228612 w 351656"/>
                    <a:gd name="connsiteY10" fmla="*/ 302040 h 510246"/>
                    <a:gd name="connsiteX11" fmla="*/ 266508 w 351656"/>
                    <a:gd name="connsiteY11" fmla="*/ 286250 h 510246"/>
                    <a:gd name="connsiteX12" fmla="*/ 298991 w 351656"/>
                    <a:gd name="connsiteY12" fmla="*/ 237528 h 510246"/>
                    <a:gd name="connsiteX13" fmla="*/ 298991 w 351656"/>
                    <a:gd name="connsiteY13" fmla="*/ 228731 h 510246"/>
                    <a:gd name="connsiteX14" fmla="*/ 325383 w 351656"/>
                    <a:gd name="connsiteY14" fmla="*/ 202339 h 510246"/>
                    <a:gd name="connsiteX15" fmla="*/ 322393 w 351656"/>
                    <a:gd name="connsiteY15" fmla="*/ 190141 h 510246"/>
                    <a:gd name="connsiteX16" fmla="*/ 325383 w 351656"/>
                    <a:gd name="connsiteY16" fmla="*/ 175947 h 510246"/>
                    <a:gd name="connsiteX17" fmla="*/ 323712 w 351656"/>
                    <a:gd name="connsiteY17" fmla="*/ 165774 h 510246"/>
                    <a:gd name="connsiteX18" fmla="*/ 334181 w 351656"/>
                    <a:gd name="connsiteY18" fmla="*/ 140758 h 510246"/>
                    <a:gd name="connsiteX19" fmla="*/ 332509 w 351656"/>
                    <a:gd name="connsiteY19" fmla="*/ 130584 h 510246"/>
                    <a:gd name="connsiteX20" fmla="*/ 342978 w 351656"/>
                    <a:gd name="connsiteY20" fmla="*/ 105568 h 510246"/>
                    <a:gd name="connsiteX21" fmla="*/ 315099 w 351656"/>
                    <a:gd name="connsiteY21" fmla="*/ 71161 h 510246"/>
                    <a:gd name="connsiteX22" fmla="*/ 316586 w 351656"/>
                    <a:gd name="connsiteY22" fmla="*/ 61581 h 510246"/>
                    <a:gd name="connsiteX23" fmla="*/ 281396 w 351656"/>
                    <a:gd name="connsiteY23" fmla="*/ 26392 h 510246"/>
                    <a:gd name="connsiteX24" fmla="*/ 261698 w 351656"/>
                    <a:gd name="connsiteY24" fmla="*/ 32420 h 510246"/>
                    <a:gd name="connsiteX25" fmla="*/ 228612 w 351656"/>
                    <a:gd name="connsiteY25" fmla="*/ 8797 h 510246"/>
                    <a:gd name="connsiteX26" fmla="*/ 205958 w 351656"/>
                    <a:gd name="connsiteY26" fmla="*/ 17265 h 510246"/>
                    <a:gd name="connsiteX27" fmla="*/ 175829 w 351656"/>
                    <a:gd name="connsiteY27" fmla="*/ 0 h 510246"/>
                    <a:gd name="connsiteX28" fmla="*/ 145700 w 351656"/>
                    <a:gd name="connsiteY28" fmla="*/ 17265 h 510246"/>
                    <a:gd name="connsiteX29" fmla="*/ 123045 w 351656"/>
                    <a:gd name="connsiteY29" fmla="*/ 8797 h 510246"/>
                    <a:gd name="connsiteX30" fmla="*/ 89960 w 351656"/>
                    <a:gd name="connsiteY30" fmla="*/ 32420 h 510246"/>
                    <a:gd name="connsiteX31" fmla="*/ 70261 w 351656"/>
                    <a:gd name="connsiteY31" fmla="*/ 26392 h 510246"/>
                    <a:gd name="connsiteX32" fmla="*/ 35072 w 351656"/>
                    <a:gd name="connsiteY32" fmla="*/ 61581 h 510246"/>
                    <a:gd name="connsiteX33" fmla="*/ 36559 w 351656"/>
                    <a:gd name="connsiteY33" fmla="*/ 71161 h 510246"/>
                    <a:gd name="connsiteX34" fmla="*/ 8679 w 351656"/>
                    <a:gd name="connsiteY34" fmla="*/ 105568 h 510246"/>
                    <a:gd name="connsiteX35" fmla="*/ 19148 w 351656"/>
                    <a:gd name="connsiteY35" fmla="*/ 130584 h 510246"/>
                    <a:gd name="connsiteX36" fmla="*/ 17476 w 351656"/>
                    <a:gd name="connsiteY36" fmla="*/ 140758 h 510246"/>
                    <a:gd name="connsiteX37" fmla="*/ 27945 w 351656"/>
                    <a:gd name="connsiteY37" fmla="*/ 165774 h 510246"/>
                    <a:gd name="connsiteX38" fmla="*/ 26273 w 351656"/>
                    <a:gd name="connsiteY38" fmla="*/ 175947 h 510246"/>
                    <a:gd name="connsiteX39" fmla="*/ 29263 w 351656"/>
                    <a:gd name="connsiteY39" fmla="*/ 190141 h 510246"/>
                    <a:gd name="connsiteX40" fmla="*/ 26273 w 351656"/>
                    <a:gd name="connsiteY40" fmla="*/ 202339 h 510246"/>
                    <a:gd name="connsiteX41" fmla="*/ 52665 w 351656"/>
                    <a:gd name="connsiteY41" fmla="*/ 228731 h 510246"/>
                    <a:gd name="connsiteX42" fmla="*/ 52665 w 351656"/>
                    <a:gd name="connsiteY42" fmla="*/ 237528 h 510246"/>
                    <a:gd name="connsiteX43" fmla="*/ 85147 w 351656"/>
                    <a:gd name="connsiteY43" fmla="*/ 286252 h 510246"/>
                    <a:gd name="connsiteX44" fmla="*/ 123044 w 351656"/>
                    <a:gd name="connsiteY44" fmla="*/ 302043 h 510246"/>
                    <a:gd name="connsiteX45" fmla="*/ 123044 w 351656"/>
                    <a:gd name="connsiteY45" fmla="*/ 330415 h 510246"/>
                    <a:gd name="connsiteX46" fmla="*/ 111014 w 351656"/>
                    <a:gd name="connsiteY46" fmla="*/ 347107 h 510246"/>
                    <a:gd name="connsiteX47" fmla="*/ 98366 w 351656"/>
                    <a:gd name="connsiteY47" fmla="*/ 351323 h 510246"/>
                    <a:gd name="connsiteX48" fmla="*/ 81454 w 351656"/>
                    <a:gd name="connsiteY48" fmla="*/ 348163 h 510246"/>
                    <a:gd name="connsiteX49" fmla="*/ 38515 w 351656"/>
                    <a:gd name="connsiteY49" fmla="*/ 362476 h 510246"/>
                    <a:gd name="connsiteX50" fmla="*/ 14725 w 351656"/>
                    <a:gd name="connsiteY50" fmla="*/ 391495 h 510246"/>
                    <a:gd name="connsiteX51" fmla="*/ 6997 w 351656"/>
                    <a:gd name="connsiteY51" fmla="*/ 453312 h 510246"/>
                    <a:gd name="connsiteX52" fmla="*/ 6550 w 351656"/>
                    <a:gd name="connsiteY52" fmla="*/ 453262 h 510246"/>
                    <a:gd name="connsiteX53" fmla="*/ 830 w 351656"/>
                    <a:gd name="connsiteY53" fmla="*/ 457839 h 510246"/>
                    <a:gd name="connsiteX54" fmla="*/ 32 w 351656"/>
                    <a:gd name="connsiteY54" fmla="*/ 465027 h 510246"/>
                    <a:gd name="connsiteX55" fmla="*/ 4608 w 351656"/>
                    <a:gd name="connsiteY55" fmla="*/ 470746 h 510246"/>
                    <a:gd name="connsiteX56" fmla="*/ 17476 w 351656"/>
                    <a:gd name="connsiteY56" fmla="*/ 472176 h 510246"/>
                    <a:gd name="connsiteX57" fmla="*/ 17476 w 351656"/>
                    <a:gd name="connsiteY57" fmla="*/ 492651 h 510246"/>
                    <a:gd name="connsiteX58" fmla="*/ 35071 w 351656"/>
                    <a:gd name="connsiteY58" fmla="*/ 510246 h 510246"/>
                    <a:gd name="connsiteX59" fmla="*/ 79058 w 351656"/>
                    <a:gd name="connsiteY59" fmla="*/ 510246 h 510246"/>
                    <a:gd name="connsiteX60" fmla="*/ 272599 w 351656"/>
                    <a:gd name="connsiteY60" fmla="*/ 510246 h 510246"/>
                    <a:gd name="connsiteX61" fmla="*/ 316586 w 351656"/>
                    <a:gd name="connsiteY61" fmla="*/ 510246 h 510246"/>
                    <a:gd name="connsiteX62" fmla="*/ 334181 w 351656"/>
                    <a:gd name="connsiteY62" fmla="*/ 492651 h 510246"/>
                    <a:gd name="connsiteX63" fmla="*/ 334181 w 351656"/>
                    <a:gd name="connsiteY63" fmla="*/ 472174 h 510246"/>
                    <a:gd name="connsiteX64" fmla="*/ 347049 w 351656"/>
                    <a:gd name="connsiteY64" fmla="*/ 470745 h 510246"/>
                    <a:gd name="connsiteX65" fmla="*/ 351625 w 351656"/>
                    <a:gd name="connsiteY65" fmla="*/ 465025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1656" h="510246">
                      <a:moveTo>
                        <a:pt x="351625" y="465025"/>
                      </a:moveTo>
                      <a:lnTo>
                        <a:pt x="350826" y="457838"/>
                      </a:lnTo>
                      <a:cubicBezTo>
                        <a:pt x="350511" y="454995"/>
                        <a:pt x="347949" y="452946"/>
                        <a:pt x="345107" y="453261"/>
                      </a:cubicBezTo>
                      <a:lnTo>
                        <a:pt x="344659" y="453311"/>
                      </a:lnTo>
                      <a:lnTo>
                        <a:pt x="336932" y="391494"/>
                      </a:lnTo>
                      <a:cubicBezTo>
                        <a:pt x="335251" y="378047"/>
                        <a:pt x="325998" y="366760"/>
                        <a:pt x="313142" y="362475"/>
                      </a:cubicBezTo>
                      <a:lnTo>
                        <a:pt x="270203" y="348162"/>
                      </a:lnTo>
                      <a:cubicBezTo>
                        <a:pt x="264307" y="346195"/>
                        <a:pt x="257838" y="347447"/>
                        <a:pt x="253291" y="351322"/>
                      </a:cubicBezTo>
                      <a:lnTo>
                        <a:pt x="240643" y="347106"/>
                      </a:lnTo>
                      <a:cubicBezTo>
                        <a:pt x="233458" y="344711"/>
                        <a:pt x="228612" y="337987"/>
                        <a:pt x="228612" y="330414"/>
                      </a:cubicBezTo>
                      <a:lnTo>
                        <a:pt x="228612" y="302040"/>
                      </a:lnTo>
                      <a:lnTo>
                        <a:pt x="266508" y="286250"/>
                      </a:lnTo>
                      <a:cubicBezTo>
                        <a:pt x="286179" y="278057"/>
                        <a:pt x="298991" y="258838"/>
                        <a:pt x="298991" y="237528"/>
                      </a:cubicBezTo>
                      <a:lnTo>
                        <a:pt x="298991" y="228731"/>
                      </a:lnTo>
                      <a:cubicBezTo>
                        <a:pt x="313567" y="228731"/>
                        <a:pt x="325383" y="216915"/>
                        <a:pt x="325383" y="202339"/>
                      </a:cubicBezTo>
                      <a:cubicBezTo>
                        <a:pt x="325383" y="197937"/>
                        <a:pt x="324300" y="193790"/>
                        <a:pt x="322393" y="190141"/>
                      </a:cubicBezTo>
                      <a:cubicBezTo>
                        <a:pt x="324311" y="185798"/>
                        <a:pt x="325383" y="180999"/>
                        <a:pt x="325383" y="175947"/>
                      </a:cubicBezTo>
                      <a:cubicBezTo>
                        <a:pt x="325383" y="172384"/>
                        <a:pt x="324696" y="169015"/>
                        <a:pt x="323712" y="165774"/>
                      </a:cubicBezTo>
                      <a:cubicBezTo>
                        <a:pt x="330168" y="159395"/>
                        <a:pt x="334181" y="150550"/>
                        <a:pt x="334181" y="140758"/>
                      </a:cubicBezTo>
                      <a:cubicBezTo>
                        <a:pt x="334181" y="137195"/>
                        <a:pt x="333493" y="133825"/>
                        <a:pt x="332509" y="130584"/>
                      </a:cubicBezTo>
                      <a:cubicBezTo>
                        <a:pt x="338966" y="124205"/>
                        <a:pt x="342978" y="115361"/>
                        <a:pt x="342978" y="105568"/>
                      </a:cubicBezTo>
                      <a:cubicBezTo>
                        <a:pt x="342978" y="88643"/>
                        <a:pt x="331021" y="74529"/>
                        <a:pt x="315099" y="71161"/>
                      </a:cubicBezTo>
                      <a:cubicBezTo>
                        <a:pt x="315971" y="68096"/>
                        <a:pt x="316586" y="64926"/>
                        <a:pt x="316586" y="61581"/>
                      </a:cubicBezTo>
                      <a:cubicBezTo>
                        <a:pt x="316586" y="42147"/>
                        <a:pt x="300831" y="26392"/>
                        <a:pt x="281396" y="26392"/>
                      </a:cubicBezTo>
                      <a:cubicBezTo>
                        <a:pt x="274098" y="26392"/>
                        <a:pt x="267320" y="28616"/>
                        <a:pt x="261698" y="32420"/>
                      </a:cubicBezTo>
                      <a:cubicBezTo>
                        <a:pt x="256896" y="18700"/>
                        <a:pt x="243973" y="8797"/>
                        <a:pt x="228612" y="8797"/>
                      </a:cubicBezTo>
                      <a:cubicBezTo>
                        <a:pt x="219935" y="8797"/>
                        <a:pt x="212094" y="12058"/>
                        <a:pt x="205958" y="17265"/>
                      </a:cubicBezTo>
                      <a:cubicBezTo>
                        <a:pt x="199821" y="6969"/>
                        <a:pt x="188687" y="0"/>
                        <a:pt x="175829" y="0"/>
                      </a:cubicBezTo>
                      <a:cubicBezTo>
                        <a:pt x="162972" y="0"/>
                        <a:pt x="151839" y="6969"/>
                        <a:pt x="145700" y="17265"/>
                      </a:cubicBezTo>
                      <a:cubicBezTo>
                        <a:pt x="139563" y="12058"/>
                        <a:pt x="131723" y="8797"/>
                        <a:pt x="123045" y="8797"/>
                      </a:cubicBezTo>
                      <a:cubicBezTo>
                        <a:pt x="107685" y="8797"/>
                        <a:pt x="94762" y="18700"/>
                        <a:pt x="89960" y="32420"/>
                      </a:cubicBezTo>
                      <a:cubicBezTo>
                        <a:pt x="84337" y="28616"/>
                        <a:pt x="77559" y="26392"/>
                        <a:pt x="70261" y="26392"/>
                      </a:cubicBezTo>
                      <a:cubicBezTo>
                        <a:pt x="50827" y="26392"/>
                        <a:pt x="35072" y="42147"/>
                        <a:pt x="35072" y="61581"/>
                      </a:cubicBezTo>
                      <a:cubicBezTo>
                        <a:pt x="35072" y="64926"/>
                        <a:pt x="35688" y="68096"/>
                        <a:pt x="36559" y="71161"/>
                      </a:cubicBezTo>
                      <a:cubicBezTo>
                        <a:pt x="20635" y="74529"/>
                        <a:pt x="8679" y="88643"/>
                        <a:pt x="8679" y="105568"/>
                      </a:cubicBezTo>
                      <a:cubicBezTo>
                        <a:pt x="8679" y="115361"/>
                        <a:pt x="12691" y="124205"/>
                        <a:pt x="19148" y="130584"/>
                      </a:cubicBezTo>
                      <a:cubicBezTo>
                        <a:pt x="18163" y="133825"/>
                        <a:pt x="17476" y="137195"/>
                        <a:pt x="17476" y="140758"/>
                      </a:cubicBezTo>
                      <a:cubicBezTo>
                        <a:pt x="17476" y="150550"/>
                        <a:pt x="21489" y="159395"/>
                        <a:pt x="27945" y="165774"/>
                      </a:cubicBezTo>
                      <a:cubicBezTo>
                        <a:pt x="26961" y="169015"/>
                        <a:pt x="26273" y="172384"/>
                        <a:pt x="26273" y="175947"/>
                      </a:cubicBezTo>
                      <a:cubicBezTo>
                        <a:pt x="26273" y="180999"/>
                        <a:pt x="27346" y="185798"/>
                        <a:pt x="29263" y="190141"/>
                      </a:cubicBezTo>
                      <a:cubicBezTo>
                        <a:pt x="27358" y="193790"/>
                        <a:pt x="26273" y="197937"/>
                        <a:pt x="26273" y="202339"/>
                      </a:cubicBezTo>
                      <a:cubicBezTo>
                        <a:pt x="26273" y="216915"/>
                        <a:pt x="38089" y="228731"/>
                        <a:pt x="52665" y="228731"/>
                      </a:cubicBezTo>
                      <a:lnTo>
                        <a:pt x="52665" y="237528"/>
                      </a:lnTo>
                      <a:cubicBezTo>
                        <a:pt x="52665" y="258837"/>
                        <a:pt x="65478" y="278055"/>
                        <a:pt x="85147" y="286252"/>
                      </a:cubicBezTo>
                      <a:lnTo>
                        <a:pt x="123044" y="302043"/>
                      </a:lnTo>
                      <a:lnTo>
                        <a:pt x="123044" y="330415"/>
                      </a:lnTo>
                      <a:cubicBezTo>
                        <a:pt x="123044" y="337989"/>
                        <a:pt x="118198" y="344712"/>
                        <a:pt x="111014" y="347107"/>
                      </a:cubicBezTo>
                      <a:lnTo>
                        <a:pt x="98366" y="351323"/>
                      </a:lnTo>
                      <a:cubicBezTo>
                        <a:pt x="93818" y="347448"/>
                        <a:pt x="87350" y="346196"/>
                        <a:pt x="81454" y="348163"/>
                      </a:cubicBezTo>
                      <a:lnTo>
                        <a:pt x="38515" y="362476"/>
                      </a:lnTo>
                      <a:cubicBezTo>
                        <a:pt x="25659" y="366761"/>
                        <a:pt x="16406" y="378048"/>
                        <a:pt x="14725" y="391495"/>
                      </a:cubicBezTo>
                      <a:lnTo>
                        <a:pt x="6997" y="453312"/>
                      </a:lnTo>
                      <a:lnTo>
                        <a:pt x="6550" y="453262"/>
                      </a:lnTo>
                      <a:cubicBezTo>
                        <a:pt x="3707" y="452947"/>
                        <a:pt x="1146" y="454995"/>
                        <a:pt x="830" y="457839"/>
                      </a:cubicBezTo>
                      <a:lnTo>
                        <a:pt x="32" y="465027"/>
                      </a:lnTo>
                      <a:cubicBezTo>
                        <a:pt x="-284" y="467869"/>
                        <a:pt x="1765" y="470430"/>
                        <a:pt x="4608" y="470746"/>
                      </a:cubicBezTo>
                      <a:lnTo>
                        <a:pt x="17476" y="472176"/>
                      </a:lnTo>
                      <a:lnTo>
                        <a:pt x="17476" y="492651"/>
                      </a:lnTo>
                      <a:cubicBezTo>
                        <a:pt x="17476" y="502368"/>
                        <a:pt x="25354" y="510246"/>
                        <a:pt x="35071" y="510246"/>
                      </a:cubicBezTo>
                      <a:lnTo>
                        <a:pt x="79058" y="510246"/>
                      </a:lnTo>
                      <a:lnTo>
                        <a:pt x="272599" y="510246"/>
                      </a:lnTo>
                      <a:lnTo>
                        <a:pt x="316586" y="510246"/>
                      </a:lnTo>
                      <a:cubicBezTo>
                        <a:pt x="326304" y="510246"/>
                        <a:pt x="334181" y="502368"/>
                        <a:pt x="334181" y="492651"/>
                      </a:cubicBezTo>
                      <a:lnTo>
                        <a:pt x="334181" y="472174"/>
                      </a:lnTo>
                      <a:lnTo>
                        <a:pt x="347049" y="470745"/>
                      </a:lnTo>
                      <a:cubicBezTo>
                        <a:pt x="349891" y="470429"/>
                        <a:pt x="351941" y="467868"/>
                        <a:pt x="351625" y="465025"/>
                      </a:cubicBezTo>
                      <a:close/>
                    </a:path>
                  </a:pathLst>
                </a:custGeom>
                <a:solidFill>
                  <a:srgbClr val="C38762"/>
                </a:solidFill>
                <a:ln w="1088" cap="flat">
                  <a:noFill/>
                  <a:prstDash val="solid"/>
                  <a:miter/>
                </a:ln>
              </p:spPr>
              <p:txBody>
                <a:bodyPr rtlCol="0" anchor="ctr"/>
                <a:lstStyle/>
                <a:p>
                  <a:endParaRPr lang="en-US"/>
                </a:p>
              </p:txBody>
            </p:sp>
            <p:sp>
              <p:nvSpPr>
                <p:cNvPr id="97" name="Freihandform 96">
                  <a:extLst>
                    <a:ext uri="{FF2B5EF4-FFF2-40B4-BE49-F238E27FC236}">
                      <a16:creationId xmlns:a16="http://schemas.microsoft.com/office/drawing/2014/main" id="{A5632485-254C-B0B4-1011-407A899BC756}"/>
                    </a:ext>
                  </a:extLst>
                </p:cNvPr>
                <p:cNvSpPr/>
                <p:nvPr/>
              </p:nvSpPr>
              <p:spPr>
                <a:xfrm>
                  <a:off x="1115800" y="664259"/>
                  <a:ext cx="334299" cy="211136"/>
                </a:xfrm>
                <a:custGeom>
                  <a:avLst/>
                  <a:gdLst>
                    <a:gd name="connsiteX0" fmla="*/ 323831 w 334299"/>
                    <a:gd name="connsiteY0" fmla="*/ 130584 h 211136"/>
                    <a:gd name="connsiteX1" fmla="*/ 334299 w 334299"/>
                    <a:gd name="connsiteY1" fmla="*/ 105568 h 211136"/>
                    <a:gd name="connsiteX2" fmla="*/ 306420 w 334299"/>
                    <a:gd name="connsiteY2" fmla="*/ 71161 h 211136"/>
                    <a:gd name="connsiteX3" fmla="*/ 307907 w 334299"/>
                    <a:gd name="connsiteY3" fmla="*/ 61581 h 211136"/>
                    <a:gd name="connsiteX4" fmla="*/ 272718 w 334299"/>
                    <a:gd name="connsiteY4" fmla="*/ 26392 h 211136"/>
                    <a:gd name="connsiteX5" fmla="*/ 253019 w 334299"/>
                    <a:gd name="connsiteY5" fmla="*/ 32420 h 211136"/>
                    <a:gd name="connsiteX6" fmla="*/ 219934 w 334299"/>
                    <a:gd name="connsiteY6" fmla="*/ 8797 h 211136"/>
                    <a:gd name="connsiteX7" fmla="*/ 197279 w 334299"/>
                    <a:gd name="connsiteY7" fmla="*/ 17265 h 211136"/>
                    <a:gd name="connsiteX8" fmla="*/ 167151 w 334299"/>
                    <a:gd name="connsiteY8" fmla="*/ 0 h 211136"/>
                    <a:gd name="connsiteX9" fmla="*/ 137021 w 334299"/>
                    <a:gd name="connsiteY9" fmla="*/ 17265 h 211136"/>
                    <a:gd name="connsiteX10" fmla="*/ 114367 w 334299"/>
                    <a:gd name="connsiteY10" fmla="*/ 8797 h 211136"/>
                    <a:gd name="connsiteX11" fmla="*/ 81281 w 334299"/>
                    <a:gd name="connsiteY11" fmla="*/ 32420 h 211136"/>
                    <a:gd name="connsiteX12" fmla="*/ 61583 w 334299"/>
                    <a:gd name="connsiteY12" fmla="*/ 26392 h 211136"/>
                    <a:gd name="connsiteX13" fmla="*/ 26393 w 334299"/>
                    <a:gd name="connsiteY13" fmla="*/ 61581 h 211136"/>
                    <a:gd name="connsiteX14" fmla="*/ 27880 w 334299"/>
                    <a:gd name="connsiteY14" fmla="*/ 71161 h 211136"/>
                    <a:gd name="connsiteX15" fmla="*/ 0 w 334299"/>
                    <a:gd name="connsiteY15" fmla="*/ 105568 h 211136"/>
                    <a:gd name="connsiteX16" fmla="*/ 10469 w 334299"/>
                    <a:gd name="connsiteY16" fmla="*/ 130584 h 211136"/>
                    <a:gd name="connsiteX17" fmla="*/ 8797 w 334299"/>
                    <a:gd name="connsiteY17" fmla="*/ 140758 h 211136"/>
                    <a:gd name="connsiteX18" fmla="*/ 19266 w 334299"/>
                    <a:gd name="connsiteY18" fmla="*/ 165774 h 211136"/>
                    <a:gd name="connsiteX19" fmla="*/ 17595 w 334299"/>
                    <a:gd name="connsiteY19" fmla="*/ 175947 h 211136"/>
                    <a:gd name="connsiteX20" fmla="*/ 52784 w 334299"/>
                    <a:gd name="connsiteY20" fmla="*/ 211136 h 211136"/>
                    <a:gd name="connsiteX21" fmla="*/ 52795 w 334299"/>
                    <a:gd name="connsiteY21" fmla="*/ 211136 h 211136"/>
                    <a:gd name="connsiteX22" fmla="*/ 281505 w 334299"/>
                    <a:gd name="connsiteY22" fmla="*/ 211136 h 211136"/>
                    <a:gd name="connsiteX23" fmla="*/ 281516 w 334299"/>
                    <a:gd name="connsiteY23" fmla="*/ 211136 h 211136"/>
                    <a:gd name="connsiteX24" fmla="*/ 316706 w 334299"/>
                    <a:gd name="connsiteY24" fmla="*/ 175947 h 211136"/>
                    <a:gd name="connsiteX25" fmla="*/ 315034 w 334299"/>
                    <a:gd name="connsiteY25" fmla="*/ 165774 h 211136"/>
                    <a:gd name="connsiteX26" fmla="*/ 325503 w 334299"/>
                    <a:gd name="connsiteY26" fmla="*/ 140758 h 211136"/>
                    <a:gd name="connsiteX27" fmla="*/ 323831 w 334299"/>
                    <a:gd name="connsiteY27" fmla="*/ 130584 h 21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4299" h="211136">
                      <a:moveTo>
                        <a:pt x="323831" y="130584"/>
                      </a:moveTo>
                      <a:cubicBezTo>
                        <a:pt x="330288" y="124205"/>
                        <a:pt x="334299" y="115361"/>
                        <a:pt x="334299" y="105568"/>
                      </a:cubicBezTo>
                      <a:cubicBezTo>
                        <a:pt x="334299" y="88643"/>
                        <a:pt x="322342" y="74529"/>
                        <a:pt x="306420" y="71161"/>
                      </a:cubicBezTo>
                      <a:cubicBezTo>
                        <a:pt x="307292" y="68096"/>
                        <a:pt x="307907" y="64926"/>
                        <a:pt x="307907" y="61581"/>
                      </a:cubicBezTo>
                      <a:cubicBezTo>
                        <a:pt x="307907" y="42147"/>
                        <a:pt x="292152" y="26392"/>
                        <a:pt x="272718" y="26392"/>
                      </a:cubicBezTo>
                      <a:cubicBezTo>
                        <a:pt x="265419" y="26392"/>
                        <a:pt x="258641" y="28616"/>
                        <a:pt x="253019" y="32420"/>
                      </a:cubicBezTo>
                      <a:cubicBezTo>
                        <a:pt x="248217" y="18700"/>
                        <a:pt x="235294" y="8797"/>
                        <a:pt x="219934" y="8797"/>
                      </a:cubicBezTo>
                      <a:cubicBezTo>
                        <a:pt x="211256" y="8797"/>
                        <a:pt x="203416" y="12058"/>
                        <a:pt x="197279" y="17265"/>
                      </a:cubicBezTo>
                      <a:cubicBezTo>
                        <a:pt x="191142" y="6969"/>
                        <a:pt x="180008" y="0"/>
                        <a:pt x="167151" y="0"/>
                      </a:cubicBezTo>
                      <a:cubicBezTo>
                        <a:pt x="154293" y="0"/>
                        <a:pt x="143160" y="6969"/>
                        <a:pt x="137021" y="17265"/>
                      </a:cubicBezTo>
                      <a:cubicBezTo>
                        <a:pt x="130885" y="12058"/>
                        <a:pt x="123044" y="8797"/>
                        <a:pt x="114367" y="8797"/>
                      </a:cubicBezTo>
                      <a:cubicBezTo>
                        <a:pt x="99006" y="8797"/>
                        <a:pt x="86083" y="18700"/>
                        <a:pt x="81281" y="32420"/>
                      </a:cubicBezTo>
                      <a:cubicBezTo>
                        <a:pt x="75658" y="28616"/>
                        <a:pt x="68880" y="26392"/>
                        <a:pt x="61583" y="26392"/>
                      </a:cubicBezTo>
                      <a:cubicBezTo>
                        <a:pt x="42148" y="26392"/>
                        <a:pt x="26393" y="42147"/>
                        <a:pt x="26393" y="61581"/>
                      </a:cubicBezTo>
                      <a:cubicBezTo>
                        <a:pt x="26393" y="64926"/>
                        <a:pt x="27009" y="68096"/>
                        <a:pt x="27880" y="71161"/>
                      </a:cubicBezTo>
                      <a:cubicBezTo>
                        <a:pt x="11957" y="74529"/>
                        <a:pt x="0" y="88643"/>
                        <a:pt x="0" y="105568"/>
                      </a:cubicBezTo>
                      <a:cubicBezTo>
                        <a:pt x="0" y="115361"/>
                        <a:pt x="4013" y="124205"/>
                        <a:pt x="10469" y="130584"/>
                      </a:cubicBezTo>
                      <a:cubicBezTo>
                        <a:pt x="9485" y="133825"/>
                        <a:pt x="8797" y="137195"/>
                        <a:pt x="8797" y="140758"/>
                      </a:cubicBezTo>
                      <a:cubicBezTo>
                        <a:pt x="8797" y="150550"/>
                        <a:pt x="12810" y="159395"/>
                        <a:pt x="19266" y="165774"/>
                      </a:cubicBezTo>
                      <a:cubicBezTo>
                        <a:pt x="18282" y="169015"/>
                        <a:pt x="17595" y="172384"/>
                        <a:pt x="17595" y="175947"/>
                      </a:cubicBezTo>
                      <a:cubicBezTo>
                        <a:pt x="17595" y="195381"/>
                        <a:pt x="33350" y="211136"/>
                        <a:pt x="52784" y="211136"/>
                      </a:cubicBezTo>
                      <a:cubicBezTo>
                        <a:pt x="52787" y="211136"/>
                        <a:pt x="52791" y="211136"/>
                        <a:pt x="52795" y="211136"/>
                      </a:cubicBezTo>
                      <a:lnTo>
                        <a:pt x="281505" y="211136"/>
                      </a:lnTo>
                      <a:cubicBezTo>
                        <a:pt x="281508" y="211136"/>
                        <a:pt x="281512" y="211136"/>
                        <a:pt x="281516" y="211136"/>
                      </a:cubicBezTo>
                      <a:cubicBezTo>
                        <a:pt x="300951" y="211136"/>
                        <a:pt x="316706" y="195381"/>
                        <a:pt x="316706" y="175947"/>
                      </a:cubicBezTo>
                      <a:cubicBezTo>
                        <a:pt x="316706" y="172384"/>
                        <a:pt x="316018" y="169015"/>
                        <a:pt x="315034" y="165774"/>
                      </a:cubicBezTo>
                      <a:cubicBezTo>
                        <a:pt x="321490" y="159395"/>
                        <a:pt x="325503" y="150550"/>
                        <a:pt x="325503" y="140758"/>
                      </a:cubicBezTo>
                      <a:cubicBezTo>
                        <a:pt x="325502" y="137195"/>
                        <a:pt x="324816" y="133825"/>
                        <a:pt x="323831" y="130584"/>
                      </a:cubicBezTo>
                      <a:close/>
                    </a:path>
                  </a:pathLst>
                </a:custGeom>
                <a:solidFill>
                  <a:srgbClr val="623F33"/>
                </a:solidFill>
                <a:ln w="1088" cap="flat">
                  <a:noFill/>
                  <a:prstDash val="solid"/>
                  <a:miter/>
                </a:ln>
              </p:spPr>
              <p:txBody>
                <a:bodyPr rtlCol="0" anchor="ctr"/>
                <a:lstStyle/>
                <a:p>
                  <a:endParaRPr lang="en-US"/>
                </a:p>
              </p:txBody>
            </p:sp>
            <p:sp>
              <p:nvSpPr>
                <p:cNvPr id="98" name="Freihandform 97">
                  <a:extLst>
                    <a:ext uri="{FF2B5EF4-FFF2-40B4-BE49-F238E27FC236}">
                      <a16:creationId xmlns:a16="http://schemas.microsoft.com/office/drawing/2014/main" id="{56E5E534-D6C3-10D6-A14F-6292BCA0D9FD}"/>
                    </a:ext>
                  </a:extLst>
                </p:cNvPr>
                <p:cNvSpPr/>
                <p:nvPr/>
              </p:nvSpPr>
              <p:spPr>
                <a:xfrm>
                  <a:off x="1113480" y="1011499"/>
                  <a:ext cx="339918" cy="163006"/>
                </a:xfrm>
                <a:custGeom>
                  <a:avLst/>
                  <a:gdLst>
                    <a:gd name="connsiteX0" fmla="*/ 266241 w 339918"/>
                    <a:gd name="connsiteY0" fmla="*/ 163007 h 163006"/>
                    <a:gd name="connsiteX1" fmla="*/ 266241 w 339918"/>
                    <a:gd name="connsiteY1" fmla="*/ 119020 h 163006"/>
                    <a:gd name="connsiteX2" fmla="*/ 339918 w 339918"/>
                    <a:gd name="connsiteY2" fmla="*/ 119020 h 163006"/>
                    <a:gd name="connsiteX3" fmla="*/ 330572 w 339918"/>
                    <a:gd name="connsiteY3" fmla="*/ 44255 h 163006"/>
                    <a:gd name="connsiteX4" fmla="*/ 306782 w 339918"/>
                    <a:gd name="connsiteY4" fmla="*/ 15236 h 163006"/>
                    <a:gd name="connsiteX5" fmla="*/ 263843 w 339918"/>
                    <a:gd name="connsiteY5" fmla="*/ 922 h 163006"/>
                    <a:gd name="connsiteX6" fmla="*/ 243729 w 339918"/>
                    <a:gd name="connsiteY6" fmla="*/ 7747 h 163006"/>
                    <a:gd name="connsiteX7" fmla="*/ 169471 w 339918"/>
                    <a:gd name="connsiteY7" fmla="*/ 48640 h 163006"/>
                    <a:gd name="connsiteX8" fmla="*/ 95210 w 339918"/>
                    <a:gd name="connsiteY8" fmla="*/ 7746 h 163006"/>
                    <a:gd name="connsiteX9" fmla="*/ 75096 w 339918"/>
                    <a:gd name="connsiteY9" fmla="*/ 921 h 163006"/>
                    <a:gd name="connsiteX10" fmla="*/ 32158 w 339918"/>
                    <a:gd name="connsiteY10" fmla="*/ 15235 h 163006"/>
                    <a:gd name="connsiteX11" fmla="*/ 8367 w 339918"/>
                    <a:gd name="connsiteY11" fmla="*/ 44254 h 163006"/>
                    <a:gd name="connsiteX12" fmla="*/ 0 w 339918"/>
                    <a:gd name="connsiteY12" fmla="*/ 111193 h 163006"/>
                    <a:gd name="connsiteX13" fmla="*/ 72700 w 339918"/>
                    <a:gd name="connsiteY13" fmla="*/ 119019 h 163006"/>
                    <a:gd name="connsiteX14" fmla="*/ 72700 w 339918"/>
                    <a:gd name="connsiteY14" fmla="*/ 163006 h 163006"/>
                    <a:gd name="connsiteX15" fmla="*/ 266242 w 339918"/>
                    <a:gd name="connsiteY15" fmla="*/ 163006 h 163006"/>
                    <a:gd name="connsiteX16" fmla="*/ 266242 w 339918"/>
                    <a:gd name="connsiteY16" fmla="*/ 163007 h 16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918" h="163006">
                      <a:moveTo>
                        <a:pt x="266241" y="163007"/>
                      </a:moveTo>
                      <a:lnTo>
                        <a:pt x="266241" y="119020"/>
                      </a:lnTo>
                      <a:lnTo>
                        <a:pt x="339918" y="119020"/>
                      </a:lnTo>
                      <a:lnTo>
                        <a:pt x="330572" y="44255"/>
                      </a:lnTo>
                      <a:cubicBezTo>
                        <a:pt x="328891" y="30808"/>
                        <a:pt x="319638" y="19521"/>
                        <a:pt x="306782" y="15236"/>
                      </a:cubicBezTo>
                      <a:lnTo>
                        <a:pt x="263843" y="922"/>
                      </a:lnTo>
                      <a:cubicBezTo>
                        <a:pt x="256366" y="-1571"/>
                        <a:pt x="247953" y="1092"/>
                        <a:pt x="243729" y="7747"/>
                      </a:cubicBezTo>
                      <a:cubicBezTo>
                        <a:pt x="228136" y="32318"/>
                        <a:pt x="200727" y="48640"/>
                        <a:pt x="169471" y="48640"/>
                      </a:cubicBezTo>
                      <a:cubicBezTo>
                        <a:pt x="138215" y="48640"/>
                        <a:pt x="110805" y="32317"/>
                        <a:pt x="95210" y="7746"/>
                      </a:cubicBezTo>
                      <a:cubicBezTo>
                        <a:pt x="90987" y="1091"/>
                        <a:pt x="82574" y="-1572"/>
                        <a:pt x="75096" y="921"/>
                      </a:cubicBezTo>
                      <a:lnTo>
                        <a:pt x="32158" y="15235"/>
                      </a:lnTo>
                      <a:cubicBezTo>
                        <a:pt x="19301" y="19520"/>
                        <a:pt x="10049" y="30807"/>
                        <a:pt x="8367" y="44254"/>
                      </a:cubicBezTo>
                      <a:lnTo>
                        <a:pt x="0" y="111193"/>
                      </a:lnTo>
                      <a:lnTo>
                        <a:pt x="72700" y="119019"/>
                      </a:lnTo>
                      <a:lnTo>
                        <a:pt x="72700" y="163006"/>
                      </a:lnTo>
                      <a:lnTo>
                        <a:pt x="266242" y="163006"/>
                      </a:lnTo>
                      <a:lnTo>
                        <a:pt x="266242" y="163007"/>
                      </a:lnTo>
                      <a:close/>
                    </a:path>
                  </a:pathLst>
                </a:custGeom>
                <a:solidFill>
                  <a:schemeClr val="accent5"/>
                </a:solidFill>
                <a:ln w="1088" cap="flat">
                  <a:noFill/>
                  <a:prstDash val="solid"/>
                  <a:miter/>
                </a:ln>
              </p:spPr>
              <p:txBody>
                <a:bodyPr rtlCol="0" anchor="ctr"/>
                <a:lstStyle/>
                <a:p>
                  <a:endParaRPr lang="en-US" dirty="0"/>
                </a:p>
              </p:txBody>
            </p:sp>
            <p:sp>
              <p:nvSpPr>
                <p:cNvPr id="99" name="Freihandform 98">
                  <a:extLst>
                    <a:ext uri="{FF2B5EF4-FFF2-40B4-BE49-F238E27FC236}">
                      <a16:creationId xmlns:a16="http://schemas.microsoft.com/office/drawing/2014/main" id="{D40F0111-6823-E868-E09B-067A22F08F09}"/>
                    </a:ext>
                  </a:extLst>
                </p:cNvPr>
                <p:cNvSpPr/>
                <p:nvPr/>
              </p:nvSpPr>
              <p:spPr>
                <a:xfrm>
                  <a:off x="1221349" y="942841"/>
                  <a:ext cx="114384" cy="68777"/>
                </a:xfrm>
                <a:custGeom>
                  <a:avLst/>
                  <a:gdLst>
                    <a:gd name="connsiteX0" fmla="*/ 114384 w 114384"/>
                    <a:gd name="connsiteY0" fmla="*/ 23460 h 68777"/>
                    <a:gd name="connsiteX1" fmla="*/ 8816 w 114384"/>
                    <a:gd name="connsiteY1" fmla="*/ 0 h 68777"/>
                    <a:gd name="connsiteX2" fmla="*/ 8816 w 114384"/>
                    <a:gd name="connsiteY2" fmla="*/ 51833 h 68777"/>
                    <a:gd name="connsiteX3" fmla="*/ 0 w 114384"/>
                    <a:gd name="connsiteY3" fmla="*/ 66853 h 68777"/>
                    <a:gd name="connsiteX4" fmla="*/ 114384 w 114384"/>
                    <a:gd name="connsiteY4" fmla="*/ 23460 h 6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4" h="68777">
                      <a:moveTo>
                        <a:pt x="114384" y="23460"/>
                      </a:moveTo>
                      <a:lnTo>
                        <a:pt x="8816" y="0"/>
                      </a:lnTo>
                      <a:lnTo>
                        <a:pt x="8816" y="51833"/>
                      </a:lnTo>
                      <a:cubicBezTo>
                        <a:pt x="8816" y="58166"/>
                        <a:pt x="5312" y="63743"/>
                        <a:pt x="0" y="66853"/>
                      </a:cubicBezTo>
                      <a:cubicBezTo>
                        <a:pt x="73781" y="79768"/>
                        <a:pt x="114384" y="23460"/>
                        <a:pt x="114384" y="23460"/>
                      </a:cubicBezTo>
                      <a:close/>
                    </a:path>
                  </a:pathLst>
                </a:custGeom>
                <a:solidFill>
                  <a:srgbClr val="A46D4D"/>
                </a:solidFill>
                <a:ln w="1088" cap="flat">
                  <a:noFill/>
                  <a:prstDash val="solid"/>
                  <a:miter/>
                </a:ln>
              </p:spPr>
              <p:txBody>
                <a:bodyPr rtlCol="0" anchor="ctr"/>
                <a:lstStyle/>
                <a:p>
                  <a:endParaRPr lang="en-US"/>
                </a:p>
              </p:txBody>
            </p:sp>
            <p:sp>
              <p:nvSpPr>
                <p:cNvPr id="100" name="Freihandform 99">
                  <a:extLst>
                    <a:ext uri="{FF2B5EF4-FFF2-40B4-BE49-F238E27FC236}">
                      <a16:creationId xmlns:a16="http://schemas.microsoft.com/office/drawing/2014/main" id="{05BFB927-25F1-AFEC-4203-D05979544CDA}"/>
                    </a:ext>
                  </a:extLst>
                </p:cNvPr>
                <p:cNvSpPr/>
                <p:nvPr/>
              </p:nvSpPr>
              <p:spPr>
                <a:xfrm>
                  <a:off x="1133395" y="761029"/>
                  <a:ext cx="299109" cy="219933"/>
                </a:xfrm>
                <a:custGeom>
                  <a:avLst/>
                  <a:gdLst>
                    <a:gd name="connsiteX0" fmla="*/ 272718 w 299109"/>
                    <a:gd name="connsiteY0" fmla="*/ 79176 h 219933"/>
                    <a:gd name="connsiteX1" fmla="*/ 272718 w 299109"/>
                    <a:gd name="connsiteY1" fmla="*/ 52784 h 219933"/>
                    <a:gd name="connsiteX2" fmla="*/ 228731 w 299109"/>
                    <a:gd name="connsiteY2" fmla="*/ 0 h 219933"/>
                    <a:gd name="connsiteX3" fmla="*/ 70379 w 299109"/>
                    <a:gd name="connsiteY3" fmla="*/ 0 h 219933"/>
                    <a:gd name="connsiteX4" fmla="*/ 26392 w 299109"/>
                    <a:gd name="connsiteY4" fmla="*/ 52784 h 219933"/>
                    <a:gd name="connsiteX5" fmla="*/ 26392 w 299109"/>
                    <a:gd name="connsiteY5" fmla="*/ 79176 h 219933"/>
                    <a:gd name="connsiteX6" fmla="*/ 0 w 299109"/>
                    <a:gd name="connsiteY6" fmla="*/ 105568 h 219933"/>
                    <a:gd name="connsiteX7" fmla="*/ 26392 w 299109"/>
                    <a:gd name="connsiteY7" fmla="*/ 131960 h 219933"/>
                    <a:gd name="connsiteX8" fmla="*/ 26392 w 299109"/>
                    <a:gd name="connsiteY8" fmla="*/ 140758 h 219933"/>
                    <a:gd name="connsiteX9" fmla="*/ 58874 w 299109"/>
                    <a:gd name="connsiteY9" fmla="*/ 189482 h 219933"/>
                    <a:gd name="connsiteX10" fmla="*/ 115717 w 299109"/>
                    <a:gd name="connsiteY10" fmla="*/ 213166 h 219933"/>
                    <a:gd name="connsiteX11" fmla="*/ 149555 w 299109"/>
                    <a:gd name="connsiteY11" fmla="*/ 219934 h 219933"/>
                    <a:gd name="connsiteX12" fmla="*/ 149555 w 299109"/>
                    <a:gd name="connsiteY12" fmla="*/ 219934 h 219933"/>
                    <a:gd name="connsiteX13" fmla="*/ 183391 w 299109"/>
                    <a:gd name="connsiteY13" fmla="*/ 213166 h 219933"/>
                    <a:gd name="connsiteX14" fmla="*/ 240237 w 299109"/>
                    <a:gd name="connsiteY14" fmla="*/ 189481 h 219933"/>
                    <a:gd name="connsiteX15" fmla="*/ 272718 w 299109"/>
                    <a:gd name="connsiteY15" fmla="*/ 140758 h 219933"/>
                    <a:gd name="connsiteX16" fmla="*/ 272718 w 299109"/>
                    <a:gd name="connsiteY16" fmla="*/ 131960 h 219933"/>
                    <a:gd name="connsiteX17" fmla="*/ 299110 w 299109"/>
                    <a:gd name="connsiteY17" fmla="*/ 105568 h 219933"/>
                    <a:gd name="connsiteX18" fmla="*/ 272718 w 299109"/>
                    <a:gd name="connsiteY18" fmla="*/ 79176 h 21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19933">
                      <a:moveTo>
                        <a:pt x="272718" y="79176"/>
                      </a:moveTo>
                      <a:lnTo>
                        <a:pt x="272718" y="52784"/>
                      </a:lnTo>
                      <a:cubicBezTo>
                        <a:pt x="272718" y="28491"/>
                        <a:pt x="253024" y="0"/>
                        <a:pt x="228731" y="0"/>
                      </a:cubicBezTo>
                      <a:lnTo>
                        <a:pt x="70379" y="0"/>
                      </a:lnTo>
                      <a:cubicBezTo>
                        <a:pt x="46085" y="0"/>
                        <a:pt x="26392" y="28491"/>
                        <a:pt x="26392" y="52784"/>
                      </a:cubicBezTo>
                      <a:lnTo>
                        <a:pt x="26392" y="79176"/>
                      </a:lnTo>
                      <a:cubicBezTo>
                        <a:pt x="11816" y="79176"/>
                        <a:pt x="0" y="90993"/>
                        <a:pt x="0" y="105568"/>
                      </a:cubicBezTo>
                      <a:cubicBezTo>
                        <a:pt x="0" y="120144"/>
                        <a:pt x="11816" y="131960"/>
                        <a:pt x="26392" y="131960"/>
                      </a:cubicBezTo>
                      <a:lnTo>
                        <a:pt x="26392" y="140758"/>
                      </a:lnTo>
                      <a:cubicBezTo>
                        <a:pt x="26392" y="162066"/>
                        <a:pt x="39204" y="181285"/>
                        <a:pt x="58874" y="189482"/>
                      </a:cubicBezTo>
                      <a:lnTo>
                        <a:pt x="115717" y="213166"/>
                      </a:lnTo>
                      <a:cubicBezTo>
                        <a:pt x="126440" y="217634"/>
                        <a:pt x="137940" y="219934"/>
                        <a:pt x="149555" y="219934"/>
                      </a:cubicBezTo>
                      <a:lnTo>
                        <a:pt x="149555" y="219934"/>
                      </a:lnTo>
                      <a:cubicBezTo>
                        <a:pt x="161170" y="219934"/>
                        <a:pt x="172669" y="217633"/>
                        <a:pt x="183391" y="213166"/>
                      </a:cubicBezTo>
                      <a:lnTo>
                        <a:pt x="240237" y="189481"/>
                      </a:lnTo>
                      <a:cubicBezTo>
                        <a:pt x="259905" y="181286"/>
                        <a:pt x="272718" y="162067"/>
                        <a:pt x="272718" y="140758"/>
                      </a:cubicBezTo>
                      <a:lnTo>
                        <a:pt x="272718" y="131960"/>
                      </a:lnTo>
                      <a:cubicBezTo>
                        <a:pt x="287294" y="131960"/>
                        <a:pt x="299110" y="120144"/>
                        <a:pt x="299110" y="105568"/>
                      </a:cubicBezTo>
                      <a:cubicBezTo>
                        <a:pt x="299110" y="90992"/>
                        <a:pt x="287294" y="79176"/>
                        <a:pt x="272718" y="79176"/>
                      </a:cubicBezTo>
                      <a:close/>
                    </a:path>
                  </a:pathLst>
                </a:custGeom>
                <a:solidFill>
                  <a:srgbClr val="D29771"/>
                </a:solidFill>
                <a:ln w="1088" cap="flat">
                  <a:noFill/>
                  <a:prstDash val="solid"/>
                  <a:miter/>
                </a:ln>
              </p:spPr>
              <p:txBody>
                <a:bodyPr rtlCol="0" anchor="ctr"/>
                <a:lstStyle/>
                <a:p>
                  <a:endParaRPr lang="en-US"/>
                </a:p>
              </p:txBody>
            </p:sp>
            <p:sp>
              <p:nvSpPr>
                <p:cNvPr id="101" name="Freihandform 100">
                  <a:extLst>
                    <a:ext uri="{FF2B5EF4-FFF2-40B4-BE49-F238E27FC236}">
                      <a16:creationId xmlns:a16="http://schemas.microsoft.com/office/drawing/2014/main" id="{95F981E8-16A1-2500-74C0-7B15F5F7D2A1}"/>
                    </a:ext>
                  </a:extLst>
                </p:cNvPr>
                <p:cNvSpPr/>
                <p:nvPr/>
              </p:nvSpPr>
              <p:spPr>
                <a:xfrm>
                  <a:off x="1212572"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5" y="26392"/>
                        <a:pt x="8797" y="26392"/>
                      </a:cubicBezTo>
                      <a:close/>
                    </a:path>
                  </a:pathLst>
                </a:custGeom>
                <a:solidFill>
                  <a:srgbClr val="623F33"/>
                </a:solidFill>
                <a:ln w="1088" cap="flat">
                  <a:noFill/>
                  <a:prstDash val="solid"/>
                  <a:miter/>
                </a:ln>
              </p:spPr>
              <p:txBody>
                <a:bodyPr rtlCol="0" anchor="ctr"/>
                <a:lstStyle/>
                <a:p>
                  <a:endParaRPr lang="en-US"/>
                </a:p>
              </p:txBody>
            </p:sp>
            <p:sp>
              <p:nvSpPr>
                <p:cNvPr id="102" name="Freihandform 101">
                  <a:extLst>
                    <a:ext uri="{FF2B5EF4-FFF2-40B4-BE49-F238E27FC236}">
                      <a16:creationId xmlns:a16="http://schemas.microsoft.com/office/drawing/2014/main" id="{50DA1965-ABD7-6E17-8B2F-0960EE777B25}"/>
                    </a:ext>
                  </a:extLst>
                </p:cNvPr>
                <p:cNvSpPr/>
                <p:nvPr/>
              </p:nvSpPr>
              <p:spPr>
                <a:xfrm>
                  <a:off x="1335734"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103" name="Freihandform 102">
                  <a:extLst>
                    <a:ext uri="{FF2B5EF4-FFF2-40B4-BE49-F238E27FC236}">
                      <a16:creationId xmlns:a16="http://schemas.microsoft.com/office/drawing/2014/main" id="{B5D49DE6-CA4C-F9D3-5535-2F5A25B8370B}"/>
                    </a:ext>
                  </a:extLst>
                </p:cNvPr>
                <p:cNvSpPr/>
                <p:nvPr/>
              </p:nvSpPr>
              <p:spPr>
                <a:xfrm>
                  <a:off x="1238963" y="910582"/>
                  <a:ext cx="87975" cy="26634"/>
                </a:xfrm>
                <a:custGeom>
                  <a:avLst/>
                  <a:gdLst>
                    <a:gd name="connsiteX0" fmla="*/ 43988 w 87975"/>
                    <a:gd name="connsiteY0" fmla="*/ 26635 h 26634"/>
                    <a:gd name="connsiteX1" fmla="*/ 3850 w 87975"/>
                    <a:gd name="connsiteY1" fmla="*/ 16072 h 26634"/>
                    <a:gd name="connsiteX2" fmla="*/ 1526 w 87975"/>
                    <a:gd name="connsiteY2" fmla="*/ 3852 h 26634"/>
                    <a:gd name="connsiteX3" fmla="*/ 13747 w 87975"/>
                    <a:gd name="connsiteY3" fmla="*/ 1528 h 26634"/>
                    <a:gd name="connsiteX4" fmla="*/ 43988 w 87975"/>
                    <a:gd name="connsiteY4" fmla="*/ 9041 h 26634"/>
                    <a:gd name="connsiteX5" fmla="*/ 74228 w 87975"/>
                    <a:gd name="connsiteY5" fmla="*/ 1528 h 26634"/>
                    <a:gd name="connsiteX6" fmla="*/ 86449 w 87975"/>
                    <a:gd name="connsiteY6" fmla="*/ 3852 h 26634"/>
                    <a:gd name="connsiteX7" fmla="*/ 84125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0" y="7868"/>
                        <a:pt x="1526" y="3852"/>
                      </a:cubicBezTo>
                      <a:cubicBezTo>
                        <a:pt x="4253" y="-160"/>
                        <a:pt x="9731" y="-1205"/>
                        <a:pt x="13747" y="1528"/>
                      </a:cubicBezTo>
                      <a:cubicBezTo>
                        <a:pt x="20663" y="6231"/>
                        <a:pt x="31968" y="9041"/>
                        <a:pt x="43988" y="9041"/>
                      </a:cubicBezTo>
                      <a:cubicBezTo>
                        <a:pt x="56007" y="9041"/>
                        <a:pt x="67313" y="6231"/>
                        <a:pt x="74228" y="1528"/>
                      </a:cubicBezTo>
                      <a:cubicBezTo>
                        <a:pt x="78253" y="-1212"/>
                        <a:pt x="83717" y="-164"/>
                        <a:pt x="86449" y="3852"/>
                      </a:cubicBezTo>
                      <a:cubicBezTo>
                        <a:pt x="89185" y="7868"/>
                        <a:pt x="88141" y="13341"/>
                        <a:pt x="84125" y="16072"/>
                      </a:cubicBezTo>
                      <a:cubicBezTo>
                        <a:pt x="74259" y="22786"/>
                        <a:pt x="59628" y="26635"/>
                        <a:pt x="43988" y="26635"/>
                      </a:cubicBezTo>
                      <a:close/>
                    </a:path>
                  </a:pathLst>
                </a:custGeom>
                <a:solidFill>
                  <a:srgbClr val="A46D4D"/>
                </a:solidFill>
                <a:ln w="1088" cap="flat">
                  <a:noFill/>
                  <a:prstDash val="solid"/>
                  <a:miter/>
                </a:ln>
              </p:spPr>
              <p:txBody>
                <a:bodyPr rtlCol="0" anchor="ctr"/>
                <a:lstStyle/>
                <a:p>
                  <a:endParaRPr lang="en-US"/>
                </a:p>
              </p:txBody>
            </p:sp>
            <p:sp>
              <p:nvSpPr>
                <p:cNvPr id="104" name="Freihandform 103">
                  <a:extLst>
                    <a:ext uri="{FF2B5EF4-FFF2-40B4-BE49-F238E27FC236}">
                      <a16:creationId xmlns:a16="http://schemas.microsoft.com/office/drawing/2014/main" id="{45C426CB-99CB-E70B-10CA-83C22CA34001}"/>
                    </a:ext>
                  </a:extLst>
                </p:cNvPr>
                <p:cNvSpPr/>
                <p:nvPr/>
              </p:nvSpPr>
              <p:spPr>
                <a:xfrm>
                  <a:off x="1112659" y="1038330"/>
                  <a:ext cx="73520" cy="98829"/>
                </a:xfrm>
                <a:custGeom>
                  <a:avLst/>
                  <a:gdLst>
                    <a:gd name="connsiteX0" fmla="*/ 73521 w 73520"/>
                    <a:gd name="connsiteY0" fmla="*/ 98829 h 98829"/>
                    <a:gd name="connsiteX1" fmla="*/ 73521 w 73520"/>
                    <a:gd name="connsiteY1" fmla="*/ 78919 h 98829"/>
                    <a:gd name="connsiteX2" fmla="*/ 64929 w 73520"/>
                    <a:gd name="connsiteY2" fmla="*/ 55877 h 98829"/>
                    <a:gd name="connsiteX3" fmla="*/ 16523 w 73520"/>
                    <a:gd name="connsiteY3" fmla="*/ 0 h 98829"/>
                    <a:gd name="connsiteX4" fmla="*/ 9189 w 73520"/>
                    <a:gd name="connsiteY4" fmla="*/ 17422 h 98829"/>
                    <a:gd name="connsiteX5" fmla="*/ 0 w 73520"/>
                    <a:gd name="connsiteY5" fmla="*/ 90932 h 98829"/>
                    <a:gd name="connsiteX6" fmla="*/ 73521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73521" y="98829"/>
                      </a:moveTo>
                      <a:lnTo>
                        <a:pt x="73521" y="78919"/>
                      </a:lnTo>
                      <a:cubicBezTo>
                        <a:pt x="73521" y="70455"/>
                        <a:pt x="70470" y="62275"/>
                        <a:pt x="64929" y="55877"/>
                      </a:cubicBezTo>
                      <a:lnTo>
                        <a:pt x="16523" y="0"/>
                      </a:lnTo>
                      <a:cubicBezTo>
                        <a:pt x="12616" y="4945"/>
                        <a:pt x="10001" y="10920"/>
                        <a:pt x="9189" y="17422"/>
                      </a:cubicBezTo>
                      <a:lnTo>
                        <a:pt x="0" y="90932"/>
                      </a:lnTo>
                      <a:cubicBezTo>
                        <a:pt x="13991" y="91772"/>
                        <a:pt x="51208" y="96132"/>
                        <a:pt x="73521" y="98829"/>
                      </a:cubicBezTo>
                      <a:close/>
                    </a:path>
                  </a:pathLst>
                </a:custGeom>
                <a:solidFill>
                  <a:srgbClr val="26ABB4"/>
                </a:solidFill>
                <a:ln w="1088" cap="flat">
                  <a:noFill/>
                  <a:prstDash val="solid"/>
                  <a:miter/>
                </a:ln>
              </p:spPr>
              <p:txBody>
                <a:bodyPr rtlCol="0" anchor="ctr"/>
                <a:lstStyle/>
                <a:p>
                  <a:endParaRPr lang="en-US"/>
                </a:p>
              </p:txBody>
            </p:sp>
            <p:sp>
              <p:nvSpPr>
                <p:cNvPr id="105" name="Freihandform 104">
                  <a:extLst>
                    <a:ext uri="{FF2B5EF4-FFF2-40B4-BE49-F238E27FC236}">
                      <a16:creationId xmlns:a16="http://schemas.microsoft.com/office/drawing/2014/main" id="{C3CB27DB-0C85-DD77-195E-A67189DB112C}"/>
                    </a:ext>
                  </a:extLst>
                </p:cNvPr>
                <p:cNvSpPr/>
                <p:nvPr/>
              </p:nvSpPr>
              <p:spPr>
                <a:xfrm>
                  <a:off x="1107121" y="1117489"/>
                  <a:ext cx="79058" cy="25787"/>
                </a:xfrm>
                <a:custGeom>
                  <a:avLst/>
                  <a:gdLst>
                    <a:gd name="connsiteX0" fmla="*/ 79059 w 79058"/>
                    <a:gd name="connsiteY0" fmla="*/ 8088 h 25787"/>
                    <a:gd name="connsiteX1" fmla="*/ 6551 w 79058"/>
                    <a:gd name="connsiteY1" fmla="*/ 32 h 25787"/>
                    <a:gd name="connsiteX2" fmla="*/ 830 w 79058"/>
                    <a:gd name="connsiteY2" fmla="*/ 4608 h 25787"/>
                    <a:gd name="connsiteX3" fmla="*/ 32 w 79058"/>
                    <a:gd name="connsiteY3" fmla="*/ 11795 h 25787"/>
                    <a:gd name="connsiteX4" fmla="*/ 4608 w 79058"/>
                    <a:gd name="connsiteY4" fmla="*/ 17515 h 25787"/>
                    <a:gd name="connsiteX5" fmla="*/ 79059 w 79058"/>
                    <a:gd name="connsiteY5" fmla="*/ 25787 h 25787"/>
                    <a:gd name="connsiteX6" fmla="*/ 79059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79059" y="8088"/>
                      </a:moveTo>
                      <a:lnTo>
                        <a:pt x="6551" y="32"/>
                      </a:lnTo>
                      <a:cubicBezTo>
                        <a:pt x="3707" y="-284"/>
                        <a:pt x="1147" y="1765"/>
                        <a:pt x="830" y="4608"/>
                      </a:cubicBezTo>
                      <a:lnTo>
                        <a:pt x="32" y="11795"/>
                      </a:lnTo>
                      <a:cubicBezTo>
                        <a:pt x="-284" y="14638"/>
                        <a:pt x="1765" y="17199"/>
                        <a:pt x="4608" y="17515"/>
                      </a:cubicBezTo>
                      <a:lnTo>
                        <a:pt x="79059" y="25787"/>
                      </a:lnTo>
                      <a:lnTo>
                        <a:pt x="79059" y="8088"/>
                      </a:lnTo>
                      <a:close/>
                    </a:path>
                  </a:pathLst>
                </a:custGeom>
                <a:solidFill>
                  <a:srgbClr val="97CCD2"/>
                </a:solidFill>
                <a:ln w="1088" cap="flat">
                  <a:noFill/>
                  <a:prstDash val="solid"/>
                  <a:miter/>
                </a:ln>
              </p:spPr>
              <p:txBody>
                <a:bodyPr rtlCol="0" anchor="ctr"/>
                <a:lstStyle/>
                <a:p>
                  <a:endParaRPr lang="en-US"/>
                </a:p>
              </p:txBody>
            </p:sp>
            <p:sp>
              <p:nvSpPr>
                <p:cNvPr id="106" name="Freihandform 105">
                  <a:extLst>
                    <a:ext uri="{FF2B5EF4-FFF2-40B4-BE49-F238E27FC236}">
                      <a16:creationId xmlns:a16="http://schemas.microsoft.com/office/drawing/2014/main" id="{665E1F1D-9DDE-6A29-FC3E-6612D17AC788}"/>
                    </a:ext>
                  </a:extLst>
                </p:cNvPr>
                <p:cNvSpPr/>
                <p:nvPr/>
              </p:nvSpPr>
              <p:spPr>
                <a:xfrm>
                  <a:off x="1379720" y="1038330"/>
                  <a:ext cx="73520" cy="98829"/>
                </a:xfrm>
                <a:custGeom>
                  <a:avLst/>
                  <a:gdLst>
                    <a:gd name="connsiteX0" fmla="*/ 0 w 73520"/>
                    <a:gd name="connsiteY0" fmla="*/ 98829 h 98829"/>
                    <a:gd name="connsiteX1" fmla="*/ 0 w 73520"/>
                    <a:gd name="connsiteY1" fmla="*/ 78919 h 98829"/>
                    <a:gd name="connsiteX2" fmla="*/ 8592 w 73520"/>
                    <a:gd name="connsiteY2" fmla="*/ 55877 h 98829"/>
                    <a:gd name="connsiteX3" fmla="*/ 56998 w 73520"/>
                    <a:gd name="connsiteY3" fmla="*/ 0 h 98829"/>
                    <a:gd name="connsiteX4" fmla="*/ 64332 w 73520"/>
                    <a:gd name="connsiteY4" fmla="*/ 17422 h 98829"/>
                    <a:gd name="connsiteX5" fmla="*/ 73521 w 73520"/>
                    <a:gd name="connsiteY5" fmla="*/ 90932 h 98829"/>
                    <a:gd name="connsiteX6" fmla="*/ 0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0" y="98829"/>
                      </a:moveTo>
                      <a:lnTo>
                        <a:pt x="0" y="78919"/>
                      </a:lnTo>
                      <a:cubicBezTo>
                        <a:pt x="0" y="70455"/>
                        <a:pt x="3050" y="62275"/>
                        <a:pt x="8592" y="55877"/>
                      </a:cubicBezTo>
                      <a:lnTo>
                        <a:pt x="56998" y="0"/>
                      </a:lnTo>
                      <a:cubicBezTo>
                        <a:pt x="60904" y="4945"/>
                        <a:pt x="63519" y="10920"/>
                        <a:pt x="64332" y="17422"/>
                      </a:cubicBezTo>
                      <a:lnTo>
                        <a:pt x="73521" y="90932"/>
                      </a:lnTo>
                      <a:cubicBezTo>
                        <a:pt x="59529" y="91772"/>
                        <a:pt x="22311" y="96132"/>
                        <a:pt x="0" y="98829"/>
                      </a:cubicBezTo>
                      <a:close/>
                    </a:path>
                  </a:pathLst>
                </a:custGeom>
                <a:solidFill>
                  <a:schemeClr val="accent6"/>
                </a:solidFill>
                <a:ln w="1088" cap="flat">
                  <a:noFill/>
                  <a:prstDash val="solid"/>
                  <a:miter/>
                </a:ln>
              </p:spPr>
              <p:txBody>
                <a:bodyPr rtlCol="0" anchor="ctr"/>
                <a:lstStyle/>
                <a:p>
                  <a:endParaRPr lang="en-US"/>
                </a:p>
              </p:txBody>
            </p:sp>
            <p:sp>
              <p:nvSpPr>
                <p:cNvPr id="107" name="Freihandform 106">
                  <a:extLst>
                    <a:ext uri="{FF2B5EF4-FFF2-40B4-BE49-F238E27FC236}">
                      <a16:creationId xmlns:a16="http://schemas.microsoft.com/office/drawing/2014/main" id="{A82B9C8F-F990-518B-3E0B-9EA2B362105F}"/>
                    </a:ext>
                  </a:extLst>
                </p:cNvPr>
                <p:cNvSpPr/>
                <p:nvPr/>
              </p:nvSpPr>
              <p:spPr>
                <a:xfrm>
                  <a:off x="1379720" y="1117489"/>
                  <a:ext cx="79058" cy="25787"/>
                </a:xfrm>
                <a:custGeom>
                  <a:avLst/>
                  <a:gdLst>
                    <a:gd name="connsiteX0" fmla="*/ 0 w 79058"/>
                    <a:gd name="connsiteY0" fmla="*/ 8088 h 25787"/>
                    <a:gd name="connsiteX1" fmla="*/ 72508 w 79058"/>
                    <a:gd name="connsiteY1" fmla="*/ 32 h 25787"/>
                    <a:gd name="connsiteX2" fmla="*/ 78228 w 79058"/>
                    <a:gd name="connsiteY2" fmla="*/ 4608 h 25787"/>
                    <a:gd name="connsiteX3" fmla="*/ 79027 w 79058"/>
                    <a:gd name="connsiteY3" fmla="*/ 11795 h 25787"/>
                    <a:gd name="connsiteX4" fmla="*/ 74451 w 79058"/>
                    <a:gd name="connsiteY4" fmla="*/ 17515 h 25787"/>
                    <a:gd name="connsiteX5" fmla="*/ 0 w 79058"/>
                    <a:gd name="connsiteY5" fmla="*/ 25787 h 25787"/>
                    <a:gd name="connsiteX6" fmla="*/ 0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0" y="8088"/>
                      </a:moveTo>
                      <a:lnTo>
                        <a:pt x="72508" y="32"/>
                      </a:lnTo>
                      <a:cubicBezTo>
                        <a:pt x="75351" y="-284"/>
                        <a:pt x="77911" y="1765"/>
                        <a:pt x="78228" y="4608"/>
                      </a:cubicBezTo>
                      <a:lnTo>
                        <a:pt x="79027" y="11795"/>
                      </a:lnTo>
                      <a:cubicBezTo>
                        <a:pt x="79342" y="14638"/>
                        <a:pt x="77293" y="17199"/>
                        <a:pt x="74451" y="17515"/>
                      </a:cubicBezTo>
                      <a:lnTo>
                        <a:pt x="0" y="25787"/>
                      </a:lnTo>
                      <a:lnTo>
                        <a:pt x="0" y="8088"/>
                      </a:lnTo>
                      <a:close/>
                    </a:path>
                  </a:pathLst>
                </a:custGeom>
                <a:solidFill>
                  <a:schemeClr val="accent5"/>
                </a:solidFill>
                <a:ln w="1088" cap="flat">
                  <a:noFill/>
                  <a:prstDash val="solid"/>
                  <a:miter/>
                </a:ln>
              </p:spPr>
              <p:txBody>
                <a:bodyPr rtlCol="0" anchor="ctr"/>
                <a:lstStyle/>
                <a:p>
                  <a:endParaRPr lang="en-US"/>
                </a:p>
              </p:txBody>
            </p:sp>
            <p:sp>
              <p:nvSpPr>
                <p:cNvPr id="108" name="Freihandform 107">
                  <a:extLst>
                    <a:ext uri="{FF2B5EF4-FFF2-40B4-BE49-F238E27FC236}">
                      <a16:creationId xmlns:a16="http://schemas.microsoft.com/office/drawing/2014/main" id="{9969B9A6-8B21-E5D2-DBE5-36D839159D2B}"/>
                    </a:ext>
                  </a:extLst>
                </p:cNvPr>
                <p:cNvSpPr/>
                <p:nvPr/>
              </p:nvSpPr>
              <p:spPr>
                <a:xfrm>
                  <a:off x="1133395" y="762129"/>
                  <a:ext cx="234718" cy="215089"/>
                </a:xfrm>
                <a:custGeom>
                  <a:avLst/>
                  <a:gdLst>
                    <a:gd name="connsiteX0" fmla="*/ 26392 w 234718"/>
                    <a:gd name="connsiteY0" fmla="*/ 0 h 215089"/>
                    <a:gd name="connsiteX1" fmla="*/ 26392 w 234718"/>
                    <a:gd name="connsiteY1" fmla="*/ 78076 h 215089"/>
                    <a:gd name="connsiteX2" fmla="*/ 0 w 234718"/>
                    <a:gd name="connsiteY2" fmla="*/ 104468 h 215089"/>
                    <a:gd name="connsiteX3" fmla="*/ 26392 w 234718"/>
                    <a:gd name="connsiteY3" fmla="*/ 130861 h 215089"/>
                    <a:gd name="connsiteX4" fmla="*/ 26392 w 234718"/>
                    <a:gd name="connsiteY4" fmla="*/ 139658 h 215089"/>
                    <a:gd name="connsiteX5" fmla="*/ 58874 w 234718"/>
                    <a:gd name="connsiteY5" fmla="*/ 188382 h 215089"/>
                    <a:gd name="connsiteX6" fmla="*/ 115716 w 234718"/>
                    <a:gd name="connsiteY6" fmla="*/ 212067 h 215089"/>
                    <a:gd name="connsiteX7" fmla="*/ 124213 w 234718"/>
                    <a:gd name="connsiteY7" fmla="*/ 215090 h 215089"/>
                    <a:gd name="connsiteX8" fmla="*/ 72573 w 234718"/>
                    <a:gd name="connsiteY8" fmla="*/ 170144 h 215089"/>
                    <a:gd name="connsiteX9" fmla="*/ 61581 w 234718"/>
                    <a:gd name="connsiteY9" fmla="*/ 141965 h 215089"/>
                    <a:gd name="connsiteX10" fmla="*/ 61581 w 234718"/>
                    <a:gd name="connsiteY10" fmla="*/ 42637 h 215089"/>
                    <a:gd name="connsiteX11" fmla="*/ 85535 w 234718"/>
                    <a:gd name="connsiteY11" fmla="*/ 30857 h 215089"/>
                    <a:gd name="connsiteX12" fmla="*/ 101169 w 234718"/>
                    <a:gd name="connsiteY12" fmla="*/ 34090 h 215089"/>
                    <a:gd name="connsiteX13" fmla="*/ 131215 w 234718"/>
                    <a:gd name="connsiteY13" fmla="*/ 20007 h 215089"/>
                    <a:gd name="connsiteX14" fmla="*/ 149555 w 234718"/>
                    <a:gd name="connsiteY14" fmla="*/ 25292 h 215089"/>
                    <a:gd name="connsiteX15" fmla="*/ 172973 w 234718"/>
                    <a:gd name="connsiteY15" fmla="*/ 16194 h 215089"/>
                    <a:gd name="connsiteX16" fmla="*/ 197940 w 234718"/>
                    <a:gd name="connsiteY16" fmla="*/ 25292 h 215089"/>
                    <a:gd name="connsiteX17" fmla="*/ 234719 w 234718"/>
                    <a:gd name="connsiteY17" fmla="*/ 0 h 215089"/>
                    <a:gd name="connsiteX18" fmla="*/ 26392 w 234718"/>
                    <a:gd name="connsiteY18" fmla="*/ 0 h 2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718" h="215089">
                      <a:moveTo>
                        <a:pt x="26392" y="0"/>
                      </a:moveTo>
                      <a:lnTo>
                        <a:pt x="26392" y="78076"/>
                      </a:lnTo>
                      <a:cubicBezTo>
                        <a:pt x="11816" y="78076"/>
                        <a:pt x="0" y="89892"/>
                        <a:pt x="0" y="104468"/>
                      </a:cubicBezTo>
                      <a:cubicBezTo>
                        <a:pt x="0" y="119045"/>
                        <a:pt x="11816" y="130861"/>
                        <a:pt x="26392" y="130861"/>
                      </a:cubicBezTo>
                      <a:lnTo>
                        <a:pt x="26392" y="139658"/>
                      </a:lnTo>
                      <a:cubicBezTo>
                        <a:pt x="26392" y="160967"/>
                        <a:pt x="39204" y="180186"/>
                        <a:pt x="58874" y="188382"/>
                      </a:cubicBezTo>
                      <a:lnTo>
                        <a:pt x="115716" y="212067"/>
                      </a:lnTo>
                      <a:cubicBezTo>
                        <a:pt x="118498" y="213226"/>
                        <a:pt x="121337" y="214224"/>
                        <a:pt x="124213" y="215090"/>
                      </a:cubicBezTo>
                      <a:cubicBezTo>
                        <a:pt x="99092" y="196713"/>
                        <a:pt x="82371" y="180648"/>
                        <a:pt x="72573" y="170144"/>
                      </a:cubicBezTo>
                      <a:cubicBezTo>
                        <a:pt x="65445" y="162501"/>
                        <a:pt x="61581" y="152416"/>
                        <a:pt x="61581" y="141965"/>
                      </a:cubicBezTo>
                      <a:lnTo>
                        <a:pt x="61581" y="42637"/>
                      </a:lnTo>
                      <a:cubicBezTo>
                        <a:pt x="70945" y="41594"/>
                        <a:pt x="79304" y="37268"/>
                        <a:pt x="85535" y="30857"/>
                      </a:cubicBezTo>
                      <a:cubicBezTo>
                        <a:pt x="90334" y="32924"/>
                        <a:pt x="95613" y="34090"/>
                        <a:pt x="101169" y="34090"/>
                      </a:cubicBezTo>
                      <a:cubicBezTo>
                        <a:pt x="113263" y="34090"/>
                        <a:pt x="123953" y="28552"/>
                        <a:pt x="131215" y="20007"/>
                      </a:cubicBezTo>
                      <a:cubicBezTo>
                        <a:pt x="136569" y="23299"/>
                        <a:pt x="142810" y="25292"/>
                        <a:pt x="149555" y="25292"/>
                      </a:cubicBezTo>
                      <a:cubicBezTo>
                        <a:pt x="158589" y="25292"/>
                        <a:pt x="166742" y="21789"/>
                        <a:pt x="172973" y="16194"/>
                      </a:cubicBezTo>
                      <a:cubicBezTo>
                        <a:pt x="179803" y="21793"/>
                        <a:pt x="188420" y="25292"/>
                        <a:pt x="197940" y="25292"/>
                      </a:cubicBezTo>
                      <a:cubicBezTo>
                        <a:pt x="214748" y="25292"/>
                        <a:pt x="229004" y="14785"/>
                        <a:pt x="234719" y="0"/>
                      </a:cubicBezTo>
                      <a:lnTo>
                        <a:pt x="26392" y="0"/>
                      </a:lnTo>
                      <a:close/>
                    </a:path>
                  </a:pathLst>
                </a:custGeom>
                <a:solidFill>
                  <a:srgbClr val="C38762"/>
                </a:solidFill>
                <a:ln w="1088" cap="flat">
                  <a:noFill/>
                  <a:prstDash val="solid"/>
                  <a:miter/>
                </a:ln>
              </p:spPr>
              <p:txBody>
                <a:bodyPr rtlCol="0" anchor="ctr"/>
                <a:lstStyle/>
                <a:p>
                  <a:endParaRPr lang="en-US"/>
                </a:p>
              </p:txBody>
            </p:sp>
            <p:sp>
              <p:nvSpPr>
                <p:cNvPr id="109" name="Freihandform 108">
                  <a:extLst>
                    <a:ext uri="{FF2B5EF4-FFF2-40B4-BE49-F238E27FC236}">
                      <a16:creationId xmlns:a16="http://schemas.microsoft.com/office/drawing/2014/main" id="{003073B4-CAEA-72E3-0EAF-B72D92DCFD3B}"/>
                    </a:ext>
                  </a:extLst>
                </p:cNvPr>
                <p:cNvSpPr/>
                <p:nvPr/>
              </p:nvSpPr>
              <p:spPr>
                <a:xfrm>
                  <a:off x="1133395" y="699448"/>
                  <a:ext cx="299109" cy="123162"/>
                </a:xfrm>
                <a:custGeom>
                  <a:avLst/>
                  <a:gdLst>
                    <a:gd name="connsiteX0" fmla="*/ 272718 w 299109"/>
                    <a:gd name="connsiteY0" fmla="*/ 70379 h 123162"/>
                    <a:gd name="connsiteX1" fmla="*/ 271050 w 299109"/>
                    <a:gd name="connsiteY1" fmla="*/ 70547 h 123162"/>
                    <a:gd name="connsiteX2" fmla="*/ 272718 w 299109"/>
                    <a:gd name="connsiteY2" fmla="*/ 61581 h 123162"/>
                    <a:gd name="connsiteX3" fmla="*/ 246326 w 299109"/>
                    <a:gd name="connsiteY3" fmla="*/ 35189 h 123162"/>
                    <a:gd name="connsiteX4" fmla="*/ 237256 w 299109"/>
                    <a:gd name="connsiteY4" fmla="*/ 36889 h 123162"/>
                    <a:gd name="connsiteX5" fmla="*/ 197940 w 299109"/>
                    <a:gd name="connsiteY5" fmla="*/ 0 h 123162"/>
                    <a:gd name="connsiteX6" fmla="*/ 160089 w 299109"/>
                    <a:gd name="connsiteY6" fmla="*/ 28608 h 123162"/>
                    <a:gd name="connsiteX7" fmla="*/ 149555 w 299109"/>
                    <a:gd name="connsiteY7" fmla="*/ 26392 h 123162"/>
                    <a:gd name="connsiteX8" fmla="*/ 126651 w 299109"/>
                    <a:gd name="connsiteY8" fmla="*/ 39907 h 123162"/>
                    <a:gd name="connsiteX9" fmla="*/ 101171 w 299109"/>
                    <a:gd name="connsiteY9" fmla="*/ 26392 h 123162"/>
                    <a:gd name="connsiteX10" fmla="*/ 73009 w 299109"/>
                    <a:gd name="connsiteY10" fmla="*/ 44811 h 123162"/>
                    <a:gd name="connsiteX11" fmla="*/ 52785 w 299109"/>
                    <a:gd name="connsiteY11" fmla="*/ 35189 h 123162"/>
                    <a:gd name="connsiteX12" fmla="*/ 29879 w 299109"/>
                    <a:gd name="connsiteY12" fmla="*/ 48478 h 123162"/>
                    <a:gd name="connsiteX13" fmla="*/ 28042 w 299109"/>
                    <a:gd name="connsiteY13" fmla="*/ 48385 h 123162"/>
                    <a:gd name="connsiteX14" fmla="*/ 9897 w 299109"/>
                    <a:gd name="connsiteY14" fmla="*/ 66530 h 123162"/>
                    <a:gd name="connsiteX15" fmla="*/ 11873 w 299109"/>
                    <a:gd name="connsiteY15" fmla="*/ 74735 h 123162"/>
                    <a:gd name="connsiteX16" fmla="*/ 0 w 299109"/>
                    <a:gd name="connsiteY16" fmla="*/ 96771 h 123162"/>
                    <a:gd name="connsiteX17" fmla="*/ 26392 w 299109"/>
                    <a:gd name="connsiteY17" fmla="*/ 123163 h 123162"/>
                    <a:gd name="connsiteX18" fmla="*/ 52784 w 299109"/>
                    <a:gd name="connsiteY18" fmla="*/ 96771 h 123162"/>
                    <a:gd name="connsiteX19" fmla="*/ 51116 w 299109"/>
                    <a:gd name="connsiteY19" fmla="*/ 87805 h 123162"/>
                    <a:gd name="connsiteX20" fmla="*/ 52784 w 299109"/>
                    <a:gd name="connsiteY20" fmla="*/ 87973 h 123162"/>
                    <a:gd name="connsiteX21" fmla="*/ 75688 w 299109"/>
                    <a:gd name="connsiteY21" fmla="*/ 74459 h 123162"/>
                    <a:gd name="connsiteX22" fmla="*/ 101169 w 299109"/>
                    <a:gd name="connsiteY22" fmla="*/ 87973 h 123162"/>
                    <a:gd name="connsiteX23" fmla="*/ 129331 w 299109"/>
                    <a:gd name="connsiteY23" fmla="*/ 69554 h 123162"/>
                    <a:gd name="connsiteX24" fmla="*/ 149555 w 299109"/>
                    <a:gd name="connsiteY24" fmla="*/ 79176 h 123162"/>
                    <a:gd name="connsiteX25" fmla="*/ 170815 w 299109"/>
                    <a:gd name="connsiteY25" fmla="*/ 68297 h 123162"/>
                    <a:gd name="connsiteX26" fmla="*/ 197940 w 299109"/>
                    <a:gd name="connsiteY26" fmla="*/ 79176 h 123162"/>
                    <a:gd name="connsiteX27" fmla="*/ 221752 w 299109"/>
                    <a:gd name="connsiteY27" fmla="*/ 71031 h 123162"/>
                    <a:gd name="connsiteX28" fmla="*/ 246326 w 299109"/>
                    <a:gd name="connsiteY28" fmla="*/ 87973 h 123162"/>
                    <a:gd name="connsiteX29" fmla="*/ 247994 w 299109"/>
                    <a:gd name="connsiteY29" fmla="*/ 87805 h 123162"/>
                    <a:gd name="connsiteX30" fmla="*/ 246326 w 299109"/>
                    <a:gd name="connsiteY30" fmla="*/ 96771 h 123162"/>
                    <a:gd name="connsiteX31" fmla="*/ 272718 w 299109"/>
                    <a:gd name="connsiteY31" fmla="*/ 123163 h 123162"/>
                    <a:gd name="connsiteX32" fmla="*/ 299110 w 299109"/>
                    <a:gd name="connsiteY32" fmla="*/ 96771 h 123162"/>
                    <a:gd name="connsiteX33" fmla="*/ 272718 w 299109"/>
                    <a:gd name="connsiteY33" fmla="*/ 70379 h 12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9109" h="123162">
                      <a:moveTo>
                        <a:pt x="272718" y="70379"/>
                      </a:moveTo>
                      <a:cubicBezTo>
                        <a:pt x="272146" y="70379"/>
                        <a:pt x="271613" y="70511"/>
                        <a:pt x="271050" y="70547"/>
                      </a:cubicBezTo>
                      <a:cubicBezTo>
                        <a:pt x="272070" y="67736"/>
                        <a:pt x="272718" y="64744"/>
                        <a:pt x="272718" y="61581"/>
                      </a:cubicBezTo>
                      <a:cubicBezTo>
                        <a:pt x="272718" y="47005"/>
                        <a:pt x="260902" y="35189"/>
                        <a:pt x="246326" y="35189"/>
                      </a:cubicBezTo>
                      <a:cubicBezTo>
                        <a:pt x="243125" y="35189"/>
                        <a:pt x="240095" y="35846"/>
                        <a:pt x="237256" y="36889"/>
                      </a:cubicBezTo>
                      <a:cubicBezTo>
                        <a:pt x="235845" y="16309"/>
                        <a:pt x="218880" y="0"/>
                        <a:pt x="197940" y="0"/>
                      </a:cubicBezTo>
                      <a:cubicBezTo>
                        <a:pt x="179913" y="0"/>
                        <a:pt x="164872" y="12124"/>
                        <a:pt x="160089" y="28608"/>
                      </a:cubicBezTo>
                      <a:cubicBezTo>
                        <a:pt x="156858" y="27197"/>
                        <a:pt x="153305" y="26392"/>
                        <a:pt x="149555" y="26392"/>
                      </a:cubicBezTo>
                      <a:cubicBezTo>
                        <a:pt x="139681" y="26392"/>
                        <a:pt x="131177" y="31878"/>
                        <a:pt x="126651" y="39907"/>
                      </a:cubicBezTo>
                      <a:cubicBezTo>
                        <a:pt x="121112" y="31753"/>
                        <a:pt x="111770" y="26392"/>
                        <a:pt x="101171" y="26392"/>
                      </a:cubicBezTo>
                      <a:cubicBezTo>
                        <a:pt x="88573" y="26392"/>
                        <a:pt x="77777" y="33978"/>
                        <a:pt x="73009" y="44811"/>
                      </a:cubicBezTo>
                      <a:cubicBezTo>
                        <a:pt x="68168" y="38981"/>
                        <a:pt x="60955" y="35189"/>
                        <a:pt x="52785" y="35189"/>
                      </a:cubicBezTo>
                      <a:cubicBezTo>
                        <a:pt x="42979" y="35189"/>
                        <a:pt x="34430" y="40540"/>
                        <a:pt x="29879" y="48478"/>
                      </a:cubicBezTo>
                      <a:cubicBezTo>
                        <a:pt x="29274" y="48417"/>
                        <a:pt x="28662" y="48385"/>
                        <a:pt x="28042" y="48385"/>
                      </a:cubicBezTo>
                      <a:cubicBezTo>
                        <a:pt x="18020" y="48385"/>
                        <a:pt x="9897" y="56509"/>
                        <a:pt x="9897" y="66530"/>
                      </a:cubicBezTo>
                      <a:cubicBezTo>
                        <a:pt x="9897" y="69486"/>
                        <a:pt x="10618" y="72268"/>
                        <a:pt x="11873" y="74735"/>
                      </a:cubicBezTo>
                      <a:cubicBezTo>
                        <a:pt x="4722" y="79455"/>
                        <a:pt x="0" y="87560"/>
                        <a:pt x="0" y="96771"/>
                      </a:cubicBezTo>
                      <a:cubicBezTo>
                        <a:pt x="0" y="111347"/>
                        <a:pt x="11816" y="123163"/>
                        <a:pt x="26392" y="123163"/>
                      </a:cubicBezTo>
                      <a:cubicBezTo>
                        <a:pt x="40968" y="123163"/>
                        <a:pt x="52784" y="111347"/>
                        <a:pt x="52784" y="96771"/>
                      </a:cubicBezTo>
                      <a:cubicBezTo>
                        <a:pt x="52784" y="93608"/>
                        <a:pt x="52136" y="90616"/>
                        <a:pt x="51116" y="87805"/>
                      </a:cubicBezTo>
                      <a:cubicBezTo>
                        <a:pt x="51679" y="87841"/>
                        <a:pt x="52213" y="87973"/>
                        <a:pt x="52784" y="87973"/>
                      </a:cubicBezTo>
                      <a:cubicBezTo>
                        <a:pt x="62658" y="87973"/>
                        <a:pt x="71163" y="82487"/>
                        <a:pt x="75688" y="74459"/>
                      </a:cubicBezTo>
                      <a:cubicBezTo>
                        <a:pt x="81227" y="82613"/>
                        <a:pt x="90571" y="87973"/>
                        <a:pt x="101169" y="87973"/>
                      </a:cubicBezTo>
                      <a:cubicBezTo>
                        <a:pt x="113767" y="87973"/>
                        <a:pt x="124563" y="80388"/>
                        <a:pt x="129331" y="69554"/>
                      </a:cubicBezTo>
                      <a:cubicBezTo>
                        <a:pt x="134172" y="75384"/>
                        <a:pt x="141383" y="79176"/>
                        <a:pt x="149555" y="79176"/>
                      </a:cubicBezTo>
                      <a:cubicBezTo>
                        <a:pt x="158312" y="79176"/>
                        <a:pt x="166014" y="74863"/>
                        <a:pt x="170815" y="68297"/>
                      </a:cubicBezTo>
                      <a:cubicBezTo>
                        <a:pt x="177908" y="74998"/>
                        <a:pt x="187413" y="79176"/>
                        <a:pt x="197940" y="79176"/>
                      </a:cubicBezTo>
                      <a:cubicBezTo>
                        <a:pt x="206921" y="79176"/>
                        <a:pt x="215109" y="76071"/>
                        <a:pt x="221752" y="71031"/>
                      </a:cubicBezTo>
                      <a:cubicBezTo>
                        <a:pt x="225561" y="80923"/>
                        <a:pt x="235090" y="87973"/>
                        <a:pt x="246326" y="87973"/>
                      </a:cubicBezTo>
                      <a:cubicBezTo>
                        <a:pt x="246897" y="87973"/>
                        <a:pt x="247431" y="87841"/>
                        <a:pt x="247994" y="87805"/>
                      </a:cubicBezTo>
                      <a:cubicBezTo>
                        <a:pt x="246973" y="90616"/>
                        <a:pt x="246326" y="93608"/>
                        <a:pt x="246326" y="96771"/>
                      </a:cubicBezTo>
                      <a:cubicBezTo>
                        <a:pt x="246326" y="111347"/>
                        <a:pt x="258142" y="123163"/>
                        <a:pt x="272718" y="123163"/>
                      </a:cubicBezTo>
                      <a:cubicBezTo>
                        <a:pt x="287294" y="123163"/>
                        <a:pt x="299110" y="111347"/>
                        <a:pt x="299110" y="96771"/>
                      </a:cubicBezTo>
                      <a:cubicBezTo>
                        <a:pt x="299110" y="82195"/>
                        <a:pt x="287294" y="70379"/>
                        <a:pt x="272718" y="70379"/>
                      </a:cubicBezTo>
                      <a:close/>
                    </a:path>
                  </a:pathLst>
                </a:custGeom>
                <a:solidFill>
                  <a:srgbClr val="623F33"/>
                </a:solidFill>
                <a:ln w="1088" cap="flat">
                  <a:noFill/>
                  <a:prstDash val="solid"/>
                  <a:miter/>
                </a:ln>
              </p:spPr>
              <p:txBody>
                <a:bodyPr rtlCol="0" anchor="ctr"/>
                <a:lstStyle/>
                <a:p>
                  <a:endParaRPr lang="en-US"/>
                </a:p>
              </p:txBody>
            </p:sp>
          </p:grpSp>
          <p:grpSp>
            <p:nvGrpSpPr>
              <p:cNvPr id="74" name="Grafik 59">
                <a:extLst>
                  <a:ext uri="{FF2B5EF4-FFF2-40B4-BE49-F238E27FC236}">
                    <a16:creationId xmlns:a16="http://schemas.microsoft.com/office/drawing/2014/main" id="{6D29C5E8-A9ED-5708-E5F3-C6AC3C7057FC}"/>
                  </a:ext>
                </a:extLst>
              </p:cNvPr>
              <p:cNvGrpSpPr/>
              <p:nvPr/>
            </p:nvGrpSpPr>
            <p:grpSpPr>
              <a:xfrm>
                <a:off x="896563" y="663777"/>
                <a:ext cx="326803" cy="510246"/>
                <a:chOff x="2414340" y="662749"/>
                <a:chExt cx="329556" cy="514545"/>
              </a:xfrm>
            </p:grpSpPr>
            <p:sp>
              <p:nvSpPr>
                <p:cNvPr id="75" name="Freihandform 74">
                  <a:extLst>
                    <a:ext uri="{FF2B5EF4-FFF2-40B4-BE49-F238E27FC236}">
                      <a16:creationId xmlns:a16="http://schemas.microsoft.com/office/drawing/2014/main" id="{07C5322E-EBDF-32C1-4EE6-16E9AD388616}"/>
                    </a:ext>
                  </a:extLst>
                </p:cNvPr>
                <p:cNvSpPr/>
                <p:nvPr/>
              </p:nvSpPr>
              <p:spPr>
                <a:xfrm>
                  <a:off x="2414340" y="760334"/>
                  <a:ext cx="329556" cy="416958"/>
                </a:xfrm>
                <a:custGeom>
                  <a:avLst/>
                  <a:gdLst>
                    <a:gd name="connsiteX0" fmla="*/ 329319 w 329556"/>
                    <a:gd name="connsiteY0" fmla="*/ 386827 h 416958"/>
                    <a:gd name="connsiteX1" fmla="*/ 326010 w 329556"/>
                    <a:gd name="connsiteY1" fmla="*/ 362005 h 416958"/>
                    <a:gd name="connsiteX2" fmla="*/ 318755 w 329556"/>
                    <a:gd name="connsiteY2" fmla="*/ 307593 h 416958"/>
                    <a:gd name="connsiteX3" fmla="*/ 294051 w 329556"/>
                    <a:gd name="connsiteY3" fmla="*/ 273500 h 416958"/>
                    <a:gd name="connsiteX4" fmla="*/ 259829 w 329556"/>
                    <a:gd name="connsiteY4" fmla="*/ 257000 h 416958"/>
                    <a:gd name="connsiteX5" fmla="*/ 250968 w 329556"/>
                    <a:gd name="connsiteY5" fmla="*/ 260110 h 416958"/>
                    <a:gd name="connsiteX6" fmla="*/ 230140 w 329556"/>
                    <a:gd name="connsiteY6" fmla="*/ 252446 h 416958"/>
                    <a:gd name="connsiteX7" fmla="*/ 218009 w 329556"/>
                    <a:gd name="connsiteY7" fmla="*/ 235613 h 416958"/>
                    <a:gd name="connsiteX8" fmla="*/ 218009 w 329556"/>
                    <a:gd name="connsiteY8" fmla="*/ 207001 h 416958"/>
                    <a:gd name="connsiteX9" fmla="*/ 256223 w 329556"/>
                    <a:gd name="connsiteY9" fmla="*/ 191078 h 416958"/>
                    <a:gd name="connsiteX10" fmla="*/ 288978 w 329556"/>
                    <a:gd name="connsiteY10" fmla="*/ 141943 h 416958"/>
                    <a:gd name="connsiteX11" fmla="*/ 288978 w 329556"/>
                    <a:gd name="connsiteY11" fmla="*/ 133072 h 416958"/>
                    <a:gd name="connsiteX12" fmla="*/ 315592 w 329556"/>
                    <a:gd name="connsiteY12" fmla="*/ 106457 h 416958"/>
                    <a:gd name="connsiteX13" fmla="*/ 288978 w 329556"/>
                    <a:gd name="connsiteY13" fmla="*/ 79843 h 416958"/>
                    <a:gd name="connsiteX14" fmla="*/ 288978 w 329556"/>
                    <a:gd name="connsiteY14" fmla="*/ 62100 h 416958"/>
                    <a:gd name="connsiteX15" fmla="*/ 244621 w 329556"/>
                    <a:gd name="connsiteY15" fmla="*/ 0 h 416958"/>
                    <a:gd name="connsiteX16" fmla="*/ 84935 w 329556"/>
                    <a:gd name="connsiteY16" fmla="*/ 0 h 416958"/>
                    <a:gd name="connsiteX17" fmla="*/ 40577 w 329556"/>
                    <a:gd name="connsiteY17" fmla="*/ 62100 h 416958"/>
                    <a:gd name="connsiteX18" fmla="*/ 40577 w 329556"/>
                    <a:gd name="connsiteY18" fmla="*/ 79843 h 416958"/>
                    <a:gd name="connsiteX19" fmla="*/ 13963 w 329556"/>
                    <a:gd name="connsiteY19" fmla="*/ 106457 h 416958"/>
                    <a:gd name="connsiteX20" fmla="*/ 40577 w 329556"/>
                    <a:gd name="connsiteY20" fmla="*/ 133072 h 416958"/>
                    <a:gd name="connsiteX21" fmla="*/ 40577 w 329556"/>
                    <a:gd name="connsiteY21" fmla="*/ 141943 h 416958"/>
                    <a:gd name="connsiteX22" fmla="*/ 73333 w 329556"/>
                    <a:gd name="connsiteY22" fmla="*/ 191078 h 416958"/>
                    <a:gd name="connsiteX23" fmla="*/ 111549 w 329556"/>
                    <a:gd name="connsiteY23" fmla="*/ 207001 h 416958"/>
                    <a:gd name="connsiteX24" fmla="*/ 111549 w 329556"/>
                    <a:gd name="connsiteY24" fmla="*/ 235612 h 416958"/>
                    <a:gd name="connsiteX25" fmla="*/ 99417 w 329556"/>
                    <a:gd name="connsiteY25" fmla="*/ 252445 h 416958"/>
                    <a:gd name="connsiteX26" fmla="*/ 78589 w 329556"/>
                    <a:gd name="connsiteY26" fmla="*/ 260109 h 416958"/>
                    <a:gd name="connsiteX27" fmla="*/ 69729 w 329556"/>
                    <a:gd name="connsiteY27" fmla="*/ 256999 h 416958"/>
                    <a:gd name="connsiteX28" fmla="*/ 35506 w 329556"/>
                    <a:gd name="connsiteY28" fmla="*/ 273499 h 416958"/>
                    <a:gd name="connsiteX29" fmla="*/ 10803 w 329556"/>
                    <a:gd name="connsiteY29" fmla="*/ 307592 h 416958"/>
                    <a:gd name="connsiteX30" fmla="*/ 4142 w 329556"/>
                    <a:gd name="connsiteY30" fmla="*/ 357546 h 416958"/>
                    <a:gd name="connsiteX31" fmla="*/ 238 w 329556"/>
                    <a:gd name="connsiteY31" fmla="*/ 386826 h 416958"/>
                    <a:gd name="connsiteX32" fmla="*/ 26619 w 329556"/>
                    <a:gd name="connsiteY32" fmla="*/ 416958 h 416958"/>
                    <a:gd name="connsiteX33" fmla="*/ 26619 w 329556"/>
                    <a:gd name="connsiteY33" fmla="*/ 416958 h 416958"/>
                    <a:gd name="connsiteX34" fmla="*/ 302937 w 329556"/>
                    <a:gd name="connsiteY34" fmla="*/ 416958 h 416958"/>
                    <a:gd name="connsiteX35" fmla="*/ 302937 w 329556"/>
                    <a:gd name="connsiteY35" fmla="*/ 416958 h 416958"/>
                    <a:gd name="connsiteX36" fmla="*/ 329319 w 329556"/>
                    <a:gd name="connsiteY36" fmla="*/ 386827 h 4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56" h="416958">
                      <a:moveTo>
                        <a:pt x="329319" y="386827"/>
                      </a:moveTo>
                      <a:lnTo>
                        <a:pt x="326010" y="362005"/>
                      </a:lnTo>
                      <a:lnTo>
                        <a:pt x="318755" y="307593"/>
                      </a:lnTo>
                      <a:cubicBezTo>
                        <a:pt x="316782" y="292796"/>
                        <a:pt x="307498" y="279983"/>
                        <a:pt x="294051" y="273500"/>
                      </a:cubicBezTo>
                      <a:lnTo>
                        <a:pt x="259829" y="257000"/>
                      </a:lnTo>
                      <a:cubicBezTo>
                        <a:pt x="256498" y="255395"/>
                        <a:pt x="252619" y="256852"/>
                        <a:pt x="250968" y="260110"/>
                      </a:cubicBezTo>
                      <a:lnTo>
                        <a:pt x="230140" y="252446"/>
                      </a:lnTo>
                      <a:cubicBezTo>
                        <a:pt x="222895" y="250031"/>
                        <a:pt x="218009" y="243251"/>
                        <a:pt x="218009" y="235613"/>
                      </a:cubicBezTo>
                      <a:lnTo>
                        <a:pt x="218009" y="207001"/>
                      </a:lnTo>
                      <a:lnTo>
                        <a:pt x="256223" y="191078"/>
                      </a:lnTo>
                      <a:cubicBezTo>
                        <a:pt x="276058" y="182813"/>
                        <a:pt x="288978" y="163432"/>
                        <a:pt x="288978" y="141943"/>
                      </a:cubicBezTo>
                      <a:lnTo>
                        <a:pt x="288978" y="133072"/>
                      </a:lnTo>
                      <a:cubicBezTo>
                        <a:pt x="303677" y="133072"/>
                        <a:pt x="315592" y="121156"/>
                        <a:pt x="315592" y="106457"/>
                      </a:cubicBezTo>
                      <a:cubicBezTo>
                        <a:pt x="315592" y="91758"/>
                        <a:pt x="303677" y="79843"/>
                        <a:pt x="288978" y="79843"/>
                      </a:cubicBezTo>
                      <a:lnTo>
                        <a:pt x="288978" y="62100"/>
                      </a:lnTo>
                      <a:cubicBezTo>
                        <a:pt x="288978" y="37602"/>
                        <a:pt x="269118" y="0"/>
                        <a:pt x="244621" y="0"/>
                      </a:cubicBezTo>
                      <a:lnTo>
                        <a:pt x="84935" y="0"/>
                      </a:lnTo>
                      <a:cubicBezTo>
                        <a:pt x="60437" y="0"/>
                        <a:pt x="40577" y="37602"/>
                        <a:pt x="40577" y="62100"/>
                      </a:cubicBezTo>
                      <a:lnTo>
                        <a:pt x="40577" y="79843"/>
                      </a:lnTo>
                      <a:cubicBezTo>
                        <a:pt x="25878" y="79843"/>
                        <a:pt x="13963" y="91758"/>
                        <a:pt x="13963" y="106457"/>
                      </a:cubicBezTo>
                      <a:cubicBezTo>
                        <a:pt x="13963" y="121156"/>
                        <a:pt x="25878" y="133072"/>
                        <a:pt x="40577" y="133072"/>
                      </a:cubicBezTo>
                      <a:lnTo>
                        <a:pt x="40577" y="141943"/>
                      </a:lnTo>
                      <a:cubicBezTo>
                        <a:pt x="40577" y="163431"/>
                        <a:pt x="53498" y="182812"/>
                        <a:pt x="73333" y="191078"/>
                      </a:cubicBezTo>
                      <a:lnTo>
                        <a:pt x="111549" y="207001"/>
                      </a:lnTo>
                      <a:lnTo>
                        <a:pt x="111549" y="235612"/>
                      </a:lnTo>
                      <a:cubicBezTo>
                        <a:pt x="111549" y="243250"/>
                        <a:pt x="106662" y="250030"/>
                        <a:pt x="99417" y="252445"/>
                      </a:cubicBezTo>
                      <a:lnTo>
                        <a:pt x="78589" y="260109"/>
                      </a:lnTo>
                      <a:cubicBezTo>
                        <a:pt x="76938" y="256851"/>
                        <a:pt x="73059" y="255395"/>
                        <a:pt x="69729" y="256999"/>
                      </a:cubicBezTo>
                      <a:lnTo>
                        <a:pt x="35506" y="273499"/>
                      </a:lnTo>
                      <a:cubicBezTo>
                        <a:pt x="22059" y="279983"/>
                        <a:pt x="12775" y="292794"/>
                        <a:pt x="10803" y="307592"/>
                      </a:cubicBezTo>
                      <a:lnTo>
                        <a:pt x="4142" y="357546"/>
                      </a:lnTo>
                      <a:lnTo>
                        <a:pt x="238" y="386826"/>
                      </a:lnTo>
                      <a:cubicBezTo>
                        <a:pt x="-1889" y="402782"/>
                        <a:pt x="10523" y="416958"/>
                        <a:pt x="26619" y="416958"/>
                      </a:cubicBezTo>
                      <a:lnTo>
                        <a:pt x="26619" y="416958"/>
                      </a:lnTo>
                      <a:lnTo>
                        <a:pt x="302937" y="416958"/>
                      </a:lnTo>
                      <a:lnTo>
                        <a:pt x="302937" y="416958"/>
                      </a:lnTo>
                      <a:cubicBezTo>
                        <a:pt x="319033" y="416958"/>
                        <a:pt x="331446" y="402782"/>
                        <a:pt x="329319" y="386827"/>
                      </a:cubicBezTo>
                      <a:close/>
                    </a:path>
                  </a:pathLst>
                </a:custGeom>
                <a:solidFill>
                  <a:srgbClr val="FFD7A3"/>
                </a:solidFill>
                <a:ln w="1109" cap="flat">
                  <a:noFill/>
                  <a:prstDash val="solid"/>
                  <a:miter/>
                </a:ln>
              </p:spPr>
              <p:txBody>
                <a:bodyPr rtlCol="0" anchor="ctr"/>
                <a:lstStyle/>
                <a:p>
                  <a:endParaRPr lang="en-US"/>
                </a:p>
              </p:txBody>
            </p:sp>
            <p:sp>
              <p:nvSpPr>
                <p:cNvPr id="76" name="Freihandform 75">
                  <a:extLst>
                    <a:ext uri="{FF2B5EF4-FFF2-40B4-BE49-F238E27FC236}">
                      <a16:creationId xmlns:a16="http://schemas.microsoft.com/office/drawing/2014/main" id="{E8F05060-468D-6F61-8080-75BFAA26FF36}"/>
                    </a:ext>
                  </a:extLst>
                </p:cNvPr>
                <p:cNvSpPr/>
                <p:nvPr/>
              </p:nvSpPr>
              <p:spPr>
                <a:xfrm>
                  <a:off x="2517292" y="966596"/>
                  <a:ext cx="115053" cy="46414"/>
                </a:xfrm>
                <a:custGeom>
                  <a:avLst/>
                  <a:gdLst>
                    <a:gd name="connsiteX0" fmla="*/ 115054 w 115053"/>
                    <a:gd name="connsiteY0" fmla="*/ 0 h 46414"/>
                    <a:gd name="connsiteX1" fmla="*/ 8596 w 115053"/>
                    <a:gd name="connsiteY1" fmla="*/ 0 h 46414"/>
                    <a:gd name="connsiteX2" fmla="*/ 8596 w 115053"/>
                    <a:gd name="connsiteY2" fmla="*/ 29352 h 46414"/>
                    <a:gd name="connsiteX3" fmla="*/ 0 w 115053"/>
                    <a:gd name="connsiteY3" fmla="*/ 44546 h 46414"/>
                    <a:gd name="connsiteX4" fmla="*/ 115054 w 115053"/>
                    <a:gd name="connsiteY4" fmla="*/ 0 h 4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3" h="46414">
                      <a:moveTo>
                        <a:pt x="115054" y="0"/>
                      </a:moveTo>
                      <a:lnTo>
                        <a:pt x="8596" y="0"/>
                      </a:lnTo>
                      <a:lnTo>
                        <a:pt x="8596" y="29352"/>
                      </a:lnTo>
                      <a:cubicBezTo>
                        <a:pt x="8596" y="35665"/>
                        <a:pt x="5251" y="41386"/>
                        <a:pt x="0" y="44546"/>
                      </a:cubicBezTo>
                      <a:cubicBezTo>
                        <a:pt x="74215" y="57367"/>
                        <a:pt x="115054" y="0"/>
                        <a:pt x="115054" y="0"/>
                      </a:cubicBezTo>
                      <a:close/>
                    </a:path>
                  </a:pathLst>
                </a:custGeom>
                <a:solidFill>
                  <a:srgbClr val="FDC88E"/>
                </a:solidFill>
                <a:ln w="1109" cap="flat">
                  <a:noFill/>
                  <a:prstDash val="solid"/>
                  <a:miter/>
                </a:ln>
              </p:spPr>
              <p:txBody>
                <a:bodyPr rtlCol="0" anchor="ctr"/>
                <a:lstStyle/>
                <a:p>
                  <a:endParaRPr lang="en-US"/>
                </a:p>
              </p:txBody>
            </p:sp>
            <p:sp>
              <p:nvSpPr>
                <p:cNvPr id="77" name="Freihandform 76">
                  <a:extLst>
                    <a:ext uri="{FF2B5EF4-FFF2-40B4-BE49-F238E27FC236}">
                      <a16:creationId xmlns:a16="http://schemas.microsoft.com/office/drawing/2014/main" id="{BC48F9A0-AA0C-944F-C13B-32E04819ABFE}"/>
                    </a:ext>
                  </a:extLst>
                </p:cNvPr>
                <p:cNvSpPr/>
                <p:nvPr/>
              </p:nvSpPr>
              <p:spPr>
                <a:xfrm>
                  <a:off x="2464974" y="1016543"/>
                  <a:ext cx="228367" cy="95322"/>
                </a:xfrm>
                <a:custGeom>
                  <a:avLst/>
                  <a:gdLst>
                    <a:gd name="connsiteX0" fmla="*/ 189736 w 228367"/>
                    <a:gd name="connsiteY0" fmla="*/ 0 h 95322"/>
                    <a:gd name="connsiteX1" fmla="*/ 114143 w 228367"/>
                    <a:gd name="connsiteY1" fmla="*/ 54292 h 95322"/>
                    <a:gd name="connsiteX2" fmla="*/ 38551 w 228367"/>
                    <a:gd name="connsiteY2" fmla="*/ 0 h 95322"/>
                    <a:gd name="connsiteX3" fmla="*/ 0 w 228367"/>
                    <a:gd name="connsiteY3" fmla="*/ 14293 h 95322"/>
                    <a:gd name="connsiteX4" fmla="*/ 114143 w 228367"/>
                    <a:gd name="connsiteY4" fmla="*/ 95323 h 95322"/>
                    <a:gd name="connsiteX5" fmla="*/ 228368 w 228367"/>
                    <a:gd name="connsiteY5" fmla="*/ 14062 h 95322"/>
                    <a:gd name="connsiteX6" fmla="*/ 189736 w 228367"/>
                    <a:gd name="connsiteY6" fmla="*/ 0 h 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67" h="95322">
                      <a:moveTo>
                        <a:pt x="189736" y="0"/>
                      </a:moveTo>
                      <a:cubicBezTo>
                        <a:pt x="179072" y="31549"/>
                        <a:pt x="149293" y="54292"/>
                        <a:pt x="114143" y="54292"/>
                      </a:cubicBezTo>
                      <a:cubicBezTo>
                        <a:pt x="78994" y="54292"/>
                        <a:pt x="49215" y="31548"/>
                        <a:pt x="38551" y="0"/>
                      </a:cubicBezTo>
                      <a:lnTo>
                        <a:pt x="0" y="14293"/>
                      </a:lnTo>
                      <a:cubicBezTo>
                        <a:pt x="16468" y="61471"/>
                        <a:pt x="61349" y="95323"/>
                        <a:pt x="114143" y="95323"/>
                      </a:cubicBezTo>
                      <a:cubicBezTo>
                        <a:pt x="167024" y="95323"/>
                        <a:pt x="211967" y="61362"/>
                        <a:pt x="228368" y="14062"/>
                      </a:cubicBezTo>
                      <a:lnTo>
                        <a:pt x="189736" y="0"/>
                      </a:lnTo>
                      <a:close/>
                    </a:path>
                  </a:pathLst>
                </a:custGeom>
                <a:solidFill>
                  <a:schemeClr val="accent6"/>
                </a:solidFill>
                <a:ln w="1109" cap="flat">
                  <a:noFill/>
                  <a:prstDash val="solid"/>
                  <a:miter/>
                </a:ln>
              </p:spPr>
              <p:txBody>
                <a:bodyPr rtlCol="0" anchor="ctr"/>
                <a:lstStyle/>
                <a:p>
                  <a:endParaRPr lang="en-US"/>
                </a:p>
              </p:txBody>
            </p:sp>
            <p:sp>
              <p:nvSpPr>
                <p:cNvPr id="78" name="Freihandform 77">
                  <a:extLst>
                    <a:ext uri="{FF2B5EF4-FFF2-40B4-BE49-F238E27FC236}">
                      <a16:creationId xmlns:a16="http://schemas.microsoft.com/office/drawing/2014/main" id="{A1EDD8D1-3878-C50B-4D8A-B90D55BF411F}"/>
                    </a:ext>
                  </a:extLst>
                </p:cNvPr>
                <p:cNvSpPr/>
                <p:nvPr/>
              </p:nvSpPr>
              <p:spPr>
                <a:xfrm>
                  <a:off x="2414341" y="1016677"/>
                  <a:ext cx="329554" cy="160615"/>
                </a:xfrm>
                <a:custGeom>
                  <a:avLst/>
                  <a:gdLst>
                    <a:gd name="connsiteX0" fmla="*/ 329316 w 329554"/>
                    <a:gd name="connsiteY0" fmla="*/ 130485 h 160615"/>
                    <a:gd name="connsiteX1" fmla="*/ 318753 w 329554"/>
                    <a:gd name="connsiteY1" fmla="*/ 51251 h 160615"/>
                    <a:gd name="connsiteX2" fmla="*/ 294049 w 329554"/>
                    <a:gd name="connsiteY2" fmla="*/ 17158 h 160615"/>
                    <a:gd name="connsiteX3" fmla="*/ 259826 w 329554"/>
                    <a:gd name="connsiteY3" fmla="*/ 658 h 160615"/>
                    <a:gd name="connsiteX4" fmla="*/ 250796 w 329554"/>
                    <a:gd name="connsiteY4" fmla="*/ 4106 h 160615"/>
                    <a:gd name="connsiteX5" fmla="*/ 164777 w 329554"/>
                    <a:gd name="connsiteY5" fmla="*/ 89647 h 160615"/>
                    <a:gd name="connsiteX6" fmla="*/ 78758 w 329554"/>
                    <a:gd name="connsiteY6" fmla="*/ 4105 h 160615"/>
                    <a:gd name="connsiteX7" fmla="*/ 69728 w 329554"/>
                    <a:gd name="connsiteY7" fmla="*/ 657 h 160615"/>
                    <a:gd name="connsiteX8" fmla="*/ 35505 w 329554"/>
                    <a:gd name="connsiteY8" fmla="*/ 17157 h 160615"/>
                    <a:gd name="connsiteX9" fmla="*/ 10801 w 329554"/>
                    <a:gd name="connsiteY9" fmla="*/ 51250 h 160615"/>
                    <a:gd name="connsiteX10" fmla="*/ 238 w 329554"/>
                    <a:gd name="connsiteY10" fmla="*/ 130484 h 160615"/>
                    <a:gd name="connsiteX11" fmla="*/ 26619 w 329554"/>
                    <a:gd name="connsiteY11" fmla="*/ 160616 h 160615"/>
                    <a:gd name="connsiteX12" fmla="*/ 302937 w 329554"/>
                    <a:gd name="connsiteY12" fmla="*/ 160616 h 160615"/>
                    <a:gd name="connsiteX13" fmla="*/ 329316 w 329554"/>
                    <a:gd name="connsiteY13" fmla="*/ 130485 h 16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554" h="160615">
                      <a:moveTo>
                        <a:pt x="329316" y="130485"/>
                      </a:moveTo>
                      <a:lnTo>
                        <a:pt x="318753" y="51251"/>
                      </a:lnTo>
                      <a:cubicBezTo>
                        <a:pt x="316780" y="36453"/>
                        <a:pt x="307496" y="23642"/>
                        <a:pt x="294049" y="17158"/>
                      </a:cubicBezTo>
                      <a:lnTo>
                        <a:pt x="259826" y="658"/>
                      </a:lnTo>
                      <a:cubicBezTo>
                        <a:pt x="256381" y="-1003"/>
                        <a:pt x="252341" y="607"/>
                        <a:pt x="250796" y="4106"/>
                      </a:cubicBezTo>
                      <a:cubicBezTo>
                        <a:pt x="228357" y="54924"/>
                        <a:pt x="189913" y="78555"/>
                        <a:pt x="164777" y="89647"/>
                      </a:cubicBezTo>
                      <a:cubicBezTo>
                        <a:pt x="139640" y="78556"/>
                        <a:pt x="101196" y="54924"/>
                        <a:pt x="78758" y="4105"/>
                      </a:cubicBezTo>
                      <a:cubicBezTo>
                        <a:pt x="77213" y="606"/>
                        <a:pt x="73173" y="-1003"/>
                        <a:pt x="69728" y="657"/>
                      </a:cubicBezTo>
                      <a:lnTo>
                        <a:pt x="35505" y="17157"/>
                      </a:lnTo>
                      <a:cubicBezTo>
                        <a:pt x="22058" y="23641"/>
                        <a:pt x="12774" y="36452"/>
                        <a:pt x="10801" y="51250"/>
                      </a:cubicBezTo>
                      <a:lnTo>
                        <a:pt x="238" y="130484"/>
                      </a:lnTo>
                      <a:cubicBezTo>
                        <a:pt x="-1889" y="146438"/>
                        <a:pt x="10522" y="160616"/>
                        <a:pt x="26619" y="160616"/>
                      </a:cubicBezTo>
                      <a:lnTo>
                        <a:pt x="302937" y="160616"/>
                      </a:lnTo>
                      <a:cubicBezTo>
                        <a:pt x="319032" y="160617"/>
                        <a:pt x="331444" y="146439"/>
                        <a:pt x="329316" y="130485"/>
                      </a:cubicBezTo>
                      <a:close/>
                    </a:path>
                  </a:pathLst>
                </a:custGeom>
                <a:solidFill>
                  <a:schemeClr val="accent5"/>
                </a:solidFill>
                <a:ln w="1109" cap="flat">
                  <a:noFill/>
                  <a:prstDash val="solid"/>
                  <a:miter/>
                </a:ln>
              </p:spPr>
              <p:txBody>
                <a:bodyPr rtlCol="0" anchor="ctr"/>
                <a:lstStyle/>
                <a:p>
                  <a:endParaRPr lang="en-US"/>
                </a:p>
              </p:txBody>
            </p:sp>
            <p:sp>
              <p:nvSpPr>
                <p:cNvPr id="79" name="Freihandform 78">
                  <a:extLst>
                    <a:ext uri="{FF2B5EF4-FFF2-40B4-BE49-F238E27FC236}">
                      <a16:creationId xmlns:a16="http://schemas.microsoft.com/office/drawing/2014/main" id="{06F744F4-A307-3D30-AF6B-3B418B977CA4}"/>
                    </a:ext>
                  </a:extLst>
                </p:cNvPr>
                <p:cNvSpPr/>
                <p:nvPr/>
              </p:nvSpPr>
              <p:spPr>
                <a:xfrm>
                  <a:off x="2477989" y="1016677"/>
                  <a:ext cx="202260" cy="104354"/>
                </a:xfrm>
                <a:custGeom>
                  <a:avLst/>
                  <a:gdLst>
                    <a:gd name="connsiteX0" fmla="*/ 106791 w 202260"/>
                    <a:gd name="connsiteY0" fmla="*/ 101692 h 104354"/>
                    <a:gd name="connsiteX1" fmla="*/ 202260 w 202260"/>
                    <a:gd name="connsiteY1" fmla="*/ 3590 h 104354"/>
                    <a:gd name="connsiteX2" fmla="*/ 196179 w 202260"/>
                    <a:gd name="connsiteY2" fmla="*/ 658 h 104354"/>
                    <a:gd name="connsiteX3" fmla="*/ 187149 w 202260"/>
                    <a:gd name="connsiteY3" fmla="*/ 4106 h 104354"/>
                    <a:gd name="connsiteX4" fmla="*/ 101129 w 202260"/>
                    <a:gd name="connsiteY4" fmla="*/ 89647 h 104354"/>
                    <a:gd name="connsiteX5" fmla="*/ 15110 w 202260"/>
                    <a:gd name="connsiteY5" fmla="*/ 4105 h 104354"/>
                    <a:gd name="connsiteX6" fmla="*/ 6080 w 202260"/>
                    <a:gd name="connsiteY6" fmla="*/ 657 h 104354"/>
                    <a:gd name="connsiteX7" fmla="*/ 0 w 202260"/>
                    <a:gd name="connsiteY7" fmla="*/ 3589 h 104354"/>
                    <a:gd name="connsiteX8" fmla="*/ 95468 w 202260"/>
                    <a:gd name="connsiteY8" fmla="*/ 101690 h 104354"/>
                    <a:gd name="connsiteX9" fmla="*/ 101129 w 202260"/>
                    <a:gd name="connsiteY9" fmla="*/ 104354 h 104354"/>
                    <a:gd name="connsiteX10" fmla="*/ 106791 w 202260"/>
                    <a:gd name="connsiteY10" fmla="*/ 101692 h 1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0" h="104354">
                      <a:moveTo>
                        <a:pt x="106791" y="101692"/>
                      </a:moveTo>
                      <a:cubicBezTo>
                        <a:pt x="149652" y="81540"/>
                        <a:pt x="182449" y="47625"/>
                        <a:pt x="202260" y="3590"/>
                      </a:cubicBezTo>
                      <a:lnTo>
                        <a:pt x="196179" y="658"/>
                      </a:lnTo>
                      <a:cubicBezTo>
                        <a:pt x="192733" y="-1003"/>
                        <a:pt x="188694" y="607"/>
                        <a:pt x="187149" y="4106"/>
                      </a:cubicBezTo>
                      <a:cubicBezTo>
                        <a:pt x="164710" y="54924"/>
                        <a:pt x="126265" y="78555"/>
                        <a:pt x="101129" y="89647"/>
                      </a:cubicBezTo>
                      <a:cubicBezTo>
                        <a:pt x="75993" y="78556"/>
                        <a:pt x="37548" y="54924"/>
                        <a:pt x="15110" y="4105"/>
                      </a:cubicBezTo>
                      <a:cubicBezTo>
                        <a:pt x="13566" y="606"/>
                        <a:pt x="9526" y="-1003"/>
                        <a:pt x="6080" y="657"/>
                      </a:cubicBezTo>
                      <a:lnTo>
                        <a:pt x="0" y="3589"/>
                      </a:lnTo>
                      <a:cubicBezTo>
                        <a:pt x="19811" y="47623"/>
                        <a:pt x="52607" y="81539"/>
                        <a:pt x="95468" y="101690"/>
                      </a:cubicBezTo>
                      <a:lnTo>
                        <a:pt x="101129" y="104354"/>
                      </a:lnTo>
                      <a:lnTo>
                        <a:pt x="106791" y="101692"/>
                      </a:lnTo>
                      <a:close/>
                    </a:path>
                  </a:pathLst>
                </a:custGeom>
                <a:solidFill>
                  <a:schemeClr val="accent4"/>
                </a:solidFill>
                <a:ln w="1109" cap="flat">
                  <a:noFill/>
                  <a:prstDash val="solid"/>
                  <a:miter/>
                </a:ln>
              </p:spPr>
              <p:txBody>
                <a:bodyPr rtlCol="0" anchor="ctr"/>
                <a:lstStyle/>
                <a:p>
                  <a:endParaRPr lang="en-US"/>
                </a:p>
              </p:txBody>
            </p:sp>
            <p:sp>
              <p:nvSpPr>
                <p:cNvPr id="80" name="Freihandform 79">
                  <a:extLst>
                    <a:ext uri="{FF2B5EF4-FFF2-40B4-BE49-F238E27FC236}">
                      <a16:creationId xmlns:a16="http://schemas.microsoft.com/office/drawing/2014/main" id="{0B7EE19B-78C4-ADB0-88B9-EFDB97E4A62F}"/>
                    </a:ext>
                  </a:extLst>
                </p:cNvPr>
                <p:cNvSpPr/>
                <p:nvPr/>
              </p:nvSpPr>
              <p:spPr>
                <a:xfrm>
                  <a:off x="2414340" y="1055962"/>
                  <a:ext cx="67191" cy="121331"/>
                </a:xfrm>
                <a:custGeom>
                  <a:avLst/>
                  <a:gdLst>
                    <a:gd name="connsiteX0" fmla="*/ 67192 w 67191"/>
                    <a:gd name="connsiteY0" fmla="*/ 83322 h 121331"/>
                    <a:gd name="connsiteX1" fmla="*/ 57848 w 67191"/>
                    <a:gd name="connsiteY1" fmla="*/ 56089 h 121331"/>
                    <a:gd name="connsiteX2" fmla="*/ 14224 w 67191"/>
                    <a:gd name="connsiteY2" fmla="*/ 0 h 121331"/>
                    <a:gd name="connsiteX3" fmla="*/ 10801 w 67191"/>
                    <a:gd name="connsiteY3" fmla="*/ 11965 h 121331"/>
                    <a:gd name="connsiteX4" fmla="*/ 238 w 67191"/>
                    <a:gd name="connsiteY4" fmla="*/ 91200 h 121331"/>
                    <a:gd name="connsiteX5" fmla="*/ 26619 w 67191"/>
                    <a:gd name="connsiteY5" fmla="*/ 121331 h 121331"/>
                    <a:gd name="connsiteX6" fmla="*/ 67192 w 67191"/>
                    <a:gd name="connsiteY6" fmla="*/ 121331 h 121331"/>
                    <a:gd name="connsiteX7" fmla="*/ 67192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67192" y="83322"/>
                      </a:moveTo>
                      <a:cubicBezTo>
                        <a:pt x="67192" y="73458"/>
                        <a:pt x="63904" y="63876"/>
                        <a:pt x="57848" y="56089"/>
                      </a:cubicBezTo>
                      <a:lnTo>
                        <a:pt x="14224" y="0"/>
                      </a:lnTo>
                      <a:cubicBezTo>
                        <a:pt x="12564" y="3774"/>
                        <a:pt x="11360" y="7775"/>
                        <a:pt x="10801" y="11965"/>
                      </a:cubicBezTo>
                      <a:lnTo>
                        <a:pt x="238" y="91200"/>
                      </a:lnTo>
                      <a:cubicBezTo>
                        <a:pt x="-1889" y="107154"/>
                        <a:pt x="10522" y="121331"/>
                        <a:pt x="26619" y="121331"/>
                      </a:cubicBezTo>
                      <a:lnTo>
                        <a:pt x="67192" y="121331"/>
                      </a:lnTo>
                      <a:lnTo>
                        <a:pt x="67192" y="83322"/>
                      </a:lnTo>
                      <a:close/>
                    </a:path>
                  </a:pathLst>
                </a:custGeom>
                <a:solidFill>
                  <a:schemeClr val="accent6"/>
                </a:solidFill>
                <a:ln w="1109" cap="flat">
                  <a:noFill/>
                  <a:prstDash val="solid"/>
                  <a:miter/>
                </a:ln>
              </p:spPr>
              <p:txBody>
                <a:bodyPr rtlCol="0" anchor="ctr"/>
                <a:lstStyle/>
                <a:p>
                  <a:endParaRPr lang="en-US"/>
                </a:p>
              </p:txBody>
            </p:sp>
            <p:sp>
              <p:nvSpPr>
                <p:cNvPr id="81" name="Freihandform 80">
                  <a:extLst>
                    <a:ext uri="{FF2B5EF4-FFF2-40B4-BE49-F238E27FC236}">
                      <a16:creationId xmlns:a16="http://schemas.microsoft.com/office/drawing/2014/main" id="{7A25CEFB-94AB-051F-07C1-B8964844DEBD}"/>
                    </a:ext>
                  </a:extLst>
                </p:cNvPr>
                <p:cNvSpPr/>
                <p:nvPr/>
              </p:nvSpPr>
              <p:spPr>
                <a:xfrm>
                  <a:off x="2676703" y="1055962"/>
                  <a:ext cx="67191" cy="121331"/>
                </a:xfrm>
                <a:custGeom>
                  <a:avLst/>
                  <a:gdLst>
                    <a:gd name="connsiteX0" fmla="*/ 0 w 67191"/>
                    <a:gd name="connsiteY0" fmla="*/ 83322 h 121331"/>
                    <a:gd name="connsiteX1" fmla="*/ 9344 w 67191"/>
                    <a:gd name="connsiteY1" fmla="*/ 56089 h 121331"/>
                    <a:gd name="connsiteX2" fmla="*/ 52968 w 67191"/>
                    <a:gd name="connsiteY2" fmla="*/ 0 h 121331"/>
                    <a:gd name="connsiteX3" fmla="*/ 56390 w 67191"/>
                    <a:gd name="connsiteY3" fmla="*/ 11965 h 121331"/>
                    <a:gd name="connsiteX4" fmla="*/ 66954 w 67191"/>
                    <a:gd name="connsiteY4" fmla="*/ 91200 h 121331"/>
                    <a:gd name="connsiteX5" fmla="*/ 40572 w 67191"/>
                    <a:gd name="connsiteY5" fmla="*/ 121331 h 121331"/>
                    <a:gd name="connsiteX6" fmla="*/ 0 w 67191"/>
                    <a:gd name="connsiteY6" fmla="*/ 121331 h 121331"/>
                    <a:gd name="connsiteX7" fmla="*/ 0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0" y="83322"/>
                      </a:moveTo>
                      <a:cubicBezTo>
                        <a:pt x="0" y="73458"/>
                        <a:pt x="3288" y="63876"/>
                        <a:pt x="9344" y="56089"/>
                      </a:cubicBezTo>
                      <a:lnTo>
                        <a:pt x="52968" y="0"/>
                      </a:lnTo>
                      <a:cubicBezTo>
                        <a:pt x="54628" y="3774"/>
                        <a:pt x="55831" y="7775"/>
                        <a:pt x="56390" y="11965"/>
                      </a:cubicBezTo>
                      <a:lnTo>
                        <a:pt x="66954" y="91200"/>
                      </a:lnTo>
                      <a:cubicBezTo>
                        <a:pt x="69081" y="107154"/>
                        <a:pt x="56670" y="121331"/>
                        <a:pt x="40572" y="121331"/>
                      </a:cubicBezTo>
                      <a:lnTo>
                        <a:pt x="0" y="121331"/>
                      </a:lnTo>
                      <a:lnTo>
                        <a:pt x="0" y="83322"/>
                      </a:lnTo>
                      <a:close/>
                    </a:path>
                  </a:pathLst>
                </a:custGeom>
                <a:solidFill>
                  <a:schemeClr val="accent6"/>
                </a:solidFill>
                <a:ln w="1109" cap="flat">
                  <a:noFill/>
                  <a:prstDash val="solid"/>
                  <a:miter/>
                </a:ln>
              </p:spPr>
              <p:txBody>
                <a:bodyPr rtlCol="0" anchor="ctr"/>
                <a:lstStyle/>
                <a:p>
                  <a:endParaRPr lang="en-US"/>
                </a:p>
              </p:txBody>
            </p:sp>
            <p:sp>
              <p:nvSpPr>
                <p:cNvPr id="82" name="Freihandform 81">
                  <a:extLst>
                    <a:ext uri="{FF2B5EF4-FFF2-40B4-BE49-F238E27FC236}">
                      <a16:creationId xmlns:a16="http://schemas.microsoft.com/office/drawing/2014/main" id="{459B9E02-358C-81CD-81CD-BB58D2C2B00B}"/>
                    </a:ext>
                  </a:extLst>
                </p:cNvPr>
                <p:cNvSpPr/>
                <p:nvPr/>
              </p:nvSpPr>
              <p:spPr>
                <a:xfrm>
                  <a:off x="2685557"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FC85C"/>
                </a:solidFill>
                <a:ln w="1109" cap="flat">
                  <a:noFill/>
                  <a:prstDash val="solid"/>
                  <a:miter/>
                </a:ln>
              </p:spPr>
              <p:txBody>
                <a:bodyPr rtlCol="0" anchor="ctr"/>
                <a:lstStyle/>
                <a:p>
                  <a:endParaRPr lang="en-US"/>
                </a:p>
              </p:txBody>
            </p:sp>
            <p:sp>
              <p:nvSpPr>
                <p:cNvPr id="83" name="Freihandform 82">
                  <a:extLst>
                    <a:ext uri="{FF2B5EF4-FFF2-40B4-BE49-F238E27FC236}">
                      <a16:creationId xmlns:a16="http://schemas.microsoft.com/office/drawing/2014/main" id="{09925EAA-0D43-EAC2-3513-9F94CAF045A6}"/>
                    </a:ext>
                  </a:extLst>
                </p:cNvPr>
                <p:cNvSpPr/>
                <p:nvPr/>
              </p:nvSpPr>
              <p:spPr>
                <a:xfrm>
                  <a:off x="2437165"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6B45E"/>
                </a:solidFill>
                <a:ln w="1109" cap="flat">
                  <a:noFill/>
                  <a:prstDash val="solid"/>
                  <a:miter/>
                </a:ln>
              </p:spPr>
              <p:txBody>
                <a:bodyPr rtlCol="0" anchor="ctr"/>
                <a:lstStyle/>
                <a:p>
                  <a:endParaRPr lang="en-US"/>
                </a:p>
              </p:txBody>
            </p:sp>
            <p:sp>
              <p:nvSpPr>
                <p:cNvPr id="84" name="Freihandform 83">
                  <a:extLst>
                    <a:ext uri="{FF2B5EF4-FFF2-40B4-BE49-F238E27FC236}">
                      <a16:creationId xmlns:a16="http://schemas.microsoft.com/office/drawing/2014/main" id="{274E7F84-8DEE-E3A9-C7A8-FE3D68F421DA}"/>
                    </a:ext>
                  </a:extLst>
                </p:cNvPr>
                <p:cNvSpPr/>
                <p:nvPr/>
              </p:nvSpPr>
              <p:spPr>
                <a:xfrm>
                  <a:off x="2428303" y="760334"/>
                  <a:ext cx="301629" cy="221786"/>
                </a:xfrm>
                <a:custGeom>
                  <a:avLst/>
                  <a:gdLst>
                    <a:gd name="connsiteX0" fmla="*/ 275015 w 301629"/>
                    <a:gd name="connsiteY0" fmla="*/ 79843 h 221786"/>
                    <a:gd name="connsiteX1" fmla="*/ 275015 w 301629"/>
                    <a:gd name="connsiteY1" fmla="*/ 62100 h 221786"/>
                    <a:gd name="connsiteX2" fmla="*/ 230658 w 301629"/>
                    <a:gd name="connsiteY2" fmla="*/ 0 h 221786"/>
                    <a:gd name="connsiteX3" fmla="*/ 70972 w 301629"/>
                    <a:gd name="connsiteY3" fmla="*/ 0 h 221786"/>
                    <a:gd name="connsiteX4" fmla="*/ 26614 w 301629"/>
                    <a:gd name="connsiteY4" fmla="*/ 62100 h 221786"/>
                    <a:gd name="connsiteX5" fmla="*/ 26614 w 301629"/>
                    <a:gd name="connsiteY5" fmla="*/ 79843 h 221786"/>
                    <a:gd name="connsiteX6" fmla="*/ 0 w 301629"/>
                    <a:gd name="connsiteY6" fmla="*/ 106457 h 221786"/>
                    <a:gd name="connsiteX7" fmla="*/ 26614 w 301629"/>
                    <a:gd name="connsiteY7" fmla="*/ 133072 h 221786"/>
                    <a:gd name="connsiteX8" fmla="*/ 26614 w 301629"/>
                    <a:gd name="connsiteY8" fmla="*/ 141943 h 221786"/>
                    <a:gd name="connsiteX9" fmla="*/ 59370 w 301629"/>
                    <a:gd name="connsiteY9" fmla="*/ 191078 h 221786"/>
                    <a:gd name="connsiteX10" fmla="*/ 116692 w 301629"/>
                    <a:gd name="connsiteY10" fmla="*/ 214962 h 221786"/>
                    <a:gd name="connsiteX11" fmla="*/ 150814 w 301629"/>
                    <a:gd name="connsiteY11" fmla="*/ 221786 h 221786"/>
                    <a:gd name="connsiteX12" fmla="*/ 150814 w 301629"/>
                    <a:gd name="connsiteY12" fmla="*/ 221786 h 221786"/>
                    <a:gd name="connsiteX13" fmla="*/ 184934 w 301629"/>
                    <a:gd name="connsiteY13" fmla="*/ 214962 h 221786"/>
                    <a:gd name="connsiteX14" fmla="*/ 242259 w 301629"/>
                    <a:gd name="connsiteY14" fmla="*/ 191077 h 221786"/>
                    <a:gd name="connsiteX15" fmla="*/ 275015 w 301629"/>
                    <a:gd name="connsiteY15" fmla="*/ 141943 h 221786"/>
                    <a:gd name="connsiteX16" fmla="*/ 275015 w 301629"/>
                    <a:gd name="connsiteY16" fmla="*/ 133072 h 221786"/>
                    <a:gd name="connsiteX17" fmla="*/ 301629 w 301629"/>
                    <a:gd name="connsiteY17" fmla="*/ 106457 h 221786"/>
                    <a:gd name="connsiteX18" fmla="*/ 275015 w 301629"/>
                    <a:gd name="connsiteY18" fmla="*/ 79843 h 2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629" h="221786">
                      <a:moveTo>
                        <a:pt x="275015" y="79843"/>
                      </a:moveTo>
                      <a:lnTo>
                        <a:pt x="275015" y="62100"/>
                      </a:lnTo>
                      <a:cubicBezTo>
                        <a:pt x="275015" y="37602"/>
                        <a:pt x="255155" y="0"/>
                        <a:pt x="230658" y="0"/>
                      </a:cubicBezTo>
                      <a:lnTo>
                        <a:pt x="70972" y="0"/>
                      </a:lnTo>
                      <a:cubicBezTo>
                        <a:pt x="46474" y="0"/>
                        <a:pt x="26614" y="37602"/>
                        <a:pt x="26614" y="62100"/>
                      </a:cubicBezTo>
                      <a:lnTo>
                        <a:pt x="26614" y="79843"/>
                      </a:lnTo>
                      <a:cubicBezTo>
                        <a:pt x="11915" y="79843"/>
                        <a:pt x="0" y="91758"/>
                        <a:pt x="0" y="106457"/>
                      </a:cubicBezTo>
                      <a:cubicBezTo>
                        <a:pt x="0" y="121156"/>
                        <a:pt x="11915" y="133072"/>
                        <a:pt x="26614" y="133072"/>
                      </a:cubicBezTo>
                      <a:lnTo>
                        <a:pt x="26614" y="141943"/>
                      </a:lnTo>
                      <a:cubicBezTo>
                        <a:pt x="26614" y="163431"/>
                        <a:pt x="39535" y="182812"/>
                        <a:pt x="59370" y="191078"/>
                      </a:cubicBezTo>
                      <a:lnTo>
                        <a:pt x="116692" y="214962"/>
                      </a:lnTo>
                      <a:cubicBezTo>
                        <a:pt x="127504" y="219467"/>
                        <a:pt x="139101" y="221786"/>
                        <a:pt x="150814" y="221786"/>
                      </a:cubicBezTo>
                      <a:lnTo>
                        <a:pt x="150814" y="221786"/>
                      </a:lnTo>
                      <a:cubicBezTo>
                        <a:pt x="162526" y="221786"/>
                        <a:pt x="174122" y="219467"/>
                        <a:pt x="184934" y="214962"/>
                      </a:cubicBezTo>
                      <a:lnTo>
                        <a:pt x="242259" y="191077"/>
                      </a:lnTo>
                      <a:cubicBezTo>
                        <a:pt x="262095" y="182813"/>
                        <a:pt x="275015" y="163432"/>
                        <a:pt x="275015" y="141943"/>
                      </a:cubicBezTo>
                      <a:lnTo>
                        <a:pt x="275015" y="133072"/>
                      </a:lnTo>
                      <a:cubicBezTo>
                        <a:pt x="289714" y="133072"/>
                        <a:pt x="301629" y="121156"/>
                        <a:pt x="301629" y="106457"/>
                      </a:cubicBezTo>
                      <a:cubicBezTo>
                        <a:pt x="301629" y="91758"/>
                        <a:pt x="289714" y="79843"/>
                        <a:pt x="275015" y="79843"/>
                      </a:cubicBezTo>
                      <a:close/>
                    </a:path>
                  </a:pathLst>
                </a:custGeom>
                <a:solidFill>
                  <a:srgbClr val="FFE1B2"/>
                </a:solidFill>
                <a:ln w="1109" cap="flat">
                  <a:noFill/>
                  <a:prstDash val="solid"/>
                  <a:miter/>
                </a:ln>
              </p:spPr>
              <p:txBody>
                <a:bodyPr rtlCol="0" anchor="ctr"/>
                <a:lstStyle/>
                <a:p>
                  <a:endParaRPr lang="en-US"/>
                </a:p>
              </p:txBody>
            </p:sp>
            <p:sp>
              <p:nvSpPr>
                <p:cNvPr id="85" name="Freihandform 84">
                  <a:extLst>
                    <a:ext uri="{FF2B5EF4-FFF2-40B4-BE49-F238E27FC236}">
                      <a16:creationId xmlns:a16="http://schemas.microsoft.com/office/drawing/2014/main" id="{7F55151D-74D2-C961-003D-37CD55FBBC12}"/>
                    </a:ext>
                  </a:extLst>
                </p:cNvPr>
                <p:cNvSpPr/>
                <p:nvPr/>
              </p:nvSpPr>
              <p:spPr>
                <a:xfrm>
                  <a:off x="25081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86" name="Freihandform 85">
                  <a:extLst>
                    <a:ext uri="{FF2B5EF4-FFF2-40B4-BE49-F238E27FC236}">
                      <a16:creationId xmlns:a16="http://schemas.microsoft.com/office/drawing/2014/main" id="{05A530A7-3E26-8A82-9C28-39DABDC870EF}"/>
                    </a:ext>
                  </a:extLst>
                </p:cNvPr>
                <p:cNvSpPr/>
                <p:nvPr/>
              </p:nvSpPr>
              <p:spPr>
                <a:xfrm>
                  <a:off x="26323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87" name="Freihandform 86">
                  <a:extLst>
                    <a:ext uri="{FF2B5EF4-FFF2-40B4-BE49-F238E27FC236}">
                      <a16:creationId xmlns:a16="http://schemas.microsoft.com/office/drawing/2014/main" id="{97A6714B-1044-6207-D603-3AC2D8CB8565}"/>
                    </a:ext>
                  </a:extLst>
                </p:cNvPr>
                <p:cNvSpPr/>
                <p:nvPr/>
              </p:nvSpPr>
              <p:spPr>
                <a:xfrm>
                  <a:off x="2534759" y="911147"/>
                  <a:ext cx="88716" cy="26858"/>
                </a:xfrm>
                <a:custGeom>
                  <a:avLst/>
                  <a:gdLst>
                    <a:gd name="connsiteX0" fmla="*/ 44359 w 88716"/>
                    <a:gd name="connsiteY0" fmla="*/ 26859 h 26858"/>
                    <a:gd name="connsiteX1" fmla="*/ 3883 w 88716"/>
                    <a:gd name="connsiteY1" fmla="*/ 16208 h 26858"/>
                    <a:gd name="connsiteX2" fmla="*/ 1539 w 88716"/>
                    <a:gd name="connsiteY2" fmla="*/ 3884 h 26858"/>
                    <a:gd name="connsiteX3" fmla="*/ 13863 w 88716"/>
                    <a:gd name="connsiteY3" fmla="*/ 1541 h 26858"/>
                    <a:gd name="connsiteX4" fmla="*/ 44359 w 88716"/>
                    <a:gd name="connsiteY4" fmla="*/ 9117 h 26858"/>
                    <a:gd name="connsiteX5" fmla="*/ 74854 w 88716"/>
                    <a:gd name="connsiteY5" fmla="*/ 1541 h 26858"/>
                    <a:gd name="connsiteX6" fmla="*/ 87178 w 88716"/>
                    <a:gd name="connsiteY6" fmla="*/ 3884 h 26858"/>
                    <a:gd name="connsiteX7" fmla="*/ 84835 w 88716"/>
                    <a:gd name="connsiteY7" fmla="*/ 16208 h 26858"/>
                    <a:gd name="connsiteX8" fmla="*/ 44359 w 88716"/>
                    <a:gd name="connsiteY8" fmla="*/ 26859 h 2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16" h="26858">
                      <a:moveTo>
                        <a:pt x="44359" y="26859"/>
                      </a:moveTo>
                      <a:cubicBezTo>
                        <a:pt x="28586" y="26859"/>
                        <a:pt x="13833" y="22978"/>
                        <a:pt x="3883" y="16208"/>
                      </a:cubicBezTo>
                      <a:cubicBezTo>
                        <a:pt x="-167" y="13453"/>
                        <a:pt x="-1221" y="7934"/>
                        <a:pt x="1539" y="3884"/>
                      </a:cubicBezTo>
                      <a:cubicBezTo>
                        <a:pt x="4290" y="-161"/>
                        <a:pt x="9813" y="-1215"/>
                        <a:pt x="13863" y="1541"/>
                      </a:cubicBezTo>
                      <a:cubicBezTo>
                        <a:pt x="20837" y="6284"/>
                        <a:pt x="32238" y="9117"/>
                        <a:pt x="44359" y="9117"/>
                      </a:cubicBezTo>
                      <a:cubicBezTo>
                        <a:pt x="56479" y="9117"/>
                        <a:pt x="67880" y="6284"/>
                        <a:pt x="74854" y="1541"/>
                      </a:cubicBezTo>
                      <a:cubicBezTo>
                        <a:pt x="78913" y="-1223"/>
                        <a:pt x="84423" y="-166"/>
                        <a:pt x="87178" y="3884"/>
                      </a:cubicBezTo>
                      <a:cubicBezTo>
                        <a:pt x="89937" y="7934"/>
                        <a:pt x="88884" y="13453"/>
                        <a:pt x="84835" y="16208"/>
                      </a:cubicBezTo>
                      <a:cubicBezTo>
                        <a:pt x="74885" y="22978"/>
                        <a:pt x="60131" y="26859"/>
                        <a:pt x="44359" y="26859"/>
                      </a:cubicBezTo>
                      <a:close/>
                    </a:path>
                  </a:pathLst>
                </a:custGeom>
                <a:solidFill>
                  <a:srgbClr val="E4B07B"/>
                </a:solidFill>
                <a:ln w="1109" cap="flat">
                  <a:noFill/>
                  <a:prstDash val="solid"/>
                  <a:miter/>
                </a:ln>
              </p:spPr>
              <p:txBody>
                <a:bodyPr rtlCol="0" anchor="ctr"/>
                <a:lstStyle/>
                <a:p>
                  <a:endParaRPr lang="en-US"/>
                </a:p>
              </p:txBody>
            </p:sp>
            <p:sp>
              <p:nvSpPr>
                <p:cNvPr id="88" name="Freihandform 87">
                  <a:extLst>
                    <a:ext uri="{FF2B5EF4-FFF2-40B4-BE49-F238E27FC236}">
                      <a16:creationId xmlns:a16="http://schemas.microsoft.com/office/drawing/2014/main" id="{984BDAFE-65B2-D009-BC8A-B22A2A6575D9}"/>
                    </a:ext>
                  </a:extLst>
                </p:cNvPr>
                <p:cNvSpPr/>
                <p:nvPr/>
              </p:nvSpPr>
              <p:spPr>
                <a:xfrm>
                  <a:off x="2428303" y="757008"/>
                  <a:ext cx="163012" cy="221337"/>
                </a:xfrm>
                <a:custGeom>
                  <a:avLst/>
                  <a:gdLst>
                    <a:gd name="connsiteX0" fmla="*/ 163013 w 163012"/>
                    <a:gd name="connsiteY0" fmla="*/ 0 h 221337"/>
                    <a:gd name="connsiteX1" fmla="*/ 143052 w 163012"/>
                    <a:gd name="connsiteY1" fmla="*/ 0 h 221337"/>
                    <a:gd name="connsiteX2" fmla="*/ 26617 w 163012"/>
                    <a:gd name="connsiteY2" fmla="*/ 83170 h 221337"/>
                    <a:gd name="connsiteX3" fmla="*/ 26614 w 163012"/>
                    <a:gd name="connsiteY3" fmla="*/ 83170 h 221337"/>
                    <a:gd name="connsiteX4" fmla="*/ 26614 w 163012"/>
                    <a:gd name="connsiteY4" fmla="*/ 83170 h 221337"/>
                    <a:gd name="connsiteX5" fmla="*/ 0 w 163012"/>
                    <a:gd name="connsiteY5" fmla="*/ 109784 h 221337"/>
                    <a:gd name="connsiteX6" fmla="*/ 26614 w 163012"/>
                    <a:gd name="connsiteY6" fmla="*/ 136399 h 221337"/>
                    <a:gd name="connsiteX7" fmla="*/ 26614 w 163012"/>
                    <a:gd name="connsiteY7" fmla="*/ 145270 h 221337"/>
                    <a:gd name="connsiteX8" fmla="*/ 59370 w 163012"/>
                    <a:gd name="connsiteY8" fmla="*/ 194405 h 221337"/>
                    <a:gd name="connsiteX9" fmla="*/ 116691 w 163012"/>
                    <a:gd name="connsiteY9" fmla="*/ 218289 h 221337"/>
                    <a:gd name="connsiteX10" fmla="*/ 125259 w 163012"/>
                    <a:gd name="connsiteY10" fmla="*/ 221337 h 221337"/>
                    <a:gd name="connsiteX11" fmla="*/ 73184 w 163012"/>
                    <a:gd name="connsiteY11" fmla="*/ 176013 h 221337"/>
                    <a:gd name="connsiteX12" fmla="*/ 62100 w 163012"/>
                    <a:gd name="connsiteY12" fmla="*/ 147597 h 221337"/>
                    <a:gd name="connsiteX13" fmla="*/ 62100 w 163012"/>
                    <a:gd name="connsiteY13" fmla="*/ 98015 h 221337"/>
                    <a:gd name="connsiteX14" fmla="*/ 163013 w 163012"/>
                    <a:gd name="connsiteY14" fmla="*/ 0 h 2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12" h="221337">
                      <a:moveTo>
                        <a:pt x="163013" y="0"/>
                      </a:moveTo>
                      <a:lnTo>
                        <a:pt x="143052" y="0"/>
                      </a:lnTo>
                      <a:cubicBezTo>
                        <a:pt x="143052" y="0"/>
                        <a:pt x="158207" y="58404"/>
                        <a:pt x="26617" y="83170"/>
                      </a:cubicBezTo>
                      <a:lnTo>
                        <a:pt x="26614" y="83170"/>
                      </a:lnTo>
                      <a:lnTo>
                        <a:pt x="26614" y="83170"/>
                      </a:lnTo>
                      <a:cubicBezTo>
                        <a:pt x="11915" y="83170"/>
                        <a:pt x="0" y="95085"/>
                        <a:pt x="0" y="109784"/>
                      </a:cubicBezTo>
                      <a:cubicBezTo>
                        <a:pt x="0" y="124483"/>
                        <a:pt x="11915" y="136399"/>
                        <a:pt x="26614" y="136399"/>
                      </a:cubicBezTo>
                      <a:lnTo>
                        <a:pt x="26614" y="145270"/>
                      </a:lnTo>
                      <a:cubicBezTo>
                        <a:pt x="26614" y="166758"/>
                        <a:pt x="39535" y="186140"/>
                        <a:pt x="59370" y="194405"/>
                      </a:cubicBezTo>
                      <a:lnTo>
                        <a:pt x="116691" y="218289"/>
                      </a:lnTo>
                      <a:cubicBezTo>
                        <a:pt x="119496" y="219457"/>
                        <a:pt x="122359" y="220464"/>
                        <a:pt x="125259" y="221337"/>
                      </a:cubicBezTo>
                      <a:cubicBezTo>
                        <a:pt x="99927" y="202806"/>
                        <a:pt x="83064" y="186605"/>
                        <a:pt x="73184" y="176013"/>
                      </a:cubicBezTo>
                      <a:cubicBezTo>
                        <a:pt x="65996" y="168306"/>
                        <a:pt x="62100" y="158136"/>
                        <a:pt x="62100" y="147597"/>
                      </a:cubicBezTo>
                      <a:lnTo>
                        <a:pt x="62100" y="98015"/>
                      </a:lnTo>
                      <a:cubicBezTo>
                        <a:pt x="87021" y="89317"/>
                        <a:pt x="163013" y="58219"/>
                        <a:pt x="163013" y="0"/>
                      </a:cubicBezTo>
                      <a:close/>
                    </a:path>
                  </a:pathLst>
                </a:custGeom>
                <a:solidFill>
                  <a:srgbClr val="FFD7A3"/>
                </a:solidFill>
                <a:ln w="1109" cap="flat">
                  <a:noFill/>
                  <a:prstDash val="solid"/>
                  <a:miter/>
                </a:ln>
              </p:spPr>
              <p:txBody>
                <a:bodyPr rtlCol="0" anchor="ctr"/>
                <a:lstStyle/>
                <a:p>
                  <a:endParaRPr lang="en-US"/>
                </a:p>
              </p:txBody>
            </p:sp>
            <p:sp>
              <p:nvSpPr>
                <p:cNvPr id="89" name="Freihandform 88">
                  <a:extLst>
                    <a:ext uri="{FF2B5EF4-FFF2-40B4-BE49-F238E27FC236}">
                      <a16:creationId xmlns:a16="http://schemas.microsoft.com/office/drawing/2014/main" id="{BB718921-5731-253D-4F6D-06EA1ADD5C19}"/>
                    </a:ext>
                  </a:extLst>
                </p:cNvPr>
                <p:cNvSpPr/>
                <p:nvPr/>
              </p:nvSpPr>
              <p:spPr>
                <a:xfrm>
                  <a:off x="2437174" y="990992"/>
                  <a:ext cx="35485" cy="17742"/>
                </a:xfrm>
                <a:custGeom>
                  <a:avLst/>
                  <a:gdLst>
                    <a:gd name="connsiteX0" fmla="*/ 26614 w 35485"/>
                    <a:gd name="connsiteY0" fmla="*/ 17743 h 17742"/>
                    <a:gd name="connsiteX1" fmla="*/ 8871 w 35485"/>
                    <a:gd name="connsiteY1" fmla="*/ 17743 h 17742"/>
                    <a:gd name="connsiteX2" fmla="*/ 0 w 35485"/>
                    <a:gd name="connsiteY2" fmla="*/ 8871 h 17742"/>
                    <a:gd name="connsiteX3" fmla="*/ 0 w 35485"/>
                    <a:gd name="connsiteY3" fmla="*/ 8871 h 17742"/>
                    <a:gd name="connsiteX4" fmla="*/ 8871 w 35485"/>
                    <a:gd name="connsiteY4" fmla="*/ 0 h 17742"/>
                    <a:gd name="connsiteX5" fmla="*/ 26614 w 35485"/>
                    <a:gd name="connsiteY5" fmla="*/ 0 h 17742"/>
                    <a:gd name="connsiteX6" fmla="*/ 35486 w 35485"/>
                    <a:gd name="connsiteY6" fmla="*/ 8871 h 17742"/>
                    <a:gd name="connsiteX7" fmla="*/ 35486 w 35485"/>
                    <a:gd name="connsiteY7" fmla="*/ 8871 h 17742"/>
                    <a:gd name="connsiteX8" fmla="*/ 26614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26614" y="17743"/>
                      </a:moveTo>
                      <a:lnTo>
                        <a:pt x="8871" y="17743"/>
                      </a:lnTo>
                      <a:cubicBezTo>
                        <a:pt x="3972" y="17743"/>
                        <a:pt x="0" y="13771"/>
                        <a:pt x="0" y="8871"/>
                      </a:cubicBezTo>
                      <a:lnTo>
                        <a:pt x="0" y="8871"/>
                      </a:lnTo>
                      <a:cubicBezTo>
                        <a:pt x="0" y="3972"/>
                        <a:pt x="3972" y="0"/>
                        <a:pt x="8871" y="0"/>
                      </a:cubicBezTo>
                      <a:lnTo>
                        <a:pt x="26614" y="0"/>
                      </a:lnTo>
                      <a:cubicBezTo>
                        <a:pt x="31514" y="0"/>
                        <a:pt x="35486" y="3972"/>
                        <a:pt x="35486" y="8871"/>
                      </a:cubicBezTo>
                      <a:lnTo>
                        <a:pt x="35486" y="8871"/>
                      </a:lnTo>
                      <a:cubicBezTo>
                        <a:pt x="35486" y="13772"/>
                        <a:pt x="31514" y="17743"/>
                        <a:pt x="26614" y="17743"/>
                      </a:cubicBezTo>
                      <a:close/>
                    </a:path>
                  </a:pathLst>
                </a:custGeom>
                <a:solidFill>
                  <a:schemeClr val="accent6"/>
                </a:solidFill>
                <a:ln w="1109" cap="flat">
                  <a:noFill/>
                  <a:prstDash val="solid"/>
                  <a:miter/>
                </a:ln>
              </p:spPr>
              <p:txBody>
                <a:bodyPr rtlCol="0" anchor="ctr"/>
                <a:lstStyle/>
                <a:p>
                  <a:endParaRPr lang="en-US"/>
                </a:p>
              </p:txBody>
            </p:sp>
            <p:sp>
              <p:nvSpPr>
                <p:cNvPr id="90" name="Freihandform 89">
                  <a:extLst>
                    <a:ext uri="{FF2B5EF4-FFF2-40B4-BE49-F238E27FC236}">
                      <a16:creationId xmlns:a16="http://schemas.microsoft.com/office/drawing/2014/main" id="{BF5C8E0C-2C25-F639-A8CD-8D84113AC296}"/>
                    </a:ext>
                  </a:extLst>
                </p:cNvPr>
                <p:cNvSpPr/>
                <p:nvPr/>
              </p:nvSpPr>
              <p:spPr>
                <a:xfrm>
                  <a:off x="2441177" y="1008735"/>
                  <a:ext cx="27480" cy="62100"/>
                </a:xfrm>
                <a:custGeom>
                  <a:avLst/>
                  <a:gdLst>
                    <a:gd name="connsiteX0" fmla="*/ 22612 w 27480"/>
                    <a:gd name="connsiteY0" fmla="*/ 0 h 62100"/>
                    <a:gd name="connsiteX1" fmla="*/ 13740 w 27480"/>
                    <a:gd name="connsiteY1" fmla="*/ 62100 h 62100"/>
                    <a:gd name="connsiteX2" fmla="*/ 4869 w 27480"/>
                    <a:gd name="connsiteY2" fmla="*/ 0 h 62100"/>
                  </a:gdLst>
                  <a:ahLst/>
                  <a:cxnLst>
                    <a:cxn ang="0">
                      <a:pos x="connsiteX0" y="connsiteY0"/>
                    </a:cxn>
                    <a:cxn ang="0">
                      <a:pos x="connsiteX1" y="connsiteY1"/>
                    </a:cxn>
                    <a:cxn ang="0">
                      <a:pos x="connsiteX2" y="connsiteY2"/>
                    </a:cxn>
                  </a:cxnLst>
                  <a:rect l="l" t="t" r="r" b="b"/>
                  <a:pathLst>
                    <a:path w="27480" h="62100">
                      <a:moveTo>
                        <a:pt x="22612" y="0"/>
                      </a:moveTo>
                      <a:cubicBezTo>
                        <a:pt x="22612" y="0"/>
                        <a:pt x="38137" y="26614"/>
                        <a:pt x="13740" y="62100"/>
                      </a:cubicBezTo>
                      <a:cubicBezTo>
                        <a:pt x="-10656" y="26614"/>
                        <a:pt x="4869" y="0"/>
                        <a:pt x="4869" y="0"/>
                      </a:cubicBezTo>
                    </a:path>
                  </a:pathLst>
                </a:custGeom>
                <a:solidFill>
                  <a:srgbClr val="F6B45E"/>
                </a:solidFill>
                <a:ln w="1109" cap="flat">
                  <a:noFill/>
                  <a:prstDash val="solid"/>
                  <a:miter/>
                </a:ln>
              </p:spPr>
              <p:txBody>
                <a:bodyPr rtlCol="0" anchor="ctr"/>
                <a:lstStyle/>
                <a:p>
                  <a:endParaRPr lang="en-US"/>
                </a:p>
              </p:txBody>
            </p:sp>
            <p:sp>
              <p:nvSpPr>
                <p:cNvPr id="91" name="Freihandform 90">
                  <a:extLst>
                    <a:ext uri="{FF2B5EF4-FFF2-40B4-BE49-F238E27FC236}">
                      <a16:creationId xmlns:a16="http://schemas.microsoft.com/office/drawing/2014/main" id="{1E6D2E1B-756F-7DD8-E847-CED38ED643EE}"/>
                    </a:ext>
                  </a:extLst>
                </p:cNvPr>
                <p:cNvSpPr/>
                <p:nvPr/>
              </p:nvSpPr>
              <p:spPr>
                <a:xfrm>
                  <a:off x="2685566" y="990992"/>
                  <a:ext cx="35485" cy="17742"/>
                </a:xfrm>
                <a:custGeom>
                  <a:avLst/>
                  <a:gdLst>
                    <a:gd name="connsiteX0" fmla="*/ 8871 w 35485"/>
                    <a:gd name="connsiteY0" fmla="*/ 17743 h 17742"/>
                    <a:gd name="connsiteX1" fmla="*/ 26614 w 35485"/>
                    <a:gd name="connsiteY1" fmla="*/ 17743 h 17742"/>
                    <a:gd name="connsiteX2" fmla="*/ 35486 w 35485"/>
                    <a:gd name="connsiteY2" fmla="*/ 8871 h 17742"/>
                    <a:gd name="connsiteX3" fmla="*/ 35486 w 35485"/>
                    <a:gd name="connsiteY3" fmla="*/ 8871 h 17742"/>
                    <a:gd name="connsiteX4" fmla="*/ 26614 w 35485"/>
                    <a:gd name="connsiteY4" fmla="*/ 0 h 17742"/>
                    <a:gd name="connsiteX5" fmla="*/ 8871 w 35485"/>
                    <a:gd name="connsiteY5" fmla="*/ 0 h 17742"/>
                    <a:gd name="connsiteX6" fmla="*/ 0 w 35485"/>
                    <a:gd name="connsiteY6" fmla="*/ 8871 h 17742"/>
                    <a:gd name="connsiteX7" fmla="*/ 0 w 35485"/>
                    <a:gd name="connsiteY7" fmla="*/ 8871 h 17742"/>
                    <a:gd name="connsiteX8" fmla="*/ 8871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8871" y="17743"/>
                      </a:moveTo>
                      <a:lnTo>
                        <a:pt x="26614" y="17743"/>
                      </a:lnTo>
                      <a:cubicBezTo>
                        <a:pt x="31514" y="17743"/>
                        <a:pt x="35486" y="13771"/>
                        <a:pt x="35486" y="8871"/>
                      </a:cubicBezTo>
                      <a:lnTo>
                        <a:pt x="35486" y="8871"/>
                      </a:lnTo>
                      <a:cubicBezTo>
                        <a:pt x="35486" y="3972"/>
                        <a:pt x="31514" y="0"/>
                        <a:pt x="26614" y="0"/>
                      </a:cubicBezTo>
                      <a:lnTo>
                        <a:pt x="8871" y="0"/>
                      </a:lnTo>
                      <a:cubicBezTo>
                        <a:pt x="3972" y="0"/>
                        <a:pt x="0" y="3972"/>
                        <a:pt x="0" y="8871"/>
                      </a:cubicBezTo>
                      <a:lnTo>
                        <a:pt x="0" y="8871"/>
                      </a:lnTo>
                      <a:cubicBezTo>
                        <a:pt x="0" y="13772"/>
                        <a:pt x="3972" y="17743"/>
                        <a:pt x="8871" y="17743"/>
                      </a:cubicBezTo>
                      <a:close/>
                    </a:path>
                  </a:pathLst>
                </a:custGeom>
                <a:solidFill>
                  <a:schemeClr val="accent6"/>
                </a:solidFill>
                <a:ln w="1109" cap="flat">
                  <a:noFill/>
                  <a:prstDash val="solid"/>
                  <a:miter/>
                </a:ln>
              </p:spPr>
              <p:txBody>
                <a:bodyPr rtlCol="0" anchor="ctr"/>
                <a:lstStyle/>
                <a:p>
                  <a:endParaRPr lang="en-US"/>
                </a:p>
              </p:txBody>
            </p:sp>
            <p:sp>
              <p:nvSpPr>
                <p:cNvPr id="92" name="Freihandform 91">
                  <a:extLst>
                    <a:ext uri="{FF2B5EF4-FFF2-40B4-BE49-F238E27FC236}">
                      <a16:creationId xmlns:a16="http://schemas.microsoft.com/office/drawing/2014/main" id="{0701BB9A-E60A-E09D-84BB-864B6926B553}"/>
                    </a:ext>
                  </a:extLst>
                </p:cNvPr>
                <p:cNvSpPr/>
                <p:nvPr/>
              </p:nvSpPr>
              <p:spPr>
                <a:xfrm>
                  <a:off x="2689569" y="1008735"/>
                  <a:ext cx="27480" cy="62100"/>
                </a:xfrm>
                <a:custGeom>
                  <a:avLst/>
                  <a:gdLst>
                    <a:gd name="connsiteX0" fmla="*/ 4869 w 27480"/>
                    <a:gd name="connsiteY0" fmla="*/ 0 h 62100"/>
                    <a:gd name="connsiteX1" fmla="*/ 13740 w 27480"/>
                    <a:gd name="connsiteY1" fmla="*/ 62100 h 62100"/>
                    <a:gd name="connsiteX2" fmla="*/ 22612 w 27480"/>
                    <a:gd name="connsiteY2" fmla="*/ 0 h 62100"/>
                  </a:gdLst>
                  <a:ahLst/>
                  <a:cxnLst>
                    <a:cxn ang="0">
                      <a:pos x="connsiteX0" y="connsiteY0"/>
                    </a:cxn>
                    <a:cxn ang="0">
                      <a:pos x="connsiteX1" y="connsiteY1"/>
                    </a:cxn>
                    <a:cxn ang="0">
                      <a:pos x="connsiteX2" y="connsiteY2"/>
                    </a:cxn>
                  </a:cxnLst>
                  <a:rect l="l" t="t" r="r" b="b"/>
                  <a:pathLst>
                    <a:path w="27480" h="62100">
                      <a:moveTo>
                        <a:pt x="4869" y="0"/>
                      </a:moveTo>
                      <a:cubicBezTo>
                        <a:pt x="4869" y="0"/>
                        <a:pt x="-10656" y="26614"/>
                        <a:pt x="13740" y="62100"/>
                      </a:cubicBezTo>
                      <a:cubicBezTo>
                        <a:pt x="38137" y="26614"/>
                        <a:pt x="22612" y="0"/>
                        <a:pt x="22612" y="0"/>
                      </a:cubicBezTo>
                    </a:path>
                  </a:pathLst>
                </a:custGeom>
                <a:solidFill>
                  <a:srgbClr val="FFC85C"/>
                </a:solidFill>
                <a:ln w="1109" cap="flat">
                  <a:noFill/>
                  <a:prstDash val="solid"/>
                  <a:miter/>
                </a:ln>
              </p:spPr>
              <p:txBody>
                <a:bodyPr rtlCol="0" anchor="ctr"/>
                <a:lstStyle/>
                <a:p>
                  <a:endParaRPr lang="en-US"/>
                </a:p>
              </p:txBody>
            </p:sp>
            <p:sp>
              <p:nvSpPr>
                <p:cNvPr id="93" name="Freihandform 92">
                  <a:extLst>
                    <a:ext uri="{FF2B5EF4-FFF2-40B4-BE49-F238E27FC236}">
                      <a16:creationId xmlns:a16="http://schemas.microsoft.com/office/drawing/2014/main" id="{55E576B8-4EB9-73FC-85F2-4F0981153C86}"/>
                    </a:ext>
                  </a:extLst>
                </p:cNvPr>
                <p:cNvSpPr/>
                <p:nvPr/>
              </p:nvSpPr>
              <p:spPr>
                <a:xfrm>
                  <a:off x="2450307" y="826870"/>
                  <a:ext cx="257622" cy="70971"/>
                </a:xfrm>
                <a:custGeom>
                  <a:avLst/>
                  <a:gdLst>
                    <a:gd name="connsiteX0" fmla="*/ 253187 w 257622"/>
                    <a:gd name="connsiteY0" fmla="*/ 4397 h 70971"/>
                    <a:gd name="connsiteX1" fmla="*/ 207925 w 257622"/>
                    <a:gd name="connsiteY1" fmla="*/ 4397 h 70971"/>
                    <a:gd name="connsiteX2" fmla="*/ 207838 w 257622"/>
                    <a:gd name="connsiteY2" fmla="*/ 4406 h 70971"/>
                    <a:gd name="connsiteX3" fmla="*/ 190736 w 257622"/>
                    <a:gd name="connsiteY3" fmla="*/ 0 h 70971"/>
                    <a:gd name="connsiteX4" fmla="*/ 156487 w 257622"/>
                    <a:gd name="connsiteY4" fmla="*/ 26215 h 70971"/>
                    <a:gd name="connsiteX5" fmla="*/ 128636 w 257622"/>
                    <a:gd name="connsiteY5" fmla="*/ 8871 h 70971"/>
                    <a:gd name="connsiteX6" fmla="*/ 100785 w 257622"/>
                    <a:gd name="connsiteY6" fmla="*/ 26215 h 70971"/>
                    <a:gd name="connsiteX7" fmla="*/ 66536 w 257622"/>
                    <a:gd name="connsiteY7" fmla="*/ 0 h 70971"/>
                    <a:gd name="connsiteX8" fmla="*/ 49448 w 257622"/>
                    <a:gd name="connsiteY8" fmla="*/ 4397 h 70971"/>
                    <a:gd name="connsiteX9" fmla="*/ 4436 w 257622"/>
                    <a:gd name="connsiteY9" fmla="*/ 4397 h 70971"/>
                    <a:gd name="connsiteX10" fmla="*/ 0 w 257622"/>
                    <a:gd name="connsiteY10" fmla="*/ 8833 h 70971"/>
                    <a:gd name="connsiteX11" fmla="*/ 4436 w 257622"/>
                    <a:gd name="connsiteY11" fmla="*/ 13268 h 70971"/>
                    <a:gd name="connsiteX12" fmla="*/ 38895 w 257622"/>
                    <a:gd name="connsiteY12" fmla="*/ 13268 h 70971"/>
                    <a:gd name="connsiteX13" fmla="*/ 31050 w 257622"/>
                    <a:gd name="connsiteY13" fmla="*/ 35486 h 70971"/>
                    <a:gd name="connsiteX14" fmla="*/ 66536 w 257622"/>
                    <a:gd name="connsiteY14" fmla="*/ 70972 h 70971"/>
                    <a:gd name="connsiteX15" fmla="*/ 100934 w 257622"/>
                    <a:gd name="connsiteY15" fmla="*/ 44208 h 70971"/>
                    <a:gd name="connsiteX16" fmla="*/ 102022 w 257622"/>
                    <a:gd name="connsiteY16" fmla="*/ 44357 h 70971"/>
                    <a:gd name="connsiteX17" fmla="*/ 106457 w 257622"/>
                    <a:gd name="connsiteY17" fmla="*/ 39922 h 70971"/>
                    <a:gd name="connsiteX18" fmla="*/ 128636 w 257622"/>
                    <a:gd name="connsiteY18" fmla="*/ 17743 h 70971"/>
                    <a:gd name="connsiteX19" fmla="*/ 150815 w 257622"/>
                    <a:gd name="connsiteY19" fmla="*/ 39922 h 70971"/>
                    <a:gd name="connsiteX20" fmla="*/ 155250 w 257622"/>
                    <a:gd name="connsiteY20" fmla="*/ 44357 h 70971"/>
                    <a:gd name="connsiteX21" fmla="*/ 156338 w 257622"/>
                    <a:gd name="connsiteY21" fmla="*/ 44208 h 70971"/>
                    <a:gd name="connsiteX22" fmla="*/ 190735 w 257622"/>
                    <a:gd name="connsiteY22" fmla="*/ 70972 h 70971"/>
                    <a:gd name="connsiteX23" fmla="*/ 226221 w 257622"/>
                    <a:gd name="connsiteY23" fmla="*/ 35486 h 70971"/>
                    <a:gd name="connsiteX24" fmla="*/ 218376 w 257622"/>
                    <a:gd name="connsiteY24" fmla="*/ 13268 h 70971"/>
                    <a:gd name="connsiteX25" fmla="*/ 253187 w 257622"/>
                    <a:gd name="connsiteY25" fmla="*/ 13268 h 70971"/>
                    <a:gd name="connsiteX26" fmla="*/ 257622 w 257622"/>
                    <a:gd name="connsiteY26" fmla="*/ 8833 h 70971"/>
                    <a:gd name="connsiteX27" fmla="*/ 253187 w 257622"/>
                    <a:gd name="connsiteY27" fmla="*/ 4397 h 70971"/>
                    <a:gd name="connsiteX28" fmla="*/ 66535 w 257622"/>
                    <a:gd name="connsiteY28" fmla="*/ 62100 h 70971"/>
                    <a:gd name="connsiteX29" fmla="*/ 39920 w 257622"/>
                    <a:gd name="connsiteY29" fmla="*/ 35486 h 70971"/>
                    <a:gd name="connsiteX30" fmla="*/ 66535 w 257622"/>
                    <a:gd name="connsiteY30" fmla="*/ 8871 h 70971"/>
                    <a:gd name="connsiteX31" fmla="*/ 93149 w 257622"/>
                    <a:gd name="connsiteY31" fmla="*/ 35486 h 70971"/>
                    <a:gd name="connsiteX32" fmla="*/ 66535 w 257622"/>
                    <a:gd name="connsiteY32" fmla="*/ 62100 h 70971"/>
                    <a:gd name="connsiteX33" fmla="*/ 190735 w 257622"/>
                    <a:gd name="connsiteY33" fmla="*/ 62100 h 70971"/>
                    <a:gd name="connsiteX34" fmla="*/ 164121 w 257622"/>
                    <a:gd name="connsiteY34" fmla="*/ 35486 h 70971"/>
                    <a:gd name="connsiteX35" fmla="*/ 190735 w 257622"/>
                    <a:gd name="connsiteY35" fmla="*/ 8871 h 70971"/>
                    <a:gd name="connsiteX36" fmla="*/ 217349 w 257622"/>
                    <a:gd name="connsiteY36" fmla="*/ 35486 h 70971"/>
                    <a:gd name="connsiteX37" fmla="*/ 190735 w 257622"/>
                    <a:gd name="connsiteY37" fmla="*/ 62100 h 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7622" h="70971">
                      <a:moveTo>
                        <a:pt x="253187" y="4397"/>
                      </a:moveTo>
                      <a:lnTo>
                        <a:pt x="207925" y="4397"/>
                      </a:lnTo>
                      <a:cubicBezTo>
                        <a:pt x="207895" y="4397"/>
                        <a:pt x="207868" y="4405"/>
                        <a:pt x="207838" y="4406"/>
                      </a:cubicBezTo>
                      <a:cubicBezTo>
                        <a:pt x="202762" y="1601"/>
                        <a:pt x="196933" y="0"/>
                        <a:pt x="190736" y="0"/>
                      </a:cubicBezTo>
                      <a:cubicBezTo>
                        <a:pt x="174377" y="0"/>
                        <a:pt x="160574" y="11131"/>
                        <a:pt x="156487" y="26215"/>
                      </a:cubicBezTo>
                      <a:cubicBezTo>
                        <a:pt x="151415" y="15951"/>
                        <a:pt x="140838" y="8871"/>
                        <a:pt x="128636" y="8871"/>
                      </a:cubicBezTo>
                      <a:cubicBezTo>
                        <a:pt x="116434" y="8871"/>
                        <a:pt x="105857" y="15951"/>
                        <a:pt x="100785" y="26215"/>
                      </a:cubicBezTo>
                      <a:cubicBezTo>
                        <a:pt x="96698" y="11131"/>
                        <a:pt x="82895" y="0"/>
                        <a:pt x="66536" y="0"/>
                      </a:cubicBezTo>
                      <a:cubicBezTo>
                        <a:pt x="60345" y="0"/>
                        <a:pt x="54521" y="1598"/>
                        <a:pt x="49448" y="4397"/>
                      </a:cubicBezTo>
                      <a:lnTo>
                        <a:pt x="4436" y="4397"/>
                      </a:lnTo>
                      <a:cubicBezTo>
                        <a:pt x="1984" y="4397"/>
                        <a:pt x="0" y="6381"/>
                        <a:pt x="0" y="8833"/>
                      </a:cubicBezTo>
                      <a:cubicBezTo>
                        <a:pt x="0" y="11284"/>
                        <a:pt x="1984" y="13268"/>
                        <a:pt x="4436" y="13268"/>
                      </a:cubicBezTo>
                      <a:lnTo>
                        <a:pt x="38895" y="13268"/>
                      </a:lnTo>
                      <a:cubicBezTo>
                        <a:pt x="33993" y="19354"/>
                        <a:pt x="31050" y="27081"/>
                        <a:pt x="31050" y="35486"/>
                      </a:cubicBezTo>
                      <a:cubicBezTo>
                        <a:pt x="31050" y="55053"/>
                        <a:pt x="46970" y="70972"/>
                        <a:pt x="66536" y="70972"/>
                      </a:cubicBezTo>
                      <a:cubicBezTo>
                        <a:pt x="83093" y="70972"/>
                        <a:pt x="97037" y="59571"/>
                        <a:pt x="100934" y="44208"/>
                      </a:cubicBezTo>
                      <a:cubicBezTo>
                        <a:pt x="101283" y="44296"/>
                        <a:pt x="101644" y="44357"/>
                        <a:pt x="102022" y="44357"/>
                      </a:cubicBezTo>
                      <a:cubicBezTo>
                        <a:pt x="104474" y="44357"/>
                        <a:pt x="106457" y="42373"/>
                        <a:pt x="106457" y="39922"/>
                      </a:cubicBezTo>
                      <a:cubicBezTo>
                        <a:pt x="106457" y="27693"/>
                        <a:pt x="116408" y="17743"/>
                        <a:pt x="128636" y="17743"/>
                      </a:cubicBezTo>
                      <a:cubicBezTo>
                        <a:pt x="140864" y="17743"/>
                        <a:pt x="150815" y="27693"/>
                        <a:pt x="150815" y="39922"/>
                      </a:cubicBezTo>
                      <a:cubicBezTo>
                        <a:pt x="150815" y="42373"/>
                        <a:pt x="152799" y="44357"/>
                        <a:pt x="155250" y="44357"/>
                      </a:cubicBezTo>
                      <a:cubicBezTo>
                        <a:pt x="155627" y="44357"/>
                        <a:pt x="155988" y="44296"/>
                        <a:pt x="156338" y="44208"/>
                      </a:cubicBezTo>
                      <a:cubicBezTo>
                        <a:pt x="160234" y="59571"/>
                        <a:pt x="174178" y="70972"/>
                        <a:pt x="190735" y="70972"/>
                      </a:cubicBezTo>
                      <a:cubicBezTo>
                        <a:pt x="210302" y="70972"/>
                        <a:pt x="226221" y="55053"/>
                        <a:pt x="226221" y="35486"/>
                      </a:cubicBezTo>
                      <a:cubicBezTo>
                        <a:pt x="226221" y="27081"/>
                        <a:pt x="223278" y="19354"/>
                        <a:pt x="218376" y="13268"/>
                      </a:cubicBezTo>
                      <a:lnTo>
                        <a:pt x="253187" y="13268"/>
                      </a:lnTo>
                      <a:cubicBezTo>
                        <a:pt x="255639" y="13268"/>
                        <a:pt x="257622" y="11284"/>
                        <a:pt x="257622" y="8833"/>
                      </a:cubicBezTo>
                      <a:cubicBezTo>
                        <a:pt x="257622" y="6381"/>
                        <a:pt x="255639" y="4397"/>
                        <a:pt x="253187" y="4397"/>
                      </a:cubicBezTo>
                      <a:close/>
                      <a:moveTo>
                        <a:pt x="66535" y="62100"/>
                      </a:moveTo>
                      <a:cubicBezTo>
                        <a:pt x="51859" y="62100"/>
                        <a:pt x="39920" y="50161"/>
                        <a:pt x="39920" y="35486"/>
                      </a:cubicBezTo>
                      <a:cubicBezTo>
                        <a:pt x="39920" y="20810"/>
                        <a:pt x="51859" y="8871"/>
                        <a:pt x="66535" y="8871"/>
                      </a:cubicBezTo>
                      <a:cubicBezTo>
                        <a:pt x="81210" y="8871"/>
                        <a:pt x="93149" y="20810"/>
                        <a:pt x="93149" y="35486"/>
                      </a:cubicBezTo>
                      <a:cubicBezTo>
                        <a:pt x="93149" y="50161"/>
                        <a:pt x="81210" y="62100"/>
                        <a:pt x="66535" y="62100"/>
                      </a:cubicBezTo>
                      <a:close/>
                      <a:moveTo>
                        <a:pt x="190735" y="62100"/>
                      </a:moveTo>
                      <a:cubicBezTo>
                        <a:pt x="176059" y="62100"/>
                        <a:pt x="164121" y="50161"/>
                        <a:pt x="164121" y="35486"/>
                      </a:cubicBezTo>
                      <a:cubicBezTo>
                        <a:pt x="164121" y="20810"/>
                        <a:pt x="176059" y="8871"/>
                        <a:pt x="190735" y="8871"/>
                      </a:cubicBezTo>
                      <a:cubicBezTo>
                        <a:pt x="205411" y="8871"/>
                        <a:pt x="217349" y="20810"/>
                        <a:pt x="217349" y="35486"/>
                      </a:cubicBezTo>
                      <a:cubicBezTo>
                        <a:pt x="217349" y="50161"/>
                        <a:pt x="205411" y="62100"/>
                        <a:pt x="190735" y="62100"/>
                      </a:cubicBezTo>
                      <a:close/>
                    </a:path>
                  </a:pathLst>
                </a:custGeom>
                <a:solidFill>
                  <a:srgbClr val="734A3E"/>
                </a:solidFill>
                <a:ln w="1109" cap="flat">
                  <a:noFill/>
                  <a:prstDash val="solid"/>
                  <a:miter/>
                </a:ln>
              </p:spPr>
              <p:txBody>
                <a:bodyPr rtlCol="0" anchor="ctr"/>
                <a:lstStyle/>
                <a:p>
                  <a:endParaRPr lang="en-US"/>
                </a:p>
              </p:txBody>
            </p:sp>
            <p:sp>
              <p:nvSpPr>
                <p:cNvPr id="94" name="Freihandform 93">
                  <a:extLst>
                    <a:ext uri="{FF2B5EF4-FFF2-40B4-BE49-F238E27FC236}">
                      <a16:creationId xmlns:a16="http://schemas.microsoft.com/office/drawing/2014/main" id="{2A93D939-037D-A22C-BF3D-A434FF40F840}"/>
                    </a:ext>
                  </a:extLst>
                </p:cNvPr>
                <p:cNvSpPr/>
                <p:nvPr/>
              </p:nvSpPr>
              <p:spPr>
                <a:xfrm>
                  <a:off x="2428224" y="662749"/>
                  <a:ext cx="301787" cy="184143"/>
                </a:xfrm>
                <a:custGeom>
                  <a:avLst/>
                  <a:gdLst>
                    <a:gd name="connsiteX0" fmla="*/ 195251 w 301787"/>
                    <a:gd name="connsiteY0" fmla="*/ 0 h 184143"/>
                    <a:gd name="connsiteX1" fmla="*/ 150894 w 301787"/>
                    <a:gd name="connsiteY1" fmla="*/ 8871 h 184143"/>
                    <a:gd name="connsiteX2" fmla="*/ 106536 w 301787"/>
                    <a:gd name="connsiteY2" fmla="*/ 0 h 184143"/>
                    <a:gd name="connsiteX3" fmla="*/ 8950 w 301787"/>
                    <a:gd name="connsiteY3" fmla="*/ 184144 h 184143"/>
                    <a:gd name="connsiteX4" fmla="*/ 150894 w 301787"/>
                    <a:gd name="connsiteY4" fmla="*/ 97586 h 184143"/>
                    <a:gd name="connsiteX5" fmla="*/ 292837 w 301787"/>
                    <a:gd name="connsiteY5" fmla="*/ 184144 h 184143"/>
                    <a:gd name="connsiteX6" fmla="*/ 195251 w 301787"/>
                    <a:gd name="connsiteY6" fmla="*/ 0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787" h="184143">
                      <a:moveTo>
                        <a:pt x="195251" y="0"/>
                      </a:moveTo>
                      <a:cubicBezTo>
                        <a:pt x="166419" y="0"/>
                        <a:pt x="150894" y="8871"/>
                        <a:pt x="150894" y="8871"/>
                      </a:cubicBezTo>
                      <a:cubicBezTo>
                        <a:pt x="150894" y="8871"/>
                        <a:pt x="135368" y="0"/>
                        <a:pt x="106536" y="0"/>
                      </a:cubicBezTo>
                      <a:cubicBezTo>
                        <a:pt x="77704" y="0"/>
                        <a:pt x="-31711" y="55508"/>
                        <a:pt x="8950" y="184144"/>
                      </a:cubicBezTo>
                      <a:cubicBezTo>
                        <a:pt x="8950" y="184144"/>
                        <a:pt x="150894" y="158946"/>
                        <a:pt x="150894" y="97586"/>
                      </a:cubicBezTo>
                      <a:cubicBezTo>
                        <a:pt x="150894" y="158946"/>
                        <a:pt x="292837" y="184144"/>
                        <a:pt x="292837" y="184144"/>
                      </a:cubicBezTo>
                      <a:cubicBezTo>
                        <a:pt x="333498" y="55508"/>
                        <a:pt x="224083" y="0"/>
                        <a:pt x="195251" y="0"/>
                      </a:cubicBezTo>
                      <a:close/>
                    </a:path>
                  </a:pathLst>
                </a:custGeom>
                <a:solidFill>
                  <a:srgbClr val="FFC85C"/>
                </a:solidFill>
                <a:ln w="1109" cap="flat">
                  <a:noFill/>
                  <a:prstDash val="solid"/>
                  <a:miter/>
                </a:ln>
              </p:spPr>
              <p:txBody>
                <a:bodyPr rtlCol="0" anchor="ctr"/>
                <a:lstStyle/>
                <a:p>
                  <a:endParaRPr lang="en-US"/>
                </a:p>
              </p:txBody>
            </p:sp>
            <p:sp>
              <p:nvSpPr>
                <p:cNvPr id="95" name="Freihandform 94">
                  <a:extLst>
                    <a:ext uri="{FF2B5EF4-FFF2-40B4-BE49-F238E27FC236}">
                      <a16:creationId xmlns:a16="http://schemas.microsoft.com/office/drawing/2014/main" id="{9FF3850D-9A65-A711-9ADB-F5448BCC5C85}"/>
                    </a:ext>
                  </a:extLst>
                </p:cNvPr>
                <p:cNvSpPr/>
                <p:nvPr/>
              </p:nvSpPr>
              <p:spPr>
                <a:xfrm>
                  <a:off x="2428224" y="662749"/>
                  <a:ext cx="150893" cy="184143"/>
                </a:xfrm>
                <a:custGeom>
                  <a:avLst/>
                  <a:gdLst>
                    <a:gd name="connsiteX0" fmla="*/ 150893 w 150893"/>
                    <a:gd name="connsiteY0" fmla="*/ 8876 h 184143"/>
                    <a:gd name="connsiteX1" fmla="*/ 150893 w 150893"/>
                    <a:gd name="connsiteY1" fmla="*/ 8871 h 184143"/>
                    <a:gd name="connsiteX2" fmla="*/ 106536 w 150893"/>
                    <a:gd name="connsiteY2" fmla="*/ 0 h 184143"/>
                    <a:gd name="connsiteX3" fmla="*/ 8950 w 150893"/>
                    <a:gd name="connsiteY3" fmla="*/ 184144 h 184143"/>
                    <a:gd name="connsiteX4" fmla="*/ 48528 w 150893"/>
                    <a:gd name="connsiteY4" fmla="*/ 174529 h 184143"/>
                    <a:gd name="connsiteX5" fmla="*/ 150893 w 150893"/>
                    <a:gd name="connsiteY5" fmla="*/ 8876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3" h="184143">
                      <a:moveTo>
                        <a:pt x="150893" y="8876"/>
                      </a:moveTo>
                      <a:lnTo>
                        <a:pt x="150893" y="8871"/>
                      </a:lnTo>
                      <a:cubicBezTo>
                        <a:pt x="150893" y="8871"/>
                        <a:pt x="135368" y="0"/>
                        <a:pt x="106536" y="0"/>
                      </a:cubicBezTo>
                      <a:cubicBezTo>
                        <a:pt x="77704" y="0"/>
                        <a:pt x="-31710" y="55508"/>
                        <a:pt x="8950" y="184144"/>
                      </a:cubicBezTo>
                      <a:cubicBezTo>
                        <a:pt x="8950" y="184144"/>
                        <a:pt x="26133" y="181086"/>
                        <a:pt x="48528" y="174529"/>
                      </a:cubicBezTo>
                      <a:cubicBezTo>
                        <a:pt x="23464" y="59181"/>
                        <a:pt x="123383" y="8965"/>
                        <a:pt x="150893" y="8876"/>
                      </a:cubicBezTo>
                      <a:close/>
                    </a:path>
                  </a:pathLst>
                </a:custGeom>
                <a:solidFill>
                  <a:srgbClr val="F6B45E"/>
                </a:solidFill>
                <a:ln w="1109"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80985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guide id="3" orient="horz" pos="232" userDrawn="1">
          <p15:clr>
            <a:srgbClr val="FBAE40"/>
          </p15:clr>
        </p15:guide>
        <p15:guide id="4" orient="horz" pos="4088" userDrawn="1">
          <p15:clr>
            <a:srgbClr val="FBAE40"/>
          </p15:clr>
        </p15:guide>
        <p15:guide id="5" pos="7446" userDrawn="1">
          <p15:clr>
            <a:srgbClr val="FBAE40"/>
          </p15:clr>
        </p15:guide>
        <p15:guide id="6" pos="234" userDrawn="1">
          <p15:clr>
            <a:srgbClr val="FBAE40"/>
          </p15:clr>
        </p15:guide>
        <p15:guide id="7" pos="3727" userDrawn="1">
          <p15:clr>
            <a:srgbClr val="FBAE40"/>
          </p15:clr>
        </p15:guide>
        <p15:guide id="8" pos="3953" userDrawn="1">
          <p15:clr>
            <a:srgbClr val="FBAE40"/>
          </p15:clr>
        </p15:guide>
        <p15:guide id="9" orient="horz" pos="79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ihandform 1">
            <a:extLst>
              <a:ext uri="{FF2B5EF4-FFF2-40B4-BE49-F238E27FC236}">
                <a16:creationId xmlns:a16="http://schemas.microsoft.com/office/drawing/2014/main" id="{CD97419A-FEFE-E0C4-CD4D-9D361E227BF8}"/>
              </a:ext>
            </a:extLst>
          </p:cNvPr>
          <p:cNvSpPr/>
          <p:nvPr userDrawn="1"/>
        </p:nvSpPr>
        <p:spPr>
          <a:xfrm>
            <a:off x="11593127" y="6306450"/>
            <a:ext cx="601638" cy="551551"/>
          </a:xfrm>
          <a:custGeom>
            <a:avLst/>
            <a:gdLst>
              <a:gd name="connsiteX0" fmla="*/ 556330 w 556330"/>
              <a:gd name="connsiteY0" fmla="*/ 0 h 510015"/>
              <a:gd name="connsiteX1" fmla="*/ 556330 w 556330"/>
              <a:gd name="connsiteY1" fmla="*/ 510015 h 510015"/>
              <a:gd name="connsiteX2" fmla="*/ 0 w 556330"/>
              <a:gd name="connsiteY2" fmla="*/ 510015 h 510015"/>
              <a:gd name="connsiteX3" fmla="*/ 30307 w 556330"/>
              <a:gd name="connsiteY3" fmla="*/ 443750 h 510015"/>
              <a:gd name="connsiteX4" fmla="*/ 495700 w 556330"/>
              <a:gd name="connsiteY4" fmla="*/ 22003 h 5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30" h="510015">
                <a:moveTo>
                  <a:pt x="556330" y="0"/>
                </a:moveTo>
                <a:lnTo>
                  <a:pt x="556330" y="510015"/>
                </a:lnTo>
                <a:lnTo>
                  <a:pt x="0" y="510015"/>
                </a:lnTo>
                <a:lnTo>
                  <a:pt x="30307" y="443750"/>
                </a:lnTo>
                <a:cubicBezTo>
                  <a:pt x="133629" y="256269"/>
                  <a:pt x="297564" y="106883"/>
                  <a:pt x="495700" y="2200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feld 2">
            <a:extLst>
              <a:ext uri="{FF2B5EF4-FFF2-40B4-BE49-F238E27FC236}">
                <a16:creationId xmlns:a16="http://schemas.microsoft.com/office/drawing/2014/main" id="{5622432D-E986-A9BD-15A3-EC68147C5CAE}"/>
              </a:ext>
            </a:extLst>
          </p:cNvPr>
          <p:cNvSpPr txBox="1"/>
          <p:nvPr userDrawn="1"/>
        </p:nvSpPr>
        <p:spPr>
          <a:xfrm>
            <a:off x="11827934" y="6599159"/>
            <a:ext cx="293728" cy="153888"/>
          </a:xfrm>
          <a:prstGeom prst="rect">
            <a:avLst/>
          </a:prstGeom>
          <a:noFill/>
        </p:spPr>
        <p:txBody>
          <a:bodyPr wrap="square" lIns="0" tIns="0" rIns="0" bIns="0" rtlCol="0">
            <a:spAutoFit/>
          </a:bodyPr>
          <a:lstStyle/>
          <a:p>
            <a:pPr algn="ctr"/>
            <a:fld id="{163120CE-475D-384F-86E6-0C1F7406C81D}" type="slidenum">
              <a:rPr lang="en-US" sz="1000" smtClean="0">
                <a:solidFill>
                  <a:schemeClr val="bg1"/>
                </a:solidFill>
                <a:latin typeface="Arial" panose="020B0604020202020204" pitchFamily="34" charset="0"/>
                <a:cs typeface="Arial" panose="020B0604020202020204" pitchFamily="34" charset="0"/>
              </a:rPr>
              <a:pPr algn="ctr"/>
              <a:t>‹Nr.›</a:t>
            </a:fld>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558295"/>
      </p:ext>
    </p:extLst>
  </p:cSld>
  <p:clrMap bg1="lt1" tx1="dk1" bg2="lt2" tx2="dk2" accent1="accent1" accent2="accent2" accent3="accent3" accent4="accent4" accent5="accent5" accent6="accent6" hlink="hlink" folHlink="folHlink"/>
  <p:sldLayoutIdLst>
    <p:sldLayoutId id="2147483668" r:id="rId1"/>
    <p:sldLayoutId id="2147483649" r:id="rId2"/>
    <p:sldLayoutId id="2147483669" r:id="rId3"/>
    <p:sldLayoutId id="2147483670" r:id="rId4"/>
    <p:sldLayoutId id="2147483673" r:id="rId5"/>
    <p:sldLayoutId id="2147483672" r:id="rId6"/>
    <p:sldLayoutId id="2147483671"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6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6099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66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11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06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97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34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platzhalter 93">
            <a:extLst>
              <a:ext uri="{FF2B5EF4-FFF2-40B4-BE49-F238E27FC236}">
                <a16:creationId xmlns:a16="http://schemas.microsoft.com/office/drawing/2014/main" id="{EF4B2D82-C282-64B1-A757-52BF772ADAA3}"/>
              </a:ext>
            </a:extLst>
          </p:cNvPr>
          <p:cNvSpPr>
            <a:spLocks noGrp="1" noRot="1" noMove="1" noResize="1" noEditPoints="1" noAdjustHandles="1" noChangeArrowheads="1" noChangeShapeType="1"/>
          </p:cNvSpPr>
          <p:nvPr>
            <p:ph type="body" sz="quarter" idx="10"/>
          </p:nvPr>
        </p:nvSpPr>
        <p:spPr/>
        <p:txBody>
          <a:bodyPr/>
          <a:lstStyle/>
          <a:p>
            <a:endParaRPr lang="en-US" dirty="0"/>
          </a:p>
        </p:txBody>
      </p:sp>
      <p:sp>
        <p:nvSpPr>
          <p:cNvPr id="95" name="Textplatzhalter 94">
            <a:extLst>
              <a:ext uri="{FF2B5EF4-FFF2-40B4-BE49-F238E27FC236}">
                <a16:creationId xmlns:a16="http://schemas.microsoft.com/office/drawing/2014/main" id="{1D22802A-307B-48DB-4457-32852285E72E}"/>
              </a:ext>
            </a:extLst>
          </p:cNvPr>
          <p:cNvSpPr>
            <a:spLocks noGrp="1" noRot="1" noMove="1" noResize="1" noEditPoints="1" noAdjustHandles="1" noChangeArrowheads="1" noChangeShapeType="1"/>
          </p:cNvSpPr>
          <p:nvPr>
            <p:ph type="body" sz="quarter" idx="11"/>
          </p:nvPr>
        </p:nvSpPr>
        <p:spPr/>
        <p:txBody>
          <a:bodyPr/>
          <a:lstStyle/>
          <a:p>
            <a:endParaRPr lang="en-US" dirty="0"/>
          </a:p>
        </p:txBody>
      </p:sp>
      <p:sp>
        <p:nvSpPr>
          <p:cNvPr id="96" name="Textplatzhalter 95">
            <a:extLst>
              <a:ext uri="{FF2B5EF4-FFF2-40B4-BE49-F238E27FC236}">
                <a16:creationId xmlns:a16="http://schemas.microsoft.com/office/drawing/2014/main" id="{C981356A-B152-CEF5-9C6B-A2EB5B695D74}"/>
              </a:ext>
            </a:extLst>
          </p:cNvPr>
          <p:cNvSpPr>
            <a:spLocks noGrp="1" noRot="1" noMove="1" noResize="1" noEditPoints="1" noAdjustHandles="1" noChangeArrowheads="1" noChangeShapeType="1"/>
          </p:cNvSpPr>
          <p:nvPr>
            <p:ph type="body" sz="quarter" idx="12"/>
          </p:nvPr>
        </p:nvSpPr>
        <p:spPr/>
        <p:txBody>
          <a:bodyPr/>
          <a:lstStyle/>
          <a:p>
            <a:endParaRPr lang="en-US" dirty="0"/>
          </a:p>
        </p:txBody>
      </p:sp>
      <p:sp>
        <p:nvSpPr>
          <p:cNvPr id="97" name="Textplatzhalter 96">
            <a:extLst>
              <a:ext uri="{FF2B5EF4-FFF2-40B4-BE49-F238E27FC236}">
                <a16:creationId xmlns:a16="http://schemas.microsoft.com/office/drawing/2014/main" id="{290DFE95-2D50-6D42-2F83-ED3FC6B5F281}"/>
              </a:ext>
            </a:extLst>
          </p:cNvPr>
          <p:cNvSpPr>
            <a:spLocks noGrp="1" noRot="1" noMove="1" noResize="1" noEditPoints="1" noAdjustHandles="1" noChangeArrowheads="1" noChangeShapeType="1"/>
          </p:cNvSpPr>
          <p:nvPr>
            <p:ph type="body" sz="quarter" idx="13"/>
          </p:nvPr>
        </p:nvSpPr>
        <p:spPr/>
        <p:txBody>
          <a:bodyPr/>
          <a:lstStyle/>
          <a:p>
            <a:endParaRPr lang="en-US" dirty="0"/>
          </a:p>
        </p:txBody>
      </p:sp>
      <p:sp>
        <p:nvSpPr>
          <p:cNvPr id="98" name="Textplatzhalter 97">
            <a:extLst>
              <a:ext uri="{FF2B5EF4-FFF2-40B4-BE49-F238E27FC236}">
                <a16:creationId xmlns:a16="http://schemas.microsoft.com/office/drawing/2014/main" id="{AF3CFC73-59B7-955A-5BB8-072ABFF9F71B}"/>
              </a:ext>
            </a:extLst>
          </p:cNvPr>
          <p:cNvSpPr>
            <a:spLocks noGrp="1" noRot="1" noMove="1" noResize="1" noEditPoints="1" noAdjustHandles="1" noChangeArrowheads="1" noChangeShapeType="1"/>
          </p:cNvSpPr>
          <p:nvPr>
            <p:ph type="body" sz="quarter" idx="14"/>
          </p:nvPr>
        </p:nvSpPr>
        <p:spPr/>
        <p:txBody>
          <a:bodyPr/>
          <a:lstStyle/>
          <a:p>
            <a:endParaRPr lang="en-US" dirty="0"/>
          </a:p>
        </p:txBody>
      </p:sp>
    </p:spTree>
    <p:extLst>
      <p:ext uri="{BB962C8B-B14F-4D97-AF65-F5344CB8AC3E}">
        <p14:creationId xmlns:p14="http://schemas.microsoft.com/office/powerpoint/2010/main" val="54167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platzhalter 94">
            <a:extLst>
              <a:ext uri="{FF2B5EF4-FFF2-40B4-BE49-F238E27FC236}">
                <a16:creationId xmlns:a16="http://schemas.microsoft.com/office/drawing/2014/main" id="{DE26ED4B-B29F-D10A-5669-5595387CD59A}"/>
              </a:ext>
            </a:extLst>
          </p:cNvPr>
          <p:cNvSpPr>
            <a:spLocks noGrp="1" noRot="1" noMove="1" noResize="1" noEditPoints="1" noAdjustHandles="1" noChangeArrowheads="1" noChangeShapeType="1"/>
          </p:cNvSpPr>
          <p:nvPr>
            <p:ph type="body" sz="quarter" idx="10"/>
          </p:nvPr>
        </p:nvSpPr>
        <p:spPr/>
        <p:txBody>
          <a:bodyPr/>
          <a:lstStyle/>
          <a:p>
            <a:endParaRPr lang="en-US" dirty="0"/>
          </a:p>
        </p:txBody>
      </p:sp>
      <p:sp>
        <p:nvSpPr>
          <p:cNvPr id="96" name="Textplatzhalter 95">
            <a:extLst>
              <a:ext uri="{FF2B5EF4-FFF2-40B4-BE49-F238E27FC236}">
                <a16:creationId xmlns:a16="http://schemas.microsoft.com/office/drawing/2014/main" id="{87FEF0AC-EED6-78BE-AAA7-EDF8AD71195F}"/>
              </a:ext>
            </a:extLst>
          </p:cNvPr>
          <p:cNvSpPr>
            <a:spLocks noGrp="1" noRot="1" noMove="1" noResize="1" noEditPoints="1" noAdjustHandles="1" noChangeArrowheads="1" noChangeShapeType="1"/>
          </p:cNvSpPr>
          <p:nvPr>
            <p:ph type="body" sz="quarter" idx="11"/>
          </p:nvPr>
        </p:nvSpPr>
        <p:spPr/>
        <p:txBody>
          <a:bodyPr/>
          <a:lstStyle/>
          <a:p>
            <a:endParaRPr lang="en-US" dirty="0"/>
          </a:p>
        </p:txBody>
      </p:sp>
      <p:sp>
        <p:nvSpPr>
          <p:cNvPr id="97" name="Textplatzhalter 96">
            <a:extLst>
              <a:ext uri="{FF2B5EF4-FFF2-40B4-BE49-F238E27FC236}">
                <a16:creationId xmlns:a16="http://schemas.microsoft.com/office/drawing/2014/main" id="{BAB1BF55-2B97-9C3B-7711-08FD8C2EF48F}"/>
              </a:ext>
            </a:extLst>
          </p:cNvPr>
          <p:cNvSpPr>
            <a:spLocks noGrp="1" noRot="1" noMove="1" noResize="1" noEditPoints="1" noAdjustHandles="1" noChangeArrowheads="1" noChangeShapeType="1"/>
          </p:cNvSpPr>
          <p:nvPr>
            <p:ph type="body" sz="quarter" idx="12"/>
          </p:nvPr>
        </p:nvSpPr>
        <p:spPr/>
        <p:txBody>
          <a:bodyPr/>
          <a:lstStyle/>
          <a:p>
            <a:endParaRPr lang="en-US" dirty="0"/>
          </a:p>
        </p:txBody>
      </p:sp>
      <p:sp>
        <p:nvSpPr>
          <p:cNvPr id="98" name="Textplatzhalter 97">
            <a:extLst>
              <a:ext uri="{FF2B5EF4-FFF2-40B4-BE49-F238E27FC236}">
                <a16:creationId xmlns:a16="http://schemas.microsoft.com/office/drawing/2014/main" id="{FD395295-3D73-65EE-6CC2-DE87E9A4295B}"/>
              </a:ext>
            </a:extLst>
          </p:cNvPr>
          <p:cNvSpPr>
            <a:spLocks noGrp="1" noRot="1" noMove="1" noResize="1" noEditPoints="1" noAdjustHandles="1" noChangeArrowheads="1" noChangeShapeType="1"/>
          </p:cNvSpPr>
          <p:nvPr>
            <p:ph type="body" sz="quarter" idx="13"/>
          </p:nvPr>
        </p:nvSpPr>
        <p:spPr/>
        <p:txBody>
          <a:bodyPr/>
          <a:lstStyle/>
          <a:p>
            <a:endParaRPr lang="en-US" dirty="0"/>
          </a:p>
        </p:txBody>
      </p:sp>
      <p:sp>
        <p:nvSpPr>
          <p:cNvPr id="99" name="Textplatzhalter 98">
            <a:extLst>
              <a:ext uri="{FF2B5EF4-FFF2-40B4-BE49-F238E27FC236}">
                <a16:creationId xmlns:a16="http://schemas.microsoft.com/office/drawing/2014/main" id="{60520412-7CD7-8865-2D55-666DA8D5B9EB}"/>
              </a:ext>
            </a:extLst>
          </p:cNvPr>
          <p:cNvSpPr>
            <a:spLocks noGrp="1" noRot="1" noMove="1" noResize="1" noEditPoints="1" noAdjustHandles="1" noChangeArrowheads="1" noChangeShapeType="1"/>
          </p:cNvSpPr>
          <p:nvPr>
            <p:ph type="body" sz="quarter" idx="14"/>
          </p:nvPr>
        </p:nvSpPr>
        <p:spPr/>
        <p:txBody>
          <a:bodyPr/>
          <a:lstStyle/>
          <a:p>
            <a:endParaRPr lang="en-US" dirty="0"/>
          </a:p>
        </p:txBody>
      </p:sp>
    </p:spTree>
    <p:extLst>
      <p:ext uri="{BB962C8B-B14F-4D97-AF65-F5344CB8AC3E}">
        <p14:creationId xmlns:p14="http://schemas.microsoft.com/office/powerpoint/2010/main" val="178669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platzhalter 94">
            <a:extLst>
              <a:ext uri="{FF2B5EF4-FFF2-40B4-BE49-F238E27FC236}">
                <a16:creationId xmlns:a16="http://schemas.microsoft.com/office/drawing/2014/main" id="{E515A140-3267-1A66-9091-37E6736D20E2}"/>
              </a:ext>
            </a:extLst>
          </p:cNvPr>
          <p:cNvSpPr>
            <a:spLocks noGrp="1" noRot="1" noMove="1" noResize="1" noEditPoints="1" noAdjustHandles="1" noChangeArrowheads="1" noChangeShapeType="1"/>
          </p:cNvSpPr>
          <p:nvPr>
            <p:ph type="body" sz="quarter" idx="10"/>
          </p:nvPr>
        </p:nvSpPr>
        <p:spPr/>
        <p:txBody>
          <a:bodyPr/>
          <a:lstStyle/>
          <a:p>
            <a:endParaRPr lang="en-US" dirty="0"/>
          </a:p>
        </p:txBody>
      </p:sp>
      <p:sp>
        <p:nvSpPr>
          <p:cNvPr id="96" name="Textplatzhalter 95">
            <a:extLst>
              <a:ext uri="{FF2B5EF4-FFF2-40B4-BE49-F238E27FC236}">
                <a16:creationId xmlns:a16="http://schemas.microsoft.com/office/drawing/2014/main" id="{D9309FB7-89E8-BCA0-BCEC-98B0A3C264DF}"/>
              </a:ext>
            </a:extLst>
          </p:cNvPr>
          <p:cNvSpPr>
            <a:spLocks noGrp="1" noRot="1" noMove="1" noResize="1" noEditPoints="1" noAdjustHandles="1" noChangeArrowheads="1" noChangeShapeType="1"/>
          </p:cNvSpPr>
          <p:nvPr>
            <p:ph type="body" sz="quarter" idx="11"/>
          </p:nvPr>
        </p:nvSpPr>
        <p:spPr/>
        <p:txBody>
          <a:bodyPr/>
          <a:lstStyle/>
          <a:p>
            <a:endParaRPr lang="en-US" dirty="0"/>
          </a:p>
        </p:txBody>
      </p:sp>
      <p:sp>
        <p:nvSpPr>
          <p:cNvPr id="97" name="Textplatzhalter 96">
            <a:extLst>
              <a:ext uri="{FF2B5EF4-FFF2-40B4-BE49-F238E27FC236}">
                <a16:creationId xmlns:a16="http://schemas.microsoft.com/office/drawing/2014/main" id="{A449C156-B9E3-874B-F9C4-F98768A84EF9}"/>
              </a:ext>
            </a:extLst>
          </p:cNvPr>
          <p:cNvSpPr>
            <a:spLocks noGrp="1" noRot="1" noMove="1" noResize="1" noEditPoints="1" noAdjustHandles="1" noChangeArrowheads="1" noChangeShapeType="1"/>
          </p:cNvSpPr>
          <p:nvPr>
            <p:ph type="body" sz="quarter" idx="12"/>
          </p:nvPr>
        </p:nvSpPr>
        <p:spPr/>
        <p:txBody>
          <a:bodyPr/>
          <a:lstStyle/>
          <a:p>
            <a:endParaRPr lang="en-US" dirty="0"/>
          </a:p>
        </p:txBody>
      </p:sp>
      <p:sp>
        <p:nvSpPr>
          <p:cNvPr id="98" name="Textplatzhalter 97">
            <a:extLst>
              <a:ext uri="{FF2B5EF4-FFF2-40B4-BE49-F238E27FC236}">
                <a16:creationId xmlns:a16="http://schemas.microsoft.com/office/drawing/2014/main" id="{B43FF3FC-827E-2012-F249-C8A40A8D6CAD}"/>
              </a:ext>
            </a:extLst>
          </p:cNvPr>
          <p:cNvSpPr>
            <a:spLocks noGrp="1" noRot="1" noMove="1" noResize="1" noEditPoints="1" noAdjustHandles="1" noChangeArrowheads="1" noChangeShapeType="1"/>
          </p:cNvSpPr>
          <p:nvPr>
            <p:ph type="body" sz="quarter" idx="13"/>
          </p:nvPr>
        </p:nvSpPr>
        <p:spPr/>
        <p:txBody>
          <a:bodyPr/>
          <a:lstStyle/>
          <a:p>
            <a:endParaRPr lang="en-US" dirty="0"/>
          </a:p>
        </p:txBody>
      </p:sp>
      <p:sp>
        <p:nvSpPr>
          <p:cNvPr id="99" name="Textplatzhalter 98">
            <a:extLst>
              <a:ext uri="{FF2B5EF4-FFF2-40B4-BE49-F238E27FC236}">
                <a16:creationId xmlns:a16="http://schemas.microsoft.com/office/drawing/2014/main" id="{D07D6195-9CCE-3375-70B9-91EBEA134939}"/>
              </a:ext>
            </a:extLst>
          </p:cNvPr>
          <p:cNvSpPr>
            <a:spLocks noGrp="1" noRot="1" noMove="1" noResize="1" noEditPoints="1" noAdjustHandles="1" noChangeArrowheads="1" noChangeShapeType="1"/>
          </p:cNvSpPr>
          <p:nvPr>
            <p:ph type="body" sz="quarter" idx="14"/>
          </p:nvPr>
        </p:nvSpPr>
        <p:spPr/>
        <p:txBody>
          <a:bodyPr/>
          <a:lstStyle/>
          <a:p>
            <a:endParaRPr lang="en-US" dirty="0"/>
          </a:p>
        </p:txBody>
      </p:sp>
    </p:spTree>
    <p:extLst>
      <p:ext uri="{BB962C8B-B14F-4D97-AF65-F5344CB8AC3E}">
        <p14:creationId xmlns:p14="http://schemas.microsoft.com/office/powerpoint/2010/main" val="9897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platzhalter 94">
            <a:extLst>
              <a:ext uri="{FF2B5EF4-FFF2-40B4-BE49-F238E27FC236}">
                <a16:creationId xmlns:a16="http://schemas.microsoft.com/office/drawing/2014/main" id="{8233D7B8-2910-FCFB-6A6F-FC4B48065FE0}"/>
              </a:ext>
            </a:extLst>
          </p:cNvPr>
          <p:cNvSpPr>
            <a:spLocks noGrp="1" noRot="1" noMove="1" noResize="1" noEditPoints="1" noAdjustHandles="1" noChangeArrowheads="1" noChangeShapeType="1"/>
          </p:cNvSpPr>
          <p:nvPr>
            <p:ph type="body" sz="quarter" idx="10"/>
          </p:nvPr>
        </p:nvSpPr>
        <p:spPr/>
        <p:txBody>
          <a:bodyPr/>
          <a:lstStyle/>
          <a:p>
            <a:endParaRPr lang="en-US" dirty="0"/>
          </a:p>
        </p:txBody>
      </p:sp>
      <p:sp>
        <p:nvSpPr>
          <p:cNvPr id="96" name="Textplatzhalter 95">
            <a:extLst>
              <a:ext uri="{FF2B5EF4-FFF2-40B4-BE49-F238E27FC236}">
                <a16:creationId xmlns:a16="http://schemas.microsoft.com/office/drawing/2014/main" id="{2838F8D7-272C-DC0E-6936-9736E0370C32}"/>
              </a:ext>
            </a:extLst>
          </p:cNvPr>
          <p:cNvSpPr>
            <a:spLocks noGrp="1" noRot="1" noMove="1" noResize="1" noEditPoints="1" noAdjustHandles="1" noChangeArrowheads="1" noChangeShapeType="1"/>
          </p:cNvSpPr>
          <p:nvPr>
            <p:ph type="body" sz="quarter" idx="11"/>
          </p:nvPr>
        </p:nvSpPr>
        <p:spPr/>
        <p:txBody>
          <a:bodyPr/>
          <a:lstStyle/>
          <a:p>
            <a:endParaRPr lang="en-US" dirty="0"/>
          </a:p>
        </p:txBody>
      </p:sp>
      <p:sp>
        <p:nvSpPr>
          <p:cNvPr id="97" name="Textplatzhalter 96">
            <a:extLst>
              <a:ext uri="{FF2B5EF4-FFF2-40B4-BE49-F238E27FC236}">
                <a16:creationId xmlns:a16="http://schemas.microsoft.com/office/drawing/2014/main" id="{3177F7DE-59E3-214D-4B09-AE558F0E8854}"/>
              </a:ext>
            </a:extLst>
          </p:cNvPr>
          <p:cNvSpPr>
            <a:spLocks noGrp="1" noRot="1" noMove="1" noResize="1" noEditPoints="1" noAdjustHandles="1" noChangeArrowheads="1" noChangeShapeType="1"/>
          </p:cNvSpPr>
          <p:nvPr>
            <p:ph type="body" sz="quarter" idx="12"/>
          </p:nvPr>
        </p:nvSpPr>
        <p:spPr/>
        <p:txBody>
          <a:bodyPr/>
          <a:lstStyle/>
          <a:p>
            <a:endParaRPr lang="en-US" dirty="0"/>
          </a:p>
        </p:txBody>
      </p:sp>
      <p:sp>
        <p:nvSpPr>
          <p:cNvPr id="98" name="Textplatzhalter 97">
            <a:extLst>
              <a:ext uri="{FF2B5EF4-FFF2-40B4-BE49-F238E27FC236}">
                <a16:creationId xmlns:a16="http://schemas.microsoft.com/office/drawing/2014/main" id="{0605EDA0-3953-ABA3-B12D-F5951FD65414}"/>
              </a:ext>
            </a:extLst>
          </p:cNvPr>
          <p:cNvSpPr>
            <a:spLocks noGrp="1" noRot="1" noMove="1" noResize="1" noEditPoints="1" noAdjustHandles="1" noChangeArrowheads="1" noChangeShapeType="1"/>
          </p:cNvSpPr>
          <p:nvPr>
            <p:ph type="body" sz="quarter" idx="13"/>
          </p:nvPr>
        </p:nvSpPr>
        <p:spPr/>
        <p:txBody>
          <a:bodyPr/>
          <a:lstStyle/>
          <a:p>
            <a:endParaRPr lang="en-US" dirty="0"/>
          </a:p>
        </p:txBody>
      </p:sp>
      <p:sp>
        <p:nvSpPr>
          <p:cNvPr id="99" name="Textplatzhalter 98">
            <a:extLst>
              <a:ext uri="{FF2B5EF4-FFF2-40B4-BE49-F238E27FC236}">
                <a16:creationId xmlns:a16="http://schemas.microsoft.com/office/drawing/2014/main" id="{E39E65D7-85F7-B999-4EC6-1570F54EA121}"/>
              </a:ext>
            </a:extLst>
          </p:cNvPr>
          <p:cNvSpPr>
            <a:spLocks noGrp="1" noRot="1" noMove="1" noResize="1" noEditPoints="1" noAdjustHandles="1" noChangeArrowheads="1" noChangeShapeType="1"/>
          </p:cNvSpPr>
          <p:nvPr>
            <p:ph type="body" sz="quarter" idx="14"/>
          </p:nvPr>
        </p:nvSpPr>
        <p:spPr/>
        <p:txBody>
          <a:bodyPr/>
          <a:lstStyle/>
          <a:p>
            <a:endParaRPr lang="en-US" dirty="0"/>
          </a:p>
        </p:txBody>
      </p:sp>
    </p:spTree>
    <p:extLst>
      <p:ext uri="{BB962C8B-B14F-4D97-AF65-F5344CB8AC3E}">
        <p14:creationId xmlns:p14="http://schemas.microsoft.com/office/powerpoint/2010/main" val="216788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platzhalter 94">
            <a:extLst>
              <a:ext uri="{FF2B5EF4-FFF2-40B4-BE49-F238E27FC236}">
                <a16:creationId xmlns:a16="http://schemas.microsoft.com/office/drawing/2014/main" id="{FEB71F54-3A1A-DD62-8B24-F38D8C40450C}"/>
              </a:ext>
            </a:extLst>
          </p:cNvPr>
          <p:cNvSpPr>
            <a:spLocks noGrp="1" noRot="1" noMove="1" noResize="1" noEditPoints="1" noAdjustHandles="1" noChangeArrowheads="1" noChangeShapeType="1"/>
          </p:cNvSpPr>
          <p:nvPr>
            <p:ph type="body" sz="quarter" idx="10"/>
          </p:nvPr>
        </p:nvSpPr>
        <p:spPr/>
        <p:txBody>
          <a:bodyPr/>
          <a:lstStyle/>
          <a:p>
            <a:endParaRPr lang="en-US" dirty="0"/>
          </a:p>
        </p:txBody>
      </p:sp>
      <p:sp>
        <p:nvSpPr>
          <p:cNvPr id="96" name="Textplatzhalter 95">
            <a:extLst>
              <a:ext uri="{FF2B5EF4-FFF2-40B4-BE49-F238E27FC236}">
                <a16:creationId xmlns:a16="http://schemas.microsoft.com/office/drawing/2014/main" id="{F3833804-2868-8931-55BC-FF90E1215B16}"/>
              </a:ext>
            </a:extLst>
          </p:cNvPr>
          <p:cNvSpPr>
            <a:spLocks noGrp="1" noRot="1" noMove="1" noResize="1" noEditPoints="1" noAdjustHandles="1" noChangeArrowheads="1" noChangeShapeType="1"/>
          </p:cNvSpPr>
          <p:nvPr>
            <p:ph type="body" sz="quarter" idx="11"/>
          </p:nvPr>
        </p:nvSpPr>
        <p:spPr/>
        <p:txBody>
          <a:bodyPr/>
          <a:lstStyle/>
          <a:p>
            <a:endParaRPr lang="en-US" dirty="0"/>
          </a:p>
        </p:txBody>
      </p:sp>
      <p:sp>
        <p:nvSpPr>
          <p:cNvPr id="97" name="Textplatzhalter 96">
            <a:extLst>
              <a:ext uri="{FF2B5EF4-FFF2-40B4-BE49-F238E27FC236}">
                <a16:creationId xmlns:a16="http://schemas.microsoft.com/office/drawing/2014/main" id="{99460423-9E5E-DE6A-F827-8490668FA24B}"/>
              </a:ext>
            </a:extLst>
          </p:cNvPr>
          <p:cNvSpPr>
            <a:spLocks noGrp="1" noRot="1" noMove="1" noResize="1" noEditPoints="1" noAdjustHandles="1" noChangeArrowheads="1" noChangeShapeType="1"/>
          </p:cNvSpPr>
          <p:nvPr>
            <p:ph type="body" sz="quarter" idx="12"/>
          </p:nvPr>
        </p:nvSpPr>
        <p:spPr/>
        <p:txBody>
          <a:bodyPr/>
          <a:lstStyle/>
          <a:p>
            <a:endParaRPr lang="en-US"/>
          </a:p>
        </p:txBody>
      </p:sp>
      <p:sp>
        <p:nvSpPr>
          <p:cNvPr id="98" name="Textplatzhalter 97">
            <a:extLst>
              <a:ext uri="{FF2B5EF4-FFF2-40B4-BE49-F238E27FC236}">
                <a16:creationId xmlns:a16="http://schemas.microsoft.com/office/drawing/2014/main" id="{D2C74050-4422-A3F6-F123-B1569169F4A4}"/>
              </a:ext>
            </a:extLst>
          </p:cNvPr>
          <p:cNvSpPr>
            <a:spLocks noGrp="1" noRot="1" noMove="1" noResize="1" noEditPoints="1" noAdjustHandles="1" noChangeArrowheads="1" noChangeShapeType="1"/>
          </p:cNvSpPr>
          <p:nvPr>
            <p:ph type="body" sz="quarter" idx="13"/>
          </p:nvPr>
        </p:nvSpPr>
        <p:spPr/>
        <p:txBody>
          <a:bodyPr/>
          <a:lstStyle/>
          <a:p>
            <a:endParaRPr lang="en-US" dirty="0"/>
          </a:p>
        </p:txBody>
      </p:sp>
      <p:sp>
        <p:nvSpPr>
          <p:cNvPr id="99" name="Textplatzhalter 98">
            <a:extLst>
              <a:ext uri="{FF2B5EF4-FFF2-40B4-BE49-F238E27FC236}">
                <a16:creationId xmlns:a16="http://schemas.microsoft.com/office/drawing/2014/main" id="{0F58FE7C-87E1-97B5-E395-DD3348423DF1}"/>
              </a:ext>
            </a:extLst>
          </p:cNvPr>
          <p:cNvSpPr>
            <a:spLocks noGrp="1" noRot="1" noMove="1" noResize="1" noEditPoints="1" noAdjustHandles="1" noChangeArrowheads="1" noChangeShapeType="1"/>
          </p:cNvSpPr>
          <p:nvPr>
            <p:ph type="body" sz="quarter" idx="14"/>
          </p:nvPr>
        </p:nvSpPr>
        <p:spPr/>
        <p:txBody>
          <a:bodyPr/>
          <a:lstStyle/>
          <a:p>
            <a:endParaRPr lang="en-US" dirty="0"/>
          </a:p>
        </p:txBody>
      </p:sp>
    </p:spTree>
    <p:extLst>
      <p:ext uri="{BB962C8B-B14F-4D97-AF65-F5344CB8AC3E}">
        <p14:creationId xmlns:p14="http://schemas.microsoft.com/office/powerpoint/2010/main" val="68027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36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4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83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63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90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55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21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7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68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2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8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27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44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22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4. Jahrgangsstufe">
  <a:themeElements>
    <a:clrScheme name="Medienführerschein 3+4 Jahrgangsstufe">
      <a:dk1>
        <a:srgbClr val="000000"/>
      </a:dk1>
      <a:lt1>
        <a:srgbClr val="FFFFFF"/>
      </a:lt1>
      <a:dk2>
        <a:srgbClr val="2FA6A4"/>
      </a:dk2>
      <a:lt2>
        <a:srgbClr val="2FA6A4"/>
      </a:lt2>
      <a:accent1>
        <a:srgbClr val="EA5901"/>
      </a:accent1>
      <a:accent2>
        <a:srgbClr val="FFFFFF"/>
      </a:accent2>
      <a:accent3>
        <a:srgbClr val="EFF5F3"/>
      </a:accent3>
      <a:accent4>
        <a:srgbClr val="D3E8E6"/>
      </a:accent4>
      <a:accent5>
        <a:srgbClr val="B5D7D3"/>
      </a:accent5>
      <a:accent6>
        <a:srgbClr val="2FA6A4"/>
      </a:accent6>
      <a:hlink>
        <a:srgbClr val="EA5901"/>
      </a:hlink>
      <a:folHlink>
        <a:srgbClr val="EA590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Medienführerschein 3+4 Jahrgangsstufe">
      <a:dk1>
        <a:srgbClr val="000000"/>
      </a:dk1>
      <a:lt1>
        <a:srgbClr val="FFFFFF"/>
      </a:lt1>
      <a:dk2>
        <a:srgbClr val="2FA6A4"/>
      </a:dk2>
      <a:lt2>
        <a:srgbClr val="2FA6A4"/>
      </a:lt2>
      <a:accent1>
        <a:srgbClr val="EA5901"/>
      </a:accent1>
      <a:accent2>
        <a:srgbClr val="FFFFFF"/>
      </a:accent2>
      <a:accent3>
        <a:srgbClr val="EFF5F3"/>
      </a:accent3>
      <a:accent4>
        <a:srgbClr val="D3E8E6"/>
      </a:accent4>
      <a:accent5>
        <a:srgbClr val="B5D7D3"/>
      </a:accent5>
      <a:accent6>
        <a:srgbClr val="2FA6A4"/>
      </a:accent6>
      <a:hlink>
        <a:srgbClr val="EA5901"/>
      </a:hlink>
      <a:folHlink>
        <a:srgbClr val="EA590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1393</Words>
  <Application>Microsoft Macintosh PowerPoint</Application>
  <PresentationFormat>Breitbild</PresentationFormat>
  <Paragraphs>113</Paragraphs>
  <Slides>26</Slides>
  <Notes>26</Notes>
  <HiddenSlides>8</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26</vt:i4>
      </vt:variant>
    </vt:vector>
  </HeadingPairs>
  <TitlesOfParts>
    <vt:vector size="32" baseType="lpstr">
      <vt:lpstr>Adobe Garamond Pro Bold</vt:lpstr>
      <vt:lpstr>Arial</vt:lpstr>
      <vt:lpstr>Calibri</vt:lpstr>
      <vt:lpstr>Symbol</vt:lpstr>
      <vt:lpstr>3./4. Jahrgangsstufe</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Berg Maria</dc:creator>
  <cp:lastModifiedBy>Selina Eichhorn</cp:lastModifiedBy>
  <cp:revision>259</cp:revision>
  <dcterms:created xsi:type="dcterms:W3CDTF">2022-06-09T07:44:16Z</dcterms:created>
  <dcterms:modified xsi:type="dcterms:W3CDTF">2023-02-06T12:44:56Z</dcterms:modified>
</cp:coreProperties>
</file>