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83" r:id="rId2"/>
    <p:sldMasterId id="2147483663" r:id="rId3"/>
  </p:sldMasterIdLst>
  <p:notesMasterIdLst>
    <p:notesMasterId r:id="rId28"/>
  </p:notesMasterIdLst>
  <p:handoutMasterIdLst>
    <p:handoutMasterId r:id="rId29"/>
  </p:handoutMasterIdLst>
  <p:sldIdLst>
    <p:sldId id="349" r:id="rId4"/>
    <p:sldId id="335" r:id="rId5"/>
    <p:sldId id="336" r:id="rId6"/>
    <p:sldId id="337" r:id="rId7"/>
    <p:sldId id="338" r:id="rId8"/>
    <p:sldId id="385" r:id="rId9"/>
    <p:sldId id="386" r:id="rId10"/>
    <p:sldId id="341" r:id="rId11"/>
    <p:sldId id="342" r:id="rId12"/>
    <p:sldId id="343" r:id="rId13"/>
    <p:sldId id="360" r:id="rId14"/>
    <p:sldId id="377" r:id="rId15"/>
    <p:sldId id="330" r:id="rId16"/>
    <p:sldId id="331" r:id="rId17"/>
    <p:sldId id="332" r:id="rId18"/>
    <p:sldId id="378" r:id="rId19"/>
    <p:sldId id="391" r:id="rId20"/>
    <p:sldId id="387" r:id="rId21"/>
    <p:sldId id="379" r:id="rId22"/>
    <p:sldId id="380" r:id="rId23"/>
    <p:sldId id="381" r:id="rId24"/>
    <p:sldId id="382" r:id="rId25"/>
    <p:sldId id="383" r:id="rId26"/>
    <p:sldId id="389" r:id="rId27"/>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34AA343C-B552-FF4E-B647-FCC3E88AE20C}">
          <p14:sldIdLst>
            <p14:sldId id="349"/>
          </p14:sldIdLst>
        </p14:section>
        <p14:section name="Übersicht" id="{4064E2B8-39DF-8E4A-BF49-640BA546A70E}">
          <p14:sldIdLst>
            <p14:sldId id="335"/>
          </p14:sldIdLst>
        </p14:section>
        <p14:section name="Thema" id="{6DD14C90-B84E-49F2-8772-34D3648C8D18}">
          <p14:sldIdLst>
            <p14:sldId id="336"/>
          </p14:sldIdLst>
        </p14:section>
        <p14:section name="Materialien für den spontanen Einsatz" id="{5E14F89E-48D8-4299-A7BA-BF803A6169C1}">
          <p14:sldIdLst>
            <p14:sldId id="337"/>
          </p14:sldIdLst>
        </p14:section>
        <p14:section name="Übersicht Unterrichtseinheit" id="{5A03CF25-21A7-480D-A104-FF3B328711C3}">
          <p14:sldIdLst>
            <p14:sldId id="338"/>
          </p14:sldIdLst>
        </p14:section>
        <p14:section name="Lehrplanbezug und Kompetenzen" id="{8A008229-A4D1-4237-A523-8F02E7793908}">
          <p14:sldIdLst>
            <p14:sldId id="385"/>
            <p14:sldId id="386"/>
          </p14:sldIdLst>
        </p14:section>
        <p14:section name="Tabellarischer Unterrichtsverlauf" id="{86965DDA-9C28-4E24-9A50-065C4991C483}">
          <p14:sldIdLst>
            <p14:sldId id="341"/>
          </p14:sldIdLst>
        </p14:section>
        <p14:section name="Urkunden" id="{615155C3-A408-45BA-B328-02BC82A22420}">
          <p14:sldIdLst>
            <p14:sldId id="342"/>
          </p14:sldIdLst>
        </p14:section>
        <p14:section name="Elternbriefe" id="{44DB4AA1-FDCB-447D-97FD-9D51EB5F1AA4}">
          <p14:sldIdLst>
            <p14:sldId id="343"/>
          </p14:sldIdLst>
        </p14:section>
        <p14:section name="Kopiervorlagen" id="{42F694C0-4154-E241-B03F-361CD8EC3142}">
          <p14:sldIdLst>
            <p14:sldId id="360"/>
            <p14:sldId id="377"/>
            <p14:sldId id="330"/>
            <p14:sldId id="331"/>
            <p14:sldId id="332"/>
            <p14:sldId id="378"/>
            <p14:sldId id="391"/>
            <p14:sldId id="387"/>
            <p14:sldId id="379"/>
            <p14:sldId id="380"/>
            <p14:sldId id="381"/>
            <p14:sldId id="382"/>
            <p14:sldId id="383"/>
          </p14:sldIdLst>
        </p14:section>
        <p14:section name="Impressum" id="{A6BE69C6-4912-7846-A246-27C2906E8F45}">
          <p14:sldIdLst>
            <p14:sldId id="3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 Maria" initials="BM" lastIdx="231" clrIdx="0">
    <p:extLst>
      <p:ext uri="{19B8F6BF-5375-455C-9EA6-DF929625EA0E}">
        <p15:presenceInfo xmlns:p15="http://schemas.microsoft.com/office/powerpoint/2012/main" userId="S-1-5-21-2006274056-1010123383-2343387302-10184" providerId="AD"/>
      </p:ext>
    </p:extLst>
  </p:cmAuthor>
  <p:cmAuthor id="2" name="Hofmann Amelie" initials="HA" lastIdx="5" clrIdx="1">
    <p:extLst>
      <p:ext uri="{19B8F6BF-5375-455C-9EA6-DF929625EA0E}">
        <p15:presenceInfo xmlns:p15="http://schemas.microsoft.com/office/powerpoint/2012/main" userId="S-1-5-21-2006274056-1010123383-2343387302-9158" providerId="AD"/>
      </p:ext>
    </p:extLst>
  </p:cmAuthor>
  <p:cmAuthor id="3" name="Schulz Katharina" initials="SK" lastIdx="7" clrIdx="2">
    <p:extLst>
      <p:ext uri="{19B8F6BF-5375-455C-9EA6-DF929625EA0E}">
        <p15:presenceInfo xmlns:p15="http://schemas.microsoft.com/office/powerpoint/2012/main" userId="S-1-5-21-2006274056-1010123383-2343387302-8758" providerId="AD"/>
      </p:ext>
    </p:extLst>
  </p:cmAuthor>
  <p:cmAuthor id="4" name="Anna-Sophia Böhme" initials="ASB" lastIdx="3" clrIdx="3">
    <p:extLst>
      <p:ext uri="{19B8F6BF-5375-455C-9EA6-DF929625EA0E}">
        <p15:presenceInfo xmlns:p15="http://schemas.microsoft.com/office/powerpoint/2012/main" userId="S::anna-sophia.boehme@erdtartworks.de::a19ad6e6-4ed8-4521-99b3-7b7ab88bd722" providerId="AD"/>
      </p:ext>
    </p:extLst>
  </p:cmAuthor>
  <p:cmAuthor id="5" name="Renken Lina" initials="RL" lastIdx="19" clrIdx="4">
    <p:extLst>
      <p:ext uri="{19B8F6BF-5375-455C-9EA6-DF929625EA0E}">
        <p15:presenceInfo xmlns:p15="http://schemas.microsoft.com/office/powerpoint/2012/main" userId="S-1-5-21-2006274056-1010123383-2343387302-7934" providerId="AD"/>
      </p:ext>
    </p:extLst>
  </p:cmAuthor>
  <p:cmAuthor id="6" name="Selina Eichhorn" initials="SE" lastIdx="1" clrIdx="5">
    <p:extLst>
      <p:ext uri="{19B8F6BF-5375-455C-9EA6-DF929625EA0E}">
        <p15:presenceInfo xmlns:p15="http://schemas.microsoft.com/office/powerpoint/2012/main" userId="S::selina@erdtartworks.de::c469d39a-ace3-4066-b266-3ee2356d4f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5901"/>
    <a:srgbClr val="26ABB4"/>
    <a:srgbClr val="D0E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1" autoAdjust="0"/>
    <p:restoredTop sz="96197" autoAdjust="0"/>
  </p:normalViewPr>
  <p:slideViewPr>
    <p:cSldViewPr snapToGrid="0">
      <p:cViewPr varScale="1">
        <p:scale>
          <a:sx n="118" d="100"/>
          <a:sy n="118" d="100"/>
        </p:scale>
        <p:origin x="272" y="7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9" d="100"/>
          <a:sy n="89" d="100"/>
        </p:scale>
        <p:origin x="378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94F5721-A483-7C7B-38F3-7A6152263BC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EB187126-9ADD-3934-D30A-F6A2BFE7B6F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E02B40F-BCEC-EC4F-A2A1-86B18A5FE7EE}" type="datetimeFigureOut">
              <a:rPr lang="en-US" smtClean="0"/>
              <a:t>2/1/2023</a:t>
            </a:fld>
            <a:endParaRPr lang="en-US"/>
          </a:p>
        </p:txBody>
      </p:sp>
      <p:sp>
        <p:nvSpPr>
          <p:cNvPr id="4" name="Fußzeilenplatzhalter 3">
            <a:extLst>
              <a:ext uri="{FF2B5EF4-FFF2-40B4-BE49-F238E27FC236}">
                <a16:creationId xmlns:a16="http://schemas.microsoft.com/office/drawing/2014/main" id="{212C204F-2255-BB58-3F5D-E966D28CCF2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2B1E01DB-5DFD-656F-7190-BFFB8AE213E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3D29DE6-A0C1-C642-AF32-88E383EFC3FD}" type="slidenum">
              <a:rPr lang="en-US" smtClean="0"/>
              <a:t>‹Nr.›</a:t>
            </a:fld>
            <a:endParaRPr lang="en-US"/>
          </a:p>
        </p:txBody>
      </p:sp>
    </p:spTree>
    <p:extLst>
      <p:ext uri="{BB962C8B-B14F-4D97-AF65-F5344CB8AC3E}">
        <p14:creationId xmlns:p14="http://schemas.microsoft.com/office/powerpoint/2010/main" val="3332165070"/>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8375686-9C25-463B-B065-C559F4C6D287}" type="datetimeFigureOut">
              <a:rPr lang="de-DE" smtClean="0"/>
              <a:t>01.02.2023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D755F49-504D-4958-A8AE-D017FCEBF3F9}" type="slidenum">
              <a:rPr lang="de-DE" smtClean="0"/>
              <a:t>‹Nr.›</a:t>
            </a:fld>
            <a:endParaRPr lang="de-DE"/>
          </a:p>
        </p:txBody>
      </p:sp>
    </p:spTree>
    <p:extLst>
      <p:ext uri="{BB962C8B-B14F-4D97-AF65-F5344CB8AC3E}">
        <p14:creationId xmlns:p14="http://schemas.microsoft.com/office/powerpoint/2010/main" val="140413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spcBef>
                <a:spcPts val="500"/>
              </a:spcBef>
              <a:buFont typeface="Symbol" pitchFamily="2" charset="2"/>
              <a:buNone/>
            </a:pPr>
            <a:endParaRPr lang="de-DE"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0981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10</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109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9234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22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Arial" panose="020B0604020202020204" pitchFamily="34" charset="0"/>
                <a:cs typeface="Arial" panose="020B0604020202020204" pitchFamily="34" charset="0"/>
              </a:rPr>
              <a:t>Vorlesegeschichte „Sturm im Wald“</a:t>
            </a:r>
          </a:p>
          <a:p>
            <a:endParaRPr lang="de-DE" b="1" dirty="0"/>
          </a:p>
          <a:p>
            <a:endParaRPr lang="de-DE" b="1" dirty="0"/>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13</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27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Arial" panose="020B0604020202020204" pitchFamily="34" charset="0"/>
                <a:cs typeface="Arial" panose="020B0604020202020204" pitchFamily="34" charset="0"/>
              </a:rPr>
              <a:t>Vorlesegeschichte „Sturm im Wald“</a:t>
            </a:r>
          </a:p>
        </p:txBody>
      </p:sp>
      <p:sp>
        <p:nvSpPr>
          <p:cNvPr id="4" name="Foliennummernplatzhalter 3"/>
          <p:cNvSpPr>
            <a:spLocks noGrp="1"/>
          </p:cNvSpPr>
          <p:nvPr>
            <p:ph type="sldNum" sz="quarter" idx="10"/>
          </p:nvPr>
        </p:nvSpPr>
        <p:spPr/>
        <p:txBody>
          <a:bodyPr/>
          <a:lstStyle/>
          <a:p>
            <a:fld id="{4D755F49-504D-4958-A8AE-D017FCEBF3F9}" type="slidenum">
              <a:rPr lang="de-DE" sz="1100">
                <a:latin typeface="Arial" panose="020B0604020202020204" pitchFamily="34" charset="0"/>
                <a:cs typeface="Arial" panose="020B0604020202020204" pitchFamily="34" charset="0"/>
              </a:rPr>
              <a:t>14</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484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latin typeface="Arial" panose="020B0604020202020204" pitchFamily="34" charset="0"/>
                <a:cs typeface="Arial" panose="020B0604020202020204" pitchFamily="34" charset="0"/>
              </a:rPr>
              <a:t>Vorlesegeschichte „Sturm im Wald“</a:t>
            </a:r>
          </a:p>
        </p:txBody>
      </p:sp>
      <p:sp>
        <p:nvSpPr>
          <p:cNvPr id="4" name="Foliennummernplatzhalter 3"/>
          <p:cNvSpPr>
            <a:spLocks noGrp="1"/>
          </p:cNvSpPr>
          <p:nvPr>
            <p:ph type="sldNum" sz="quarter" idx="10"/>
          </p:nvPr>
        </p:nvSpPr>
        <p:spPr/>
        <p:txBody>
          <a:bodyPr/>
          <a:lstStyle/>
          <a:p>
            <a:fld id="{4D755F49-504D-4958-A8AE-D017FCEBF3F9}" type="slidenum">
              <a:rPr lang="de-DE" sz="1100">
                <a:latin typeface="Arial" panose="020B0604020202020204" pitchFamily="34" charset="0"/>
                <a:cs typeface="Arial" panose="020B0604020202020204" pitchFamily="34" charset="0"/>
              </a:rPr>
              <a:t>15</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601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16</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047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Symbol" pitchFamily="2" charset="2"/>
              <a:buNone/>
              <a:tabLst/>
              <a:defRPr/>
            </a:pPr>
            <a:r>
              <a:rPr lang="de-DE" sz="1100" kern="1200" dirty="0">
                <a:solidFill>
                  <a:schemeClr val="tx1"/>
                </a:solidFill>
                <a:effectLst/>
                <a:latin typeface="Arial" panose="020B0604020202020204" pitchFamily="34" charset="0"/>
                <a:ea typeface="+mn-ea"/>
                <a:cs typeface="Arial" panose="020B0604020202020204" pitchFamily="34" charset="0"/>
              </a:rPr>
              <a:t>Comic</a:t>
            </a:r>
            <a:r>
              <a:rPr lang="de-DE" sz="1100" kern="1200" baseline="0" dirty="0">
                <a:solidFill>
                  <a:schemeClr val="tx1"/>
                </a:solidFill>
                <a:effectLst/>
                <a:latin typeface="Arial" panose="020B0604020202020204" pitchFamily="34" charset="0"/>
                <a:ea typeface="+mn-ea"/>
                <a:cs typeface="Arial" panose="020B0604020202020204" pitchFamily="34" charset="0"/>
              </a:rPr>
              <a:t> „Sturm im Wald“</a:t>
            </a:r>
            <a:endParaRPr lang="de-DE"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a:lstStyle/>
          <a:p>
            <a:fld id="{4D755F49-504D-4958-A8AE-D017FCEBF3F9}" type="slidenum">
              <a:rPr lang="de-DE" sz="1100">
                <a:latin typeface="Arial" panose="020B0604020202020204" pitchFamily="34" charset="0"/>
                <a:cs typeface="Arial" panose="020B0604020202020204" pitchFamily="34" charset="0"/>
              </a:rPr>
              <a:t>17</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1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18</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1119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i="0" u="none" kern="1200" dirty="0">
                <a:solidFill>
                  <a:schemeClr val="tx1"/>
                </a:solidFill>
                <a:effectLst/>
                <a:latin typeface="Arial" panose="020B0604020202020204" pitchFamily="34" charset="0"/>
                <a:ea typeface="+mn-ea"/>
                <a:cs typeface="Arial" panose="020B0604020202020204" pitchFamily="34" charset="0"/>
              </a:rPr>
              <a:t>Zeugenaussage Bär</a:t>
            </a: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19</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996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226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i="0" u="none" kern="1200" dirty="0">
                <a:solidFill>
                  <a:schemeClr val="tx1"/>
                </a:solidFill>
                <a:effectLst/>
                <a:latin typeface="Arial" panose="020B0604020202020204" pitchFamily="34" charset="0"/>
                <a:ea typeface="+mn-ea"/>
                <a:cs typeface="Arial" panose="020B0604020202020204" pitchFamily="34" charset="0"/>
              </a:rPr>
              <a:t>Zeugenaussage Biber</a:t>
            </a:r>
            <a:endParaRPr lang="de-DE"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20</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025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i="0" u="none" kern="1200" dirty="0">
                <a:solidFill>
                  <a:schemeClr val="tx1"/>
                </a:solidFill>
                <a:effectLst/>
                <a:latin typeface="Arial" panose="020B0604020202020204" pitchFamily="34" charset="0"/>
                <a:ea typeface="+mn-ea"/>
                <a:cs typeface="Arial" panose="020B0604020202020204" pitchFamily="34" charset="0"/>
              </a:rPr>
              <a:t>Zeugenaussage Fuchs</a:t>
            </a:r>
            <a:endParaRPr lang="de-DE"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21</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16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i="0" u="none" kern="1200" dirty="0">
                <a:solidFill>
                  <a:schemeClr val="tx1"/>
                </a:solidFill>
                <a:effectLst/>
                <a:latin typeface="Arial" panose="020B0604020202020204" pitchFamily="34" charset="0"/>
                <a:ea typeface="+mn-ea"/>
                <a:cs typeface="Arial" panose="020B0604020202020204" pitchFamily="34" charset="0"/>
              </a:rPr>
              <a:t>Zeugenaussage Eichhörnchen</a:t>
            </a:r>
            <a:endParaRPr lang="de-DE"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22</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187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100" i="0" u="none" kern="1200" dirty="0">
                <a:solidFill>
                  <a:schemeClr val="tx1"/>
                </a:solidFill>
                <a:effectLst/>
                <a:latin typeface="Arial" panose="020B0604020202020204" pitchFamily="34" charset="0"/>
                <a:ea typeface="+mn-ea"/>
                <a:cs typeface="Arial" panose="020B0604020202020204" pitchFamily="34" charset="0"/>
              </a:rPr>
              <a:t>Zeugenaussage Hase</a:t>
            </a:r>
            <a:endParaRPr lang="de-DE" sz="11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23</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7958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4D755F49-504D-4958-A8AE-D017FCEBF3F9}" type="slidenum">
              <a:rPr lang="de-DE" sz="1100" smtClean="0">
                <a:latin typeface="Arial" panose="020B0604020202020204" pitchFamily="34" charset="0"/>
                <a:cs typeface="Arial" panose="020B0604020202020204" pitchFamily="34" charset="0"/>
              </a:rPr>
              <a:t>24</a:t>
            </a:fld>
            <a:endParaRPr lang="de-D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64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3</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855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4</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1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5</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465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6</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259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7</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25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8</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07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vert="horz" lIns="91440" tIns="45720" rIns="91440" bIns="45720" rtlCol="0" anchor="b"/>
          <a:lstStyle/>
          <a:p>
            <a:fld id="{4D755F49-504D-4958-A8AE-D017FCEBF3F9}" type="slidenum">
              <a:rPr lang="de-DE" sz="1100">
                <a:latin typeface="Arial" panose="020B0604020202020204" pitchFamily="34" charset="0"/>
                <a:cs typeface="Arial" panose="020B0604020202020204" pitchFamily="34" charset="0"/>
              </a:rPr>
              <a:pPr/>
              <a:t>9</a:t>
            </a:fld>
            <a:endParaRPr lang="de-DE"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638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medienfuehrerschein.bayern/"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hyperlink" Target="https://www.medienfuehrerschein.bayern/Bestellung/Grundschule_3_und_4_Jahrgangsstufe/22/48_Materialien.htm"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medienfuehrerschein.bayern/Angebot/Grundschule/3_und_4_Jahrgangsstufe/469_Sturm_im_Wald.ht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1.png"/><Relationship Id="rId16"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medienfuehrerschein.bayern/Angebot/Material_Wenn_Nachrichten_Angst_machen/473_Hintergrund.htm"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medienfuehrerschein.bayern/Angebot/472_Material_Wenn_Nachrichten_Angst_machen.htm" TargetMode="Externa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lehrplanplus.bayern.de/schulart/foerderschule/inhalt/fachlehrplaene?w_schulart=foerderschule&amp;wt_1=schulart&amp;w_foerderschwerpunkt=sprache&amp;wt_2=foerderschwerpunkt"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halt mit Logo">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Tree>
    <p:extLst>
      <p:ext uri="{BB962C8B-B14F-4D97-AF65-F5344CB8AC3E}">
        <p14:creationId xmlns:p14="http://schemas.microsoft.com/office/powerpoint/2010/main" val="578600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Tabellarischer Unterrichtsverlauf">
    <p:spTree>
      <p:nvGrpSpPr>
        <p:cNvPr id="1" name=""/>
        <p:cNvGrpSpPr/>
        <p:nvPr/>
      </p:nvGrpSpPr>
      <p:grpSpPr>
        <a:xfrm>
          <a:off x="0" y="0"/>
          <a:ext cx="0" cy="0"/>
          <a:chOff x="0" y="0"/>
          <a:chExt cx="0" cy="0"/>
        </a:xfrm>
      </p:grpSpPr>
      <p:sp>
        <p:nvSpPr>
          <p:cNvPr id="38" name="Rechteck 37">
            <a:extLst>
              <a:ext uri="{FF2B5EF4-FFF2-40B4-BE49-F238E27FC236}">
                <a16:creationId xmlns:a16="http://schemas.microsoft.com/office/drawing/2014/main" id="{C6358DCB-2D5B-0C02-80EE-FA9EBA6F5998}"/>
              </a:ext>
            </a:extLst>
          </p:cNvPr>
          <p:cNvSpPr/>
          <p:nvPr userDrawn="1"/>
        </p:nvSpPr>
        <p:spPr>
          <a:xfrm>
            <a:off x="371476" y="1268414"/>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graphicFrame>
        <p:nvGraphicFramePr>
          <p:cNvPr id="3" name="Tabelle 2">
            <a:extLst>
              <a:ext uri="{FF2B5EF4-FFF2-40B4-BE49-F238E27FC236}">
                <a16:creationId xmlns:a16="http://schemas.microsoft.com/office/drawing/2014/main" id="{9C135AE3-3B82-8C8A-779D-55C875A6F4AF}"/>
              </a:ext>
            </a:extLst>
          </p:cNvPr>
          <p:cNvGraphicFramePr>
            <a:graphicFrameLocks noGrp="1"/>
          </p:cNvGraphicFramePr>
          <p:nvPr userDrawn="1">
            <p:extLst>
              <p:ext uri="{D42A27DB-BD31-4B8C-83A1-F6EECF244321}">
                <p14:modId xmlns:p14="http://schemas.microsoft.com/office/powerpoint/2010/main" val="1891810961"/>
              </p:ext>
            </p:extLst>
          </p:nvPr>
        </p:nvGraphicFramePr>
        <p:xfrm>
          <a:off x="742949" y="2032271"/>
          <a:ext cx="10741436" cy="4286088"/>
        </p:xfrm>
        <a:graphic>
          <a:graphicData uri="http://schemas.openxmlformats.org/drawingml/2006/table">
            <a:tbl>
              <a:tblPr firstRow="1" firstCol="1" bandRow="1">
                <a:tableStyleId>{16D9F66E-5EB9-4882-86FB-DCBF35E3C3E4}</a:tableStyleId>
              </a:tblPr>
              <a:tblGrid>
                <a:gridCol w="483230">
                  <a:extLst>
                    <a:ext uri="{9D8B030D-6E8A-4147-A177-3AD203B41FA5}">
                      <a16:colId xmlns:a16="http://schemas.microsoft.com/office/drawing/2014/main" val="3942571792"/>
                    </a:ext>
                  </a:extLst>
                </a:gridCol>
                <a:gridCol w="133472">
                  <a:extLst>
                    <a:ext uri="{9D8B030D-6E8A-4147-A177-3AD203B41FA5}">
                      <a16:colId xmlns:a16="http://schemas.microsoft.com/office/drawing/2014/main" val="4211196394"/>
                    </a:ext>
                  </a:extLst>
                </a:gridCol>
                <a:gridCol w="3780000">
                  <a:extLst>
                    <a:ext uri="{9D8B030D-6E8A-4147-A177-3AD203B41FA5}">
                      <a16:colId xmlns:a16="http://schemas.microsoft.com/office/drawing/2014/main" val="3513292476"/>
                    </a:ext>
                  </a:extLst>
                </a:gridCol>
                <a:gridCol w="161855">
                  <a:extLst>
                    <a:ext uri="{9D8B030D-6E8A-4147-A177-3AD203B41FA5}">
                      <a16:colId xmlns:a16="http://schemas.microsoft.com/office/drawing/2014/main" val="4294421868"/>
                    </a:ext>
                  </a:extLst>
                </a:gridCol>
                <a:gridCol w="1512000">
                  <a:extLst>
                    <a:ext uri="{9D8B030D-6E8A-4147-A177-3AD203B41FA5}">
                      <a16:colId xmlns:a16="http://schemas.microsoft.com/office/drawing/2014/main" val="2167641329"/>
                    </a:ext>
                  </a:extLst>
                </a:gridCol>
                <a:gridCol w="134879">
                  <a:extLst>
                    <a:ext uri="{9D8B030D-6E8A-4147-A177-3AD203B41FA5}">
                      <a16:colId xmlns:a16="http://schemas.microsoft.com/office/drawing/2014/main" val="146006280"/>
                    </a:ext>
                  </a:extLst>
                </a:gridCol>
                <a:gridCol w="4536000">
                  <a:extLst>
                    <a:ext uri="{9D8B030D-6E8A-4147-A177-3AD203B41FA5}">
                      <a16:colId xmlns:a16="http://schemas.microsoft.com/office/drawing/2014/main" val="100480752"/>
                    </a:ext>
                  </a:extLst>
                </a:gridCol>
              </a:tblGrid>
              <a:tr h="0">
                <a:tc>
                  <a:txBody>
                    <a:bodyPr/>
                    <a:lstStyle/>
                    <a:p>
                      <a:pPr>
                        <a:lnSpc>
                          <a:spcPct val="90000"/>
                        </a:lnSpc>
                        <a:spcAft>
                          <a:spcPts val="0"/>
                        </a:spcAft>
                      </a:pPr>
                      <a:r>
                        <a:rPr lang="de-DE" sz="1400" dirty="0">
                          <a:solidFill>
                            <a:schemeClr val="tx2"/>
                          </a:solidFill>
                          <a:effectLst/>
                          <a:latin typeface="Arial" panose="020B0604020202020204" pitchFamily="34" charset="0"/>
                          <a:cs typeface="Arial" panose="020B0604020202020204" pitchFamily="34" charset="0"/>
                        </a:rPr>
                        <a:t>Zeit</a:t>
                      </a: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Inhalt</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Sozialform</a:t>
                      </a: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cs typeface="Arial" panose="020B0604020202020204" pitchFamily="34" charset="0"/>
                        </a:rPr>
                        <a:t>Medien/Material</a:t>
                      </a:r>
                      <a:endParaRPr lang="de-DE" sz="1400" b="1" kern="12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28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5‘</a:t>
                      </a:r>
                      <a:br>
                        <a:rPr lang="de-DE" sz="1200" dirty="0">
                          <a:solidFill>
                            <a:srgbClr val="000000"/>
                          </a:solidFill>
                          <a:effectLst/>
                          <a:latin typeface="Arial" panose="020B0604020202020204" pitchFamily="34" charset="0"/>
                          <a:cs typeface="Arial" panose="020B0604020202020204" pitchFamily="34" charset="0"/>
                        </a:rPr>
                      </a:b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lvl="0" indent="0" fontAlgn="base">
                        <a:lnSpc>
                          <a:spcPct val="90000"/>
                        </a:lnSpc>
                        <a:spcAft>
                          <a:spcPts val="0"/>
                        </a:spcAft>
                        <a:buFontTx/>
                        <a:buNone/>
                      </a:pPr>
                      <a:r>
                        <a:rPr lang="de-DE" sz="1200" b="1" dirty="0">
                          <a:solidFill>
                            <a:srgbClr val="000000"/>
                          </a:solidFill>
                          <a:effectLst/>
                          <a:latin typeface="Arial" panose="020B0604020202020204" pitchFamily="34" charset="0"/>
                          <a:cs typeface="Arial" panose="020B0604020202020204" pitchFamily="34" charset="0"/>
                        </a:rPr>
                        <a:t>1.1 Sensibilisierung</a:t>
                      </a:r>
                      <a:r>
                        <a:rPr lang="de-DE" sz="1200" b="1" baseline="0" dirty="0">
                          <a:solidFill>
                            <a:srgbClr val="000000"/>
                          </a:solidFill>
                          <a:effectLst/>
                          <a:latin typeface="Arial" panose="020B0604020202020204" pitchFamily="34" charset="0"/>
                          <a:cs typeface="Arial" panose="020B0604020202020204" pitchFamily="34" charset="0"/>
                        </a:rPr>
                        <a:t> und Motivation: </a:t>
                      </a:r>
                      <a:r>
                        <a:rPr lang="de-DE" sz="1200" b="0" baseline="0" dirty="0">
                          <a:solidFill>
                            <a:srgbClr val="000000"/>
                          </a:solidFill>
                          <a:effectLst/>
                          <a:latin typeface="Arial" panose="020B0604020202020204" pitchFamily="34" charset="0"/>
                          <a:cs typeface="Arial" panose="020B0604020202020204" pitchFamily="34" charset="0"/>
                        </a:rPr>
                        <a:t>Anschauen </a:t>
                      </a:r>
                      <a:r>
                        <a:rPr lang="de-DE" sz="1200" b="0" dirty="0">
                          <a:solidFill>
                            <a:srgbClr val="000000"/>
                          </a:solidFill>
                          <a:effectLst/>
                          <a:latin typeface="Arial" panose="020B0604020202020204" pitchFamily="34" charset="0"/>
                          <a:cs typeface="Arial" panose="020B0604020202020204" pitchFamily="34" charset="0"/>
                        </a:rPr>
                        <a:t>des </a:t>
                      </a:r>
                      <a:r>
                        <a:rPr lang="de-DE" sz="1200" dirty="0">
                          <a:solidFill>
                            <a:srgbClr val="000000"/>
                          </a:solidFill>
                          <a:effectLst/>
                          <a:latin typeface="Arial" panose="020B0604020202020204" pitchFamily="34" charset="0"/>
                          <a:cs typeface="Arial" panose="020B0604020202020204" pitchFamily="34" charset="0"/>
                        </a:rPr>
                        <a:t>Film-Clips Sturm im Wald</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Input der Lehrkraft</a:t>
                      </a: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kern="1200" dirty="0">
                          <a:solidFill>
                            <a:schemeClr val="tx1"/>
                          </a:solidFill>
                          <a:effectLst/>
                          <a:latin typeface="Arial" panose="020B0604020202020204" pitchFamily="34" charset="0"/>
                          <a:ea typeface="+mn-ea"/>
                          <a:cs typeface="Arial" panose="020B0604020202020204" pitchFamily="34" charset="0"/>
                        </a:rPr>
                        <a:t>Film-Clip: Sturm im Wald (Unterrichts-Folien 2-3)</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28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10‘</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lvl="0" indent="0" fontAlgn="base">
                        <a:lnSpc>
                          <a:spcPct val="90000"/>
                        </a:lnSpc>
                        <a:spcAft>
                          <a:spcPts val="0"/>
                        </a:spcAft>
                        <a:buFontTx/>
                        <a:buNone/>
                      </a:pPr>
                      <a:r>
                        <a:rPr lang="de-DE" sz="1200" b="1" dirty="0">
                          <a:solidFill>
                            <a:srgbClr val="000000"/>
                          </a:solidFill>
                          <a:effectLst/>
                          <a:latin typeface="Arial" panose="020B0604020202020204" pitchFamily="34" charset="0"/>
                          <a:cs typeface="Arial" panose="020B0604020202020204" pitchFamily="34" charset="0"/>
                        </a:rPr>
                        <a:t>1.2. Erarbeitung: </a:t>
                      </a:r>
                      <a:r>
                        <a:rPr lang="de-DE" sz="1200" dirty="0">
                          <a:solidFill>
                            <a:srgbClr val="000000"/>
                          </a:solidFill>
                          <a:effectLst/>
                          <a:latin typeface="Arial" panose="020B0604020202020204" pitchFamily="34" charset="0"/>
                          <a:cs typeface="Arial" panose="020B0604020202020204" pitchFamily="34" charset="0"/>
                        </a:rPr>
                        <a:t>Lesen der Geschichte Sturm </a:t>
                      </a:r>
                      <a:br>
                        <a:rPr lang="de-DE" sz="1200" dirty="0">
                          <a:solidFill>
                            <a:srgbClr val="000000"/>
                          </a:solidFill>
                          <a:effectLst/>
                          <a:latin typeface="Arial" panose="020B0604020202020204" pitchFamily="34" charset="0"/>
                          <a:cs typeface="Arial" panose="020B0604020202020204" pitchFamily="34" charset="0"/>
                        </a:rPr>
                      </a:br>
                      <a:r>
                        <a:rPr lang="de-DE" sz="1200" dirty="0">
                          <a:solidFill>
                            <a:srgbClr val="000000"/>
                          </a:solidFill>
                          <a:effectLst/>
                          <a:latin typeface="Arial" panose="020B0604020202020204" pitchFamily="34" charset="0"/>
                          <a:cs typeface="Arial" panose="020B0604020202020204" pitchFamily="34" charset="0"/>
                        </a:rPr>
                        <a:t>im Wald</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Input der Lehrkraft,</a:t>
                      </a:r>
                    </a:p>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Einzelarbeit</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90000"/>
                        </a:lnSpc>
                        <a:spcBef>
                          <a:spcPts val="0"/>
                        </a:spcBef>
                        <a:spcAft>
                          <a:spcPts val="0"/>
                        </a:spcAft>
                        <a:buClr>
                          <a:schemeClr val="tx2"/>
                        </a:buClr>
                        <a:buSzTx/>
                        <a:buFont typeface="Symbol" pitchFamily="2" charset="2"/>
                        <a:buChar char="-"/>
                        <a:tabLst/>
                        <a:defRPr/>
                      </a:pPr>
                      <a:r>
                        <a:rPr lang="de-DE" sz="1200" dirty="0">
                          <a:solidFill>
                            <a:srgbClr val="000000"/>
                          </a:solidFill>
                          <a:effectLst/>
                          <a:latin typeface="Arial" panose="020B0604020202020204" pitchFamily="34" charset="0"/>
                          <a:cs typeface="Arial" panose="020B0604020202020204" pitchFamily="34" charset="0"/>
                        </a:rPr>
                        <a:t>Kopiervorlage Vorlesegeschichte: Sturm im Wald </a:t>
                      </a:r>
                      <a:br>
                        <a:rPr lang="de-DE" sz="1200" dirty="0">
                          <a:solidFill>
                            <a:srgbClr val="000000"/>
                          </a:solidFill>
                          <a:effectLst/>
                          <a:latin typeface="Arial" panose="020B0604020202020204" pitchFamily="34" charset="0"/>
                          <a:cs typeface="Arial" panose="020B0604020202020204" pitchFamily="34" charset="0"/>
                        </a:rPr>
                      </a:br>
                      <a:r>
                        <a:rPr lang="de-DE" sz="1200" dirty="0">
                          <a:solidFill>
                            <a:srgbClr val="000000"/>
                          </a:solidFill>
                          <a:effectLst/>
                          <a:latin typeface="Arial" panose="020B0604020202020204" pitchFamily="34" charset="0"/>
                          <a:cs typeface="Arial" panose="020B0604020202020204" pitchFamily="34" charset="0"/>
                        </a:rPr>
                        <a:t>(in dieser PPT Folien 12 – 15)</a:t>
                      </a:r>
                    </a:p>
                    <a:p>
                      <a:pPr marL="171450" marR="0" lvl="0" indent="-171450" algn="l" defTabSz="914400" rtl="0" eaLnBrk="1" fontAlgn="auto" latinLnBrk="0" hangingPunct="1">
                        <a:lnSpc>
                          <a:spcPct val="90000"/>
                        </a:lnSpc>
                        <a:spcBef>
                          <a:spcPts val="0"/>
                        </a:spcBef>
                        <a:spcAft>
                          <a:spcPts val="0"/>
                        </a:spcAft>
                        <a:buClr>
                          <a:schemeClr val="tx2"/>
                        </a:buClr>
                        <a:buSzTx/>
                        <a:buFont typeface="Symbol" pitchFamily="2" charset="2"/>
                        <a:buChar char="-"/>
                        <a:tabLst/>
                        <a:defRPr/>
                      </a:pPr>
                      <a:r>
                        <a:rPr lang="de-DE" sz="1200" dirty="0">
                          <a:solidFill>
                            <a:srgbClr val="000000"/>
                          </a:solidFill>
                          <a:effectLst/>
                          <a:latin typeface="Arial" panose="020B0604020202020204" pitchFamily="34" charset="0"/>
                          <a:cs typeface="Arial" panose="020B0604020202020204" pitchFamily="34" charset="0"/>
                        </a:rPr>
                        <a:t>Vorlesegeschichte: Sturm im Wald (Unterrichts-Folien 5 – 7)</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90127690"/>
                  </a:ext>
                </a:extLst>
              </a:tr>
              <a:tr h="28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5‘</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r>
                        <a:rPr lang="de-DE" sz="1200" b="1" dirty="0">
                          <a:solidFill>
                            <a:srgbClr val="000000"/>
                          </a:solidFill>
                          <a:effectLst/>
                          <a:latin typeface="Arial" panose="020B0604020202020204" pitchFamily="34" charset="0"/>
                          <a:cs typeface="Arial" panose="020B0604020202020204" pitchFamily="34" charset="0"/>
                        </a:rPr>
                        <a:t>2.1 Einführung: </a:t>
                      </a:r>
                      <a:r>
                        <a:rPr lang="de-DE" sz="1200" dirty="0">
                          <a:solidFill>
                            <a:srgbClr val="000000"/>
                          </a:solidFill>
                          <a:effectLst/>
                          <a:latin typeface="Arial" panose="020B0604020202020204" pitchFamily="34" charset="0"/>
                          <a:cs typeface="Arial" panose="020B0604020202020204" pitchFamily="34" charset="0"/>
                        </a:rPr>
                        <a:t>Einführung in Zeugenaussagen </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Input der Lehrkraft, Gruppenarbeit</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Unterrichts-Folien</a:t>
                      </a:r>
                      <a:r>
                        <a:rPr lang="de-DE" sz="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8-9</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562016"/>
                  </a:ext>
                </a:extLst>
              </a:tr>
              <a:tr h="28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10‘</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r>
                        <a:rPr lang="de-DE" sz="1200" b="1" dirty="0">
                          <a:solidFill>
                            <a:srgbClr val="000000"/>
                          </a:solidFill>
                          <a:effectLst/>
                          <a:latin typeface="Arial" panose="020B0604020202020204" pitchFamily="34" charset="0"/>
                          <a:cs typeface="Arial" panose="020B0604020202020204" pitchFamily="34" charset="0"/>
                        </a:rPr>
                        <a:t>2.2 Erarbeitung:</a:t>
                      </a:r>
                      <a:r>
                        <a:rPr lang="de-DE" sz="1200" b="1" baseline="0" dirty="0">
                          <a:solidFill>
                            <a:srgbClr val="000000"/>
                          </a:solidFill>
                          <a:effectLst/>
                          <a:latin typeface="Arial" panose="020B0604020202020204" pitchFamily="34" charset="0"/>
                          <a:cs typeface="Arial" panose="020B0604020202020204" pitchFamily="34" charset="0"/>
                        </a:rPr>
                        <a:t> </a:t>
                      </a:r>
                      <a:r>
                        <a:rPr lang="de-DE" sz="1200" b="0" baseline="0" dirty="0">
                          <a:solidFill>
                            <a:srgbClr val="000000"/>
                          </a:solidFill>
                          <a:effectLst/>
                          <a:latin typeface="Arial" panose="020B0604020202020204" pitchFamily="34" charset="0"/>
                          <a:cs typeface="Arial" panose="020B0604020202020204" pitchFamily="34" charset="0"/>
                        </a:rPr>
                        <a:t>Lesen der Zeugenaussagen</a:t>
                      </a:r>
                      <a:endParaRPr lang="de-D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Gruppenarbeit</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90000"/>
                        </a:lnSpc>
                        <a:spcBef>
                          <a:spcPts val="0"/>
                        </a:spcBef>
                        <a:spcAft>
                          <a:spcPts val="0"/>
                        </a:spcAft>
                        <a:buClr>
                          <a:schemeClr val="tx2"/>
                        </a:buClr>
                        <a:buSzTx/>
                        <a:buFont typeface="Symbol" pitchFamily="2" charset="2"/>
                        <a:buChar char="-"/>
                        <a:tabLst/>
                        <a:defRPr/>
                      </a:pPr>
                      <a:r>
                        <a:rPr lang="de-DE" sz="1200" dirty="0">
                          <a:solidFill>
                            <a:srgbClr val="000000"/>
                          </a:solidFill>
                          <a:effectLst/>
                          <a:latin typeface="Arial" panose="020B0604020202020204" pitchFamily="34" charset="0"/>
                          <a:cs typeface="Arial" panose="020B0604020202020204" pitchFamily="34" charset="0"/>
                        </a:rPr>
                        <a:t>Kopiervorlage Vorlesegeschichte: Sturm im Wald </a:t>
                      </a:r>
                      <a:br>
                        <a:rPr lang="de-DE" sz="1200" dirty="0">
                          <a:solidFill>
                            <a:srgbClr val="000000"/>
                          </a:solidFill>
                          <a:effectLst/>
                          <a:latin typeface="Arial" panose="020B0604020202020204" pitchFamily="34" charset="0"/>
                          <a:cs typeface="Arial" panose="020B0604020202020204" pitchFamily="34" charset="0"/>
                        </a:rPr>
                      </a:br>
                      <a:r>
                        <a:rPr lang="de-DE" sz="1200" dirty="0">
                          <a:solidFill>
                            <a:srgbClr val="000000"/>
                          </a:solidFill>
                          <a:effectLst/>
                          <a:latin typeface="Arial" panose="020B0604020202020204" pitchFamily="34" charset="0"/>
                          <a:cs typeface="Arial" panose="020B0604020202020204" pitchFamily="34" charset="0"/>
                        </a:rPr>
                        <a:t>(in dieser PPT Folien 12 – 15)</a:t>
                      </a:r>
                    </a:p>
                    <a:p>
                      <a:pPr marL="171450" marR="0" lvl="0" indent="-171450" algn="l" defTabSz="914400" rtl="0" eaLnBrk="1" fontAlgn="auto" latinLnBrk="0" hangingPunct="1">
                        <a:lnSpc>
                          <a:spcPct val="90000"/>
                        </a:lnSpc>
                        <a:spcBef>
                          <a:spcPts val="0"/>
                        </a:spcBef>
                        <a:spcAft>
                          <a:spcPts val="0"/>
                        </a:spcAft>
                        <a:buClr>
                          <a:schemeClr val="tx2"/>
                        </a:buClr>
                        <a:buSzTx/>
                        <a:buFont typeface="Symbol" pitchFamily="2" charset="2"/>
                        <a:buChar char="-"/>
                        <a:tabLst/>
                        <a:defRPr/>
                      </a:pPr>
                      <a:r>
                        <a:rPr lang="de-DE" sz="1200" dirty="0">
                          <a:solidFill>
                            <a:srgbClr val="000000"/>
                          </a:solidFill>
                          <a:effectLst/>
                          <a:latin typeface="Arial" panose="020B0604020202020204" pitchFamily="34" charset="0"/>
                          <a:cs typeface="Arial" panose="020B0604020202020204" pitchFamily="34" charset="0"/>
                        </a:rPr>
                        <a:t>Kopiervorlage</a:t>
                      </a:r>
                      <a:r>
                        <a:rPr lang="de-DE" sz="1200" baseline="0" dirty="0">
                          <a:solidFill>
                            <a:srgbClr val="000000"/>
                          </a:solidFill>
                          <a:effectLst/>
                          <a:latin typeface="Arial" panose="020B0604020202020204" pitchFamily="34" charset="0"/>
                          <a:cs typeface="Arial" panose="020B0604020202020204" pitchFamily="34" charset="0"/>
                        </a:rPr>
                        <a:t> Comic</a:t>
                      </a:r>
                      <a:r>
                        <a:rPr lang="de-DE" sz="1200" dirty="0">
                          <a:solidFill>
                            <a:srgbClr val="000000"/>
                          </a:solidFill>
                          <a:effectLst/>
                          <a:latin typeface="Arial" panose="020B0604020202020204" pitchFamily="34" charset="0"/>
                          <a:cs typeface="Arial" panose="020B0604020202020204" pitchFamily="34" charset="0"/>
                        </a:rPr>
                        <a:t>: Sturm im Wald (in dieser PPT Folie</a:t>
                      </a:r>
                      <a:r>
                        <a:rPr lang="de-DE" sz="1200" baseline="0" dirty="0">
                          <a:solidFill>
                            <a:srgbClr val="000000"/>
                          </a:solidFill>
                          <a:effectLst/>
                          <a:latin typeface="Arial" panose="020B0604020202020204" pitchFamily="34" charset="0"/>
                          <a:cs typeface="Arial" panose="020B0604020202020204" pitchFamily="34" charset="0"/>
                        </a:rPr>
                        <a:t> 17</a:t>
                      </a:r>
                      <a:r>
                        <a:rPr lang="de-DE" sz="1200" dirty="0">
                          <a:solidFill>
                            <a:srgbClr val="000000"/>
                          </a:solidFill>
                          <a:effectLst/>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90000"/>
                        </a:lnSpc>
                        <a:spcBef>
                          <a:spcPts val="0"/>
                        </a:spcBef>
                        <a:spcAft>
                          <a:spcPts val="0"/>
                        </a:spcAft>
                        <a:buClr>
                          <a:schemeClr val="tx2"/>
                        </a:buClr>
                        <a:buSzTx/>
                        <a:buFont typeface="Symbol" pitchFamily="2" charset="2"/>
                        <a:buChar char="-"/>
                        <a:tabLst/>
                        <a:defRPr/>
                      </a:pPr>
                      <a:r>
                        <a:rPr lang="de-DE" sz="1200" dirty="0">
                          <a:solidFill>
                            <a:srgbClr val="000000"/>
                          </a:solidFill>
                          <a:effectLst/>
                          <a:latin typeface="Arial" panose="020B0604020202020204" pitchFamily="34" charset="0"/>
                          <a:cs typeface="Arial" panose="020B0604020202020204" pitchFamily="34" charset="0"/>
                        </a:rPr>
                        <a:t>Kopiervorlage</a:t>
                      </a:r>
                      <a:r>
                        <a:rPr lang="de-DE" sz="1200" baseline="0" dirty="0">
                          <a:solidFill>
                            <a:srgbClr val="000000"/>
                          </a:solidFill>
                          <a:effectLst/>
                          <a:latin typeface="Arial" panose="020B0604020202020204" pitchFamily="34" charset="0"/>
                          <a:cs typeface="Arial" panose="020B0604020202020204" pitchFamily="34" charset="0"/>
                        </a:rPr>
                        <a:t> Zeugenaussagen </a:t>
                      </a:r>
                      <a:r>
                        <a:rPr lang="de-DE" sz="1200" dirty="0">
                          <a:solidFill>
                            <a:srgbClr val="000000"/>
                          </a:solidFill>
                          <a:effectLst/>
                          <a:latin typeface="Arial" panose="020B0604020202020204" pitchFamily="34" charset="0"/>
                          <a:cs typeface="Arial" panose="020B0604020202020204" pitchFamily="34" charset="0"/>
                        </a:rPr>
                        <a:t>(in dieser PPT Folien 19 – 23)</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44914552"/>
                  </a:ext>
                </a:extLst>
              </a:tr>
              <a:tr h="28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15‘</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b="1" dirty="0">
                          <a:solidFill>
                            <a:srgbClr val="000000"/>
                          </a:solidFill>
                          <a:effectLst/>
                          <a:latin typeface="Arial" panose="020B0604020202020204" pitchFamily="34" charset="0"/>
                          <a:cs typeface="Arial" panose="020B0604020202020204" pitchFamily="34" charset="0"/>
                        </a:rPr>
                        <a:t>2.3 Austausch:</a:t>
                      </a:r>
                      <a:r>
                        <a:rPr lang="de-DE" sz="1200" b="1" baseline="0" dirty="0">
                          <a:solidFill>
                            <a:srgbClr val="000000"/>
                          </a:solidFill>
                          <a:effectLst/>
                          <a:latin typeface="Arial" panose="020B0604020202020204" pitchFamily="34" charset="0"/>
                          <a:cs typeface="Arial" panose="020B0604020202020204" pitchFamily="34" charset="0"/>
                        </a:rPr>
                        <a:t> </a:t>
                      </a:r>
                      <a:r>
                        <a:rPr lang="de-DE" sz="1200" b="0" baseline="0" dirty="0">
                          <a:solidFill>
                            <a:srgbClr val="000000"/>
                          </a:solidFill>
                          <a:effectLst/>
                          <a:latin typeface="Arial" panose="020B0604020202020204" pitchFamily="34" charset="0"/>
                          <a:cs typeface="Arial" panose="020B0604020202020204" pitchFamily="34" charset="0"/>
                        </a:rPr>
                        <a:t>Zeugenaussagen einschätzen</a:t>
                      </a:r>
                      <a:endParaRPr lang="de-D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Gruppenarbeit</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Unterrichts-Folie</a:t>
                      </a:r>
                      <a:r>
                        <a:rPr lang="de-DE" sz="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11</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8517705"/>
                  </a:ext>
                </a:extLst>
              </a:tr>
              <a:tr h="28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25‘</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b="1" dirty="0">
                          <a:solidFill>
                            <a:srgbClr val="000000"/>
                          </a:solidFill>
                          <a:effectLst/>
                          <a:latin typeface="Arial" panose="020B0604020202020204" pitchFamily="34" charset="0"/>
                          <a:cs typeface="Arial" panose="020B0604020202020204" pitchFamily="34" charset="0"/>
                        </a:rPr>
                        <a:t>3.1 Auswertung und Diskussion: </a:t>
                      </a:r>
                      <a:r>
                        <a:rPr lang="de-DE" sz="1200" kern="1200" baseline="0" dirty="0">
                          <a:solidFill>
                            <a:schemeClr val="dk1"/>
                          </a:solidFill>
                          <a:effectLst/>
                          <a:latin typeface="Arial" panose="020B0604020202020204" pitchFamily="34" charset="0"/>
                          <a:ea typeface="Calibri" panose="020F0502020204030204" pitchFamily="34" charset="0"/>
                          <a:cs typeface="Arial" panose="020B0604020202020204" pitchFamily="34" charset="0"/>
                        </a:rPr>
                        <a:t>Lösungen der Zeugenaussagen vorstellen und vergleichen</a:t>
                      </a:r>
                      <a:endParaRPr lang="de-DE"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Gruppenarbeit, Input der Lehrkraft,</a:t>
                      </a:r>
                      <a:endParaRPr lang="de-DE"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Unterrichtsgespräch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Unterrichts-Folien</a:t>
                      </a:r>
                      <a:r>
                        <a:rPr lang="de-DE" sz="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13 – 18</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35719754"/>
                  </a:ext>
                </a:extLst>
              </a:tr>
              <a:tr h="28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5‘</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3.2 Reflexion: </a:t>
                      </a:r>
                      <a:r>
                        <a:rPr lang="de-D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rPr>
                        <a:t>Glaubwürdige Informationen</a:t>
                      </a: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Input der Lehrkraft</a:t>
                      </a:r>
                      <a:endParaRPr lang="de-DE" sz="1200"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Unterrichts-Folie</a:t>
                      </a:r>
                      <a:r>
                        <a:rPr lang="de-DE" sz="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19</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19964081"/>
                  </a:ext>
                </a:extLst>
              </a:tr>
              <a:tr h="28800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cs typeface="Arial" panose="020B0604020202020204" pitchFamily="34" charset="0"/>
                        </a:rPr>
                        <a:t>10‘</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r>
                        <a:rPr lang="de-DE" sz="1200" b="1" dirty="0">
                          <a:solidFill>
                            <a:srgbClr val="000000"/>
                          </a:solidFill>
                          <a:effectLst/>
                          <a:latin typeface="Arial" panose="020B0604020202020204" pitchFamily="34" charset="0"/>
                          <a:cs typeface="Arial" panose="020B0604020202020204" pitchFamily="34" charset="0"/>
                        </a:rPr>
                        <a:t>4.1 </a:t>
                      </a:r>
                      <a:r>
                        <a:rPr lang="de-DE" sz="1200" b="1" baseline="0" dirty="0">
                          <a:solidFill>
                            <a:srgbClr val="000000"/>
                          </a:solidFill>
                          <a:effectLst/>
                          <a:latin typeface="Arial" panose="020B0604020202020204" pitchFamily="34" charset="0"/>
                          <a:cs typeface="Arial" panose="020B0604020202020204" pitchFamily="34" charset="0"/>
                        </a:rPr>
                        <a:t>Abschluss</a:t>
                      </a:r>
                      <a:r>
                        <a:rPr lang="de-DE" sz="1200" b="0" baseline="0" dirty="0">
                          <a:solidFill>
                            <a:srgbClr val="000000"/>
                          </a:solidFill>
                          <a:effectLst/>
                          <a:latin typeface="Arial" panose="020B0604020202020204" pitchFamily="34" charset="0"/>
                          <a:cs typeface="Arial" panose="020B0604020202020204" pitchFamily="34" charset="0"/>
                        </a:rPr>
                        <a:t>: </a:t>
                      </a:r>
                      <a:r>
                        <a:rPr lang="de-DE" sz="1200" b="0" dirty="0">
                          <a:solidFill>
                            <a:srgbClr val="000000"/>
                          </a:solidFill>
                          <a:effectLst/>
                          <a:latin typeface="Arial" panose="020B0604020202020204" pitchFamily="34" charset="0"/>
                          <a:cs typeface="Arial" panose="020B0604020202020204" pitchFamily="34" charset="0"/>
                        </a:rPr>
                        <a:t>Handlungsmöglichkeiten</a:t>
                      </a:r>
                      <a:endParaRPr lang="de-DE" sz="1200" b="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90000"/>
                        </a:lnSpc>
                        <a:spcAft>
                          <a:spcPts val="0"/>
                        </a:spcAft>
                      </a:pPr>
                      <a:r>
                        <a:rPr lang="de-DE" sz="1200" dirty="0">
                          <a:solidFill>
                            <a:srgbClr val="000000"/>
                          </a:solidFill>
                          <a:effectLst/>
                          <a:latin typeface="Arial" panose="020B0604020202020204" pitchFamily="34" charset="0"/>
                          <a:cs typeface="Arial" panose="020B0604020202020204" pitchFamily="34" charset="0"/>
                        </a:rPr>
                        <a:t>Unterrichtsgespräch</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90000"/>
                        </a:lnSpc>
                        <a:spcAft>
                          <a:spcPts val="0"/>
                        </a:spcAft>
                      </a:pPr>
                      <a:endParaRPr lang="de-DE" sz="1000"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Unterrichts-Folien</a:t>
                      </a:r>
                      <a:r>
                        <a:rPr lang="de-DE" sz="1200" baseline="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 – 21</a:t>
                      </a:r>
                      <a:endPar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3565112184"/>
                  </a:ext>
                </a:extLst>
              </a:tr>
            </a:tbl>
          </a:graphicData>
        </a:graphic>
      </p:graphicFrame>
      <p:sp>
        <p:nvSpPr>
          <p:cNvPr id="4" name="Rechteck 3">
            <a:extLst>
              <a:ext uri="{FF2B5EF4-FFF2-40B4-BE49-F238E27FC236}">
                <a16:creationId xmlns:a16="http://schemas.microsoft.com/office/drawing/2014/main" id="{B9E8D6A2-C1E9-9F01-DBD7-D0915C780691}"/>
              </a:ext>
            </a:extLst>
          </p:cNvPr>
          <p:cNvSpPr/>
          <p:nvPr userDrawn="1"/>
        </p:nvSpPr>
        <p:spPr>
          <a:xfrm>
            <a:off x="742950" y="1551810"/>
            <a:ext cx="7263626"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5. Tabellarischer Unterrichtsverlauf </a:t>
            </a:r>
            <a:r>
              <a:rPr lang="de-DE" sz="1200" kern="0" dirty="0">
                <a:solidFill>
                  <a:schemeClr val="tx2"/>
                </a:solidFill>
                <a:latin typeface="Arial" panose="020B0604020202020204" pitchFamily="34" charset="0"/>
                <a:cs typeface="Arial" panose="020B0604020202020204" pitchFamily="34" charset="0"/>
              </a:rPr>
              <a:t>(ohne Zusatzaufgaben)</a:t>
            </a:r>
          </a:p>
        </p:txBody>
      </p:sp>
      <p:cxnSp>
        <p:nvCxnSpPr>
          <p:cNvPr id="5" name="Gerade Verbindung 4">
            <a:extLst>
              <a:ext uri="{FF2B5EF4-FFF2-40B4-BE49-F238E27FC236}">
                <a16:creationId xmlns:a16="http://schemas.microsoft.com/office/drawing/2014/main" id="{F82A4FFD-08FA-9D23-18BB-1D33560AC7F9}"/>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BCE1605C-E5D6-C100-BF68-92536598D3C3}"/>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98A55478-7EA7-7961-8A65-37C2DD9A4E28}"/>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65BECB9B-DE96-8D7C-F85F-C5ED9099CD17}"/>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9387C810-8031-A245-28DB-91B05200FD70}"/>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BC7E919D-BB79-0446-05C6-3F69153925F8}"/>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F5D6CD08-DDC3-6D48-25A4-73A55B122991}"/>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99D2A688-5CEA-C226-B603-BEB6A14D22C8}"/>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90EEDB2D-6FFF-C673-DABB-8274C28D4AE8}"/>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DD68CF77-DC2F-E44B-585B-29B9D6701B08}"/>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D8529C56-22A6-2D4D-2976-ACF73C3809C4}"/>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62F2927E-FFD5-54AA-4CA3-8FB7C87D0F01}"/>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D97CAE40-CCAF-4563-0D52-098FFEE08D57}"/>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3A7405AB-1E66-59E4-DF2D-16478AD4E4DE}"/>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8E1C16BB-A176-6901-FB82-D17380A076E1}"/>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2BFC950E-4EA6-D66D-489F-DE899E4BAA70}"/>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684A91EA-EB7D-20CD-EC8A-18354A92232F}"/>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77B91A07-52EB-BD4E-7A44-B381CBD26219}"/>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917F8E13-F85A-F960-109B-9C66DFD00B22}"/>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E7AEDF51-2C2B-1CF3-75FA-0860790CF941}"/>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98EBCC85-8ED7-593D-7F85-D5C356642542}"/>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78E27240-15B2-B66B-98AF-16896B7EB908}"/>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A1090C4D-0742-73AC-7647-EE7E2783AF3F}"/>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BBCC8DFC-18FE-C155-842D-A23EA8246ECD}"/>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F9591E99-5C3C-2CE2-20AC-7D9CA375F670}"/>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0F126207-9CA6-E70E-0F40-661850DBC916}"/>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735F45D4-B156-D5F6-D82B-F0C40DA9DFAA}"/>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163D8270-3DA1-9D55-3231-7C267EC71E90}"/>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CBCE5376-3056-2425-B7E3-22ADCF293059}"/>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421A20CD-45DD-407B-CA80-7707F00C04EA}"/>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8071577F-672D-A532-1286-A7F2C318D530}"/>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7" name="Textfeld 36">
            <a:extLst>
              <a:ext uri="{FF2B5EF4-FFF2-40B4-BE49-F238E27FC236}">
                <a16:creationId xmlns:a16="http://schemas.microsoft.com/office/drawing/2014/main" id="{6F9E2F8A-9497-36C1-64A7-811B143B1F3D}"/>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3. und 4.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Tree>
    <p:extLst>
      <p:ext uri="{BB962C8B-B14F-4D97-AF65-F5344CB8AC3E}">
        <p14:creationId xmlns:p14="http://schemas.microsoft.com/office/powerpoint/2010/main" val="20825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Urkunden für die Schüler:innen">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6376D00C-A1E9-8C7C-DDD4-4A1249C7C6F3}"/>
              </a:ext>
            </a:extLst>
          </p:cNvPr>
          <p:cNvSpPr/>
          <p:nvPr userDrawn="1"/>
        </p:nvSpPr>
        <p:spPr>
          <a:xfrm>
            <a:off x="371476" y="1268414"/>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9F995D05-CA1A-7BB0-4AF9-1D3640DE4DAE}"/>
              </a:ext>
            </a:extLst>
          </p:cNvPr>
          <p:cNvSpPr/>
          <p:nvPr userDrawn="1"/>
        </p:nvSpPr>
        <p:spPr>
          <a:xfrm>
            <a:off x="742949" y="2314898"/>
            <a:ext cx="5173663" cy="2708434"/>
          </a:xfrm>
          <a:prstGeom prst="rect">
            <a:avLst/>
          </a:prstGeom>
        </p:spPr>
        <p:txBody>
          <a:bodyPr wrap="square" lIns="0" tIns="0" rIns="0" bIns="0">
            <a:spAutoFit/>
          </a:bodyPr>
          <a:lstStyle/>
          <a:p>
            <a:pPr marL="0" lvl="1" eaLnBrk="0" fontAlgn="base">
              <a:lnSpc>
                <a:spcPct val="110000"/>
              </a:lnSpc>
              <a:spcAft>
                <a:spcPct val="0"/>
              </a:spcAft>
              <a:buSzPct val="75000"/>
              <a:defRPr/>
            </a:pPr>
            <a:r>
              <a:rPr lang="de-DE" sz="2000" dirty="0">
                <a:solidFill>
                  <a:srgbClr val="000000"/>
                </a:solidFill>
                <a:latin typeface="Arial" panose="020B0604020202020204" pitchFamily="34" charset="0"/>
                <a:cs typeface="Arial" panose="020B0604020202020204" pitchFamily="34" charset="0"/>
              </a:rPr>
              <a:t>Zur Dokumentation der Teilnahme an der Unterrichtseinheit bzw. allen Modulen des Medienführerscheins Bayern für die 3. und 4. Jahrgangsstufe können die </a:t>
            </a:r>
            <a:r>
              <a:rPr lang="de-DE" sz="2000" dirty="0" err="1">
                <a:solidFill>
                  <a:srgbClr val="000000"/>
                </a:solidFill>
                <a:latin typeface="Arial" panose="020B0604020202020204" pitchFamily="34" charset="0"/>
                <a:cs typeface="Arial" panose="020B0604020202020204" pitchFamily="34" charset="0"/>
              </a:rPr>
              <a:t>Schüler:innen</a:t>
            </a:r>
            <a:r>
              <a:rPr lang="de-DE" sz="2000" dirty="0">
                <a:solidFill>
                  <a:srgbClr val="000000"/>
                </a:solidFill>
                <a:latin typeface="Arial" panose="020B0604020202020204" pitchFamily="34" charset="0"/>
                <a:cs typeface="Arial" panose="020B0604020202020204" pitchFamily="34" charset="0"/>
              </a:rPr>
              <a:t> eine Urkunde erhalten. </a:t>
            </a:r>
          </a:p>
          <a:p>
            <a:pPr marL="0" lvl="1" eaLnBrk="0" fontAlgn="base">
              <a:lnSpc>
                <a:spcPct val="110000"/>
              </a:lnSpc>
              <a:spcAft>
                <a:spcPct val="0"/>
              </a:spcAft>
              <a:buSzPct val="75000"/>
              <a:defRPr/>
            </a:pPr>
            <a:r>
              <a:rPr lang="de-DE" sz="2000" dirty="0">
                <a:solidFill>
                  <a:srgbClr val="000000"/>
                </a:solidFill>
                <a:latin typeface="Arial" panose="020B0604020202020204" pitchFamily="34" charset="0"/>
                <a:cs typeface="Arial" panose="020B0604020202020204" pitchFamily="34" charset="0"/>
              </a:rPr>
              <a:t>Die Urkunden können im Klassensatz unter </a:t>
            </a:r>
            <a:r>
              <a:rPr lang="de-DE" sz="2000" dirty="0">
                <a:solidFill>
                  <a:srgbClr val="EA5901"/>
                </a:solidFill>
                <a:latin typeface="Arial" panose="020B0604020202020204" pitchFamily="34" charset="0"/>
                <a:cs typeface="Arial" panose="020B0604020202020204" pitchFamily="34" charset="0"/>
                <a:hlinkClick r:id="rId3"/>
              </a:rPr>
              <a:t>www.medienfuehrerschein.bayern</a:t>
            </a:r>
            <a:r>
              <a:rPr lang="de-DE" sz="2000" dirty="0">
                <a:solidFill>
                  <a:srgbClr val="EA5901"/>
                </a:solidFill>
                <a:latin typeface="Arial" panose="020B0604020202020204" pitchFamily="34" charset="0"/>
                <a:cs typeface="Arial" panose="020B0604020202020204" pitchFamily="34" charset="0"/>
              </a:rPr>
              <a:t> </a:t>
            </a:r>
            <a:r>
              <a:rPr lang="de-DE" sz="2000" dirty="0">
                <a:solidFill>
                  <a:srgbClr val="000000"/>
                </a:solidFill>
                <a:latin typeface="Arial" panose="020B0604020202020204" pitchFamily="34" charset="0"/>
                <a:cs typeface="Arial" panose="020B0604020202020204" pitchFamily="34" charset="0"/>
              </a:rPr>
              <a:t>kostenlos bestellt werden. </a:t>
            </a:r>
          </a:p>
        </p:txBody>
      </p:sp>
      <p:sp>
        <p:nvSpPr>
          <p:cNvPr id="4" name="Rechteck 3">
            <a:extLst>
              <a:ext uri="{FF2B5EF4-FFF2-40B4-BE49-F238E27FC236}">
                <a16:creationId xmlns:a16="http://schemas.microsoft.com/office/drawing/2014/main" id="{1D57E28F-A4F7-2BD9-42A0-893F4AACAC01}"/>
              </a:ext>
            </a:extLst>
          </p:cNvPr>
          <p:cNvSpPr/>
          <p:nvPr userDrawn="1"/>
        </p:nvSpPr>
        <p:spPr>
          <a:xfrm>
            <a:off x="742950" y="1744314"/>
            <a:ext cx="517366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6. Urkunden für die </a:t>
            </a:r>
            <a:r>
              <a:rPr lang="de-DE" sz="2000" b="1" kern="0" dirty="0" err="1">
                <a:solidFill>
                  <a:schemeClr val="tx2"/>
                </a:solidFill>
                <a:latin typeface="Arial" panose="020B0604020202020204" pitchFamily="34" charset="0"/>
                <a:cs typeface="Arial" panose="020B0604020202020204" pitchFamily="34" charset="0"/>
              </a:rPr>
              <a:t>Schüler:innen</a:t>
            </a:r>
            <a:endParaRPr lang="de-DE" sz="2000" b="1" kern="0" dirty="0">
              <a:solidFill>
                <a:schemeClr val="tx2"/>
              </a:solidFill>
              <a:latin typeface="Arial" panose="020B0604020202020204" pitchFamily="34" charset="0"/>
              <a:cs typeface="Arial" panose="020B0604020202020204" pitchFamily="34" charset="0"/>
            </a:endParaRPr>
          </a:p>
        </p:txBody>
      </p:sp>
      <p:cxnSp>
        <p:nvCxnSpPr>
          <p:cNvPr id="5" name="Gerade Verbindung 4">
            <a:extLst>
              <a:ext uri="{FF2B5EF4-FFF2-40B4-BE49-F238E27FC236}">
                <a16:creationId xmlns:a16="http://schemas.microsoft.com/office/drawing/2014/main" id="{30EB58E9-1639-2A5C-ECB6-BFCFD38DB967}"/>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440D70CE-DEC2-BAC1-7CF9-FFD253246C55}"/>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AEE55ED3-EC40-F352-1663-390E6B45F1AC}"/>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90641EE0-7843-C4BD-5943-60CB288DE628}"/>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300CFC2F-2457-0DDA-1575-CAEFF842EB60}"/>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F0BE3406-1679-2DB1-569B-13EF27CB323E}"/>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41FEE0CC-107A-6D28-EFB9-5AD73C945C70}"/>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DDFFA2D2-54EE-48EB-8607-CAA213172BCF}"/>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C8684415-A257-6334-95BC-80B8BD39ECCA}"/>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4BC20521-78BE-39DD-AF63-00196A1C3B42}"/>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CE165F31-83C3-887D-CB13-EB03A3925F91}"/>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90EA90A7-6854-931E-ECCF-659B0BA2C128}"/>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4D2F9C28-44BA-DBF2-B43A-C28C011FDEA2}"/>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BD7D5365-2243-DBC5-BE68-E9956675F2CA}"/>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F5EB1128-D68D-4350-6EB9-7A0DE0899164}"/>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1D1569E2-4D9C-8B11-A82D-FF7F405D386E}"/>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ADCB01D4-C762-4BFB-381C-EE82BFB6E0D1}"/>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A5D7C7DF-6592-0EC8-025C-96D3AD8A4D30}"/>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17B98092-DB4F-8FD3-A8FB-F5EAC83A97C0}"/>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98C49BE2-E0CC-5D64-7C88-AF9188477A38}"/>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D0787F4F-8F73-CD89-F583-5DC59A4B4146}"/>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760B866C-87A5-0737-BA6C-F85BD0C3FCAE}"/>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C595BB4E-EB9C-279D-71DA-FE62A4742CE7}"/>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B7238360-72CF-817A-00BC-F4CEDD9A5D24}"/>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8E6C0BC1-57AB-D42E-AE5F-DCB199EC3BE0}"/>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5DF29C28-CFE2-D464-41CF-F7B4314E8A93}"/>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A5537D8D-3DB8-68E5-3B07-B812E39A7ABB}"/>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DAD21F8E-854A-C232-C40B-310B60FF7B8C}"/>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2E4D635B-3D35-E160-6F0A-83A1A369EE2D}"/>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F5579DC0-615E-497D-DFA0-7B93AF43FDB1}"/>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A71444FC-CC18-937A-AEF5-718794A956D3}"/>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7" name="Textfeld 36">
            <a:extLst>
              <a:ext uri="{FF2B5EF4-FFF2-40B4-BE49-F238E27FC236}">
                <a16:creationId xmlns:a16="http://schemas.microsoft.com/office/drawing/2014/main" id="{94606EE9-9BF2-8569-C1AE-E1209714BF3E}"/>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3. und 4.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8" name="Rechteck 37">
            <a:hlinkClick r:id="rId4"/>
            <a:extLst>
              <a:ext uri="{FF2B5EF4-FFF2-40B4-BE49-F238E27FC236}">
                <a16:creationId xmlns:a16="http://schemas.microsoft.com/office/drawing/2014/main" id="{AD49F851-AF19-18CA-EDA5-1AB4673996FC}"/>
              </a:ext>
            </a:extLst>
          </p:cNvPr>
          <p:cNvSpPr/>
          <p:nvPr userDrawn="1"/>
        </p:nvSpPr>
        <p:spPr>
          <a:xfrm>
            <a:off x="746964" y="5212948"/>
            <a:ext cx="4825530" cy="110771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
            <a:extLst>
              <a:ext uri="{FF2B5EF4-FFF2-40B4-BE49-F238E27FC236}">
                <a16:creationId xmlns:a16="http://schemas.microsoft.com/office/drawing/2014/main" id="{0C4B552E-2C34-CFE1-41C4-DF78F693ABB5}"/>
              </a:ext>
            </a:extLst>
          </p:cNvPr>
          <p:cNvSpPr>
            <a:spLocks noChangeArrowheads="1"/>
          </p:cNvSpPr>
          <p:nvPr userDrawn="1"/>
        </p:nvSpPr>
        <p:spPr bwMode="auto">
          <a:xfrm>
            <a:off x="1031568" y="5612919"/>
            <a:ext cx="41011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de-DE" altLang="de-DE" sz="2000" dirty="0">
                <a:solidFill>
                  <a:schemeClr val="bg1">
                    <a:lumMod val="50000"/>
                  </a:schemeClr>
                </a:solidFill>
                <a:latin typeface="Arial" panose="020B0604020202020204" pitchFamily="34" charset="0"/>
                <a:cs typeface="Arial" panose="020B0604020202020204" pitchFamily="34" charset="0"/>
                <a:hlinkClick r:id="rId4"/>
              </a:rPr>
              <a:t>Urkunden bestellen</a:t>
            </a:r>
            <a:endParaRPr lang="de-DE" sz="2000" dirty="0">
              <a:solidFill>
                <a:schemeClr val="bg1">
                  <a:lumMod val="50000"/>
                </a:schemeClr>
              </a:solidFill>
              <a:latin typeface="Arial" panose="020B0604020202020204" pitchFamily="34" charset="0"/>
              <a:cs typeface="Arial" panose="020B0604020202020204" pitchFamily="34" charset="0"/>
            </a:endParaRPr>
          </a:p>
        </p:txBody>
      </p:sp>
      <p:grpSp>
        <p:nvGrpSpPr>
          <p:cNvPr id="40" name="Gruppieren 39">
            <a:extLst>
              <a:ext uri="{FF2B5EF4-FFF2-40B4-BE49-F238E27FC236}">
                <a16:creationId xmlns:a16="http://schemas.microsoft.com/office/drawing/2014/main" id="{605FEC4D-761C-795C-B415-B666339A7C5A}"/>
              </a:ext>
            </a:extLst>
          </p:cNvPr>
          <p:cNvGrpSpPr/>
          <p:nvPr userDrawn="1"/>
        </p:nvGrpSpPr>
        <p:grpSpPr>
          <a:xfrm>
            <a:off x="4621953" y="5341118"/>
            <a:ext cx="780287" cy="780288"/>
            <a:chOff x="3657604" y="990598"/>
            <a:chExt cx="4876790" cy="4876797"/>
          </a:xfrm>
          <a:solidFill>
            <a:schemeClr val="tx2"/>
          </a:solidFill>
        </p:grpSpPr>
        <p:sp>
          <p:nvSpPr>
            <p:cNvPr id="41" name="Freihandform 40">
              <a:extLst>
                <a:ext uri="{FF2B5EF4-FFF2-40B4-BE49-F238E27FC236}">
                  <a16:creationId xmlns:a16="http://schemas.microsoft.com/office/drawing/2014/main" id="{86BFC754-DE3B-C0FC-3C29-04CB8FB104E5}"/>
                </a:ext>
              </a:extLst>
            </p:cNvPr>
            <p:cNvSpPr/>
            <p:nvPr/>
          </p:nvSpPr>
          <p:spPr>
            <a:xfrm>
              <a:off x="5297417" y="990598"/>
              <a:ext cx="3236977" cy="3080881"/>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grpFill/>
            <a:ln w="9525" cap="flat">
              <a:noFill/>
              <a:prstDash val="solid"/>
              <a:miter/>
            </a:ln>
          </p:spPr>
          <p:txBody>
            <a:bodyPr rtlCol="0" anchor="ctr"/>
            <a:lstStyle/>
            <a:p>
              <a:endParaRPr lang="en-US"/>
            </a:p>
          </p:txBody>
        </p:sp>
        <p:sp>
          <p:nvSpPr>
            <p:cNvPr id="42" name="Freihandform 41">
              <a:extLst>
                <a:ext uri="{FF2B5EF4-FFF2-40B4-BE49-F238E27FC236}">
                  <a16:creationId xmlns:a16="http://schemas.microsoft.com/office/drawing/2014/main" id="{CC4BC0CB-15AB-DB27-EEDF-0A930E8AC60D}"/>
                </a:ext>
              </a:extLst>
            </p:cNvPr>
            <p:cNvSpPr/>
            <p:nvPr/>
          </p:nvSpPr>
          <p:spPr>
            <a:xfrm>
              <a:off x="3657604" y="2712491"/>
              <a:ext cx="3311188" cy="3154904"/>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grpFill/>
            <a:ln w="9525" cap="flat">
              <a:noFill/>
              <a:prstDash val="solid"/>
              <a:miter/>
            </a:ln>
          </p:spPr>
          <p:txBody>
            <a:bodyPr rtlCol="0" anchor="ctr"/>
            <a:lstStyle/>
            <a:p>
              <a:endParaRPr lang="en-US"/>
            </a:p>
          </p:txBody>
        </p:sp>
      </p:grpSp>
      <p:pic>
        <p:nvPicPr>
          <p:cNvPr id="43" name="Grafik 42">
            <a:extLst>
              <a:ext uri="{FF2B5EF4-FFF2-40B4-BE49-F238E27FC236}">
                <a16:creationId xmlns:a16="http://schemas.microsoft.com/office/drawing/2014/main" id="{25EC460B-115F-C800-2207-4D37DA694D3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682671" y="1725388"/>
            <a:ext cx="3247258" cy="4595279"/>
          </a:xfrm>
          <a:prstGeom prst="rect">
            <a:avLst/>
          </a:prstGeom>
          <a:solidFill>
            <a:schemeClr val="bg1"/>
          </a:solidFill>
        </p:spPr>
      </p:pic>
    </p:spTree>
    <p:extLst>
      <p:ext uri="{BB962C8B-B14F-4D97-AF65-F5344CB8AC3E}">
        <p14:creationId xmlns:p14="http://schemas.microsoft.com/office/powerpoint/2010/main" val="35951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Elternbrief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65835C9E-C240-7322-A653-C2EA04220FE5}"/>
              </a:ext>
            </a:extLst>
          </p:cNvPr>
          <p:cNvSpPr/>
          <p:nvPr userDrawn="1"/>
        </p:nvSpPr>
        <p:spPr>
          <a:xfrm>
            <a:off x="371476" y="1268414"/>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0079A420-F0F0-093D-440C-A777D2916F01}"/>
              </a:ext>
            </a:extLst>
          </p:cNvPr>
          <p:cNvSpPr/>
          <p:nvPr userDrawn="1"/>
        </p:nvSpPr>
        <p:spPr>
          <a:xfrm>
            <a:off x="742949" y="2314898"/>
            <a:ext cx="5173663" cy="2369880"/>
          </a:xfrm>
          <a:prstGeom prst="rect">
            <a:avLst/>
          </a:prstGeom>
        </p:spPr>
        <p:txBody>
          <a:bodyPr wrap="square" lIns="0" tIns="0" rIns="0" bIns="0">
            <a:spAutoFit/>
          </a:bodyPr>
          <a:lstStyle/>
          <a:p>
            <a:pPr marL="0" lvl="1" eaLnBrk="0" fontAlgn="base">
              <a:lnSpc>
                <a:spcPct val="110000"/>
              </a:lnSpc>
              <a:spcAft>
                <a:spcPct val="0"/>
              </a:spcAft>
              <a:buSzPct val="75000"/>
              <a:defRPr/>
            </a:pPr>
            <a:r>
              <a:rPr lang="de-DE" sz="2000" dirty="0">
                <a:solidFill>
                  <a:srgbClr val="000000"/>
                </a:solidFill>
                <a:latin typeface="Arial" panose="020B0604020202020204" pitchFamily="34" charset="0"/>
                <a:cs typeface="Arial" panose="020B0604020202020204" pitchFamily="34" charset="0"/>
              </a:rPr>
              <a:t>Um die Eltern über die Teilnahme der Klasse am Medienführerschein Bayern zu informieren, steht auf der Website ein Entwurf für einen Elternrundbrief zur Verfügung. </a:t>
            </a:r>
          </a:p>
          <a:p>
            <a:pPr marL="0" lvl="1" eaLnBrk="0" fontAlgn="base">
              <a:lnSpc>
                <a:spcPct val="110000"/>
              </a:lnSpc>
              <a:spcAft>
                <a:spcPct val="0"/>
              </a:spcAft>
              <a:buSzPct val="75000"/>
              <a:defRPr/>
            </a:pPr>
            <a:r>
              <a:rPr lang="de-DE" sz="2000" dirty="0">
                <a:solidFill>
                  <a:srgbClr val="000000"/>
                </a:solidFill>
                <a:latin typeface="Arial" panose="020B0604020202020204" pitchFamily="34" charset="0"/>
                <a:cs typeface="Arial" panose="020B0604020202020204" pitchFamily="34" charset="0"/>
              </a:rPr>
              <a:t>Er enthält auch eine Übersicht mit Tipps zur Medienerziehung in der Familie.</a:t>
            </a:r>
          </a:p>
          <a:p>
            <a:pPr marL="0" lvl="1" eaLnBrk="0" fontAlgn="base">
              <a:lnSpc>
                <a:spcPct val="110000"/>
              </a:lnSpc>
              <a:spcAft>
                <a:spcPct val="0"/>
              </a:spcAft>
              <a:buSzPct val="75000"/>
              <a:defRPr/>
            </a:pPr>
            <a:endParaRPr lang="de-DE" sz="2000" dirty="0">
              <a:solidFill>
                <a:srgbClr val="000000"/>
              </a:solidFill>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1979E88D-CFF0-1AB0-CC5B-935FD7EA4893}"/>
              </a:ext>
            </a:extLst>
          </p:cNvPr>
          <p:cNvSpPr/>
          <p:nvPr userDrawn="1"/>
        </p:nvSpPr>
        <p:spPr>
          <a:xfrm>
            <a:off x="742950" y="1744314"/>
            <a:ext cx="517366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7. Elternbriefe</a:t>
            </a:r>
          </a:p>
        </p:txBody>
      </p:sp>
      <p:cxnSp>
        <p:nvCxnSpPr>
          <p:cNvPr id="5" name="Gerade Verbindung 4">
            <a:extLst>
              <a:ext uri="{FF2B5EF4-FFF2-40B4-BE49-F238E27FC236}">
                <a16:creationId xmlns:a16="http://schemas.microsoft.com/office/drawing/2014/main" id="{4DB98E04-28BD-E49C-DB2C-4869343C2A45}"/>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C8C1EFE2-8BE9-BA0B-8212-A78F97B44D1A}"/>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AC9E309C-C516-B78F-17A2-8CEE28753698}"/>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4D56C22C-574B-EC56-9F8A-9D7AE5136A5B}"/>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EFAC9325-65B3-3187-B28A-A91DDC51580F}"/>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FC5FD78B-F0AC-57B3-BAA3-AC7CAE3D929B}"/>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40CE66D1-01A2-BBDF-CFF4-BA0FAEA16584}"/>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F83113E4-01C2-498B-1654-618FB64C71C1}"/>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143DB30A-C653-59B1-521A-CDAA4EA3EE95}"/>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C32CFAA7-6F48-FA47-31EF-DD4AE553E5F6}"/>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015A2C1C-CF94-6C8C-7919-1914F80D151E}"/>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4296BD4F-C41E-8783-CAB3-014AE215F412}"/>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BC6FDAF9-9D4E-708F-AA89-C2085353D5B8}"/>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2DE8E1BD-CB50-0508-5551-2DD650739289}"/>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DE7D3A49-A071-7B76-D6FC-2815240453A6}"/>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ECB874AA-3393-8FF3-73D0-BF6B2E76AC7F}"/>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9671F2B3-D2FD-07A8-2C92-9B0FA1CF1B4D}"/>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5E325E99-FB0D-D054-8854-EE964F474E5E}"/>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6F1948B3-6251-08A2-C82C-979176853951}"/>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F5763FE5-053F-6977-31AF-BA24B42CFBA3}"/>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49BD188C-25E7-2A3D-862D-CEA572C75B63}"/>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B843842C-01CA-8B4C-D73B-C0A193177475}"/>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2F5CC5B9-9855-0476-44DA-F6D7141F6655}"/>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0A7987DB-6521-4FB1-EC16-DC50EC88DA20}"/>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4D37EE4B-3A44-D234-6DAF-F58153695923}"/>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6192243A-5B38-F63C-D524-C6544DBFA1A1}"/>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A2DB91BE-AF6E-666F-8DFD-51EA8CCBDC54}"/>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3A2A3A24-1584-33DC-A962-AB605A7ACB40}"/>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F3C5736C-3017-4E9B-236C-703B465C1389}"/>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B4E288E5-6BB7-B5A3-F573-1195C4582BE2}"/>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DF72695C-69C3-F147-0354-DB6BA92BB08B}"/>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7" name="Textfeld 36">
            <a:extLst>
              <a:ext uri="{FF2B5EF4-FFF2-40B4-BE49-F238E27FC236}">
                <a16:creationId xmlns:a16="http://schemas.microsoft.com/office/drawing/2014/main" id="{6ECE7E25-D44B-0A10-B44F-62906A445569}"/>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3. und 4.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8" name="Rechteck 37">
            <a:extLst>
              <a:ext uri="{FF2B5EF4-FFF2-40B4-BE49-F238E27FC236}">
                <a16:creationId xmlns:a16="http://schemas.microsoft.com/office/drawing/2014/main" id="{99DF5900-F49E-CF79-7D79-BF9D16FB7052}"/>
              </a:ext>
            </a:extLst>
          </p:cNvPr>
          <p:cNvSpPr/>
          <p:nvPr userDrawn="1"/>
        </p:nvSpPr>
        <p:spPr>
          <a:xfrm>
            <a:off x="746964" y="5212946"/>
            <a:ext cx="4825530" cy="1107721"/>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
            <a:extLst>
              <a:ext uri="{FF2B5EF4-FFF2-40B4-BE49-F238E27FC236}">
                <a16:creationId xmlns:a16="http://schemas.microsoft.com/office/drawing/2014/main" id="{DE638F01-4855-708F-41EC-113F70780535}"/>
              </a:ext>
            </a:extLst>
          </p:cNvPr>
          <p:cNvSpPr>
            <a:spLocks noChangeArrowheads="1"/>
          </p:cNvSpPr>
          <p:nvPr userDrawn="1"/>
        </p:nvSpPr>
        <p:spPr bwMode="auto">
          <a:xfrm>
            <a:off x="1031568" y="5612918"/>
            <a:ext cx="41011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de-DE" altLang="de-DE" sz="2000" dirty="0">
                <a:solidFill>
                  <a:schemeClr val="bg1">
                    <a:lumMod val="50000"/>
                  </a:schemeClr>
                </a:solidFill>
                <a:latin typeface="Arial" panose="020B0604020202020204" pitchFamily="34" charset="0"/>
                <a:cs typeface="Arial" panose="020B0604020202020204" pitchFamily="34" charset="0"/>
                <a:hlinkClick r:id="rId3"/>
              </a:rPr>
              <a:t>Elternbrief zum Modul</a:t>
            </a:r>
            <a:endParaRPr lang="de-DE" sz="2000" dirty="0">
              <a:solidFill>
                <a:schemeClr val="bg1">
                  <a:lumMod val="50000"/>
                </a:schemeClr>
              </a:solidFill>
              <a:latin typeface="Arial" panose="020B0604020202020204" pitchFamily="34" charset="0"/>
              <a:cs typeface="Arial" panose="020B0604020202020204" pitchFamily="34" charset="0"/>
            </a:endParaRPr>
          </a:p>
        </p:txBody>
      </p:sp>
      <p:pic>
        <p:nvPicPr>
          <p:cNvPr id="43" name="Grafik 42">
            <a:extLst>
              <a:ext uri="{FF2B5EF4-FFF2-40B4-BE49-F238E27FC236}">
                <a16:creationId xmlns:a16="http://schemas.microsoft.com/office/drawing/2014/main" id="{2A40B00C-F6EC-E220-131E-952656D73B1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0352" y="1725389"/>
            <a:ext cx="3240061" cy="4595280"/>
          </a:xfrm>
          <a:prstGeom prst="rect">
            <a:avLst/>
          </a:prstGeom>
        </p:spPr>
      </p:pic>
      <p:grpSp>
        <p:nvGrpSpPr>
          <p:cNvPr id="46" name="Gruppieren 45">
            <a:extLst>
              <a:ext uri="{FF2B5EF4-FFF2-40B4-BE49-F238E27FC236}">
                <a16:creationId xmlns:a16="http://schemas.microsoft.com/office/drawing/2014/main" id="{4DFBC13A-49D8-F145-918D-7B331E8F1C74}"/>
              </a:ext>
            </a:extLst>
          </p:cNvPr>
          <p:cNvGrpSpPr/>
          <p:nvPr userDrawn="1"/>
        </p:nvGrpSpPr>
        <p:grpSpPr>
          <a:xfrm>
            <a:off x="4621953" y="5341118"/>
            <a:ext cx="780287" cy="780288"/>
            <a:chOff x="3657604" y="990598"/>
            <a:chExt cx="4876790" cy="4876797"/>
          </a:xfrm>
          <a:solidFill>
            <a:schemeClr val="tx2"/>
          </a:solidFill>
        </p:grpSpPr>
        <p:sp>
          <p:nvSpPr>
            <p:cNvPr id="47" name="Freihandform 46">
              <a:extLst>
                <a:ext uri="{FF2B5EF4-FFF2-40B4-BE49-F238E27FC236}">
                  <a16:creationId xmlns:a16="http://schemas.microsoft.com/office/drawing/2014/main" id="{FEF7EC15-4834-367B-8EA6-7439E6DBA0DB}"/>
                </a:ext>
              </a:extLst>
            </p:cNvPr>
            <p:cNvSpPr/>
            <p:nvPr/>
          </p:nvSpPr>
          <p:spPr>
            <a:xfrm>
              <a:off x="5297417" y="990598"/>
              <a:ext cx="3236977" cy="3080881"/>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grpFill/>
            <a:ln w="9525" cap="flat">
              <a:noFill/>
              <a:prstDash val="solid"/>
              <a:miter/>
            </a:ln>
          </p:spPr>
          <p:txBody>
            <a:bodyPr rtlCol="0" anchor="ctr"/>
            <a:lstStyle/>
            <a:p>
              <a:endParaRPr lang="en-US"/>
            </a:p>
          </p:txBody>
        </p:sp>
        <p:sp>
          <p:nvSpPr>
            <p:cNvPr id="48" name="Freihandform 47">
              <a:extLst>
                <a:ext uri="{FF2B5EF4-FFF2-40B4-BE49-F238E27FC236}">
                  <a16:creationId xmlns:a16="http://schemas.microsoft.com/office/drawing/2014/main" id="{57E8EE2D-C999-BC9E-AD21-99DAAD8FA7D2}"/>
                </a:ext>
              </a:extLst>
            </p:cNvPr>
            <p:cNvSpPr/>
            <p:nvPr/>
          </p:nvSpPr>
          <p:spPr>
            <a:xfrm>
              <a:off x="3657604" y="2712491"/>
              <a:ext cx="3311188" cy="3154904"/>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4627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rlesegeschichte &quot;Sturm im Wald&quot; 01">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2B42CD5F-683C-D5A0-DF25-88ED04FEFE66}"/>
              </a:ext>
            </a:extLst>
          </p:cNvPr>
          <p:cNvSpPr/>
          <p:nvPr userDrawn="1"/>
        </p:nvSpPr>
        <p:spPr>
          <a:xfrm>
            <a:off x="371475" y="1268413"/>
            <a:ext cx="11449050" cy="5221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hteck 2">
            <a:extLst>
              <a:ext uri="{FF2B5EF4-FFF2-40B4-BE49-F238E27FC236}">
                <a16:creationId xmlns:a16="http://schemas.microsoft.com/office/drawing/2014/main" id="{2F215F27-122E-494E-5126-CC76175DDF69}"/>
              </a:ext>
            </a:extLst>
          </p:cNvPr>
          <p:cNvSpPr/>
          <p:nvPr userDrawn="1"/>
        </p:nvSpPr>
        <p:spPr>
          <a:xfrm>
            <a:off x="1271481" y="1676925"/>
            <a:ext cx="9612419" cy="4431983"/>
          </a:xfrm>
          <a:prstGeom prst="rect">
            <a:avLst/>
          </a:prstGeom>
        </p:spPr>
        <p:txBody>
          <a:bodyPr wrap="square" lIns="0" tIns="0" rIns="0" bIns="0">
            <a:spAutoFit/>
          </a:bodyPr>
          <a:lstStyle/>
          <a:p>
            <a:pPr marL="360000" indent="-360000">
              <a:lnSpc>
                <a:spcPct val="120000"/>
              </a:lnSpc>
              <a:spcAft>
                <a:spcPts val="0"/>
              </a:spcAft>
              <a:buClr>
                <a:schemeClr val="bg1">
                  <a:lumMod val="50000"/>
                </a:schemeClr>
              </a:buClr>
              <a:buSzPct val="70000"/>
              <a:buFont typeface="+mj-lt"/>
              <a:buAutoNum type="arabicParenR"/>
            </a:pPr>
            <a:r>
              <a:rPr lang="de-DE" sz="2000" b="1" dirty="0">
                <a:solidFill>
                  <a:srgbClr val="000000"/>
                </a:solidFill>
                <a:latin typeface="Arial" panose="020B0604020202020204" pitchFamily="34" charset="0"/>
                <a:cs typeface="Times New Roman" panose="02020603050405020304" pitchFamily="18" charset="0"/>
              </a:rPr>
              <a:t>Sturm im Wald</a:t>
            </a:r>
          </a:p>
          <a:p>
            <a:pPr marL="360000" indent="-360000">
              <a:lnSpc>
                <a:spcPct val="120000"/>
              </a:lnSpc>
              <a:spcAft>
                <a:spcPts val="0"/>
              </a:spcAft>
              <a:buClr>
                <a:schemeClr val="bg1">
                  <a:lumMod val="50000"/>
                </a:schemeClr>
              </a:buClr>
              <a:buSzPct val="70000"/>
              <a:buFont typeface="+mj-lt"/>
              <a:buAutoNum type="arabicParenR"/>
            </a:pPr>
            <a:endParaRPr lang="de-DE" sz="2000" dirty="0">
              <a:solidFill>
                <a:srgbClr val="000000"/>
              </a:solidFill>
              <a:latin typeface="Arial" panose="020B0604020202020204" pitchFamily="34" charset="0"/>
              <a:cs typeface="Times New Roman" panose="02020603050405020304" pitchFamily="18" charset="0"/>
            </a:endParaRP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Tags zuvor hatten die Tiere in den Fernsehnachrichten gesehen, dass ein Sturm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auf sie zukommen würde. Schon früh am Morgen kündigte sich der Sturm mit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leichten Windböen an. Die Eule verkündete mit lautem Gekrächze die Gefahr.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Das Eichhörnchen sammelte noch schnell ein bisschen Moos vom Waldboden,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um seinen Kobel stabiler zu machen. Die Ameisen krabbelten so tief wie möglich</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in ihren Bau. Die Rehe und Wildschweine suchten im Unterholz Schutz vor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herumfliegenden Ästen. </a:t>
            </a:r>
          </a:p>
          <a:p>
            <a:pPr marL="360000" indent="-360000">
              <a:lnSpc>
                <a:spcPct val="120000"/>
              </a:lnSpc>
              <a:spcAft>
                <a:spcPts val="0"/>
              </a:spcAft>
              <a:buClr>
                <a:schemeClr val="bg1">
                  <a:lumMod val="50000"/>
                </a:schemeClr>
              </a:buClr>
              <a:buSzPct val="70000"/>
              <a:buFont typeface="+mj-lt"/>
              <a:buAutoNum type="arabicParenR"/>
            </a:pPr>
            <a:endParaRPr lang="de-DE" sz="2000" dirty="0">
              <a:solidFill>
                <a:srgbClr val="000000"/>
              </a:solidFill>
              <a:latin typeface="Arial" panose="020B0604020202020204" pitchFamily="34" charset="0"/>
              <a:cs typeface="Times New Roman" panose="02020603050405020304" pitchFamily="18" charset="0"/>
            </a:endParaRP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Kurz darauf tobte der Sturm mit gewaltiger Kraft durch den Wald. Die Tiere saßen </a:t>
            </a:r>
          </a:p>
          <a:p>
            <a:pPr marL="360000" indent="-360000">
              <a:lnSpc>
                <a:spcPct val="120000"/>
              </a:lnSpc>
              <a:spcAft>
                <a:spcPts val="0"/>
              </a:spcAft>
              <a:buClr>
                <a:schemeClr val="bg1">
                  <a:lumMod val="50000"/>
                </a:schemeClr>
              </a:buClr>
              <a:buSzPct val="70000"/>
              <a:buFont typeface="+mj-lt"/>
              <a:buAutoNum type="arabicParenR"/>
            </a:pPr>
            <a:r>
              <a:rPr lang="de-DE" sz="2000" dirty="0">
                <a:solidFill>
                  <a:srgbClr val="000000"/>
                </a:solidFill>
                <a:latin typeface="Arial" panose="020B0604020202020204" pitchFamily="34" charset="0"/>
                <a:cs typeface="Times New Roman" panose="02020603050405020304" pitchFamily="18" charset="0"/>
              </a:rPr>
              <a:t>zitternd in ihren Verstecken und hofften auf ein baldiges Ende. </a:t>
            </a:r>
          </a:p>
        </p:txBody>
      </p:sp>
      <p:sp>
        <p:nvSpPr>
          <p:cNvPr id="4" name="Rechteck 3">
            <a:extLst>
              <a:ext uri="{FF2B5EF4-FFF2-40B4-BE49-F238E27FC236}">
                <a16:creationId xmlns:a16="http://schemas.microsoft.com/office/drawing/2014/main" id="{8BFD7FF9-57E7-651F-2A21-A32A5F35407D}"/>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eaLnBrk="0" fontAlgn="base">
              <a:spcAft>
                <a:spcPct val="0"/>
              </a:spcAft>
              <a:buSzPct val="75000"/>
              <a:defRPr/>
            </a:pPr>
            <a:r>
              <a:rPr lang="de-DE" sz="2400" b="1" kern="0" dirty="0">
                <a:solidFill>
                  <a:schemeClr val="tx2"/>
                </a:solidFill>
                <a:latin typeface="Arial" panose="020B0604020202020204" pitchFamily="34" charset="0"/>
                <a:ea typeface="Verdana" panose="020B0604030504040204" pitchFamily="34" charset="0"/>
                <a:cs typeface="Arial" panose="020B0604020202020204" pitchFamily="34" charset="0"/>
              </a:rPr>
              <a:t>Vorlesegeschichte „Sturm im Wald“</a:t>
            </a:r>
          </a:p>
        </p:txBody>
      </p:sp>
      <p:grpSp>
        <p:nvGrpSpPr>
          <p:cNvPr id="5" name="Gruppieren 4">
            <a:extLst>
              <a:ext uri="{FF2B5EF4-FFF2-40B4-BE49-F238E27FC236}">
                <a16:creationId xmlns:a16="http://schemas.microsoft.com/office/drawing/2014/main" id="{A8258F91-1771-C2E7-A72B-20FE595224B4}"/>
              </a:ext>
            </a:extLst>
          </p:cNvPr>
          <p:cNvGrpSpPr/>
          <p:nvPr userDrawn="1"/>
        </p:nvGrpSpPr>
        <p:grpSpPr>
          <a:xfrm>
            <a:off x="742950" y="368301"/>
            <a:ext cx="1080000" cy="1080000"/>
            <a:chOff x="742950" y="368301"/>
            <a:chExt cx="1080000" cy="1080000"/>
          </a:xfrm>
        </p:grpSpPr>
        <p:sp>
          <p:nvSpPr>
            <p:cNvPr id="6" name="Oval 5">
              <a:extLst>
                <a:ext uri="{FF2B5EF4-FFF2-40B4-BE49-F238E27FC236}">
                  <a16:creationId xmlns:a16="http://schemas.microsoft.com/office/drawing/2014/main" id="{BEE80A5D-CB88-EA3A-FF4C-2B48FB2C5301}"/>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7" name="Grafik 14">
              <a:extLst>
                <a:ext uri="{FF2B5EF4-FFF2-40B4-BE49-F238E27FC236}">
                  <a16:creationId xmlns:a16="http://schemas.microsoft.com/office/drawing/2014/main" id="{26BCF81A-FF31-AF1D-251A-1472FC2D8883}"/>
                </a:ext>
              </a:extLst>
            </p:cNvPr>
            <p:cNvGrpSpPr/>
            <p:nvPr/>
          </p:nvGrpSpPr>
          <p:grpSpPr>
            <a:xfrm>
              <a:off x="1008787" y="632473"/>
              <a:ext cx="548327" cy="551657"/>
              <a:chOff x="3672318" y="990600"/>
              <a:chExt cx="4847362" cy="4876799"/>
            </a:xfrm>
          </p:grpSpPr>
          <p:grpSp>
            <p:nvGrpSpPr>
              <p:cNvPr id="8" name="Grafik 14">
                <a:extLst>
                  <a:ext uri="{FF2B5EF4-FFF2-40B4-BE49-F238E27FC236}">
                    <a16:creationId xmlns:a16="http://schemas.microsoft.com/office/drawing/2014/main" id="{D51F4515-D64B-C1C5-AA1C-B9DA8EB342BC}"/>
                  </a:ext>
                </a:extLst>
              </p:cNvPr>
              <p:cNvGrpSpPr/>
              <p:nvPr/>
            </p:nvGrpSpPr>
            <p:grpSpPr>
              <a:xfrm>
                <a:off x="4680422" y="990600"/>
                <a:ext cx="2831154" cy="1558701"/>
                <a:chOff x="4680422" y="990600"/>
                <a:chExt cx="2831154" cy="1558701"/>
              </a:xfrm>
            </p:grpSpPr>
            <p:sp>
              <p:nvSpPr>
                <p:cNvPr id="20" name="Freihandform 19">
                  <a:extLst>
                    <a:ext uri="{FF2B5EF4-FFF2-40B4-BE49-F238E27FC236}">
                      <a16:creationId xmlns:a16="http://schemas.microsoft.com/office/drawing/2014/main" id="{6A98B641-E429-64C8-785D-09D42E90068E}"/>
                    </a:ext>
                  </a:extLst>
                </p:cNvPr>
                <p:cNvSpPr/>
                <p:nvPr/>
              </p:nvSpPr>
              <p:spPr>
                <a:xfrm>
                  <a:off x="4680422" y="990600"/>
                  <a:ext cx="1415577" cy="1558701"/>
                </a:xfrm>
                <a:custGeom>
                  <a:avLst/>
                  <a:gdLst>
                    <a:gd name="connsiteX0" fmla="*/ 1415577 w 1415577"/>
                    <a:gd name="connsiteY0" fmla="*/ 1558702 h 1558701"/>
                    <a:gd name="connsiteX1" fmla="*/ 0 w 1415577"/>
                    <a:gd name="connsiteY1" fmla="*/ 0 h 1558701"/>
                    <a:gd name="connsiteX2" fmla="*/ 0 w 1415577"/>
                    <a:gd name="connsiteY2" fmla="*/ 1558702 h 1558701"/>
                  </a:gdLst>
                  <a:ahLst/>
                  <a:cxnLst>
                    <a:cxn ang="0">
                      <a:pos x="connsiteX0" y="connsiteY0"/>
                    </a:cxn>
                    <a:cxn ang="0">
                      <a:pos x="connsiteX1" y="connsiteY1"/>
                    </a:cxn>
                    <a:cxn ang="0">
                      <a:pos x="connsiteX2" y="connsiteY2"/>
                    </a:cxn>
                  </a:cxnLst>
                  <a:rect l="l" t="t" r="r" b="b"/>
                  <a:pathLst>
                    <a:path w="1415577" h="1558701">
                      <a:moveTo>
                        <a:pt x="1415577" y="1558702"/>
                      </a:moveTo>
                      <a:cubicBezTo>
                        <a:pt x="1415577" y="1558702"/>
                        <a:pt x="1293804" y="505342"/>
                        <a:pt x="0" y="0"/>
                      </a:cubicBezTo>
                      <a:lnTo>
                        <a:pt x="0" y="1558702"/>
                      </a:lnTo>
                      <a:close/>
                    </a:path>
                  </a:pathLst>
                </a:custGeom>
                <a:solidFill>
                  <a:schemeClr val="bg1">
                    <a:lumMod val="95000"/>
                  </a:schemeClr>
                </a:solidFill>
                <a:ln w="9812"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8D21D7E1-ECB6-0BAA-2F3A-37A3A7DE78F1}"/>
                    </a:ext>
                  </a:extLst>
                </p:cNvPr>
                <p:cNvSpPr/>
                <p:nvPr/>
              </p:nvSpPr>
              <p:spPr>
                <a:xfrm>
                  <a:off x="6096000" y="990600"/>
                  <a:ext cx="1415577" cy="1558701"/>
                </a:xfrm>
                <a:custGeom>
                  <a:avLst/>
                  <a:gdLst>
                    <a:gd name="connsiteX0" fmla="*/ 0 w 1415577"/>
                    <a:gd name="connsiteY0" fmla="*/ 1558702 h 1558701"/>
                    <a:gd name="connsiteX1" fmla="*/ 1415577 w 1415577"/>
                    <a:gd name="connsiteY1" fmla="*/ 0 h 1558701"/>
                    <a:gd name="connsiteX2" fmla="*/ 1415577 w 1415577"/>
                    <a:gd name="connsiteY2" fmla="*/ 1558702 h 1558701"/>
                  </a:gdLst>
                  <a:ahLst/>
                  <a:cxnLst>
                    <a:cxn ang="0">
                      <a:pos x="connsiteX0" y="connsiteY0"/>
                    </a:cxn>
                    <a:cxn ang="0">
                      <a:pos x="connsiteX1" y="connsiteY1"/>
                    </a:cxn>
                    <a:cxn ang="0">
                      <a:pos x="connsiteX2" y="connsiteY2"/>
                    </a:cxn>
                  </a:cxnLst>
                  <a:rect l="l" t="t" r="r" b="b"/>
                  <a:pathLst>
                    <a:path w="1415577" h="1558701">
                      <a:moveTo>
                        <a:pt x="0" y="1558702"/>
                      </a:moveTo>
                      <a:cubicBezTo>
                        <a:pt x="0" y="1558702"/>
                        <a:pt x="121773" y="505342"/>
                        <a:pt x="1415577" y="0"/>
                      </a:cubicBezTo>
                      <a:lnTo>
                        <a:pt x="1415577" y="1558702"/>
                      </a:lnTo>
                      <a:close/>
                    </a:path>
                  </a:pathLst>
                </a:custGeom>
                <a:solidFill>
                  <a:schemeClr val="bg1">
                    <a:lumMod val="85000"/>
                  </a:schemeClr>
                </a:solidFill>
                <a:ln w="9812" cap="flat">
                  <a:noFill/>
                  <a:prstDash val="solid"/>
                  <a:miter/>
                </a:ln>
              </p:spPr>
              <p:txBody>
                <a:bodyPr rtlCol="0" anchor="ctr"/>
                <a:lstStyle/>
                <a:p>
                  <a:endParaRPr lang="en-US"/>
                </a:p>
              </p:txBody>
            </p:sp>
          </p:grpSp>
          <p:grpSp>
            <p:nvGrpSpPr>
              <p:cNvPr id="9" name="Grafik 14">
                <a:extLst>
                  <a:ext uri="{FF2B5EF4-FFF2-40B4-BE49-F238E27FC236}">
                    <a16:creationId xmlns:a16="http://schemas.microsoft.com/office/drawing/2014/main" id="{91199EBD-509F-4199-112A-D4B120061758}"/>
                  </a:ext>
                </a:extLst>
              </p:cNvPr>
              <p:cNvGrpSpPr/>
              <p:nvPr/>
            </p:nvGrpSpPr>
            <p:grpSpPr>
              <a:xfrm>
                <a:off x="3924371" y="1229739"/>
                <a:ext cx="4343256" cy="1510689"/>
                <a:chOff x="3924371" y="1229739"/>
                <a:chExt cx="4343256" cy="1510689"/>
              </a:xfrm>
            </p:grpSpPr>
            <p:sp>
              <p:nvSpPr>
                <p:cNvPr id="18" name="Freihandform 17">
                  <a:extLst>
                    <a:ext uri="{FF2B5EF4-FFF2-40B4-BE49-F238E27FC236}">
                      <a16:creationId xmlns:a16="http://schemas.microsoft.com/office/drawing/2014/main" id="{1CE7CCEA-09F4-53AD-B7EB-863C28AC8AD8}"/>
                    </a:ext>
                  </a:extLst>
                </p:cNvPr>
                <p:cNvSpPr/>
                <p:nvPr/>
              </p:nvSpPr>
              <p:spPr>
                <a:xfrm>
                  <a:off x="3924371" y="1229739"/>
                  <a:ext cx="2187230" cy="1510679"/>
                </a:xfrm>
                <a:custGeom>
                  <a:avLst/>
                  <a:gdLst>
                    <a:gd name="connsiteX0" fmla="*/ 2187230 w 2187230"/>
                    <a:gd name="connsiteY0" fmla="*/ 1319562 h 1510679"/>
                    <a:gd name="connsiteX1" fmla="*/ 268823 w 2187230"/>
                    <a:gd name="connsiteY1" fmla="*/ 0 h 1510679"/>
                    <a:gd name="connsiteX2" fmla="*/ 0 w 2187230"/>
                    <a:gd name="connsiteY2" fmla="*/ 273160 h 1510679"/>
                    <a:gd name="connsiteX3" fmla="*/ 1860259 w 2187230"/>
                    <a:gd name="connsiteY3" fmla="*/ 1510680 h 1510679"/>
                  </a:gdLst>
                  <a:ahLst/>
                  <a:cxnLst>
                    <a:cxn ang="0">
                      <a:pos x="connsiteX0" y="connsiteY0"/>
                    </a:cxn>
                    <a:cxn ang="0">
                      <a:pos x="connsiteX1" y="connsiteY1"/>
                    </a:cxn>
                    <a:cxn ang="0">
                      <a:pos x="connsiteX2" y="connsiteY2"/>
                    </a:cxn>
                    <a:cxn ang="0">
                      <a:pos x="connsiteX3" y="connsiteY3"/>
                    </a:cxn>
                  </a:cxnLst>
                  <a:rect l="l" t="t" r="r" b="b"/>
                  <a:pathLst>
                    <a:path w="2187230" h="1510679">
                      <a:moveTo>
                        <a:pt x="2187230" y="1319562"/>
                      </a:moveTo>
                      <a:cubicBezTo>
                        <a:pt x="1622297" y="310163"/>
                        <a:pt x="268823" y="0"/>
                        <a:pt x="268823" y="0"/>
                      </a:cubicBezTo>
                      <a:lnTo>
                        <a:pt x="0" y="273160"/>
                      </a:lnTo>
                      <a:lnTo>
                        <a:pt x="1860259" y="1510680"/>
                      </a:lnTo>
                      <a:close/>
                    </a:path>
                  </a:pathLst>
                </a:custGeom>
                <a:solidFill>
                  <a:schemeClr val="bg1">
                    <a:lumMod val="85000"/>
                  </a:schemeClr>
                </a:solidFill>
                <a:ln w="9812"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D0F5A5E5-50A8-0CD4-7413-B8C13AFDC747}"/>
                    </a:ext>
                  </a:extLst>
                </p:cNvPr>
                <p:cNvSpPr/>
                <p:nvPr/>
              </p:nvSpPr>
              <p:spPr>
                <a:xfrm>
                  <a:off x="6080398" y="1229739"/>
                  <a:ext cx="2187229" cy="1510689"/>
                </a:xfrm>
                <a:custGeom>
                  <a:avLst/>
                  <a:gdLst>
                    <a:gd name="connsiteX0" fmla="*/ 0 w 2187229"/>
                    <a:gd name="connsiteY0" fmla="*/ 1319562 h 1510689"/>
                    <a:gd name="connsiteX1" fmla="*/ 1918407 w 2187229"/>
                    <a:gd name="connsiteY1" fmla="*/ 0 h 1510689"/>
                    <a:gd name="connsiteX2" fmla="*/ 2187230 w 2187229"/>
                    <a:gd name="connsiteY2" fmla="*/ 273160 h 1510689"/>
                    <a:gd name="connsiteX3" fmla="*/ 326961 w 2187229"/>
                    <a:gd name="connsiteY3" fmla="*/ 1510689 h 1510689"/>
                  </a:gdLst>
                  <a:ahLst/>
                  <a:cxnLst>
                    <a:cxn ang="0">
                      <a:pos x="connsiteX0" y="connsiteY0"/>
                    </a:cxn>
                    <a:cxn ang="0">
                      <a:pos x="connsiteX1" y="connsiteY1"/>
                    </a:cxn>
                    <a:cxn ang="0">
                      <a:pos x="connsiteX2" y="connsiteY2"/>
                    </a:cxn>
                    <a:cxn ang="0">
                      <a:pos x="connsiteX3" y="connsiteY3"/>
                    </a:cxn>
                  </a:cxnLst>
                  <a:rect l="l" t="t" r="r" b="b"/>
                  <a:pathLst>
                    <a:path w="2187229" h="1510689">
                      <a:moveTo>
                        <a:pt x="0" y="1319562"/>
                      </a:moveTo>
                      <a:cubicBezTo>
                        <a:pt x="564934" y="310163"/>
                        <a:pt x="1918407" y="0"/>
                        <a:pt x="1918407" y="0"/>
                      </a:cubicBezTo>
                      <a:lnTo>
                        <a:pt x="2187230" y="273160"/>
                      </a:lnTo>
                      <a:lnTo>
                        <a:pt x="326961" y="1510689"/>
                      </a:lnTo>
                      <a:close/>
                    </a:path>
                  </a:pathLst>
                </a:custGeom>
                <a:solidFill>
                  <a:schemeClr val="bg1">
                    <a:lumMod val="95000"/>
                  </a:schemeClr>
                </a:solidFill>
                <a:ln w="9812" cap="flat">
                  <a:noFill/>
                  <a:prstDash val="solid"/>
                  <a:miter/>
                </a:ln>
              </p:spPr>
              <p:txBody>
                <a:bodyPr rtlCol="0" anchor="ctr"/>
                <a:lstStyle/>
                <a:p>
                  <a:endParaRPr lang="en-US"/>
                </a:p>
              </p:txBody>
            </p:sp>
          </p:grpSp>
          <p:sp>
            <p:nvSpPr>
              <p:cNvPr id="10" name="Freihandform 9">
                <a:extLst>
                  <a:ext uri="{FF2B5EF4-FFF2-40B4-BE49-F238E27FC236}">
                    <a16:creationId xmlns:a16="http://schemas.microsoft.com/office/drawing/2014/main" id="{6ECF5310-A50C-1420-8FD3-6FCEFAFFA61D}"/>
                  </a:ext>
                </a:extLst>
              </p:cNvPr>
              <p:cNvSpPr/>
              <p:nvPr/>
            </p:nvSpPr>
            <p:spPr>
              <a:xfrm>
                <a:off x="6328231" y="1441296"/>
                <a:ext cx="2191449" cy="4356591"/>
              </a:xfrm>
              <a:custGeom>
                <a:avLst/>
                <a:gdLst>
                  <a:gd name="connsiteX0" fmla="*/ 2141436 w 2191449"/>
                  <a:gd name="connsiteY0" fmla="*/ 3276739 h 4356591"/>
                  <a:gd name="connsiteX1" fmla="*/ 244360 w 2191449"/>
                  <a:gd name="connsiteY1" fmla="*/ 4343846 h 4356591"/>
                  <a:gd name="connsiteX2" fmla="*/ 98125 w 2191449"/>
                  <a:gd name="connsiteY2" fmla="*/ 4258320 h 4356591"/>
                  <a:gd name="connsiteX3" fmla="*/ 0 w 2191449"/>
                  <a:gd name="connsiteY3" fmla="*/ 2699098 h 4356591"/>
                  <a:gd name="connsiteX4" fmla="*/ 98125 w 2191449"/>
                  <a:gd name="connsiteY4" fmla="*/ 1165379 h 4356591"/>
                  <a:gd name="connsiteX5" fmla="*/ 148139 w 2191449"/>
                  <a:gd name="connsiteY5" fmla="*/ 1079853 h 4356591"/>
                  <a:gd name="connsiteX6" fmla="*/ 2045214 w 2191449"/>
                  <a:gd name="connsiteY6" fmla="*/ 12746 h 4356591"/>
                  <a:gd name="connsiteX7" fmla="*/ 2191450 w 2191449"/>
                  <a:gd name="connsiteY7" fmla="*/ 98272 h 4356591"/>
                  <a:gd name="connsiteX8" fmla="*/ 2191450 w 2191449"/>
                  <a:gd name="connsiteY8" fmla="*/ 3191203 h 4356591"/>
                  <a:gd name="connsiteX9" fmla="*/ 2141436 w 2191449"/>
                  <a:gd name="connsiteY9" fmla="*/ 3276739 h 43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49" h="4356591">
                    <a:moveTo>
                      <a:pt x="2141436" y="3276739"/>
                    </a:moveTo>
                    <a:lnTo>
                      <a:pt x="244360" y="4343846"/>
                    </a:lnTo>
                    <a:cubicBezTo>
                      <a:pt x="178950" y="4380642"/>
                      <a:pt x="98125" y="4333376"/>
                      <a:pt x="98125" y="4258320"/>
                    </a:cubicBezTo>
                    <a:lnTo>
                      <a:pt x="0" y="2699098"/>
                    </a:lnTo>
                    <a:lnTo>
                      <a:pt x="98125" y="1165379"/>
                    </a:lnTo>
                    <a:cubicBezTo>
                      <a:pt x="98125" y="1129926"/>
                      <a:pt x="117249" y="1097231"/>
                      <a:pt x="148139" y="1079853"/>
                    </a:cubicBezTo>
                    <a:lnTo>
                      <a:pt x="2045214" y="12746"/>
                    </a:lnTo>
                    <a:cubicBezTo>
                      <a:pt x="2110624" y="-24050"/>
                      <a:pt x="2191450" y="23216"/>
                      <a:pt x="2191450" y="98272"/>
                    </a:cubicBezTo>
                    <a:lnTo>
                      <a:pt x="2191450" y="3191203"/>
                    </a:lnTo>
                    <a:cubicBezTo>
                      <a:pt x="2191450" y="3226666"/>
                      <a:pt x="2172325" y="3259361"/>
                      <a:pt x="2141436" y="3276739"/>
                    </a:cubicBezTo>
                    <a:close/>
                  </a:path>
                </a:pathLst>
              </a:custGeom>
              <a:solidFill>
                <a:srgbClr val="97CCD2"/>
              </a:solidFill>
              <a:ln w="9812"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876B3705-87BA-F6C0-09F6-85D5DBCF3B61}"/>
                  </a:ext>
                </a:extLst>
              </p:cNvPr>
              <p:cNvSpPr/>
              <p:nvPr/>
            </p:nvSpPr>
            <p:spPr>
              <a:xfrm>
                <a:off x="6426356" y="1441316"/>
                <a:ext cx="2093324" cy="4356567"/>
              </a:xfrm>
              <a:custGeom>
                <a:avLst/>
                <a:gdLst>
                  <a:gd name="connsiteX0" fmla="*/ 1947089 w 2093324"/>
                  <a:gd name="connsiteY0" fmla="*/ 12747 h 4356567"/>
                  <a:gd name="connsiteX1" fmla="*/ 1700826 w 2093324"/>
                  <a:gd name="connsiteY1" fmla="*/ 151269 h 4356567"/>
                  <a:gd name="connsiteX2" fmla="*/ 1700826 w 2093324"/>
                  <a:gd name="connsiteY2" fmla="*/ 3191194 h 4356567"/>
                  <a:gd name="connsiteX3" fmla="*/ 1650812 w 2093324"/>
                  <a:gd name="connsiteY3" fmla="*/ 3276719 h 4356567"/>
                  <a:gd name="connsiteX4" fmla="*/ 0 w 2093324"/>
                  <a:gd name="connsiteY4" fmla="*/ 4205303 h 4356567"/>
                  <a:gd name="connsiteX5" fmla="*/ 0 w 2093324"/>
                  <a:gd name="connsiteY5" fmla="*/ 4258301 h 4356567"/>
                  <a:gd name="connsiteX6" fmla="*/ 146235 w 2093324"/>
                  <a:gd name="connsiteY6" fmla="*/ 4343826 h 4356567"/>
                  <a:gd name="connsiteX7" fmla="*/ 2043311 w 2093324"/>
                  <a:gd name="connsiteY7" fmla="*/ 3276719 h 4356567"/>
                  <a:gd name="connsiteX8" fmla="*/ 2093325 w 2093324"/>
                  <a:gd name="connsiteY8" fmla="*/ 3191194 h 4356567"/>
                  <a:gd name="connsiteX9" fmla="*/ 2093325 w 2093324"/>
                  <a:gd name="connsiteY9" fmla="*/ 98262 h 4356567"/>
                  <a:gd name="connsiteX10" fmla="*/ 1947089 w 2093324"/>
                  <a:gd name="connsiteY10" fmla="*/ 12747 h 435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4" h="4356567">
                    <a:moveTo>
                      <a:pt x="1947089" y="12747"/>
                    </a:moveTo>
                    <a:lnTo>
                      <a:pt x="1700826" y="151269"/>
                    </a:lnTo>
                    <a:lnTo>
                      <a:pt x="1700826" y="3191194"/>
                    </a:lnTo>
                    <a:cubicBezTo>
                      <a:pt x="1700826" y="3226646"/>
                      <a:pt x="1681701" y="3259342"/>
                      <a:pt x="1650812" y="3276719"/>
                    </a:cubicBezTo>
                    <a:lnTo>
                      <a:pt x="0" y="4205303"/>
                    </a:lnTo>
                    <a:lnTo>
                      <a:pt x="0" y="4258301"/>
                    </a:lnTo>
                    <a:cubicBezTo>
                      <a:pt x="0" y="4333346"/>
                      <a:pt x="80825" y="4380613"/>
                      <a:pt x="146235" y="4343826"/>
                    </a:cubicBezTo>
                    <a:lnTo>
                      <a:pt x="2043311" y="3276719"/>
                    </a:lnTo>
                    <a:cubicBezTo>
                      <a:pt x="2074210" y="3259342"/>
                      <a:pt x="2093325" y="3226646"/>
                      <a:pt x="2093325" y="3191194"/>
                    </a:cubicBezTo>
                    <a:lnTo>
                      <a:pt x="2093325" y="98262"/>
                    </a:lnTo>
                    <a:cubicBezTo>
                      <a:pt x="2093325" y="23217"/>
                      <a:pt x="2012499" y="-24050"/>
                      <a:pt x="1947089" y="12747"/>
                    </a:cubicBezTo>
                    <a:close/>
                  </a:path>
                </a:pathLst>
              </a:custGeom>
              <a:solidFill>
                <a:srgbClr val="26ABB4"/>
              </a:solidFill>
              <a:ln w="9812"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94365449-2539-F2C7-5175-D148EDC3CBAE}"/>
                  </a:ext>
                </a:extLst>
              </p:cNvPr>
              <p:cNvSpPr/>
              <p:nvPr/>
            </p:nvSpPr>
            <p:spPr>
              <a:xfrm>
                <a:off x="3672318" y="1441311"/>
                <a:ext cx="2093324" cy="4356576"/>
              </a:xfrm>
              <a:custGeom>
                <a:avLst/>
                <a:gdLst>
                  <a:gd name="connsiteX0" fmla="*/ 1947099 w 2093324"/>
                  <a:gd name="connsiteY0" fmla="*/ 4343830 h 4356576"/>
                  <a:gd name="connsiteX1" fmla="*/ 50014 w 2093324"/>
                  <a:gd name="connsiteY1" fmla="*/ 3276724 h 4356576"/>
                  <a:gd name="connsiteX2" fmla="*/ 0 w 2093324"/>
                  <a:gd name="connsiteY2" fmla="*/ 3191198 h 4356576"/>
                  <a:gd name="connsiteX3" fmla="*/ 0 w 2093324"/>
                  <a:gd name="connsiteY3" fmla="*/ 98267 h 4356576"/>
                  <a:gd name="connsiteX4" fmla="*/ 146235 w 2093324"/>
                  <a:gd name="connsiteY4" fmla="*/ 12741 h 4356576"/>
                  <a:gd name="connsiteX5" fmla="*/ 2043311 w 2093324"/>
                  <a:gd name="connsiteY5" fmla="*/ 1079848 h 4356576"/>
                  <a:gd name="connsiteX6" fmla="*/ 2093325 w 2093324"/>
                  <a:gd name="connsiteY6" fmla="*/ 1165373 h 4356576"/>
                  <a:gd name="connsiteX7" fmla="*/ 2093325 w 2093324"/>
                  <a:gd name="connsiteY7" fmla="*/ 4258305 h 4356576"/>
                  <a:gd name="connsiteX8" fmla="*/ 1947099 w 2093324"/>
                  <a:gd name="connsiteY8" fmla="*/ 4343830 h 435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4" h="4356576">
                    <a:moveTo>
                      <a:pt x="1947099" y="4343830"/>
                    </a:moveTo>
                    <a:lnTo>
                      <a:pt x="50014" y="3276724"/>
                    </a:lnTo>
                    <a:cubicBezTo>
                      <a:pt x="19115" y="3259346"/>
                      <a:pt x="0" y="3226651"/>
                      <a:pt x="0" y="3191198"/>
                    </a:cubicBezTo>
                    <a:lnTo>
                      <a:pt x="0" y="98267"/>
                    </a:lnTo>
                    <a:cubicBezTo>
                      <a:pt x="0" y="23221"/>
                      <a:pt x="80825" y="-24046"/>
                      <a:pt x="146235" y="12741"/>
                    </a:cubicBezTo>
                    <a:lnTo>
                      <a:pt x="2043311" y="1079848"/>
                    </a:lnTo>
                    <a:cubicBezTo>
                      <a:pt x="2074210" y="1097226"/>
                      <a:pt x="2093325" y="1129921"/>
                      <a:pt x="2093325" y="1165373"/>
                    </a:cubicBezTo>
                    <a:lnTo>
                      <a:pt x="2093325" y="4258305"/>
                    </a:lnTo>
                    <a:cubicBezTo>
                      <a:pt x="2093325" y="4333360"/>
                      <a:pt x="2012509" y="4380627"/>
                      <a:pt x="1947099" y="4343830"/>
                    </a:cubicBezTo>
                    <a:close/>
                  </a:path>
                </a:pathLst>
              </a:custGeom>
              <a:solidFill>
                <a:srgbClr val="97CCD2"/>
              </a:solidFill>
              <a:ln w="9812"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9EEB595A-904C-D07C-54B6-87CC8A6949AE}"/>
                  </a:ext>
                </a:extLst>
              </p:cNvPr>
              <p:cNvSpPr/>
              <p:nvPr/>
            </p:nvSpPr>
            <p:spPr>
              <a:xfrm>
                <a:off x="3672318" y="1441316"/>
                <a:ext cx="2191449" cy="4356572"/>
              </a:xfrm>
              <a:custGeom>
                <a:avLst/>
                <a:gdLst>
                  <a:gd name="connsiteX0" fmla="*/ 2043311 w 2191449"/>
                  <a:gd name="connsiteY0" fmla="*/ 1079853 h 4356572"/>
                  <a:gd name="connsiteX1" fmla="*/ 146235 w 2191449"/>
                  <a:gd name="connsiteY1" fmla="*/ 12747 h 4356572"/>
                  <a:gd name="connsiteX2" fmla="*/ 0 w 2191449"/>
                  <a:gd name="connsiteY2" fmla="*/ 98262 h 4356572"/>
                  <a:gd name="connsiteX3" fmla="*/ 0 w 2191449"/>
                  <a:gd name="connsiteY3" fmla="*/ 151269 h 4356572"/>
                  <a:gd name="connsiteX4" fmla="*/ 1650812 w 2191449"/>
                  <a:gd name="connsiteY4" fmla="*/ 1079853 h 4356572"/>
                  <a:gd name="connsiteX5" fmla="*/ 1700826 w 2191449"/>
                  <a:gd name="connsiteY5" fmla="*/ 1165379 h 4356572"/>
                  <a:gd name="connsiteX6" fmla="*/ 1700826 w 2191449"/>
                  <a:gd name="connsiteY6" fmla="*/ 4205303 h 4356572"/>
                  <a:gd name="connsiteX7" fmla="*/ 1947089 w 2191449"/>
                  <a:gd name="connsiteY7" fmla="*/ 4343826 h 4356572"/>
                  <a:gd name="connsiteX8" fmla="*/ 2093325 w 2191449"/>
                  <a:gd name="connsiteY8" fmla="*/ 4258301 h 4356572"/>
                  <a:gd name="connsiteX9" fmla="*/ 2191449 w 2191449"/>
                  <a:gd name="connsiteY9" fmla="*/ 2703995 h 4356572"/>
                  <a:gd name="connsiteX10" fmla="*/ 2093325 w 2191449"/>
                  <a:gd name="connsiteY10" fmla="*/ 1165369 h 4356572"/>
                  <a:gd name="connsiteX11" fmla="*/ 2043311 w 2191449"/>
                  <a:gd name="connsiteY11" fmla="*/ 1079853 h 43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1449" h="4356572">
                    <a:moveTo>
                      <a:pt x="2043311" y="1079853"/>
                    </a:moveTo>
                    <a:lnTo>
                      <a:pt x="146235" y="12747"/>
                    </a:lnTo>
                    <a:cubicBezTo>
                      <a:pt x="80825" y="-24050"/>
                      <a:pt x="0" y="23217"/>
                      <a:pt x="0" y="98262"/>
                    </a:cubicBezTo>
                    <a:lnTo>
                      <a:pt x="0" y="151269"/>
                    </a:lnTo>
                    <a:lnTo>
                      <a:pt x="1650812" y="1079853"/>
                    </a:lnTo>
                    <a:cubicBezTo>
                      <a:pt x="1681711" y="1097231"/>
                      <a:pt x="1700826" y="1129926"/>
                      <a:pt x="1700826" y="1165379"/>
                    </a:cubicBezTo>
                    <a:lnTo>
                      <a:pt x="1700826" y="4205303"/>
                    </a:lnTo>
                    <a:lnTo>
                      <a:pt x="1947089" y="4343826"/>
                    </a:lnTo>
                    <a:cubicBezTo>
                      <a:pt x="2012499" y="4380623"/>
                      <a:pt x="2093325" y="4333356"/>
                      <a:pt x="2093325" y="4258301"/>
                    </a:cubicBezTo>
                    <a:lnTo>
                      <a:pt x="2191449" y="2703995"/>
                    </a:lnTo>
                    <a:lnTo>
                      <a:pt x="2093325" y="1165369"/>
                    </a:lnTo>
                    <a:cubicBezTo>
                      <a:pt x="2093325" y="1129926"/>
                      <a:pt x="2074210" y="1097231"/>
                      <a:pt x="2043311" y="1079853"/>
                    </a:cubicBezTo>
                    <a:close/>
                  </a:path>
                </a:pathLst>
              </a:custGeom>
              <a:solidFill>
                <a:srgbClr val="26ABB4"/>
              </a:solidFill>
              <a:ln w="9812" cap="flat">
                <a:noFill/>
                <a:prstDash val="solid"/>
                <a:miter/>
              </a:ln>
            </p:spPr>
            <p:txBody>
              <a:bodyPr rtlCol="0" anchor="ctr"/>
              <a:lstStyle/>
              <a:p>
                <a:endParaRPr lang="en-US"/>
              </a:p>
            </p:txBody>
          </p:sp>
          <p:grpSp>
            <p:nvGrpSpPr>
              <p:cNvPr id="15" name="Grafik 14">
                <a:extLst>
                  <a:ext uri="{FF2B5EF4-FFF2-40B4-BE49-F238E27FC236}">
                    <a16:creationId xmlns:a16="http://schemas.microsoft.com/office/drawing/2014/main" id="{1D2E3030-232D-9BF0-C20F-1D5A030FD068}"/>
                  </a:ext>
                </a:extLst>
              </p:cNvPr>
              <p:cNvGrpSpPr/>
              <p:nvPr/>
            </p:nvGrpSpPr>
            <p:grpSpPr>
              <a:xfrm>
                <a:off x="5765653" y="2549301"/>
                <a:ext cx="660703" cy="3318098"/>
                <a:chOff x="5765653" y="2549301"/>
                <a:chExt cx="660703" cy="3318098"/>
              </a:xfrm>
            </p:grpSpPr>
            <p:sp>
              <p:nvSpPr>
                <p:cNvPr id="16" name="Freihandform 15">
                  <a:extLst>
                    <a:ext uri="{FF2B5EF4-FFF2-40B4-BE49-F238E27FC236}">
                      <a16:creationId xmlns:a16="http://schemas.microsoft.com/office/drawing/2014/main" id="{FBD9C0B1-77F0-EA1C-21D3-EFB9A5EA207E}"/>
                    </a:ext>
                  </a:extLst>
                </p:cNvPr>
                <p:cNvSpPr/>
                <p:nvPr/>
              </p:nvSpPr>
              <p:spPr>
                <a:xfrm>
                  <a:off x="5765653" y="2549301"/>
                  <a:ext cx="660703" cy="3318098"/>
                </a:xfrm>
                <a:custGeom>
                  <a:avLst/>
                  <a:gdLst>
                    <a:gd name="connsiteX0" fmla="*/ 562579 w 660703"/>
                    <a:gd name="connsiteY0" fmla="*/ 3318098 h 3318098"/>
                    <a:gd name="connsiteX1" fmla="*/ 98125 w 660703"/>
                    <a:gd name="connsiteY1" fmla="*/ 3318098 h 3318098"/>
                    <a:gd name="connsiteX2" fmla="*/ 0 w 660703"/>
                    <a:gd name="connsiteY2" fmla="*/ 3219974 h 3318098"/>
                    <a:gd name="connsiteX3" fmla="*/ 0 w 660703"/>
                    <a:gd name="connsiteY3" fmla="*/ 98125 h 3318098"/>
                    <a:gd name="connsiteX4" fmla="*/ 98125 w 660703"/>
                    <a:gd name="connsiteY4" fmla="*/ 0 h 3318098"/>
                    <a:gd name="connsiteX5" fmla="*/ 562579 w 660703"/>
                    <a:gd name="connsiteY5" fmla="*/ 0 h 3318098"/>
                    <a:gd name="connsiteX6" fmla="*/ 660703 w 660703"/>
                    <a:gd name="connsiteY6" fmla="*/ 98125 h 3318098"/>
                    <a:gd name="connsiteX7" fmla="*/ 660703 w 660703"/>
                    <a:gd name="connsiteY7" fmla="*/ 3219974 h 3318098"/>
                    <a:gd name="connsiteX8" fmla="*/ 562579 w 660703"/>
                    <a:gd name="connsiteY8" fmla="*/ 3318098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03" h="3318098">
                      <a:moveTo>
                        <a:pt x="562579" y="3318098"/>
                      </a:moveTo>
                      <a:lnTo>
                        <a:pt x="98125" y="3318098"/>
                      </a:lnTo>
                      <a:cubicBezTo>
                        <a:pt x="43931" y="3318098"/>
                        <a:pt x="0" y="3274168"/>
                        <a:pt x="0" y="3219974"/>
                      </a:cubicBezTo>
                      <a:lnTo>
                        <a:pt x="0" y="98125"/>
                      </a:lnTo>
                      <a:cubicBezTo>
                        <a:pt x="0" y="43931"/>
                        <a:pt x="43931" y="0"/>
                        <a:pt x="98125" y="0"/>
                      </a:cubicBezTo>
                      <a:lnTo>
                        <a:pt x="562579" y="0"/>
                      </a:lnTo>
                      <a:cubicBezTo>
                        <a:pt x="616773" y="0"/>
                        <a:pt x="660703" y="43931"/>
                        <a:pt x="660703" y="98125"/>
                      </a:cubicBezTo>
                      <a:lnTo>
                        <a:pt x="660703" y="3219974"/>
                      </a:lnTo>
                      <a:cubicBezTo>
                        <a:pt x="660703" y="3274168"/>
                        <a:pt x="616773" y="3318098"/>
                        <a:pt x="562579" y="3318098"/>
                      </a:cubicBezTo>
                      <a:close/>
                    </a:path>
                  </a:pathLst>
                </a:custGeom>
                <a:solidFill>
                  <a:srgbClr val="97CCD2"/>
                </a:solidFill>
                <a:ln w="9812"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792023DB-A166-433B-59FE-CAE78DAC709F}"/>
                    </a:ext>
                  </a:extLst>
                </p:cNvPr>
                <p:cNvSpPr/>
                <p:nvPr/>
              </p:nvSpPr>
              <p:spPr>
                <a:xfrm>
                  <a:off x="5994607" y="2549301"/>
                  <a:ext cx="431748" cy="3318098"/>
                </a:xfrm>
                <a:custGeom>
                  <a:avLst/>
                  <a:gdLst>
                    <a:gd name="connsiteX0" fmla="*/ 333624 w 431748"/>
                    <a:gd name="connsiteY0" fmla="*/ 0 h 3318098"/>
                    <a:gd name="connsiteX1" fmla="*/ 0 w 431748"/>
                    <a:gd name="connsiteY1" fmla="*/ 0 h 3318098"/>
                    <a:gd name="connsiteX2" fmla="*/ 98125 w 431748"/>
                    <a:gd name="connsiteY2" fmla="*/ 98125 h 3318098"/>
                    <a:gd name="connsiteX3" fmla="*/ 98125 w 431748"/>
                    <a:gd name="connsiteY3" fmla="*/ 3219974 h 3318098"/>
                    <a:gd name="connsiteX4" fmla="*/ 0 w 431748"/>
                    <a:gd name="connsiteY4" fmla="*/ 3318098 h 3318098"/>
                    <a:gd name="connsiteX5" fmla="*/ 333624 w 431748"/>
                    <a:gd name="connsiteY5" fmla="*/ 3318098 h 3318098"/>
                    <a:gd name="connsiteX6" fmla="*/ 431749 w 431748"/>
                    <a:gd name="connsiteY6" fmla="*/ 3219974 h 3318098"/>
                    <a:gd name="connsiteX7" fmla="*/ 431749 w 431748"/>
                    <a:gd name="connsiteY7" fmla="*/ 98125 h 3318098"/>
                    <a:gd name="connsiteX8" fmla="*/ 333624 w 431748"/>
                    <a:gd name="connsiteY8" fmla="*/ 0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48" h="3318098">
                      <a:moveTo>
                        <a:pt x="333624" y="0"/>
                      </a:moveTo>
                      <a:lnTo>
                        <a:pt x="0" y="0"/>
                      </a:lnTo>
                      <a:cubicBezTo>
                        <a:pt x="54194" y="0"/>
                        <a:pt x="98125" y="43931"/>
                        <a:pt x="98125" y="98125"/>
                      </a:cubicBezTo>
                      <a:lnTo>
                        <a:pt x="98125" y="3219974"/>
                      </a:lnTo>
                      <a:cubicBezTo>
                        <a:pt x="98125" y="3274168"/>
                        <a:pt x="54194" y="3318098"/>
                        <a:pt x="0" y="3318098"/>
                      </a:cubicBezTo>
                      <a:lnTo>
                        <a:pt x="333624" y="3318098"/>
                      </a:lnTo>
                      <a:cubicBezTo>
                        <a:pt x="387818" y="3318098"/>
                        <a:pt x="431749" y="3274168"/>
                        <a:pt x="431749" y="3219974"/>
                      </a:cubicBezTo>
                      <a:lnTo>
                        <a:pt x="431749" y="98125"/>
                      </a:lnTo>
                      <a:cubicBezTo>
                        <a:pt x="431749" y="43931"/>
                        <a:pt x="387818" y="0"/>
                        <a:pt x="333624" y="0"/>
                      </a:cubicBezTo>
                      <a:close/>
                    </a:path>
                  </a:pathLst>
                </a:custGeom>
                <a:solidFill>
                  <a:srgbClr val="26ABB4"/>
                </a:solidFill>
                <a:ln w="9812" cap="flat">
                  <a:noFill/>
                  <a:prstDash val="solid"/>
                  <a:miter/>
                </a:ln>
              </p:spPr>
              <p:txBody>
                <a:bodyPr rtlCol="0" anchor="ctr"/>
                <a:lstStyle/>
                <a:p>
                  <a:endParaRPr lang="en-US"/>
                </a:p>
              </p:txBody>
            </p:sp>
          </p:grpSp>
        </p:grpSp>
      </p:grpSp>
      <p:cxnSp>
        <p:nvCxnSpPr>
          <p:cNvPr id="22" name="Gerade Verbindung 21">
            <a:extLst>
              <a:ext uri="{FF2B5EF4-FFF2-40B4-BE49-F238E27FC236}">
                <a16:creationId xmlns:a16="http://schemas.microsoft.com/office/drawing/2014/main" id="{BE75934F-31ED-DACB-9FB8-F56B8B7C02EA}"/>
              </a:ext>
            </a:extLst>
          </p:cNvPr>
          <p:cNvCxnSpPr>
            <a:cxnSpLocks/>
          </p:cNvCxnSpPr>
          <p:nvPr userDrawn="1"/>
        </p:nvCxnSpPr>
        <p:spPr>
          <a:xfrm>
            <a:off x="2182950" y="1268413"/>
            <a:ext cx="1080000" cy="0"/>
          </a:xfrm>
          <a:prstGeom prst="line">
            <a:avLst/>
          </a:prstGeom>
          <a:ln w="63500" cap="rnd">
            <a:solidFill>
              <a:srgbClr val="EA59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6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rlesegeschichte &quot;Sturm im Wald&quot; 02">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2B42CD5F-683C-D5A0-DF25-88ED04FEFE66}"/>
              </a:ext>
            </a:extLst>
          </p:cNvPr>
          <p:cNvSpPr/>
          <p:nvPr userDrawn="1"/>
        </p:nvSpPr>
        <p:spPr>
          <a:xfrm>
            <a:off x="371475" y="1268413"/>
            <a:ext cx="11449050" cy="5221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hteck 3">
            <a:extLst>
              <a:ext uri="{FF2B5EF4-FFF2-40B4-BE49-F238E27FC236}">
                <a16:creationId xmlns:a16="http://schemas.microsoft.com/office/drawing/2014/main" id="{8BFD7FF9-57E7-651F-2A21-A32A5F35407D}"/>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eaLnBrk="0" fontAlgn="base">
              <a:spcAft>
                <a:spcPct val="0"/>
              </a:spcAft>
              <a:buSzPct val="75000"/>
              <a:defRPr/>
            </a:pPr>
            <a:r>
              <a:rPr lang="de-DE" sz="2400" b="1" kern="0" dirty="0">
                <a:solidFill>
                  <a:schemeClr val="tx2"/>
                </a:solidFill>
                <a:latin typeface="Arial" panose="020B0604020202020204" pitchFamily="34" charset="0"/>
                <a:ea typeface="Verdana" panose="020B0604030504040204" pitchFamily="34" charset="0"/>
                <a:cs typeface="Arial" panose="020B0604020202020204" pitchFamily="34" charset="0"/>
              </a:rPr>
              <a:t>Vorlesegeschichte „Sturm im Wald“</a:t>
            </a:r>
          </a:p>
        </p:txBody>
      </p:sp>
      <p:grpSp>
        <p:nvGrpSpPr>
          <p:cNvPr id="5" name="Gruppieren 4">
            <a:extLst>
              <a:ext uri="{FF2B5EF4-FFF2-40B4-BE49-F238E27FC236}">
                <a16:creationId xmlns:a16="http://schemas.microsoft.com/office/drawing/2014/main" id="{A8258F91-1771-C2E7-A72B-20FE595224B4}"/>
              </a:ext>
            </a:extLst>
          </p:cNvPr>
          <p:cNvGrpSpPr/>
          <p:nvPr userDrawn="1"/>
        </p:nvGrpSpPr>
        <p:grpSpPr>
          <a:xfrm>
            <a:off x="742950" y="368301"/>
            <a:ext cx="1080000" cy="1080000"/>
            <a:chOff x="742950" y="368301"/>
            <a:chExt cx="1080000" cy="1080000"/>
          </a:xfrm>
        </p:grpSpPr>
        <p:sp>
          <p:nvSpPr>
            <p:cNvPr id="6" name="Oval 5">
              <a:extLst>
                <a:ext uri="{FF2B5EF4-FFF2-40B4-BE49-F238E27FC236}">
                  <a16:creationId xmlns:a16="http://schemas.microsoft.com/office/drawing/2014/main" id="{BEE80A5D-CB88-EA3A-FF4C-2B48FB2C5301}"/>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7" name="Grafik 14">
              <a:extLst>
                <a:ext uri="{FF2B5EF4-FFF2-40B4-BE49-F238E27FC236}">
                  <a16:creationId xmlns:a16="http://schemas.microsoft.com/office/drawing/2014/main" id="{26BCF81A-FF31-AF1D-251A-1472FC2D8883}"/>
                </a:ext>
              </a:extLst>
            </p:cNvPr>
            <p:cNvGrpSpPr/>
            <p:nvPr/>
          </p:nvGrpSpPr>
          <p:grpSpPr>
            <a:xfrm>
              <a:off x="1008787" y="632473"/>
              <a:ext cx="548327" cy="551657"/>
              <a:chOff x="3672318" y="990600"/>
              <a:chExt cx="4847362" cy="4876799"/>
            </a:xfrm>
          </p:grpSpPr>
          <p:grpSp>
            <p:nvGrpSpPr>
              <p:cNvPr id="8" name="Grafik 14">
                <a:extLst>
                  <a:ext uri="{FF2B5EF4-FFF2-40B4-BE49-F238E27FC236}">
                    <a16:creationId xmlns:a16="http://schemas.microsoft.com/office/drawing/2014/main" id="{D51F4515-D64B-C1C5-AA1C-B9DA8EB342BC}"/>
                  </a:ext>
                </a:extLst>
              </p:cNvPr>
              <p:cNvGrpSpPr/>
              <p:nvPr/>
            </p:nvGrpSpPr>
            <p:grpSpPr>
              <a:xfrm>
                <a:off x="4680422" y="990600"/>
                <a:ext cx="2831154" cy="1558701"/>
                <a:chOff x="4680422" y="990600"/>
                <a:chExt cx="2831154" cy="1558701"/>
              </a:xfrm>
            </p:grpSpPr>
            <p:sp>
              <p:nvSpPr>
                <p:cNvPr id="20" name="Freihandform 19">
                  <a:extLst>
                    <a:ext uri="{FF2B5EF4-FFF2-40B4-BE49-F238E27FC236}">
                      <a16:creationId xmlns:a16="http://schemas.microsoft.com/office/drawing/2014/main" id="{6A98B641-E429-64C8-785D-09D42E90068E}"/>
                    </a:ext>
                  </a:extLst>
                </p:cNvPr>
                <p:cNvSpPr/>
                <p:nvPr/>
              </p:nvSpPr>
              <p:spPr>
                <a:xfrm>
                  <a:off x="4680422" y="990600"/>
                  <a:ext cx="1415577" cy="1558701"/>
                </a:xfrm>
                <a:custGeom>
                  <a:avLst/>
                  <a:gdLst>
                    <a:gd name="connsiteX0" fmla="*/ 1415577 w 1415577"/>
                    <a:gd name="connsiteY0" fmla="*/ 1558702 h 1558701"/>
                    <a:gd name="connsiteX1" fmla="*/ 0 w 1415577"/>
                    <a:gd name="connsiteY1" fmla="*/ 0 h 1558701"/>
                    <a:gd name="connsiteX2" fmla="*/ 0 w 1415577"/>
                    <a:gd name="connsiteY2" fmla="*/ 1558702 h 1558701"/>
                  </a:gdLst>
                  <a:ahLst/>
                  <a:cxnLst>
                    <a:cxn ang="0">
                      <a:pos x="connsiteX0" y="connsiteY0"/>
                    </a:cxn>
                    <a:cxn ang="0">
                      <a:pos x="connsiteX1" y="connsiteY1"/>
                    </a:cxn>
                    <a:cxn ang="0">
                      <a:pos x="connsiteX2" y="connsiteY2"/>
                    </a:cxn>
                  </a:cxnLst>
                  <a:rect l="l" t="t" r="r" b="b"/>
                  <a:pathLst>
                    <a:path w="1415577" h="1558701">
                      <a:moveTo>
                        <a:pt x="1415577" y="1558702"/>
                      </a:moveTo>
                      <a:cubicBezTo>
                        <a:pt x="1415577" y="1558702"/>
                        <a:pt x="1293804" y="505342"/>
                        <a:pt x="0" y="0"/>
                      </a:cubicBezTo>
                      <a:lnTo>
                        <a:pt x="0" y="1558702"/>
                      </a:lnTo>
                      <a:close/>
                    </a:path>
                  </a:pathLst>
                </a:custGeom>
                <a:solidFill>
                  <a:schemeClr val="bg1">
                    <a:lumMod val="95000"/>
                  </a:schemeClr>
                </a:solidFill>
                <a:ln w="9812"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8D21D7E1-ECB6-0BAA-2F3A-37A3A7DE78F1}"/>
                    </a:ext>
                  </a:extLst>
                </p:cNvPr>
                <p:cNvSpPr/>
                <p:nvPr/>
              </p:nvSpPr>
              <p:spPr>
                <a:xfrm>
                  <a:off x="6096000" y="990600"/>
                  <a:ext cx="1415577" cy="1558701"/>
                </a:xfrm>
                <a:custGeom>
                  <a:avLst/>
                  <a:gdLst>
                    <a:gd name="connsiteX0" fmla="*/ 0 w 1415577"/>
                    <a:gd name="connsiteY0" fmla="*/ 1558702 h 1558701"/>
                    <a:gd name="connsiteX1" fmla="*/ 1415577 w 1415577"/>
                    <a:gd name="connsiteY1" fmla="*/ 0 h 1558701"/>
                    <a:gd name="connsiteX2" fmla="*/ 1415577 w 1415577"/>
                    <a:gd name="connsiteY2" fmla="*/ 1558702 h 1558701"/>
                  </a:gdLst>
                  <a:ahLst/>
                  <a:cxnLst>
                    <a:cxn ang="0">
                      <a:pos x="connsiteX0" y="connsiteY0"/>
                    </a:cxn>
                    <a:cxn ang="0">
                      <a:pos x="connsiteX1" y="connsiteY1"/>
                    </a:cxn>
                    <a:cxn ang="0">
                      <a:pos x="connsiteX2" y="connsiteY2"/>
                    </a:cxn>
                  </a:cxnLst>
                  <a:rect l="l" t="t" r="r" b="b"/>
                  <a:pathLst>
                    <a:path w="1415577" h="1558701">
                      <a:moveTo>
                        <a:pt x="0" y="1558702"/>
                      </a:moveTo>
                      <a:cubicBezTo>
                        <a:pt x="0" y="1558702"/>
                        <a:pt x="121773" y="505342"/>
                        <a:pt x="1415577" y="0"/>
                      </a:cubicBezTo>
                      <a:lnTo>
                        <a:pt x="1415577" y="1558702"/>
                      </a:lnTo>
                      <a:close/>
                    </a:path>
                  </a:pathLst>
                </a:custGeom>
                <a:solidFill>
                  <a:schemeClr val="bg1">
                    <a:lumMod val="85000"/>
                  </a:schemeClr>
                </a:solidFill>
                <a:ln w="9812" cap="flat">
                  <a:noFill/>
                  <a:prstDash val="solid"/>
                  <a:miter/>
                </a:ln>
              </p:spPr>
              <p:txBody>
                <a:bodyPr rtlCol="0" anchor="ctr"/>
                <a:lstStyle/>
                <a:p>
                  <a:endParaRPr lang="en-US"/>
                </a:p>
              </p:txBody>
            </p:sp>
          </p:grpSp>
          <p:grpSp>
            <p:nvGrpSpPr>
              <p:cNvPr id="9" name="Grafik 14">
                <a:extLst>
                  <a:ext uri="{FF2B5EF4-FFF2-40B4-BE49-F238E27FC236}">
                    <a16:creationId xmlns:a16="http://schemas.microsoft.com/office/drawing/2014/main" id="{91199EBD-509F-4199-112A-D4B120061758}"/>
                  </a:ext>
                </a:extLst>
              </p:cNvPr>
              <p:cNvGrpSpPr/>
              <p:nvPr/>
            </p:nvGrpSpPr>
            <p:grpSpPr>
              <a:xfrm>
                <a:off x="3924371" y="1229739"/>
                <a:ext cx="4343256" cy="1510689"/>
                <a:chOff x="3924371" y="1229739"/>
                <a:chExt cx="4343256" cy="1510689"/>
              </a:xfrm>
            </p:grpSpPr>
            <p:sp>
              <p:nvSpPr>
                <p:cNvPr id="18" name="Freihandform 17">
                  <a:extLst>
                    <a:ext uri="{FF2B5EF4-FFF2-40B4-BE49-F238E27FC236}">
                      <a16:creationId xmlns:a16="http://schemas.microsoft.com/office/drawing/2014/main" id="{1CE7CCEA-09F4-53AD-B7EB-863C28AC8AD8}"/>
                    </a:ext>
                  </a:extLst>
                </p:cNvPr>
                <p:cNvSpPr/>
                <p:nvPr/>
              </p:nvSpPr>
              <p:spPr>
                <a:xfrm>
                  <a:off x="3924371" y="1229739"/>
                  <a:ext cx="2187230" cy="1510679"/>
                </a:xfrm>
                <a:custGeom>
                  <a:avLst/>
                  <a:gdLst>
                    <a:gd name="connsiteX0" fmla="*/ 2187230 w 2187230"/>
                    <a:gd name="connsiteY0" fmla="*/ 1319562 h 1510679"/>
                    <a:gd name="connsiteX1" fmla="*/ 268823 w 2187230"/>
                    <a:gd name="connsiteY1" fmla="*/ 0 h 1510679"/>
                    <a:gd name="connsiteX2" fmla="*/ 0 w 2187230"/>
                    <a:gd name="connsiteY2" fmla="*/ 273160 h 1510679"/>
                    <a:gd name="connsiteX3" fmla="*/ 1860259 w 2187230"/>
                    <a:gd name="connsiteY3" fmla="*/ 1510680 h 1510679"/>
                  </a:gdLst>
                  <a:ahLst/>
                  <a:cxnLst>
                    <a:cxn ang="0">
                      <a:pos x="connsiteX0" y="connsiteY0"/>
                    </a:cxn>
                    <a:cxn ang="0">
                      <a:pos x="connsiteX1" y="connsiteY1"/>
                    </a:cxn>
                    <a:cxn ang="0">
                      <a:pos x="connsiteX2" y="connsiteY2"/>
                    </a:cxn>
                    <a:cxn ang="0">
                      <a:pos x="connsiteX3" y="connsiteY3"/>
                    </a:cxn>
                  </a:cxnLst>
                  <a:rect l="l" t="t" r="r" b="b"/>
                  <a:pathLst>
                    <a:path w="2187230" h="1510679">
                      <a:moveTo>
                        <a:pt x="2187230" y="1319562"/>
                      </a:moveTo>
                      <a:cubicBezTo>
                        <a:pt x="1622297" y="310163"/>
                        <a:pt x="268823" y="0"/>
                        <a:pt x="268823" y="0"/>
                      </a:cubicBezTo>
                      <a:lnTo>
                        <a:pt x="0" y="273160"/>
                      </a:lnTo>
                      <a:lnTo>
                        <a:pt x="1860259" y="1510680"/>
                      </a:lnTo>
                      <a:close/>
                    </a:path>
                  </a:pathLst>
                </a:custGeom>
                <a:solidFill>
                  <a:schemeClr val="bg1">
                    <a:lumMod val="85000"/>
                  </a:schemeClr>
                </a:solidFill>
                <a:ln w="9812"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D0F5A5E5-50A8-0CD4-7413-B8C13AFDC747}"/>
                    </a:ext>
                  </a:extLst>
                </p:cNvPr>
                <p:cNvSpPr/>
                <p:nvPr/>
              </p:nvSpPr>
              <p:spPr>
                <a:xfrm>
                  <a:off x="6080398" y="1229739"/>
                  <a:ext cx="2187229" cy="1510689"/>
                </a:xfrm>
                <a:custGeom>
                  <a:avLst/>
                  <a:gdLst>
                    <a:gd name="connsiteX0" fmla="*/ 0 w 2187229"/>
                    <a:gd name="connsiteY0" fmla="*/ 1319562 h 1510689"/>
                    <a:gd name="connsiteX1" fmla="*/ 1918407 w 2187229"/>
                    <a:gd name="connsiteY1" fmla="*/ 0 h 1510689"/>
                    <a:gd name="connsiteX2" fmla="*/ 2187230 w 2187229"/>
                    <a:gd name="connsiteY2" fmla="*/ 273160 h 1510689"/>
                    <a:gd name="connsiteX3" fmla="*/ 326961 w 2187229"/>
                    <a:gd name="connsiteY3" fmla="*/ 1510689 h 1510689"/>
                  </a:gdLst>
                  <a:ahLst/>
                  <a:cxnLst>
                    <a:cxn ang="0">
                      <a:pos x="connsiteX0" y="connsiteY0"/>
                    </a:cxn>
                    <a:cxn ang="0">
                      <a:pos x="connsiteX1" y="connsiteY1"/>
                    </a:cxn>
                    <a:cxn ang="0">
                      <a:pos x="connsiteX2" y="connsiteY2"/>
                    </a:cxn>
                    <a:cxn ang="0">
                      <a:pos x="connsiteX3" y="connsiteY3"/>
                    </a:cxn>
                  </a:cxnLst>
                  <a:rect l="l" t="t" r="r" b="b"/>
                  <a:pathLst>
                    <a:path w="2187229" h="1510689">
                      <a:moveTo>
                        <a:pt x="0" y="1319562"/>
                      </a:moveTo>
                      <a:cubicBezTo>
                        <a:pt x="564934" y="310163"/>
                        <a:pt x="1918407" y="0"/>
                        <a:pt x="1918407" y="0"/>
                      </a:cubicBezTo>
                      <a:lnTo>
                        <a:pt x="2187230" y="273160"/>
                      </a:lnTo>
                      <a:lnTo>
                        <a:pt x="326961" y="1510689"/>
                      </a:lnTo>
                      <a:close/>
                    </a:path>
                  </a:pathLst>
                </a:custGeom>
                <a:solidFill>
                  <a:schemeClr val="bg1">
                    <a:lumMod val="95000"/>
                  </a:schemeClr>
                </a:solidFill>
                <a:ln w="9812" cap="flat">
                  <a:noFill/>
                  <a:prstDash val="solid"/>
                  <a:miter/>
                </a:ln>
              </p:spPr>
              <p:txBody>
                <a:bodyPr rtlCol="0" anchor="ctr"/>
                <a:lstStyle/>
                <a:p>
                  <a:endParaRPr lang="en-US"/>
                </a:p>
              </p:txBody>
            </p:sp>
          </p:grpSp>
          <p:sp>
            <p:nvSpPr>
              <p:cNvPr id="10" name="Freihandform 9">
                <a:extLst>
                  <a:ext uri="{FF2B5EF4-FFF2-40B4-BE49-F238E27FC236}">
                    <a16:creationId xmlns:a16="http://schemas.microsoft.com/office/drawing/2014/main" id="{6ECF5310-A50C-1420-8FD3-6FCEFAFFA61D}"/>
                  </a:ext>
                </a:extLst>
              </p:cNvPr>
              <p:cNvSpPr/>
              <p:nvPr/>
            </p:nvSpPr>
            <p:spPr>
              <a:xfrm>
                <a:off x="6328231" y="1441296"/>
                <a:ext cx="2191449" cy="4356591"/>
              </a:xfrm>
              <a:custGeom>
                <a:avLst/>
                <a:gdLst>
                  <a:gd name="connsiteX0" fmla="*/ 2141436 w 2191449"/>
                  <a:gd name="connsiteY0" fmla="*/ 3276739 h 4356591"/>
                  <a:gd name="connsiteX1" fmla="*/ 244360 w 2191449"/>
                  <a:gd name="connsiteY1" fmla="*/ 4343846 h 4356591"/>
                  <a:gd name="connsiteX2" fmla="*/ 98125 w 2191449"/>
                  <a:gd name="connsiteY2" fmla="*/ 4258320 h 4356591"/>
                  <a:gd name="connsiteX3" fmla="*/ 0 w 2191449"/>
                  <a:gd name="connsiteY3" fmla="*/ 2699098 h 4356591"/>
                  <a:gd name="connsiteX4" fmla="*/ 98125 w 2191449"/>
                  <a:gd name="connsiteY4" fmla="*/ 1165379 h 4356591"/>
                  <a:gd name="connsiteX5" fmla="*/ 148139 w 2191449"/>
                  <a:gd name="connsiteY5" fmla="*/ 1079853 h 4356591"/>
                  <a:gd name="connsiteX6" fmla="*/ 2045214 w 2191449"/>
                  <a:gd name="connsiteY6" fmla="*/ 12746 h 4356591"/>
                  <a:gd name="connsiteX7" fmla="*/ 2191450 w 2191449"/>
                  <a:gd name="connsiteY7" fmla="*/ 98272 h 4356591"/>
                  <a:gd name="connsiteX8" fmla="*/ 2191450 w 2191449"/>
                  <a:gd name="connsiteY8" fmla="*/ 3191203 h 4356591"/>
                  <a:gd name="connsiteX9" fmla="*/ 2141436 w 2191449"/>
                  <a:gd name="connsiteY9" fmla="*/ 3276739 h 43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49" h="4356591">
                    <a:moveTo>
                      <a:pt x="2141436" y="3276739"/>
                    </a:moveTo>
                    <a:lnTo>
                      <a:pt x="244360" y="4343846"/>
                    </a:lnTo>
                    <a:cubicBezTo>
                      <a:pt x="178950" y="4380642"/>
                      <a:pt x="98125" y="4333376"/>
                      <a:pt x="98125" y="4258320"/>
                    </a:cubicBezTo>
                    <a:lnTo>
                      <a:pt x="0" y="2699098"/>
                    </a:lnTo>
                    <a:lnTo>
                      <a:pt x="98125" y="1165379"/>
                    </a:lnTo>
                    <a:cubicBezTo>
                      <a:pt x="98125" y="1129926"/>
                      <a:pt x="117249" y="1097231"/>
                      <a:pt x="148139" y="1079853"/>
                    </a:cubicBezTo>
                    <a:lnTo>
                      <a:pt x="2045214" y="12746"/>
                    </a:lnTo>
                    <a:cubicBezTo>
                      <a:pt x="2110624" y="-24050"/>
                      <a:pt x="2191450" y="23216"/>
                      <a:pt x="2191450" y="98272"/>
                    </a:cubicBezTo>
                    <a:lnTo>
                      <a:pt x="2191450" y="3191203"/>
                    </a:lnTo>
                    <a:cubicBezTo>
                      <a:pt x="2191450" y="3226666"/>
                      <a:pt x="2172325" y="3259361"/>
                      <a:pt x="2141436" y="3276739"/>
                    </a:cubicBezTo>
                    <a:close/>
                  </a:path>
                </a:pathLst>
              </a:custGeom>
              <a:solidFill>
                <a:srgbClr val="97CCD2"/>
              </a:solidFill>
              <a:ln w="9812"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876B3705-87BA-F6C0-09F6-85D5DBCF3B61}"/>
                  </a:ext>
                </a:extLst>
              </p:cNvPr>
              <p:cNvSpPr/>
              <p:nvPr/>
            </p:nvSpPr>
            <p:spPr>
              <a:xfrm>
                <a:off x="6426356" y="1441316"/>
                <a:ext cx="2093324" cy="4356567"/>
              </a:xfrm>
              <a:custGeom>
                <a:avLst/>
                <a:gdLst>
                  <a:gd name="connsiteX0" fmla="*/ 1947089 w 2093324"/>
                  <a:gd name="connsiteY0" fmla="*/ 12747 h 4356567"/>
                  <a:gd name="connsiteX1" fmla="*/ 1700826 w 2093324"/>
                  <a:gd name="connsiteY1" fmla="*/ 151269 h 4356567"/>
                  <a:gd name="connsiteX2" fmla="*/ 1700826 w 2093324"/>
                  <a:gd name="connsiteY2" fmla="*/ 3191194 h 4356567"/>
                  <a:gd name="connsiteX3" fmla="*/ 1650812 w 2093324"/>
                  <a:gd name="connsiteY3" fmla="*/ 3276719 h 4356567"/>
                  <a:gd name="connsiteX4" fmla="*/ 0 w 2093324"/>
                  <a:gd name="connsiteY4" fmla="*/ 4205303 h 4356567"/>
                  <a:gd name="connsiteX5" fmla="*/ 0 w 2093324"/>
                  <a:gd name="connsiteY5" fmla="*/ 4258301 h 4356567"/>
                  <a:gd name="connsiteX6" fmla="*/ 146235 w 2093324"/>
                  <a:gd name="connsiteY6" fmla="*/ 4343826 h 4356567"/>
                  <a:gd name="connsiteX7" fmla="*/ 2043311 w 2093324"/>
                  <a:gd name="connsiteY7" fmla="*/ 3276719 h 4356567"/>
                  <a:gd name="connsiteX8" fmla="*/ 2093325 w 2093324"/>
                  <a:gd name="connsiteY8" fmla="*/ 3191194 h 4356567"/>
                  <a:gd name="connsiteX9" fmla="*/ 2093325 w 2093324"/>
                  <a:gd name="connsiteY9" fmla="*/ 98262 h 4356567"/>
                  <a:gd name="connsiteX10" fmla="*/ 1947089 w 2093324"/>
                  <a:gd name="connsiteY10" fmla="*/ 12747 h 435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4" h="4356567">
                    <a:moveTo>
                      <a:pt x="1947089" y="12747"/>
                    </a:moveTo>
                    <a:lnTo>
                      <a:pt x="1700826" y="151269"/>
                    </a:lnTo>
                    <a:lnTo>
                      <a:pt x="1700826" y="3191194"/>
                    </a:lnTo>
                    <a:cubicBezTo>
                      <a:pt x="1700826" y="3226646"/>
                      <a:pt x="1681701" y="3259342"/>
                      <a:pt x="1650812" y="3276719"/>
                    </a:cubicBezTo>
                    <a:lnTo>
                      <a:pt x="0" y="4205303"/>
                    </a:lnTo>
                    <a:lnTo>
                      <a:pt x="0" y="4258301"/>
                    </a:lnTo>
                    <a:cubicBezTo>
                      <a:pt x="0" y="4333346"/>
                      <a:pt x="80825" y="4380613"/>
                      <a:pt x="146235" y="4343826"/>
                    </a:cubicBezTo>
                    <a:lnTo>
                      <a:pt x="2043311" y="3276719"/>
                    </a:lnTo>
                    <a:cubicBezTo>
                      <a:pt x="2074210" y="3259342"/>
                      <a:pt x="2093325" y="3226646"/>
                      <a:pt x="2093325" y="3191194"/>
                    </a:cubicBezTo>
                    <a:lnTo>
                      <a:pt x="2093325" y="98262"/>
                    </a:lnTo>
                    <a:cubicBezTo>
                      <a:pt x="2093325" y="23217"/>
                      <a:pt x="2012499" y="-24050"/>
                      <a:pt x="1947089" y="12747"/>
                    </a:cubicBezTo>
                    <a:close/>
                  </a:path>
                </a:pathLst>
              </a:custGeom>
              <a:solidFill>
                <a:srgbClr val="26ABB4"/>
              </a:solidFill>
              <a:ln w="9812"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94365449-2539-F2C7-5175-D148EDC3CBAE}"/>
                  </a:ext>
                </a:extLst>
              </p:cNvPr>
              <p:cNvSpPr/>
              <p:nvPr/>
            </p:nvSpPr>
            <p:spPr>
              <a:xfrm>
                <a:off x="3672318" y="1441311"/>
                <a:ext cx="2093324" cy="4356576"/>
              </a:xfrm>
              <a:custGeom>
                <a:avLst/>
                <a:gdLst>
                  <a:gd name="connsiteX0" fmla="*/ 1947099 w 2093324"/>
                  <a:gd name="connsiteY0" fmla="*/ 4343830 h 4356576"/>
                  <a:gd name="connsiteX1" fmla="*/ 50014 w 2093324"/>
                  <a:gd name="connsiteY1" fmla="*/ 3276724 h 4356576"/>
                  <a:gd name="connsiteX2" fmla="*/ 0 w 2093324"/>
                  <a:gd name="connsiteY2" fmla="*/ 3191198 h 4356576"/>
                  <a:gd name="connsiteX3" fmla="*/ 0 w 2093324"/>
                  <a:gd name="connsiteY3" fmla="*/ 98267 h 4356576"/>
                  <a:gd name="connsiteX4" fmla="*/ 146235 w 2093324"/>
                  <a:gd name="connsiteY4" fmla="*/ 12741 h 4356576"/>
                  <a:gd name="connsiteX5" fmla="*/ 2043311 w 2093324"/>
                  <a:gd name="connsiteY5" fmla="*/ 1079848 h 4356576"/>
                  <a:gd name="connsiteX6" fmla="*/ 2093325 w 2093324"/>
                  <a:gd name="connsiteY6" fmla="*/ 1165373 h 4356576"/>
                  <a:gd name="connsiteX7" fmla="*/ 2093325 w 2093324"/>
                  <a:gd name="connsiteY7" fmla="*/ 4258305 h 4356576"/>
                  <a:gd name="connsiteX8" fmla="*/ 1947099 w 2093324"/>
                  <a:gd name="connsiteY8" fmla="*/ 4343830 h 435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4" h="4356576">
                    <a:moveTo>
                      <a:pt x="1947099" y="4343830"/>
                    </a:moveTo>
                    <a:lnTo>
                      <a:pt x="50014" y="3276724"/>
                    </a:lnTo>
                    <a:cubicBezTo>
                      <a:pt x="19115" y="3259346"/>
                      <a:pt x="0" y="3226651"/>
                      <a:pt x="0" y="3191198"/>
                    </a:cubicBezTo>
                    <a:lnTo>
                      <a:pt x="0" y="98267"/>
                    </a:lnTo>
                    <a:cubicBezTo>
                      <a:pt x="0" y="23221"/>
                      <a:pt x="80825" y="-24046"/>
                      <a:pt x="146235" y="12741"/>
                    </a:cubicBezTo>
                    <a:lnTo>
                      <a:pt x="2043311" y="1079848"/>
                    </a:lnTo>
                    <a:cubicBezTo>
                      <a:pt x="2074210" y="1097226"/>
                      <a:pt x="2093325" y="1129921"/>
                      <a:pt x="2093325" y="1165373"/>
                    </a:cubicBezTo>
                    <a:lnTo>
                      <a:pt x="2093325" y="4258305"/>
                    </a:lnTo>
                    <a:cubicBezTo>
                      <a:pt x="2093325" y="4333360"/>
                      <a:pt x="2012509" y="4380627"/>
                      <a:pt x="1947099" y="4343830"/>
                    </a:cubicBezTo>
                    <a:close/>
                  </a:path>
                </a:pathLst>
              </a:custGeom>
              <a:solidFill>
                <a:srgbClr val="97CCD2"/>
              </a:solidFill>
              <a:ln w="9812"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9EEB595A-904C-D07C-54B6-87CC8A6949AE}"/>
                  </a:ext>
                </a:extLst>
              </p:cNvPr>
              <p:cNvSpPr/>
              <p:nvPr/>
            </p:nvSpPr>
            <p:spPr>
              <a:xfrm>
                <a:off x="3672318" y="1441316"/>
                <a:ext cx="2191449" cy="4356572"/>
              </a:xfrm>
              <a:custGeom>
                <a:avLst/>
                <a:gdLst>
                  <a:gd name="connsiteX0" fmla="*/ 2043311 w 2191449"/>
                  <a:gd name="connsiteY0" fmla="*/ 1079853 h 4356572"/>
                  <a:gd name="connsiteX1" fmla="*/ 146235 w 2191449"/>
                  <a:gd name="connsiteY1" fmla="*/ 12747 h 4356572"/>
                  <a:gd name="connsiteX2" fmla="*/ 0 w 2191449"/>
                  <a:gd name="connsiteY2" fmla="*/ 98262 h 4356572"/>
                  <a:gd name="connsiteX3" fmla="*/ 0 w 2191449"/>
                  <a:gd name="connsiteY3" fmla="*/ 151269 h 4356572"/>
                  <a:gd name="connsiteX4" fmla="*/ 1650812 w 2191449"/>
                  <a:gd name="connsiteY4" fmla="*/ 1079853 h 4356572"/>
                  <a:gd name="connsiteX5" fmla="*/ 1700826 w 2191449"/>
                  <a:gd name="connsiteY5" fmla="*/ 1165379 h 4356572"/>
                  <a:gd name="connsiteX6" fmla="*/ 1700826 w 2191449"/>
                  <a:gd name="connsiteY6" fmla="*/ 4205303 h 4356572"/>
                  <a:gd name="connsiteX7" fmla="*/ 1947089 w 2191449"/>
                  <a:gd name="connsiteY7" fmla="*/ 4343826 h 4356572"/>
                  <a:gd name="connsiteX8" fmla="*/ 2093325 w 2191449"/>
                  <a:gd name="connsiteY8" fmla="*/ 4258301 h 4356572"/>
                  <a:gd name="connsiteX9" fmla="*/ 2191449 w 2191449"/>
                  <a:gd name="connsiteY9" fmla="*/ 2703995 h 4356572"/>
                  <a:gd name="connsiteX10" fmla="*/ 2093325 w 2191449"/>
                  <a:gd name="connsiteY10" fmla="*/ 1165369 h 4356572"/>
                  <a:gd name="connsiteX11" fmla="*/ 2043311 w 2191449"/>
                  <a:gd name="connsiteY11" fmla="*/ 1079853 h 43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1449" h="4356572">
                    <a:moveTo>
                      <a:pt x="2043311" y="1079853"/>
                    </a:moveTo>
                    <a:lnTo>
                      <a:pt x="146235" y="12747"/>
                    </a:lnTo>
                    <a:cubicBezTo>
                      <a:pt x="80825" y="-24050"/>
                      <a:pt x="0" y="23217"/>
                      <a:pt x="0" y="98262"/>
                    </a:cubicBezTo>
                    <a:lnTo>
                      <a:pt x="0" y="151269"/>
                    </a:lnTo>
                    <a:lnTo>
                      <a:pt x="1650812" y="1079853"/>
                    </a:lnTo>
                    <a:cubicBezTo>
                      <a:pt x="1681711" y="1097231"/>
                      <a:pt x="1700826" y="1129926"/>
                      <a:pt x="1700826" y="1165379"/>
                    </a:cubicBezTo>
                    <a:lnTo>
                      <a:pt x="1700826" y="4205303"/>
                    </a:lnTo>
                    <a:lnTo>
                      <a:pt x="1947089" y="4343826"/>
                    </a:lnTo>
                    <a:cubicBezTo>
                      <a:pt x="2012499" y="4380623"/>
                      <a:pt x="2093325" y="4333356"/>
                      <a:pt x="2093325" y="4258301"/>
                    </a:cubicBezTo>
                    <a:lnTo>
                      <a:pt x="2191449" y="2703995"/>
                    </a:lnTo>
                    <a:lnTo>
                      <a:pt x="2093325" y="1165369"/>
                    </a:lnTo>
                    <a:cubicBezTo>
                      <a:pt x="2093325" y="1129926"/>
                      <a:pt x="2074210" y="1097231"/>
                      <a:pt x="2043311" y="1079853"/>
                    </a:cubicBezTo>
                    <a:close/>
                  </a:path>
                </a:pathLst>
              </a:custGeom>
              <a:solidFill>
                <a:srgbClr val="26ABB4"/>
              </a:solidFill>
              <a:ln w="9812" cap="flat">
                <a:noFill/>
                <a:prstDash val="solid"/>
                <a:miter/>
              </a:ln>
            </p:spPr>
            <p:txBody>
              <a:bodyPr rtlCol="0" anchor="ctr"/>
              <a:lstStyle/>
              <a:p>
                <a:endParaRPr lang="en-US"/>
              </a:p>
            </p:txBody>
          </p:sp>
          <p:grpSp>
            <p:nvGrpSpPr>
              <p:cNvPr id="15" name="Grafik 14">
                <a:extLst>
                  <a:ext uri="{FF2B5EF4-FFF2-40B4-BE49-F238E27FC236}">
                    <a16:creationId xmlns:a16="http://schemas.microsoft.com/office/drawing/2014/main" id="{1D2E3030-232D-9BF0-C20F-1D5A030FD068}"/>
                  </a:ext>
                </a:extLst>
              </p:cNvPr>
              <p:cNvGrpSpPr/>
              <p:nvPr/>
            </p:nvGrpSpPr>
            <p:grpSpPr>
              <a:xfrm>
                <a:off x="5765653" y="2549301"/>
                <a:ext cx="660703" cy="3318098"/>
                <a:chOff x="5765653" y="2549301"/>
                <a:chExt cx="660703" cy="3318098"/>
              </a:xfrm>
            </p:grpSpPr>
            <p:sp>
              <p:nvSpPr>
                <p:cNvPr id="16" name="Freihandform 15">
                  <a:extLst>
                    <a:ext uri="{FF2B5EF4-FFF2-40B4-BE49-F238E27FC236}">
                      <a16:creationId xmlns:a16="http://schemas.microsoft.com/office/drawing/2014/main" id="{FBD9C0B1-77F0-EA1C-21D3-EFB9A5EA207E}"/>
                    </a:ext>
                  </a:extLst>
                </p:cNvPr>
                <p:cNvSpPr/>
                <p:nvPr/>
              </p:nvSpPr>
              <p:spPr>
                <a:xfrm>
                  <a:off x="5765653" y="2549301"/>
                  <a:ext cx="660703" cy="3318098"/>
                </a:xfrm>
                <a:custGeom>
                  <a:avLst/>
                  <a:gdLst>
                    <a:gd name="connsiteX0" fmla="*/ 562579 w 660703"/>
                    <a:gd name="connsiteY0" fmla="*/ 3318098 h 3318098"/>
                    <a:gd name="connsiteX1" fmla="*/ 98125 w 660703"/>
                    <a:gd name="connsiteY1" fmla="*/ 3318098 h 3318098"/>
                    <a:gd name="connsiteX2" fmla="*/ 0 w 660703"/>
                    <a:gd name="connsiteY2" fmla="*/ 3219974 h 3318098"/>
                    <a:gd name="connsiteX3" fmla="*/ 0 w 660703"/>
                    <a:gd name="connsiteY3" fmla="*/ 98125 h 3318098"/>
                    <a:gd name="connsiteX4" fmla="*/ 98125 w 660703"/>
                    <a:gd name="connsiteY4" fmla="*/ 0 h 3318098"/>
                    <a:gd name="connsiteX5" fmla="*/ 562579 w 660703"/>
                    <a:gd name="connsiteY5" fmla="*/ 0 h 3318098"/>
                    <a:gd name="connsiteX6" fmla="*/ 660703 w 660703"/>
                    <a:gd name="connsiteY6" fmla="*/ 98125 h 3318098"/>
                    <a:gd name="connsiteX7" fmla="*/ 660703 w 660703"/>
                    <a:gd name="connsiteY7" fmla="*/ 3219974 h 3318098"/>
                    <a:gd name="connsiteX8" fmla="*/ 562579 w 660703"/>
                    <a:gd name="connsiteY8" fmla="*/ 3318098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03" h="3318098">
                      <a:moveTo>
                        <a:pt x="562579" y="3318098"/>
                      </a:moveTo>
                      <a:lnTo>
                        <a:pt x="98125" y="3318098"/>
                      </a:lnTo>
                      <a:cubicBezTo>
                        <a:pt x="43931" y="3318098"/>
                        <a:pt x="0" y="3274168"/>
                        <a:pt x="0" y="3219974"/>
                      </a:cubicBezTo>
                      <a:lnTo>
                        <a:pt x="0" y="98125"/>
                      </a:lnTo>
                      <a:cubicBezTo>
                        <a:pt x="0" y="43931"/>
                        <a:pt x="43931" y="0"/>
                        <a:pt x="98125" y="0"/>
                      </a:cubicBezTo>
                      <a:lnTo>
                        <a:pt x="562579" y="0"/>
                      </a:lnTo>
                      <a:cubicBezTo>
                        <a:pt x="616773" y="0"/>
                        <a:pt x="660703" y="43931"/>
                        <a:pt x="660703" y="98125"/>
                      </a:cubicBezTo>
                      <a:lnTo>
                        <a:pt x="660703" y="3219974"/>
                      </a:lnTo>
                      <a:cubicBezTo>
                        <a:pt x="660703" y="3274168"/>
                        <a:pt x="616773" y="3318098"/>
                        <a:pt x="562579" y="3318098"/>
                      </a:cubicBezTo>
                      <a:close/>
                    </a:path>
                  </a:pathLst>
                </a:custGeom>
                <a:solidFill>
                  <a:srgbClr val="97CCD2"/>
                </a:solidFill>
                <a:ln w="9812"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792023DB-A166-433B-59FE-CAE78DAC709F}"/>
                    </a:ext>
                  </a:extLst>
                </p:cNvPr>
                <p:cNvSpPr/>
                <p:nvPr/>
              </p:nvSpPr>
              <p:spPr>
                <a:xfrm>
                  <a:off x="5994607" y="2549301"/>
                  <a:ext cx="431748" cy="3318098"/>
                </a:xfrm>
                <a:custGeom>
                  <a:avLst/>
                  <a:gdLst>
                    <a:gd name="connsiteX0" fmla="*/ 333624 w 431748"/>
                    <a:gd name="connsiteY0" fmla="*/ 0 h 3318098"/>
                    <a:gd name="connsiteX1" fmla="*/ 0 w 431748"/>
                    <a:gd name="connsiteY1" fmla="*/ 0 h 3318098"/>
                    <a:gd name="connsiteX2" fmla="*/ 98125 w 431748"/>
                    <a:gd name="connsiteY2" fmla="*/ 98125 h 3318098"/>
                    <a:gd name="connsiteX3" fmla="*/ 98125 w 431748"/>
                    <a:gd name="connsiteY3" fmla="*/ 3219974 h 3318098"/>
                    <a:gd name="connsiteX4" fmla="*/ 0 w 431748"/>
                    <a:gd name="connsiteY4" fmla="*/ 3318098 h 3318098"/>
                    <a:gd name="connsiteX5" fmla="*/ 333624 w 431748"/>
                    <a:gd name="connsiteY5" fmla="*/ 3318098 h 3318098"/>
                    <a:gd name="connsiteX6" fmla="*/ 431749 w 431748"/>
                    <a:gd name="connsiteY6" fmla="*/ 3219974 h 3318098"/>
                    <a:gd name="connsiteX7" fmla="*/ 431749 w 431748"/>
                    <a:gd name="connsiteY7" fmla="*/ 98125 h 3318098"/>
                    <a:gd name="connsiteX8" fmla="*/ 333624 w 431748"/>
                    <a:gd name="connsiteY8" fmla="*/ 0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48" h="3318098">
                      <a:moveTo>
                        <a:pt x="333624" y="0"/>
                      </a:moveTo>
                      <a:lnTo>
                        <a:pt x="0" y="0"/>
                      </a:lnTo>
                      <a:cubicBezTo>
                        <a:pt x="54194" y="0"/>
                        <a:pt x="98125" y="43931"/>
                        <a:pt x="98125" y="98125"/>
                      </a:cubicBezTo>
                      <a:lnTo>
                        <a:pt x="98125" y="3219974"/>
                      </a:lnTo>
                      <a:cubicBezTo>
                        <a:pt x="98125" y="3274168"/>
                        <a:pt x="54194" y="3318098"/>
                        <a:pt x="0" y="3318098"/>
                      </a:cubicBezTo>
                      <a:lnTo>
                        <a:pt x="333624" y="3318098"/>
                      </a:lnTo>
                      <a:cubicBezTo>
                        <a:pt x="387818" y="3318098"/>
                        <a:pt x="431749" y="3274168"/>
                        <a:pt x="431749" y="3219974"/>
                      </a:cubicBezTo>
                      <a:lnTo>
                        <a:pt x="431749" y="98125"/>
                      </a:lnTo>
                      <a:cubicBezTo>
                        <a:pt x="431749" y="43931"/>
                        <a:pt x="387818" y="0"/>
                        <a:pt x="333624" y="0"/>
                      </a:cubicBezTo>
                      <a:close/>
                    </a:path>
                  </a:pathLst>
                </a:custGeom>
                <a:solidFill>
                  <a:srgbClr val="26ABB4"/>
                </a:solidFill>
                <a:ln w="9812" cap="flat">
                  <a:noFill/>
                  <a:prstDash val="solid"/>
                  <a:miter/>
                </a:ln>
              </p:spPr>
              <p:txBody>
                <a:bodyPr rtlCol="0" anchor="ctr"/>
                <a:lstStyle/>
                <a:p>
                  <a:endParaRPr lang="en-US"/>
                </a:p>
              </p:txBody>
            </p:sp>
          </p:grpSp>
        </p:grpSp>
      </p:grpSp>
      <p:cxnSp>
        <p:nvCxnSpPr>
          <p:cNvPr id="22" name="Gerade Verbindung 21">
            <a:extLst>
              <a:ext uri="{FF2B5EF4-FFF2-40B4-BE49-F238E27FC236}">
                <a16:creationId xmlns:a16="http://schemas.microsoft.com/office/drawing/2014/main" id="{BE75934F-31ED-DACB-9FB8-F56B8B7C02EA}"/>
              </a:ext>
            </a:extLst>
          </p:cNvPr>
          <p:cNvCxnSpPr>
            <a:cxnSpLocks/>
          </p:cNvCxnSpPr>
          <p:nvPr userDrawn="1"/>
        </p:nvCxnSpPr>
        <p:spPr>
          <a:xfrm>
            <a:off x="2182950" y="1268413"/>
            <a:ext cx="1080000" cy="0"/>
          </a:xfrm>
          <a:prstGeom prst="line">
            <a:avLst/>
          </a:prstGeom>
          <a:ln w="63500" cap="rnd">
            <a:solidFill>
              <a:srgbClr val="EA5901"/>
            </a:solidFill>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EBF6456C-3CB6-AA2C-E1FB-C2527D455C8A}"/>
              </a:ext>
            </a:extLst>
          </p:cNvPr>
          <p:cNvSpPr/>
          <p:nvPr userDrawn="1"/>
        </p:nvSpPr>
        <p:spPr>
          <a:xfrm>
            <a:off x="1281185" y="1534729"/>
            <a:ext cx="10108709" cy="4801314"/>
          </a:xfrm>
          <a:prstGeom prst="rect">
            <a:avLst/>
          </a:prstGeom>
        </p:spPr>
        <p:txBody>
          <a:bodyPr wrap="square" lIns="0" tIns="0" rIns="0" bIns="0">
            <a:spAutoFit/>
          </a:bodyPr>
          <a:lstStyle/>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Als sich das Wetter beruhigt hatte, krochen sie langsam aus ihren Verstecken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und sahen, dass der Wald ganz schön verwüstet war. Der Wind hatte solche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Kraft, dass viele Äste durch die Luft geflogen waren und sogar Bäume entwurzelt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hatte. Sie trafen sich an der großen Lichtung und alle redeten hektisch durcheinander. </a:t>
            </a:r>
          </a:p>
          <a:p>
            <a:pPr marL="457200" indent="-457200">
              <a:lnSpc>
                <a:spcPct val="120000"/>
              </a:lnSpc>
              <a:buClr>
                <a:schemeClr val="bg1">
                  <a:lumMod val="50000"/>
                </a:schemeClr>
              </a:buClr>
              <a:buSzPct val="70000"/>
              <a:buFont typeface="+mj-lt"/>
              <a:buAutoNum type="arabicParenR" startAt="11"/>
            </a:pPr>
            <a:endParaRPr lang="de-DE" sz="2000" dirty="0">
              <a:solidFill>
                <a:srgbClr val="000000"/>
              </a:solidFill>
              <a:latin typeface="Arial" panose="020B0604020202020204" pitchFamily="34" charset="0"/>
              <a:cs typeface="Times New Roman" panose="02020603050405020304" pitchFamily="18" charset="0"/>
            </a:endParaRP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Ein paar Waldbewohner waren von herumfliegenden Ästen getroffen worden.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Papa Igel erzählte, dass ein umgestürzter Baum den Haupteingang der Igelhöhle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verschüttet habe und seine Familie sich nur durch den Hinterausgang habe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retten können. Der Hase hatte es nicht mehr rechtzeitig in seinen Bau geschafft.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Er war auf dem Feld auf der Suche nach Nahrung von dem Sturm überrascht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worden, hatte aber Unterschlupf in einem Heuschober gefunden. Die Spatzenfamilie </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berichtete aufgeregt, dass ihr Nest vom Baum geweht worden sei. Es liege nun nicht</a:t>
            </a:r>
          </a:p>
          <a:p>
            <a:pPr marL="457200" indent="-457200">
              <a:lnSpc>
                <a:spcPct val="120000"/>
              </a:lnSpc>
              <a:buClr>
                <a:schemeClr val="bg1">
                  <a:lumMod val="50000"/>
                </a:schemeClr>
              </a:buClr>
              <a:buSzPct val="70000"/>
              <a:buFont typeface="+mj-lt"/>
              <a:buAutoNum type="arabicParenR" startAt="11"/>
            </a:pPr>
            <a:r>
              <a:rPr lang="de-DE" sz="2000" dirty="0">
                <a:solidFill>
                  <a:srgbClr val="000000"/>
                </a:solidFill>
                <a:latin typeface="Arial" panose="020B0604020202020204" pitchFamily="34" charset="0"/>
                <a:cs typeface="Times New Roman" panose="02020603050405020304" pitchFamily="18" charset="0"/>
              </a:rPr>
              <a:t>weit von der Igelhöhle entfernt auf dem Boden. </a:t>
            </a:r>
          </a:p>
        </p:txBody>
      </p:sp>
    </p:spTree>
    <p:extLst>
      <p:ext uri="{BB962C8B-B14F-4D97-AF65-F5344CB8AC3E}">
        <p14:creationId xmlns:p14="http://schemas.microsoft.com/office/powerpoint/2010/main" val="400902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rlesegeschichte &quot;Sturm im Wald&quot; 03">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2B42CD5F-683C-D5A0-DF25-88ED04FEFE66}"/>
              </a:ext>
            </a:extLst>
          </p:cNvPr>
          <p:cNvSpPr/>
          <p:nvPr userDrawn="1"/>
        </p:nvSpPr>
        <p:spPr>
          <a:xfrm>
            <a:off x="371475" y="1268413"/>
            <a:ext cx="11449050" cy="52212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hteck 3">
            <a:extLst>
              <a:ext uri="{FF2B5EF4-FFF2-40B4-BE49-F238E27FC236}">
                <a16:creationId xmlns:a16="http://schemas.microsoft.com/office/drawing/2014/main" id="{8BFD7FF9-57E7-651F-2A21-A32A5F35407D}"/>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eaLnBrk="0" fontAlgn="base">
              <a:spcAft>
                <a:spcPct val="0"/>
              </a:spcAft>
              <a:buSzPct val="75000"/>
              <a:defRPr/>
            </a:pPr>
            <a:r>
              <a:rPr lang="de-DE" sz="2400" b="1" kern="0" dirty="0">
                <a:solidFill>
                  <a:schemeClr val="tx2"/>
                </a:solidFill>
                <a:latin typeface="Arial" panose="020B0604020202020204" pitchFamily="34" charset="0"/>
                <a:ea typeface="Verdana" panose="020B0604030504040204" pitchFamily="34" charset="0"/>
                <a:cs typeface="Arial" panose="020B0604020202020204" pitchFamily="34" charset="0"/>
              </a:rPr>
              <a:t>Vorlesegeschichte „Sturm im Wald“</a:t>
            </a:r>
          </a:p>
        </p:txBody>
      </p:sp>
      <p:grpSp>
        <p:nvGrpSpPr>
          <p:cNvPr id="5" name="Gruppieren 4">
            <a:extLst>
              <a:ext uri="{FF2B5EF4-FFF2-40B4-BE49-F238E27FC236}">
                <a16:creationId xmlns:a16="http://schemas.microsoft.com/office/drawing/2014/main" id="{A8258F91-1771-C2E7-A72B-20FE595224B4}"/>
              </a:ext>
            </a:extLst>
          </p:cNvPr>
          <p:cNvGrpSpPr/>
          <p:nvPr userDrawn="1"/>
        </p:nvGrpSpPr>
        <p:grpSpPr>
          <a:xfrm>
            <a:off x="742950" y="368301"/>
            <a:ext cx="1080000" cy="1080000"/>
            <a:chOff x="742950" y="368301"/>
            <a:chExt cx="1080000" cy="1080000"/>
          </a:xfrm>
        </p:grpSpPr>
        <p:sp>
          <p:nvSpPr>
            <p:cNvPr id="6" name="Oval 5">
              <a:extLst>
                <a:ext uri="{FF2B5EF4-FFF2-40B4-BE49-F238E27FC236}">
                  <a16:creationId xmlns:a16="http://schemas.microsoft.com/office/drawing/2014/main" id="{BEE80A5D-CB88-EA3A-FF4C-2B48FB2C5301}"/>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7" name="Grafik 14">
              <a:extLst>
                <a:ext uri="{FF2B5EF4-FFF2-40B4-BE49-F238E27FC236}">
                  <a16:creationId xmlns:a16="http://schemas.microsoft.com/office/drawing/2014/main" id="{26BCF81A-FF31-AF1D-251A-1472FC2D8883}"/>
                </a:ext>
              </a:extLst>
            </p:cNvPr>
            <p:cNvGrpSpPr/>
            <p:nvPr/>
          </p:nvGrpSpPr>
          <p:grpSpPr>
            <a:xfrm>
              <a:off x="1008787" y="632473"/>
              <a:ext cx="548327" cy="551657"/>
              <a:chOff x="3672318" y="990600"/>
              <a:chExt cx="4847362" cy="4876799"/>
            </a:xfrm>
          </p:grpSpPr>
          <p:grpSp>
            <p:nvGrpSpPr>
              <p:cNvPr id="8" name="Grafik 14">
                <a:extLst>
                  <a:ext uri="{FF2B5EF4-FFF2-40B4-BE49-F238E27FC236}">
                    <a16:creationId xmlns:a16="http://schemas.microsoft.com/office/drawing/2014/main" id="{D51F4515-D64B-C1C5-AA1C-B9DA8EB342BC}"/>
                  </a:ext>
                </a:extLst>
              </p:cNvPr>
              <p:cNvGrpSpPr/>
              <p:nvPr/>
            </p:nvGrpSpPr>
            <p:grpSpPr>
              <a:xfrm>
                <a:off x="4680422" y="990600"/>
                <a:ext cx="2831154" cy="1558701"/>
                <a:chOff x="4680422" y="990600"/>
                <a:chExt cx="2831154" cy="1558701"/>
              </a:xfrm>
            </p:grpSpPr>
            <p:sp>
              <p:nvSpPr>
                <p:cNvPr id="20" name="Freihandform 19">
                  <a:extLst>
                    <a:ext uri="{FF2B5EF4-FFF2-40B4-BE49-F238E27FC236}">
                      <a16:creationId xmlns:a16="http://schemas.microsoft.com/office/drawing/2014/main" id="{6A98B641-E429-64C8-785D-09D42E90068E}"/>
                    </a:ext>
                  </a:extLst>
                </p:cNvPr>
                <p:cNvSpPr/>
                <p:nvPr/>
              </p:nvSpPr>
              <p:spPr>
                <a:xfrm>
                  <a:off x="4680422" y="990600"/>
                  <a:ext cx="1415577" cy="1558701"/>
                </a:xfrm>
                <a:custGeom>
                  <a:avLst/>
                  <a:gdLst>
                    <a:gd name="connsiteX0" fmla="*/ 1415577 w 1415577"/>
                    <a:gd name="connsiteY0" fmla="*/ 1558702 h 1558701"/>
                    <a:gd name="connsiteX1" fmla="*/ 0 w 1415577"/>
                    <a:gd name="connsiteY1" fmla="*/ 0 h 1558701"/>
                    <a:gd name="connsiteX2" fmla="*/ 0 w 1415577"/>
                    <a:gd name="connsiteY2" fmla="*/ 1558702 h 1558701"/>
                  </a:gdLst>
                  <a:ahLst/>
                  <a:cxnLst>
                    <a:cxn ang="0">
                      <a:pos x="connsiteX0" y="connsiteY0"/>
                    </a:cxn>
                    <a:cxn ang="0">
                      <a:pos x="connsiteX1" y="connsiteY1"/>
                    </a:cxn>
                    <a:cxn ang="0">
                      <a:pos x="connsiteX2" y="connsiteY2"/>
                    </a:cxn>
                  </a:cxnLst>
                  <a:rect l="l" t="t" r="r" b="b"/>
                  <a:pathLst>
                    <a:path w="1415577" h="1558701">
                      <a:moveTo>
                        <a:pt x="1415577" y="1558702"/>
                      </a:moveTo>
                      <a:cubicBezTo>
                        <a:pt x="1415577" y="1558702"/>
                        <a:pt x="1293804" y="505342"/>
                        <a:pt x="0" y="0"/>
                      </a:cubicBezTo>
                      <a:lnTo>
                        <a:pt x="0" y="1558702"/>
                      </a:lnTo>
                      <a:close/>
                    </a:path>
                  </a:pathLst>
                </a:custGeom>
                <a:solidFill>
                  <a:schemeClr val="bg1">
                    <a:lumMod val="95000"/>
                  </a:schemeClr>
                </a:solidFill>
                <a:ln w="9812"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8D21D7E1-ECB6-0BAA-2F3A-37A3A7DE78F1}"/>
                    </a:ext>
                  </a:extLst>
                </p:cNvPr>
                <p:cNvSpPr/>
                <p:nvPr/>
              </p:nvSpPr>
              <p:spPr>
                <a:xfrm>
                  <a:off x="6096000" y="990600"/>
                  <a:ext cx="1415577" cy="1558701"/>
                </a:xfrm>
                <a:custGeom>
                  <a:avLst/>
                  <a:gdLst>
                    <a:gd name="connsiteX0" fmla="*/ 0 w 1415577"/>
                    <a:gd name="connsiteY0" fmla="*/ 1558702 h 1558701"/>
                    <a:gd name="connsiteX1" fmla="*/ 1415577 w 1415577"/>
                    <a:gd name="connsiteY1" fmla="*/ 0 h 1558701"/>
                    <a:gd name="connsiteX2" fmla="*/ 1415577 w 1415577"/>
                    <a:gd name="connsiteY2" fmla="*/ 1558702 h 1558701"/>
                  </a:gdLst>
                  <a:ahLst/>
                  <a:cxnLst>
                    <a:cxn ang="0">
                      <a:pos x="connsiteX0" y="connsiteY0"/>
                    </a:cxn>
                    <a:cxn ang="0">
                      <a:pos x="connsiteX1" y="connsiteY1"/>
                    </a:cxn>
                    <a:cxn ang="0">
                      <a:pos x="connsiteX2" y="connsiteY2"/>
                    </a:cxn>
                  </a:cxnLst>
                  <a:rect l="l" t="t" r="r" b="b"/>
                  <a:pathLst>
                    <a:path w="1415577" h="1558701">
                      <a:moveTo>
                        <a:pt x="0" y="1558702"/>
                      </a:moveTo>
                      <a:cubicBezTo>
                        <a:pt x="0" y="1558702"/>
                        <a:pt x="121773" y="505342"/>
                        <a:pt x="1415577" y="0"/>
                      </a:cubicBezTo>
                      <a:lnTo>
                        <a:pt x="1415577" y="1558702"/>
                      </a:lnTo>
                      <a:close/>
                    </a:path>
                  </a:pathLst>
                </a:custGeom>
                <a:solidFill>
                  <a:schemeClr val="bg1">
                    <a:lumMod val="85000"/>
                  </a:schemeClr>
                </a:solidFill>
                <a:ln w="9812" cap="flat">
                  <a:noFill/>
                  <a:prstDash val="solid"/>
                  <a:miter/>
                </a:ln>
              </p:spPr>
              <p:txBody>
                <a:bodyPr rtlCol="0" anchor="ctr"/>
                <a:lstStyle/>
                <a:p>
                  <a:endParaRPr lang="en-US"/>
                </a:p>
              </p:txBody>
            </p:sp>
          </p:grpSp>
          <p:grpSp>
            <p:nvGrpSpPr>
              <p:cNvPr id="9" name="Grafik 14">
                <a:extLst>
                  <a:ext uri="{FF2B5EF4-FFF2-40B4-BE49-F238E27FC236}">
                    <a16:creationId xmlns:a16="http://schemas.microsoft.com/office/drawing/2014/main" id="{91199EBD-509F-4199-112A-D4B120061758}"/>
                  </a:ext>
                </a:extLst>
              </p:cNvPr>
              <p:cNvGrpSpPr/>
              <p:nvPr/>
            </p:nvGrpSpPr>
            <p:grpSpPr>
              <a:xfrm>
                <a:off x="3924371" y="1229739"/>
                <a:ext cx="4343256" cy="1510689"/>
                <a:chOff x="3924371" y="1229739"/>
                <a:chExt cx="4343256" cy="1510689"/>
              </a:xfrm>
            </p:grpSpPr>
            <p:sp>
              <p:nvSpPr>
                <p:cNvPr id="18" name="Freihandform 17">
                  <a:extLst>
                    <a:ext uri="{FF2B5EF4-FFF2-40B4-BE49-F238E27FC236}">
                      <a16:creationId xmlns:a16="http://schemas.microsoft.com/office/drawing/2014/main" id="{1CE7CCEA-09F4-53AD-B7EB-863C28AC8AD8}"/>
                    </a:ext>
                  </a:extLst>
                </p:cNvPr>
                <p:cNvSpPr/>
                <p:nvPr/>
              </p:nvSpPr>
              <p:spPr>
                <a:xfrm>
                  <a:off x="3924371" y="1229739"/>
                  <a:ext cx="2187230" cy="1510679"/>
                </a:xfrm>
                <a:custGeom>
                  <a:avLst/>
                  <a:gdLst>
                    <a:gd name="connsiteX0" fmla="*/ 2187230 w 2187230"/>
                    <a:gd name="connsiteY0" fmla="*/ 1319562 h 1510679"/>
                    <a:gd name="connsiteX1" fmla="*/ 268823 w 2187230"/>
                    <a:gd name="connsiteY1" fmla="*/ 0 h 1510679"/>
                    <a:gd name="connsiteX2" fmla="*/ 0 w 2187230"/>
                    <a:gd name="connsiteY2" fmla="*/ 273160 h 1510679"/>
                    <a:gd name="connsiteX3" fmla="*/ 1860259 w 2187230"/>
                    <a:gd name="connsiteY3" fmla="*/ 1510680 h 1510679"/>
                  </a:gdLst>
                  <a:ahLst/>
                  <a:cxnLst>
                    <a:cxn ang="0">
                      <a:pos x="connsiteX0" y="connsiteY0"/>
                    </a:cxn>
                    <a:cxn ang="0">
                      <a:pos x="connsiteX1" y="connsiteY1"/>
                    </a:cxn>
                    <a:cxn ang="0">
                      <a:pos x="connsiteX2" y="connsiteY2"/>
                    </a:cxn>
                    <a:cxn ang="0">
                      <a:pos x="connsiteX3" y="connsiteY3"/>
                    </a:cxn>
                  </a:cxnLst>
                  <a:rect l="l" t="t" r="r" b="b"/>
                  <a:pathLst>
                    <a:path w="2187230" h="1510679">
                      <a:moveTo>
                        <a:pt x="2187230" y="1319562"/>
                      </a:moveTo>
                      <a:cubicBezTo>
                        <a:pt x="1622297" y="310163"/>
                        <a:pt x="268823" y="0"/>
                        <a:pt x="268823" y="0"/>
                      </a:cubicBezTo>
                      <a:lnTo>
                        <a:pt x="0" y="273160"/>
                      </a:lnTo>
                      <a:lnTo>
                        <a:pt x="1860259" y="1510680"/>
                      </a:lnTo>
                      <a:close/>
                    </a:path>
                  </a:pathLst>
                </a:custGeom>
                <a:solidFill>
                  <a:schemeClr val="bg1">
                    <a:lumMod val="85000"/>
                  </a:schemeClr>
                </a:solidFill>
                <a:ln w="9812"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D0F5A5E5-50A8-0CD4-7413-B8C13AFDC747}"/>
                    </a:ext>
                  </a:extLst>
                </p:cNvPr>
                <p:cNvSpPr/>
                <p:nvPr/>
              </p:nvSpPr>
              <p:spPr>
                <a:xfrm>
                  <a:off x="6080398" y="1229739"/>
                  <a:ext cx="2187229" cy="1510689"/>
                </a:xfrm>
                <a:custGeom>
                  <a:avLst/>
                  <a:gdLst>
                    <a:gd name="connsiteX0" fmla="*/ 0 w 2187229"/>
                    <a:gd name="connsiteY0" fmla="*/ 1319562 h 1510689"/>
                    <a:gd name="connsiteX1" fmla="*/ 1918407 w 2187229"/>
                    <a:gd name="connsiteY1" fmla="*/ 0 h 1510689"/>
                    <a:gd name="connsiteX2" fmla="*/ 2187230 w 2187229"/>
                    <a:gd name="connsiteY2" fmla="*/ 273160 h 1510689"/>
                    <a:gd name="connsiteX3" fmla="*/ 326961 w 2187229"/>
                    <a:gd name="connsiteY3" fmla="*/ 1510689 h 1510689"/>
                  </a:gdLst>
                  <a:ahLst/>
                  <a:cxnLst>
                    <a:cxn ang="0">
                      <a:pos x="connsiteX0" y="connsiteY0"/>
                    </a:cxn>
                    <a:cxn ang="0">
                      <a:pos x="connsiteX1" y="connsiteY1"/>
                    </a:cxn>
                    <a:cxn ang="0">
                      <a:pos x="connsiteX2" y="connsiteY2"/>
                    </a:cxn>
                    <a:cxn ang="0">
                      <a:pos x="connsiteX3" y="connsiteY3"/>
                    </a:cxn>
                  </a:cxnLst>
                  <a:rect l="l" t="t" r="r" b="b"/>
                  <a:pathLst>
                    <a:path w="2187229" h="1510689">
                      <a:moveTo>
                        <a:pt x="0" y="1319562"/>
                      </a:moveTo>
                      <a:cubicBezTo>
                        <a:pt x="564934" y="310163"/>
                        <a:pt x="1918407" y="0"/>
                        <a:pt x="1918407" y="0"/>
                      </a:cubicBezTo>
                      <a:lnTo>
                        <a:pt x="2187230" y="273160"/>
                      </a:lnTo>
                      <a:lnTo>
                        <a:pt x="326961" y="1510689"/>
                      </a:lnTo>
                      <a:close/>
                    </a:path>
                  </a:pathLst>
                </a:custGeom>
                <a:solidFill>
                  <a:schemeClr val="bg1">
                    <a:lumMod val="95000"/>
                  </a:schemeClr>
                </a:solidFill>
                <a:ln w="9812" cap="flat">
                  <a:noFill/>
                  <a:prstDash val="solid"/>
                  <a:miter/>
                </a:ln>
              </p:spPr>
              <p:txBody>
                <a:bodyPr rtlCol="0" anchor="ctr"/>
                <a:lstStyle/>
                <a:p>
                  <a:endParaRPr lang="en-US"/>
                </a:p>
              </p:txBody>
            </p:sp>
          </p:grpSp>
          <p:sp>
            <p:nvSpPr>
              <p:cNvPr id="10" name="Freihandform 9">
                <a:extLst>
                  <a:ext uri="{FF2B5EF4-FFF2-40B4-BE49-F238E27FC236}">
                    <a16:creationId xmlns:a16="http://schemas.microsoft.com/office/drawing/2014/main" id="{6ECF5310-A50C-1420-8FD3-6FCEFAFFA61D}"/>
                  </a:ext>
                </a:extLst>
              </p:cNvPr>
              <p:cNvSpPr/>
              <p:nvPr/>
            </p:nvSpPr>
            <p:spPr>
              <a:xfrm>
                <a:off x="6328231" y="1441296"/>
                <a:ext cx="2191449" cy="4356591"/>
              </a:xfrm>
              <a:custGeom>
                <a:avLst/>
                <a:gdLst>
                  <a:gd name="connsiteX0" fmla="*/ 2141436 w 2191449"/>
                  <a:gd name="connsiteY0" fmla="*/ 3276739 h 4356591"/>
                  <a:gd name="connsiteX1" fmla="*/ 244360 w 2191449"/>
                  <a:gd name="connsiteY1" fmla="*/ 4343846 h 4356591"/>
                  <a:gd name="connsiteX2" fmla="*/ 98125 w 2191449"/>
                  <a:gd name="connsiteY2" fmla="*/ 4258320 h 4356591"/>
                  <a:gd name="connsiteX3" fmla="*/ 0 w 2191449"/>
                  <a:gd name="connsiteY3" fmla="*/ 2699098 h 4356591"/>
                  <a:gd name="connsiteX4" fmla="*/ 98125 w 2191449"/>
                  <a:gd name="connsiteY4" fmla="*/ 1165379 h 4356591"/>
                  <a:gd name="connsiteX5" fmla="*/ 148139 w 2191449"/>
                  <a:gd name="connsiteY5" fmla="*/ 1079853 h 4356591"/>
                  <a:gd name="connsiteX6" fmla="*/ 2045214 w 2191449"/>
                  <a:gd name="connsiteY6" fmla="*/ 12746 h 4356591"/>
                  <a:gd name="connsiteX7" fmla="*/ 2191450 w 2191449"/>
                  <a:gd name="connsiteY7" fmla="*/ 98272 h 4356591"/>
                  <a:gd name="connsiteX8" fmla="*/ 2191450 w 2191449"/>
                  <a:gd name="connsiteY8" fmla="*/ 3191203 h 4356591"/>
                  <a:gd name="connsiteX9" fmla="*/ 2141436 w 2191449"/>
                  <a:gd name="connsiteY9" fmla="*/ 3276739 h 435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49" h="4356591">
                    <a:moveTo>
                      <a:pt x="2141436" y="3276739"/>
                    </a:moveTo>
                    <a:lnTo>
                      <a:pt x="244360" y="4343846"/>
                    </a:lnTo>
                    <a:cubicBezTo>
                      <a:pt x="178950" y="4380642"/>
                      <a:pt x="98125" y="4333376"/>
                      <a:pt x="98125" y="4258320"/>
                    </a:cubicBezTo>
                    <a:lnTo>
                      <a:pt x="0" y="2699098"/>
                    </a:lnTo>
                    <a:lnTo>
                      <a:pt x="98125" y="1165379"/>
                    </a:lnTo>
                    <a:cubicBezTo>
                      <a:pt x="98125" y="1129926"/>
                      <a:pt x="117249" y="1097231"/>
                      <a:pt x="148139" y="1079853"/>
                    </a:cubicBezTo>
                    <a:lnTo>
                      <a:pt x="2045214" y="12746"/>
                    </a:lnTo>
                    <a:cubicBezTo>
                      <a:pt x="2110624" y="-24050"/>
                      <a:pt x="2191450" y="23216"/>
                      <a:pt x="2191450" y="98272"/>
                    </a:cubicBezTo>
                    <a:lnTo>
                      <a:pt x="2191450" y="3191203"/>
                    </a:lnTo>
                    <a:cubicBezTo>
                      <a:pt x="2191450" y="3226666"/>
                      <a:pt x="2172325" y="3259361"/>
                      <a:pt x="2141436" y="3276739"/>
                    </a:cubicBezTo>
                    <a:close/>
                  </a:path>
                </a:pathLst>
              </a:custGeom>
              <a:solidFill>
                <a:srgbClr val="97CCD2"/>
              </a:solidFill>
              <a:ln w="9812"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876B3705-87BA-F6C0-09F6-85D5DBCF3B61}"/>
                  </a:ext>
                </a:extLst>
              </p:cNvPr>
              <p:cNvSpPr/>
              <p:nvPr/>
            </p:nvSpPr>
            <p:spPr>
              <a:xfrm>
                <a:off x="6426356" y="1441316"/>
                <a:ext cx="2093324" cy="4356567"/>
              </a:xfrm>
              <a:custGeom>
                <a:avLst/>
                <a:gdLst>
                  <a:gd name="connsiteX0" fmla="*/ 1947089 w 2093324"/>
                  <a:gd name="connsiteY0" fmla="*/ 12747 h 4356567"/>
                  <a:gd name="connsiteX1" fmla="*/ 1700826 w 2093324"/>
                  <a:gd name="connsiteY1" fmla="*/ 151269 h 4356567"/>
                  <a:gd name="connsiteX2" fmla="*/ 1700826 w 2093324"/>
                  <a:gd name="connsiteY2" fmla="*/ 3191194 h 4356567"/>
                  <a:gd name="connsiteX3" fmla="*/ 1650812 w 2093324"/>
                  <a:gd name="connsiteY3" fmla="*/ 3276719 h 4356567"/>
                  <a:gd name="connsiteX4" fmla="*/ 0 w 2093324"/>
                  <a:gd name="connsiteY4" fmla="*/ 4205303 h 4356567"/>
                  <a:gd name="connsiteX5" fmla="*/ 0 w 2093324"/>
                  <a:gd name="connsiteY5" fmla="*/ 4258301 h 4356567"/>
                  <a:gd name="connsiteX6" fmla="*/ 146235 w 2093324"/>
                  <a:gd name="connsiteY6" fmla="*/ 4343826 h 4356567"/>
                  <a:gd name="connsiteX7" fmla="*/ 2043311 w 2093324"/>
                  <a:gd name="connsiteY7" fmla="*/ 3276719 h 4356567"/>
                  <a:gd name="connsiteX8" fmla="*/ 2093325 w 2093324"/>
                  <a:gd name="connsiteY8" fmla="*/ 3191194 h 4356567"/>
                  <a:gd name="connsiteX9" fmla="*/ 2093325 w 2093324"/>
                  <a:gd name="connsiteY9" fmla="*/ 98262 h 4356567"/>
                  <a:gd name="connsiteX10" fmla="*/ 1947089 w 2093324"/>
                  <a:gd name="connsiteY10" fmla="*/ 12747 h 435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3324" h="4356567">
                    <a:moveTo>
                      <a:pt x="1947089" y="12747"/>
                    </a:moveTo>
                    <a:lnTo>
                      <a:pt x="1700826" y="151269"/>
                    </a:lnTo>
                    <a:lnTo>
                      <a:pt x="1700826" y="3191194"/>
                    </a:lnTo>
                    <a:cubicBezTo>
                      <a:pt x="1700826" y="3226646"/>
                      <a:pt x="1681701" y="3259342"/>
                      <a:pt x="1650812" y="3276719"/>
                    </a:cubicBezTo>
                    <a:lnTo>
                      <a:pt x="0" y="4205303"/>
                    </a:lnTo>
                    <a:lnTo>
                      <a:pt x="0" y="4258301"/>
                    </a:lnTo>
                    <a:cubicBezTo>
                      <a:pt x="0" y="4333346"/>
                      <a:pt x="80825" y="4380613"/>
                      <a:pt x="146235" y="4343826"/>
                    </a:cubicBezTo>
                    <a:lnTo>
                      <a:pt x="2043311" y="3276719"/>
                    </a:lnTo>
                    <a:cubicBezTo>
                      <a:pt x="2074210" y="3259342"/>
                      <a:pt x="2093325" y="3226646"/>
                      <a:pt x="2093325" y="3191194"/>
                    </a:cubicBezTo>
                    <a:lnTo>
                      <a:pt x="2093325" y="98262"/>
                    </a:lnTo>
                    <a:cubicBezTo>
                      <a:pt x="2093325" y="23217"/>
                      <a:pt x="2012499" y="-24050"/>
                      <a:pt x="1947089" y="12747"/>
                    </a:cubicBezTo>
                    <a:close/>
                  </a:path>
                </a:pathLst>
              </a:custGeom>
              <a:solidFill>
                <a:srgbClr val="26ABB4"/>
              </a:solidFill>
              <a:ln w="9812"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94365449-2539-F2C7-5175-D148EDC3CBAE}"/>
                  </a:ext>
                </a:extLst>
              </p:cNvPr>
              <p:cNvSpPr/>
              <p:nvPr/>
            </p:nvSpPr>
            <p:spPr>
              <a:xfrm>
                <a:off x="3672318" y="1441311"/>
                <a:ext cx="2093324" cy="4356576"/>
              </a:xfrm>
              <a:custGeom>
                <a:avLst/>
                <a:gdLst>
                  <a:gd name="connsiteX0" fmla="*/ 1947099 w 2093324"/>
                  <a:gd name="connsiteY0" fmla="*/ 4343830 h 4356576"/>
                  <a:gd name="connsiteX1" fmla="*/ 50014 w 2093324"/>
                  <a:gd name="connsiteY1" fmla="*/ 3276724 h 4356576"/>
                  <a:gd name="connsiteX2" fmla="*/ 0 w 2093324"/>
                  <a:gd name="connsiteY2" fmla="*/ 3191198 h 4356576"/>
                  <a:gd name="connsiteX3" fmla="*/ 0 w 2093324"/>
                  <a:gd name="connsiteY3" fmla="*/ 98267 h 4356576"/>
                  <a:gd name="connsiteX4" fmla="*/ 146235 w 2093324"/>
                  <a:gd name="connsiteY4" fmla="*/ 12741 h 4356576"/>
                  <a:gd name="connsiteX5" fmla="*/ 2043311 w 2093324"/>
                  <a:gd name="connsiteY5" fmla="*/ 1079848 h 4356576"/>
                  <a:gd name="connsiteX6" fmla="*/ 2093325 w 2093324"/>
                  <a:gd name="connsiteY6" fmla="*/ 1165373 h 4356576"/>
                  <a:gd name="connsiteX7" fmla="*/ 2093325 w 2093324"/>
                  <a:gd name="connsiteY7" fmla="*/ 4258305 h 4356576"/>
                  <a:gd name="connsiteX8" fmla="*/ 1947099 w 2093324"/>
                  <a:gd name="connsiteY8" fmla="*/ 4343830 h 435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324" h="4356576">
                    <a:moveTo>
                      <a:pt x="1947099" y="4343830"/>
                    </a:moveTo>
                    <a:lnTo>
                      <a:pt x="50014" y="3276724"/>
                    </a:lnTo>
                    <a:cubicBezTo>
                      <a:pt x="19115" y="3259346"/>
                      <a:pt x="0" y="3226651"/>
                      <a:pt x="0" y="3191198"/>
                    </a:cubicBezTo>
                    <a:lnTo>
                      <a:pt x="0" y="98267"/>
                    </a:lnTo>
                    <a:cubicBezTo>
                      <a:pt x="0" y="23221"/>
                      <a:pt x="80825" y="-24046"/>
                      <a:pt x="146235" y="12741"/>
                    </a:cubicBezTo>
                    <a:lnTo>
                      <a:pt x="2043311" y="1079848"/>
                    </a:lnTo>
                    <a:cubicBezTo>
                      <a:pt x="2074210" y="1097226"/>
                      <a:pt x="2093325" y="1129921"/>
                      <a:pt x="2093325" y="1165373"/>
                    </a:cubicBezTo>
                    <a:lnTo>
                      <a:pt x="2093325" y="4258305"/>
                    </a:lnTo>
                    <a:cubicBezTo>
                      <a:pt x="2093325" y="4333360"/>
                      <a:pt x="2012509" y="4380627"/>
                      <a:pt x="1947099" y="4343830"/>
                    </a:cubicBezTo>
                    <a:close/>
                  </a:path>
                </a:pathLst>
              </a:custGeom>
              <a:solidFill>
                <a:srgbClr val="97CCD2"/>
              </a:solidFill>
              <a:ln w="9812"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9EEB595A-904C-D07C-54B6-87CC8A6949AE}"/>
                  </a:ext>
                </a:extLst>
              </p:cNvPr>
              <p:cNvSpPr/>
              <p:nvPr/>
            </p:nvSpPr>
            <p:spPr>
              <a:xfrm>
                <a:off x="3672318" y="1441316"/>
                <a:ext cx="2191449" cy="4356572"/>
              </a:xfrm>
              <a:custGeom>
                <a:avLst/>
                <a:gdLst>
                  <a:gd name="connsiteX0" fmla="*/ 2043311 w 2191449"/>
                  <a:gd name="connsiteY0" fmla="*/ 1079853 h 4356572"/>
                  <a:gd name="connsiteX1" fmla="*/ 146235 w 2191449"/>
                  <a:gd name="connsiteY1" fmla="*/ 12747 h 4356572"/>
                  <a:gd name="connsiteX2" fmla="*/ 0 w 2191449"/>
                  <a:gd name="connsiteY2" fmla="*/ 98262 h 4356572"/>
                  <a:gd name="connsiteX3" fmla="*/ 0 w 2191449"/>
                  <a:gd name="connsiteY3" fmla="*/ 151269 h 4356572"/>
                  <a:gd name="connsiteX4" fmla="*/ 1650812 w 2191449"/>
                  <a:gd name="connsiteY4" fmla="*/ 1079853 h 4356572"/>
                  <a:gd name="connsiteX5" fmla="*/ 1700826 w 2191449"/>
                  <a:gd name="connsiteY5" fmla="*/ 1165379 h 4356572"/>
                  <a:gd name="connsiteX6" fmla="*/ 1700826 w 2191449"/>
                  <a:gd name="connsiteY6" fmla="*/ 4205303 h 4356572"/>
                  <a:gd name="connsiteX7" fmla="*/ 1947089 w 2191449"/>
                  <a:gd name="connsiteY7" fmla="*/ 4343826 h 4356572"/>
                  <a:gd name="connsiteX8" fmla="*/ 2093325 w 2191449"/>
                  <a:gd name="connsiteY8" fmla="*/ 4258301 h 4356572"/>
                  <a:gd name="connsiteX9" fmla="*/ 2191449 w 2191449"/>
                  <a:gd name="connsiteY9" fmla="*/ 2703995 h 4356572"/>
                  <a:gd name="connsiteX10" fmla="*/ 2093325 w 2191449"/>
                  <a:gd name="connsiteY10" fmla="*/ 1165369 h 4356572"/>
                  <a:gd name="connsiteX11" fmla="*/ 2043311 w 2191449"/>
                  <a:gd name="connsiteY11" fmla="*/ 1079853 h 435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91449" h="4356572">
                    <a:moveTo>
                      <a:pt x="2043311" y="1079853"/>
                    </a:moveTo>
                    <a:lnTo>
                      <a:pt x="146235" y="12747"/>
                    </a:lnTo>
                    <a:cubicBezTo>
                      <a:pt x="80825" y="-24050"/>
                      <a:pt x="0" y="23217"/>
                      <a:pt x="0" y="98262"/>
                    </a:cubicBezTo>
                    <a:lnTo>
                      <a:pt x="0" y="151269"/>
                    </a:lnTo>
                    <a:lnTo>
                      <a:pt x="1650812" y="1079853"/>
                    </a:lnTo>
                    <a:cubicBezTo>
                      <a:pt x="1681711" y="1097231"/>
                      <a:pt x="1700826" y="1129926"/>
                      <a:pt x="1700826" y="1165379"/>
                    </a:cubicBezTo>
                    <a:lnTo>
                      <a:pt x="1700826" y="4205303"/>
                    </a:lnTo>
                    <a:lnTo>
                      <a:pt x="1947089" y="4343826"/>
                    </a:lnTo>
                    <a:cubicBezTo>
                      <a:pt x="2012499" y="4380623"/>
                      <a:pt x="2093325" y="4333356"/>
                      <a:pt x="2093325" y="4258301"/>
                    </a:cubicBezTo>
                    <a:lnTo>
                      <a:pt x="2191449" y="2703995"/>
                    </a:lnTo>
                    <a:lnTo>
                      <a:pt x="2093325" y="1165369"/>
                    </a:lnTo>
                    <a:cubicBezTo>
                      <a:pt x="2093325" y="1129926"/>
                      <a:pt x="2074210" y="1097231"/>
                      <a:pt x="2043311" y="1079853"/>
                    </a:cubicBezTo>
                    <a:close/>
                  </a:path>
                </a:pathLst>
              </a:custGeom>
              <a:solidFill>
                <a:srgbClr val="26ABB4"/>
              </a:solidFill>
              <a:ln w="9812" cap="flat">
                <a:noFill/>
                <a:prstDash val="solid"/>
                <a:miter/>
              </a:ln>
            </p:spPr>
            <p:txBody>
              <a:bodyPr rtlCol="0" anchor="ctr"/>
              <a:lstStyle/>
              <a:p>
                <a:endParaRPr lang="en-US"/>
              </a:p>
            </p:txBody>
          </p:sp>
          <p:grpSp>
            <p:nvGrpSpPr>
              <p:cNvPr id="15" name="Grafik 14">
                <a:extLst>
                  <a:ext uri="{FF2B5EF4-FFF2-40B4-BE49-F238E27FC236}">
                    <a16:creationId xmlns:a16="http://schemas.microsoft.com/office/drawing/2014/main" id="{1D2E3030-232D-9BF0-C20F-1D5A030FD068}"/>
                  </a:ext>
                </a:extLst>
              </p:cNvPr>
              <p:cNvGrpSpPr/>
              <p:nvPr/>
            </p:nvGrpSpPr>
            <p:grpSpPr>
              <a:xfrm>
                <a:off x="5765653" y="2549301"/>
                <a:ext cx="660703" cy="3318098"/>
                <a:chOff x="5765653" y="2549301"/>
                <a:chExt cx="660703" cy="3318098"/>
              </a:xfrm>
            </p:grpSpPr>
            <p:sp>
              <p:nvSpPr>
                <p:cNvPr id="16" name="Freihandform 15">
                  <a:extLst>
                    <a:ext uri="{FF2B5EF4-FFF2-40B4-BE49-F238E27FC236}">
                      <a16:creationId xmlns:a16="http://schemas.microsoft.com/office/drawing/2014/main" id="{FBD9C0B1-77F0-EA1C-21D3-EFB9A5EA207E}"/>
                    </a:ext>
                  </a:extLst>
                </p:cNvPr>
                <p:cNvSpPr/>
                <p:nvPr/>
              </p:nvSpPr>
              <p:spPr>
                <a:xfrm>
                  <a:off x="5765653" y="2549301"/>
                  <a:ext cx="660703" cy="3318098"/>
                </a:xfrm>
                <a:custGeom>
                  <a:avLst/>
                  <a:gdLst>
                    <a:gd name="connsiteX0" fmla="*/ 562579 w 660703"/>
                    <a:gd name="connsiteY0" fmla="*/ 3318098 h 3318098"/>
                    <a:gd name="connsiteX1" fmla="*/ 98125 w 660703"/>
                    <a:gd name="connsiteY1" fmla="*/ 3318098 h 3318098"/>
                    <a:gd name="connsiteX2" fmla="*/ 0 w 660703"/>
                    <a:gd name="connsiteY2" fmla="*/ 3219974 h 3318098"/>
                    <a:gd name="connsiteX3" fmla="*/ 0 w 660703"/>
                    <a:gd name="connsiteY3" fmla="*/ 98125 h 3318098"/>
                    <a:gd name="connsiteX4" fmla="*/ 98125 w 660703"/>
                    <a:gd name="connsiteY4" fmla="*/ 0 h 3318098"/>
                    <a:gd name="connsiteX5" fmla="*/ 562579 w 660703"/>
                    <a:gd name="connsiteY5" fmla="*/ 0 h 3318098"/>
                    <a:gd name="connsiteX6" fmla="*/ 660703 w 660703"/>
                    <a:gd name="connsiteY6" fmla="*/ 98125 h 3318098"/>
                    <a:gd name="connsiteX7" fmla="*/ 660703 w 660703"/>
                    <a:gd name="connsiteY7" fmla="*/ 3219974 h 3318098"/>
                    <a:gd name="connsiteX8" fmla="*/ 562579 w 660703"/>
                    <a:gd name="connsiteY8" fmla="*/ 3318098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0703" h="3318098">
                      <a:moveTo>
                        <a:pt x="562579" y="3318098"/>
                      </a:moveTo>
                      <a:lnTo>
                        <a:pt x="98125" y="3318098"/>
                      </a:lnTo>
                      <a:cubicBezTo>
                        <a:pt x="43931" y="3318098"/>
                        <a:pt x="0" y="3274168"/>
                        <a:pt x="0" y="3219974"/>
                      </a:cubicBezTo>
                      <a:lnTo>
                        <a:pt x="0" y="98125"/>
                      </a:lnTo>
                      <a:cubicBezTo>
                        <a:pt x="0" y="43931"/>
                        <a:pt x="43931" y="0"/>
                        <a:pt x="98125" y="0"/>
                      </a:cubicBezTo>
                      <a:lnTo>
                        <a:pt x="562579" y="0"/>
                      </a:lnTo>
                      <a:cubicBezTo>
                        <a:pt x="616773" y="0"/>
                        <a:pt x="660703" y="43931"/>
                        <a:pt x="660703" y="98125"/>
                      </a:cubicBezTo>
                      <a:lnTo>
                        <a:pt x="660703" y="3219974"/>
                      </a:lnTo>
                      <a:cubicBezTo>
                        <a:pt x="660703" y="3274168"/>
                        <a:pt x="616773" y="3318098"/>
                        <a:pt x="562579" y="3318098"/>
                      </a:cubicBezTo>
                      <a:close/>
                    </a:path>
                  </a:pathLst>
                </a:custGeom>
                <a:solidFill>
                  <a:srgbClr val="97CCD2"/>
                </a:solidFill>
                <a:ln w="9812"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792023DB-A166-433B-59FE-CAE78DAC709F}"/>
                    </a:ext>
                  </a:extLst>
                </p:cNvPr>
                <p:cNvSpPr/>
                <p:nvPr/>
              </p:nvSpPr>
              <p:spPr>
                <a:xfrm>
                  <a:off x="5994607" y="2549301"/>
                  <a:ext cx="431748" cy="3318098"/>
                </a:xfrm>
                <a:custGeom>
                  <a:avLst/>
                  <a:gdLst>
                    <a:gd name="connsiteX0" fmla="*/ 333624 w 431748"/>
                    <a:gd name="connsiteY0" fmla="*/ 0 h 3318098"/>
                    <a:gd name="connsiteX1" fmla="*/ 0 w 431748"/>
                    <a:gd name="connsiteY1" fmla="*/ 0 h 3318098"/>
                    <a:gd name="connsiteX2" fmla="*/ 98125 w 431748"/>
                    <a:gd name="connsiteY2" fmla="*/ 98125 h 3318098"/>
                    <a:gd name="connsiteX3" fmla="*/ 98125 w 431748"/>
                    <a:gd name="connsiteY3" fmla="*/ 3219974 h 3318098"/>
                    <a:gd name="connsiteX4" fmla="*/ 0 w 431748"/>
                    <a:gd name="connsiteY4" fmla="*/ 3318098 h 3318098"/>
                    <a:gd name="connsiteX5" fmla="*/ 333624 w 431748"/>
                    <a:gd name="connsiteY5" fmla="*/ 3318098 h 3318098"/>
                    <a:gd name="connsiteX6" fmla="*/ 431749 w 431748"/>
                    <a:gd name="connsiteY6" fmla="*/ 3219974 h 3318098"/>
                    <a:gd name="connsiteX7" fmla="*/ 431749 w 431748"/>
                    <a:gd name="connsiteY7" fmla="*/ 98125 h 3318098"/>
                    <a:gd name="connsiteX8" fmla="*/ 333624 w 431748"/>
                    <a:gd name="connsiteY8" fmla="*/ 0 h 331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748" h="3318098">
                      <a:moveTo>
                        <a:pt x="333624" y="0"/>
                      </a:moveTo>
                      <a:lnTo>
                        <a:pt x="0" y="0"/>
                      </a:lnTo>
                      <a:cubicBezTo>
                        <a:pt x="54194" y="0"/>
                        <a:pt x="98125" y="43931"/>
                        <a:pt x="98125" y="98125"/>
                      </a:cubicBezTo>
                      <a:lnTo>
                        <a:pt x="98125" y="3219974"/>
                      </a:lnTo>
                      <a:cubicBezTo>
                        <a:pt x="98125" y="3274168"/>
                        <a:pt x="54194" y="3318098"/>
                        <a:pt x="0" y="3318098"/>
                      </a:cubicBezTo>
                      <a:lnTo>
                        <a:pt x="333624" y="3318098"/>
                      </a:lnTo>
                      <a:cubicBezTo>
                        <a:pt x="387818" y="3318098"/>
                        <a:pt x="431749" y="3274168"/>
                        <a:pt x="431749" y="3219974"/>
                      </a:cubicBezTo>
                      <a:lnTo>
                        <a:pt x="431749" y="98125"/>
                      </a:lnTo>
                      <a:cubicBezTo>
                        <a:pt x="431749" y="43931"/>
                        <a:pt x="387818" y="0"/>
                        <a:pt x="333624" y="0"/>
                      </a:cubicBezTo>
                      <a:close/>
                    </a:path>
                  </a:pathLst>
                </a:custGeom>
                <a:solidFill>
                  <a:srgbClr val="26ABB4"/>
                </a:solidFill>
                <a:ln w="9812" cap="flat">
                  <a:noFill/>
                  <a:prstDash val="solid"/>
                  <a:miter/>
                </a:ln>
              </p:spPr>
              <p:txBody>
                <a:bodyPr rtlCol="0" anchor="ctr"/>
                <a:lstStyle/>
                <a:p>
                  <a:endParaRPr lang="en-US"/>
                </a:p>
              </p:txBody>
            </p:sp>
          </p:grpSp>
        </p:grpSp>
      </p:grpSp>
      <p:cxnSp>
        <p:nvCxnSpPr>
          <p:cNvPr id="22" name="Gerade Verbindung 21">
            <a:extLst>
              <a:ext uri="{FF2B5EF4-FFF2-40B4-BE49-F238E27FC236}">
                <a16:creationId xmlns:a16="http://schemas.microsoft.com/office/drawing/2014/main" id="{BE75934F-31ED-DACB-9FB8-F56B8B7C02EA}"/>
              </a:ext>
            </a:extLst>
          </p:cNvPr>
          <p:cNvCxnSpPr>
            <a:cxnSpLocks/>
          </p:cNvCxnSpPr>
          <p:nvPr userDrawn="1"/>
        </p:nvCxnSpPr>
        <p:spPr>
          <a:xfrm>
            <a:off x="2182950" y="1268413"/>
            <a:ext cx="1080000" cy="0"/>
          </a:xfrm>
          <a:prstGeom prst="line">
            <a:avLst/>
          </a:prstGeom>
          <a:ln w="63500" cap="rnd">
            <a:solidFill>
              <a:srgbClr val="EA5901"/>
            </a:solidFill>
          </a:ln>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B6A27ABE-6296-7596-0675-D7439C504554}"/>
              </a:ext>
            </a:extLst>
          </p:cNvPr>
          <p:cNvSpPr/>
          <p:nvPr userDrawn="1"/>
        </p:nvSpPr>
        <p:spPr>
          <a:xfrm>
            <a:off x="1271481" y="1559665"/>
            <a:ext cx="10054245" cy="4801314"/>
          </a:xfrm>
          <a:prstGeom prst="rect">
            <a:avLst/>
          </a:prstGeom>
        </p:spPr>
        <p:txBody>
          <a:bodyPr wrap="square" lIns="0" tIns="0" rIns="0" bIns="0">
            <a:spAutoFit/>
          </a:bodyPr>
          <a:lstStyle/>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Der Eule fiel das Fliegen noch immer schwer, weil ein abgebrochener Ast ihren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Flügel verletzt hatte. </a:t>
            </a:r>
          </a:p>
          <a:p>
            <a:pPr marL="457200" indent="-457200">
              <a:lnSpc>
                <a:spcPct val="120000"/>
              </a:lnSpc>
              <a:buClr>
                <a:schemeClr val="bg1">
                  <a:lumMod val="50000"/>
                </a:schemeClr>
              </a:buClr>
              <a:buSzPct val="70000"/>
              <a:buFont typeface="+mj-lt"/>
              <a:buAutoNum type="arabicParenR" startAt="23"/>
            </a:pPr>
            <a:endParaRPr lang="de-DE" sz="2000" dirty="0">
              <a:solidFill>
                <a:srgbClr val="000000"/>
              </a:solidFill>
              <a:latin typeface="Arial" panose="020B0604020202020204" pitchFamily="34" charset="0"/>
              <a:cs typeface="Times New Roman" panose="02020603050405020304" pitchFamily="18" charset="0"/>
            </a:endParaRP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Doch am schlimmsten hatte es den Dachs getroffen. Von einem großen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Steinhaufen hatte sich ein Stein gelöst und war ihm auf den Fuß gerollt. Er musste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sogar zum Arzt. Das Wildschwein dagegen war noch einmal mit dem Schrecken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davongekommen. Als es das Unterholz verlassen wollte, war ein loser Ast von </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einem Baum heruntergekracht und ihm genau vor die Füße gefallen. Dennoch hatten</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die Tiere insgesamt großes Glück. Alles hätte viel schlimmer kommen können. </a:t>
            </a:r>
          </a:p>
          <a:p>
            <a:pPr marL="457200" indent="-457200">
              <a:lnSpc>
                <a:spcPct val="120000"/>
              </a:lnSpc>
              <a:buClr>
                <a:schemeClr val="bg1">
                  <a:lumMod val="50000"/>
                </a:schemeClr>
              </a:buClr>
              <a:buSzPct val="70000"/>
              <a:buFont typeface="+mj-lt"/>
              <a:buAutoNum type="arabicParenR" startAt="23"/>
            </a:pPr>
            <a:endParaRPr lang="de-DE" sz="2000" dirty="0">
              <a:solidFill>
                <a:srgbClr val="000000"/>
              </a:solidFill>
              <a:latin typeface="Arial" panose="020B0604020202020204" pitchFamily="34" charset="0"/>
              <a:cs typeface="Times New Roman" panose="02020603050405020304" pitchFamily="18" charset="0"/>
            </a:endParaRP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Damit alle Tiere im Wald erfahren könnten, was wirklich passiert war, wollte der</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Specht nun einen Zeitungsbericht verfassen. Alle Anwesenden setzten sich in einen</a:t>
            </a:r>
          </a:p>
          <a:p>
            <a:pPr marL="457200" indent="-457200">
              <a:lnSpc>
                <a:spcPct val="120000"/>
              </a:lnSpc>
              <a:buClr>
                <a:schemeClr val="bg1">
                  <a:lumMod val="50000"/>
                </a:schemeClr>
              </a:buClr>
              <a:buSzPct val="70000"/>
              <a:buFont typeface="+mj-lt"/>
              <a:buAutoNum type="arabicParenR" startAt="23"/>
            </a:pPr>
            <a:r>
              <a:rPr lang="de-DE" sz="2000" dirty="0">
                <a:solidFill>
                  <a:srgbClr val="000000"/>
                </a:solidFill>
                <a:latin typeface="Arial" panose="020B0604020202020204" pitchFamily="34" charset="0"/>
                <a:cs typeface="Times New Roman" panose="02020603050405020304" pitchFamily="18" charset="0"/>
              </a:rPr>
              <a:t>Kreis und erzählten ihm in Ruhe, was sie gesehen oder gehört hatten.</a:t>
            </a:r>
          </a:p>
        </p:txBody>
      </p:sp>
    </p:spTree>
    <p:extLst>
      <p:ext uri="{BB962C8B-B14F-4D97-AF65-F5344CB8AC3E}">
        <p14:creationId xmlns:p14="http://schemas.microsoft.com/office/powerpoint/2010/main" val="12714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ic &quot;Sturm im Wald&quot;">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9827F894-EA86-8868-340E-316D4F887083}"/>
              </a:ext>
            </a:extLst>
          </p:cNvPr>
          <p:cNvSpPr/>
          <p:nvPr userDrawn="1"/>
        </p:nvSpPr>
        <p:spPr>
          <a:xfrm>
            <a:off x="371475" y="1268413"/>
            <a:ext cx="11449050" cy="52361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84BA0735-4F62-F828-5005-F70745E26306}"/>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fontAlgn="base">
              <a:spcAft>
                <a:spcPct val="0"/>
              </a:spcAft>
              <a:buNone/>
            </a:pPr>
            <a:r>
              <a:rPr lang="de-DE" sz="2400" b="1" kern="0" dirty="0">
                <a:solidFill>
                  <a:schemeClr val="tx2"/>
                </a:solidFill>
                <a:latin typeface="Arial" panose="020B0604020202020204" pitchFamily="34" charset="0"/>
                <a:cs typeface="Arial" panose="020B0604020202020204" pitchFamily="34" charset="0"/>
              </a:rPr>
              <a:t>Comic: Sturm im Wald</a:t>
            </a:r>
          </a:p>
        </p:txBody>
      </p:sp>
      <p:cxnSp>
        <p:nvCxnSpPr>
          <p:cNvPr id="4" name="Gerade Verbindung 3">
            <a:extLst>
              <a:ext uri="{FF2B5EF4-FFF2-40B4-BE49-F238E27FC236}">
                <a16:creationId xmlns:a16="http://schemas.microsoft.com/office/drawing/2014/main" id="{CD151B03-EC0B-9C7F-6F47-C1440ED77E78}"/>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C9DB2DF-293E-68BB-4625-FC5F8B2BEDF8}"/>
              </a:ext>
            </a:extLst>
          </p:cNvPr>
          <p:cNvSpPr/>
          <p:nvPr userDrawn="1"/>
        </p:nvSpPr>
        <p:spPr>
          <a:xfrm>
            <a:off x="742950" y="377966"/>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6" name="Gruppieren 5">
            <a:extLst>
              <a:ext uri="{FF2B5EF4-FFF2-40B4-BE49-F238E27FC236}">
                <a16:creationId xmlns:a16="http://schemas.microsoft.com/office/drawing/2014/main" id="{C0972B21-17A7-356A-B512-CC03810966C8}"/>
              </a:ext>
            </a:extLst>
          </p:cNvPr>
          <p:cNvGrpSpPr/>
          <p:nvPr userDrawn="1"/>
        </p:nvGrpSpPr>
        <p:grpSpPr>
          <a:xfrm>
            <a:off x="951450" y="683134"/>
            <a:ext cx="640275" cy="454388"/>
            <a:chOff x="-3748380" y="49512"/>
            <a:chExt cx="3435092" cy="2437801"/>
          </a:xfrm>
        </p:grpSpPr>
        <p:sp>
          <p:nvSpPr>
            <p:cNvPr id="7" name="Freihandform 6">
              <a:extLst>
                <a:ext uri="{FF2B5EF4-FFF2-40B4-BE49-F238E27FC236}">
                  <a16:creationId xmlns:a16="http://schemas.microsoft.com/office/drawing/2014/main" id="{8454FE44-2DC1-03FF-45D3-FEE093FE55C3}"/>
                </a:ext>
              </a:extLst>
            </p:cNvPr>
            <p:cNvSpPr/>
            <p:nvPr/>
          </p:nvSpPr>
          <p:spPr>
            <a:xfrm>
              <a:off x="-3637571" y="2210292"/>
              <a:ext cx="3213474" cy="277021"/>
            </a:xfrm>
            <a:custGeom>
              <a:avLst/>
              <a:gdLst>
                <a:gd name="connsiteX0" fmla="*/ 0 w 3213474"/>
                <a:gd name="connsiteY0" fmla="*/ 0 h 277021"/>
                <a:gd name="connsiteX1" fmla="*/ 0 w 3213474"/>
                <a:gd name="connsiteY1" fmla="*/ 221617 h 277021"/>
                <a:gd name="connsiteX2" fmla="*/ 55404 w 3213474"/>
                <a:gd name="connsiteY2" fmla="*/ 277021 h 277021"/>
                <a:gd name="connsiteX3" fmla="*/ 3158071 w 3213474"/>
                <a:gd name="connsiteY3" fmla="*/ 277021 h 277021"/>
                <a:gd name="connsiteX4" fmla="*/ 3213475 w 3213474"/>
                <a:gd name="connsiteY4" fmla="*/ 221617 h 277021"/>
                <a:gd name="connsiteX5" fmla="*/ 3213475 w 3213474"/>
                <a:gd name="connsiteY5" fmla="*/ 0 h 277021"/>
                <a:gd name="connsiteX6" fmla="*/ 0 w 3213474"/>
                <a:gd name="connsiteY6" fmla="*/ 0 h 27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3474" h="277021">
                  <a:moveTo>
                    <a:pt x="0" y="0"/>
                  </a:moveTo>
                  <a:lnTo>
                    <a:pt x="0" y="221617"/>
                  </a:lnTo>
                  <a:cubicBezTo>
                    <a:pt x="0" y="252211"/>
                    <a:pt x="24804" y="277021"/>
                    <a:pt x="55404" y="277021"/>
                  </a:cubicBezTo>
                  <a:lnTo>
                    <a:pt x="3158071" y="277021"/>
                  </a:lnTo>
                  <a:cubicBezTo>
                    <a:pt x="3188665" y="277021"/>
                    <a:pt x="3213475" y="252211"/>
                    <a:pt x="3213475" y="221617"/>
                  </a:cubicBezTo>
                  <a:lnTo>
                    <a:pt x="3213475" y="0"/>
                  </a:lnTo>
                  <a:lnTo>
                    <a:pt x="0" y="0"/>
                  </a:lnTo>
                  <a:close/>
                </a:path>
              </a:pathLst>
            </a:custGeom>
            <a:solidFill>
              <a:srgbClr val="DBD9DC"/>
            </a:solidFill>
            <a:ln w="6697" cap="flat">
              <a:noFill/>
              <a:prstDash val="solid"/>
              <a:miter/>
            </a:ln>
          </p:spPr>
          <p:txBody>
            <a:bodyPr rtlCol="0" anchor="ctr"/>
            <a:lstStyle/>
            <a:p>
              <a:endParaRPr lang="en-US"/>
            </a:p>
          </p:txBody>
        </p:sp>
        <p:sp>
          <p:nvSpPr>
            <p:cNvPr id="8" name="Freihandform 7">
              <a:extLst>
                <a:ext uri="{FF2B5EF4-FFF2-40B4-BE49-F238E27FC236}">
                  <a16:creationId xmlns:a16="http://schemas.microsoft.com/office/drawing/2014/main" id="{A0D6D26B-276F-BDEC-33DA-BA4C664DF1AA}"/>
                </a:ext>
              </a:extLst>
            </p:cNvPr>
            <p:cNvSpPr/>
            <p:nvPr/>
          </p:nvSpPr>
          <p:spPr>
            <a:xfrm>
              <a:off x="-3637571" y="2210292"/>
              <a:ext cx="3213474" cy="277021"/>
            </a:xfrm>
            <a:custGeom>
              <a:avLst/>
              <a:gdLst>
                <a:gd name="connsiteX0" fmla="*/ 1828355 w 3213474"/>
                <a:gd name="connsiteY0" fmla="*/ 166213 h 277021"/>
                <a:gd name="connsiteX1" fmla="*/ 3213475 w 3213474"/>
                <a:gd name="connsiteY1" fmla="*/ 166213 h 277021"/>
                <a:gd name="connsiteX2" fmla="*/ 3213475 w 3213474"/>
                <a:gd name="connsiteY2" fmla="*/ 0 h 277021"/>
                <a:gd name="connsiteX3" fmla="*/ 0 w 3213474"/>
                <a:gd name="connsiteY3" fmla="*/ 0 h 277021"/>
                <a:gd name="connsiteX4" fmla="*/ 0 w 3213474"/>
                <a:gd name="connsiteY4" fmla="*/ 166213 h 277021"/>
                <a:gd name="connsiteX5" fmla="*/ 1385120 w 3213474"/>
                <a:gd name="connsiteY5" fmla="*/ 166213 h 277021"/>
                <a:gd name="connsiteX6" fmla="*/ 1495929 w 3213474"/>
                <a:gd name="connsiteY6" fmla="*/ 277021 h 277021"/>
                <a:gd name="connsiteX7" fmla="*/ 1717546 w 3213474"/>
                <a:gd name="connsiteY7" fmla="*/ 277021 h 277021"/>
                <a:gd name="connsiteX8" fmla="*/ 1828355 w 3213474"/>
                <a:gd name="connsiteY8" fmla="*/ 166213 h 277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3474" h="277021">
                  <a:moveTo>
                    <a:pt x="1828355" y="166213"/>
                  </a:moveTo>
                  <a:lnTo>
                    <a:pt x="3213475" y="166213"/>
                  </a:lnTo>
                  <a:lnTo>
                    <a:pt x="3213475" y="0"/>
                  </a:lnTo>
                  <a:lnTo>
                    <a:pt x="0" y="0"/>
                  </a:lnTo>
                  <a:lnTo>
                    <a:pt x="0" y="166213"/>
                  </a:lnTo>
                  <a:lnTo>
                    <a:pt x="1385120" y="166213"/>
                  </a:lnTo>
                  <a:cubicBezTo>
                    <a:pt x="1446221" y="166213"/>
                    <a:pt x="1495929" y="215921"/>
                    <a:pt x="1495929" y="277021"/>
                  </a:cubicBezTo>
                  <a:lnTo>
                    <a:pt x="1717546" y="277021"/>
                  </a:lnTo>
                  <a:cubicBezTo>
                    <a:pt x="1717546" y="215921"/>
                    <a:pt x="1767254" y="166213"/>
                    <a:pt x="1828355" y="166213"/>
                  </a:cubicBezTo>
                  <a:close/>
                </a:path>
              </a:pathLst>
            </a:custGeom>
            <a:solidFill>
              <a:srgbClr val="C9C6CA"/>
            </a:solidFill>
            <a:ln w="6697" cap="flat">
              <a:noFill/>
              <a:prstDash val="solid"/>
              <a:miter/>
            </a:ln>
          </p:spPr>
          <p:txBody>
            <a:bodyPr rtlCol="0" anchor="ctr"/>
            <a:lstStyle/>
            <a:p>
              <a:endParaRPr lang="en-US"/>
            </a:p>
          </p:txBody>
        </p:sp>
        <p:sp>
          <p:nvSpPr>
            <p:cNvPr id="9" name="Freihandform 8">
              <a:extLst>
                <a:ext uri="{FF2B5EF4-FFF2-40B4-BE49-F238E27FC236}">
                  <a16:creationId xmlns:a16="http://schemas.microsoft.com/office/drawing/2014/main" id="{F20268DE-62FA-32AE-16C6-9EC2A6B8DA87}"/>
                </a:ext>
              </a:extLst>
            </p:cNvPr>
            <p:cNvSpPr/>
            <p:nvPr/>
          </p:nvSpPr>
          <p:spPr>
            <a:xfrm>
              <a:off x="-3748380" y="49512"/>
              <a:ext cx="3435092" cy="2351657"/>
            </a:xfrm>
            <a:custGeom>
              <a:avLst/>
              <a:gdLst>
                <a:gd name="connsiteX0" fmla="*/ 3379688 w 3435092"/>
                <a:gd name="connsiteY0" fmla="*/ 0 h 2351657"/>
                <a:gd name="connsiteX1" fmla="*/ 1939163 w 3435092"/>
                <a:gd name="connsiteY1" fmla="*/ 0 h 2351657"/>
                <a:gd name="connsiteX2" fmla="*/ 1717546 w 3435092"/>
                <a:gd name="connsiteY2" fmla="*/ 221617 h 2351657"/>
                <a:gd name="connsiteX3" fmla="*/ 1495929 w 3435092"/>
                <a:gd name="connsiteY3" fmla="*/ 0 h 2351657"/>
                <a:gd name="connsiteX4" fmla="*/ 55404 w 3435092"/>
                <a:gd name="connsiteY4" fmla="*/ 0 h 2351657"/>
                <a:gd name="connsiteX5" fmla="*/ 0 w 3435092"/>
                <a:gd name="connsiteY5" fmla="*/ 55404 h 2351657"/>
                <a:gd name="connsiteX6" fmla="*/ 0 w 3435092"/>
                <a:gd name="connsiteY6" fmla="*/ 2160780 h 2351657"/>
                <a:gd name="connsiteX7" fmla="*/ 55404 w 3435092"/>
                <a:gd name="connsiteY7" fmla="*/ 2216185 h 2351657"/>
                <a:gd name="connsiteX8" fmla="*/ 1495929 w 3435092"/>
                <a:gd name="connsiteY8" fmla="*/ 2216185 h 2351657"/>
                <a:gd name="connsiteX9" fmla="*/ 1693427 w 3435092"/>
                <a:gd name="connsiteY9" fmla="*/ 2337151 h 2351657"/>
                <a:gd name="connsiteX10" fmla="*/ 1741666 w 3435092"/>
                <a:gd name="connsiteY10" fmla="*/ 2337151 h 2351657"/>
                <a:gd name="connsiteX11" fmla="*/ 1939163 w 3435092"/>
                <a:gd name="connsiteY11" fmla="*/ 2216185 h 2351657"/>
                <a:gd name="connsiteX12" fmla="*/ 3379688 w 3435092"/>
                <a:gd name="connsiteY12" fmla="*/ 2216185 h 2351657"/>
                <a:gd name="connsiteX13" fmla="*/ 3435092 w 3435092"/>
                <a:gd name="connsiteY13" fmla="*/ 2160780 h 2351657"/>
                <a:gd name="connsiteX14" fmla="*/ 3435092 w 3435092"/>
                <a:gd name="connsiteY14" fmla="*/ 55404 h 2351657"/>
                <a:gd name="connsiteX15" fmla="*/ 3379688 w 3435092"/>
                <a:gd name="connsiteY15" fmla="*/ 0 h 235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35092" h="2351657">
                  <a:moveTo>
                    <a:pt x="3379688" y="0"/>
                  </a:moveTo>
                  <a:lnTo>
                    <a:pt x="1939163" y="0"/>
                  </a:lnTo>
                  <a:cubicBezTo>
                    <a:pt x="1816768" y="0"/>
                    <a:pt x="1717546" y="99222"/>
                    <a:pt x="1717546" y="221617"/>
                  </a:cubicBezTo>
                  <a:cubicBezTo>
                    <a:pt x="1717546" y="99222"/>
                    <a:pt x="1618324" y="0"/>
                    <a:pt x="1495929" y="0"/>
                  </a:cubicBezTo>
                  <a:lnTo>
                    <a:pt x="55404" y="0"/>
                  </a:lnTo>
                  <a:cubicBezTo>
                    <a:pt x="24804" y="0"/>
                    <a:pt x="0" y="24804"/>
                    <a:pt x="0" y="55404"/>
                  </a:cubicBezTo>
                  <a:lnTo>
                    <a:pt x="0" y="2160780"/>
                  </a:lnTo>
                  <a:cubicBezTo>
                    <a:pt x="0" y="2191381"/>
                    <a:pt x="24804" y="2216185"/>
                    <a:pt x="55404" y="2216185"/>
                  </a:cubicBezTo>
                  <a:lnTo>
                    <a:pt x="1495929" y="2216185"/>
                  </a:lnTo>
                  <a:cubicBezTo>
                    <a:pt x="1582088" y="2216185"/>
                    <a:pt x="1656761" y="2265349"/>
                    <a:pt x="1693427" y="2337151"/>
                  </a:cubicBezTo>
                  <a:cubicBezTo>
                    <a:pt x="1703302" y="2356493"/>
                    <a:pt x="1731790" y="2356493"/>
                    <a:pt x="1741666" y="2337151"/>
                  </a:cubicBezTo>
                  <a:cubicBezTo>
                    <a:pt x="1778331" y="2265349"/>
                    <a:pt x="1853004" y="2216185"/>
                    <a:pt x="1939163" y="2216185"/>
                  </a:cubicBezTo>
                  <a:lnTo>
                    <a:pt x="3379688" y="2216185"/>
                  </a:lnTo>
                  <a:cubicBezTo>
                    <a:pt x="3410288" y="2216185"/>
                    <a:pt x="3435092" y="2191381"/>
                    <a:pt x="3435092" y="2160780"/>
                  </a:cubicBezTo>
                  <a:lnTo>
                    <a:pt x="3435092" y="55404"/>
                  </a:lnTo>
                  <a:cubicBezTo>
                    <a:pt x="3435092" y="24804"/>
                    <a:pt x="3410288" y="0"/>
                    <a:pt x="3379688" y="0"/>
                  </a:cubicBezTo>
                  <a:close/>
                </a:path>
              </a:pathLst>
            </a:custGeom>
            <a:solidFill>
              <a:schemeClr val="bg1">
                <a:lumMod val="95000"/>
              </a:schemeClr>
            </a:solidFill>
            <a:ln w="6697" cap="flat">
              <a:noFill/>
              <a:prstDash val="solid"/>
              <a:miter/>
            </a:ln>
          </p:spPr>
          <p:txBody>
            <a:bodyPr rtlCol="0" anchor="ctr"/>
            <a:lstStyle/>
            <a:p>
              <a:endParaRPr lang="en-US"/>
            </a:p>
          </p:txBody>
        </p:sp>
        <p:sp>
          <p:nvSpPr>
            <p:cNvPr id="10" name="Freihandform 9">
              <a:extLst>
                <a:ext uri="{FF2B5EF4-FFF2-40B4-BE49-F238E27FC236}">
                  <a16:creationId xmlns:a16="http://schemas.microsoft.com/office/drawing/2014/main" id="{3FBC7E87-2E5A-8741-C840-AFBE140045D7}"/>
                </a:ext>
              </a:extLst>
            </p:cNvPr>
            <p:cNvSpPr/>
            <p:nvPr/>
          </p:nvSpPr>
          <p:spPr>
            <a:xfrm>
              <a:off x="-3471358" y="271129"/>
              <a:ext cx="1218907" cy="1717546"/>
            </a:xfrm>
            <a:custGeom>
              <a:avLst/>
              <a:gdLst>
                <a:gd name="connsiteX0" fmla="*/ 1163503 w 1218907"/>
                <a:gd name="connsiteY0" fmla="*/ 1717546 h 1717546"/>
                <a:gd name="connsiteX1" fmla="*/ 55404 w 1218907"/>
                <a:gd name="connsiteY1" fmla="*/ 1717546 h 1717546"/>
                <a:gd name="connsiteX2" fmla="*/ 0 w 1218907"/>
                <a:gd name="connsiteY2" fmla="*/ 1662142 h 1717546"/>
                <a:gd name="connsiteX3" fmla="*/ 0 w 1218907"/>
                <a:gd name="connsiteY3" fmla="*/ 55404 h 1717546"/>
                <a:gd name="connsiteX4" fmla="*/ 55404 w 1218907"/>
                <a:gd name="connsiteY4" fmla="*/ 0 h 1717546"/>
                <a:gd name="connsiteX5" fmla="*/ 1163503 w 1218907"/>
                <a:gd name="connsiteY5" fmla="*/ 0 h 1717546"/>
                <a:gd name="connsiteX6" fmla="*/ 1218908 w 1218907"/>
                <a:gd name="connsiteY6" fmla="*/ 55404 h 1717546"/>
                <a:gd name="connsiteX7" fmla="*/ 1218908 w 1218907"/>
                <a:gd name="connsiteY7" fmla="*/ 1662142 h 1717546"/>
                <a:gd name="connsiteX8" fmla="*/ 1163503 w 1218907"/>
                <a:gd name="connsiteY8" fmla="*/ 1717546 h 171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907" h="1717546">
                  <a:moveTo>
                    <a:pt x="1163503" y="1717546"/>
                  </a:moveTo>
                  <a:lnTo>
                    <a:pt x="55404" y="1717546"/>
                  </a:lnTo>
                  <a:cubicBezTo>
                    <a:pt x="24804" y="1717546"/>
                    <a:pt x="0" y="1692742"/>
                    <a:pt x="0" y="1662142"/>
                  </a:cubicBezTo>
                  <a:lnTo>
                    <a:pt x="0" y="55404"/>
                  </a:lnTo>
                  <a:cubicBezTo>
                    <a:pt x="0" y="24804"/>
                    <a:pt x="24804" y="0"/>
                    <a:pt x="55404" y="0"/>
                  </a:cubicBezTo>
                  <a:lnTo>
                    <a:pt x="1163503" y="0"/>
                  </a:lnTo>
                  <a:cubicBezTo>
                    <a:pt x="1194104" y="0"/>
                    <a:pt x="1218908" y="24804"/>
                    <a:pt x="1218908" y="55404"/>
                  </a:cubicBezTo>
                  <a:lnTo>
                    <a:pt x="1218908" y="1662142"/>
                  </a:lnTo>
                  <a:cubicBezTo>
                    <a:pt x="1218908" y="1692742"/>
                    <a:pt x="1194097" y="1717546"/>
                    <a:pt x="1163503" y="1717546"/>
                  </a:cubicBezTo>
                  <a:close/>
                </a:path>
              </a:pathLst>
            </a:custGeom>
            <a:solidFill>
              <a:schemeClr val="accent5"/>
            </a:solidFill>
            <a:ln w="6697"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37FE043F-0C8E-7C40-002F-06EAC78BDA4D}"/>
                </a:ext>
              </a:extLst>
            </p:cNvPr>
            <p:cNvSpPr/>
            <p:nvPr/>
          </p:nvSpPr>
          <p:spPr>
            <a:xfrm>
              <a:off x="-2972713" y="271129"/>
              <a:ext cx="720262" cy="1108092"/>
            </a:xfrm>
            <a:custGeom>
              <a:avLst/>
              <a:gdLst>
                <a:gd name="connsiteX0" fmla="*/ 0 w 720262"/>
                <a:gd name="connsiteY0" fmla="*/ 0 h 1108092"/>
                <a:gd name="connsiteX1" fmla="*/ 166213 w 720262"/>
                <a:gd name="connsiteY1" fmla="*/ 1108092 h 1108092"/>
                <a:gd name="connsiteX2" fmla="*/ 720262 w 720262"/>
                <a:gd name="connsiteY2" fmla="*/ 1108092 h 1108092"/>
                <a:gd name="connsiteX3" fmla="*/ 720262 w 720262"/>
                <a:gd name="connsiteY3" fmla="*/ 55404 h 1108092"/>
                <a:gd name="connsiteX4" fmla="*/ 664858 w 720262"/>
                <a:gd name="connsiteY4" fmla="*/ 0 h 1108092"/>
                <a:gd name="connsiteX5" fmla="*/ 0 w 720262"/>
                <a:gd name="connsiteY5" fmla="*/ 0 h 110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262" h="1108092">
                  <a:moveTo>
                    <a:pt x="0" y="0"/>
                  </a:moveTo>
                  <a:lnTo>
                    <a:pt x="166213" y="1108092"/>
                  </a:lnTo>
                  <a:lnTo>
                    <a:pt x="720262" y="1108092"/>
                  </a:lnTo>
                  <a:lnTo>
                    <a:pt x="720262" y="55404"/>
                  </a:lnTo>
                  <a:cubicBezTo>
                    <a:pt x="720262" y="24804"/>
                    <a:pt x="695459" y="0"/>
                    <a:pt x="664858" y="0"/>
                  </a:cubicBezTo>
                  <a:cubicBezTo>
                    <a:pt x="664858" y="0"/>
                    <a:pt x="0" y="0"/>
                    <a:pt x="0" y="0"/>
                  </a:cubicBezTo>
                  <a:close/>
                </a:path>
              </a:pathLst>
            </a:custGeom>
            <a:solidFill>
              <a:schemeClr val="accent4"/>
            </a:solidFill>
            <a:ln w="6697"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EF8F1201-C4B2-184A-ECE3-6D2202C269E9}"/>
                </a:ext>
              </a:extLst>
            </p:cNvPr>
            <p:cNvSpPr/>
            <p:nvPr/>
          </p:nvSpPr>
          <p:spPr>
            <a:xfrm>
              <a:off x="-2141642" y="80246"/>
              <a:ext cx="110808" cy="2320934"/>
            </a:xfrm>
            <a:custGeom>
              <a:avLst/>
              <a:gdLst>
                <a:gd name="connsiteX0" fmla="*/ 0 w 110808"/>
                <a:gd name="connsiteY0" fmla="*/ 0 h 2320934"/>
                <a:gd name="connsiteX1" fmla="*/ 0 w 110808"/>
                <a:gd name="connsiteY1" fmla="*/ 2215541 h 2320934"/>
                <a:gd name="connsiteX2" fmla="*/ 86689 w 110808"/>
                <a:gd name="connsiteY2" fmla="*/ 2306423 h 2320934"/>
                <a:gd name="connsiteX3" fmla="*/ 110809 w 110808"/>
                <a:gd name="connsiteY3" fmla="*/ 2320935 h 2320934"/>
                <a:gd name="connsiteX4" fmla="*/ 110809 w 110808"/>
                <a:gd name="connsiteY4" fmla="*/ 190882 h 2320934"/>
                <a:gd name="connsiteX5" fmla="*/ 0 w 110808"/>
                <a:gd name="connsiteY5" fmla="*/ 0 h 232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08" h="2320934">
                  <a:moveTo>
                    <a:pt x="0" y="0"/>
                  </a:moveTo>
                  <a:lnTo>
                    <a:pt x="0" y="2215541"/>
                  </a:lnTo>
                  <a:cubicBezTo>
                    <a:pt x="36880" y="2236929"/>
                    <a:pt x="67239" y="2268328"/>
                    <a:pt x="86689" y="2306423"/>
                  </a:cubicBezTo>
                  <a:cubicBezTo>
                    <a:pt x="91627" y="2316098"/>
                    <a:pt x="101215" y="2320935"/>
                    <a:pt x="110809" y="2320935"/>
                  </a:cubicBezTo>
                  <a:lnTo>
                    <a:pt x="110809" y="190882"/>
                  </a:lnTo>
                  <a:cubicBezTo>
                    <a:pt x="110809" y="109057"/>
                    <a:pt x="65965" y="38390"/>
                    <a:pt x="0" y="0"/>
                  </a:cubicBezTo>
                  <a:close/>
                </a:path>
              </a:pathLst>
            </a:custGeom>
            <a:solidFill>
              <a:srgbClr val="DBD9DC"/>
            </a:solidFill>
            <a:ln w="6697"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8988EE35-064C-55B1-1009-BFB49318893E}"/>
                </a:ext>
              </a:extLst>
            </p:cNvPr>
            <p:cNvSpPr/>
            <p:nvPr/>
          </p:nvSpPr>
          <p:spPr>
            <a:xfrm>
              <a:off x="-2972713" y="271122"/>
              <a:ext cx="720262" cy="554049"/>
            </a:xfrm>
            <a:custGeom>
              <a:avLst/>
              <a:gdLst>
                <a:gd name="connsiteX0" fmla="*/ 720262 w 720262"/>
                <a:gd name="connsiteY0" fmla="*/ 554050 h 554049"/>
                <a:gd name="connsiteX1" fmla="*/ 720262 w 720262"/>
                <a:gd name="connsiteY1" fmla="*/ 55404 h 554049"/>
                <a:gd name="connsiteX2" fmla="*/ 664858 w 720262"/>
                <a:gd name="connsiteY2" fmla="*/ 0 h 554049"/>
                <a:gd name="connsiteX3" fmla="*/ 0 w 720262"/>
                <a:gd name="connsiteY3" fmla="*/ 0 h 554049"/>
                <a:gd name="connsiteX4" fmla="*/ 83106 w 720262"/>
                <a:gd name="connsiteY4" fmla="*/ 554050 h 554049"/>
                <a:gd name="connsiteX5" fmla="*/ 720262 w 720262"/>
                <a:gd name="connsiteY5" fmla="*/ 554050 h 55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262" h="554049">
                  <a:moveTo>
                    <a:pt x="720262" y="554050"/>
                  </a:moveTo>
                  <a:lnTo>
                    <a:pt x="720262" y="55404"/>
                  </a:lnTo>
                  <a:cubicBezTo>
                    <a:pt x="720262" y="24804"/>
                    <a:pt x="695459" y="0"/>
                    <a:pt x="664858" y="0"/>
                  </a:cubicBezTo>
                  <a:lnTo>
                    <a:pt x="0" y="0"/>
                  </a:lnTo>
                  <a:lnTo>
                    <a:pt x="83106" y="554050"/>
                  </a:lnTo>
                  <a:lnTo>
                    <a:pt x="720262" y="554050"/>
                  </a:lnTo>
                  <a:close/>
                </a:path>
              </a:pathLst>
            </a:custGeom>
            <a:solidFill>
              <a:schemeClr val="tx2"/>
            </a:solidFill>
            <a:ln w="6697"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543E86F8-4FF5-002B-1ECC-CB6C33773419}"/>
                </a:ext>
              </a:extLst>
            </p:cNvPr>
            <p:cNvSpPr/>
            <p:nvPr/>
          </p:nvSpPr>
          <p:spPr>
            <a:xfrm>
              <a:off x="-3471358" y="1379221"/>
              <a:ext cx="1218900" cy="609453"/>
            </a:xfrm>
            <a:custGeom>
              <a:avLst/>
              <a:gdLst>
                <a:gd name="connsiteX0" fmla="*/ 1163503 w 1218900"/>
                <a:gd name="connsiteY0" fmla="*/ 609454 h 609453"/>
                <a:gd name="connsiteX1" fmla="*/ 55404 w 1218900"/>
                <a:gd name="connsiteY1" fmla="*/ 609454 h 609453"/>
                <a:gd name="connsiteX2" fmla="*/ 0 w 1218900"/>
                <a:gd name="connsiteY2" fmla="*/ 554049 h 609453"/>
                <a:gd name="connsiteX3" fmla="*/ 0 w 1218900"/>
                <a:gd name="connsiteY3" fmla="*/ 0 h 609453"/>
                <a:gd name="connsiteX4" fmla="*/ 1218901 w 1218900"/>
                <a:gd name="connsiteY4" fmla="*/ 0 h 609453"/>
                <a:gd name="connsiteX5" fmla="*/ 1218901 w 1218900"/>
                <a:gd name="connsiteY5" fmla="*/ 554049 h 609453"/>
                <a:gd name="connsiteX6" fmla="*/ 1163503 w 1218900"/>
                <a:gd name="connsiteY6" fmla="*/ 609454 h 60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900" h="609453">
                  <a:moveTo>
                    <a:pt x="1163503" y="609454"/>
                  </a:moveTo>
                  <a:lnTo>
                    <a:pt x="55404" y="609454"/>
                  </a:lnTo>
                  <a:cubicBezTo>
                    <a:pt x="24804" y="609454"/>
                    <a:pt x="0" y="584650"/>
                    <a:pt x="0" y="554049"/>
                  </a:cubicBezTo>
                  <a:lnTo>
                    <a:pt x="0" y="0"/>
                  </a:lnTo>
                  <a:lnTo>
                    <a:pt x="1218901" y="0"/>
                  </a:lnTo>
                  <a:lnTo>
                    <a:pt x="1218901" y="554049"/>
                  </a:lnTo>
                  <a:cubicBezTo>
                    <a:pt x="1218908" y="584650"/>
                    <a:pt x="1194097" y="609454"/>
                    <a:pt x="1163503" y="609454"/>
                  </a:cubicBezTo>
                  <a:close/>
                </a:path>
              </a:pathLst>
            </a:custGeom>
            <a:solidFill>
              <a:schemeClr val="accent1"/>
            </a:solidFill>
            <a:ln w="6697"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66678BCF-98F5-DF35-6A1C-C508102B6077}"/>
                </a:ext>
              </a:extLst>
            </p:cNvPr>
            <p:cNvSpPr/>
            <p:nvPr/>
          </p:nvSpPr>
          <p:spPr>
            <a:xfrm>
              <a:off x="-3471358" y="271129"/>
              <a:ext cx="1218907" cy="1163496"/>
            </a:xfrm>
            <a:custGeom>
              <a:avLst/>
              <a:gdLst>
                <a:gd name="connsiteX0" fmla="*/ 1218908 w 1218907"/>
                <a:gd name="connsiteY0" fmla="*/ 609454 h 1163496"/>
                <a:gd name="connsiteX1" fmla="*/ 1218908 w 1218907"/>
                <a:gd name="connsiteY1" fmla="*/ 498638 h 1163496"/>
                <a:gd name="connsiteX2" fmla="*/ 629481 w 1218907"/>
                <a:gd name="connsiteY2" fmla="*/ 498638 h 1163496"/>
                <a:gd name="connsiteX3" fmla="*/ 554673 w 1218907"/>
                <a:gd name="connsiteY3" fmla="*/ 0 h 1163496"/>
                <a:gd name="connsiteX4" fmla="*/ 442590 w 1218907"/>
                <a:gd name="connsiteY4" fmla="*/ 0 h 1163496"/>
                <a:gd name="connsiteX5" fmla="*/ 600517 w 1218907"/>
                <a:gd name="connsiteY5" fmla="*/ 1052688 h 1163496"/>
                <a:gd name="connsiteX6" fmla="*/ 0 w 1218907"/>
                <a:gd name="connsiteY6" fmla="*/ 1052688 h 1163496"/>
                <a:gd name="connsiteX7" fmla="*/ 0 w 1218907"/>
                <a:gd name="connsiteY7" fmla="*/ 1163496 h 1163496"/>
                <a:gd name="connsiteX8" fmla="*/ 1218908 w 1218907"/>
                <a:gd name="connsiteY8" fmla="*/ 1163496 h 1163496"/>
                <a:gd name="connsiteX9" fmla="*/ 1218908 w 1218907"/>
                <a:gd name="connsiteY9" fmla="*/ 1052688 h 1163496"/>
                <a:gd name="connsiteX10" fmla="*/ 712607 w 1218907"/>
                <a:gd name="connsiteY10" fmla="*/ 1052688 h 1163496"/>
                <a:gd name="connsiteX11" fmla="*/ 646106 w 1218907"/>
                <a:gd name="connsiteY11" fmla="*/ 609454 h 116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907" h="1163496">
                  <a:moveTo>
                    <a:pt x="1218908" y="609454"/>
                  </a:moveTo>
                  <a:lnTo>
                    <a:pt x="1218908" y="498638"/>
                  </a:lnTo>
                  <a:lnTo>
                    <a:pt x="629481" y="498638"/>
                  </a:lnTo>
                  <a:lnTo>
                    <a:pt x="554673" y="0"/>
                  </a:lnTo>
                  <a:lnTo>
                    <a:pt x="442590" y="0"/>
                  </a:lnTo>
                  <a:lnTo>
                    <a:pt x="600517" y="1052688"/>
                  </a:lnTo>
                  <a:lnTo>
                    <a:pt x="0" y="1052688"/>
                  </a:lnTo>
                  <a:lnTo>
                    <a:pt x="0" y="1163496"/>
                  </a:lnTo>
                  <a:lnTo>
                    <a:pt x="1218908" y="1163496"/>
                  </a:lnTo>
                  <a:lnTo>
                    <a:pt x="1218908" y="1052688"/>
                  </a:lnTo>
                  <a:lnTo>
                    <a:pt x="712607" y="1052688"/>
                  </a:lnTo>
                  <a:lnTo>
                    <a:pt x="646106" y="609454"/>
                  </a:lnTo>
                  <a:close/>
                </a:path>
              </a:pathLst>
            </a:custGeom>
            <a:solidFill>
              <a:srgbClr val="EDEBED"/>
            </a:solidFill>
            <a:ln w="6697"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DA5077A9-9523-F28A-CB04-E2CE404168DA}"/>
                </a:ext>
              </a:extLst>
            </p:cNvPr>
            <p:cNvSpPr/>
            <p:nvPr/>
          </p:nvSpPr>
          <p:spPr>
            <a:xfrm>
              <a:off x="-1809216" y="271129"/>
              <a:ext cx="1218900" cy="1717546"/>
            </a:xfrm>
            <a:custGeom>
              <a:avLst/>
              <a:gdLst>
                <a:gd name="connsiteX0" fmla="*/ 1163503 w 1218900"/>
                <a:gd name="connsiteY0" fmla="*/ 1717546 h 1717546"/>
                <a:gd name="connsiteX1" fmla="*/ 55404 w 1218900"/>
                <a:gd name="connsiteY1" fmla="*/ 1717546 h 1717546"/>
                <a:gd name="connsiteX2" fmla="*/ 0 w 1218900"/>
                <a:gd name="connsiteY2" fmla="*/ 1662142 h 1717546"/>
                <a:gd name="connsiteX3" fmla="*/ 0 w 1218900"/>
                <a:gd name="connsiteY3" fmla="*/ 55404 h 1717546"/>
                <a:gd name="connsiteX4" fmla="*/ 55404 w 1218900"/>
                <a:gd name="connsiteY4" fmla="*/ 0 h 1717546"/>
                <a:gd name="connsiteX5" fmla="*/ 1163496 w 1218900"/>
                <a:gd name="connsiteY5" fmla="*/ 0 h 1717546"/>
                <a:gd name="connsiteX6" fmla="*/ 1218901 w 1218900"/>
                <a:gd name="connsiteY6" fmla="*/ 55404 h 1717546"/>
                <a:gd name="connsiteX7" fmla="*/ 1218901 w 1218900"/>
                <a:gd name="connsiteY7" fmla="*/ 1662142 h 1717546"/>
                <a:gd name="connsiteX8" fmla="*/ 1163503 w 1218900"/>
                <a:gd name="connsiteY8" fmla="*/ 1717546 h 1717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900" h="1717546">
                  <a:moveTo>
                    <a:pt x="1163503" y="1717546"/>
                  </a:moveTo>
                  <a:lnTo>
                    <a:pt x="55404" y="1717546"/>
                  </a:lnTo>
                  <a:cubicBezTo>
                    <a:pt x="24804" y="1717546"/>
                    <a:pt x="0" y="1692742"/>
                    <a:pt x="0" y="1662142"/>
                  </a:cubicBezTo>
                  <a:lnTo>
                    <a:pt x="0" y="55404"/>
                  </a:lnTo>
                  <a:cubicBezTo>
                    <a:pt x="0" y="24804"/>
                    <a:pt x="24804" y="0"/>
                    <a:pt x="55404" y="0"/>
                  </a:cubicBezTo>
                  <a:lnTo>
                    <a:pt x="1163496" y="0"/>
                  </a:lnTo>
                  <a:cubicBezTo>
                    <a:pt x="1194097" y="0"/>
                    <a:pt x="1218901" y="24804"/>
                    <a:pt x="1218901" y="55404"/>
                  </a:cubicBezTo>
                  <a:lnTo>
                    <a:pt x="1218901" y="1662142"/>
                  </a:lnTo>
                  <a:cubicBezTo>
                    <a:pt x="1218907" y="1692742"/>
                    <a:pt x="1194097" y="1717546"/>
                    <a:pt x="1163503" y="1717546"/>
                  </a:cubicBezTo>
                  <a:close/>
                </a:path>
              </a:pathLst>
            </a:custGeom>
            <a:solidFill>
              <a:schemeClr val="accent5"/>
            </a:solidFill>
            <a:ln w="6697" cap="flat">
              <a:noFill/>
              <a:prstDash val="solid"/>
              <a:miter/>
            </a:ln>
          </p:spPr>
          <p:txBody>
            <a:bodyPr rtlCol="0" anchor="ctr"/>
            <a:lstStyle/>
            <a:p>
              <a:endParaRPr lang="en-US" dirty="0"/>
            </a:p>
          </p:txBody>
        </p:sp>
        <p:sp>
          <p:nvSpPr>
            <p:cNvPr id="18" name="Freihandform 17">
              <a:extLst>
                <a:ext uri="{FF2B5EF4-FFF2-40B4-BE49-F238E27FC236}">
                  <a16:creationId xmlns:a16="http://schemas.microsoft.com/office/drawing/2014/main" id="{8AD18AFA-2074-7E86-AC9E-2D5E0F8F914A}"/>
                </a:ext>
              </a:extLst>
            </p:cNvPr>
            <p:cNvSpPr/>
            <p:nvPr/>
          </p:nvSpPr>
          <p:spPr>
            <a:xfrm>
              <a:off x="-1809216" y="1379221"/>
              <a:ext cx="1218907" cy="609453"/>
            </a:xfrm>
            <a:custGeom>
              <a:avLst/>
              <a:gdLst>
                <a:gd name="connsiteX0" fmla="*/ 1163503 w 1218907"/>
                <a:gd name="connsiteY0" fmla="*/ 609454 h 609453"/>
                <a:gd name="connsiteX1" fmla="*/ 55404 w 1218907"/>
                <a:gd name="connsiteY1" fmla="*/ 609454 h 609453"/>
                <a:gd name="connsiteX2" fmla="*/ 0 w 1218907"/>
                <a:gd name="connsiteY2" fmla="*/ 554049 h 609453"/>
                <a:gd name="connsiteX3" fmla="*/ 0 w 1218907"/>
                <a:gd name="connsiteY3" fmla="*/ 0 h 609453"/>
                <a:gd name="connsiteX4" fmla="*/ 1218907 w 1218907"/>
                <a:gd name="connsiteY4" fmla="*/ 0 h 609453"/>
                <a:gd name="connsiteX5" fmla="*/ 1218907 w 1218907"/>
                <a:gd name="connsiteY5" fmla="*/ 554049 h 609453"/>
                <a:gd name="connsiteX6" fmla="*/ 1163503 w 1218907"/>
                <a:gd name="connsiteY6" fmla="*/ 609454 h 60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907" h="609453">
                  <a:moveTo>
                    <a:pt x="1163503" y="609454"/>
                  </a:moveTo>
                  <a:lnTo>
                    <a:pt x="55404" y="609454"/>
                  </a:lnTo>
                  <a:cubicBezTo>
                    <a:pt x="24804" y="609454"/>
                    <a:pt x="0" y="584650"/>
                    <a:pt x="0" y="554049"/>
                  </a:cubicBezTo>
                  <a:lnTo>
                    <a:pt x="0" y="0"/>
                  </a:lnTo>
                  <a:lnTo>
                    <a:pt x="1218907" y="0"/>
                  </a:lnTo>
                  <a:lnTo>
                    <a:pt x="1218907" y="554049"/>
                  </a:lnTo>
                  <a:cubicBezTo>
                    <a:pt x="1218907" y="584650"/>
                    <a:pt x="1194097" y="609454"/>
                    <a:pt x="1163503" y="609454"/>
                  </a:cubicBezTo>
                  <a:close/>
                </a:path>
              </a:pathLst>
            </a:custGeom>
            <a:solidFill>
              <a:schemeClr val="tx2"/>
            </a:solidFill>
            <a:ln w="6697"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CD0F0F30-0BCE-240A-8272-AF2D6C280AFB}"/>
                </a:ext>
              </a:extLst>
            </p:cNvPr>
            <p:cNvSpPr/>
            <p:nvPr/>
          </p:nvSpPr>
          <p:spPr>
            <a:xfrm>
              <a:off x="-1310578" y="1268439"/>
              <a:ext cx="775659" cy="775659"/>
            </a:xfrm>
            <a:custGeom>
              <a:avLst/>
              <a:gdLst>
                <a:gd name="connsiteX0" fmla="*/ 775660 w 775659"/>
                <a:gd name="connsiteY0" fmla="*/ 387830 h 775659"/>
                <a:gd name="connsiteX1" fmla="*/ 387830 w 775659"/>
                <a:gd name="connsiteY1" fmla="*/ 775660 h 775659"/>
                <a:gd name="connsiteX2" fmla="*/ 0 w 775659"/>
                <a:gd name="connsiteY2" fmla="*/ 387830 h 775659"/>
                <a:gd name="connsiteX3" fmla="*/ 387830 w 775659"/>
                <a:gd name="connsiteY3" fmla="*/ 0 h 775659"/>
                <a:gd name="connsiteX4" fmla="*/ 775660 w 775659"/>
                <a:gd name="connsiteY4" fmla="*/ 387830 h 775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659" h="775659">
                  <a:moveTo>
                    <a:pt x="775660" y="387830"/>
                  </a:moveTo>
                  <a:cubicBezTo>
                    <a:pt x="775660" y="602023"/>
                    <a:pt x="602023" y="775660"/>
                    <a:pt x="387830" y="775660"/>
                  </a:cubicBezTo>
                  <a:cubicBezTo>
                    <a:pt x="173637" y="775660"/>
                    <a:pt x="0" y="602023"/>
                    <a:pt x="0" y="387830"/>
                  </a:cubicBezTo>
                  <a:cubicBezTo>
                    <a:pt x="0" y="173637"/>
                    <a:pt x="173637" y="0"/>
                    <a:pt x="387830" y="0"/>
                  </a:cubicBezTo>
                  <a:cubicBezTo>
                    <a:pt x="602023" y="0"/>
                    <a:pt x="775660" y="173637"/>
                    <a:pt x="775660" y="387830"/>
                  </a:cubicBezTo>
                  <a:close/>
                </a:path>
              </a:pathLst>
            </a:custGeom>
            <a:solidFill>
              <a:schemeClr val="accent1"/>
            </a:solidFill>
            <a:ln w="6697"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9D91B936-E76C-55C5-A003-12E1FB8EF9F6}"/>
                </a:ext>
              </a:extLst>
            </p:cNvPr>
            <p:cNvSpPr/>
            <p:nvPr/>
          </p:nvSpPr>
          <p:spPr>
            <a:xfrm>
              <a:off x="-1809210" y="271122"/>
              <a:ext cx="1218900" cy="720262"/>
            </a:xfrm>
            <a:custGeom>
              <a:avLst/>
              <a:gdLst>
                <a:gd name="connsiteX0" fmla="*/ 1218901 w 1218900"/>
                <a:gd name="connsiteY0" fmla="*/ 443241 h 720262"/>
                <a:gd name="connsiteX1" fmla="*/ 0 w 1218900"/>
                <a:gd name="connsiteY1" fmla="*/ 720262 h 720262"/>
                <a:gd name="connsiteX2" fmla="*/ 0 w 1218900"/>
                <a:gd name="connsiteY2" fmla="*/ 55404 h 720262"/>
                <a:gd name="connsiteX3" fmla="*/ 55404 w 1218900"/>
                <a:gd name="connsiteY3" fmla="*/ 0 h 720262"/>
                <a:gd name="connsiteX4" fmla="*/ 1163497 w 1218900"/>
                <a:gd name="connsiteY4" fmla="*/ 0 h 720262"/>
                <a:gd name="connsiteX5" fmla="*/ 1218901 w 1218900"/>
                <a:gd name="connsiteY5" fmla="*/ 55404 h 720262"/>
                <a:gd name="connsiteX6" fmla="*/ 1218901 w 1218900"/>
                <a:gd name="connsiteY6" fmla="*/ 443241 h 720262"/>
                <a:gd name="connsiteX7" fmla="*/ 1218901 w 1218900"/>
                <a:gd name="connsiteY7" fmla="*/ 443241 h 72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900" h="720262">
                  <a:moveTo>
                    <a:pt x="1218901" y="443241"/>
                  </a:moveTo>
                  <a:lnTo>
                    <a:pt x="0" y="720262"/>
                  </a:lnTo>
                  <a:lnTo>
                    <a:pt x="0" y="55404"/>
                  </a:lnTo>
                  <a:cubicBezTo>
                    <a:pt x="0" y="24804"/>
                    <a:pt x="24804" y="0"/>
                    <a:pt x="55404" y="0"/>
                  </a:cubicBezTo>
                  <a:lnTo>
                    <a:pt x="1163497" y="0"/>
                  </a:lnTo>
                  <a:cubicBezTo>
                    <a:pt x="1194097" y="0"/>
                    <a:pt x="1218901" y="24804"/>
                    <a:pt x="1218901" y="55404"/>
                  </a:cubicBezTo>
                  <a:lnTo>
                    <a:pt x="1218901" y="443241"/>
                  </a:lnTo>
                  <a:lnTo>
                    <a:pt x="1218901" y="443241"/>
                  </a:lnTo>
                  <a:close/>
                </a:path>
              </a:pathLst>
            </a:custGeom>
            <a:solidFill>
              <a:schemeClr val="bg2"/>
            </a:solidFill>
            <a:ln w="6697"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FBC07309-D46A-9663-4ADC-74F63B2DBD18}"/>
                </a:ext>
              </a:extLst>
            </p:cNvPr>
            <p:cNvSpPr/>
            <p:nvPr/>
          </p:nvSpPr>
          <p:spPr>
            <a:xfrm>
              <a:off x="-1199763" y="271129"/>
              <a:ext cx="609453" cy="581751"/>
            </a:xfrm>
            <a:custGeom>
              <a:avLst/>
              <a:gdLst>
                <a:gd name="connsiteX0" fmla="*/ 554049 w 609453"/>
                <a:gd name="connsiteY0" fmla="*/ 0 h 581751"/>
                <a:gd name="connsiteX1" fmla="*/ 0 w 609453"/>
                <a:gd name="connsiteY1" fmla="*/ 0 h 581751"/>
                <a:gd name="connsiteX2" fmla="*/ 0 w 609453"/>
                <a:gd name="connsiteY2" fmla="*/ 581752 h 581751"/>
                <a:gd name="connsiteX3" fmla="*/ 609454 w 609453"/>
                <a:gd name="connsiteY3" fmla="*/ 443241 h 581751"/>
                <a:gd name="connsiteX4" fmla="*/ 609454 w 609453"/>
                <a:gd name="connsiteY4" fmla="*/ 55411 h 581751"/>
                <a:gd name="connsiteX5" fmla="*/ 554049 w 609453"/>
                <a:gd name="connsiteY5" fmla="*/ 0 h 58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453" h="581751">
                  <a:moveTo>
                    <a:pt x="554049" y="0"/>
                  </a:moveTo>
                  <a:lnTo>
                    <a:pt x="0" y="0"/>
                  </a:lnTo>
                  <a:lnTo>
                    <a:pt x="0" y="581752"/>
                  </a:lnTo>
                  <a:lnTo>
                    <a:pt x="609454" y="443241"/>
                  </a:lnTo>
                  <a:lnTo>
                    <a:pt x="609454" y="55411"/>
                  </a:lnTo>
                  <a:cubicBezTo>
                    <a:pt x="609454" y="24804"/>
                    <a:pt x="584643" y="0"/>
                    <a:pt x="554049" y="0"/>
                  </a:cubicBezTo>
                  <a:close/>
                </a:path>
              </a:pathLst>
            </a:custGeom>
            <a:solidFill>
              <a:schemeClr val="accent4"/>
            </a:solidFill>
            <a:ln w="6697" cap="flat">
              <a:noFill/>
              <a:prstDash val="solid"/>
              <a:miter/>
            </a:ln>
          </p:spPr>
          <p:txBody>
            <a:bodyPr rtlCol="0" anchor="ctr"/>
            <a:lstStyle/>
            <a:p>
              <a:endParaRPr lang="en-US"/>
            </a:p>
          </p:txBody>
        </p:sp>
        <p:grpSp>
          <p:nvGrpSpPr>
            <p:cNvPr id="22" name="Grafik 22">
              <a:extLst>
                <a:ext uri="{FF2B5EF4-FFF2-40B4-BE49-F238E27FC236}">
                  <a16:creationId xmlns:a16="http://schemas.microsoft.com/office/drawing/2014/main" id="{57F23568-83BB-0BDA-4365-0DDC51B15CEF}"/>
                </a:ext>
              </a:extLst>
            </p:cNvPr>
            <p:cNvGrpSpPr/>
            <p:nvPr/>
          </p:nvGrpSpPr>
          <p:grpSpPr>
            <a:xfrm>
              <a:off x="-1809216" y="271129"/>
              <a:ext cx="1329716" cy="1828354"/>
              <a:chOff x="-1809216" y="271129"/>
              <a:chExt cx="1329716" cy="1828354"/>
            </a:xfrm>
            <a:solidFill>
              <a:srgbClr val="EDEBED"/>
            </a:solidFill>
          </p:grpSpPr>
          <p:sp>
            <p:nvSpPr>
              <p:cNvPr id="23" name="Freihandform 22">
                <a:extLst>
                  <a:ext uri="{FF2B5EF4-FFF2-40B4-BE49-F238E27FC236}">
                    <a16:creationId xmlns:a16="http://schemas.microsoft.com/office/drawing/2014/main" id="{48F14A7C-B4C1-E9EC-B6BE-78822B966C44}"/>
                  </a:ext>
                </a:extLst>
              </p:cNvPr>
              <p:cNvSpPr/>
              <p:nvPr/>
            </p:nvSpPr>
            <p:spPr>
              <a:xfrm>
                <a:off x="-1809216" y="1213008"/>
                <a:ext cx="1329716" cy="886475"/>
              </a:xfrm>
              <a:custGeom>
                <a:avLst/>
                <a:gdLst>
                  <a:gd name="connsiteX0" fmla="*/ 886475 w 1329716"/>
                  <a:gd name="connsiteY0" fmla="*/ 0 h 886475"/>
                  <a:gd name="connsiteX1" fmla="*/ 594291 w 1329716"/>
                  <a:gd name="connsiteY1" fmla="*/ 110808 h 886475"/>
                  <a:gd name="connsiteX2" fmla="*/ 0 w 1329716"/>
                  <a:gd name="connsiteY2" fmla="*/ 110808 h 886475"/>
                  <a:gd name="connsiteX3" fmla="*/ 0 w 1329716"/>
                  <a:gd name="connsiteY3" fmla="*/ 221617 h 886475"/>
                  <a:gd name="connsiteX4" fmla="*/ 503214 w 1329716"/>
                  <a:gd name="connsiteY4" fmla="*/ 221617 h 886475"/>
                  <a:gd name="connsiteX5" fmla="*/ 443234 w 1329716"/>
                  <a:gd name="connsiteY5" fmla="*/ 443234 h 886475"/>
                  <a:gd name="connsiteX6" fmla="*/ 886475 w 1329716"/>
                  <a:gd name="connsiteY6" fmla="*/ 886475 h 886475"/>
                  <a:gd name="connsiteX7" fmla="*/ 1329716 w 1329716"/>
                  <a:gd name="connsiteY7" fmla="*/ 443234 h 886475"/>
                  <a:gd name="connsiteX8" fmla="*/ 886475 w 1329716"/>
                  <a:gd name="connsiteY8" fmla="*/ 0 h 886475"/>
                  <a:gd name="connsiteX9" fmla="*/ 886475 w 1329716"/>
                  <a:gd name="connsiteY9" fmla="*/ 775667 h 886475"/>
                  <a:gd name="connsiteX10" fmla="*/ 554049 w 1329716"/>
                  <a:gd name="connsiteY10" fmla="*/ 443241 h 886475"/>
                  <a:gd name="connsiteX11" fmla="*/ 886475 w 1329716"/>
                  <a:gd name="connsiteY11" fmla="*/ 110815 h 886475"/>
                  <a:gd name="connsiteX12" fmla="*/ 1218901 w 1329716"/>
                  <a:gd name="connsiteY12" fmla="*/ 443241 h 886475"/>
                  <a:gd name="connsiteX13" fmla="*/ 886475 w 1329716"/>
                  <a:gd name="connsiteY13" fmla="*/ 775667 h 88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9716" h="886475">
                    <a:moveTo>
                      <a:pt x="886475" y="0"/>
                    </a:moveTo>
                    <a:cubicBezTo>
                      <a:pt x="774499" y="0"/>
                      <a:pt x="672392" y="42073"/>
                      <a:pt x="594291" y="110808"/>
                    </a:cubicBezTo>
                    <a:lnTo>
                      <a:pt x="0" y="110808"/>
                    </a:lnTo>
                    <a:lnTo>
                      <a:pt x="0" y="221617"/>
                    </a:lnTo>
                    <a:lnTo>
                      <a:pt x="503214" y="221617"/>
                    </a:lnTo>
                    <a:cubicBezTo>
                      <a:pt x="465307" y="286904"/>
                      <a:pt x="443234" y="362463"/>
                      <a:pt x="443234" y="443234"/>
                    </a:cubicBezTo>
                    <a:cubicBezTo>
                      <a:pt x="443234" y="687629"/>
                      <a:pt x="642074" y="886475"/>
                      <a:pt x="886475" y="886475"/>
                    </a:cubicBezTo>
                    <a:cubicBezTo>
                      <a:pt x="1130876" y="886475"/>
                      <a:pt x="1329716" y="687636"/>
                      <a:pt x="1329716" y="443234"/>
                    </a:cubicBezTo>
                    <a:cubicBezTo>
                      <a:pt x="1329716" y="198833"/>
                      <a:pt x="1130876" y="0"/>
                      <a:pt x="886475" y="0"/>
                    </a:cubicBezTo>
                    <a:close/>
                    <a:moveTo>
                      <a:pt x="886475" y="775667"/>
                    </a:moveTo>
                    <a:cubicBezTo>
                      <a:pt x="703161" y="775667"/>
                      <a:pt x="554049" y="626549"/>
                      <a:pt x="554049" y="443241"/>
                    </a:cubicBezTo>
                    <a:cubicBezTo>
                      <a:pt x="554049" y="259926"/>
                      <a:pt x="703167" y="110815"/>
                      <a:pt x="886475" y="110815"/>
                    </a:cubicBezTo>
                    <a:cubicBezTo>
                      <a:pt x="1069783" y="110815"/>
                      <a:pt x="1218901" y="259933"/>
                      <a:pt x="1218901" y="443241"/>
                    </a:cubicBezTo>
                    <a:cubicBezTo>
                      <a:pt x="1218907" y="626549"/>
                      <a:pt x="1069790" y="775667"/>
                      <a:pt x="886475" y="775667"/>
                    </a:cubicBezTo>
                    <a:close/>
                  </a:path>
                </a:pathLst>
              </a:custGeom>
              <a:solidFill>
                <a:schemeClr val="bg1">
                  <a:lumMod val="95000"/>
                </a:schemeClr>
              </a:solidFill>
              <a:ln w="6697"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FC7D2D9B-D6A1-82A7-1B02-011738479A8B}"/>
                  </a:ext>
                </a:extLst>
              </p:cNvPr>
              <p:cNvSpPr/>
              <p:nvPr/>
            </p:nvSpPr>
            <p:spPr>
              <a:xfrm>
                <a:off x="-1809216" y="271129"/>
                <a:ext cx="1218907" cy="777075"/>
              </a:xfrm>
              <a:custGeom>
                <a:avLst/>
                <a:gdLst>
                  <a:gd name="connsiteX0" fmla="*/ 0 w 1218907"/>
                  <a:gd name="connsiteY0" fmla="*/ 777075 h 777075"/>
                  <a:gd name="connsiteX1" fmla="*/ 1218907 w 1218907"/>
                  <a:gd name="connsiteY1" fmla="*/ 500041 h 777075"/>
                  <a:gd name="connsiteX2" fmla="*/ 1218907 w 1218907"/>
                  <a:gd name="connsiteY2" fmla="*/ 386408 h 777075"/>
                  <a:gd name="connsiteX3" fmla="*/ 664858 w 1218907"/>
                  <a:gd name="connsiteY3" fmla="*/ 512332 h 777075"/>
                  <a:gd name="connsiteX4" fmla="*/ 664858 w 1218907"/>
                  <a:gd name="connsiteY4" fmla="*/ 0 h 777075"/>
                  <a:gd name="connsiteX5" fmla="*/ 554049 w 1218907"/>
                  <a:gd name="connsiteY5" fmla="*/ 0 h 777075"/>
                  <a:gd name="connsiteX6" fmla="*/ 554049 w 1218907"/>
                  <a:gd name="connsiteY6" fmla="*/ 537518 h 777075"/>
                  <a:gd name="connsiteX7" fmla="*/ 0 w 1218907"/>
                  <a:gd name="connsiteY7" fmla="*/ 663442 h 77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907" h="777075">
                    <a:moveTo>
                      <a:pt x="0" y="777075"/>
                    </a:moveTo>
                    <a:lnTo>
                      <a:pt x="1218907" y="500041"/>
                    </a:lnTo>
                    <a:lnTo>
                      <a:pt x="1218907" y="386408"/>
                    </a:lnTo>
                    <a:lnTo>
                      <a:pt x="664858" y="512332"/>
                    </a:lnTo>
                    <a:lnTo>
                      <a:pt x="664858" y="0"/>
                    </a:lnTo>
                    <a:lnTo>
                      <a:pt x="554049" y="0"/>
                    </a:lnTo>
                    <a:lnTo>
                      <a:pt x="554049" y="537518"/>
                    </a:lnTo>
                    <a:lnTo>
                      <a:pt x="0" y="663442"/>
                    </a:lnTo>
                    <a:close/>
                  </a:path>
                </a:pathLst>
              </a:custGeom>
              <a:solidFill>
                <a:srgbClr val="EDEBED"/>
              </a:solidFill>
              <a:ln w="6697" cap="flat">
                <a:noFill/>
                <a:prstDash val="solid"/>
                <a:miter/>
              </a:ln>
            </p:spPr>
            <p:txBody>
              <a:bodyPr rtlCol="0" anchor="ctr"/>
              <a:lstStyle/>
              <a:p>
                <a:endParaRPr lang="en-US"/>
              </a:p>
            </p:txBody>
          </p:sp>
        </p:grpSp>
      </p:grpSp>
      <p:grpSp>
        <p:nvGrpSpPr>
          <p:cNvPr id="57" name="Gruppieren 56">
            <a:extLst>
              <a:ext uri="{FF2B5EF4-FFF2-40B4-BE49-F238E27FC236}">
                <a16:creationId xmlns:a16="http://schemas.microsoft.com/office/drawing/2014/main" id="{BBACFA1E-311E-31F0-8F8D-C18305FA96FC}"/>
              </a:ext>
            </a:extLst>
          </p:cNvPr>
          <p:cNvGrpSpPr/>
          <p:nvPr userDrawn="1"/>
        </p:nvGrpSpPr>
        <p:grpSpPr>
          <a:xfrm>
            <a:off x="423776" y="1317445"/>
            <a:ext cx="11288472" cy="5099474"/>
            <a:chOff x="423776" y="1317445"/>
            <a:chExt cx="11288472" cy="5099474"/>
          </a:xfrm>
        </p:grpSpPr>
        <p:grpSp>
          <p:nvGrpSpPr>
            <p:cNvPr id="58" name="Gruppieren 57">
              <a:extLst>
                <a:ext uri="{FF2B5EF4-FFF2-40B4-BE49-F238E27FC236}">
                  <a16:creationId xmlns:a16="http://schemas.microsoft.com/office/drawing/2014/main" id="{7DE9E854-0C8A-8376-FB0E-8DFAB48111A8}"/>
                </a:ext>
              </a:extLst>
            </p:cNvPr>
            <p:cNvGrpSpPr/>
            <p:nvPr/>
          </p:nvGrpSpPr>
          <p:grpSpPr>
            <a:xfrm>
              <a:off x="479753" y="1317445"/>
              <a:ext cx="11232495" cy="1660252"/>
              <a:chOff x="479753" y="1214413"/>
              <a:chExt cx="11232495" cy="1660252"/>
            </a:xfrm>
          </p:grpSpPr>
          <p:pic>
            <p:nvPicPr>
              <p:cNvPr id="81" name="Grafik 80">
                <a:extLst>
                  <a:ext uri="{FF2B5EF4-FFF2-40B4-BE49-F238E27FC236}">
                    <a16:creationId xmlns:a16="http://schemas.microsoft.com/office/drawing/2014/main" id="{8D343542-3E49-585F-E1B9-84A2830D9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53" y="1761464"/>
                <a:ext cx="4325909" cy="1113200"/>
              </a:xfrm>
              <a:prstGeom prst="rect">
                <a:avLst/>
              </a:prstGeom>
            </p:spPr>
          </p:pic>
          <p:pic>
            <p:nvPicPr>
              <p:cNvPr id="82" name="Grafik 81">
                <a:extLst>
                  <a:ext uri="{FF2B5EF4-FFF2-40B4-BE49-F238E27FC236}">
                    <a16:creationId xmlns:a16="http://schemas.microsoft.com/office/drawing/2014/main" id="{897D57CC-5B0A-8792-5A83-39AFEDA39F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 b="-16"/>
              <a:stretch/>
            </p:blipFill>
            <p:spPr>
              <a:xfrm>
                <a:off x="4918593" y="1271514"/>
                <a:ext cx="2025030" cy="1603150"/>
              </a:xfrm>
              <a:prstGeom prst="rect">
                <a:avLst/>
              </a:prstGeom>
            </p:spPr>
          </p:pic>
          <p:pic>
            <p:nvPicPr>
              <p:cNvPr id="83" name="Grafik 82">
                <a:extLst>
                  <a:ext uri="{FF2B5EF4-FFF2-40B4-BE49-F238E27FC236}">
                    <a16:creationId xmlns:a16="http://schemas.microsoft.com/office/drawing/2014/main" id="{D3135FE5-52BF-93B9-A31D-9C2AB61F05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 b="-99"/>
              <a:stretch/>
            </p:blipFill>
            <p:spPr>
              <a:xfrm>
                <a:off x="7056553" y="1271514"/>
                <a:ext cx="1990117" cy="1603150"/>
              </a:xfrm>
              <a:prstGeom prst="rect">
                <a:avLst/>
              </a:prstGeom>
            </p:spPr>
          </p:pic>
          <p:pic>
            <p:nvPicPr>
              <p:cNvPr id="84" name="Grafik 83">
                <a:extLst>
                  <a:ext uri="{FF2B5EF4-FFF2-40B4-BE49-F238E27FC236}">
                    <a16:creationId xmlns:a16="http://schemas.microsoft.com/office/drawing/2014/main" id="{7865A964-A54F-38AE-3FE2-D804B50416A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81" r="1920"/>
              <a:stretch/>
            </p:blipFill>
            <p:spPr>
              <a:xfrm>
                <a:off x="9156032" y="1271514"/>
                <a:ext cx="2556216" cy="1603151"/>
              </a:xfrm>
              <a:prstGeom prst="rect">
                <a:avLst/>
              </a:prstGeom>
            </p:spPr>
          </p:pic>
          <p:sp>
            <p:nvSpPr>
              <p:cNvPr id="85" name="Oval 84">
                <a:extLst>
                  <a:ext uri="{FF2B5EF4-FFF2-40B4-BE49-F238E27FC236}">
                    <a16:creationId xmlns:a16="http://schemas.microsoft.com/office/drawing/2014/main" id="{A15528DE-EA8C-1C2E-719F-3528555FC5B7}"/>
                  </a:ext>
                </a:extLst>
              </p:cNvPr>
              <p:cNvSpPr/>
              <p:nvPr/>
            </p:nvSpPr>
            <p:spPr>
              <a:xfrm>
                <a:off x="4864404" y="1214413"/>
                <a:ext cx="295579" cy="2955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a:t>
                </a:r>
              </a:p>
            </p:txBody>
          </p:sp>
          <p:sp>
            <p:nvSpPr>
              <p:cNvPr id="86" name="Oval 85">
                <a:extLst>
                  <a:ext uri="{FF2B5EF4-FFF2-40B4-BE49-F238E27FC236}">
                    <a16:creationId xmlns:a16="http://schemas.microsoft.com/office/drawing/2014/main" id="{F1C43070-08A0-3CEF-32F9-8209A6471A74}"/>
                  </a:ext>
                </a:extLst>
              </p:cNvPr>
              <p:cNvSpPr/>
              <p:nvPr/>
            </p:nvSpPr>
            <p:spPr>
              <a:xfrm>
                <a:off x="7002604" y="1214413"/>
                <a:ext cx="295579" cy="2955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2</a:t>
                </a:r>
              </a:p>
            </p:txBody>
          </p:sp>
          <p:sp>
            <p:nvSpPr>
              <p:cNvPr id="87" name="Oval 86">
                <a:extLst>
                  <a:ext uri="{FF2B5EF4-FFF2-40B4-BE49-F238E27FC236}">
                    <a16:creationId xmlns:a16="http://schemas.microsoft.com/office/drawing/2014/main" id="{2D6A1FEF-C0E5-11D7-3207-CF44E9E6042E}"/>
                  </a:ext>
                </a:extLst>
              </p:cNvPr>
              <p:cNvSpPr/>
              <p:nvPr/>
            </p:nvSpPr>
            <p:spPr>
              <a:xfrm>
                <a:off x="9100670" y="1214413"/>
                <a:ext cx="295579" cy="2955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3</a:t>
                </a:r>
              </a:p>
            </p:txBody>
          </p:sp>
        </p:grpSp>
        <p:grpSp>
          <p:nvGrpSpPr>
            <p:cNvPr id="59" name="Gruppieren 58">
              <a:extLst>
                <a:ext uri="{FF2B5EF4-FFF2-40B4-BE49-F238E27FC236}">
                  <a16:creationId xmlns:a16="http://schemas.microsoft.com/office/drawing/2014/main" id="{CAB52360-2D4A-452C-8DC5-8D94825AC0AD}"/>
                </a:ext>
              </a:extLst>
            </p:cNvPr>
            <p:cNvGrpSpPr/>
            <p:nvPr/>
          </p:nvGrpSpPr>
          <p:grpSpPr>
            <a:xfrm>
              <a:off x="423776" y="3028196"/>
              <a:ext cx="11288471" cy="1666236"/>
              <a:chOff x="423776" y="3028196"/>
              <a:chExt cx="11288471" cy="1666236"/>
            </a:xfrm>
          </p:grpSpPr>
          <p:pic>
            <p:nvPicPr>
              <p:cNvPr id="71" name="Grafik 70">
                <a:extLst>
                  <a:ext uri="{FF2B5EF4-FFF2-40B4-BE49-F238E27FC236}">
                    <a16:creationId xmlns:a16="http://schemas.microsoft.com/office/drawing/2014/main" id="{3A4EEA85-2F69-7FDA-F160-FBD57E5A3A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3" b="-23"/>
              <a:stretch/>
            </p:blipFill>
            <p:spPr>
              <a:xfrm>
                <a:off x="479753" y="3080905"/>
                <a:ext cx="1135718" cy="1609681"/>
              </a:xfrm>
              <a:prstGeom prst="rect">
                <a:avLst/>
              </a:prstGeom>
            </p:spPr>
          </p:pic>
          <p:pic>
            <p:nvPicPr>
              <p:cNvPr id="72" name="Grafik 71">
                <a:extLst>
                  <a:ext uri="{FF2B5EF4-FFF2-40B4-BE49-F238E27FC236}">
                    <a16:creationId xmlns:a16="http://schemas.microsoft.com/office/drawing/2014/main" id="{F7427810-C364-23D1-CEF1-F596E44D651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199" t="-42" r="675" b="521"/>
              <a:stretch/>
            </p:blipFill>
            <p:spPr>
              <a:xfrm>
                <a:off x="1722548" y="3080904"/>
                <a:ext cx="3876711" cy="1609680"/>
              </a:xfrm>
              <a:prstGeom prst="rect">
                <a:avLst/>
              </a:prstGeom>
            </p:spPr>
          </p:pic>
          <p:pic>
            <p:nvPicPr>
              <p:cNvPr id="73" name="Grafik 72">
                <a:extLst>
                  <a:ext uri="{FF2B5EF4-FFF2-40B4-BE49-F238E27FC236}">
                    <a16:creationId xmlns:a16="http://schemas.microsoft.com/office/drawing/2014/main" id="{23BCF969-9518-6B69-180A-8900A4A573F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9" b="-29"/>
              <a:stretch/>
            </p:blipFill>
            <p:spPr>
              <a:xfrm>
                <a:off x="5707288" y="3086547"/>
                <a:ext cx="1748756" cy="1607885"/>
              </a:xfrm>
              <a:prstGeom prst="rect">
                <a:avLst/>
              </a:prstGeom>
            </p:spPr>
          </p:pic>
          <p:pic>
            <p:nvPicPr>
              <p:cNvPr id="74" name="Grafik 73">
                <a:extLst>
                  <a:ext uri="{FF2B5EF4-FFF2-40B4-BE49-F238E27FC236}">
                    <a16:creationId xmlns:a16="http://schemas.microsoft.com/office/drawing/2014/main" id="{CC13A0B5-810D-BEFA-9D5D-40BE87DA793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4" b="-44"/>
              <a:stretch/>
            </p:blipFill>
            <p:spPr>
              <a:xfrm>
                <a:off x="7563121" y="3086546"/>
                <a:ext cx="1897815" cy="1607871"/>
              </a:xfrm>
              <a:prstGeom prst="rect">
                <a:avLst/>
              </a:prstGeom>
            </p:spPr>
          </p:pic>
          <p:pic>
            <p:nvPicPr>
              <p:cNvPr id="75" name="Grafik 74">
                <a:extLst>
                  <a:ext uri="{FF2B5EF4-FFF2-40B4-BE49-F238E27FC236}">
                    <a16:creationId xmlns:a16="http://schemas.microsoft.com/office/drawing/2014/main" id="{DAD9ABB3-DB9C-BF55-4B50-8FBC807C58A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3" r="4807" b="-13"/>
              <a:stretch/>
            </p:blipFill>
            <p:spPr>
              <a:xfrm>
                <a:off x="9568253" y="3086546"/>
                <a:ext cx="2143994" cy="1607873"/>
              </a:xfrm>
              <a:prstGeom prst="rect">
                <a:avLst/>
              </a:prstGeom>
            </p:spPr>
          </p:pic>
          <p:sp>
            <p:nvSpPr>
              <p:cNvPr id="76" name="Oval 75">
                <a:extLst>
                  <a:ext uri="{FF2B5EF4-FFF2-40B4-BE49-F238E27FC236}">
                    <a16:creationId xmlns:a16="http://schemas.microsoft.com/office/drawing/2014/main" id="{11FE9FEC-2D9D-E251-FDDE-57C24920D157}"/>
                  </a:ext>
                </a:extLst>
              </p:cNvPr>
              <p:cNvSpPr/>
              <p:nvPr/>
            </p:nvSpPr>
            <p:spPr>
              <a:xfrm>
                <a:off x="423776"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4</a:t>
                </a:r>
              </a:p>
            </p:txBody>
          </p:sp>
          <p:sp>
            <p:nvSpPr>
              <p:cNvPr id="77" name="Oval 76">
                <a:extLst>
                  <a:ext uri="{FF2B5EF4-FFF2-40B4-BE49-F238E27FC236}">
                    <a16:creationId xmlns:a16="http://schemas.microsoft.com/office/drawing/2014/main" id="{2267D483-8CBB-CA88-2FD2-5A7934660A3D}"/>
                  </a:ext>
                </a:extLst>
              </p:cNvPr>
              <p:cNvSpPr/>
              <p:nvPr/>
            </p:nvSpPr>
            <p:spPr>
              <a:xfrm>
                <a:off x="1670854"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5</a:t>
                </a:r>
              </a:p>
            </p:txBody>
          </p:sp>
          <p:sp>
            <p:nvSpPr>
              <p:cNvPr id="78" name="Oval 77">
                <a:extLst>
                  <a:ext uri="{FF2B5EF4-FFF2-40B4-BE49-F238E27FC236}">
                    <a16:creationId xmlns:a16="http://schemas.microsoft.com/office/drawing/2014/main" id="{76AF20B5-E0A3-3408-569C-3D5CBD0C873F}"/>
                  </a:ext>
                </a:extLst>
              </p:cNvPr>
              <p:cNvSpPr/>
              <p:nvPr/>
            </p:nvSpPr>
            <p:spPr>
              <a:xfrm>
                <a:off x="5648135"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6</a:t>
                </a:r>
              </a:p>
            </p:txBody>
          </p:sp>
          <p:sp>
            <p:nvSpPr>
              <p:cNvPr id="79" name="Oval 78">
                <a:extLst>
                  <a:ext uri="{FF2B5EF4-FFF2-40B4-BE49-F238E27FC236}">
                    <a16:creationId xmlns:a16="http://schemas.microsoft.com/office/drawing/2014/main" id="{D0125607-5B66-E29F-1F4A-9D355D515206}"/>
                  </a:ext>
                </a:extLst>
              </p:cNvPr>
              <p:cNvSpPr/>
              <p:nvPr/>
            </p:nvSpPr>
            <p:spPr>
              <a:xfrm>
                <a:off x="7502577"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7</a:t>
                </a:r>
              </a:p>
            </p:txBody>
          </p:sp>
          <p:sp>
            <p:nvSpPr>
              <p:cNvPr id="80" name="Oval 79">
                <a:extLst>
                  <a:ext uri="{FF2B5EF4-FFF2-40B4-BE49-F238E27FC236}">
                    <a16:creationId xmlns:a16="http://schemas.microsoft.com/office/drawing/2014/main" id="{7CF15083-EA0E-7D72-D71A-7AA93C51E9C5}"/>
                  </a:ext>
                </a:extLst>
              </p:cNvPr>
              <p:cNvSpPr/>
              <p:nvPr/>
            </p:nvSpPr>
            <p:spPr>
              <a:xfrm>
                <a:off x="9514013" y="3028196"/>
                <a:ext cx="296783" cy="2967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8</a:t>
                </a:r>
              </a:p>
            </p:txBody>
          </p:sp>
        </p:grpSp>
        <p:grpSp>
          <p:nvGrpSpPr>
            <p:cNvPr id="60" name="Gruppieren 59">
              <a:extLst>
                <a:ext uri="{FF2B5EF4-FFF2-40B4-BE49-F238E27FC236}">
                  <a16:creationId xmlns:a16="http://schemas.microsoft.com/office/drawing/2014/main" id="{6B6D5959-509B-0296-3B27-029DCF7F9554}"/>
                </a:ext>
              </a:extLst>
            </p:cNvPr>
            <p:cNvGrpSpPr/>
            <p:nvPr/>
          </p:nvGrpSpPr>
          <p:grpSpPr>
            <a:xfrm>
              <a:off x="423776" y="4748654"/>
              <a:ext cx="11288471" cy="1668265"/>
              <a:chOff x="423776" y="4825928"/>
              <a:chExt cx="11288471" cy="1668265"/>
            </a:xfrm>
          </p:grpSpPr>
          <p:pic>
            <p:nvPicPr>
              <p:cNvPr id="61" name="Grafik 60">
                <a:extLst>
                  <a:ext uri="{FF2B5EF4-FFF2-40B4-BE49-F238E27FC236}">
                    <a16:creationId xmlns:a16="http://schemas.microsoft.com/office/drawing/2014/main" id="{09D32ED0-BB4E-7E64-1E00-B2DC78BAD7B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93" b="-93"/>
              <a:stretch/>
            </p:blipFill>
            <p:spPr>
              <a:xfrm>
                <a:off x="479753" y="4876754"/>
                <a:ext cx="1374824" cy="1617439"/>
              </a:xfrm>
              <a:prstGeom prst="rect">
                <a:avLst/>
              </a:prstGeom>
            </p:spPr>
          </p:pic>
          <p:pic>
            <p:nvPicPr>
              <p:cNvPr id="62" name="Grafik 61">
                <a:extLst>
                  <a:ext uri="{FF2B5EF4-FFF2-40B4-BE49-F238E27FC236}">
                    <a16:creationId xmlns:a16="http://schemas.microsoft.com/office/drawing/2014/main" id="{4E993B13-1BE3-4F0E-3FDA-FE0D30D0015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750" t="-14" b="-14"/>
              <a:stretch/>
            </p:blipFill>
            <p:spPr>
              <a:xfrm>
                <a:off x="1959803" y="4873578"/>
                <a:ext cx="3826141" cy="1617441"/>
              </a:xfrm>
              <a:prstGeom prst="rect">
                <a:avLst/>
              </a:prstGeom>
            </p:spPr>
          </p:pic>
          <p:pic>
            <p:nvPicPr>
              <p:cNvPr id="63" name="Grafik 62">
                <a:extLst>
                  <a:ext uri="{FF2B5EF4-FFF2-40B4-BE49-F238E27FC236}">
                    <a16:creationId xmlns:a16="http://schemas.microsoft.com/office/drawing/2014/main" id="{37747F73-DC87-BA26-0BCD-366A64F92EA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2" b="-32"/>
              <a:stretch/>
            </p:blipFill>
            <p:spPr>
              <a:xfrm>
                <a:off x="5891170" y="4864862"/>
                <a:ext cx="1668424" cy="1626156"/>
              </a:xfrm>
              <a:prstGeom prst="rect">
                <a:avLst/>
              </a:prstGeom>
            </p:spPr>
          </p:pic>
          <p:pic>
            <p:nvPicPr>
              <p:cNvPr id="64" name="Grafik 63">
                <a:extLst>
                  <a:ext uri="{FF2B5EF4-FFF2-40B4-BE49-F238E27FC236}">
                    <a16:creationId xmlns:a16="http://schemas.microsoft.com/office/drawing/2014/main" id="{128D3A39-61DA-82F1-B4E2-D97CB951115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45" b="-45"/>
              <a:stretch/>
            </p:blipFill>
            <p:spPr>
              <a:xfrm>
                <a:off x="7668308" y="4871057"/>
                <a:ext cx="2184218" cy="1619961"/>
              </a:xfrm>
              <a:prstGeom prst="rect">
                <a:avLst/>
              </a:prstGeom>
            </p:spPr>
          </p:pic>
          <p:pic>
            <p:nvPicPr>
              <p:cNvPr id="65" name="Grafik 64">
                <a:extLst>
                  <a:ext uri="{FF2B5EF4-FFF2-40B4-BE49-F238E27FC236}">
                    <a16:creationId xmlns:a16="http://schemas.microsoft.com/office/drawing/2014/main" id="{F41475E4-8008-58E1-211C-74AE33007E4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39" t="-29" r="5592" b="-29"/>
              <a:stretch/>
            </p:blipFill>
            <p:spPr>
              <a:xfrm>
                <a:off x="9963651" y="4865245"/>
                <a:ext cx="1748596" cy="1625697"/>
              </a:xfrm>
              <a:prstGeom prst="rect">
                <a:avLst/>
              </a:prstGeom>
            </p:spPr>
          </p:pic>
          <p:sp>
            <p:nvSpPr>
              <p:cNvPr id="66" name="Oval 65">
                <a:extLst>
                  <a:ext uri="{FF2B5EF4-FFF2-40B4-BE49-F238E27FC236}">
                    <a16:creationId xmlns:a16="http://schemas.microsoft.com/office/drawing/2014/main" id="{04F0597E-E497-21E8-BE5A-DC927CC653AF}"/>
                  </a:ext>
                </a:extLst>
              </p:cNvPr>
              <p:cNvSpPr/>
              <p:nvPr/>
            </p:nvSpPr>
            <p:spPr>
              <a:xfrm>
                <a:off x="423776" y="4825928"/>
                <a:ext cx="299015"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9</a:t>
                </a:r>
              </a:p>
            </p:txBody>
          </p:sp>
          <p:sp>
            <p:nvSpPr>
              <p:cNvPr id="67" name="Oval 66">
                <a:extLst>
                  <a:ext uri="{FF2B5EF4-FFF2-40B4-BE49-F238E27FC236}">
                    <a16:creationId xmlns:a16="http://schemas.microsoft.com/office/drawing/2014/main" id="{070D82A3-E5CC-7569-F168-EBFB959BBF96}"/>
                  </a:ext>
                </a:extLst>
              </p:cNvPr>
              <p:cNvSpPr/>
              <p:nvPr/>
            </p:nvSpPr>
            <p:spPr>
              <a:xfrm>
                <a:off x="1905089" y="4825928"/>
                <a:ext cx="299003"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10</a:t>
                </a:r>
              </a:p>
            </p:txBody>
          </p:sp>
          <p:sp>
            <p:nvSpPr>
              <p:cNvPr id="68" name="Oval 67">
                <a:extLst>
                  <a:ext uri="{FF2B5EF4-FFF2-40B4-BE49-F238E27FC236}">
                    <a16:creationId xmlns:a16="http://schemas.microsoft.com/office/drawing/2014/main" id="{DBBAF6F7-C1F8-43A3-5899-89951B0DC0FB}"/>
                  </a:ext>
                </a:extLst>
              </p:cNvPr>
              <p:cNvSpPr/>
              <p:nvPr/>
            </p:nvSpPr>
            <p:spPr>
              <a:xfrm>
                <a:off x="5837170" y="4825928"/>
                <a:ext cx="299015"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11</a:t>
                </a:r>
              </a:p>
            </p:txBody>
          </p:sp>
          <p:sp>
            <p:nvSpPr>
              <p:cNvPr id="69" name="Oval 68">
                <a:extLst>
                  <a:ext uri="{FF2B5EF4-FFF2-40B4-BE49-F238E27FC236}">
                    <a16:creationId xmlns:a16="http://schemas.microsoft.com/office/drawing/2014/main" id="{5C5B1BCF-1F62-2DAB-4E90-583E7E8952FC}"/>
                  </a:ext>
                </a:extLst>
              </p:cNvPr>
              <p:cNvSpPr/>
              <p:nvPr/>
            </p:nvSpPr>
            <p:spPr>
              <a:xfrm>
                <a:off x="7613995" y="4825928"/>
                <a:ext cx="299015"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12</a:t>
                </a:r>
              </a:p>
            </p:txBody>
          </p:sp>
          <p:sp>
            <p:nvSpPr>
              <p:cNvPr id="70" name="Oval 69">
                <a:extLst>
                  <a:ext uri="{FF2B5EF4-FFF2-40B4-BE49-F238E27FC236}">
                    <a16:creationId xmlns:a16="http://schemas.microsoft.com/office/drawing/2014/main" id="{0779F2BA-C988-3477-2BBB-2517E8FA186D}"/>
                  </a:ext>
                </a:extLst>
              </p:cNvPr>
              <p:cNvSpPr/>
              <p:nvPr/>
            </p:nvSpPr>
            <p:spPr>
              <a:xfrm>
                <a:off x="9907240" y="4825928"/>
                <a:ext cx="299015" cy="2990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latin typeface="Arial" panose="020B0604020202020204" pitchFamily="34" charset="0"/>
                    <a:cs typeface="Arial" panose="020B0604020202020204" pitchFamily="34" charset="0"/>
                  </a:rPr>
                  <a:t>13</a:t>
                </a:r>
              </a:p>
            </p:txBody>
          </p:sp>
        </p:grpSp>
      </p:grpSp>
    </p:spTree>
    <p:extLst>
      <p:ext uri="{BB962C8B-B14F-4D97-AF65-F5344CB8AC3E}">
        <p14:creationId xmlns:p14="http://schemas.microsoft.com/office/powerpoint/2010/main" val="186807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ressum">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26405EF1-617A-1CF3-1A27-7F2CA862B8EC}"/>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 name="Rechteck 2">
            <a:extLst>
              <a:ext uri="{FF2B5EF4-FFF2-40B4-BE49-F238E27FC236}">
                <a16:creationId xmlns:a16="http://schemas.microsoft.com/office/drawing/2014/main" id="{F81136EE-CDD9-795C-5599-355B06D4C7A4}"/>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noProof="0">
                <a:solidFill>
                  <a:schemeClr val="tx2"/>
                </a:solidFill>
                <a:latin typeface="Arial" panose="020B0604020202020204" pitchFamily="34" charset="0"/>
                <a:cs typeface="Arial" panose="020B0604020202020204" pitchFamily="34" charset="0"/>
              </a:rPr>
              <a:t>Impressum</a:t>
            </a:r>
          </a:p>
        </p:txBody>
      </p:sp>
      <p:grpSp>
        <p:nvGrpSpPr>
          <p:cNvPr id="4" name="Gruppieren 3">
            <a:extLst>
              <a:ext uri="{FF2B5EF4-FFF2-40B4-BE49-F238E27FC236}">
                <a16:creationId xmlns:a16="http://schemas.microsoft.com/office/drawing/2014/main" id="{C33D9BB0-7D44-A70C-2166-63307B7E09EC}"/>
              </a:ext>
            </a:extLst>
          </p:cNvPr>
          <p:cNvGrpSpPr/>
          <p:nvPr userDrawn="1"/>
        </p:nvGrpSpPr>
        <p:grpSpPr>
          <a:xfrm>
            <a:off x="742950" y="377966"/>
            <a:ext cx="1080000" cy="1080000"/>
            <a:chOff x="742950" y="368301"/>
            <a:chExt cx="1080000" cy="1080000"/>
          </a:xfrm>
        </p:grpSpPr>
        <p:sp>
          <p:nvSpPr>
            <p:cNvPr id="5" name="Oval 4">
              <a:extLst>
                <a:ext uri="{FF2B5EF4-FFF2-40B4-BE49-F238E27FC236}">
                  <a16:creationId xmlns:a16="http://schemas.microsoft.com/office/drawing/2014/main" id="{DBB4302F-FE97-0A39-8288-D44513B1FA38}"/>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5000" b="1" noProof="0">
                <a:latin typeface="Arial" panose="020B0604020202020204" pitchFamily="34" charset="0"/>
                <a:cs typeface="Arial" panose="020B0604020202020204" pitchFamily="34" charset="0"/>
              </a:endParaRPr>
            </a:p>
          </p:txBody>
        </p:sp>
        <p:grpSp>
          <p:nvGrpSpPr>
            <p:cNvPr id="6" name="Gruppieren 5">
              <a:extLst>
                <a:ext uri="{FF2B5EF4-FFF2-40B4-BE49-F238E27FC236}">
                  <a16:creationId xmlns:a16="http://schemas.microsoft.com/office/drawing/2014/main" id="{C06C8D69-939D-E3E3-5394-A2102384873B}"/>
                </a:ext>
              </a:extLst>
            </p:cNvPr>
            <p:cNvGrpSpPr/>
            <p:nvPr/>
          </p:nvGrpSpPr>
          <p:grpSpPr>
            <a:xfrm>
              <a:off x="1054872" y="720472"/>
              <a:ext cx="456156" cy="375658"/>
              <a:chOff x="2687888" y="7087819"/>
              <a:chExt cx="456156" cy="375658"/>
            </a:xfrm>
          </p:grpSpPr>
          <p:sp>
            <p:nvSpPr>
              <p:cNvPr id="7" name="Freihandform 6">
                <a:extLst>
                  <a:ext uri="{FF2B5EF4-FFF2-40B4-BE49-F238E27FC236}">
                    <a16:creationId xmlns:a16="http://schemas.microsoft.com/office/drawing/2014/main" id="{00ADEEB2-385B-C929-2973-72E0F3368E5E}"/>
                  </a:ext>
                </a:extLst>
              </p:cNvPr>
              <p:cNvSpPr/>
              <p:nvPr/>
            </p:nvSpPr>
            <p:spPr>
              <a:xfrm>
                <a:off x="2687888" y="7302481"/>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tx2"/>
              </a:solidFill>
              <a:ln w="203200" cap="flat">
                <a:noFill/>
                <a:prstDash val="solid"/>
                <a:miter/>
              </a:ln>
            </p:spPr>
            <p:txBody>
              <a:bodyPr rtlCol="0" anchor="ctr"/>
              <a:lstStyle/>
              <a:p>
                <a:endParaRPr lang="de-DE" noProof="0"/>
              </a:p>
            </p:txBody>
          </p:sp>
          <p:sp>
            <p:nvSpPr>
              <p:cNvPr id="8" name="Freihandform 7">
                <a:extLst>
                  <a:ext uri="{FF2B5EF4-FFF2-40B4-BE49-F238E27FC236}">
                    <a16:creationId xmlns:a16="http://schemas.microsoft.com/office/drawing/2014/main" id="{2123DCFA-AD89-003B-E616-856B978E7B10}"/>
                  </a:ext>
                </a:extLst>
              </p:cNvPr>
              <p:cNvSpPr/>
              <p:nvPr/>
            </p:nvSpPr>
            <p:spPr>
              <a:xfrm>
                <a:off x="2687888" y="7409812"/>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bg1">
                  <a:lumMod val="95000"/>
                </a:schemeClr>
              </a:solidFill>
              <a:ln w="203200" cap="flat">
                <a:noFill/>
                <a:prstDash val="solid"/>
                <a:miter/>
              </a:ln>
            </p:spPr>
            <p:txBody>
              <a:bodyPr rtlCol="0" anchor="ctr"/>
              <a:lstStyle/>
              <a:p>
                <a:endParaRPr lang="de-DE" noProof="0"/>
              </a:p>
            </p:txBody>
          </p:sp>
          <p:sp>
            <p:nvSpPr>
              <p:cNvPr id="9" name="Freihandform 8">
                <a:extLst>
                  <a:ext uri="{FF2B5EF4-FFF2-40B4-BE49-F238E27FC236}">
                    <a16:creationId xmlns:a16="http://schemas.microsoft.com/office/drawing/2014/main" id="{34707729-21E3-C666-6CD7-16F729B0CDC4}"/>
                  </a:ext>
                </a:extLst>
              </p:cNvPr>
              <p:cNvSpPr/>
              <p:nvPr/>
            </p:nvSpPr>
            <p:spPr>
              <a:xfrm>
                <a:off x="2840288" y="7195150"/>
                <a:ext cx="214662" cy="53665"/>
              </a:xfrm>
              <a:custGeom>
                <a:avLst/>
                <a:gdLst>
                  <a:gd name="connsiteX0" fmla="*/ 0 w 1625600"/>
                  <a:gd name="connsiteY0" fmla="*/ 203200 h 406400"/>
                  <a:gd name="connsiteX1" fmla="*/ 203200 w 1625600"/>
                  <a:gd name="connsiteY1" fmla="*/ 0 h 406400"/>
                  <a:gd name="connsiteX2" fmla="*/ 1422400 w 1625600"/>
                  <a:gd name="connsiteY2" fmla="*/ 0 h 406400"/>
                  <a:gd name="connsiteX3" fmla="*/ 1625600 w 1625600"/>
                  <a:gd name="connsiteY3" fmla="*/ 203200 h 406400"/>
                  <a:gd name="connsiteX4" fmla="*/ 1422400 w 1625600"/>
                  <a:gd name="connsiteY4" fmla="*/ 406400 h 406400"/>
                  <a:gd name="connsiteX5" fmla="*/ 203200 w 1625600"/>
                  <a:gd name="connsiteY5" fmla="*/ 406400 h 406400"/>
                  <a:gd name="connsiteX6" fmla="*/ 0 w 16256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0" h="406400">
                    <a:moveTo>
                      <a:pt x="0" y="203200"/>
                    </a:moveTo>
                    <a:cubicBezTo>
                      <a:pt x="0" y="90973"/>
                      <a:pt x="90973" y="0"/>
                      <a:pt x="203200" y="0"/>
                    </a:cubicBezTo>
                    <a:lnTo>
                      <a:pt x="1422400" y="0"/>
                    </a:lnTo>
                    <a:cubicBezTo>
                      <a:pt x="1534627" y="0"/>
                      <a:pt x="1625600" y="90973"/>
                      <a:pt x="1625600" y="203200"/>
                    </a:cubicBezTo>
                    <a:cubicBezTo>
                      <a:pt x="1625600" y="315427"/>
                      <a:pt x="1534627" y="406400"/>
                      <a:pt x="1422400" y="406400"/>
                    </a:cubicBezTo>
                    <a:lnTo>
                      <a:pt x="203200" y="406400"/>
                    </a:lnTo>
                    <a:cubicBezTo>
                      <a:pt x="90973" y="406400"/>
                      <a:pt x="0" y="315427"/>
                      <a:pt x="0" y="203200"/>
                    </a:cubicBezTo>
                    <a:close/>
                  </a:path>
                </a:pathLst>
              </a:custGeom>
              <a:solidFill>
                <a:srgbClr val="D0E8EB"/>
              </a:solidFill>
              <a:ln w="203200" cap="flat">
                <a:noFill/>
                <a:prstDash val="solid"/>
                <a:miter/>
              </a:ln>
            </p:spPr>
            <p:txBody>
              <a:bodyPr rtlCol="0" anchor="ctr"/>
              <a:lstStyle/>
              <a:p>
                <a:endParaRPr lang="de-DE" noProof="0"/>
              </a:p>
            </p:txBody>
          </p:sp>
          <p:sp>
            <p:nvSpPr>
              <p:cNvPr id="10" name="Freihandform 9">
                <a:extLst>
                  <a:ext uri="{FF2B5EF4-FFF2-40B4-BE49-F238E27FC236}">
                    <a16:creationId xmlns:a16="http://schemas.microsoft.com/office/drawing/2014/main" id="{B0DCD45A-AC5C-F7AF-41EC-2A234E6318DD}"/>
                  </a:ext>
                </a:extLst>
              </p:cNvPr>
              <p:cNvSpPr/>
              <p:nvPr/>
            </p:nvSpPr>
            <p:spPr>
              <a:xfrm>
                <a:off x="2929382" y="7087819"/>
                <a:ext cx="214662" cy="53665"/>
              </a:xfrm>
              <a:custGeom>
                <a:avLst/>
                <a:gdLst>
                  <a:gd name="connsiteX0" fmla="*/ 0 w 1625600"/>
                  <a:gd name="connsiteY0" fmla="*/ 203200 h 406400"/>
                  <a:gd name="connsiteX1" fmla="*/ 203200 w 1625600"/>
                  <a:gd name="connsiteY1" fmla="*/ 0 h 406400"/>
                  <a:gd name="connsiteX2" fmla="*/ 1422400 w 1625600"/>
                  <a:gd name="connsiteY2" fmla="*/ 0 h 406400"/>
                  <a:gd name="connsiteX3" fmla="*/ 1625600 w 1625600"/>
                  <a:gd name="connsiteY3" fmla="*/ 203200 h 406400"/>
                  <a:gd name="connsiteX4" fmla="*/ 1422400 w 1625600"/>
                  <a:gd name="connsiteY4" fmla="*/ 406400 h 406400"/>
                  <a:gd name="connsiteX5" fmla="*/ 203200 w 1625600"/>
                  <a:gd name="connsiteY5" fmla="*/ 406400 h 406400"/>
                  <a:gd name="connsiteX6" fmla="*/ 0 w 16256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600" h="406400">
                    <a:moveTo>
                      <a:pt x="0" y="203200"/>
                    </a:moveTo>
                    <a:cubicBezTo>
                      <a:pt x="0" y="90977"/>
                      <a:pt x="90973" y="0"/>
                      <a:pt x="203200" y="0"/>
                    </a:cubicBezTo>
                    <a:lnTo>
                      <a:pt x="1422400" y="0"/>
                    </a:lnTo>
                    <a:cubicBezTo>
                      <a:pt x="1534627" y="0"/>
                      <a:pt x="1625600" y="90977"/>
                      <a:pt x="1625600" y="203200"/>
                    </a:cubicBezTo>
                    <a:cubicBezTo>
                      <a:pt x="1625600" y="315423"/>
                      <a:pt x="1534627" y="406400"/>
                      <a:pt x="1422400" y="406400"/>
                    </a:cubicBezTo>
                    <a:lnTo>
                      <a:pt x="203200" y="406400"/>
                    </a:lnTo>
                    <a:cubicBezTo>
                      <a:pt x="90973" y="406400"/>
                      <a:pt x="0" y="315423"/>
                      <a:pt x="0" y="203200"/>
                    </a:cubicBezTo>
                    <a:close/>
                  </a:path>
                </a:pathLst>
              </a:custGeom>
              <a:solidFill>
                <a:srgbClr val="26ABB4"/>
              </a:solidFill>
              <a:ln w="203200" cap="flat">
                <a:noFill/>
                <a:prstDash val="solid"/>
                <a:miter/>
              </a:ln>
            </p:spPr>
            <p:txBody>
              <a:bodyPr rtlCol="0" anchor="ctr"/>
              <a:lstStyle/>
              <a:p>
                <a:endParaRPr lang="de-DE" noProof="0"/>
              </a:p>
            </p:txBody>
          </p:sp>
          <p:sp>
            <p:nvSpPr>
              <p:cNvPr id="12" name="Freihandform 11">
                <a:extLst>
                  <a:ext uri="{FF2B5EF4-FFF2-40B4-BE49-F238E27FC236}">
                    <a16:creationId xmlns:a16="http://schemas.microsoft.com/office/drawing/2014/main" id="{257349BA-1B0C-5152-DAA1-80ADD56B2288}"/>
                  </a:ext>
                </a:extLst>
              </p:cNvPr>
              <p:cNvSpPr/>
              <p:nvPr/>
            </p:nvSpPr>
            <p:spPr>
              <a:xfrm>
                <a:off x="2687888" y="7087819"/>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bg1">
                  <a:lumMod val="95000"/>
                </a:schemeClr>
              </a:solidFill>
              <a:ln w="203200" cap="flat">
                <a:noFill/>
                <a:prstDash val="solid"/>
                <a:miter/>
              </a:ln>
            </p:spPr>
            <p:txBody>
              <a:bodyPr rtlCol="0" anchor="ctr"/>
              <a:lstStyle/>
              <a:p>
                <a:endParaRPr lang="de-DE" noProof="0"/>
              </a:p>
            </p:txBody>
          </p:sp>
          <p:sp>
            <p:nvSpPr>
              <p:cNvPr id="13" name="Freihandform 12">
                <a:extLst>
                  <a:ext uri="{FF2B5EF4-FFF2-40B4-BE49-F238E27FC236}">
                    <a16:creationId xmlns:a16="http://schemas.microsoft.com/office/drawing/2014/main" id="{2356DEFE-8251-5AD9-072E-71527E4E72AE}"/>
                  </a:ext>
                </a:extLst>
              </p:cNvPr>
              <p:cNvSpPr/>
              <p:nvPr/>
            </p:nvSpPr>
            <p:spPr>
              <a:xfrm>
                <a:off x="2687888" y="7195150"/>
                <a:ext cx="456156" cy="53665"/>
              </a:xfrm>
              <a:custGeom>
                <a:avLst/>
                <a:gdLst>
                  <a:gd name="connsiteX0" fmla="*/ 0 w 3454400"/>
                  <a:gd name="connsiteY0" fmla="*/ 203200 h 406400"/>
                  <a:gd name="connsiteX1" fmla="*/ 203200 w 3454400"/>
                  <a:gd name="connsiteY1" fmla="*/ 0 h 406400"/>
                  <a:gd name="connsiteX2" fmla="*/ 3251200 w 3454400"/>
                  <a:gd name="connsiteY2" fmla="*/ 0 h 406400"/>
                  <a:gd name="connsiteX3" fmla="*/ 3454400 w 3454400"/>
                  <a:gd name="connsiteY3" fmla="*/ 203200 h 406400"/>
                  <a:gd name="connsiteX4" fmla="*/ 3251200 w 3454400"/>
                  <a:gd name="connsiteY4" fmla="*/ 406400 h 406400"/>
                  <a:gd name="connsiteX5" fmla="*/ 203200 w 3454400"/>
                  <a:gd name="connsiteY5" fmla="*/ 406400 h 406400"/>
                  <a:gd name="connsiteX6" fmla="*/ 0 w 3454400"/>
                  <a:gd name="connsiteY6" fmla="*/ 20320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4400" h="406400">
                    <a:moveTo>
                      <a:pt x="0" y="203200"/>
                    </a:moveTo>
                    <a:cubicBezTo>
                      <a:pt x="0" y="90973"/>
                      <a:pt x="90977" y="0"/>
                      <a:pt x="203200" y="0"/>
                    </a:cubicBezTo>
                    <a:lnTo>
                      <a:pt x="3251200" y="0"/>
                    </a:lnTo>
                    <a:cubicBezTo>
                      <a:pt x="3363427" y="0"/>
                      <a:pt x="3454400" y="90973"/>
                      <a:pt x="3454400" y="203200"/>
                    </a:cubicBezTo>
                    <a:cubicBezTo>
                      <a:pt x="3454400" y="315427"/>
                      <a:pt x="3363427" y="406400"/>
                      <a:pt x="3251200" y="406400"/>
                    </a:cubicBezTo>
                    <a:lnTo>
                      <a:pt x="203200" y="406400"/>
                    </a:lnTo>
                    <a:cubicBezTo>
                      <a:pt x="90977" y="406400"/>
                      <a:pt x="0" y="315427"/>
                      <a:pt x="0" y="203200"/>
                    </a:cubicBezTo>
                    <a:close/>
                  </a:path>
                </a:pathLst>
              </a:custGeom>
              <a:solidFill>
                <a:schemeClr val="accent4"/>
              </a:solidFill>
              <a:ln w="203200" cap="flat">
                <a:noFill/>
                <a:prstDash val="solid"/>
                <a:miter/>
              </a:ln>
            </p:spPr>
            <p:txBody>
              <a:bodyPr rtlCol="0" anchor="ctr"/>
              <a:lstStyle/>
              <a:p>
                <a:endParaRPr lang="de-DE" noProof="0"/>
              </a:p>
            </p:txBody>
          </p:sp>
        </p:grpSp>
      </p:grpSp>
      <p:cxnSp>
        <p:nvCxnSpPr>
          <p:cNvPr id="14" name="Gerade Verbindung 13">
            <a:extLst>
              <a:ext uri="{FF2B5EF4-FFF2-40B4-BE49-F238E27FC236}">
                <a16:creationId xmlns:a16="http://schemas.microsoft.com/office/drawing/2014/main" id="{052F3850-437E-E7EA-D632-34E0CAD1A3E8}"/>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DCCBF29F-89C8-444A-B63C-54321A970FF5}"/>
              </a:ext>
            </a:extLst>
          </p:cNvPr>
          <p:cNvSpPr txBox="1"/>
          <p:nvPr userDrawn="1"/>
        </p:nvSpPr>
        <p:spPr>
          <a:xfrm>
            <a:off x="6273616" y="4937340"/>
            <a:ext cx="4608512" cy="184666"/>
          </a:xfrm>
          <a:prstGeom prst="rect">
            <a:avLst/>
          </a:prstGeom>
          <a:noFill/>
        </p:spPr>
        <p:txBody>
          <a:bodyPr wrap="square" lIns="0" tIns="0" rIns="0" bIns="0" rtlCol="0">
            <a:spAutoFit/>
          </a:bodyPr>
          <a:lstStyle/>
          <a:p>
            <a:pPr>
              <a:spcBef>
                <a:spcPts val="700"/>
              </a:spcBef>
            </a:pPr>
            <a:r>
              <a:rPr lang="de-DE" sz="1200" b="1" noProof="0">
                <a:solidFill>
                  <a:schemeClr val="tx2"/>
                </a:solidFill>
                <a:latin typeface="Arial" panose="020B0604020202020204" pitchFamily="34" charset="0"/>
                <a:cs typeface="Arial" panose="020B0604020202020204" pitchFamily="34" charset="0"/>
              </a:rPr>
              <a:t>München, Dezember 2022 </a:t>
            </a:r>
          </a:p>
        </p:txBody>
      </p:sp>
      <p:pic>
        <p:nvPicPr>
          <p:cNvPr id="16" name="Grafik 15" descr="Ein Bild, das Text, Flasche enthält.&#10;&#10;Automatisch generierte Beschreibung">
            <a:extLst>
              <a:ext uri="{FF2B5EF4-FFF2-40B4-BE49-F238E27FC236}">
                <a16:creationId xmlns:a16="http://schemas.microsoft.com/office/drawing/2014/main" id="{278C3BAD-00BC-D0E1-8040-5FC5AFB63B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75388" y="2268481"/>
            <a:ext cx="817855" cy="247454"/>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E776D67F-7F26-BBA1-D22F-423C77BB5E0D}"/>
              </a:ext>
            </a:extLst>
          </p:cNvPr>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l="11515" r="7040"/>
          <a:stretch/>
        </p:blipFill>
        <p:spPr>
          <a:xfrm>
            <a:off x="6275388" y="3713179"/>
            <a:ext cx="937614" cy="281880"/>
          </a:xfrm>
          <a:prstGeom prst="rect">
            <a:avLst/>
          </a:prstGeom>
        </p:spPr>
      </p:pic>
      <p:sp>
        <p:nvSpPr>
          <p:cNvPr id="18" name="Textfeld 17">
            <a:extLst>
              <a:ext uri="{FF2B5EF4-FFF2-40B4-BE49-F238E27FC236}">
                <a16:creationId xmlns:a16="http://schemas.microsoft.com/office/drawing/2014/main" id="{7153050E-D4FF-EF81-737E-F518E9351E04}"/>
              </a:ext>
            </a:extLst>
          </p:cNvPr>
          <p:cNvSpPr txBox="1"/>
          <p:nvPr userDrawn="1"/>
        </p:nvSpPr>
        <p:spPr>
          <a:xfrm>
            <a:off x="7391400" y="2298513"/>
            <a:ext cx="3492500" cy="1292662"/>
          </a:xfrm>
          <a:prstGeom prst="rect">
            <a:avLst/>
          </a:prstGeom>
          <a:noFill/>
        </p:spPr>
        <p:txBody>
          <a:bodyPr wrap="square" lIns="0" tIns="0" rIns="0" bIns="0" rtlCol="0">
            <a:spAutoFit/>
          </a:bodyPr>
          <a:lstStyle/>
          <a:p>
            <a:r>
              <a:rPr lang="de-DE" sz="1200" noProof="0">
                <a:solidFill>
                  <a:srgbClr val="000000"/>
                </a:solidFill>
                <a:latin typeface="Arial" panose="020B0604020202020204" pitchFamily="34" charset="0"/>
                <a:cs typeface="Arial" panose="020B0604020202020204" pitchFamily="34" charset="0"/>
              </a:rPr>
              <a:t>Copyright: Stiftung Medienpädagogik Bayern 2022</a:t>
            </a:r>
            <a:br>
              <a:rPr lang="de-DE" sz="1200" noProof="0">
                <a:solidFill>
                  <a:srgbClr val="000000"/>
                </a:solidFill>
                <a:latin typeface="Arial" panose="020B0604020202020204" pitchFamily="34" charset="0"/>
                <a:cs typeface="Arial" panose="020B0604020202020204" pitchFamily="34" charset="0"/>
              </a:rPr>
            </a:br>
            <a:endParaRPr lang="de-DE" sz="1200" noProof="0">
              <a:solidFill>
                <a:srgbClr val="000000"/>
              </a:solidFill>
              <a:latin typeface="Arial" panose="020B0604020202020204" pitchFamily="34" charset="0"/>
              <a:cs typeface="Arial" panose="020B0604020202020204" pitchFamily="34" charset="0"/>
            </a:endParaRPr>
          </a:p>
          <a:p>
            <a:r>
              <a:rPr lang="de-DE" sz="1200" noProof="0">
                <a:solidFill>
                  <a:srgbClr val="000000"/>
                </a:solidFill>
                <a:latin typeface="Arial" panose="020B0604020202020204" pitchFamily="34" charset="0"/>
                <a:cs typeface="Arial" panose="020B0604020202020204" pitchFamily="34" charset="0"/>
              </a:rPr>
              <a:t>Alle Rechte vorbehalten</a:t>
            </a:r>
            <a:br>
              <a:rPr lang="de-DE" sz="1200" noProof="0">
                <a:solidFill>
                  <a:srgbClr val="000000"/>
                </a:solidFill>
                <a:latin typeface="Arial" panose="020B0604020202020204" pitchFamily="34" charset="0"/>
                <a:cs typeface="Arial" panose="020B0604020202020204" pitchFamily="34" charset="0"/>
              </a:rPr>
            </a:br>
            <a:r>
              <a:rPr lang="de-DE" sz="1200" noProof="0">
                <a:solidFill>
                  <a:srgbClr val="000000"/>
                </a:solidFill>
                <a:latin typeface="Arial" panose="020B0604020202020204" pitchFamily="34" charset="0"/>
                <a:cs typeface="Arial" panose="020B0604020202020204" pitchFamily="34" charset="0"/>
              </a:rPr>
              <a:t/>
            </a:r>
            <a:br>
              <a:rPr lang="de-DE" sz="1200" noProof="0">
                <a:solidFill>
                  <a:srgbClr val="000000"/>
                </a:solidFill>
                <a:latin typeface="Arial" panose="020B0604020202020204" pitchFamily="34" charset="0"/>
                <a:cs typeface="Arial" panose="020B0604020202020204" pitchFamily="34" charset="0"/>
              </a:rPr>
            </a:br>
            <a:r>
              <a:rPr lang="de-DE" sz="1200" noProof="0">
                <a:solidFill>
                  <a:srgbClr val="000000"/>
                </a:solidFill>
                <a:latin typeface="Arial" panose="020B0604020202020204" pitchFamily="34" charset="0"/>
                <a:cs typeface="Arial" panose="020B0604020202020204" pitchFamily="34" charset="0"/>
              </a:rPr>
              <a:t>Die in der Präsentation verwendeten Bilder sind urheberrechtlich geschützt und dürfen nicht von dieser getrennt verwendet werden. </a:t>
            </a:r>
          </a:p>
        </p:txBody>
      </p:sp>
      <p:sp>
        <p:nvSpPr>
          <p:cNvPr id="19" name="Textfeld 18">
            <a:extLst>
              <a:ext uri="{FF2B5EF4-FFF2-40B4-BE49-F238E27FC236}">
                <a16:creationId xmlns:a16="http://schemas.microsoft.com/office/drawing/2014/main" id="{7E708271-242C-68EE-090A-D4719A78568E}"/>
              </a:ext>
            </a:extLst>
          </p:cNvPr>
          <p:cNvSpPr txBox="1"/>
          <p:nvPr userDrawn="1"/>
        </p:nvSpPr>
        <p:spPr>
          <a:xfrm>
            <a:off x="7391400" y="3656009"/>
            <a:ext cx="3492500" cy="369332"/>
          </a:xfrm>
          <a:prstGeom prst="rect">
            <a:avLst/>
          </a:prstGeom>
          <a:noFill/>
        </p:spPr>
        <p:txBody>
          <a:bodyPr wrap="square" lIns="0" tIns="0" rIns="0" bIns="0" rtlCol="0">
            <a:spAutoFit/>
          </a:bodyPr>
          <a:lstStyle/>
          <a:p>
            <a:r>
              <a:rPr lang="de-DE" sz="1200" noProof="0">
                <a:solidFill>
                  <a:srgbClr val="000000"/>
                </a:solidFill>
                <a:latin typeface="Arial" panose="020B0604020202020204" pitchFamily="34" charset="0"/>
                <a:cs typeface="Arial" panose="020B0604020202020204" pitchFamily="34" charset="0"/>
              </a:rPr>
              <a:t>Entwicklung der Materialien gefördert </a:t>
            </a:r>
            <a:br>
              <a:rPr lang="de-DE" sz="1200" noProof="0">
                <a:solidFill>
                  <a:srgbClr val="000000"/>
                </a:solidFill>
                <a:latin typeface="Arial" panose="020B0604020202020204" pitchFamily="34" charset="0"/>
                <a:cs typeface="Arial" panose="020B0604020202020204" pitchFamily="34" charset="0"/>
              </a:rPr>
            </a:br>
            <a:r>
              <a:rPr lang="de-DE" sz="1200" noProof="0">
                <a:solidFill>
                  <a:srgbClr val="000000"/>
                </a:solidFill>
                <a:latin typeface="Arial" panose="020B0604020202020204" pitchFamily="34" charset="0"/>
                <a:cs typeface="Arial" panose="020B0604020202020204" pitchFamily="34" charset="0"/>
              </a:rPr>
              <a:t>durch die Bayerische Staatskanzlei</a:t>
            </a:r>
          </a:p>
        </p:txBody>
      </p:sp>
      <p:sp>
        <p:nvSpPr>
          <p:cNvPr id="20" name="Textfeld 19">
            <a:extLst>
              <a:ext uri="{FF2B5EF4-FFF2-40B4-BE49-F238E27FC236}">
                <a16:creationId xmlns:a16="http://schemas.microsoft.com/office/drawing/2014/main" id="{39006F24-53C3-036E-88B5-7CFF324964F6}"/>
              </a:ext>
            </a:extLst>
          </p:cNvPr>
          <p:cNvSpPr txBox="1"/>
          <p:nvPr userDrawn="1"/>
        </p:nvSpPr>
        <p:spPr>
          <a:xfrm>
            <a:off x="6275388" y="4239564"/>
            <a:ext cx="4608512" cy="553998"/>
          </a:xfrm>
          <a:prstGeom prst="rect">
            <a:avLst/>
          </a:prstGeom>
          <a:noFill/>
        </p:spPr>
        <p:txBody>
          <a:bodyPr wrap="square" lIns="0" tIns="0" rIns="0" bIns="0" rtlCol="0">
            <a:spAutoFit/>
          </a:bodyPr>
          <a:lstStyle/>
          <a:p>
            <a:pPr>
              <a:spcBef>
                <a:spcPts val="700"/>
              </a:spcBef>
            </a:pPr>
            <a:r>
              <a:rPr lang="de-DE" sz="1200" noProof="0">
                <a:solidFill>
                  <a:srgbClr val="000000"/>
                </a:solidFill>
                <a:effectLst/>
                <a:latin typeface="Arial" panose="020B0604020202020204" pitchFamily="34" charset="0"/>
                <a:cs typeface="Arial" panose="020B0604020202020204" pitchFamily="34" charset="0"/>
              </a:rPr>
              <a:t>Es wird darauf hingewiesen, dass alle Angaben trotz sorgfältiger Bearbeitung ohne Gewähr erfolgen und eine Haftung der Herausgeberin und der Autor:innen ausgeschlossen ist.</a:t>
            </a:r>
            <a:endParaRPr lang="de-DE" sz="1200" noProof="0">
              <a:solidFill>
                <a:srgbClr val="000000"/>
              </a:solidFill>
              <a:latin typeface="Arial" panose="020B0604020202020204" pitchFamily="34" charset="0"/>
              <a:cs typeface="Arial" panose="020B0604020202020204" pitchFamily="34" charset="0"/>
            </a:endParaRPr>
          </a:p>
        </p:txBody>
      </p:sp>
      <p:sp>
        <p:nvSpPr>
          <p:cNvPr id="21" name="Textfeld 20">
            <a:extLst>
              <a:ext uri="{FF2B5EF4-FFF2-40B4-BE49-F238E27FC236}">
                <a16:creationId xmlns:a16="http://schemas.microsoft.com/office/drawing/2014/main" id="{1452F473-28C8-D38D-5A8A-2C34F7B76631}"/>
              </a:ext>
            </a:extLst>
          </p:cNvPr>
          <p:cNvSpPr txBox="1"/>
          <p:nvPr userDrawn="1"/>
        </p:nvSpPr>
        <p:spPr>
          <a:xfrm>
            <a:off x="1265217" y="2194690"/>
            <a:ext cx="4645025" cy="3318857"/>
          </a:xfrm>
          <a:prstGeom prst="rect">
            <a:avLst/>
          </a:prstGeom>
          <a:noFill/>
        </p:spPr>
        <p:txBody>
          <a:bodyPr wrap="square" lIns="0" tIns="0" rIns="0" bIns="0" rtlCol="0">
            <a:spAutoFit/>
          </a:bodyPr>
          <a:lstStyle/>
          <a:p>
            <a:pPr>
              <a:spcBef>
                <a:spcPts val="700"/>
              </a:spcBef>
            </a:pPr>
            <a:r>
              <a:rPr lang="de-DE" sz="1200" b="1" noProof="0">
                <a:solidFill>
                  <a:schemeClr val="tx2"/>
                </a:solidFill>
                <a:effectLst/>
                <a:latin typeface="Arial" panose="020B0604020202020204" pitchFamily="34" charset="0"/>
                <a:cs typeface="Arial" panose="020B0604020202020204" pitchFamily="34" charset="0"/>
              </a:rPr>
              <a:t>Unterrichtsmaterialien: </a:t>
            </a:r>
            <a:r>
              <a:rPr lang="de-DE" sz="1200" b="1" noProof="0">
                <a:solidFill>
                  <a:schemeClr val="tx2"/>
                </a:solidFill>
                <a:latin typeface="Arial" panose="020B0604020202020204" pitchFamily="34" charset="0"/>
                <a:cs typeface="Arial" panose="020B0604020202020204" pitchFamily="34" charset="0"/>
              </a:rPr>
              <a:t/>
            </a:r>
            <a:br>
              <a:rPr lang="de-DE" sz="1200" b="1" noProof="0">
                <a:solidFill>
                  <a:schemeClr val="tx2"/>
                </a:solidFill>
                <a:latin typeface="Arial" panose="020B0604020202020204" pitchFamily="34" charset="0"/>
                <a:cs typeface="Arial" panose="020B0604020202020204" pitchFamily="34" charset="0"/>
              </a:rPr>
            </a:br>
            <a:r>
              <a:rPr lang="de-DE" sz="1200" b="1" noProof="0">
                <a:solidFill>
                  <a:srgbClr val="000000"/>
                </a:solidFill>
                <a:latin typeface="Arial" panose="020B0604020202020204" pitchFamily="34" charset="0"/>
                <a:cs typeface="Arial" panose="020B0604020202020204" pitchFamily="34" charset="0"/>
              </a:rPr>
              <a:t>Konzeption: </a:t>
            </a:r>
            <a:r>
              <a:rPr lang="de-DE" sz="1200" noProof="0">
                <a:solidFill>
                  <a:srgbClr val="000000"/>
                </a:solidFill>
                <a:latin typeface="Arial" panose="020B0604020202020204" pitchFamily="34" charset="0"/>
                <a:cs typeface="Arial" panose="020B0604020202020204" pitchFamily="34" charset="0"/>
              </a:rPr>
              <a:t>Stiftung Medienpädagogik Bayern und Helliwood media &amp; education</a:t>
            </a:r>
            <a:r>
              <a:rPr lang="de-DE" sz="1200" noProof="0">
                <a:solidFill>
                  <a:srgbClr val="000000"/>
                </a:solidFill>
                <a:effectLst/>
                <a:latin typeface="Arial" panose="020B0604020202020204" pitchFamily="34" charset="0"/>
                <a:cs typeface="Arial" panose="020B0604020202020204" pitchFamily="34" charset="0"/>
              </a:rPr>
              <a:t/>
            </a:r>
            <a:br>
              <a:rPr lang="de-DE" sz="1200" noProof="0">
                <a:solidFill>
                  <a:srgbClr val="000000"/>
                </a:solidFill>
                <a:effectLst/>
                <a:latin typeface="Arial" panose="020B0604020202020204" pitchFamily="34" charset="0"/>
                <a:cs typeface="Arial" panose="020B0604020202020204" pitchFamily="34" charset="0"/>
              </a:rPr>
            </a:br>
            <a:r>
              <a:rPr lang="de-DE" sz="1200" b="1" noProof="0">
                <a:solidFill>
                  <a:srgbClr val="000000"/>
                </a:solidFill>
                <a:effectLst/>
                <a:latin typeface="Arial" panose="020B0604020202020204" pitchFamily="34" charset="0"/>
                <a:cs typeface="Arial" panose="020B0604020202020204" pitchFamily="34" charset="0"/>
              </a:rPr>
              <a:t>Redaktion: </a:t>
            </a:r>
            <a:r>
              <a:rPr lang="de-DE" sz="1200" noProof="0">
                <a:solidFill>
                  <a:srgbClr val="000000"/>
                </a:solidFill>
                <a:latin typeface="Arial" panose="020B0604020202020204" pitchFamily="34" charset="0"/>
                <a:cs typeface="Arial" panose="020B0604020202020204" pitchFamily="34" charset="0"/>
              </a:rPr>
              <a:t>Maria Berg, Lina Renken, Katharina Schulz</a:t>
            </a:r>
            <a:br>
              <a:rPr lang="de-DE" sz="1200" noProof="0">
                <a:solidFill>
                  <a:srgbClr val="000000"/>
                </a:solidFill>
                <a:latin typeface="Arial" panose="020B0604020202020204" pitchFamily="34" charset="0"/>
                <a:cs typeface="Arial" panose="020B0604020202020204" pitchFamily="34" charset="0"/>
              </a:rPr>
            </a:br>
            <a:r>
              <a:rPr lang="de-DE" sz="1200" b="1" noProof="0">
                <a:solidFill>
                  <a:srgbClr val="000000"/>
                </a:solidFill>
                <a:latin typeface="Arial" panose="020B0604020202020204" pitchFamily="34" charset="0"/>
                <a:cs typeface="Arial" panose="020B0604020202020204" pitchFamily="34" charset="0"/>
              </a:rPr>
              <a:t>Mitarbeit: </a:t>
            </a:r>
            <a:r>
              <a:rPr lang="de-DE" sz="1200" noProof="0">
                <a:solidFill>
                  <a:srgbClr val="000000"/>
                </a:solidFill>
                <a:latin typeface="Arial" panose="020B0604020202020204" pitchFamily="34" charset="0"/>
                <a:cs typeface="Arial" panose="020B0604020202020204" pitchFamily="34" charset="0"/>
              </a:rPr>
              <a:t>Bettina Ebenbeck, Lisa Leupolz, Jutta Schirmacher </a:t>
            </a:r>
            <a:endParaRPr lang="de-DE" sz="1200" noProof="0"/>
          </a:p>
          <a:p>
            <a:endParaRPr lang="de-DE" sz="1200" b="1" noProof="0">
              <a:solidFill>
                <a:srgbClr val="000000"/>
              </a:solidFill>
              <a:effectLst/>
              <a:latin typeface="Arial" panose="020B0604020202020204" pitchFamily="34" charset="0"/>
              <a:cs typeface="Arial" panose="020B0604020202020204" pitchFamily="34" charset="0"/>
            </a:endParaRPr>
          </a:p>
          <a:p>
            <a:r>
              <a:rPr lang="de-DE" sz="1200" b="1" noProof="0">
                <a:solidFill>
                  <a:srgbClr val="000000"/>
                </a:solidFill>
                <a:latin typeface="Arial" panose="020B0604020202020204" pitchFamily="34" charset="0"/>
                <a:cs typeface="Arial" panose="020B0604020202020204" pitchFamily="34" charset="0"/>
              </a:rPr>
              <a:t>Lehrplanbezug</a:t>
            </a:r>
            <a:r>
              <a:rPr lang="de-DE" sz="1200" b="1" noProof="0">
                <a:solidFill>
                  <a:srgbClr val="000000"/>
                </a:solidFill>
                <a:effectLst/>
                <a:latin typeface="Arial" panose="020B0604020202020204" pitchFamily="34" charset="0"/>
                <a:cs typeface="Arial" panose="020B0604020202020204" pitchFamily="34" charset="0"/>
              </a:rPr>
              <a:t>: </a:t>
            </a:r>
            <a:r>
              <a:rPr lang="de-DE" sz="1200" noProof="0">
                <a:solidFill>
                  <a:srgbClr val="000000"/>
                </a:solidFill>
                <a:effectLst/>
                <a:latin typeface="Arial" panose="020B0604020202020204" pitchFamily="34" charset="0"/>
                <a:cs typeface="Arial" panose="020B0604020202020204" pitchFamily="34" charset="0"/>
              </a:rPr>
              <a:t>Staatsinstitut für Schulqualität und Bildungsforschung (ISB)</a:t>
            </a:r>
            <a:br>
              <a:rPr lang="de-DE" sz="1200" noProof="0">
                <a:solidFill>
                  <a:srgbClr val="000000"/>
                </a:solidFill>
                <a:effectLst/>
                <a:latin typeface="Arial" panose="020B0604020202020204" pitchFamily="34" charset="0"/>
                <a:cs typeface="Arial" panose="020B0604020202020204" pitchFamily="34" charset="0"/>
              </a:rPr>
            </a:br>
            <a:r>
              <a:rPr lang="de-DE" sz="1200" b="1" noProof="0">
                <a:solidFill>
                  <a:srgbClr val="000000"/>
                </a:solidFill>
                <a:effectLst/>
                <a:latin typeface="Arial" panose="020B0604020202020204" pitchFamily="34" charset="0"/>
                <a:cs typeface="Arial" panose="020B0604020202020204" pitchFamily="34" charset="0"/>
              </a:rPr>
              <a:t>Satz/Layout: </a:t>
            </a:r>
            <a:r>
              <a:rPr lang="de-DE" sz="1200" noProof="0">
                <a:solidFill>
                  <a:srgbClr val="000000"/>
                </a:solidFill>
                <a:effectLst/>
                <a:latin typeface="Arial" panose="020B0604020202020204" pitchFamily="34" charset="0"/>
                <a:cs typeface="Arial" panose="020B0604020202020204" pitchFamily="34" charset="0"/>
              </a:rPr>
              <a:t>Erdt ArtWorks GmbH</a:t>
            </a:r>
          </a:p>
          <a:p>
            <a:r>
              <a:rPr lang="de-DE" sz="1200" b="1" noProof="0">
                <a:solidFill>
                  <a:srgbClr val="000000"/>
                </a:solidFill>
                <a:latin typeface="Arial" panose="020B0604020202020204" pitchFamily="34" charset="0"/>
                <a:cs typeface="Arial" panose="020B0604020202020204" pitchFamily="34" charset="0"/>
              </a:rPr>
              <a:t>Illustration: </a:t>
            </a:r>
            <a:r>
              <a:rPr lang="de-DE" sz="1200" noProof="0">
                <a:solidFill>
                  <a:srgbClr val="000000"/>
                </a:solidFill>
                <a:latin typeface="Arial" panose="020B0604020202020204" pitchFamily="34" charset="0"/>
                <a:cs typeface="Arial" panose="020B0604020202020204" pitchFamily="34" charset="0"/>
              </a:rPr>
              <a:t>KIDS interactive GmbH</a:t>
            </a:r>
          </a:p>
          <a:p>
            <a:endParaRPr lang="de-DE" sz="1200" noProof="0">
              <a:solidFill>
                <a:srgbClr val="000000"/>
              </a:solidFill>
              <a:effectLst/>
              <a:latin typeface="Arial" panose="020B0604020202020204" pitchFamily="34" charset="0"/>
              <a:cs typeface="Arial" panose="020B0604020202020204" pitchFamily="34" charset="0"/>
            </a:endParaRPr>
          </a:p>
          <a:p>
            <a:pPr>
              <a:spcBef>
                <a:spcPts val="700"/>
              </a:spcBef>
            </a:pPr>
            <a:r>
              <a:rPr lang="de-DE" sz="1200" b="1" noProof="0">
                <a:solidFill>
                  <a:schemeClr val="tx2"/>
                </a:solidFill>
                <a:latin typeface="Arial" panose="020B0604020202020204" pitchFamily="34" charset="0"/>
                <a:cs typeface="Arial" panose="020B0604020202020204" pitchFamily="34" charset="0"/>
              </a:rPr>
              <a:t>Film-Clip: </a:t>
            </a:r>
            <a:r>
              <a:rPr lang="de-DE" sz="1200" b="1" noProof="0">
                <a:solidFill>
                  <a:schemeClr val="accent1"/>
                </a:solidFill>
                <a:latin typeface="Arial" panose="020B0604020202020204" pitchFamily="34" charset="0"/>
                <a:cs typeface="Arial" panose="020B0604020202020204" pitchFamily="34" charset="0"/>
              </a:rPr>
              <a:t>Sturm im Wald</a:t>
            </a:r>
          </a:p>
          <a:p>
            <a:r>
              <a:rPr lang="de-DE" sz="1200" b="1" noProof="0">
                <a:solidFill>
                  <a:srgbClr val="000000"/>
                </a:solidFill>
                <a:latin typeface="Arial" panose="020B0604020202020204" pitchFamily="34" charset="0"/>
                <a:cs typeface="Arial" panose="020B0604020202020204" pitchFamily="34" charset="0"/>
              </a:rPr>
              <a:t>Konzeption: </a:t>
            </a:r>
            <a:r>
              <a:rPr lang="de-DE" sz="1200" noProof="0">
                <a:solidFill>
                  <a:srgbClr val="000000"/>
                </a:solidFill>
                <a:latin typeface="Arial" panose="020B0604020202020204" pitchFamily="34" charset="0"/>
                <a:cs typeface="Arial" panose="020B0604020202020204" pitchFamily="34" charset="0"/>
              </a:rPr>
              <a:t>Stiftung Medienpädagogik Bayern und </a:t>
            </a:r>
            <a:br>
              <a:rPr lang="de-DE" sz="1200" noProof="0">
                <a:solidFill>
                  <a:srgbClr val="000000"/>
                </a:solidFill>
                <a:latin typeface="Arial" panose="020B0604020202020204" pitchFamily="34" charset="0"/>
                <a:cs typeface="Arial" panose="020B0604020202020204" pitchFamily="34" charset="0"/>
              </a:rPr>
            </a:br>
            <a:r>
              <a:rPr lang="de-DE" sz="1200" noProof="0">
                <a:solidFill>
                  <a:srgbClr val="000000"/>
                </a:solidFill>
                <a:latin typeface="Arial" panose="020B0604020202020204" pitchFamily="34" charset="0"/>
                <a:cs typeface="Arial" panose="020B0604020202020204" pitchFamily="34" charset="0"/>
              </a:rPr>
              <a:t>Helliwood media &amp; education</a:t>
            </a:r>
            <a:br>
              <a:rPr lang="de-DE" sz="1200" noProof="0">
                <a:solidFill>
                  <a:srgbClr val="000000"/>
                </a:solidFill>
                <a:latin typeface="Arial" panose="020B0604020202020204" pitchFamily="34" charset="0"/>
                <a:cs typeface="Arial" panose="020B0604020202020204" pitchFamily="34" charset="0"/>
              </a:rPr>
            </a:br>
            <a:r>
              <a:rPr lang="de-DE" sz="1200" b="1" noProof="0">
                <a:solidFill>
                  <a:srgbClr val="000000"/>
                </a:solidFill>
                <a:latin typeface="Arial" panose="020B0604020202020204" pitchFamily="34" charset="0"/>
                <a:cs typeface="Arial" panose="020B0604020202020204" pitchFamily="34" charset="0"/>
              </a:rPr>
              <a:t>Redaktion: </a:t>
            </a:r>
            <a:r>
              <a:rPr lang="de-DE" sz="1200" noProof="0">
                <a:solidFill>
                  <a:srgbClr val="000000"/>
                </a:solidFill>
                <a:latin typeface="Arial" panose="020B0604020202020204" pitchFamily="34" charset="0"/>
                <a:cs typeface="Arial" panose="020B0604020202020204" pitchFamily="34" charset="0"/>
              </a:rPr>
              <a:t>Stiftung Medienpädagogik Bayern</a:t>
            </a:r>
            <a:br>
              <a:rPr lang="de-DE" sz="1200" noProof="0">
                <a:solidFill>
                  <a:srgbClr val="000000"/>
                </a:solidFill>
                <a:latin typeface="Arial" panose="020B0604020202020204" pitchFamily="34" charset="0"/>
                <a:cs typeface="Arial" panose="020B0604020202020204" pitchFamily="34" charset="0"/>
              </a:rPr>
            </a:br>
            <a:r>
              <a:rPr lang="de-DE" sz="1200" b="1" noProof="0">
                <a:solidFill>
                  <a:srgbClr val="000000"/>
                </a:solidFill>
                <a:latin typeface="Arial" panose="020B0604020202020204" pitchFamily="34" charset="0"/>
                <a:cs typeface="Arial" panose="020B0604020202020204" pitchFamily="34" charset="0"/>
              </a:rPr>
              <a:t>Grafische Gestaltung und Programmierung: </a:t>
            </a:r>
            <a:r>
              <a:rPr lang="de-DE" sz="1200" noProof="0">
                <a:solidFill>
                  <a:srgbClr val="000000"/>
                </a:solidFill>
                <a:latin typeface="Arial" panose="020B0604020202020204" pitchFamily="34" charset="0"/>
                <a:cs typeface="Arial" panose="020B0604020202020204" pitchFamily="34" charset="0"/>
              </a:rPr>
              <a:t>Helliwood media &amp; education</a:t>
            </a:r>
          </a:p>
        </p:txBody>
      </p:sp>
    </p:spTree>
    <p:extLst>
      <p:ext uri="{BB962C8B-B14F-4D97-AF65-F5344CB8AC3E}">
        <p14:creationId xmlns:p14="http://schemas.microsoft.com/office/powerpoint/2010/main" val="356649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p15:clr>
            <a:srgbClr val="FBAE40"/>
          </p15:clr>
        </p15:guide>
        <p15:guide id="9" orient="horz" pos="799">
          <p15:clr>
            <a:srgbClr val="FBAE40"/>
          </p15:clr>
        </p15:guide>
        <p15:guide id="10" pos="3940">
          <p15:clr>
            <a:srgbClr val="FBAE40"/>
          </p15:clr>
        </p15:guide>
        <p15:guide id="11" pos="68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Zeugenaussage Bär">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1943EAE2-ECD4-0A79-5121-867E6DA1D01E}"/>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Zeugenaussage Bär</a:t>
            </a:r>
          </a:p>
        </p:txBody>
      </p:sp>
      <p:graphicFrame>
        <p:nvGraphicFramePr>
          <p:cNvPr id="3" name="Tabelle 4">
            <a:extLst>
              <a:ext uri="{FF2B5EF4-FFF2-40B4-BE49-F238E27FC236}">
                <a16:creationId xmlns:a16="http://schemas.microsoft.com/office/drawing/2014/main" id="{C8929C3B-C37D-BE7D-1C6E-D7C4182CD14F}"/>
              </a:ext>
            </a:extLst>
          </p:cNvPr>
          <p:cNvGraphicFramePr>
            <a:graphicFrameLocks noGrp="1"/>
          </p:cNvGraphicFramePr>
          <p:nvPr userDrawn="1">
            <p:extLst>
              <p:ext uri="{D42A27DB-BD31-4B8C-83A1-F6EECF244321}">
                <p14:modId xmlns:p14="http://schemas.microsoft.com/office/powerpoint/2010/main" val="851453032"/>
              </p:ext>
            </p:extLst>
          </p:nvPr>
        </p:nvGraphicFramePr>
        <p:xfrm>
          <a:off x="371475" y="2709700"/>
          <a:ext cx="11449051" cy="3780000"/>
        </p:xfrm>
        <a:graphic>
          <a:graphicData uri="http://schemas.openxmlformats.org/drawingml/2006/table">
            <a:tbl>
              <a:tblPr firstRow="1" bandRow="1">
                <a:tableStyleId>{5C22544A-7EE6-4342-B048-85BDC9FD1C3A}</a:tableStyleId>
              </a:tblPr>
              <a:tblGrid>
                <a:gridCol w="1524483">
                  <a:extLst>
                    <a:ext uri="{9D8B030D-6E8A-4147-A177-3AD203B41FA5}">
                      <a16:colId xmlns:a16="http://schemas.microsoft.com/office/drawing/2014/main" val="221878754"/>
                    </a:ext>
                  </a:extLst>
                </a:gridCol>
                <a:gridCol w="224935">
                  <a:extLst>
                    <a:ext uri="{9D8B030D-6E8A-4147-A177-3AD203B41FA5}">
                      <a16:colId xmlns:a16="http://schemas.microsoft.com/office/drawing/2014/main" val="2824251599"/>
                    </a:ext>
                  </a:extLst>
                </a:gridCol>
                <a:gridCol w="7912098">
                  <a:extLst>
                    <a:ext uri="{9D8B030D-6E8A-4147-A177-3AD203B41FA5}">
                      <a16:colId xmlns:a16="http://schemas.microsoft.com/office/drawing/2014/main" val="3871054364"/>
                    </a:ext>
                  </a:extLst>
                </a:gridCol>
                <a:gridCol w="224935">
                  <a:extLst>
                    <a:ext uri="{9D8B030D-6E8A-4147-A177-3AD203B41FA5}">
                      <a16:colId xmlns:a16="http://schemas.microsoft.com/office/drawing/2014/main" val="1210325081"/>
                    </a:ext>
                  </a:extLst>
                </a:gridCol>
                <a:gridCol w="1562600">
                  <a:extLst>
                    <a:ext uri="{9D8B030D-6E8A-4147-A177-3AD203B41FA5}">
                      <a16:colId xmlns:a16="http://schemas.microsoft.com/office/drawing/2014/main" val="3742418374"/>
                    </a:ext>
                  </a:extLst>
                </a:gridCol>
              </a:tblGrid>
              <a:tr h="756000">
                <a:tc>
                  <a:txBody>
                    <a:bodyPr/>
                    <a:lstStyle/>
                    <a:p>
                      <a:pPr>
                        <a:lnSpc>
                          <a:spcPct val="110000"/>
                        </a:lnSpc>
                      </a:pPr>
                      <a:r>
                        <a:rPr lang="en-US" sz="1900" b="1" dirty="0">
                          <a:solidFill>
                            <a:schemeClr val="tx2"/>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de-DE" sz="1900" b="0" noProof="0" dirty="0">
                          <a:solidFill>
                            <a:schemeClr val="tx1"/>
                          </a:solidFill>
                          <a:latin typeface="Arial" panose="020B0604020202020204" pitchFamily="34" charset="0"/>
                          <a:cs typeface="Arial" panose="020B0604020202020204" pitchFamily="34" charset="0"/>
                        </a:rPr>
                        <a:t>Das Wildschwein hat gesagt, dass der Hase verschwunden sei. </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Es ist so viel Wasser in das Mauseloch gelaufen,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dass die Maus ertrunken ist.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Die Eule hat die ganze Zeit laut „Gefahr“ geschrien.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23489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Es war keine einzige Ameise mehr zu sehen.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Die haben sich sicher tief in ihrem Bau versteckt.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Die Schnecke hat sich in ihr Haus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zurückgezogen und um Hilfe gerufen.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8378971"/>
                  </a:ext>
                </a:extLst>
              </a:tr>
            </a:tbl>
          </a:graphicData>
        </a:graphic>
      </p:graphicFrame>
      <p:grpSp>
        <p:nvGrpSpPr>
          <p:cNvPr id="5" name="Gruppieren 4">
            <a:extLst>
              <a:ext uri="{FF2B5EF4-FFF2-40B4-BE49-F238E27FC236}">
                <a16:creationId xmlns:a16="http://schemas.microsoft.com/office/drawing/2014/main" id="{68B62B6A-EF02-9C51-CC45-1BBEB6509073}"/>
              </a:ext>
            </a:extLst>
          </p:cNvPr>
          <p:cNvGrpSpPr/>
          <p:nvPr userDrawn="1"/>
        </p:nvGrpSpPr>
        <p:grpSpPr>
          <a:xfrm>
            <a:off x="8105917" y="764467"/>
            <a:ext cx="1080000" cy="1138748"/>
            <a:chOff x="7877317" y="764467"/>
            <a:chExt cx="1080000" cy="1138748"/>
          </a:xfrm>
        </p:grpSpPr>
        <p:sp>
          <p:nvSpPr>
            <p:cNvPr id="6" name="Oval 5">
              <a:extLst>
                <a:ext uri="{FF2B5EF4-FFF2-40B4-BE49-F238E27FC236}">
                  <a16:creationId xmlns:a16="http://schemas.microsoft.com/office/drawing/2014/main" id="{E70E9EBA-A908-7ABD-520F-F859EBD67F79}"/>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a:extLst>
                <a:ext uri="{FF2B5EF4-FFF2-40B4-BE49-F238E27FC236}">
                  <a16:creationId xmlns:a16="http://schemas.microsoft.com/office/drawing/2014/main" id="{73A36A3E-E132-3E9B-5E11-1BB8A9368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2149" y="764467"/>
              <a:ext cx="890337" cy="1054901"/>
            </a:xfrm>
            <a:prstGeom prst="rect">
              <a:avLst/>
            </a:prstGeom>
          </p:spPr>
        </p:pic>
      </p:grpSp>
      <p:sp>
        <p:nvSpPr>
          <p:cNvPr id="47" name="Rechteck 46">
            <a:extLst>
              <a:ext uri="{FF2B5EF4-FFF2-40B4-BE49-F238E27FC236}">
                <a16:creationId xmlns:a16="http://schemas.microsoft.com/office/drawing/2014/main" id="{171C0BD7-87F9-1ED9-F12F-0614C8DD147D}"/>
              </a:ext>
            </a:extLst>
          </p:cNvPr>
          <p:cNvSpPr/>
          <p:nvPr userDrawn="1"/>
        </p:nvSpPr>
        <p:spPr>
          <a:xfrm>
            <a:off x="10261287" y="2175716"/>
            <a:ext cx="1559238"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Tree>
    <p:extLst>
      <p:ext uri="{BB962C8B-B14F-4D97-AF65-F5344CB8AC3E}">
        <p14:creationId xmlns:p14="http://schemas.microsoft.com/office/powerpoint/2010/main" val="64368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eugenaussage Biber">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graphicFrame>
        <p:nvGraphicFramePr>
          <p:cNvPr id="4" name="Tabelle 4">
            <a:extLst>
              <a:ext uri="{FF2B5EF4-FFF2-40B4-BE49-F238E27FC236}">
                <a16:creationId xmlns:a16="http://schemas.microsoft.com/office/drawing/2014/main" id="{DC3A6245-F455-D226-69A1-7C9B2E979B70}"/>
              </a:ext>
            </a:extLst>
          </p:cNvPr>
          <p:cNvGraphicFramePr>
            <a:graphicFrameLocks noGrp="1"/>
          </p:cNvGraphicFramePr>
          <p:nvPr userDrawn="1">
            <p:extLst>
              <p:ext uri="{D42A27DB-BD31-4B8C-83A1-F6EECF244321}">
                <p14:modId xmlns:p14="http://schemas.microsoft.com/office/powerpoint/2010/main" val="376889575"/>
              </p:ext>
            </p:extLst>
          </p:nvPr>
        </p:nvGraphicFramePr>
        <p:xfrm>
          <a:off x="371475" y="2709700"/>
          <a:ext cx="11449051" cy="3780000"/>
        </p:xfrm>
        <a:graphic>
          <a:graphicData uri="http://schemas.openxmlformats.org/drawingml/2006/table">
            <a:tbl>
              <a:tblPr firstRow="1" bandRow="1">
                <a:tableStyleId>{5C22544A-7EE6-4342-B048-85BDC9FD1C3A}</a:tableStyleId>
              </a:tblPr>
              <a:tblGrid>
                <a:gridCol w="1524483">
                  <a:extLst>
                    <a:ext uri="{9D8B030D-6E8A-4147-A177-3AD203B41FA5}">
                      <a16:colId xmlns:a16="http://schemas.microsoft.com/office/drawing/2014/main" val="221878754"/>
                    </a:ext>
                  </a:extLst>
                </a:gridCol>
                <a:gridCol w="224935">
                  <a:extLst>
                    <a:ext uri="{9D8B030D-6E8A-4147-A177-3AD203B41FA5}">
                      <a16:colId xmlns:a16="http://schemas.microsoft.com/office/drawing/2014/main" val="2824251599"/>
                    </a:ext>
                  </a:extLst>
                </a:gridCol>
                <a:gridCol w="7912098">
                  <a:extLst>
                    <a:ext uri="{9D8B030D-6E8A-4147-A177-3AD203B41FA5}">
                      <a16:colId xmlns:a16="http://schemas.microsoft.com/office/drawing/2014/main" val="3871054364"/>
                    </a:ext>
                  </a:extLst>
                </a:gridCol>
                <a:gridCol w="224935">
                  <a:extLst>
                    <a:ext uri="{9D8B030D-6E8A-4147-A177-3AD203B41FA5}">
                      <a16:colId xmlns:a16="http://schemas.microsoft.com/office/drawing/2014/main" val="1210325081"/>
                    </a:ext>
                  </a:extLst>
                </a:gridCol>
                <a:gridCol w="1562600">
                  <a:extLst>
                    <a:ext uri="{9D8B030D-6E8A-4147-A177-3AD203B41FA5}">
                      <a16:colId xmlns:a16="http://schemas.microsoft.com/office/drawing/2014/main" val="3742418374"/>
                    </a:ext>
                  </a:extLst>
                </a:gridCol>
              </a:tblGrid>
              <a:tr h="756000">
                <a:tc>
                  <a:txBody>
                    <a:bodyPr/>
                    <a:lstStyle/>
                    <a:p>
                      <a:pPr>
                        <a:lnSpc>
                          <a:spcPct val="110000"/>
                        </a:lnSpc>
                      </a:pPr>
                      <a:r>
                        <a:rPr lang="en-US" sz="1900" b="1" dirty="0">
                          <a:solidFill>
                            <a:srgbClr val="26ABB4"/>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de-DE" sz="1900" b="0" noProof="0" dirty="0">
                          <a:solidFill>
                            <a:schemeClr val="tx1"/>
                          </a:solidFill>
                          <a:latin typeface="Arial" panose="020B0604020202020204" pitchFamily="34" charset="0"/>
                          <a:cs typeface="Arial" panose="020B0604020202020204" pitchFamily="34" charset="0"/>
                        </a:rPr>
                        <a:t>Das Schlimmste ist, dass wir keinen Schutz mehr </a:t>
                      </a:r>
                      <a:br>
                        <a:rPr lang="de-DE" sz="1900" b="0" noProof="0" dirty="0">
                          <a:solidFill>
                            <a:schemeClr val="tx1"/>
                          </a:solidFill>
                          <a:latin typeface="Arial" panose="020B0604020202020204" pitchFamily="34" charset="0"/>
                          <a:cs typeface="Arial" panose="020B0604020202020204" pitchFamily="34" charset="0"/>
                        </a:rPr>
                      </a:br>
                      <a:r>
                        <a:rPr lang="de-DE" sz="1900" b="0" noProof="0" dirty="0">
                          <a:solidFill>
                            <a:schemeClr val="tx1"/>
                          </a:solidFill>
                          <a:latin typeface="Arial" panose="020B0604020202020204" pitchFamily="34" charset="0"/>
                          <a:cs typeface="Arial" panose="020B0604020202020204" pitchFamily="34" charset="0"/>
                        </a:rPr>
                        <a:t>vor der Sonne haben, weil alle Bäume umgestürzt sind. </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Das Wildschwein hatte großes Glück. Es wurde nur knapp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von einem herunterfallenden Ast verfehlt.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Das Mauseloch ist voller Wasser gelaufen.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Die Maus kommt nicht mehr in ihre Höhle.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23489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rgbClr val="26ABB4"/>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Der Frosch hat sich total über das Wetter gefreut.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Alle Pfützen sind voller Wasser.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rgbClr val="26ABB4"/>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Ein umgestürzter Baum hat den Bach gestaut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und das Wasser kann nicht mehr in den Wald.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8378971"/>
                  </a:ext>
                </a:extLst>
              </a:tr>
            </a:tbl>
          </a:graphicData>
        </a:graphic>
      </p:graphicFrame>
      <p:sp>
        <p:nvSpPr>
          <p:cNvPr id="8" name="Rechteck 7">
            <a:extLst>
              <a:ext uri="{FF2B5EF4-FFF2-40B4-BE49-F238E27FC236}">
                <a16:creationId xmlns:a16="http://schemas.microsoft.com/office/drawing/2014/main" id="{1F827705-BF7C-6DBE-873B-94067DE55D82}"/>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Zeugenaussage Biber</a:t>
            </a:r>
          </a:p>
        </p:txBody>
      </p:sp>
      <p:grpSp>
        <p:nvGrpSpPr>
          <p:cNvPr id="10" name="Gruppieren 9">
            <a:extLst>
              <a:ext uri="{FF2B5EF4-FFF2-40B4-BE49-F238E27FC236}">
                <a16:creationId xmlns:a16="http://schemas.microsoft.com/office/drawing/2014/main" id="{1E1B830B-49A3-4B6C-F012-804845353B1D}"/>
              </a:ext>
            </a:extLst>
          </p:cNvPr>
          <p:cNvGrpSpPr/>
          <p:nvPr userDrawn="1"/>
        </p:nvGrpSpPr>
        <p:grpSpPr>
          <a:xfrm>
            <a:off x="8105917" y="1127839"/>
            <a:ext cx="1080000" cy="775376"/>
            <a:chOff x="7877317" y="1127839"/>
            <a:chExt cx="1080000" cy="775376"/>
          </a:xfrm>
        </p:grpSpPr>
        <p:sp>
          <p:nvSpPr>
            <p:cNvPr id="12" name="Oval 11">
              <a:extLst>
                <a:ext uri="{FF2B5EF4-FFF2-40B4-BE49-F238E27FC236}">
                  <a16:creationId xmlns:a16="http://schemas.microsoft.com/office/drawing/2014/main" id="{5E144B44-0F36-8199-D215-9B8647EDCEFE}"/>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a:extLst>
                <a:ext uri="{FF2B5EF4-FFF2-40B4-BE49-F238E27FC236}">
                  <a16:creationId xmlns:a16="http://schemas.microsoft.com/office/drawing/2014/main" id="{6703A283-C523-94B3-AFAE-15817A3949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5853" y="1127839"/>
              <a:ext cx="742928" cy="691523"/>
            </a:xfrm>
            <a:prstGeom prst="rect">
              <a:avLst/>
            </a:prstGeom>
          </p:spPr>
        </p:pic>
      </p:grpSp>
      <p:sp>
        <p:nvSpPr>
          <p:cNvPr id="53" name="Rechteck 52">
            <a:extLst>
              <a:ext uri="{FF2B5EF4-FFF2-40B4-BE49-F238E27FC236}">
                <a16:creationId xmlns:a16="http://schemas.microsoft.com/office/drawing/2014/main" id="{A2220C43-261E-2862-97B1-CC78EC30E083}"/>
              </a:ext>
            </a:extLst>
          </p:cNvPr>
          <p:cNvSpPr/>
          <p:nvPr userDrawn="1"/>
        </p:nvSpPr>
        <p:spPr>
          <a:xfrm>
            <a:off x="10261287" y="2175716"/>
            <a:ext cx="1559238"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Tree>
    <p:extLst>
      <p:ext uri="{BB962C8B-B14F-4D97-AF65-F5344CB8AC3E}">
        <p14:creationId xmlns:p14="http://schemas.microsoft.com/office/powerpoint/2010/main" val="1996088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ohne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715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3953">
          <p15:clr>
            <a:srgbClr val="FBAE40"/>
          </p15:clr>
        </p15:guide>
        <p15:guide id="9" orient="horz" pos="86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Zeugenaussage Fuchs">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graphicFrame>
        <p:nvGraphicFramePr>
          <p:cNvPr id="2" name="Tabelle 1">
            <a:extLst>
              <a:ext uri="{FF2B5EF4-FFF2-40B4-BE49-F238E27FC236}">
                <a16:creationId xmlns:a16="http://schemas.microsoft.com/office/drawing/2014/main" id="{A01C14D3-0CE3-8E84-18A0-57216C8E30B7}"/>
              </a:ext>
            </a:extLst>
          </p:cNvPr>
          <p:cNvGraphicFramePr>
            <a:graphicFrameLocks noGrp="1"/>
          </p:cNvGraphicFramePr>
          <p:nvPr userDrawn="1">
            <p:extLst>
              <p:ext uri="{D42A27DB-BD31-4B8C-83A1-F6EECF244321}">
                <p14:modId xmlns:p14="http://schemas.microsoft.com/office/powerpoint/2010/main" val="1084999979"/>
              </p:ext>
            </p:extLst>
          </p:nvPr>
        </p:nvGraphicFramePr>
        <p:xfrm>
          <a:off x="371475" y="2709700"/>
          <a:ext cx="11449051" cy="3780000"/>
        </p:xfrm>
        <a:graphic>
          <a:graphicData uri="http://schemas.openxmlformats.org/drawingml/2006/table">
            <a:tbl>
              <a:tblPr firstRow="1" bandRow="1">
                <a:tableStyleId>{5C22544A-7EE6-4342-B048-85BDC9FD1C3A}</a:tableStyleId>
              </a:tblPr>
              <a:tblGrid>
                <a:gridCol w="1524483">
                  <a:extLst>
                    <a:ext uri="{9D8B030D-6E8A-4147-A177-3AD203B41FA5}">
                      <a16:colId xmlns:a16="http://schemas.microsoft.com/office/drawing/2014/main" val="221878754"/>
                    </a:ext>
                  </a:extLst>
                </a:gridCol>
                <a:gridCol w="224935">
                  <a:extLst>
                    <a:ext uri="{9D8B030D-6E8A-4147-A177-3AD203B41FA5}">
                      <a16:colId xmlns:a16="http://schemas.microsoft.com/office/drawing/2014/main" val="2824251599"/>
                    </a:ext>
                  </a:extLst>
                </a:gridCol>
                <a:gridCol w="7912098">
                  <a:extLst>
                    <a:ext uri="{9D8B030D-6E8A-4147-A177-3AD203B41FA5}">
                      <a16:colId xmlns:a16="http://schemas.microsoft.com/office/drawing/2014/main" val="3871054364"/>
                    </a:ext>
                  </a:extLst>
                </a:gridCol>
                <a:gridCol w="224935">
                  <a:extLst>
                    <a:ext uri="{9D8B030D-6E8A-4147-A177-3AD203B41FA5}">
                      <a16:colId xmlns:a16="http://schemas.microsoft.com/office/drawing/2014/main" val="1210325081"/>
                    </a:ext>
                  </a:extLst>
                </a:gridCol>
                <a:gridCol w="1562600">
                  <a:extLst>
                    <a:ext uri="{9D8B030D-6E8A-4147-A177-3AD203B41FA5}">
                      <a16:colId xmlns:a16="http://schemas.microsoft.com/office/drawing/2014/main" val="3742418374"/>
                    </a:ext>
                  </a:extLst>
                </a:gridCol>
              </a:tblGrid>
              <a:tr h="756000">
                <a:tc>
                  <a:txBody>
                    <a:bodyPr/>
                    <a:lstStyle/>
                    <a:p>
                      <a:pPr>
                        <a:lnSpc>
                          <a:spcPct val="110000"/>
                        </a:lnSpc>
                      </a:pPr>
                      <a:r>
                        <a:rPr lang="en-US" sz="1900" b="1" dirty="0">
                          <a:solidFill>
                            <a:schemeClr val="tx2"/>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de-DE" sz="1900" b="0" noProof="0" dirty="0">
                          <a:solidFill>
                            <a:schemeClr val="tx1"/>
                          </a:solidFill>
                          <a:latin typeface="Arial" panose="020B0604020202020204" pitchFamily="34" charset="0"/>
                          <a:cs typeface="Arial" panose="020B0604020202020204" pitchFamily="34" charset="0"/>
                        </a:rPr>
                        <a:t>Der Bär hat gesagt, dass der Sturm auch </a:t>
                      </a:r>
                      <a:br>
                        <a:rPr lang="de-DE" sz="1900" b="0" noProof="0" dirty="0">
                          <a:solidFill>
                            <a:schemeClr val="tx1"/>
                          </a:solidFill>
                          <a:latin typeface="Arial" panose="020B0604020202020204" pitchFamily="34" charset="0"/>
                          <a:cs typeface="Arial" panose="020B0604020202020204" pitchFamily="34" charset="0"/>
                        </a:rPr>
                      </a:br>
                      <a:r>
                        <a:rPr lang="de-DE" sz="1900" b="0" noProof="0" dirty="0">
                          <a:solidFill>
                            <a:schemeClr val="tx1"/>
                          </a:solidFill>
                          <a:latin typeface="Arial" panose="020B0604020202020204" pitchFamily="34" charset="0"/>
                          <a:cs typeface="Arial" panose="020B0604020202020204" pitchFamily="34" charset="0"/>
                        </a:rPr>
                        <a:t>im Nachbarwald großen Schaden angerichtet habe.</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Die Ameisen haben schon angefangen aufzuräumen.</a:t>
                      </a:r>
                      <a:r>
                        <a:rPr lang="de-DE" sz="1900" b="0" dirty="0">
                          <a:solidFill>
                            <a:schemeClr val="tx1"/>
                          </a:solidFill>
                          <a:effectLst/>
                          <a:latin typeface="Arial" panose="020B0604020202020204" pitchFamily="34" charset="0"/>
                          <a:cs typeface="Arial" panose="020B0604020202020204" pitchFamily="34" charset="0"/>
                        </a:rPr>
                        <a:t>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Im heruntergefallenen Vogelnest sind alle Eier zerbrochen. </a:t>
                      </a:r>
                    </a:p>
                  </a:txBody>
                  <a:tcPr marL="98752" marR="98752" marT="49376" marB="108000"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105647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Der Dachs musste zum Arzt gehen.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Ihm war ein Stein auf den Fuß gefallen.</a:t>
                      </a:r>
                      <a:r>
                        <a:rPr lang="de-DE" sz="1900" b="0" dirty="0">
                          <a:solidFill>
                            <a:schemeClr val="tx1"/>
                          </a:solidFill>
                          <a:effectLst/>
                          <a:latin typeface="Arial" panose="020B0604020202020204" pitchFamily="34" charset="0"/>
                          <a:cs typeface="Arial" panose="020B0604020202020204" pitchFamily="34" charset="0"/>
                        </a:rPr>
                        <a:t>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Die Igel wurden von einem Baum getroffen.</a:t>
                      </a:r>
                      <a:r>
                        <a:rPr lang="de-DE" sz="1900" b="0" dirty="0">
                          <a:solidFill>
                            <a:schemeClr val="tx1"/>
                          </a:solidFill>
                          <a:effectLst/>
                          <a:latin typeface="Arial" panose="020B0604020202020204" pitchFamily="34" charset="0"/>
                          <a:cs typeface="Arial" panose="020B0604020202020204" pitchFamily="34" charset="0"/>
                        </a:rPr>
                        <a:t>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8378971"/>
                  </a:ext>
                </a:extLst>
              </a:tr>
            </a:tbl>
          </a:graphicData>
        </a:graphic>
      </p:graphicFrame>
      <p:sp>
        <p:nvSpPr>
          <p:cNvPr id="3" name="Rechteck 2">
            <a:extLst>
              <a:ext uri="{FF2B5EF4-FFF2-40B4-BE49-F238E27FC236}">
                <a16:creationId xmlns:a16="http://schemas.microsoft.com/office/drawing/2014/main" id="{D7529D48-3E2D-EF31-D4B4-763F833B54DB}"/>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Zeugenaussage Fuchs</a:t>
            </a:r>
          </a:p>
        </p:txBody>
      </p:sp>
      <p:grpSp>
        <p:nvGrpSpPr>
          <p:cNvPr id="6" name="Gruppieren 5">
            <a:extLst>
              <a:ext uri="{FF2B5EF4-FFF2-40B4-BE49-F238E27FC236}">
                <a16:creationId xmlns:a16="http://schemas.microsoft.com/office/drawing/2014/main" id="{53AD2250-8D8F-38CF-078D-53E0F1315AC1}"/>
              </a:ext>
            </a:extLst>
          </p:cNvPr>
          <p:cNvGrpSpPr/>
          <p:nvPr userDrawn="1"/>
        </p:nvGrpSpPr>
        <p:grpSpPr>
          <a:xfrm>
            <a:off x="8105917" y="764467"/>
            <a:ext cx="1080000" cy="1138748"/>
            <a:chOff x="7877317" y="764467"/>
            <a:chExt cx="1080000" cy="1138748"/>
          </a:xfrm>
        </p:grpSpPr>
        <p:sp>
          <p:nvSpPr>
            <p:cNvPr id="7" name="Oval 6">
              <a:extLst>
                <a:ext uri="{FF2B5EF4-FFF2-40B4-BE49-F238E27FC236}">
                  <a16:creationId xmlns:a16="http://schemas.microsoft.com/office/drawing/2014/main" id="{1FC61343-5A7B-E9E5-7366-55191F9864EE}"/>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a:extLst>
                <a:ext uri="{FF2B5EF4-FFF2-40B4-BE49-F238E27FC236}">
                  <a16:creationId xmlns:a16="http://schemas.microsoft.com/office/drawing/2014/main" id="{BBB482EA-7BDB-1509-2DCF-547C5E0DB4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8811" y="764467"/>
              <a:ext cx="1057011" cy="1054901"/>
            </a:xfrm>
            <a:prstGeom prst="rect">
              <a:avLst/>
            </a:prstGeom>
          </p:spPr>
        </p:pic>
      </p:grpSp>
      <p:sp>
        <p:nvSpPr>
          <p:cNvPr id="52" name="Rechteck 51">
            <a:extLst>
              <a:ext uri="{FF2B5EF4-FFF2-40B4-BE49-F238E27FC236}">
                <a16:creationId xmlns:a16="http://schemas.microsoft.com/office/drawing/2014/main" id="{813CDC5F-0DCB-C346-F257-0A535E65DDC6}"/>
              </a:ext>
            </a:extLst>
          </p:cNvPr>
          <p:cNvSpPr/>
          <p:nvPr userDrawn="1"/>
        </p:nvSpPr>
        <p:spPr>
          <a:xfrm>
            <a:off x="10261287" y="2175716"/>
            <a:ext cx="1559238"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Tree>
    <p:extLst>
      <p:ext uri="{BB962C8B-B14F-4D97-AF65-F5344CB8AC3E}">
        <p14:creationId xmlns:p14="http://schemas.microsoft.com/office/powerpoint/2010/main" val="33741134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eugenaussage Eichhörnchen">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graphicFrame>
        <p:nvGraphicFramePr>
          <p:cNvPr id="4" name="Tabelle 4">
            <a:extLst>
              <a:ext uri="{FF2B5EF4-FFF2-40B4-BE49-F238E27FC236}">
                <a16:creationId xmlns:a16="http://schemas.microsoft.com/office/drawing/2014/main" id="{8207289B-DF26-5757-0864-F9A5DCDE92E4}"/>
              </a:ext>
            </a:extLst>
          </p:cNvPr>
          <p:cNvGraphicFramePr>
            <a:graphicFrameLocks noGrp="1"/>
          </p:cNvGraphicFramePr>
          <p:nvPr userDrawn="1">
            <p:extLst>
              <p:ext uri="{D42A27DB-BD31-4B8C-83A1-F6EECF244321}">
                <p14:modId xmlns:p14="http://schemas.microsoft.com/office/powerpoint/2010/main" val="2767440107"/>
              </p:ext>
            </p:extLst>
          </p:nvPr>
        </p:nvGraphicFramePr>
        <p:xfrm>
          <a:off x="371475" y="2709699"/>
          <a:ext cx="11449051" cy="3780000"/>
        </p:xfrm>
        <a:graphic>
          <a:graphicData uri="http://schemas.openxmlformats.org/drawingml/2006/table">
            <a:tbl>
              <a:tblPr firstRow="1" bandRow="1">
                <a:tableStyleId>{5C22544A-7EE6-4342-B048-85BDC9FD1C3A}</a:tableStyleId>
              </a:tblPr>
              <a:tblGrid>
                <a:gridCol w="1524483">
                  <a:extLst>
                    <a:ext uri="{9D8B030D-6E8A-4147-A177-3AD203B41FA5}">
                      <a16:colId xmlns:a16="http://schemas.microsoft.com/office/drawing/2014/main" val="221878754"/>
                    </a:ext>
                  </a:extLst>
                </a:gridCol>
                <a:gridCol w="224935">
                  <a:extLst>
                    <a:ext uri="{9D8B030D-6E8A-4147-A177-3AD203B41FA5}">
                      <a16:colId xmlns:a16="http://schemas.microsoft.com/office/drawing/2014/main" val="2824251599"/>
                    </a:ext>
                  </a:extLst>
                </a:gridCol>
                <a:gridCol w="7912098">
                  <a:extLst>
                    <a:ext uri="{9D8B030D-6E8A-4147-A177-3AD203B41FA5}">
                      <a16:colId xmlns:a16="http://schemas.microsoft.com/office/drawing/2014/main" val="3871054364"/>
                    </a:ext>
                  </a:extLst>
                </a:gridCol>
                <a:gridCol w="224935">
                  <a:extLst>
                    <a:ext uri="{9D8B030D-6E8A-4147-A177-3AD203B41FA5}">
                      <a16:colId xmlns:a16="http://schemas.microsoft.com/office/drawing/2014/main" val="1210325081"/>
                    </a:ext>
                  </a:extLst>
                </a:gridCol>
                <a:gridCol w="1562600">
                  <a:extLst>
                    <a:ext uri="{9D8B030D-6E8A-4147-A177-3AD203B41FA5}">
                      <a16:colId xmlns:a16="http://schemas.microsoft.com/office/drawing/2014/main" val="3742418374"/>
                    </a:ext>
                  </a:extLst>
                </a:gridCol>
              </a:tblGrid>
              <a:tr h="756000">
                <a:tc>
                  <a:txBody>
                    <a:bodyPr/>
                    <a:lstStyle/>
                    <a:p>
                      <a:pPr>
                        <a:lnSpc>
                          <a:spcPct val="110000"/>
                        </a:lnSpc>
                      </a:pPr>
                      <a:r>
                        <a:rPr lang="en-US" sz="1900" b="1" dirty="0">
                          <a:solidFill>
                            <a:schemeClr val="tx2"/>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900" b="0" dirty="0">
                          <a:solidFill>
                            <a:schemeClr val="tx1"/>
                          </a:solidFill>
                          <a:latin typeface="Arial" panose="020B0604020202020204" pitchFamily="34" charset="0"/>
                          <a:cs typeface="Arial" panose="020B0604020202020204" pitchFamily="34" charset="0"/>
                        </a:rPr>
                        <a:t>Die Rehe konnten sich ins Unterholz retten. </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Die Eule kann nicht mehr richtig fliegen.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Sie ist von einem Ast am Flügel getroffen worden.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Auf dem Waldboden lag ein leeres Vogelnest.</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23489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Der Haselnussstrauch hat den Sturm nicht überlebt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und die Tiere haben nichts zu essen.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Kein Tier konnte schlafen, weil der Sturm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die ganze Nacht getobt hat.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8378971"/>
                  </a:ext>
                </a:extLst>
              </a:tr>
            </a:tbl>
          </a:graphicData>
        </a:graphic>
      </p:graphicFrame>
      <p:sp>
        <p:nvSpPr>
          <p:cNvPr id="5" name="Rechteck 4">
            <a:extLst>
              <a:ext uri="{FF2B5EF4-FFF2-40B4-BE49-F238E27FC236}">
                <a16:creationId xmlns:a16="http://schemas.microsoft.com/office/drawing/2014/main" id="{E4D1E788-B14C-0C30-E79B-EBBF53745591}"/>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Zeugenaussage Eichhörnchen</a:t>
            </a:r>
          </a:p>
        </p:txBody>
      </p:sp>
      <p:grpSp>
        <p:nvGrpSpPr>
          <p:cNvPr id="10" name="Gruppieren 9">
            <a:extLst>
              <a:ext uri="{FF2B5EF4-FFF2-40B4-BE49-F238E27FC236}">
                <a16:creationId xmlns:a16="http://schemas.microsoft.com/office/drawing/2014/main" id="{A0E0E157-0AC4-BB8D-5389-EF4D65653A62}"/>
              </a:ext>
            </a:extLst>
          </p:cNvPr>
          <p:cNvGrpSpPr/>
          <p:nvPr userDrawn="1"/>
        </p:nvGrpSpPr>
        <p:grpSpPr>
          <a:xfrm>
            <a:off x="8061502" y="764467"/>
            <a:ext cx="1124415" cy="1138748"/>
            <a:chOff x="7832902" y="764467"/>
            <a:chExt cx="1124415" cy="1138748"/>
          </a:xfrm>
        </p:grpSpPr>
        <p:sp>
          <p:nvSpPr>
            <p:cNvPr id="12" name="Oval 11">
              <a:extLst>
                <a:ext uri="{FF2B5EF4-FFF2-40B4-BE49-F238E27FC236}">
                  <a16:creationId xmlns:a16="http://schemas.microsoft.com/office/drawing/2014/main" id="{8ACC9413-EC25-9932-5769-480395C4CCE4}"/>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12">
              <a:extLst>
                <a:ext uri="{FF2B5EF4-FFF2-40B4-BE49-F238E27FC236}">
                  <a16:creationId xmlns:a16="http://schemas.microsoft.com/office/drawing/2014/main" id="{1DD93768-7F3D-94D9-F9AE-6E1B342413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2902" y="764467"/>
              <a:ext cx="1029584" cy="1054901"/>
            </a:xfrm>
            <a:prstGeom prst="rect">
              <a:avLst/>
            </a:prstGeom>
          </p:spPr>
        </p:pic>
      </p:grpSp>
      <p:sp>
        <p:nvSpPr>
          <p:cNvPr id="53" name="Rechteck 52">
            <a:extLst>
              <a:ext uri="{FF2B5EF4-FFF2-40B4-BE49-F238E27FC236}">
                <a16:creationId xmlns:a16="http://schemas.microsoft.com/office/drawing/2014/main" id="{AE08431A-0855-C97B-94B8-880A1EEB2923}"/>
              </a:ext>
            </a:extLst>
          </p:cNvPr>
          <p:cNvSpPr/>
          <p:nvPr userDrawn="1"/>
        </p:nvSpPr>
        <p:spPr>
          <a:xfrm>
            <a:off x="10261287" y="2175716"/>
            <a:ext cx="1559238"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Tree>
    <p:extLst>
      <p:ext uri="{BB962C8B-B14F-4D97-AF65-F5344CB8AC3E}">
        <p14:creationId xmlns:p14="http://schemas.microsoft.com/office/powerpoint/2010/main" val="27211891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Zeugenaussage Has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graphicFrame>
        <p:nvGraphicFramePr>
          <p:cNvPr id="2" name="Tabelle 1">
            <a:extLst>
              <a:ext uri="{FF2B5EF4-FFF2-40B4-BE49-F238E27FC236}">
                <a16:creationId xmlns:a16="http://schemas.microsoft.com/office/drawing/2014/main" id="{463DE767-354F-56B2-65C5-1D7E5F36A8CA}"/>
              </a:ext>
            </a:extLst>
          </p:cNvPr>
          <p:cNvGraphicFramePr>
            <a:graphicFrameLocks noGrp="1"/>
          </p:cNvGraphicFramePr>
          <p:nvPr userDrawn="1"/>
        </p:nvGraphicFramePr>
        <p:xfrm>
          <a:off x="371475" y="2709699"/>
          <a:ext cx="11449051" cy="3780000"/>
        </p:xfrm>
        <a:graphic>
          <a:graphicData uri="http://schemas.openxmlformats.org/drawingml/2006/table">
            <a:tbl>
              <a:tblPr firstRow="1" bandRow="1">
                <a:tableStyleId>{5C22544A-7EE6-4342-B048-85BDC9FD1C3A}</a:tableStyleId>
              </a:tblPr>
              <a:tblGrid>
                <a:gridCol w="1524483">
                  <a:extLst>
                    <a:ext uri="{9D8B030D-6E8A-4147-A177-3AD203B41FA5}">
                      <a16:colId xmlns:a16="http://schemas.microsoft.com/office/drawing/2014/main" val="221878754"/>
                    </a:ext>
                  </a:extLst>
                </a:gridCol>
                <a:gridCol w="224935">
                  <a:extLst>
                    <a:ext uri="{9D8B030D-6E8A-4147-A177-3AD203B41FA5}">
                      <a16:colId xmlns:a16="http://schemas.microsoft.com/office/drawing/2014/main" val="2824251599"/>
                    </a:ext>
                  </a:extLst>
                </a:gridCol>
                <a:gridCol w="7912098">
                  <a:extLst>
                    <a:ext uri="{9D8B030D-6E8A-4147-A177-3AD203B41FA5}">
                      <a16:colId xmlns:a16="http://schemas.microsoft.com/office/drawing/2014/main" val="3871054364"/>
                    </a:ext>
                  </a:extLst>
                </a:gridCol>
                <a:gridCol w="224935">
                  <a:extLst>
                    <a:ext uri="{9D8B030D-6E8A-4147-A177-3AD203B41FA5}">
                      <a16:colId xmlns:a16="http://schemas.microsoft.com/office/drawing/2014/main" val="1210325081"/>
                    </a:ext>
                  </a:extLst>
                </a:gridCol>
                <a:gridCol w="1562600">
                  <a:extLst>
                    <a:ext uri="{9D8B030D-6E8A-4147-A177-3AD203B41FA5}">
                      <a16:colId xmlns:a16="http://schemas.microsoft.com/office/drawing/2014/main" val="3742418374"/>
                    </a:ext>
                  </a:extLst>
                </a:gridCol>
              </a:tblGrid>
              <a:tr h="756000">
                <a:tc>
                  <a:txBody>
                    <a:bodyPr/>
                    <a:lstStyle/>
                    <a:p>
                      <a:pPr>
                        <a:lnSpc>
                          <a:spcPct val="110000"/>
                        </a:lnSpc>
                      </a:pPr>
                      <a:r>
                        <a:rPr lang="en-US" sz="1900" b="1" dirty="0">
                          <a:solidFill>
                            <a:schemeClr val="tx2"/>
                          </a:solidFill>
                          <a:latin typeface="Arial" panose="020B0604020202020204" pitchFamily="34" charset="0"/>
                          <a:cs typeface="Arial" panose="020B0604020202020204" pitchFamily="34" charset="0"/>
                        </a:rPr>
                        <a:t>Aussage 1</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sz="1900" b="0" dirty="0">
                          <a:solidFill>
                            <a:schemeClr val="tx1"/>
                          </a:solidFill>
                          <a:latin typeface="Arial" panose="020B0604020202020204" pitchFamily="34" charset="0"/>
                          <a:cs typeface="Arial" panose="020B0604020202020204" pitchFamily="34" charset="0"/>
                        </a:rPr>
                        <a:t>Der Sturm </a:t>
                      </a:r>
                      <a:r>
                        <a:rPr lang="en-US" sz="1900" b="0" dirty="0" err="1">
                          <a:solidFill>
                            <a:schemeClr val="tx1"/>
                          </a:solidFill>
                          <a:latin typeface="Arial" panose="020B0604020202020204" pitchFamily="34" charset="0"/>
                          <a:cs typeface="Arial" panose="020B0604020202020204" pitchFamily="34" charset="0"/>
                        </a:rPr>
                        <a:t>kam</a:t>
                      </a:r>
                      <a:r>
                        <a:rPr lang="en-US" sz="1900" b="0" dirty="0">
                          <a:solidFill>
                            <a:schemeClr val="tx1"/>
                          </a:solidFill>
                          <a:latin typeface="Arial" panose="020B0604020202020204" pitchFamily="34" charset="0"/>
                          <a:cs typeface="Arial" panose="020B0604020202020204" pitchFamily="34" charset="0"/>
                        </a:rPr>
                        <a:t> total </a:t>
                      </a:r>
                      <a:r>
                        <a:rPr lang="en-US" sz="1900" b="0" dirty="0" err="1">
                          <a:solidFill>
                            <a:schemeClr val="tx1"/>
                          </a:solidFill>
                          <a:latin typeface="Arial" panose="020B0604020202020204" pitchFamily="34" charset="0"/>
                          <a:cs typeface="Arial" panose="020B0604020202020204" pitchFamily="34" charset="0"/>
                        </a:rPr>
                        <a:t>überraschend</a:t>
                      </a:r>
                      <a:r>
                        <a:rPr lang="en-US" sz="1900" b="0" dirty="0">
                          <a:solidFill>
                            <a:schemeClr val="tx1"/>
                          </a:solidFill>
                          <a:latin typeface="Arial" panose="020B0604020202020204" pitchFamily="34" charset="0"/>
                          <a:cs typeface="Arial" panose="020B0604020202020204" pitchFamily="34" charset="0"/>
                        </a:rPr>
                        <a:t>. </a:t>
                      </a:r>
                      <a:br>
                        <a:rPr lang="en-US" sz="1900" b="0" dirty="0">
                          <a:solidFill>
                            <a:schemeClr val="tx1"/>
                          </a:solidFill>
                          <a:latin typeface="Arial" panose="020B0604020202020204" pitchFamily="34" charset="0"/>
                          <a:cs typeface="Arial" panose="020B0604020202020204" pitchFamily="34" charset="0"/>
                        </a:rPr>
                      </a:br>
                      <a:r>
                        <a:rPr lang="en-US" sz="1900" b="0" dirty="0" err="1">
                          <a:solidFill>
                            <a:schemeClr val="tx1"/>
                          </a:solidFill>
                          <a:latin typeface="Arial" panose="020B0604020202020204" pitchFamily="34" charset="0"/>
                          <a:cs typeface="Arial" panose="020B0604020202020204" pitchFamily="34" charset="0"/>
                        </a:rPr>
                        <a:t>Niemand</a:t>
                      </a:r>
                      <a:r>
                        <a:rPr lang="en-US" sz="1900" b="0" dirty="0">
                          <a:solidFill>
                            <a:schemeClr val="tx1"/>
                          </a:solidFill>
                          <a:latin typeface="Arial" panose="020B0604020202020204" pitchFamily="34" charset="0"/>
                          <a:cs typeface="Arial" panose="020B0604020202020204" pitchFamily="34" charset="0"/>
                        </a:rPr>
                        <a:t> hat </a:t>
                      </a:r>
                      <a:r>
                        <a:rPr lang="en-US" sz="1900" b="0" dirty="0" err="1">
                          <a:solidFill>
                            <a:schemeClr val="tx1"/>
                          </a:solidFill>
                          <a:latin typeface="Arial" panose="020B0604020202020204" pitchFamily="34" charset="0"/>
                          <a:cs typeface="Arial" panose="020B0604020202020204" pitchFamily="34" charset="0"/>
                        </a:rPr>
                        <a:t>damit</a:t>
                      </a:r>
                      <a:r>
                        <a:rPr lang="en-US" sz="1900" b="0" dirty="0">
                          <a:solidFill>
                            <a:schemeClr val="tx1"/>
                          </a:solidFill>
                          <a:latin typeface="Arial" panose="020B0604020202020204" pitchFamily="34" charset="0"/>
                          <a:cs typeface="Arial" panose="020B0604020202020204" pitchFamily="34" charset="0"/>
                        </a:rPr>
                        <a:t> </a:t>
                      </a:r>
                      <a:r>
                        <a:rPr lang="en-US" sz="1900" b="0" dirty="0" err="1">
                          <a:solidFill>
                            <a:schemeClr val="tx1"/>
                          </a:solidFill>
                          <a:latin typeface="Arial" panose="020B0604020202020204" pitchFamily="34" charset="0"/>
                          <a:cs typeface="Arial" panose="020B0604020202020204" pitchFamily="34" charset="0"/>
                        </a:rPr>
                        <a:t>gerechnet</a:t>
                      </a:r>
                      <a:r>
                        <a:rPr lang="en-US" sz="1900" b="0" dirty="0">
                          <a:solidFill>
                            <a:schemeClr val="tx1"/>
                          </a:solidFill>
                          <a:latin typeface="Arial" panose="020B0604020202020204" pitchFamily="34" charset="0"/>
                          <a:cs typeface="Arial" panose="020B0604020202020204" pitchFamily="34" charset="0"/>
                        </a:rPr>
                        <a:t>. </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4476921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2</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Der Wald ist nicht mehr bewohnbar,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weil alle Bäume umgestürzt sind.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accent3"/>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9894952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3</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Zum Glück hat der Blitz den Heuschober nicht getroffen.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1" dirty="0">
                        <a:solidFill>
                          <a:schemeClr val="tx2"/>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2348972"/>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4</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Das Nest der Amselfamilie ist vom Baum gefallen.</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bg1">
                            <a:lumMod val="75000"/>
                          </a:schemeClr>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60517070"/>
                  </a:ext>
                </a:extLst>
              </a:tr>
              <a:tr h="75600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900" b="1" dirty="0">
                          <a:solidFill>
                            <a:schemeClr val="tx2"/>
                          </a:solidFill>
                          <a:latin typeface="Arial" panose="020B0604020202020204" pitchFamily="34" charset="0"/>
                          <a:cs typeface="Arial" panose="020B0604020202020204" pitchFamily="34" charset="0"/>
                        </a:rPr>
                        <a:t>Aussage 5</a:t>
                      </a: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1" dirty="0">
                        <a:solidFill>
                          <a:srgbClr val="26ABB4"/>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r>
                        <a:rPr lang="de-DE" sz="1900" b="0" kern="1200" dirty="0">
                          <a:solidFill>
                            <a:schemeClr val="tx1"/>
                          </a:solidFill>
                          <a:effectLst/>
                          <a:latin typeface="Arial" panose="020B0604020202020204" pitchFamily="34" charset="0"/>
                          <a:ea typeface="+mn-ea"/>
                          <a:cs typeface="Arial" panose="020B0604020202020204" pitchFamily="34" charset="0"/>
                        </a:rPr>
                        <a:t>Der Dachs ist unter einem Steinhaufen verschüttet. </a:t>
                      </a:r>
                      <a:br>
                        <a:rPr lang="de-DE" sz="1900" b="0" kern="1200" dirty="0">
                          <a:solidFill>
                            <a:schemeClr val="tx1"/>
                          </a:solidFill>
                          <a:effectLst/>
                          <a:latin typeface="Arial" panose="020B0604020202020204" pitchFamily="34" charset="0"/>
                          <a:ea typeface="+mn-ea"/>
                          <a:cs typeface="Arial" panose="020B0604020202020204" pitchFamily="34" charset="0"/>
                        </a:rPr>
                      </a:br>
                      <a:r>
                        <a:rPr lang="de-DE" sz="1900" b="0" kern="1200" dirty="0">
                          <a:solidFill>
                            <a:schemeClr val="tx1"/>
                          </a:solidFill>
                          <a:effectLst/>
                          <a:latin typeface="Arial" panose="020B0604020202020204" pitchFamily="34" charset="0"/>
                          <a:ea typeface="+mn-ea"/>
                          <a:cs typeface="Arial" panose="020B0604020202020204" pitchFamily="34" charset="0"/>
                        </a:rPr>
                        <a:t>Er braucht Hilfe. </a:t>
                      </a: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0000"/>
                        </a:lnSpc>
                      </a:pPr>
                      <a:endParaRPr lang="en-US" sz="1900" b="0" dirty="0">
                        <a:solidFill>
                          <a:schemeClr val="tx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lang="en-US" sz="1900" b="0" dirty="0">
                        <a:solidFill>
                          <a:schemeClr val="accent1"/>
                        </a:solidFill>
                        <a:latin typeface="Arial" panose="020B0604020202020204" pitchFamily="34" charset="0"/>
                        <a:cs typeface="Arial" panose="020B0604020202020204" pitchFamily="34" charset="0"/>
                      </a:endParaRPr>
                    </a:p>
                  </a:txBody>
                  <a:tcPr marL="98752" marR="98752" marT="49376" marB="49376" anchor="ct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8378971"/>
                  </a:ext>
                </a:extLst>
              </a:tr>
            </a:tbl>
          </a:graphicData>
        </a:graphic>
      </p:graphicFrame>
      <p:sp>
        <p:nvSpPr>
          <p:cNvPr id="3" name="Rechteck 2">
            <a:extLst>
              <a:ext uri="{FF2B5EF4-FFF2-40B4-BE49-F238E27FC236}">
                <a16:creationId xmlns:a16="http://schemas.microsoft.com/office/drawing/2014/main" id="{2D2D0E26-9D0F-6446-8C9C-4F86ABDB376D}"/>
              </a:ext>
            </a:extLst>
          </p:cNvPr>
          <p:cNvSpPr/>
          <p:nvPr userDrawn="1"/>
        </p:nvSpPr>
        <p:spPr>
          <a:xfrm>
            <a:off x="2182950" y="723635"/>
            <a:ext cx="663488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400" b="1" kern="0" dirty="0">
                <a:solidFill>
                  <a:schemeClr val="tx2"/>
                </a:solidFill>
                <a:latin typeface="Arial" panose="020B0604020202020204" pitchFamily="34" charset="0"/>
                <a:cs typeface="Arial" panose="020B0604020202020204" pitchFamily="34" charset="0"/>
              </a:rPr>
              <a:t>Zeugenaussage Hase</a:t>
            </a:r>
          </a:p>
        </p:txBody>
      </p:sp>
      <p:grpSp>
        <p:nvGrpSpPr>
          <p:cNvPr id="7" name="Gruppieren 6">
            <a:extLst>
              <a:ext uri="{FF2B5EF4-FFF2-40B4-BE49-F238E27FC236}">
                <a16:creationId xmlns:a16="http://schemas.microsoft.com/office/drawing/2014/main" id="{C452673E-7F60-B456-7B5F-CED3B9B6B8E3}"/>
              </a:ext>
            </a:extLst>
          </p:cNvPr>
          <p:cNvGrpSpPr/>
          <p:nvPr userDrawn="1"/>
        </p:nvGrpSpPr>
        <p:grpSpPr>
          <a:xfrm>
            <a:off x="8105917" y="932988"/>
            <a:ext cx="1080000" cy="970227"/>
            <a:chOff x="7877317" y="932988"/>
            <a:chExt cx="1080000" cy="970227"/>
          </a:xfrm>
        </p:grpSpPr>
        <p:sp>
          <p:nvSpPr>
            <p:cNvPr id="8" name="Oval 7">
              <a:extLst>
                <a:ext uri="{FF2B5EF4-FFF2-40B4-BE49-F238E27FC236}">
                  <a16:creationId xmlns:a16="http://schemas.microsoft.com/office/drawing/2014/main" id="{EA39EF5C-1D4A-02C7-042D-81ABB1F88DC5}"/>
                </a:ext>
              </a:extLst>
            </p:cNvPr>
            <p:cNvSpPr/>
            <p:nvPr/>
          </p:nvSpPr>
          <p:spPr>
            <a:xfrm>
              <a:off x="7877317" y="1723215"/>
              <a:ext cx="1080000" cy="18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fik 8">
              <a:extLst>
                <a:ext uri="{FF2B5EF4-FFF2-40B4-BE49-F238E27FC236}">
                  <a16:creationId xmlns:a16="http://schemas.microsoft.com/office/drawing/2014/main" id="{8DDAFF62-0CA3-132A-90AD-6590D798BF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265" y="932988"/>
              <a:ext cx="748104" cy="886380"/>
            </a:xfrm>
            <a:prstGeom prst="rect">
              <a:avLst/>
            </a:prstGeom>
          </p:spPr>
        </p:pic>
      </p:grpSp>
      <p:sp>
        <p:nvSpPr>
          <p:cNvPr id="52" name="Rechteck 51">
            <a:extLst>
              <a:ext uri="{FF2B5EF4-FFF2-40B4-BE49-F238E27FC236}">
                <a16:creationId xmlns:a16="http://schemas.microsoft.com/office/drawing/2014/main" id="{2B6A8B1D-5008-4B6C-72A3-8F24031337E7}"/>
              </a:ext>
            </a:extLst>
          </p:cNvPr>
          <p:cNvSpPr/>
          <p:nvPr userDrawn="1"/>
        </p:nvSpPr>
        <p:spPr>
          <a:xfrm>
            <a:off x="10261287" y="2175716"/>
            <a:ext cx="1559238"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nSpc>
                <a:spcPct val="110000"/>
              </a:lnSpc>
            </a:pPr>
            <a:r>
              <a:rPr lang="de-DE" sz="1900" b="1" dirty="0">
                <a:solidFill>
                  <a:schemeClr val="bg1"/>
                </a:solidFill>
                <a:latin typeface="Arial" panose="020B0604020202020204" pitchFamily="34" charset="0"/>
                <a:cs typeface="Arial" panose="020B0604020202020204" pitchFamily="34" charset="0"/>
              </a:rPr>
              <a:t>Antwort</a:t>
            </a:r>
          </a:p>
        </p:txBody>
      </p:sp>
    </p:spTree>
    <p:extLst>
      <p:ext uri="{BB962C8B-B14F-4D97-AF65-F5344CB8AC3E}">
        <p14:creationId xmlns:p14="http://schemas.microsoft.com/office/powerpoint/2010/main" val="2477049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B3EF00A-5210-16B9-D109-C7D63430E67F}"/>
              </a:ext>
            </a:extLst>
          </p:cNvPr>
          <p:cNvSpPr/>
          <p:nvPr userDrawn="1"/>
        </p:nvSpPr>
        <p:spPr>
          <a:xfrm>
            <a:off x="6275387" y="0"/>
            <a:ext cx="5176839"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4A761AB3-9F15-AE8A-F450-49F6C5CBAD47}"/>
              </a:ext>
            </a:extLst>
          </p:cNvPr>
          <p:cNvSpPr/>
          <p:nvPr userDrawn="1"/>
        </p:nvSpPr>
        <p:spPr>
          <a:xfrm>
            <a:off x="371475" y="1102852"/>
            <a:ext cx="11449050" cy="53953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descr="Ein Bild, das Text, Flasche enthält.&#10;&#10;Automatisch generierte Beschreibung">
            <a:extLst>
              <a:ext uri="{FF2B5EF4-FFF2-40B4-BE49-F238E27FC236}">
                <a16:creationId xmlns:a16="http://schemas.microsoft.com/office/drawing/2014/main" id="{4B2B27AB-4D57-27AE-DDD0-5B359A74C3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9440" y="382940"/>
            <a:ext cx="1190217" cy="360118"/>
          </a:xfrm>
          <a:prstGeom prst="rect">
            <a:avLst/>
          </a:prstGeom>
        </p:spPr>
      </p:pic>
      <p:pic>
        <p:nvPicPr>
          <p:cNvPr id="5" name="Grafik 4" descr="Ein Bild, das Text, Schild enthält.&#10;&#10;Automatisch generierte Beschreibung">
            <a:extLst>
              <a:ext uri="{FF2B5EF4-FFF2-40B4-BE49-F238E27FC236}">
                <a16:creationId xmlns:a16="http://schemas.microsoft.com/office/drawing/2014/main" id="{594EB982-6ADB-0608-41D0-572B6013C9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5245" y="378463"/>
            <a:ext cx="1738682" cy="368298"/>
          </a:xfrm>
          <a:prstGeom prst="rect">
            <a:avLst/>
          </a:prstGeom>
        </p:spPr>
      </p:pic>
      <p:sp>
        <p:nvSpPr>
          <p:cNvPr id="6" name="Textfeld 5">
            <a:extLst>
              <a:ext uri="{FF2B5EF4-FFF2-40B4-BE49-F238E27FC236}">
                <a16:creationId xmlns:a16="http://schemas.microsoft.com/office/drawing/2014/main" id="{C2265F33-C579-E0B7-F6B3-6F2905F216E6}"/>
              </a:ext>
            </a:extLst>
          </p:cNvPr>
          <p:cNvSpPr txBox="1"/>
          <p:nvPr userDrawn="1"/>
        </p:nvSpPr>
        <p:spPr>
          <a:xfrm>
            <a:off x="947474" y="4956109"/>
            <a:ext cx="6541965" cy="738664"/>
          </a:xfrm>
          <a:prstGeom prst="rect">
            <a:avLst/>
          </a:prstGeom>
          <a:noFill/>
          <a:ln>
            <a:noFill/>
          </a:ln>
        </p:spPr>
        <p:txBody>
          <a:bodyPr wrap="square" lIns="0" tIns="0" rIns="0" bIns="0" rtlCol="0">
            <a:spAutoFit/>
          </a:bodyPr>
          <a:lstStyle/>
          <a:p>
            <a:r>
              <a:rPr lang="de-DE" sz="2400" dirty="0">
                <a:solidFill>
                  <a:schemeClr val="accent1"/>
                </a:solidFill>
                <a:latin typeface="Arial" panose="020B0604020202020204" pitchFamily="34" charset="0"/>
                <a:cs typeface="Arial" panose="020B0604020202020204" pitchFamily="34" charset="0"/>
              </a:rPr>
              <a:t>Die Bedeutung von glaubwürdigen Informationen erkennen und reflektieren</a:t>
            </a:r>
          </a:p>
        </p:txBody>
      </p:sp>
      <p:sp>
        <p:nvSpPr>
          <p:cNvPr id="7" name="Inhaltsplatzhalter 2">
            <a:extLst>
              <a:ext uri="{FF2B5EF4-FFF2-40B4-BE49-F238E27FC236}">
                <a16:creationId xmlns:a16="http://schemas.microsoft.com/office/drawing/2014/main" id="{DBF8E18A-2A0C-A959-0284-981DD3898211}"/>
              </a:ext>
            </a:extLst>
          </p:cNvPr>
          <p:cNvSpPr txBox="1">
            <a:spLocks/>
          </p:cNvSpPr>
          <p:nvPr userDrawn="1"/>
        </p:nvSpPr>
        <p:spPr>
          <a:xfrm>
            <a:off x="947474" y="3646123"/>
            <a:ext cx="6541965" cy="91409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fontAlgn="base">
              <a:spcAft>
                <a:spcPct val="0"/>
              </a:spcAft>
              <a:buSzPct val="75000"/>
              <a:buNone/>
              <a:defRPr/>
            </a:pPr>
            <a:r>
              <a:rPr lang="de-DE" sz="6600" b="1" kern="0" dirty="0">
                <a:solidFill>
                  <a:schemeClr val="tx2"/>
                </a:solidFill>
                <a:latin typeface="Arial" panose="020B0604020202020204" pitchFamily="34" charset="0"/>
                <a:cs typeface="Arial" panose="020B0604020202020204" pitchFamily="34" charset="0"/>
              </a:rPr>
              <a:t>Sturm im Wald</a:t>
            </a:r>
          </a:p>
        </p:txBody>
      </p:sp>
      <p:sp>
        <p:nvSpPr>
          <p:cNvPr id="8" name="Textfeld 7">
            <a:extLst>
              <a:ext uri="{FF2B5EF4-FFF2-40B4-BE49-F238E27FC236}">
                <a16:creationId xmlns:a16="http://schemas.microsoft.com/office/drawing/2014/main" id="{E85CA34A-E19F-F066-87C4-D779D6402BF1}"/>
              </a:ext>
            </a:extLst>
          </p:cNvPr>
          <p:cNvSpPr txBox="1"/>
          <p:nvPr userDrawn="1"/>
        </p:nvSpPr>
        <p:spPr>
          <a:xfrm>
            <a:off x="947474" y="1386092"/>
            <a:ext cx="6541965" cy="769441"/>
          </a:xfrm>
          <a:prstGeom prst="rect">
            <a:avLst/>
          </a:prstGeom>
          <a:noFill/>
          <a:ln>
            <a:noFill/>
          </a:ln>
        </p:spPr>
        <p:txBody>
          <a:bodyPr wrap="square" lIns="0" tIns="0" rIns="0" bIns="0" rtlCol="0">
            <a:spAutoFit/>
          </a:bodyPr>
          <a:lstStyle/>
          <a:p>
            <a:r>
              <a:rPr lang="de-DE" sz="1400" b="1" dirty="0">
                <a:solidFill>
                  <a:schemeClr val="accent1"/>
                </a:solidFill>
                <a:latin typeface="Arial" panose="020B0604020202020204" pitchFamily="34" charset="0"/>
                <a:cs typeface="Arial" panose="020B0604020202020204" pitchFamily="34" charset="0"/>
              </a:rPr>
              <a:t>Zusatzmaterialien für Lehrkräfte</a:t>
            </a:r>
          </a:p>
          <a:p>
            <a:r>
              <a:rPr lang="de-DE" dirty="0">
                <a:solidFill>
                  <a:schemeClr val="tx2"/>
                </a:solidFill>
                <a:latin typeface="Arial" panose="020B0604020202020204" pitchFamily="34" charset="0"/>
                <a:cs typeface="Arial" panose="020B0604020202020204" pitchFamily="34" charset="0"/>
              </a:rPr>
              <a:t>Medienpädagogische Materialien für die 3. und 4. Jahrgangsstufe zum präventiven Einsatz im Unterricht</a:t>
            </a:r>
          </a:p>
        </p:txBody>
      </p:sp>
      <p:sp>
        <p:nvSpPr>
          <p:cNvPr id="9" name="Oval 8">
            <a:extLst>
              <a:ext uri="{FF2B5EF4-FFF2-40B4-BE49-F238E27FC236}">
                <a16:creationId xmlns:a16="http://schemas.microsoft.com/office/drawing/2014/main" id="{DF444CD8-512A-322F-04DB-43B3076687BE}"/>
              </a:ext>
            </a:extLst>
          </p:cNvPr>
          <p:cNvSpPr/>
          <p:nvPr userDrawn="1"/>
        </p:nvSpPr>
        <p:spPr>
          <a:xfrm>
            <a:off x="8248477" y="5737217"/>
            <a:ext cx="2835450" cy="3682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10" name="Grafik 9">
            <a:extLst>
              <a:ext uri="{FF2B5EF4-FFF2-40B4-BE49-F238E27FC236}">
                <a16:creationId xmlns:a16="http://schemas.microsoft.com/office/drawing/2014/main" id="{BF6CCE80-6892-EC15-2D82-C16B08F8C6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8364155" y="2837718"/>
            <a:ext cx="2604093" cy="3175723"/>
          </a:xfrm>
          <a:prstGeom prst="rect">
            <a:avLst/>
          </a:prstGeom>
        </p:spPr>
      </p:pic>
    </p:spTree>
    <p:extLst>
      <p:ext uri="{BB962C8B-B14F-4D97-AF65-F5344CB8AC3E}">
        <p14:creationId xmlns:p14="http://schemas.microsoft.com/office/powerpoint/2010/main" val="3815197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nner Kopiervorlagen">
    <p:bg>
      <p:bgPr>
        <a:solidFill>
          <a:schemeClr val="accent4"/>
        </a:solid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3723C697-D4E4-2C86-4E59-2B16D1311629}"/>
              </a:ext>
            </a:extLst>
          </p:cNvPr>
          <p:cNvSpPr txBox="1"/>
          <p:nvPr userDrawn="1"/>
        </p:nvSpPr>
        <p:spPr>
          <a:xfrm>
            <a:off x="371475" y="3805188"/>
            <a:ext cx="5910043" cy="830997"/>
          </a:xfrm>
          <a:prstGeom prst="rect">
            <a:avLst/>
          </a:prstGeom>
          <a:noFill/>
        </p:spPr>
        <p:txBody>
          <a:bodyPr wrap="square" lIns="0" tIns="0" rIns="0" bIns="0" rtlCol="0">
            <a:spAutoFit/>
          </a:bodyPr>
          <a:lstStyle/>
          <a:p>
            <a:pPr marL="0" lvl="2" eaLnBrk="0" fontAlgn="base">
              <a:spcAft>
                <a:spcPct val="0"/>
              </a:spcAft>
              <a:buSzPct val="75000"/>
              <a:defRPr/>
            </a:pPr>
            <a:r>
              <a:rPr lang="de-DE" sz="5400" b="1" kern="0" dirty="0">
                <a:solidFill>
                  <a:schemeClr val="tx2"/>
                </a:solidFill>
                <a:latin typeface="Arial" panose="020B0604020202020204" pitchFamily="34" charset="0"/>
                <a:ea typeface="Verdana" panose="020B0604030504040204" pitchFamily="34" charset="0"/>
                <a:cs typeface="Arial" panose="020B0604020202020204" pitchFamily="34" charset="0"/>
              </a:rPr>
              <a:t>Kopiervorlagen</a:t>
            </a:r>
          </a:p>
        </p:txBody>
      </p:sp>
      <p:cxnSp>
        <p:nvCxnSpPr>
          <p:cNvPr id="12" name="Gerade Verbindung 11">
            <a:extLst>
              <a:ext uri="{FF2B5EF4-FFF2-40B4-BE49-F238E27FC236}">
                <a16:creationId xmlns:a16="http://schemas.microsoft.com/office/drawing/2014/main" id="{1811E01B-0426-3FCF-FA4F-C9477DF2F770}"/>
              </a:ext>
            </a:extLst>
          </p:cNvPr>
          <p:cNvCxnSpPr>
            <a:cxnSpLocks/>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uppieren 12">
            <a:extLst>
              <a:ext uri="{FF2B5EF4-FFF2-40B4-BE49-F238E27FC236}">
                <a16:creationId xmlns:a16="http://schemas.microsoft.com/office/drawing/2014/main" id="{5A484C3F-AC33-73E8-DD92-BEBFC5E5B456}"/>
              </a:ext>
            </a:extLst>
          </p:cNvPr>
          <p:cNvGrpSpPr/>
          <p:nvPr userDrawn="1"/>
        </p:nvGrpSpPr>
        <p:grpSpPr>
          <a:xfrm>
            <a:off x="1065220" y="722162"/>
            <a:ext cx="1536052" cy="2271363"/>
            <a:chOff x="4693537" y="1720312"/>
            <a:chExt cx="2804551" cy="4147087"/>
          </a:xfrm>
        </p:grpSpPr>
        <p:sp>
          <p:nvSpPr>
            <p:cNvPr id="14" name="Freihandform 13">
              <a:extLst>
                <a:ext uri="{FF2B5EF4-FFF2-40B4-BE49-F238E27FC236}">
                  <a16:creationId xmlns:a16="http://schemas.microsoft.com/office/drawing/2014/main" id="{6DBF94F6-AC11-45B4-773A-EFA490195A3B}"/>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15" name="Freihandform 14">
              <a:extLst>
                <a:ext uri="{FF2B5EF4-FFF2-40B4-BE49-F238E27FC236}">
                  <a16:creationId xmlns:a16="http://schemas.microsoft.com/office/drawing/2014/main" id="{D42BBD48-1F2E-D668-C2EF-61B55B15ABD0}"/>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16" name="Grafik 5">
              <a:extLst>
                <a:ext uri="{FF2B5EF4-FFF2-40B4-BE49-F238E27FC236}">
                  <a16:creationId xmlns:a16="http://schemas.microsoft.com/office/drawing/2014/main" id="{7E096709-C352-8F76-37E2-88F8DF8DF400}"/>
                </a:ext>
              </a:extLst>
            </p:cNvPr>
            <p:cNvGrpSpPr/>
            <p:nvPr/>
          </p:nvGrpSpPr>
          <p:grpSpPr>
            <a:xfrm>
              <a:off x="5547359" y="4719318"/>
              <a:ext cx="1107443" cy="1148081"/>
              <a:chOff x="5547359" y="4719318"/>
              <a:chExt cx="1107443" cy="1148081"/>
            </a:xfrm>
            <a:solidFill>
              <a:srgbClr val="344A5E"/>
            </a:solidFill>
          </p:grpSpPr>
          <p:sp>
            <p:nvSpPr>
              <p:cNvPr id="20" name="Freihandform 19">
                <a:extLst>
                  <a:ext uri="{FF2B5EF4-FFF2-40B4-BE49-F238E27FC236}">
                    <a16:creationId xmlns:a16="http://schemas.microsoft.com/office/drawing/2014/main" id="{4A87C6F5-2976-9016-6B4B-05DB90FF2999}"/>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6820B4E3-097C-A57B-924D-05C2C322DAB5}"/>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17" name="Grafik 5">
              <a:extLst>
                <a:ext uri="{FF2B5EF4-FFF2-40B4-BE49-F238E27FC236}">
                  <a16:creationId xmlns:a16="http://schemas.microsoft.com/office/drawing/2014/main" id="{874B78CE-0247-11B9-5152-7475B5CC9152}"/>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18" name="Freihandform 17">
                <a:extLst>
                  <a:ext uri="{FF2B5EF4-FFF2-40B4-BE49-F238E27FC236}">
                    <a16:creationId xmlns:a16="http://schemas.microsoft.com/office/drawing/2014/main" id="{BDE41C2E-24C9-F6DD-5DF8-A5B9C57A8BFF}"/>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19" name="Freihandform 18">
                <a:extLst>
                  <a:ext uri="{FF2B5EF4-FFF2-40B4-BE49-F238E27FC236}">
                    <a16:creationId xmlns:a16="http://schemas.microsoft.com/office/drawing/2014/main" id="{BB406233-A4E7-3EB3-5AA8-C346BF6224B6}"/>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
        <p:nvSpPr>
          <p:cNvPr id="22" name="Oval 21">
            <a:extLst>
              <a:ext uri="{FF2B5EF4-FFF2-40B4-BE49-F238E27FC236}">
                <a16:creationId xmlns:a16="http://schemas.microsoft.com/office/drawing/2014/main" id="{C56EFDE2-30E6-FBD4-DA7F-5CDBE0276E26}"/>
              </a:ext>
            </a:extLst>
          </p:cNvPr>
          <p:cNvSpPr/>
          <p:nvPr userDrawn="1"/>
        </p:nvSpPr>
        <p:spPr>
          <a:xfrm>
            <a:off x="6281518" y="1387250"/>
            <a:ext cx="7271196" cy="7271196"/>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fik 22">
            <a:extLst>
              <a:ext uri="{FF2B5EF4-FFF2-40B4-BE49-F238E27FC236}">
                <a16:creationId xmlns:a16="http://schemas.microsoft.com/office/drawing/2014/main" id="{FBCAA9CC-068A-A230-2B96-86D2CA8601C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8129588" y="3111876"/>
            <a:ext cx="3048618" cy="3048618"/>
          </a:xfrm>
          <a:prstGeom prst="rect">
            <a:avLst/>
          </a:prstGeom>
        </p:spPr>
      </p:pic>
    </p:spTree>
    <p:extLst>
      <p:ext uri="{BB962C8B-B14F-4D97-AF65-F5344CB8AC3E}">
        <p14:creationId xmlns:p14="http://schemas.microsoft.com/office/powerpoint/2010/main" val="162561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13"/>
                                        </p:tgtEl>
                                        <p:attrNameLst>
                                          <p:attrName>r</p:attrName>
                                        </p:attrNameLst>
                                      </p:cBhvr>
                                    </p:animRot>
                                    <p:animRot by="-240000">
                                      <p:cBhvr>
                                        <p:cTn id="7" dur="100" fill="hold">
                                          <p:stCondLst>
                                            <p:cond delay="100"/>
                                          </p:stCondLst>
                                        </p:cTn>
                                        <p:tgtEl>
                                          <p:spTgt spid="13"/>
                                        </p:tgtEl>
                                        <p:attrNameLst>
                                          <p:attrName>r</p:attrName>
                                        </p:attrNameLst>
                                      </p:cBhvr>
                                    </p:animRot>
                                    <p:animRot by="240000">
                                      <p:cBhvr>
                                        <p:cTn id="8" dur="100" fill="hold">
                                          <p:stCondLst>
                                            <p:cond delay="200"/>
                                          </p:stCondLst>
                                        </p:cTn>
                                        <p:tgtEl>
                                          <p:spTgt spid="13"/>
                                        </p:tgtEl>
                                        <p:attrNameLst>
                                          <p:attrName>r</p:attrName>
                                        </p:attrNameLst>
                                      </p:cBhvr>
                                    </p:animRot>
                                    <p:animRot by="-240000">
                                      <p:cBhvr>
                                        <p:cTn id="9" dur="100" fill="hold">
                                          <p:stCondLst>
                                            <p:cond delay="300"/>
                                          </p:stCondLst>
                                        </p:cTn>
                                        <p:tgtEl>
                                          <p:spTgt spid="13"/>
                                        </p:tgtEl>
                                        <p:attrNameLst>
                                          <p:attrName>r</p:attrName>
                                        </p:attrNameLst>
                                      </p:cBhvr>
                                    </p:animRot>
                                    <p:animRot by="120000">
                                      <p:cBhvr>
                                        <p:cTn id="10" dur="100" fill="hold">
                                          <p:stCondLst>
                                            <p:cond delay="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nner Kopiervorlage 1">
    <p:bg>
      <p:bgPr>
        <a:solidFill>
          <a:schemeClr val="accent4"/>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E3F8DA0-3B21-B2A5-0FF2-B1EE154AC82A}"/>
              </a:ext>
            </a:extLst>
          </p:cNvPr>
          <p:cNvSpPr txBox="1"/>
          <p:nvPr userDrawn="1"/>
        </p:nvSpPr>
        <p:spPr>
          <a:xfrm>
            <a:off x="371475" y="3805188"/>
            <a:ext cx="5910043" cy="830997"/>
          </a:xfrm>
          <a:prstGeom prst="rect">
            <a:avLst/>
          </a:prstGeom>
          <a:noFill/>
        </p:spPr>
        <p:txBody>
          <a:bodyPr wrap="square" lIns="0" tIns="0" rIns="0" bIns="0" rtlCol="0">
            <a:spAutoFit/>
          </a:bodyPr>
          <a:lstStyle/>
          <a:p>
            <a:pPr marL="0" lvl="2" eaLnBrk="0" fontAlgn="base">
              <a:spcAft>
                <a:spcPct val="0"/>
              </a:spcAft>
              <a:buSzPct val="75000"/>
              <a:defRPr/>
            </a:pPr>
            <a:r>
              <a:rPr lang="de-DE" sz="5400" b="1" kern="0" dirty="0">
                <a:solidFill>
                  <a:schemeClr val="tx2"/>
                </a:solidFill>
                <a:latin typeface="Arial" panose="020B0604020202020204" pitchFamily="34" charset="0"/>
                <a:ea typeface="Verdana" panose="020B0604030504040204" pitchFamily="34" charset="0"/>
                <a:cs typeface="Arial" panose="020B0604020202020204" pitchFamily="34" charset="0"/>
              </a:rPr>
              <a:t>Kopiervorlage 1</a:t>
            </a:r>
          </a:p>
        </p:txBody>
      </p:sp>
      <p:cxnSp>
        <p:nvCxnSpPr>
          <p:cNvPr id="3" name="Gerade Verbindung 2">
            <a:extLst>
              <a:ext uri="{FF2B5EF4-FFF2-40B4-BE49-F238E27FC236}">
                <a16:creationId xmlns:a16="http://schemas.microsoft.com/office/drawing/2014/main" id="{1F42AE3F-A621-D117-AB22-E2B7831670E0}"/>
              </a:ext>
            </a:extLst>
          </p:cNvPr>
          <p:cNvCxnSpPr>
            <a:cxnSpLocks/>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FCB4E24E-33A8-0E06-8663-487A82BE0F79}"/>
              </a:ext>
            </a:extLst>
          </p:cNvPr>
          <p:cNvGrpSpPr/>
          <p:nvPr userDrawn="1"/>
        </p:nvGrpSpPr>
        <p:grpSpPr>
          <a:xfrm>
            <a:off x="1065220" y="722162"/>
            <a:ext cx="1536052" cy="2271363"/>
            <a:chOff x="4693537" y="1720312"/>
            <a:chExt cx="2804551" cy="4147087"/>
          </a:xfrm>
        </p:grpSpPr>
        <p:sp>
          <p:nvSpPr>
            <p:cNvPr id="5" name="Freihandform 4">
              <a:extLst>
                <a:ext uri="{FF2B5EF4-FFF2-40B4-BE49-F238E27FC236}">
                  <a16:creationId xmlns:a16="http://schemas.microsoft.com/office/drawing/2014/main" id="{D14EE325-C0F5-DFD0-F607-6F113B70540D}"/>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6" name="Freihandform 5">
              <a:extLst>
                <a:ext uri="{FF2B5EF4-FFF2-40B4-BE49-F238E27FC236}">
                  <a16:creationId xmlns:a16="http://schemas.microsoft.com/office/drawing/2014/main" id="{CEF3E1A7-4820-088F-A9DB-680897993DA1}"/>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7" name="Grafik 5">
              <a:extLst>
                <a:ext uri="{FF2B5EF4-FFF2-40B4-BE49-F238E27FC236}">
                  <a16:creationId xmlns:a16="http://schemas.microsoft.com/office/drawing/2014/main" id="{87EA87AB-FDF5-F04B-2403-BF1CB16D757B}"/>
                </a:ext>
              </a:extLst>
            </p:cNvPr>
            <p:cNvGrpSpPr/>
            <p:nvPr/>
          </p:nvGrpSpPr>
          <p:grpSpPr>
            <a:xfrm>
              <a:off x="5547359" y="4719318"/>
              <a:ext cx="1107443" cy="1148081"/>
              <a:chOff x="5547359" y="4719318"/>
              <a:chExt cx="1107443" cy="1148081"/>
            </a:xfrm>
            <a:solidFill>
              <a:srgbClr val="344A5E"/>
            </a:solidFill>
          </p:grpSpPr>
          <p:sp>
            <p:nvSpPr>
              <p:cNvPr id="24" name="Freihandform 23">
                <a:extLst>
                  <a:ext uri="{FF2B5EF4-FFF2-40B4-BE49-F238E27FC236}">
                    <a16:creationId xmlns:a16="http://schemas.microsoft.com/office/drawing/2014/main" id="{1E856FE5-3CCF-CA5B-F92B-4CF4A9EDE670}"/>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85FA2E74-CF90-1AC9-662E-364033006E76}"/>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8" name="Grafik 5">
              <a:extLst>
                <a:ext uri="{FF2B5EF4-FFF2-40B4-BE49-F238E27FC236}">
                  <a16:creationId xmlns:a16="http://schemas.microsoft.com/office/drawing/2014/main" id="{665D750F-2AFE-C508-3A97-6B4F96C61F20}"/>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9" name="Freihandform 8">
                <a:extLst>
                  <a:ext uri="{FF2B5EF4-FFF2-40B4-BE49-F238E27FC236}">
                    <a16:creationId xmlns:a16="http://schemas.microsoft.com/office/drawing/2014/main" id="{D506098C-8455-ABC1-95E5-1EC022B05211}"/>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10" name="Freihandform 9">
                <a:extLst>
                  <a:ext uri="{FF2B5EF4-FFF2-40B4-BE49-F238E27FC236}">
                    <a16:creationId xmlns:a16="http://schemas.microsoft.com/office/drawing/2014/main" id="{9A349F7D-1B05-02AC-A9A7-CDBE78CD97D0}"/>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
        <p:nvSpPr>
          <p:cNvPr id="26" name="Textfeld 25">
            <a:extLst>
              <a:ext uri="{FF2B5EF4-FFF2-40B4-BE49-F238E27FC236}">
                <a16:creationId xmlns:a16="http://schemas.microsoft.com/office/drawing/2014/main" id="{20E2FA12-D604-1E35-107C-0BFA09F836A2}"/>
              </a:ext>
            </a:extLst>
          </p:cNvPr>
          <p:cNvSpPr txBox="1"/>
          <p:nvPr userDrawn="1"/>
        </p:nvSpPr>
        <p:spPr>
          <a:xfrm>
            <a:off x="371475" y="4880924"/>
            <a:ext cx="7279480" cy="553998"/>
          </a:xfrm>
          <a:prstGeom prst="rect">
            <a:avLst/>
          </a:prstGeom>
          <a:noFill/>
        </p:spPr>
        <p:txBody>
          <a:bodyPr wrap="square" lIns="0" tIns="0" rIns="0" bIns="0">
            <a:spAutoFit/>
          </a:bodyPr>
          <a:lstStyle/>
          <a:p>
            <a:pPr marL="0" marR="0" lvl="2" indent="0" algn="l" defTabSz="914400" rtl="0" eaLnBrk="0" fontAlgn="base" latinLnBrk="0" hangingPunct="1">
              <a:lnSpc>
                <a:spcPct val="100000"/>
              </a:lnSpc>
              <a:spcBef>
                <a:spcPts val="0"/>
              </a:spcBef>
              <a:spcAft>
                <a:spcPct val="0"/>
              </a:spcAft>
              <a:buClrTx/>
              <a:buSzPct val="75000"/>
              <a:buFontTx/>
              <a:buNone/>
              <a:tabLst/>
              <a:defRPr/>
            </a:pPr>
            <a:r>
              <a:rPr kumimoji="0" lang="de-DE" sz="3600" b="0" i="0" u="none" strike="noStrike" kern="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Vorlesegeschichte „Sturm im Wald“</a:t>
            </a:r>
          </a:p>
        </p:txBody>
      </p:sp>
    </p:spTree>
    <p:extLst>
      <p:ext uri="{BB962C8B-B14F-4D97-AF65-F5344CB8AC3E}">
        <p14:creationId xmlns:p14="http://schemas.microsoft.com/office/powerpoint/2010/main" val="101311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4"/>
                                        </p:tgtEl>
                                        <p:attrNameLst>
                                          <p:attrName>r</p:attrName>
                                        </p:attrNameLst>
                                      </p:cBhvr>
                                    </p:animRot>
                                    <p:animRot by="-240000">
                                      <p:cBhvr>
                                        <p:cTn id="7" dur="100" fill="hold">
                                          <p:stCondLst>
                                            <p:cond delay="100"/>
                                          </p:stCondLst>
                                        </p:cTn>
                                        <p:tgtEl>
                                          <p:spTgt spid="4"/>
                                        </p:tgtEl>
                                        <p:attrNameLst>
                                          <p:attrName>r</p:attrName>
                                        </p:attrNameLst>
                                      </p:cBhvr>
                                    </p:animRot>
                                    <p:animRot by="240000">
                                      <p:cBhvr>
                                        <p:cTn id="8" dur="100" fill="hold">
                                          <p:stCondLst>
                                            <p:cond delay="200"/>
                                          </p:stCondLst>
                                        </p:cTn>
                                        <p:tgtEl>
                                          <p:spTgt spid="4"/>
                                        </p:tgtEl>
                                        <p:attrNameLst>
                                          <p:attrName>r</p:attrName>
                                        </p:attrNameLst>
                                      </p:cBhvr>
                                    </p:animRot>
                                    <p:animRot by="-240000">
                                      <p:cBhvr>
                                        <p:cTn id="9" dur="100" fill="hold">
                                          <p:stCondLst>
                                            <p:cond delay="300"/>
                                          </p:stCondLst>
                                        </p:cTn>
                                        <p:tgtEl>
                                          <p:spTgt spid="4"/>
                                        </p:tgtEl>
                                        <p:attrNameLst>
                                          <p:attrName>r</p:attrName>
                                        </p:attrNameLst>
                                      </p:cBhvr>
                                    </p:animRot>
                                    <p:animRot by="120000">
                                      <p:cBhvr>
                                        <p:cTn id="10" dur="100" fill="hold">
                                          <p:stCondLst>
                                            <p:cond delay="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nner Kopiervorlage 2">
    <p:bg>
      <p:bgPr>
        <a:solidFill>
          <a:schemeClr val="accent4"/>
        </a:solid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CF86B023-D7A9-7E9D-4650-7B0CA0F95321}"/>
              </a:ext>
            </a:extLst>
          </p:cNvPr>
          <p:cNvSpPr txBox="1"/>
          <p:nvPr userDrawn="1"/>
        </p:nvSpPr>
        <p:spPr>
          <a:xfrm>
            <a:off x="371475" y="3805188"/>
            <a:ext cx="5910043" cy="830997"/>
          </a:xfrm>
          <a:prstGeom prst="rect">
            <a:avLst/>
          </a:prstGeom>
          <a:noFill/>
        </p:spPr>
        <p:txBody>
          <a:bodyPr wrap="square" lIns="0" tIns="0" rIns="0" bIns="0" rtlCol="0">
            <a:spAutoFit/>
          </a:bodyPr>
          <a:lstStyle/>
          <a:p>
            <a:pPr marL="0" lvl="2" eaLnBrk="0" fontAlgn="base">
              <a:spcAft>
                <a:spcPct val="0"/>
              </a:spcAft>
              <a:buSzPct val="75000"/>
              <a:defRPr/>
            </a:pPr>
            <a:r>
              <a:rPr lang="de-DE" sz="5400" b="1" kern="0" dirty="0">
                <a:solidFill>
                  <a:schemeClr val="tx2"/>
                </a:solidFill>
                <a:latin typeface="Arial" panose="020B0604020202020204" pitchFamily="34" charset="0"/>
                <a:ea typeface="Verdana" panose="020B0604030504040204" pitchFamily="34" charset="0"/>
                <a:cs typeface="Arial" panose="020B0604020202020204" pitchFamily="34" charset="0"/>
              </a:rPr>
              <a:t>Kopiervorlage 2</a:t>
            </a:r>
          </a:p>
        </p:txBody>
      </p:sp>
      <p:cxnSp>
        <p:nvCxnSpPr>
          <p:cNvPr id="12" name="Gerade Verbindung 11">
            <a:extLst>
              <a:ext uri="{FF2B5EF4-FFF2-40B4-BE49-F238E27FC236}">
                <a16:creationId xmlns:a16="http://schemas.microsoft.com/office/drawing/2014/main" id="{8CC20CEB-B96F-B591-A623-5DCD5F7201EB}"/>
              </a:ext>
            </a:extLst>
          </p:cNvPr>
          <p:cNvCxnSpPr>
            <a:cxnSpLocks/>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uppieren 12">
            <a:extLst>
              <a:ext uri="{FF2B5EF4-FFF2-40B4-BE49-F238E27FC236}">
                <a16:creationId xmlns:a16="http://schemas.microsoft.com/office/drawing/2014/main" id="{862DC814-55C3-0F6D-E632-50F9D586D76F}"/>
              </a:ext>
            </a:extLst>
          </p:cNvPr>
          <p:cNvGrpSpPr/>
          <p:nvPr userDrawn="1"/>
        </p:nvGrpSpPr>
        <p:grpSpPr>
          <a:xfrm>
            <a:off x="1065220" y="722162"/>
            <a:ext cx="1536052" cy="2271363"/>
            <a:chOff x="4693537" y="1720312"/>
            <a:chExt cx="2804551" cy="4147087"/>
          </a:xfrm>
        </p:grpSpPr>
        <p:sp>
          <p:nvSpPr>
            <p:cNvPr id="14" name="Freihandform 13">
              <a:extLst>
                <a:ext uri="{FF2B5EF4-FFF2-40B4-BE49-F238E27FC236}">
                  <a16:creationId xmlns:a16="http://schemas.microsoft.com/office/drawing/2014/main" id="{6614BFED-0E26-28F2-42C7-67E106C48D6E}"/>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15" name="Freihandform 14">
              <a:extLst>
                <a:ext uri="{FF2B5EF4-FFF2-40B4-BE49-F238E27FC236}">
                  <a16:creationId xmlns:a16="http://schemas.microsoft.com/office/drawing/2014/main" id="{7FD09A19-4959-28BD-69FB-55A3BB91F555}"/>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16" name="Grafik 5">
              <a:extLst>
                <a:ext uri="{FF2B5EF4-FFF2-40B4-BE49-F238E27FC236}">
                  <a16:creationId xmlns:a16="http://schemas.microsoft.com/office/drawing/2014/main" id="{9031A73A-4E16-E579-EF94-30FDF4636CEE}"/>
                </a:ext>
              </a:extLst>
            </p:cNvPr>
            <p:cNvGrpSpPr/>
            <p:nvPr/>
          </p:nvGrpSpPr>
          <p:grpSpPr>
            <a:xfrm>
              <a:off x="5547359" y="4719318"/>
              <a:ext cx="1107443" cy="1148081"/>
              <a:chOff x="5547359" y="4719318"/>
              <a:chExt cx="1107443" cy="1148081"/>
            </a:xfrm>
            <a:solidFill>
              <a:srgbClr val="344A5E"/>
            </a:solidFill>
          </p:grpSpPr>
          <p:sp>
            <p:nvSpPr>
              <p:cNvPr id="20" name="Freihandform 19">
                <a:extLst>
                  <a:ext uri="{FF2B5EF4-FFF2-40B4-BE49-F238E27FC236}">
                    <a16:creationId xmlns:a16="http://schemas.microsoft.com/office/drawing/2014/main" id="{7AC3A47C-BC9D-E78B-BC7B-75F60DAD1C09}"/>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E4B42395-ABF2-2646-1FEC-8E69ED5C1719}"/>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17" name="Grafik 5">
              <a:extLst>
                <a:ext uri="{FF2B5EF4-FFF2-40B4-BE49-F238E27FC236}">
                  <a16:creationId xmlns:a16="http://schemas.microsoft.com/office/drawing/2014/main" id="{CBAB5F68-04B4-0AF9-429D-4C4CF8946B98}"/>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18" name="Freihandform 17">
                <a:extLst>
                  <a:ext uri="{FF2B5EF4-FFF2-40B4-BE49-F238E27FC236}">
                    <a16:creationId xmlns:a16="http://schemas.microsoft.com/office/drawing/2014/main" id="{83EAC016-7E6E-65CC-CC9C-5CDC239F60C2}"/>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19" name="Freihandform 18">
                <a:extLst>
                  <a:ext uri="{FF2B5EF4-FFF2-40B4-BE49-F238E27FC236}">
                    <a16:creationId xmlns:a16="http://schemas.microsoft.com/office/drawing/2014/main" id="{6306B53A-BCB3-93BF-E08B-341DD6741414}"/>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
        <p:nvSpPr>
          <p:cNvPr id="22" name="Textfeld 21">
            <a:extLst>
              <a:ext uri="{FF2B5EF4-FFF2-40B4-BE49-F238E27FC236}">
                <a16:creationId xmlns:a16="http://schemas.microsoft.com/office/drawing/2014/main" id="{7A4CB99A-774A-2222-4141-BBA6AF3844C8}"/>
              </a:ext>
            </a:extLst>
          </p:cNvPr>
          <p:cNvSpPr txBox="1"/>
          <p:nvPr userDrawn="1"/>
        </p:nvSpPr>
        <p:spPr>
          <a:xfrm>
            <a:off x="371475" y="4880924"/>
            <a:ext cx="7279480" cy="553998"/>
          </a:xfrm>
          <a:prstGeom prst="rect">
            <a:avLst/>
          </a:prstGeom>
          <a:noFill/>
        </p:spPr>
        <p:txBody>
          <a:bodyPr wrap="square" lIns="0" tIns="0" rIns="0" bIns="0">
            <a:spAutoFit/>
          </a:bodyPr>
          <a:lstStyle/>
          <a:p>
            <a:pPr marL="0" marR="0" lvl="2" indent="0" algn="l" defTabSz="914400" rtl="0" eaLnBrk="0" fontAlgn="base" latinLnBrk="0" hangingPunct="1">
              <a:lnSpc>
                <a:spcPct val="100000"/>
              </a:lnSpc>
              <a:spcBef>
                <a:spcPts val="0"/>
              </a:spcBef>
              <a:spcAft>
                <a:spcPct val="0"/>
              </a:spcAft>
              <a:buClrTx/>
              <a:buSzPct val="75000"/>
              <a:buFontTx/>
              <a:buNone/>
              <a:tabLst/>
              <a:defRPr/>
            </a:pPr>
            <a:r>
              <a:rPr kumimoji="0" lang="de-DE" sz="3600" b="0" i="0" u="none" strike="noStrike" kern="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Comic „Sturm im Wald“</a:t>
            </a:r>
          </a:p>
        </p:txBody>
      </p:sp>
    </p:spTree>
    <p:extLst>
      <p:ext uri="{BB962C8B-B14F-4D97-AF65-F5344CB8AC3E}">
        <p14:creationId xmlns:p14="http://schemas.microsoft.com/office/powerpoint/2010/main" val="223801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13"/>
                                        </p:tgtEl>
                                        <p:attrNameLst>
                                          <p:attrName>r</p:attrName>
                                        </p:attrNameLst>
                                      </p:cBhvr>
                                    </p:animRot>
                                    <p:animRot by="-240000">
                                      <p:cBhvr>
                                        <p:cTn id="7" dur="100" fill="hold">
                                          <p:stCondLst>
                                            <p:cond delay="100"/>
                                          </p:stCondLst>
                                        </p:cTn>
                                        <p:tgtEl>
                                          <p:spTgt spid="13"/>
                                        </p:tgtEl>
                                        <p:attrNameLst>
                                          <p:attrName>r</p:attrName>
                                        </p:attrNameLst>
                                      </p:cBhvr>
                                    </p:animRot>
                                    <p:animRot by="240000">
                                      <p:cBhvr>
                                        <p:cTn id="8" dur="100" fill="hold">
                                          <p:stCondLst>
                                            <p:cond delay="200"/>
                                          </p:stCondLst>
                                        </p:cTn>
                                        <p:tgtEl>
                                          <p:spTgt spid="13"/>
                                        </p:tgtEl>
                                        <p:attrNameLst>
                                          <p:attrName>r</p:attrName>
                                        </p:attrNameLst>
                                      </p:cBhvr>
                                    </p:animRot>
                                    <p:animRot by="-240000">
                                      <p:cBhvr>
                                        <p:cTn id="9" dur="100" fill="hold">
                                          <p:stCondLst>
                                            <p:cond delay="300"/>
                                          </p:stCondLst>
                                        </p:cTn>
                                        <p:tgtEl>
                                          <p:spTgt spid="13"/>
                                        </p:tgtEl>
                                        <p:attrNameLst>
                                          <p:attrName>r</p:attrName>
                                        </p:attrNameLst>
                                      </p:cBhvr>
                                    </p:animRot>
                                    <p:animRot by="120000">
                                      <p:cBhvr>
                                        <p:cTn id="10" dur="100" fill="hold">
                                          <p:stCondLst>
                                            <p:cond delay="4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nner Kopiervorlage 3">
    <p:bg>
      <p:bgPr>
        <a:solidFill>
          <a:schemeClr val="accent4"/>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B25187B-50A7-BB69-1C6D-77F44E0170EC}"/>
              </a:ext>
            </a:extLst>
          </p:cNvPr>
          <p:cNvSpPr txBox="1"/>
          <p:nvPr userDrawn="1"/>
        </p:nvSpPr>
        <p:spPr>
          <a:xfrm>
            <a:off x="371475" y="3805188"/>
            <a:ext cx="5910043" cy="830997"/>
          </a:xfrm>
          <a:prstGeom prst="rect">
            <a:avLst/>
          </a:prstGeom>
          <a:noFill/>
        </p:spPr>
        <p:txBody>
          <a:bodyPr wrap="square" lIns="0" tIns="0" rIns="0" bIns="0" rtlCol="0">
            <a:spAutoFit/>
          </a:bodyPr>
          <a:lstStyle/>
          <a:p>
            <a:pPr marL="0" lvl="2" eaLnBrk="0" fontAlgn="base">
              <a:spcAft>
                <a:spcPct val="0"/>
              </a:spcAft>
              <a:buSzPct val="75000"/>
              <a:defRPr/>
            </a:pPr>
            <a:r>
              <a:rPr lang="de-DE" sz="5400" b="1" kern="0" dirty="0">
                <a:solidFill>
                  <a:schemeClr val="tx2"/>
                </a:solidFill>
                <a:latin typeface="Arial" panose="020B0604020202020204" pitchFamily="34" charset="0"/>
                <a:ea typeface="Verdana" panose="020B0604030504040204" pitchFamily="34" charset="0"/>
                <a:cs typeface="Arial" panose="020B0604020202020204" pitchFamily="34" charset="0"/>
              </a:rPr>
              <a:t>Kopiervorlage 3</a:t>
            </a:r>
          </a:p>
        </p:txBody>
      </p:sp>
      <p:cxnSp>
        <p:nvCxnSpPr>
          <p:cNvPr id="3" name="Gerade Verbindung 2">
            <a:extLst>
              <a:ext uri="{FF2B5EF4-FFF2-40B4-BE49-F238E27FC236}">
                <a16:creationId xmlns:a16="http://schemas.microsoft.com/office/drawing/2014/main" id="{CD4D0ED1-5A60-37E1-F761-74BAECE00886}"/>
              </a:ext>
            </a:extLst>
          </p:cNvPr>
          <p:cNvCxnSpPr>
            <a:cxnSpLocks/>
          </p:cNvCxnSpPr>
          <p:nvPr userDrawn="1"/>
        </p:nvCxnSpPr>
        <p:spPr>
          <a:xfrm>
            <a:off x="393246" y="3429000"/>
            <a:ext cx="28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79471898-CDF3-7FF6-B561-970F964C3A94}"/>
              </a:ext>
            </a:extLst>
          </p:cNvPr>
          <p:cNvGrpSpPr/>
          <p:nvPr userDrawn="1"/>
        </p:nvGrpSpPr>
        <p:grpSpPr>
          <a:xfrm>
            <a:off x="1065220" y="722162"/>
            <a:ext cx="1536052" cy="2271363"/>
            <a:chOff x="4693537" y="1720312"/>
            <a:chExt cx="2804551" cy="4147087"/>
          </a:xfrm>
        </p:grpSpPr>
        <p:sp>
          <p:nvSpPr>
            <p:cNvPr id="5" name="Freihandform 4">
              <a:extLst>
                <a:ext uri="{FF2B5EF4-FFF2-40B4-BE49-F238E27FC236}">
                  <a16:creationId xmlns:a16="http://schemas.microsoft.com/office/drawing/2014/main" id="{91A90D7D-F0CF-EEC5-3175-3C9A1062E939}"/>
                </a:ext>
              </a:extLst>
            </p:cNvPr>
            <p:cNvSpPr/>
            <p:nvPr/>
          </p:nvSpPr>
          <p:spPr>
            <a:xfrm>
              <a:off x="4693537" y="1720312"/>
              <a:ext cx="2804551" cy="2999008"/>
            </a:xfrm>
            <a:custGeom>
              <a:avLst/>
              <a:gdLst>
                <a:gd name="connsiteX0" fmla="*/ 1961266 w 2804551"/>
                <a:gd name="connsiteY0" fmla="*/ 2999011 h 2999010"/>
                <a:gd name="connsiteX1" fmla="*/ 2306709 w 2804551"/>
                <a:gd name="connsiteY1" fmla="*/ 2470688 h 2999010"/>
                <a:gd name="connsiteX2" fmla="*/ 2804552 w 2804551"/>
                <a:gd name="connsiteY2" fmla="*/ 1403887 h 2999010"/>
                <a:gd name="connsiteX3" fmla="*/ 1331349 w 2804551"/>
                <a:gd name="connsiteY3" fmla="*/ 1807 h 2999010"/>
                <a:gd name="connsiteX4" fmla="*/ 383 w 2804551"/>
                <a:gd name="connsiteY4" fmla="*/ 1363244 h 2999010"/>
                <a:gd name="connsiteX5" fmla="*/ 498226 w 2804551"/>
                <a:gd name="connsiteY5" fmla="*/ 2470688 h 2999010"/>
                <a:gd name="connsiteX6" fmla="*/ 853822 w 2804551"/>
                <a:gd name="connsiteY6" fmla="*/ 2999011 h 2999010"/>
                <a:gd name="connsiteX7" fmla="*/ 1961266 w 2804551"/>
                <a:gd name="connsiteY7" fmla="*/ 2999011 h 2999010"/>
                <a:gd name="connsiteX8" fmla="*/ 1961266 w 2804551"/>
                <a:gd name="connsiteY8" fmla="*/ 2999011 h 299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4551" h="2999010">
                  <a:moveTo>
                    <a:pt x="1961266" y="2999011"/>
                  </a:moveTo>
                  <a:cubicBezTo>
                    <a:pt x="2022226" y="2795814"/>
                    <a:pt x="2144146" y="2612934"/>
                    <a:pt x="2306709" y="2470688"/>
                  </a:cubicBezTo>
                  <a:cubicBezTo>
                    <a:pt x="2611509" y="2216684"/>
                    <a:pt x="2804552" y="1830607"/>
                    <a:pt x="2804552" y="1403887"/>
                  </a:cubicBezTo>
                  <a:cubicBezTo>
                    <a:pt x="2804552" y="611407"/>
                    <a:pt x="2144155" y="-38836"/>
                    <a:pt x="1331349" y="1807"/>
                  </a:cubicBezTo>
                  <a:cubicBezTo>
                    <a:pt x="609983" y="32287"/>
                    <a:pt x="20699" y="641887"/>
                    <a:pt x="383" y="1363244"/>
                  </a:cubicBezTo>
                  <a:cubicBezTo>
                    <a:pt x="-9781" y="1810291"/>
                    <a:pt x="183262" y="2206531"/>
                    <a:pt x="498226" y="2470688"/>
                  </a:cubicBezTo>
                  <a:cubicBezTo>
                    <a:pt x="670942" y="2612924"/>
                    <a:pt x="792863" y="2795804"/>
                    <a:pt x="853822" y="2999011"/>
                  </a:cubicBezTo>
                  <a:lnTo>
                    <a:pt x="1961266" y="2999011"/>
                  </a:lnTo>
                  <a:lnTo>
                    <a:pt x="1961266" y="2999011"/>
                  </a:lnTo>
                  <a:close/>
                </a:path>
              </a:pathLst>
            </a:custGeom>
            <a:solidFill>
              <a:srgbClr val="97CCD2">
                <a:alpha val="30000"/>
              </a:srgbClr>
            </a:solidFill>
            <a:ln w="9525" cap="flat">
              <a:noFill/>
              <a:prstDash val="solid"/>
              <a:miter/>
            </a:ln>
          </p:spPr>
          <p:txBody>
            <a:bodyPr rtlCol="0" anchor="ctr"/>
            <a:lstStyle/>
            <a:p>
              <a:endParaRPr lang="en-US">
                <a:solidFill>
                  <a:srgbClr val="97CCD2"/>
                </a:solidFill>
              </a:endParaRPr>
            </a:p>
          </p:txBody>
        </p:sp>
        <p:sp>
          <p:nvSpPr>
            <p:cNvPr id="6" name="Freihandform 5">
              <a:extLst>
                <a:ext uri="{FF2B5EF4-FFF2-40B4-BE49-F238E27FC236}">
                  <a16:creationId xmlns:a16="http://schemas.microsoft.com/office/drawing/2014/main" id="{A98EB405-7062-7783-1FC7-B6BC89A2A110}"/>
                </a:ext>
              </a:extLst>
            </p:cNvPr>
            <p:cNvSpPr/>
            <p:nvPr/>
          </p:nvSpPr>
          <p:spPr>
            <a:xfrm>
              <a:off x="5553536" y="3053085"/>
              <a:ext cx="1101257" cy="1666231"/>
            </a:xfrm>
            <a:custGeom>
              <a:avLst/>
              <a:gdLst>
                <a:gd name="connsiteX0" fmla="*/ 410381 w 1101257"/>
                <a:gd name="connsiteY0" fmla="*/ 1686554 h 1686553"/>
                <a:gd name="connsiteX1" fmla="*/ 501821 w 1101257"/>
                <a:gd name="connsiteY1" fmla="*/ 1686554 h 1686553"/>
                <a:gd name="connsiteX2" fmla="*/ 95418 w 1101257"/>
                <a:gd name="connsiteY2" fmla="*/ 172717 h 1686553"/>
                <a:gd name="connsiteX3" fmla="*/ 125898 w 1101257"/>
                <a:gd name="connsiteY3" fmla="*/ 172717 h 1686553"/>
                <a:gd name="connsiteX4" fmla="*/ 268135 w 1101257"/>
                <a:gd name="connsiteY4" fmla="*/ 111757 h 1686553"/>
                <a:gd name="connsiteX5" fmla="*/ 339258 w 1101257"/>
                <a:gd name="connsiteY5" fmla="*/ 81277 h 1686553"/>
                <a:gd name="connsiteX6" fmla="*/ 410381 w 1101257"/>
                <a:gd name="connsiteY6" fmla="*/ 111757 h 1686553"/>
                <a:gd name="connsiteX7" fmla="*/ 674538 w 1101257"/>
                <a:gd name="connsiteY7" fmla="*/ 111757 h 1686553"/>
                <a:gd name="connsiteX8" fmla="*/ 745661 w 1101257"/>
                <a:gd name="connsiteY8" fmla="*/ 81277 h 1686553"/>
                <a:gd name="connsiteX9" fmla="*/ 816784 w 1101257"/>
                <a:gd name="connsiteY9" fmla="*/ 111757 h 1686553"/>
                <a:gd name="connsiteX10" fmla="*/ 959021 w 1101257"/>
                <a:gd name="connsiteY10" fmla="*/ 172717 h 1686553"/>
                <a:gd name="connsiteX11" fmla="*/ 989501 w 1101257"/>
                <a:gd name="connsiteY11" fmla="*/ 172717 h 1686553"/>
                <a:gd name="connsiteX12" fmla="*/ 593261 w 1101257"/>
                <a:gd name="connsiteY12" fmla="*/ 1686554 h 1686553"/>
                <a:gd name="connsiteX13" fmla="*/ 684701 w 1101257"/>
                <a:gd name="connsiteY13" fmla="*/ 1686554 h 1686553"/>
                <a:gd name="connsiteX14" fmla="*/ 1101258 w 1101257"/>
                <a:gd name="connsiteY14" fmla="*/ 101594 h 1686553"/>
                <a:gd name="connsiteX15" fmla="*/ 1080941 w 1101257"/>
                <a:gd name="connsiteY15" fmla="*/ 50797 h 1686553"/>
                <a:gd name="connsiteX16" fmla="*/ 1030144 w 1101257"/>
                <a:gd name="connsiteY16" fmla="*/ 60960 h 1686553"/>
                <a:gd name="connsiteX17" fmla="*/ 969184 w 1101257"/>
                <a:gd name="connsiteY17" fmla="*/ 91440 h 1686553"/>
                <a:gd name="connsiteX18" fmla="*/ 887907 w 1101257"/>
                <a:gd name="connsiteY18" fmla="*/ 60960 h 1686553"/>
                <a:gd name="connsiteX19" fmla="*/ 755824 w 1101257"/>
                <a:gd name="connsiteY19" fmla="*/ 0 h 1686553"/>
                <a:gd name="connsiteX20" fmla="*/ 623741 w 1101257"/>
                <a:gd name="connsiteY20" fmla="*/ 60960 h 1686553"/>
                <a:gd name="connsiteX21" fmla="*/ 481504 w 1101257"/>
                <a:gd name="connsiteY21" fmla="*/ 60960 h 1686553"/>
                <a:gd name="connsiteX22" fmla="*/ 349421 w 1101257"/>
                <a:gd name="connsiteY22" fmla="*/ 0 h 1686553"/>
                <a:gd name="connsiteX23" fmla="*/ 349421 w 1101257"/>
                <a:gd name="connsiteY23" fmla="*/ 0 h 1686553"/>
                <a:gd name="connsiteX24" fmla="*/ 217338 w 1101257"/>
                <a:gd name="connsiteY24" fmla="*/ 60960 h 1686553"/>
                <a:gd name="connsiteX25" fmla="*/ 136061 w 1101257"/>
                <a:gd name="connsiteY25" fmla="*/ 91440 h 1686553"/>
                <a:gd name="connsiteX26" fmla="*/ 75101 w 1101257"/>
                <a:gd name="connsiteY26" fmla="*/ 60960 h 1686553"/>
                <a:gd name="connsiteX27" fmla="*/ 24304 w 1101257"/>
                <a:gd name="connsiteY27" fmla="*/ 50797 h 1686553"/>
                <a:gd name="connsiteX28" fmla="*/ 3987 w 1101257"/>
                <a:gd name="connsiteY28" fmla="*/ 101594 h 1686553"/>
                <a:gd name="connsiteX29" fmla="*/ 410381 w 1101257"/>
                <a:gd name="connsiteY29" fmla="*/ 1686554 h 168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01257" h="1686553">
                  <a:moveTo>
                    <a:pt x="410381" y="1686554"/>
                  </a:moveTo>
                  <a:lnTo>
                    <a:pt x="501821" y="1686554"/>
                  </a:lnTo>
                  <a:lnTo>
                    <a:pt x="95418" y="172717"/>
                  </a:lnTo>
                  <a:cubicBezTo>
                    <a:pt x="105581" y="172717"/>
                    <a:pt x="115735" y="172717"/>
                    <a:pt x="125898" y="172717"/>
                  </a:cubicBezTo>
                  <a:cubicBezTo>
                    <a:pt x="176695" y="172717"/>
                    <a:pt x="227501" y="152400"/>
                    <a:pt x="268135" y="111757"/>
                  </a:cubicBezTo>
                  <a:cubicBezTo>
                    <a:pt x="288451" y="91440"/>
                    <a:pt x="308778" y="81277"/>
                    <a:pt x="339258" y="81277"/>
                  </a:cubicBezTo>
                  <a:cubicBezTo>
                    <a:pt x="369738" y="81277"/>
                    <a:pt x="390055" y="91440"/>
                    <a:pt x="410381" y="111757"/>
                  </a:cubicBezTo>
                  <a:cubicBezTo>
                    <a:pt x="481504" y="193034"/>
                    <a:pt x="603424" y="193034"/>
                    <a:pt x="674538" y="111757"/>
                  </a:cubicBezTo>
                  <a:cubicBezTo>
                    <a:pt x="694855" y="91440"/>
                    <a:pt x="715181" y="81277"/>
                    <a:pt x="745661" y="81277"/>
                  </a:cubicBezTo>
                  <a:cubicBezTo>
                    <a:pt x="765978" y="81277"/>
                    <a:pt x="796458" y="91440"/>
                    <a:pt x="816784" y="111757"/>
                  </a:cubicBezTo>
                  <a:cubicBezTo>
                    <a:pt x="857427" y="152400"/>
                    <a:pt x="898061" y="172717"/>
                    <a:pt x="959021" y="172717"/>
                  </a:cubicBezTo>
                  <a:cubicBezTo>
                    <a:pt x="969184" y="172717"/>
                    <a:pt x="979338" y="172717"/>
                    <a:pt x="989501" y="172717"/>
                  </a:cubicBezTo>
                  <a:lnTo>
                    <a:pt x="593261" y="1686554"/>
                  </a:lnTo>
                  <a:lnTo>
                    <a:pt x="684701" y="1686554"/>
                  </a:lnTo>
                  <a:lnTo>
                    <a:pt x="1101258" y="101594"/>
                  </a:lnTo>
                  <a:cubicBezTo>
                    <a:pt x="1101258" y="81277"/>
                    <a:pt x="1101258" y="60950"/>
                    <a:pt x="1080941" y="50797"/>
                  </a:cubicBezTo>
                  <a:cubicBezTo>
                    <a:pt x="1060624" y="40634"/>
                    <a:pt x="1040298" y="50797"/>
                    <a:pt x="1030144" y="60960"/>
                  </a:cubicBezTo>
                  <a:cubicBezTo>
                    <a:pt x="1009827" y="81277"/>
                    <a:pt x="989501" y="91440"/>
                    <a:pt x="969184" y="91440"/>
                  </a:cubicBezTo>
                  <a:cubicBezTo>
                    <a:pt x="938704" y="91440"/>
                    <a:pt x="918387" y="81277"/>
                    <a:pt x="887907" y="60960"/>
                  </a:cubicBezTo>
                  <a:cubicBezTo>
                    <a:pt x="847264" y="20317"/>
                    <a:pt x="806631" y="0"/>
                    <a:pt x="755824" y="0"/>
                  </a:cubicBezTo>
                  <a:cubicBezTo>
                    <a:pt x="705018" y="0"/>
                    <a:pt x="664384" y="20317"/>
                    <a:pt x="623741" y="60960"/>
                  </a:cubicBezTo>
                  <a:cubicBezTo>
                    <a:pt x="583098" y="101603"/>
                    <a:pt x="522138" y="101603"/>
                    <a:pt x="481504" y="60960"/>
                  </a:cubicBezTo>
                  <a:cubicBezTo>
                    <a:pt x="451024" y="20317"/>
                    <a:pt x="400227" y="0"/>
                    <a:pt x="349421" y="0"/>
                  </a:cubicBezTo>
                  <a:lnTo>
                    <a:pt x="349421" y="0"/>
                  </a:lnTo>
                  <a:cubicBezTo>
                    <a:pt x="298624" y="0"/>
                    <a:pt x="247818" y="20317"/>
                    <a:pt x="217338" y="60960"/>
                  </a:cubicBezTo>
                  <a:cubicBezTo>
                    <a:pt x="197021" y="81277"/>
                    <a:pt x="166541" y="91440"/>
                    <a:pt x="136061" y="91440"/>
                  </a:cubicBezTo>
                  <a:cubicBezTo>
                    <a:pt x="115744" y="91440"/>
                    <a:pt x="85264" y="81277"/>
                    <a:pt x="75101" y="60960"/>
                  </a:cubicBezTo>
                  <a:cubicBezTo>
                    <a:pt x="64938" y="50797"/>
                    <a:pt x="44621" y="40643"/>
                    <a:pt x="24304" y="50797"/>
                  </a:cubicBezTo>
                  <a:cubicBezTo>
                    <a:pt x="3987" y="60960"/>
                    <a:pt x="-6176" y="81277"/>
                    <a:pt x="3987" y="101594"/>
                  </a:cubicBezTo>
                  <a:lnTo>
                    <a:pt x="410381" y="1686554"/>
                  </a:lnTo>
                  <a:close/>
                </a:path>
              </a:pathLst>
            </a:custGeom>
            <a:solidFill>
              <a:srgbClr val="FFFFFF"/>
            </a:solidFill>
            <a:ln w="9525" cap="flat">
              <a:noFill/>
              <a:prstDash val="solid"/>
              <a:miter/>
            </a:ln>
          </p:spPr>
          <p:txBody>
            <a:bodyPr rtlCol="0" anchor="ctr"/>
            <a:lstStyle/>
            <a:p>
              <a:endParaRPr lang="en-US"/>
            </a:p>
          </p:txBody>
        </p:sp>
        <p:grpSp>
          <p:nvGrpSpPr>
            <p:cNvPr id="7" name="Grafik 5">
              <a:extLst>
                <a:ext uri="{FF2B5EF4-FFF2-40B4-BE49-F238E27FC236}">
                  <a16:creationId xmlns:a16="http://schemas.microsoft.com/office/drawing/2014/main" id="{763964AF-8E7E-8752-52B8-C902BFC23615}"/>
                </a:ext>
              </a:extLst>
            </p:cNvPr>
            <p:cNvGrpSpPr/>
            <p:nvPr/>
          </p:nvGrpSpPr>
          <p:grpSpPr>
            <a:xfrm>
              <a:off x="5547359" y="4719318"/>
              <a:ext cx="1107443" cy="1148081"/>
              <a:chOff x="5547359" y="4719318"/>
              <a:chExt cx="1107443" cy="1148081"/>
            </a:xfrm>
            <a:solidFill>
              <a:srgbClr val="344A5E"/>
            </a:solidFill>
          </p:grpSpPr>
          <p:sp>
            <p:nvSpPr>
              <p:cNvPr id="23" name="Freihandform 22">
                <a:extLst>
                  <a:ext uri="{FF2B5EF4-FFF2-40B4-BE49-F238E27FC236}">
                    <a16:creationId xmlns:a16="http://schemas.microsoft.com/office/drawing/2014/main" id="{B26B15C0-785F-6D93-CA96-75C08BCA2737}"/>
                  </a:ext>
                </a:extLst>
              </p:cNvPr>
              <p:cNvSpPr/>
              <p:nvPr/>
            </p:nvSpPr>
            <p:spPr>
              <a:xfrm>
                <a:off x="5781036" y="5654040"/>
                <a:ext cx="629926" cy="213359"/>
              </a:xfrm>
              <a:custGeom>
                <a:avLst/>
                <a:gdLst>
                  <a:gd name="connsiteX0" fmla="*/ 0 w 629926"/>
                  <a:gd name="connsiteY0" fmla="*/ 0 h 213359"/>
                  <a:gd name="connsiteX1" fmla="*/ 314963 w 629926"/>
                  <a:gd name="connsiteY1" fmla="*/ 213360 h 213359"/>
                  <a:gd name="connsiteX2" fmla="*/ 629926 w 629926"/>
                  <a:gd name="connsiteY2" fmla="*/ 0 h 213359"/>
                  <a:gd name="connsiteX3" fmla="*/ 0 w 629926"/>
                  <a:gd name="connsiteY3" fmla="*/ 0 h 213359"/>
                </a:gdLst>
                <a:ahLst/>
                <a:cxnLst>
                  <a:cxn ang="0">
                    <a:pos x="connsiteX0" y="connsiteY0"/>
                  </a:cxn>
                  <a:cxn ang="0">
                    <a:pos x="connsiteX1" y="connsiteY1"/>
                  </a:cxn>
                  <a:cxn ang="0">
                    <a:pos x="connsiteX2" y="connsiteY2"/>
                  </a:cxn>
                  <a:cxn ang="0">
                    <a:pos x="connsiteX3" y="connsiteY3"/>
                  </a:cxn>
                </a:cxnLst>
                <a:rect l="l" t="t" r="r" b="b"/>
                <a:pathLst>
                  <a:path w="629926" h="213359">
                    <a:moveTo>
                      <a:pt x="0" y="0"/>
                    </a:moveTo>
                    <a:cubicBezTo>
                      <a:pt x="50806" y="121920"/>
                      <a:pt x="172726" y="213360"/>
                      <a:pt x="314963" y="213360"/>
                    </a:cubicBezTo>
                    <a:cubicBezTo>
                      <a:pt x="457200" y="213360"/>
                      <a:pt x="579120" y="121920"/>
                      <a:pt x="629926" y="0"/>
                    </a:cubicBezTo>
                    <a:lnTo>
                      <a:pt x="0" y="0"/>
                    </a:lnTo>
                    <a:close/>
                  </a:path>
                </a:pathLst>
              </a:custGeom>
              <a:solidFill>
                <a:schemeClr val="bg2">
                  <a:lumMod val="75000"/>
                </a:schemeClr>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C89D9364-1C9A-D3E9-0131-4BFEEF615AD4}"/>
                  </a:ext>
                </a:extLst>
              </p:cNvPr>
              <p:cNvSpPr/>
              <p:nvPr/>
            </p:nvSpPr>
            <p:spPr>
              <a:xfrm>
                <a:off x="5547359" y="4719318"/>
                <a:ext cx="1107443" cy="944883"/>
              </a:xfrm>
              <a:custGeom>
                <a:avLst/>
                <a:gdLst>
                  <a:gd name="connsiteX0" fmla="*/ 924563 w 1107443"/>
                  <a:gd name="connsiteY0" fmla="*/ 955043 h 955043"/>
                  <a:gd name="connsiteX1" fmla="*/ 182880 w 1107443"/>
                  <a:gd name="connsiteY1" fmla="*/ 955043 h 955043"/>
                  <a:gd name="connsiteX2" fmla="*/ 0 w 1107443"/>
                  <a:gd name="connsiteY2" fmla="*/ 772163 h 955043"/>
                  <a:gd name="connsiteX3" fmla="*/ 0 w 1107443"/>
                  <a:gd name="connsiteY3" fmla="*/ 0 h 955043"/>
                  <a:gd name="connsiteX4" fmla="*/ 1107443 w 1107443"/>
                  <a:gd name="connsiteY4" fmla="*/ 0 h 955043"/>
                  <a:gd name="connsiteX5" fmla="*/ 1107443 w 1107443"/>
                  <a:gd name="connsiteY5" fmla="*/ 772163 h 955043"/>
                  <a:gd name="connsiteX6" fmla="*/ 924563 w 1107443"/>
                  <a:gd name="connsiteY6" fmla="*/ 955043 h 9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7443" h="955043">
                    <a:moveTo>
                      <a:pt x="924563" y="955043"/>
                    </a:moveTo>
                    <a:lnTo>
                      <a:pt x="182880" y="955043"/>
                    </a:lnTo>
                    <a:cubicBezTo>
                      <a:pt x="81277" y="955043"/>
                      <a:pt x="0" y="873766"/>
                      <a:pt x="0" y="772163"/>
                    </a:cubicBezTo>
                    <a:lnTo>
                      <a:pt x="0" y="0"/>
                    </a:lnTo>
                    <a:lnTo>
                      <a:pt x="1107443" y="0"/>
                    </a:lnTo>
                    <a:lnTo>
                      <a:pt x="1107443" y="772163"/>
                    </a:lnTo>
                    <a:cubicBezTo>
                      <a:pt x="1107443" y="873757"/>
                      <a:pt x="1026157" y="955043"/>
                      <a:pt x="924563" y="955043"/>
                    </a:cubicBezTo>
                    <a:close/>
                  </a:path>
                </a:pathLst>
              </a:custGeom>
              <a:solidFill>
                <a:schemeClr val="bg2">
                  <a:lumMod val="90000"/>
                </a:schemeClr>
              </a:solidFill>
              <a:ln w="9525" cap="flat">
                <a:noFill/>
                <a:prstDash val="solid"/>
                <a:miter/>
              </a:ln>
            </p:spPr>
            <p:txBody>
              <a:bodyPr rtlCol="0" anchor="ctr"/>
              <a:lstStyle/>
              <a:p>
                <a:endParaRPr lang="en-US"/>
              </a:p>
            </p:txBody>
          </p:sp>
        </p:grpSp>
        <p:grpSp>
          <p:nvGrpSpPr>
            <p:cNvPr id="8" name="Grafik 5">
              <a:extLst>
                <a:ext uri="{FF2B5EF4-FFF2-40B4-BE49-F238E27FC236}">
                  <a16:creationId xmlns:a16="http://schemas.microsoft.com/office/drawing/2014/main" id="{257AFB86-7AD4-0EA4-C420-961F26D254E0}"/>
                </a:ext>
              </a:extLst>
            </p:cNvPr>
            <p:cNvGrpSpPr/>
            <p:nvPr/>
          </p:nvGrpSpPr>
          <p:grpSpPr>
            <a:xfrm>
              <a:off x="5435603" y="4871723"/>
              <a:ext cx="1320793" cy="579119"/>
              <a:chOff x="5435603" y="4871723"/>
              <a:chExt cx="1320793" cy="579119"/>
            </a:xfrm>
            <a:solidFill>
              <a:schemeClr val="tx1">
                <a:lumMod val="75000"/>
                <a:lumOff val="25000"/>
              </a:schemeClr>
            </a:solidFill>
          </p:grpSpPr>
          <p:sp>
            <p:nvSpPr>
              <p:cNvPr id="9" name="Freihandform 8">
                <a:extLst>
                  <a:ext uri="{FF2B5EF4-FFF2-40B4-BE49-F238E27FC236}">
                    <a16:creationId xmlns:a16="http://schemas.microsoft.com/office/drawing/2014/main" id="{2971B392-B61A-A9BB-7741-A57C20FDC281}"/>
                  </a:ext>
                </a:extLst>
              </p:cNvPr>
              <p:cNvSpPr/>
              <p:nvPr/>
            </p:nvSpPr>
            <p:spPr>
              <a:xfrm>
                <a:off x="5435603" y="4871723"/>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1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dirty="0"/>
              </a:p>
            </p:txBody>
          </p:sp>
          <p:sp>
            <p:nvSpPr>
              <p:cNvPr id="10" name="Freihandform 9">
                <a:extLst>
                  <a:ext uri="{FF2B5EF4-FFF2-40B4-BE49-F238E27FC236}">
                    <a16:creationId xmlns:a16="http://schemas.microsoft.com/office/drawing/2014/main" id="{8996B8B5-5ADC-C8C4-F133-36873793573E}"/>
                  </a:ext>
                </a:extLst>
              </p:cNvPr>
              <p:cNvSpPr/>
              <p:nvPr/>
            </p:nvSpPr>
            <p:spPr>
              <a:xfrm>
                <a:off x="5435603" y="5227329"/>
                <a:ext cx="1320793" cy="223513"/>
              </a:xfrm>
              <a:custGeom>
                <a:avLst/>
                <a:gdLst>
                  <a:gd name="connsiteX0" fmla="*/ 1209037 w 1320793"/>
                  <a:gd name="connsiteY0" fmla="*/ 223514 h 223513"/>
                  <a:gd name="connsiteX1" fmla="*/ 111757 w 1320793"/>
                  <a:gd name="connsiteY1" fmla="*/ 223514 h 223513"/>
                  <a:gd name="connsiteX2" fmla="*/ 0 w 1320793"/>
                  <a:gd name="connsiteY2" fmla="*/ 111757 h 223513"/>
                  <a:gd name="connsiteX3" fmla="*/ 0 w 1320793"/>
                  <a:gd name="connsiteY3" fmla="*/ 111757 h 223513"/>
                  <a:gd name="connsiteX4" fmla="*/ 111757 w 1320793"/>
                  <a:gd name="connsiteY4" fmla="*/ 0 h 223513"/>
                  <a:gd name="connsiteX5" fmla="*/ 1209037 w 1320793"/>
                  <a:gd name="connsiteY5" fmla="*/ 0 h 223513"/>
                  <a:gd name="connsiteX6" fmla="*/ 1320794 w 1320793"/>
                  <a:gd name="connsiteY6" fmla="*/ 111757 h 223513"/>
                  <a:gd name="connsiteX7" fmla="*/ 1320794 w 1320793"/>
                  <a:gd name="connsiteY7" fmla="*/ 111757 h 223513"/>
                  <a:gd name="connsiteX8" fmla="*/ 1209037 w 1320793"/>
                  <a:gd name="connsiteY8" fmla="*/ 223514 h 22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793" h="223513">
                    <a:moveTo>
                      <a:pt x="1209037" y="223514"/>
                    </a:moveTo>
                    <a:lnTo>
                      <a:pt x="111757" y="223514"/>
                    </a:lnTo>
                    <a:cubicBezTo>
                      <a:pt x="50797" y="223514"/>
                      <a:pt x="0" y="172717"/>
                      <a:pt x="0" y="111757"/>
                    </a:cubicBezTo>
                    <a:lnTo>
                      <a:pt x="0" y="111757"/>
                    </a:lnTo>
                    <a:cubicBezTo>
                      <a:pt x="0" y="50797"/>
                      <a:pt x="50797" y="0"/>
                      <a:pt x="111757" y="0"/>
                    </a:cubicBezTo>
                    <a:lnTo>
                      <a:pt x="1209037" y="0"/>
                    </a:lnTo>
                    <a:cubicBezTo>
                      <a:pt x="1269997" y="0"/>
                      <a:pt x="1320794" y="50797"/>
                      <a:pt x="1320794" y="111757"/>
                    </a:cubicBezTo>
                    <a:lnTo>
                      <a:pt x="1320794" y="111757"/>
                    </a:lnTo>
                    <a:cubicBezTo>
                      <a:pt x="1320794" y="172707"/>
                      <a:pt x="1269997" y="223514"/>
                      <a:pt x="1209037" y="223514"/>
                    </a:cubicBezTo>
                    <a:close/>
                  </a:path>
                </a:pathLst>
              </a:custGeom>
              <a:solidFill>
                <a:schemeClr val="bg2">
                  <a:lumMod val="75000"/>
                </a:schemeClr>
              </a:solidFill>
              <a:ln w="9525" cap="flat">
                <a:noFill/>
                <a:prstDash val="solid"/>
                <a:miter/>
              </a:ln>
            </p:spPr>
            <p:txBody>
              <a:bodyPr rtlCol="0" anchor="ctr"/>
              <a:lstStyle/>
              <a:p>
                <a:endParaRPr lang="en-US"/>
              </a:p>
            </p:txBody>
          </p:sp>
        </p:grpSp>
      </p:grpSp>
      <p:sp>
        <p:nvSpPr>
          <p:cNvPr id="25" name="Textfeld 24">
            <a:extLst>
              <a:ext uri="{FF2B5EF4-FFF2-40B4-BE49-F238E27FC236}">
                <a16:creationId xmlns:a16="http://schemas.microsoft.com/office/drawing/2014/main" id="{C29A3AC1-73C7-1ADC-D6D6-C7C814FAF572}"/>
              </a:ext>
            </a:extLst>
          </p:cNvPr>
          <p:cNvSpPr txBox="1"/>
          <p:nvPr userDrawn="1"/>
        </p:nvSpPr>
        <p:spPr>
          <a:xfrm>
            <a:off x="371475" y="4880924"/>
            <a:ext cx="7279480" cy="553998"/>
          </a:xfrm>
          <a:prstGeom prst="rect">
            <a:avLst/>
          </a:prstGeom>
          <a:noFill/>
        </p:spPr>
        <p:txBody>
          <a:bodyPr wrap="square" lIns="0" tIns="0" rIns="0" bIns="0">
            <a:spAutoFit/>
          </a:bodyPr>
          <a:lstStyle/>
          <a:p>
            <a:pPr marL="0" marR="0" lvl="2" indent="0" algn="l" defTabSz="914400" rtl="0" eaLnBrk="0" fontAlgn="base" latinLnBrk="0" hangingPunct="1">
              <a:lnSpc>
                <a:spcPct val="100000"/>
              </a:lnSpc>
              <a:spcBef>
                <a:spcPts val="0"/>
              </a:spcBef>
              <a:spcAft>
                <a:spcPct val="0"/>
              </a:spcAft>
              <a:buClrTx/>
              <a:buSzPct val="75000"/>
              <a:buFontTx/>
              <a:buNone/>
              <a:tabLst/>
              <a:defRPr/>
            </a:pPr>
            <a:r>
              <a:rPr kumimoji="0" lang="de-DE" sz="3600" b="0" i="0" u="none" strike="noStrike" kern="0" cap="none" spc="0" normalizeH="0" baseline="0" noProof="0" dirty="0">
                <a:ln>
                  <a:noFill/>
                </a:ln>
                <a:solidFill>
                  <a:schemeClr val="tx2"/>
                </a:solidFill>
                <a:effectLst/>
                <a:uLnTx/>
                <a:uFillTx/>
                <a:latin typeface="Arial" panose="020B0604020202020204" pitchFamily="34" charset="0"/>
                <a:ea typeface="Verdana" panose="020B0604030504040204" pitchFamily="34" charset="0"/>
                <a:cs typeface="Arial" panose="020B0604020202020204" pitchFamily="34" charset="0"/>
              </a:rPr>
              <a:t>Zeugenaussagen</a:t>
            </a:r>
          </a:p>
        </p:txBody>
      </p:sp>
    </p:spTree>
    <p:extLst>
      <p:ext uri="{BB962C8B-B14F-4D97-AF65-F5344CB8AC3E}">
        <p14:creationId xmlns:p14="http://schemas.microsoft.com/office/powerpoint/2010/main" val="247442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0" fill="hold">
                                          <p:stCondLst>
                                            <p:cond delay="0"/>
                                          </p:stCondLst>
                                        </p:cTn>
                                        <p:tgtEl>
                                          <p:spTgt spid="4"/>
                                        </p:tgtEl>
                                        <p:attrNameLst>
                                          <p:attrName>r</p:attrName>
                                        </p:attrNameLst>
                                      </p:cBhvr>
                                    </p:animRot>
                                    <p:animRot by="-240000">
                                      <p:cBhvr>
                                        <p:cTn id="7" dur="100" fill="hold">
                                          <p:stCondLst>
                                            <p:cond delay="100"/>
                                          </p:stCondLst>
                                        </p:cTn>
                                        <p:tgtEl>
                                          <p:spTgt spid="4"/>
                                        </p:tgtEl>
                                        <p:attrNameLst>
                                          <p:attrName>r</p:attrName>
                                        </p:attrNameLst>
                                      </p:cBhvr>
                                    </p:animRot>
                                    <p:animRot by="240000">
                                      <p:cBhvr>
                                        <p:cTn id="8" dur="100" fill="hold">
                                          <p:stCondLst>
                                            <p:cond delay="200"/>
                                          </p:stCondLst>
                                        </p:cTn>
                                        <p:tgtEl>
                                          <p:spTgt spid="4"/>
                                        </p:tgtEl>
                                        <p:attrNameLst>
                                          <p:attrName>r</p:attrName>
                                        </p:attrNameLst>
                                      </p:cBhvr>
                                    </p:animRot>
                                    <p:animRot by="-240000">
                                      <p:cBhvr>
                                        <p:cTn id="9" dur="100" fill="hold">
                                          <p:stCondLst>
                                            <p:cond delay="300"/>
                                          </p:stCondLst>
                                        </p:cTn>
                                        <p:tgtEl>
                                          <p:spTgt spid="4"/>
                                        </p:tgtEl>
                                        <p:attrNameLst>
                                          <p:attrName>r</p:attrName>
                                        </p:attrNameLst>
                                      </p:cBhvr>
                                    </p:animRot>
                                    <p:animRot by="120000">
                                      <p:cBhvr>
                                        <p:cTn id="10" dur="100" fill="hold">
                                          <p:stCondLst>
                                            <p:cond delay="4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Graue Fläche">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26405EF1-617A-1CF3-1A27-7F2CA862B8EC}"/>
              </a:ext>
            </a:extLst>
          </p:cNvPr>
          <p:cNvSpPr/>
          <p:nvPr userDrawn="1"/>
        </p:nvSpPr>
        <p:spPr>
          <a:xfrm>
            <a:off x="371475" y="1280005"/>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281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p15:clr>
            <a:srgbClr val="FBAE40"/>
          </p15:clr>
        </p15:guide>
        <p15:guide id="9" orient="horz" pos="799">
          <p15:clr>
            <a:srgbClr val="FBAE40"/>
          </p15:clr>
        </p15:guide>
        <p15:guide id="10" pos="3940">
          <p15:clr>
            <a:srgbClr val="FBAE40"/>
          </p15:clr>
        </p15:guide>
        <p15:guide id="11" pos="68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sicht">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Inhaltsplatzhalter 2">
            <a:extLst>
              <a:ext uri="{FF2B5EF4-FFF2-40B4-BE49-F238E27FC236}">
                <a16:creationId xmlns:a16="http://schemas.microsoft.com/office/drawing/2014/main" id="{58818651-53D4-4FAC-DD22-7852C107E781}"/>
              </a:ext>
            </a:extLst>
          </p:cNvPr>
          <p:cNvSpPr txBox="1">
            <a:spLocks/>
          </p:cNvSpPr>
          <p:nvPr userDrawn="1"/>
        </p:nvSpPr>
        <p:spPr>
          <a:xfrm>
            <a:off x="380902" y="1213338"/>
            <a:ext cx="5535711" cy="769441"/>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fontAlgn="base">
              <a:lnSpc>
                <a:spcPct val="100000"/>
              </a:lnSpc>
              <a:spcAft>
                <a:spcPct val="0"/>
              </a:spcAft>
              <a:buSzPct val="75000"/>
              <a:buNone/>
              <a:defRPr/>
            </a:pPr>
            <a:r>
              <a:rPr lang="de-DE" sz="5000" b="1" kern="0" dirty="0">
                <a:solidFill>
                  <a:schemeClr val="tx2"/>
                </a:solidFill>
                <a:latin typeface="Arial" panose="020B0604020202020204" pitchFamily="34" charset="0"/>
                <a:cs typeface="Arial" panose="020B0604020202020204" pitchFamily="34" charset="0"/>
              </a:rPr>
              <a:t>Übersicht</a:t>
            </a:r>
          </a:p>
        </p:txBody>
      </p:sp>
      <p:grpSp>
        <p:nvGrpSpPr>
          <p:cNvPr id="3" name="Gruppieren 2">
            <a:extLst>
              <a:ext uri="{FF2B5EF4-FFF2-40B4-BE49-F238E27FC236}">
                <a16:creationId xmlns:a16="http://schemas.microsoft.com/office/drawing/2014/main" id="{7BCB6CD3-7F64-3314-9E6D-AC847C63B938}"/>
              </a:ext>
            </a:extLst>
          </p:cNvPr>
          <p:cNvGrpSpPr/>
          <p:nvPr userDrawn="1"/>
        </p:nvGrpSpPr>
        <p:grpSpPr>
          <a:xfrm>
            <a:off x="380619" y="2387276"/>
            <a:ext cx="2093952" cy="1995562"/>
            <a:chOff x="380619" y="2387276"/>
            <a:chExt cx="2093952" cy="1995562"/>
          </a:xfrm>
        </p:grpSpPr>
        <p:sp>
          <p:nvSpPr>
            <p:cNvPr id="4" name="Rechteck 3">
              <a:extLst>
                <a:ext uri="{FF2B5EF4-FFF2-40B4-BE49-F238E27FC236}">
                  <a16:creationId xmlns:a16="http://schemas.microsoft.com/office/drawing/2014/main" id="{09864A43-C162-E3A3-9187-E332E6010581}"/>
                </a:ext>
              </a:extLst>
            </p:cNvPr>
            <p:cNvSpPr/>
            <p:nvPr/>
          </p:nvSpPr>
          <p:spPr>
            <a:xfrm>
              <a:off x="380619"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5" name="Oval 4">
              <a:extLst>
                <a:ext uri="{FF2B5EF4-FFF2-40B4-BE49-F238E27FC236}">
                  <a16:creationId xmlns:a16="http://schemas.microsoft.com/office/drawing/2014/main" id="{F485CFF5-396A-9CCC-CB13-711C3BDB09B6}"/>
                </a:ext>
              </a:extLst>
            </p:cNvPr>
            <p:cNvSpPr>
              <a:spLocks noChangeAspect="1"/>
            </p:cNvSpPr>
            <p:nvPr/>
          </p:nvSpPr>
          <p:spPr>
            <a:xfrm>
              <a:off x="1139595"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1</a:t>
              </a:r>
            </a:p>
          </p:txBody>
        </p:sp>
        <p:sp>
          <p:nvSpPr>
            <p:cNvPr id="6" name="Textfeld 5">
              <a:extLst>
                <a:ext uri="{FF2B5EF4-FFF2-40B4-BE49-F238E27FC236}">
                  <a16:creationId xmlns:a16="http://schemas.microsoft.com/office/drawing/2014/main" id="{BCEE9510-8774-30D4-C5B5-FA224D96AD2F}"/>
                </a:ext>
              </a:extLst>
            </p:cNvPr>
            <p:cNvSpPr txBox="1"/>
            <p:nvPr/>
          </p:nvSpPr>
          <p:spPr>
            <a:xfrm>
              <a:off x="426796" y="3155670"/>
              <a:ext cx="2001599" cy="307777"/>
            </a:xfrm>
            <a:prstGeom prst="rect">
              <a:avLst/>
            </a:prstGeom>
            <a:noFill/>
          </p:spPr>
          <p:txBody>
            <a:bodyPr wrap="square" lIns="0" tIns="0" rIns="0" bIns="0" rtlCol="0">
              <a:spAutoFit/>
            </a:bodyPr>
            <a:lstStyle/>
            <a:p>
              <a:pPr marL="0" lvl="2" indent="0" algn="ctr" eaLnBrk="0" fontAlgn="base">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Thema</a:t>
              </a:r>
            </a:p>
          </p:txBody>
        </p:sp>
      </p:grpSp>
      <p:grpSp>
        <p:nvGrpSpPr>
          <p:cNvPr id="7" name="Gruppieren 6">
            <a:extLst>
              <a:ext uri="{FF2B5EF4-FFF2-40B4-BE49-F238E27FC236}">
                <a16:creationId xmlns:a16="http://schemas.microsoft.com/office/drawing/2014/main" id="{330A9C32-F90C-CBA1-C58F-7BE8474BACF4}"/>
              </a:ext>
            </a:extLst>
          </p:cNvPr>
          <p:cNvGrpSpPr/>
          <p:nvPr userDrawn="1"/>
        </p:nvGrpSpPr>
        <p:grpSpPr>
          <a:xfrm>
            <a:off x="5049024" y="2387276"/>
            <a:ext cx="2093952" cy="1995562"/>
            <a:chOff x="5049024" y="2387276"/>
            <a:chExt cx="2093952" cy="1995562"/>
          </a:xfrm>
        </p:grpSpPr>
        <p:sp>
          <p:nvSpPr>
            <p:cNvPr id="8" name="Rechteck 7">
              <a:extLst>
                <a:ext uri="{FF2B5EF4-FFF2-40B4-BE49-F238E27FC236}">
                  <a16:creationId xmlns:a16="http://schemas.microsoft.com/office/drawing/2014/main" id="{40AEDA3C-84F6-C1FB-2F8A-A7721574DA78}"/>
                </a:ext>
              </a:extLst>
            </p:cNvPr>
            <p:cNvSpPr/>
            <p:nvPr/>
          </p:nvSpPr>
          <p:spPr>
            <a:xfrm>
              <a:off x="5049024"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EC4E443-477E-414F-C619-D4D108D0E119}"/>
                </a:ext>
              </a:extLst>
            </p:cNvPr>
            <p:cNvSpPr>
              <a:spLocks noChangeAspect="1"/>
            </p:cNvSpPr>
            <p:nvPr/>
          </p:nvSpPr>
          <p:spPr>
            <a:xfrm>
              <a:off x="5808000"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3</a:t>
              </a:r>
            </a:p>
          </p:txBody>
        </p:sp>
        <p:sp>
          <p:nvSpPr>
            <p:cNvPr id="10" name="Textfeld 9">
              <a:extLst>
                <a:ext uri="{FF2B5EF4-FFF2-40B4-BE49-F238E27FC236}">
                  <a16:creationId xmlns:a16="http://schemas.microsoft.com/office/drawing/2014/main" id="{4A7214C9-A3D7-6D40-E9D2-9EBF60D1D806}"/>
                </a:ext>
              </a:extLst>
            </p:cNvPr>
            <p:cNvSpPr txBox="1"/>
            <p:nvPr/>
          </p:nvSpPr>
          <p:spPr>
            <a:xfrm>
              <a:off x="5095201" y="3155670"/>
              <a:ext cx="2001599" cy="923330"/>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Übersicht Unterrichts-</a:t>
              </a:r>
              <a:b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br>
              <a:r>
                <a:rPr lang="de-DE" sz="2000" b="1" kern="0" dirty="0" err="1">
                  <a:solidFill>
                    <a:schemeClr val="tx2"/>
                  </a:solidFill>
                  <a:latin typeface="Arial" panose="020B0604020202020204" pitchFamily="34" charset="0"/>
                  <a:ea typeface="Verdana" panose="020B0604030504040204" pitchFamily="34" charset="0"/>
                  <a:cs typeface="Arial" panose="020B0604020202020204" pitchFamily="34" charset="0"/>
                </a:rPr>
                <a:t>einheit</a:t>
              </a:r>
              <a:endPar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grpSp>
      <p:grpSp>
        <p:nvGrpSpPr>
          <p:cNvPr id="12" name="Gruppieren 11">
            <a:extLst>
              <a:ext uri="{FF2B5EF4-FFF2-40B4-BE49-F238E27FC236}">
                <a16:creationId xmlns:a16="http://schemas.microsoft.com/office/drawing/2014/main" id="{6D72ED8F-D6FB-3824-2174-1EA4C5CF7B2B}"/>
              </a:ext>
            </a:extLst>
          </p:cNvPr>
          <p:cNvGrpSpPr/>
          <p:nvPr userDrawn="1"/>
        </p:nvGrpSpPr>
        <p:grpSpPr>
          <a:xfrm>
            <a:off x="7383227" y="2387276"/>
            <a:ext cx="2093952" cy="1995562"/>
            <a:chOff x="7383227" y="2387276"/>
            <a:chExt cx="2093952" cy="1995562"/>
          </a:xfrm>
        </p:grpSpPr>
        <p:sp>
          <p:nvSpPr>
            <p:cNvPr id="13" name="Rechteck 12">
              <a:extLst>
                <a:ext uri="{FF2B5EF4-FFF2-40B4-BE49-F238E27FC236}">
                  <a16:creationId xmlns:a16="http://schemas.microsoft.com/office/drawing/2014/main" id="{7BCD86E2-794C-1C14-B7BF-D429284EB0B3}"/>
                </a:ext>
              </a:extLst>
            </p:cNvPr>
            <p:cNvSpPr/>
            <p:nvPr/>
          </p:nvSpPr>
          <p:spPr>
            <a:xfrm>
              <a:off x="7383227"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77C96ED-262F-C7E3-8300-7780B7E110F2}"/>
                </a:ext>
              </a:extLst>
            </p:cNvPr>
            <p:cNvSpPr>
              <a:spLocks noChangeAspect="1"/>
            </p:cNvSpPr>
            <p:nvPr/>
          </p:nvSpPr>
          <p:spPr>
            <a:xfrm>
              <a:off x="8142203"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4</a:t>
              </a:r>
            </a:p>
          </p:txBody>
        </p:sp>
        <p:sp>
          <p:nvSpPr>
            <p:cNvPr id="15" name="Textfeld 14">
              <a:extLst>
                <a:ext uri="{FF2B5EF4-FFF2-40B4-BE49-F238E27FC236}">
                  <a16:creationId xmlns:a16="http://schemas.microsoft.com/office/drawing/2014/main" id="{F398D60D-4C54-0B44-03F2-680B471BC734}"/>
                </a:ext>
              </a:extLst>
            </p:cNvPr>
            <p:cNvSpPr txBox="1"/>
            <p:nvPr/>
          </p:nvSpPr>
          <p:spPr>
            <a:xfrm>
              <a:off x="7429404" y="3155670"/>
              <a:ext cx="2001599" cy="615553"/>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Lehrplanbezug &amp; Kompetenzen</a:t>
              </a:r>
            </a:p>
          </p:txBody>
        </p:sp>
      </p:grpSp>
      <p:grpSp>
        <p:nvGrpSpPr>
          <p:cNvPr id="16" name="Gruppieren 15">
            <a:extLst>
              <a:ext uri="{FF2B5EF4-FFF2-40B4-BE49-F238E27FC236}">
                <a16:creationId xmlns:a16="http://schemas.microsoft.com/office/drawing/2014/main" id="{62D315DD-6B22-0A7C-2445-FCFC152AD578}"/>
              </a:ext>
            </a:extLst>
          </p:cNvPr>
          <p:cNvGrpSpPr/>
          <p:nvPr userDrawn="1"/>
        </p:nvGrpSpPr>
        <p:grpSpPr>
          <a:xfrm>
            <a:off x="9726572" y="2387276"/>
            <a:ext cx="2093952" cy="1995562"/>
            <a:chOff x="9726572" y="2387276"/>
            <a:chExt cx="2093952" cy="1995562"/>
          </a:xfrm>
        </p:grpSpPr>
        <p:sp>
          <p:nvSpPr>
            <p:cNvPr id="17" name="Rechteck 16">
              <a:extLst>
                <a:ext uri="{FF2B5EF4-FFF2-40B4-BE49-F238E27FC236}">
                  <a16:creationId xmlns:a16="http://schemas.microsoft.com/office/drawing/2014/main" id="{AE085CF1-B5D5-2E25-5E03-02387972FFBE}"/>
                </a:ext>
              </a:extLst>
            </p:cNvPr>
            <p:cNvSpPr/>
            <p:nvPr/>
          </p:nvSpPr>
          <p:spPr>
            <a:xfrm>
              <a:off x="9726572"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E56C5979-3281-70CD-42AA-FFF6B6563561}"/>
                </a:ext>
              </a:extLst>
            </p:cNvPr>
            <p:cNvSpPr>
              <a:spLocks noChangeAspect="1"/>
            </p:cNvSpPr>
            <p:nvPr/>
          </p:nvSpPr>
          <p:spPr>
            <a:xfrm>
              <a:off x="10485548"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5</a:t>
              </a:r>
            </a:p>
          </p:txBody>
        </p:sp>
        <p:sp>
          <p:nvSpPr>
            <p:cNvPr id="19" name="Textfeld 18">
              <a:extLst>
                <a:ext uri="{FF2B5EF4-FFF2-40B4-BE49-F238E27FC236}">
                  <a16:creationId xmlns:a16="http://schemas.microsoft.com/office/drawing/2014/main" id="{1782E237-547A-6E64-EFF7-70F19FC39956}"/>
                </a:ext>
              </a:extLst>
            </p:cNvPr>
            <p:cNvSpPr txBox="1"/>
            <p:nvPr/>
          </p:nvSpPr>
          <p:spPr>
            <a:xfrm>
              <a:off x="9772749" y="3155670"/>
              <a:ext cx="2001599" cy="923330"/>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Tabellarischer Unterrichts-</a:t>
              </a:r>
              <a:b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b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verlauf</a:t>
              </a:r>
            </a:p>
          </p:txBody>
        </p:sp>
      </p:grpSp>
      <p:grpSp>
        <p:nvGrpSpPr>
          <p:cNvPr id="20" name="Gruppieren 19">
            <a:extLst>
              <a:ext uri="{FF2B5EF4-FFF2-40B4-BE49-F238E27FC236}">
                <a16:creationId xmlns:a16="http://schemas.microsoft.com/office/drawing/2014/main" id="{17FE58F9-44A0-6235-57DD-F0E23AF27232}"/>
              </a:ext>
            </a:extLst>
          </p:cNvPr>
          <p:cNvGrpSpPr/>
          <p:nvPr userDrawn="1"/>
        </p:nvGrpSpPr>
        <p:grpSpPr>
          <a:xfrm>
            <a:off x="2714822" y="2387276"/>
            <a:ext cx="2093952" cy="1995562"/>
            <a:chOff x="2714822" y="2387276"/>
            <a:chExt cx="2093952" cy="1995562"/>
          </a:xfrm>
        </p:grpSpPr>
        <p:sp>
          <p:nvSpPr>
            <p:cNvPr id="21" name="Rechteck 20">
              <a:extLst>
                <a:ext uri="{FF2B5EF4-FFF2-40B4-BE49-F238E27FC236}">
                  <a16:creationId xmlns:a16="http://schemas.microsoft.com/office/drawing/2014/main" id="{5558F510-2451-61F8-2397-6715A1AEEA60}"/>
                </a:ext>
              </a:extLst>
            </p:cNvPr>
            <p:cNvSpPr/>
            <p:nvPr/>
          </p:nvSpPr>
          <p:spPr>
            <a:xfrm>
              <a:off x="2714822" y="2636838"/>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0D2E47F5-6B20-4E47-F352-EFF44F3AA89F}"/>
                </a:ext>
              </a:extLst>
            </p:cNvPr>
            <p:cNvSpPr>
              <a:spLocks noChangeAspect="1"/>
            </p:cNvSpPr>
            <p:nvPr/>
          </p:nvSpPr>
          <p:spPr>
            <a:xfrm>
              <a:off x="3473798" y="2387276"/>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2</a:t>
              </a:r>
            </a:p>
          </p:txBody>
        </p:sp>
        <p:sp>
          <p:nvSpPr>
            <p:cNvPr id="23" name="Textfeld 22">
              <a:extLst>
                <a:ext uri="{FF2B5EF4-FFF2-40B4-BE49-F238E27FC236}">
                  <a16:creationId xmlns:a16="http://schemas.microsoft.com/office/drawing/2014/main" id="{ABC74B00-6EB1-BD9D-7FFB-F35C6717894A}"/>
                </a:ext>
              </a:extLst>
            </p:cNvPr>
            <p:cNvSpPr txBox="1"/>
            <p:nvPr/>
          </p:nvSpPr>
          <p:spPr>
            <a:xfrm>
              <a:off x="2760999" y="3155670"/>
              <a:ext cx="2001599" cy="923330"/>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Materialien für den spontanen Einsatz</a:t>
              </a:r>
            </a:p>
          </p:txBody>
        </p:sp>
      </p:grpSp>
      <p:grpSp>
        <p:nvGrpSpPr>
          <p:cNvPr id="24" name="Gruppieren 23">
            <a:extLst>
              <a:ext uri="{FF2B5EF4-FFF2-40B4-BE49-F238E27FC236}">
                <a16:creationId xmlns:a16="http://schemas.microsoft.com/office/drawing/2014/main" id="{F3B83260-5AAD-5E60-8288-7068D941B833}"/>
              </a:ext>
            </a:extLst>
          </p:cNvPr>
          <p:cNvGrpSpPr/>
          <p:nvPr userDrawn="1"/>
        </p:nvGrpSpPr>
        <p:grpSpPr>
          <a:xfrm>
            <a:off x="380620" y="4510139"/>
            <a:ext cx="2093952" cy="2001740"/>
            <a:chOff x="380620" y="4510139"/>
            <a:chExt cx="2093952" cy="2001740"/>
          </a:xfrm>
        </p:grpSpPr>
        <p:sp>
          <p:nvSpPr>
            <p:cNvPr id="25" name="Rechteck 24">
              <a:extLst>
                <a:ext uri="{FF2B5EF4-FFF2-40B4-BE49-F238E27FC236}">
                  <a16:creationId xmlns:a16="http://schemas.microsoft.com/office/drawing/2014/main" id="{BFE1C8BD-E8F7-282C-11FC-3363A337A6A3}"/>
                </a:ext>
              </a:extLst>
            </p:cNvPr>
            <p:cNvSpPr/>
            <p:nvPr/>
          </p:nvSpPr>
          <p:spPr>
            <a:xfrm>
              <a:off x="380620" y="4765879"/>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6" name="Oval 25">
              <a:extLst>
                <a:ext uri="{FF2B5EF4-FFF2-40B4-BE49-F238E27FC236}">
                  <a16:creationId xmlns:a16="http://schemas.microsoft.com/office/drawing/2014/main" id="{06687B56-1E85-4222-54CB-9517FFA8D485}"/>
                </a:ext>
              </a:extLst>
            </p:cNvPr>
            <p:cNvSpPr>
              <a:spLocks noChangeAspect="1"/>
            </p:cNvSpPr>
            <p:nvPr/>
          </p:nvSpPr>
          <p:spPr>
            <a:xfrm>
              <a:off x="1139596" y="4510139"/>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6</a:t>
              </a:r>
            </a:p>
          </p:txBody>
        </p:sp>
        <p:sp>
          <p:nvSpPr>
            <p:cNvPr id="27" name="Textfeld 26">
              <a:extLst>
                <a:ext uri="{FF2B5EF4-FFF2-40B4-BE49-F238E27FC236}">
                  <a16:creationId xmlns:a16="http://schemas.microsoft.com/office/drawing/2014/main" id="{E41735FF-F815-9B0C-2428-9A88097FFC69}"/>
                </a:ext>
              </a:extLst>
            </p:cNvPr>
            <p:cNvSpPr txBox="1"/>
            <p:nvPr/>
          </p:nvSpPr>
          <p:spPr>
            <a:xfrm>
              <a:off x="426797" y="5319117"/>
              <a:ext cx="2001599" cy="923330"/>
            </a:xfrm>
            <a:prstGeom prst="rect">
              <a:avLst/>
            </a:prstGeom>
            <a:noFill/>
          </p:spPr>
          <p:txBody>
            <a:bodyPr wrap="square" lIns="0" tIns="0" rIns="0" bIns="0" rtlCol="0">
              <a:spAutoFit/>
            </a:bodyPr>
            <a:lstStyle/>
            <a:p>
              <a:pPr marL="0" lvl="2" algn="ctr" eaLnBrk="0" fontAlgn="base">
                <a:spcAft>
                  <a:spcPct val="0"/>
                </a:spcAft>
                <a:buSzPct val="75000"/>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Urkunden </a:t>
              </a:r>
              <a:b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b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für die </a:t>
              </a:r>
              <a:r>
                <a:rPr lang="de-DE" sz="2000" b="1" kern="0" dirty="0" err="1">
                  <a:solidFill>
                    <a:schemeClr val="tx2"/>
                  </a:solidFill>
                  <a:latin typeface="Arial" panose="020B0604020202020204" pitchFamily="34" charset="0"/>
                  <a:ea typeface="Verdana" panose="020B0604030504040204" pitchFamily="34" charset="0"/>
                  <a:cs typeface="Arial" panose="020B0604020202020204" pitchFamily="34" charset="0"/>
                </a:rPr>
                <a:t>Schüler:innen</a:t>
              </a:r>
              <a:endParaRPr lang="de-DE" sz="2800" b="1" kern="0"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grpSp>
      <p:grpSp>
        <p:nvGrpSpPr>
          <p:cNvPr id="28" name="Gruppieren 27">
            <a:extLst>
              <a:ext uri="{FF2B5EF4-FFF2-40B4-BE49-F238E27FC236}">
                <a16:creationId xmlns:a16="http://schemas.microsoft.com/office/drawing/2014/main" id="{840AFA37-70AB-1981-8D37-0C46B1228074}"/>
              </a:ext>
            </a:extLst>
          </p:cNvPr>
          <p:cNvGrpSpPr/>
          <p:nvPr userDrawn="1"/>
        </p:nvGrpSpPr>
        <p:grpSpPr>
          <a:xfrm>
            <a:off x="5049024" y="4510139"/>
            <a:ext cx="2093952" cy="2001740"/>
            <a:chOff x="5049024" y="4510139"/>
            <a:chExt cx="2093952" cy="2001740"/>
          </a:xfrm>
        </p:grpSpPr>
        <p:sp>
          <p:nvSpPr>
            <p:cNvPr id="29" name="Rechteck 28">
              <a:extLst>
                <a:ext uri="{FF2B5EF4-FFF2-40B4-BE49-F238E27FC236}">
                  <a16:creationId xmlns:a16="http://schemas.microsoft.com/office/drawing/2014/main" id="{6AD388C5-B2DB-82E6-9BFD-D5D1BDCB9294}"/>
                </a:ext>
              </a:extLst>
            </p:cNvPr>
            <p:cNvSpPr/>
            <p:nvPr/>
          </p:nvSpPr>
          <p:spPr>
            <a:xfrm>
              <a:off x="5049024" y="4765879"/>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7E36C68-E879-C1E9-30A8-1555495BBF2E}"/>
                </a:ext>
              </a:extLst>
            </p:cNvPr>
            <p:cNvSpPr>
              <a:spLocks noChangeAspect="1"/>
            </p:cNvSpPr>
            <p:nvPr/>
          </p:nvSpPr>
          <p:spPr>
            <a:xfrm>
              <a:off x="5808000" y="4510139"/>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8</a:t>
              </a:r>
            </a:p>
          </p:txBody>
        </p:sp>
        <p:sp>
          <p:nvSpPr>
            <p:cNvPr id="31" name="Textfeld 30">
              <a:extLst>
                <a:ext uri="{FF2B5EF4-FFF2-40B4-BE49-F238E27FC236}">
                  <a16:creationId xmlns:a16="http://schemas.microsoft.com/office/drawing/2014/main" id="{0C992565-301E-EDF8-7975-7BA91340562B}"/>
                </a:ext>
              </a:extLst>
            </p:cNvPr>
            <p:cNvSpPr txBox="1"/>
            <p:nvPr/>
          </p:nvSpPr>
          <p:spPr>
            <a:xfrm>
              <a:off x="5095201" y="5319117"/>
              <a:ext cx="2001599" cy="861774"/>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Kopiervorlage 1</a:t>
              </a:r>
            </a:p>
            <a:p>
              <a:pPr marL="0" lvl="2" algn="ctr" eaLnBrk="0" fontAlgn="base">
                <a:spcAft>
                  <a:spcPct val="0"/>
                </a:spcAft>
                <a:buSzPct val="75000"/>
                <a:defRPr/>
              </a:pPr>
              <a:r>
                <a:rPr lang="de-DE" kern="0" dirty="0">
                  <a:solidFill>
                    <a:srgbClr val="000000"/>
                  </a:solidFill>
                  <a:latin typeface="Arial" panose="020B0604020202020204" pitchFamily="34" charset="0"/>
                  <a:ea typeface="Verdana" panose="020B0604030504040204" pitchFamily="34" charset="0"/>
                  <a:cs typeface="Arial" panose="020B0604020202020204" pitchFamily="34" charset="0"/>
                </a:rPr>
                <a:t>Vorlesegeschichte „Sturm im Wald“</a:t>
              </a:r>
            </a:p>
          </p:txBody>
        </p:sp>
      </p:grpSp>
      <p:grpSp>
        <p:nvGrpSpPr>
          <p:cNvPr id="32" name="Gruppieren 31">
            <a:extLst>
              <a:ext uri="{FF2B5EF4-FFF2-40B4-BE49-F238E27FC236}">
                <a16:creationId xmlns:a16="http://schemas.microsoft.com/office/drawing/2014/main" id="{5158BA00-2900-FB94-39CE-9FC7BD20D0FA}"/>
              </a:ext>
            </a:extLst>
          </p:cNvPr>
          <p:cNvGrpSpPr/>
          <p:nvPr userDrawn="1"/>
        </p:nvGrpSpPr>
        <p:grpSpPr>
          <a:xfrm>
            <a:off x="7383227" y="4510139"/>
            <a:ext cx="2093952" cy="2001740"/>
            <a:chOff x="7383227" y="4510139"/>
            <a:chExt cx="2093952" cy="2001740"/>
          </a:xfrm>
        </p:grpSpPr>
        <p:sp>
          <p:nvSpPr>
            <p:cNvPr id="33" name="Rechteck 32">
              <a:extLst>
                <a:ext uri="{FF2B5EF4-FFF2-40B4-BE49-F238E27FC236}">
                  <a16:creationId xmlns:a16="http://schemas.microsoft.com/office/drawing/2014/main" id="{9BB597DF-CACF-AC31-1045-E62512A57E1B}"/>
                </a:ext>
              </a:extLst>
            </p:cNvPr>
            <p:cNvSpPr/>
            <p:nvPr/>
          </p:nvSpPr>
          <p:spPr>
            <a:xfrm>
              <a:off x="7383227" y="4765879"/>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7C77B63-8CE1-25A6-4610-CD66D30E5667}"/>
                </a:ext>
              </a:extLst>
            </p:cNvPr>
            <p:cNvSpPr>
              <a:spLocks noChangeAspect="1"/>
            </p:cNvSpPr>
            <p:nvPr/>
          </p:nvSpPr>
          <p:spPr>
            <a:xfrm>
              <a:off x="8142203" y="4510139"/>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9</a:t>
              </a:r>
            </a:p>
          </p:txBody>
        </p:sp>
        <p:sp>
          <p:nvSpPr>
            <p:cNvPr id="35" name="Textfeld 34">
              <a:extLst>
                <a:ext uri="{FF2B5EF4-FFF2-40B4-BE49-F238E27FC236}">
                  <a16:creationId xmlns:a16="http://schemas.microsoft.com/office/drawing/2014/main" id="{E0B6C595-93B8-3E92-C587-EFB7B8AB1F5C}"/>
                </a:ext>
              </a:extLst>
            </p:cNvPr>
            <p:cNvSpPr txBox="1"/>
            <p:nvPr/>
          </p:nvSpPr>
          <p:spPr>
            <a:xfrm>
              <a:off x="7429404" y="5319117"/>
              <a:ext cx="2001599" cy="861774"/>
            </a:xfrm>
            <a:prstGeom prst="rect">
              <a:avLst/>
            </a:prstGeom>
            <a:noFill/>
          </p:spPr>
          <p:txBody>
            <a:bodyPr wrap="square" lIns="0" tIns="0" rIns="0" bIns="0" rtlCol="0">
              <a:spAutoFit/>
            </a:bodyPr>
            <a:lstStyle/>
            <a:p>
              <a:pPr marL="0" lvl="2" algn="ctr" eaLnBrk="0" fontAlgn="base">
                <a:spcAft>
                  <a:spcPct val="0"/>
                </a:spcAft>
                <a:buSzPct val="75000"/>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Kopiervorlage 2</a:t>
              </a:r>
            </a:p>
            <a:p>
              <a:pPr marL="0" lvl="2" algn="ctr" eaLnBrk="0" fontAlgn="base">
                <a:spcAft>
                  <a:spcPct val="0"/>
                </a:spcAft>
                <a:buSzPct val="75000"/>
                <a:defRPr/>
              </a:pPr>
              <a:r>
                <a:rPr lang="de-DE" kern="0" dirty="0">
                  <a:solidFill>
                    <a:srgbClr val="000000"/>
                  </a:solidFill>
                  <a:latin typeface="Arial" panose="020B0604020202020204" pitchFamily="34" charset="0"/>
                  <a:ea typeface="Verdana" panose="020B0604030504040204" pitchFamily="34" charset="0"/>
                  <a:cs typeface="Arial" panose="020B0604020202020204" pitchFamily="34" charset="0"/>
                </a:rPr>
                <a:t>Comic </a:t>
              </a:r>
              <a:br>
                <a:rPr lang="de-DE" kern="0" dirty="0">
                  <a:solidFill>
                    <a:srgbClr val="000000"/>
                  </a:solidFill>
                  <a:latin typeface="Arial" panose="020B0604020202020204" pitchFamily="34" charset="0"/>
                  <a:ea typeface="Verdana" panose="020B0604030504040204" pitchFamily="34" charset="0"/>
                  <a:cs typeface="Arial" panose="020B0604020202020204" pitchFamily="34" charset="0"/>
                </a:rPr>
              </a:br>
              <a:r>
                <a:rPr lang="de-DE" kern="0" dirty="0">
                  <a:solidFill>
                    <a:srgbClr val="000000"/>
                  </a:solidFill>
                  <a:latin typeface="Arial" panose="020B0604020202020204" pitchFamily="34" charset="0"/>
                  <a:ea typeface="Verdana" panose="020B0604030504040204" pitchFamily="34" charset="0"/>
                  <a:cs typeface="Arial" panose="020B0604020202020204" pitchFamily="34" charset="0"/>
                </a:rPr>
                <a:t>„Sturm im Wald“</a:t>
              </a:r>
              <a:endPar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grpSp>
      <p:grpSp>
        <p:nvGrpSpPr>
          <p:cNvPr id="36" name="Gruppieren 35">
            <a:extLst>
              <a:ext uri="{FF2B5EF4-FFF2-40B4-BE49-F238E27FC236}">
                <a16:creationId xmlns:a16="http://schemas.microsoft.com/office/drawing/2014/main" id="{ADAF2806-5061-DD17-4161-AEAE6F16D2AB}"/>
              </a:ext>
            </a:extLst>
          </p:cNvPr>
          <p:cNvGrpSpPr/>
          <p:nvPr userDrawn="1"/>
        </p:nvGrpSpPr>
        <p:grpSpPr>
          <a:xfrm>
            <a:off x="2714822" y="4510139"/>
            <a:ext cx="2093952" cy="2001740"/>
            <a:chOff x="2714822" y="4510139"/>
            <a:chExt cx="2093952" cy="2001740"/>
          </a:xfrm>
        </p:grpSpPr>
        <p:sp>
          <p:nvSpPr>
            <p:cNvPr id="37" name="Rechteck 36">
              <a:extLst>
                <a:ext uri="{FF2B5EF4-FFF2-40B4-BE49-F238E27FC236}">
                  <a16:creationId xmlns:a16="http://schemas.microsoft.com/office/drawing/2014/main" id="{376E1026-BE18-F9F6-3B8C-DA2D52600F8F}"/>
                </a:ext>
              </a:extLst>
            </p:cNvPr>
            <p:cNvSpPr/>
            <p:nvPr/>
          </p:nvSpPr>
          <p:spPr>
            <a:xfrm>
              <a:off x="2714822" y="4765879"/>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44A2F7E0-C370-02F7-BF80-5BB3ED3F6C6F}"/>
                </a:ext>
              </a:extLst>
            </p:cNvPr>
            <p:cNvSpPr>
              <a:spLocks noChangeAspect="1"/>
            </p:cNvSpPr>
            <p:nvPr/>
          </p:nvSpPr>
          <p:spPr>
            <a:xfrm>
              <a:off x="3446138" y="4510139"/>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7</a:t>
              </a:r>
            </a:p>
          </p:txBody>
        </p:sp>
        <p:sp>
          <p:nvSpPr>
            <p:cNvPr id="39" name="Textfeld 38">
              <a:extLst>
                <a:ext uri="{FF2B5EF4-FFF2-40B4-BE49-F238E27FC236}">
                  <a16:creationId xmlns:a16="http://schemas.microsoft.com/office/drawing/2014/main" id="{5E52BAAC-D0E5-E615-12EB-87D3854ED161}"/>
                </a:ext>
              </a:extLst>
            </p:cNvPr>
            <p:cNvSpPr txBox="1"/>
            <p:nvPr/>
          </p:nvSpPr>
          <p:spPr>
            <a:xfrm>
              <a:off x="2742482" y="5319117"/>
              <a:ext cx="2001599" cy="307777"/>
            </a:xfrm>
            <a:prstGeom prst="rect">
              <a:avLst/>
            </a:prstGeom>
            <a:noFill/>
          </p:spPr>
          <p:txBody>
            <a:bodyPr wrap="square" lIns="0" tIns="0" rIns="0" bIns="0" rtlCol="0">
              <a:spAutoFit/>
            </a:bodyPr>
            <a:lstStyle/>
            <a:p>
              <a:pPr marL="0" lvl="2" indent="0" algn="ctr" eaLnBrk="0" fontAlgn="base">
                <a:lnSpc>
                  <a:spcPct val="100000"/>
                </a:lnSpc>
                <a:spcAft>
                  <a:spcPct val="0"/>
                </a:spcAft>
                <a:buSzPct val="75000"/>
                <a:buNone/>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Elternbriefe</a:t>
              </a:r>
            </a:p>
          </p:txBody>
        </p:sp>
      </p:grpSp>
      <p:grpSp>
        <p:nvGrpSpPr>
          <p:cNvPr id="40" name="Gruppieren 39">
            <a:extLst>
              <a:ext uri="{FF2B5EF4-FFF2-40B4-BE49-F238E27FC236}">
                <a16:creationId xmlns:a16="http://schemas.microsoft.com/office/drawing/2014/main" id="{EB41DF22-6868-25C8-47C1-35BFD01EEE78}"/>
              </a:ext>
            </a:extLst>
          </p:cNvPr>
          <p:cNvGrpSpPr/>
          <p:nvPr userDrawn="1"/>
        </p:nvGrpSpPr>
        <p:grpSpPr>
          <a:xfrm>
            <a:off x="9717430" y="4510139"/>
            <a:ext cx="2093952" cy="2001740"/>
            <a:chOff x="7383227" y="4510139"/>
            <a:chExt cx="2093952" cy="2001740"/>
          </a:xfrm>
        </p:grpSpPr>
        <p:sp>
          <p:nvSpPr>
            <p:cNvPr id="41" name="Rechteck 40">
              <a:extLst>
                <a:ext uri="{FF2B5EF4-FFF2-40B4-BE49-F238E27FC236}">
                  <a16:creationId xmlns:a16="http://schemas.microsoft.com/office/drawing/2014/main" id="{0450812B-2CDA-BB77-9528-81312A50D29C}"/>
                </a:ext>
              </a:extLst>
            </p:cNvPr>
            <p:cNvSpPr/>
            <p:nvPr/>
          </p:nvSpPr>
          <p:spPr>
            <a:xfrm>
              <a:off x="7383227" y="4765879"/>
              <a:ext cx="2093952" cy="174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68">
              <a:extLst>
                <a:ext uri="{FF2B5EF4-FFF2-40B4-BE49-F238E27FC236}">
                  <a16:creationId xmlns:a16="http://schemas.microsoft.com/office/drawing/2014/main" id="{8E9BD75D-CB79-86BE-E631-331187B41CA1}"/>
                </a:ext>
              </a:extLst>
            </p:cNvPr>
            <p:cNvSpPr>
              <a:spLocks noChangeAspect="1"/>
            </p:cNvSpPr>
            <p:nvPr/>
          </p:nvSpPr>
          <p:spPr>
            <a:xfrm>
              <a:off x="8142203" y="4510139"/>
              <a:ext cx="576000" cy="57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2"/>
                  </a:solidFill>
                  <a:latin typeface="Arial" panose="020B0604020202020204" pitchFamily="34" charset="0"/>
                  <a:cs typeface="Arial" panose="020B0604020202020204" pitchFamily="34" charset="0"/>
                </a:rPr>
                <a:t>10</a:t>
              </a:r>
            </a:p>
          </p:txBody>
        </p:sp>
        <p:sp>
          <p:nvSpPr>
            <p:cNvPr id="43" name="Textfeld 42">
              <a:extLst>
                <a:ext uri="{FF2B5EF4-FFF2-40B4-BE49-F238E27FC236}">
                  <a16:creationId xmlns:a16="http://schemas.microsoft.com/office/drawing/2014/main" id="{679A602B-CE41-028B-A6E7-ECFEEB8C4924}"/>
                </a:ext>
              </a:extLst>
            </p:cNvPr>
            <p:cNvSpPr txBox="1"/>
            <p:nvPr/>
          </p:nvSpPr>
          <p:spPr>
            <a:xfrm>
              <a:off x="7429404" y="5319117"/>
              <a:ext cx="2001599" cy="861774"/>
            </a:xfrm>
            <a:prstGeom prst="rect">
              <a:avLst/>
            </a:prstGeom>
            <a:noFill/>
          </p:spPr>
          <p:txBody>
            <a:bodyPr wrap="square" lIns="0" tIns="0" rIns="0" bIns="0" rtlCol="0">
              <a:spAutoFit/>
            </a:bodyPr>
            <a:lstStyle/>
            <a:p>
              <a:pPr marL="0" lvl="2" algn="ctr" eaLnBrk="0" fontAlgn="base">
                <a:spcAft>
                  <a:spcPct val="0"/>
                </a:spcAft>
                <a:buSzPct val="75000"/>
                <a:defRPr/>
              </a:pPr>
              <a:r>
                <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rPr>
                <a:t>Kopiervorlage 3</a:t>
              </a:r>
            </a:p>
            <a:p>
              <a:pPr marL="0" lvl="2" algn="ctr" eaLnBrk="0" fontAlgn="base">
                <a:spcAft>
                  <a:spcPct val="0"/>
                </a:spcAft>
                <a:buSzPct val="75000"/>
                <a:defRPr/>
              </a:pPr>
              <a:r>
                <a:rPr lang="de-DE" kern="0" dirty="0">
                  <a:solidFill>
                    <a:srgbClr val="000000"/>
                  </a:solidFill>
                  <a:latin typeface="Arial" panose="020B0604020202020204" pitchFamily="34" charset="0"/>
                  <a:ea typeface="Verdana" panose="020B0604030504040204" pitchFamily="34" charset="0"/>
                  <a:cs typeface="Arial" panose="020B0604020202020204" pitchFamily="34" charset="0"/>
                </a:rPr>
                <a:t>Aussagen </a:t>
              </a:r>
            </a:p>
            <a:p>
              <a:pPr marL="0" lvl="2" algn="ctr" eaLnBrk="0" fontAlgn="base">
                <a:spcAft>
                  <a:spcPct val="0"/>
                </a:spcAft>
                <a:buSzPct val="75000"/>
                <a:defRPr/>
              </a:pPr>
              <a:r>
                <a:rPr lang="de-DE" kern="0" dirty="0">
                  <a:solidFill>
                    <a:srgbClr val="000000"/>
                  </a:solidFill>
                  <a:latin typeface="Arial" panose="020B0604020202020204" pitchFamily="34" charset="0"/>
                  <a:ea typeface="Verdana" panose="020B0604030504040204" pitchFamily="34" charset="0"/>
                  <a:cs typeface="Arial" panose="020B0604020202020204" pitchFamily="34" charset="0"/>
                </a:rPr>
                <a:t>der Tiere</a:t>
              </a:r>
              <a:endParaRPr lang="de-DE" sz="2000" b="1" kern="0"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2979112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ema">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ED5C28A8-ACA8-DDC3-046D-DE9FC007520E}"/>
              </a:ext>
            </a:extLst>
          </p:cNvPr>
          <p:cNvSpPr/>
          <p:nvPr userDrawn="1"/>
        </p:nvSpPr>
        <p:spPr>
          <a:xfrm>
            <a:off x="371475" y="1268414"/>
            <a:ext cx="11449049"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0E113581-2B0B-2A8C-F2B3-2A2D0E261395}"/>
              </a:ext>
            </a:extLst>
          </p:cNvPr>
          <p:cNvSpPr/>
          <p:nvPr userDrawn="1"/>
        </p:nvSpPr>
        <p:spPr>
          <a:xfrm>
            <a:off x="742950" y="1744314"/>
            <a:ext cx="48071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1. Thema</a:t>
            </a:r>
          </a:p>
        </p:txBody>
      </p:sp>
      <p:cxnSp>
        <p:nvCxnSpPr>
          <p:cNvPr id="4" name="Gerade Verbindung 3">
            <a:extLst>
              <a:ext uri="{FF2B5EF4-FFF2-40B4-BE49-F238E27FC236}">
                <a16:creationId xmlns:a16="http://schemas.microsoft.com/office/drawing/2014/main" id="{E9FCD255-0E03-47FF-474F-06E75D3BF1ED}"/>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A5FCB5B0-51F4-3344-F23F-12E6976D6F28}"/>
              </a:ext>
            </a:extLst>
          </p:cNvPr>
          <p:cNvGrpSpPr/>
          <p:nvPr userDrawn="1"/>
        </p:nvGrpSpPr>
        <p:grpSpPr>
          <a:xfrm>
            <a:off x="742950" y="368301"/>
            <a:ext cx="1080000" cy="1080000"/>
            <a:chOff x="742950" y="368301"/>
            <a:chExt cx="1080000" cy="1080000"/>
          </a:xfrm>
        </p:grpSpPr>
        <p:sp>
          <p:nvSpPr>
            <p:cNvPr id="6" name="Oval 5">
              <a:extLst>
                <a:ext uri="{FF2B5EF4-FFF2-40B4-BE49-F238E27FC236}">
                  <a16:creationId xmlns:a16="http://schemas.microsoft.com/office/drawing/2014/main" id="{3B84449F-334D-1C45-DF60-74900D19A6A6}"/>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7" name="Grafik 11">
              <a:extLst>
                <a:ext uri="{FF2B5EF4-FFF2-40B4-BE49-F238E27FC236}">
                  <a16:creationId xmlns:a16="http://schemas.microsoft.com/office/drawing/2014/main" id="{FB558E88-8D26-F55B-4C5D-EAA27B5446A4}"/>
                </a:ext>
              </a:extLst>
            </p:cNvPr>
            <p:cNvGrpSpPr/>
            <p:nvPr/>
          </p:nvGrpSpPr>
          <p:grpSpPr>
            <a:xfrm>
              <a:off x="1013117" y="594459"/>
              <a:ext cx="539666" cy="627685"/>
              <a:chOff x="3570972" y="1073402"/>
              <a:chExt cx="4192946" cy="4876802"/>
            </a:xfrm>
          </p:grpSpPr>
          <p:sp>
            <p:nvSpPr>
              <p:cNvPr id="8" name="Freihandform 7">
                <a:extLst>
                  <a:ext uri="{FF2B5EF4-FFF2-40B4-BE49-F238E27FC236}">
                    <a16:creationId xmlns:a16="http://schemas.microsoft.com/office/drawing/2014/main" id="{0561D987-EC78-58B5-47D8-74CB00C66511}"/>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9" name="Grafik 11">
                <a:extLst>
                  <a:ext uri="{FF2B5EF4-FFF2-40B4-BE49-F238E27FC236}">
                    <a16:creationId xmlns:a16="http://schemas.microsoft.com/office/drawing/2014/main" id="{9A56BA56-6CF2-F67A-68CB-77C22BE970DB}"/>
                  </a:ext>
                </a:extLst>
              </p:cNvPr>
              <p:cNvGrpSpPr/>
              <p:nvPr/>
            </p:nvGrpSpPr>
            <p:grpSpPr>
              <a:xfrm>
                <a:off x="3570972" y="1073402"/>
                <a:ext cx="4192946" cy="4876802"/>
                <a:chOff x="3570972" y="1073402"/>
                <a:chExt cx="4192946" cy="4876802"/>
              </a:xfrm>
            </p:grpSpPr>
            <p:sp>
              <p:nvSpPr>
                <p:cNvPr id="15" name="Freihandform 14">
                  <a:extLst>
                    <a:ext uri="{FF2B5EF4-FFF2-40B4-BE49-F238E27FC236}">
                      <a16:creationId xmlns:a16="http://schemas.microsoft.com/office/drawing/2014/main" id="{80935F66-001A-0FCC-6836-900040C605E5}"/>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74380AEB-1AD2-03BE-4573-F83521801216}"/>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6E715B47-B1A6-3424-E162-EA89E66831D6}"/>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56FFA840-52EA-0A00-3F01-EEE47A61D5CD}"/>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9FADF86B-B260-305D-4C60-4B906E722894}"/>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A93EE35B-786C-C361-AAA6-4E53B745F779}"/>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1" name="Grafik 11">
                  <a:extLst>
                    <a:ext uri="{FF2B5EF4-FFF2-40B4-BE49-F238E27FC236}">
                      <a16:creationId xmlns:a16="http://schemas.microsoft.com/office/drawing/2014/main" id="{8AE18EDF-3287-01E5-90AA-2812BC5A5EB3}"/>
                    </a:ext>
                  </a:extLst>
                </p:cNvPr>
                <p:cNvGrpSpPr/>
                <p:nvPr/>
              </p:nvGrpSpPr>
              <p:grpSpPr>
                <a:xfrm>
                  <a:off x="4921009" y="4441441"/>
                  <a:ext cx="1502559" cy="780250"/>
                  <a:chOff x="4921009" y="4441441"/>
                  <a:chExt cx="1502559" cy="780250"/>
                </a:xfrm>
                <a:solidFill>
                  <a:srgbClr val="F9F6F6"/>
                </a:solidFill>
              </p:grpSpPr>
              <p:sp>
                <p:nvSpPr>
                  <p:cNvPr id="34" name="Freihandform 33">
                    <a:extLst>
                      <a:ext uri="{FF2B5EF4-FFF2-40B4-BE49-F238E27FC236}">
                        <a16:creationId xmlns:a16="http://schemas.microsoft.com/office/drawing/2014/main" id="{76160728-A9CF-D264-F5ED-7F32A891813D}"/>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5" name="Freihandform 34">
                    <a:extLst>
                      <a:ext uri="{FF2B5EF4-FFF2-40B4-BE49-F238E27FC236}">
                        <a16:creationId xmlns:a16="http://schemas.microsoft.com/office/drawing/2014/main" id="{4BA0272D-14A8-6104-1DA7-F761980D5607}"/>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2" name="Freihandform 21">
                  <a:extLst>
                    <a:ext uri="{FF2B5EF4-FFF2-40B4-BE49-F238E27FC236}">
                      <a16:creationId xmlns:a16="http://schemas.microsoft.com/office/drawing/2014/main" id="{5133E361-456C-D5B8-575B-BD5C5A37160F}"/>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CE0CDDD4-E2D3-AE2C-07CF-0A4D85AD1404}"/>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56EFA954-165A-7119-46A4-F29386138BC7}"/>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171C0957-3DF6-0C64-0C02-05503061EA37}"/>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5CC5DDCA-1495-9FDB-8F73-2DC400A55E72}"/>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7" name="Grafik 11">
                  <a:extLst>
                    <a:ext uri="{FF2B5EF4-FFF2-40B4-BE49-F238E27FC236}">
                      <a16:creationId xmlns:a16="http://schemas.microsoft.com/office/drawing/2014/main" id="{BB6CF9EB-6DA6-5D04-2914-7312B3D90C44}"/>
                    </a:ext>
                  </a:extLst>
                </p:cNvPr>
                <p:cNvGrpSpPr/>
                <p:nvPr/>
              </p:nvGrpSpPr>
              <p:grpSpPr>
                <a:xfrm>
                  <a:off x="4162238" y="2883812"/>
                  <a:ext cx="3020120" cy="567213"/>
                  <a:chOff x="4162238" y="2883812"/>
                  <a:chExt cx="3020120" cy="567213"/>
                </a:xfrm>
                <a:solidFill>
                  <a:srgbClr val="FFAB69"/>
                </a:solidFill>
              </p:grpSpPr>
              <p:sp>
                <p:nvSpPr>
                  <p:cNvPr id="32" name="Freihandform 31">
                    <a:extLst>
                      <a:ext uri="{FF2B5EF4-FFF2-40B4-BE49-F238E27FC236}">
                        <a16:creationId xmlns:a16="http://schemas.microsoft.com/office/drawing/2014/main" id="{F151699D-88AA-D0BE-666C-7CE1EB52F414}"/>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3" name="Freihandform 32">
                    <a:extLst>
                      <a:ext uri="{FF2B5EF4-FFF2-40B4-BE49-F238E27FC236}">
                        <a16:creationId xmlns:a16="http://schemas.microsoft.com/office/drawing/2014/main" id="{87D2D3F2-0AA7-B4CB-D20F-79F7CDB5A918}"/>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8" name="Freihandform 27">
                  <a:extLst>
                    <a:ext uri="{FF2B5EF4-FFF2-40B4-BE49-F238E27FC236}">
                      <a16:creationId xmlns:a16="http://schemas.microsoft.com/office/drawing/2014/main" id="{A093279B-DED1-DFB0-8FD4-91A9E0CDCF57}"/>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B0C18741-FB03-C58F-552B-F8A85E094F29}"/>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BDDF57A4-7553-E220-4B45-7C59A63A0F3A}"/>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1" name="Freihandform 30">
                  <a:extLst>
                    <a:ext uri="{FF2B5EF4-FFF2-40B4-BE49-F238E27FC236}">
                      <a16:creationId xmlns:a16="http://schemas.microsoft.com/office/drawing/2014/main" id="{676C91F8-7334-6572-7601-723C217F5349}"/>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0" name="Grafik 11">
                <a:extLst>
                  <a:ext uri="{FF2B5EF4-FFF2-40B4-BE49-F238E27FC236}">
                    <a16:creationId xmlns:a16="http://schemas.microsoft.com/office/drawing/2014/main" id="{A2FA8FF2-95F9-E13F-B76D-7DA3B5464DCD}"/>
                  </a:ext>
                </a:extLst>
              </p:cNvPr>
              <p:cNvGrpSpPr/>
              <p:nvPr/>
            </p:nvGrpSpPr>
            <p:grpSpPr>
              <a:xfrm>
                <a:off x="5168107" y="2997931"/>
                <a:ext cx="1008373" cy="820045"/>
                <a:chOff x="5168107" y="2997931"/>
                <a:chExt cx="1008373" cy="820045"/>
              </a:xfrm>
              <a:solidFill>
                <a:srgbClr val="574D56"/>
              </a:solidFill>
            </p:grpSpPr>
            <p:sp>
              <p:nvSpPr>
                <p:cNvPr id="12" name="Freihandform 11">
                  <a:extLst>
                    <a:ext uri="{FF2B5EF4-FFF2-40B4-BE49-F238E27FC236}">
                      <a16:creationId xmlns:a16="http://schemas.microsoft.com/office/drawing/2014/main" id="{29F54E4E-7A10-DA1E-8AF7-ACD46FC32D79}"/>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402ED42E-D108-4AEA-69ED-3D9A94319F4F}"/>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1CEFAD1B-728D-735E-1122-70B5661801E9}"/>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6" name="Textfeld 35">
            <a:extLst>
              <a:ext uri="{FF2B5EF4-FFF2-40B4-BE49-F238E27FC236}">
                <a16:creationId xmlns:a16="http://schemas.microsoft.com/office/drawing/2014/main" id="{AC3DB7CB-3FD5-6F40-30FE-5A0CE7A1F36C}"/>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3. und 4.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7" name="Rechteck 36">
            <a:extLst>
              <a:ext uri="{FF2B5EF4-FFF2-40B4-BE49-F238E27FC236}">
                <a16:creationId xmlns:a16="http://schemas.microsoft.com/office/drawing/2014/main" id="{1D8E2EA5-5BAA-2F48-774A-E0C3B7A327F5}"/>
              </a:ext>
            </a:extLst>
          </p:cNvPr>
          <p:cNvSpPr/>
          <p:nvPr userDrawn="1"/>
        </p:nvSpPr>
        <p:spPr>
          <a:xfrm>
            <a:off x="742949" y="2314898"/>
            <a:ext cx="10953751" cy="2670411"/>
          </a:xfrm>
          <a:prstGeom prst="rect">
            <a:avLst/>
          </a:prstGeom>
        </p:spPr>
        <p:txBody>
          <a:bodyPr wrap="square" lIns="0" tIns="0" rIns="0" bIns="0">
            <a:spAutoFit/>
          </a:bodyPr>
          <a:lstStyle/>
          <a:p>
            <a:pPr>
              <a:lnSpc>
                <a:spcPct val="110000"/>
              </a:lnSpc>
              <a:spcBef>
                <a:spcPts val="1000"/>
              </a:spcBef>
            </a:pPr>
            <a:r>
              <a:rPr lang="de-DE" sz="1800" dirty="0">
                <a:solidFill>
                  <a:srgbClr val="000000"/>
                </a:solidFill>
                <a:latin typeface="Arial" panose="020B0604020202020204" pitchFamily="34" charset="0"/>
                <a:cs typeface="Arial" panose="020B0604020202020204" pitchFamily="34" charset="0"/>
              </a:rPr>
              <a:t>Naturkatastrophen, Kriege, Amokläufe, Terroranschläge oder Krisen sind täglicher Bestandteil der </a:t>
            </a:r>
            <a:br>
              <a:rPr lang="de-DE" sz="1800" dirty="0">
                <a:solidFill>
                  <a:srgbClr val="000000"/>
                </a:solidFill>
                <a:latin typeface="Arial" panose="020B0604020202020204" pitchFamily="34" charset="0"/>
                <a:cs typeface="Arial" panose="020B0604020202020204" pitchFamily="34" charset="0"/>
              </a:rPr>
            </a:br>
            <a:r>
              <a:rPr lang="de-DE" sz="1800" dirty="0">
                <a:solidFill>
                  <a:srgbClr val="000000"/>
                </a:solidFill>
                <a:latin typeface="Arial" panose="020B0604020202020204" pitchFamily="34" charset="0"/>
                <a:cs typeface="Arial" panose="020B0604020202020204" pitchFamily="34" charset="0"/>
              </a:rPr>
              <a:t>medialen Berichterstattung. Zeitung, Fernsehen und Radio spielen </a:t>
            </a:r>
            <a:r>
              <a:rPr lang="de-DE" sz="1800" spc="-10" dirty="0">
                <a:solidFill>
                  <a:srgbClr val="000000"/>
                </a:solidFill>
                <a:latin typeface="Arial" panose="020B0604020202020204" pitchFamily="34" charset="0"/>
                <a:cs typeface="Arial" panose="020B0604020202020204" pitchFamily="34" charset="0"/>
              </a:rPr>
              <a:t>dabei eine zentrale Rolle.</a:t>
            </a:r>
          </a:p>
          <a:p>
            <a:pPr>
              <a:lnSpc>
                <a:spcPct val="110000"/>
              </a:lnSpc>
              <a:spcBef>
                <a:spcPts val="1000"/>
              </a:spcBef>
            </a:pPr>
            <a:r>
              <a:rPr lang="de-DE" sz="1800" dirty="0">
                <a:solidFill>
                  <a:srgbClr val="000000"/>
                </a:solidFill>
                <a:latin typeface="Arial" panose="020B0604020202020204" pitchFamily="34" charset="0"/>
                <a:cs typeface="Arial" panose="020B0604020202020204" pitchFamily="34" charset="0"/>
              </a:rPr>
              <a:t>Aber auch in </a:t>
            </a:r>
            <a:r>
              <a:rPr lang="de-DE" sz="1800" dirty="0" err="1">
                <a:solidFill>
                  <a:srgbClr val="000000"/>
                </a:solidFill>
                <a:latin typeface="Arial" panose="020B0604020202020204" pitchFamily="34" charset="0"/>
                <a:cs typeface="Arial" panose="020B0604020202020204" pitchFamily="34" charset="0"/>
              </a:rPr>
              <a:t>Social</a:t>
            </a:r>
            <a:r>
              <a:rPr lang="de-DE" sz="1800" dirty="0">
                <a:solidFill>
                  <a:srgbClr val="000000"/>
                </a:solidFill>
                <a:latin typeface="Arial" panose="020B0604020202020204" pitchFamily="34" charset="0"/>
                <a:cs typeface="Arial" panose="020B0604020202020204" pitchFamily="34" charset="0"/>
              </a:rPr>
              <a:t>-Media-Angeboten und Online-Videoplattformen bekommen Kinder Informationen zu Krisenereignissen angezeigt, ob bei der aktiven Informationsrecherche oder passiv im Feed. Sie können die Geschehnisse auf den Plattformen nahezu zeitgleich mitverfolgen und sich dort mit anderen austauschen. </a:t>
            </a:r>
          </a:p>
          <a:p>
            <a:pPr>
              <a:lnSpc>
                <a:spcPct val="110000"/>
              </a:lnSpc>
              <a:spcBef>
                <a:spcPts val="1000"/>
              </a:spcBef>
            </a:pPr>
            <a:r>
              <a:rPr lang="de-DE" sz="1800" dirty="0">
                <a:solidFill>
                  <a:srgbClr val="000000"/>
                </a:solidFill>
                <a:latin typeface="Arial" panose="020B0604020202020204" pitchFamily="34" charset="0"/>
                <a:cs typeface="Arial" panose="020B0604020202020204" pitchFamily="34" charset="0"/>
              </a:rPr>
              <a:t>Das kann jedoch auch Unsicherheiten und Fragen hervorrufen. Wichtiger denn je sind daher ein </a:t>
            </a:r>
            <a:br>
              <a:rPr lang="de-DE" sz="1800" dirty="0">
                <a:solidFill>
                  <a:srgbClr val="000000"/>
                </a:solidFill>
                <a:latin typeface="Arial" panose="020B0604020202020204" pitchFamily="34" charset="0"/>
                <a:cs typeface="Arial" panose="020B0604020202020204" pitchFamily="34" charset="0"/>
              </a:rPr>
            </a:br>
            <a:r>
              <a:rPr lang="de-DE" sz="1800" dirty="0">
                <a:solidFill>
                  <a:srgbClr val="000000"/>
                </a:solidFill>
                <a:latin typeface="Arial" panose="020B0604020202020204" pitchFamily="34" charset="0"/>
                <a:cs typeface="Arial" panose="020B0604020202020204" pitchFamily="34" charset="0"/>
              </a:rPr>
              <a:t>Grundverständnis für die Funktionsweisen medialer Berichterstattung und die Vermittlung von Informationskompetenz.</a:t>
            </a:r>
          </a:p>
        </p:txBody>
      </p:sp>
      <p:sp>
        <p:nvSpPr>
          <p:cNvPr id="43" name="Rechteck 42">
            <a:hlinkClick r:id="rId3"/>
            <a:extLst>
              <a:ext uri="{FF2B5EF4-FFF2-40B4-BE49-F238E27FC236}">
                <a16:creationId xmlns:a16="http://schemas.microsoft.com/office/drawing/2014/main" id="{DAED396F-7DEC-C8F8-9695-559B33B410FF}"/>
              </a:ext>
            </a:extLst>
          </p:cNvPr>
          <p:cNvSpPr/>
          <p:nvPr userDrawn="1"/>
        </p:nvSpPr>
        <p:spPr>
          <a:xfrm>
            <a:off x="746964" y="5212948"/>
            <a:ext cx="4825530" cy="110771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uppieren 43">
            <a:extLst>
              <a:ext uri="{FF2B5EF4-FFF2-40B4-BE49-F238E27FC236}">
                <a16:creationId xmlns:a16="http://schemas.microsoft.com/office/drawing/2014/main" id="{6D80F441-4B7C-7FAD-567B-B4AEB8C2639F}"/>
              </a:ext>
            </a:extLst>
          </p:cNvPr>
          <p:cNvGrpSpPr/>
          <p:nvPr userDrawn="1"/>
        </p:nvGrpSpPr>
        <p:grpSpPr>
          <a:xfrm>
            <a:off x="4621953" y="5341118"/>
            <a:ext cx="780287" cy="780288"/>
            <a:chOff x="3657604" y="990598"/>
            <a:chExt cx="4876790" cy="4876797"/>
          </a:xfrm>
          <a:solidFill>
            <a:schemeClr val="tx2"/>
          </a:solidFill>
        </p:grpSpPr>
        <p:sp>
          <p:nvSpPr>
            <p:cNvPr id="45" name="Freihandform 44">
              <a:extLst>
                <a:ext uri="{FF2B5EF4-FFF2-40B4-BE49-F238E27FC236}">
                  <a16:creationId xmlns:a16="http://schemas.microsoft.com/office/drawing/2014/main" id="{89D6AA98-3046-3AB9-7569-05329F42D3FF}"/>
                </a:ext>
              </a:extLst>
            </p:cNvPr>
            <p:cNvSpPr/>
            <p:nvPr/>
          </p:nvSpPr>
          <p:spPr>
            <a:xfrm>
              <a:off x="5297417" y="990598"/>
              <a:ext cx="3236977" cy="3080881"/>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grpFill/>
            <a:ln w="9525" cap="flat">
              <a:noFill/>
              <a:prstDash val="solid"/>
              <a:miter/>
            </a:ln>
          </p:spPr>
          <p:txBody>
            <a:bodyPr rtlCol="0" anchor="ctr"/>
            <a:lstStyle/>
            <a:p>
              <a:endParaRPr lang="en-US"/>
            </a:p>
          </p:txBody>
        </p:sp>
        <p:sp>
          <p:nvSpPr>
            <p:cNvPr id="46" name="Freihandform 45">
              <a:extLst>
                <a:ext uri="{FF2B5EF4-FFF2-40B4-BE49-F238E27FC236}">
                  <a16:creationId xmlns:a16="http://schemas.microsoft.com/office/drawing/2014/main" id="{0F84F651-5C35-3D1B-7375-2BDE5D277B6E}"/>
                </a:ext>
              </a:extLst>
            </p:cNvPr>
            <p:cNvSpPr/>
            <p:nvPr/>
          </p:nvSpPr>
          <p:spPr>
            <a:xfrm>
              <a:off x="3657604" y="2712491"/>
              <a:ext cx="3311188" cy="3154904"/>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grpFill/>
            <a:ln w="9525" cap="flat">
              <a:noFill/>
              <a:prstDash val="solid"/>
              <a:miter/>
            </a:ln>
          </p:spPr>
          <p:txBody>
            <a:bodyPr rtlCol="0" anchor="ctr"/>
            <a:lstStyle/>
            <a:p>
              <a:endParaRPr lang="en-US"/>
            </a:p>
          </p:txBody>
        </p:sp>
      </p:grpSp>
      <p:sp>
        <p:nvSpPr>
          <p:cNvPr id="47" name="Textfeld 46">
            <a:hlinkClick r:id="rId3"/>
            <a:extLst>
              <a:ext uri="{FF2B5EF4-FFF2-40B4-BE49-F238E27FC236}">
                <a16:creationId xmlns:a16="http://schemas.microsoft.com/office/drawing/2014/main" id="{649E7E51-6B68-D4A3-C995-8A963130EA21}"/>
              </a:ext>
            </a:extLst>
          </p:cNvPr>
          <p:cNvSpPr txBox="1"/>
          <p:nvPr userDrawn="1"/>
        </p:nvSpPr>
        <p:spPr>
          <a:xfrm>
            <a:off x="1031568" y="5441398"/>
            <a:ext cx="2878441" cy="650819"/>
          </a:xfrm>
          <a:prstGeom prst="rect">
            <a:avLst/>
          </a:prstGeom>
          <a:noFill/>
        </p:spPr>
        <p:txBody>
          <a:bodyPr wrap="square" lIns="0" tIns="0" rIns="0" bIns="0">
            <a:spAutoFit/>
          </a:bodyPr>
          <a:lstStyle/>
          <a:p>
            <a:pPr>
              <a:lnSpc>
                <a:spcPct val="110000"/>
              </a:lnSpc>
              <a:spcBef>
                <a:spcPts val="1000"/>
              </a:spcBef>
            </a:pPr>
            <a:r>
              <a:rPr lang="de-DE" sz="2000" dirty="0">
                <a:solidFill>
                  <a:srgbClr val="000000"/>
                </a:solidFill>
                <a:latin typeface="Arial" panose="020B0604020202020204" pitchFamily="34" charset="0"/>
                <a:cs typeface="Arial" panose="020B0604020202020204" pitchFamily="34" charset="0"/>
                <a:hlinkClick r:id="rId3"/>
              </a:rPr>
              <a:t>Hintergrundinformationen zum Thema</a:t>
            </a:r>
            <a:endParaRPr lang="de-DE"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75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Materialien für den spontanen Einsatz">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2A13FD28-4734-725A-7602-32977DEB86F5}"/>
              </a:ext>
            </a:extLst>
          </p:cNvPr>
          <p:cNvSpPr/>
          <p:nvPr userDrawn="1"/>
        </p:nvSpPr>
        <p:spPr>
          <a:xfrm>
            <a:off x="371475" y="1268414"/>
            <a:ext cx="11449049"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3" name="Rechteck 2">
            <a:extLst>
              <a:ext uri="{FF2B5EF4-FFF2-40B4-BE49-F238E27FC236}">
                <a16:creationId xmlns:a16="http://schemas.microsoft.com/office/drawing/2014/main" id="{CF9158DF-026A-9D13-1896-2203041CBA4A}"/>
              </a:ext>
            </a:extLst>
          </p:cNvPr>
          <p:cNvSpPr/>
          <p:nvPr userDrawn="1"/>
        </p:nvSpPr>
        <p:spPr>
          <a:xfrm>
            <a:off x="742950" y="1744314"/>
            <a:ext cx="512445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2. Materialien für den spontanen Einsatz</a:t>
            </a:r>
          </a:p>
        </p:txBody>
      </p:sp>
      <p:sp>
        <p:nvSpPr>
          <p:cNvPr id="4" name="Rechteck 3">
            <a:extLst>
              <a:ext uri="{FF2B5EF4-FFF2-40B4-BE49-F238E27FC236}">
                <a16:creationId xmlns:a16="http://schemas.microsoft.com/office/drawing/2014/main" id="{F9262E7B-0F62-8CFE-FB45-F18993901FA2}"/>
              </a:ext>
            </a:extLst>
          </p:cNvPr>
          <p:cNvSpPr/>
          <p:nvPr userDrawn="1"/>
        </p:nvSpPr>
        <p:spPr>
          <a:xfrm>
            <a:off x="742950" y="2314898"/>
            <a:ext cx="6833507" cy="2810385"/>
          </a:xfrm>
          <a:prstGeom prst="rect">
            <a:avLst/>
          </a:prstGeom>
        </p:spPr>
        <p:txBody>
          <a:bodyPr wrap="square" lIns="0" tIns="0" rIns="0" bIns="0">
            <a:spAutoFit/>
          </a:bodyPr>
          <a:lstStyle/>
          <a:p>
            <a:pPr>
              <a:lnSpc>
                <a:spcPct val="110000"/>
              </a:lnSpc>
              <a:spcBef>
                <a:spcPts val="1000"/>
              </a:spcBef>
            </a:pPr>
            <a:r>
              <a:rPr lang="de-DE" sz="2000" dirty="0">
                <a:solidFill>
                  <a:srgbClr val="000000"/>
                </a:solidFill>
                <a:latin typeface="Arial" panose="020B0604020202020204" pitchFamily="34" charset="0"/>
                <a:cs typeface="Arial" panose="020B0604020202020204" pitchFamily="34" charset="0"/>
              </a:rPr>
              <a:t>Um unmittelbar nach der Berichterstattung über ein aktuelles Krisenereignis auf Gesprächs- und Reflexionsbedürfnisse der </a:t>
            </a:r>
            <a:r>
              <a:rPr lang="de-DE" sz="2000" dirty="0" err="1">
                <a:solidFill>
                  <a:srgbClr val="000000"/>
                </a:solidFill>
                <a:latin typeface="Arial" panose="020B0604020202020204" pitchFamily="34" charset="0"/>
                <a:cs typeface="Arial" panose="020B0604020202020204" pitchFamily="34" charset="0"/>
              </a:rPr>
              <a:t>Schüler:innen</a:t>
            </a:r>
            <a:r>
              <a:rPr lang="de-DE" sz="2000" dirty="0">
                <a:solidFill>
                  <a:srgbClr val="000000"/>
                </a:solidFill>
                <a:latin typeface="Arial" panose="020B0604020202020204" pitchFamily="34" charset="0"/>
                <a:cs typeface="Arial" panose="020B0604020202020204" pitchFamily="34" charset="0"/>
              </a:rPr>
              <a:t> zu reagieren, gibt es zusätzlich Materialien für den spontanen Einsatz im Unterricht. </a:t>
            </a:r>
          </a:p>
          <a:p>
            <a:pPr>
              <a:lnSpc>
                <a:spcPct val="110000"/>
              </a:lnSpc>
              <a:spcBef>
                <a:spcPts val="1000"/>
              </a:spcBef>
            </a:pPr>
            <a:r>
              <a:rPr lang="de-DE" sz="2000" dirty="0">
                <a:solidFill>
                  <a:srgbClr val="000000"/>
                </a:solidFill>
                <a:latin typeface="Arial" panose="020B0604020202020204" pitchFamily="34" charset="0"/>
                <a:cs typeface="Arial" panose="020B0604020202020204" pitchFamily="34" charset="0"/>
              </a:rPr>
              <a:t>Ihnen stehen eine Checkliste und ein Gesprächsleitfaden zur Verfügung, mit denen Sie sich auf ein Gespräch zur Berichterstattung über ein Krisenereignis vorbereiten können. </a:t>
            </a:r>
          </a:p>
        </p:txBody>
      </p:sp>
      <p:cxnSp>
        <p:nvCxnSpPr>
          <p:cNvPr id="5" name="Gerade Verbindung 4">
            <a:extLst>
              <a:ext uri="{FF2B5EF4-FFF2-40B4-BE49-F238E27FC236}">
                <a16:creationId xmlns:a16="http://schemas.microsoft.com/office/drawing/2014/main" id="{1A709385-D304-AA2B-E131-F336319C6081}"/>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DCEF3DBF-EAED-A6BA-E711-65061F44D574}"/>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32000025-BDF7-A754-9958-69DF54144162}"/>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637362DA-0978-BB1B-7848-785443F3412C}"/>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D86EAC7C-70C2-49F6-7261-9D1498037F7F}"/>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AA1E06F3-DEE7-341A-BC7B-4C4F9C477C9B}"/>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0D60186B-4076-BE18-27BE-894B8444583E}"/>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0F3DF826-AB68-2ABA-204D-4117A4A0CBDD}"/>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402892A0-16FA-24DF-63B6-C7B101A766A6}"/>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8A811B37-C966-034B-E77B-A6014D72530C}"/>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5A1747BE-9E86-A7AA-9888-CD46AB071F75}"/>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CCF91CAD-DF3C-9202-BE82-6DB4B48EE2AD}"/>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481DA28C-3241-ED75-BB87-870812C2B860}"/>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DF3E0DE4-1162-ED2A-DF74-93D06EC8421E}"/>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B74760A0-5728-53E7-5FC6-1C400A3D3998}"/>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F4711B76-5F6E-6AA9-F0C5-49D9AEC8E88C}"/>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B4FC9BFB-3AC2-B492-B06E-D38DA62AC13B}"/>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9D26186A-7CA9-0357-0B27-B52736CF9DC1}"/>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2E5EC6CC-D32C-0277-50E7-CA22B7C3F82F}"/>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8D361BDD-B402-C146-993B-7F74A5DA7931}"/>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AB578F70-7346-E5DA-350D-AC70660312C1}"/>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7B06D6F9-A37F-47F7-42C1-8DB964AF9ACC}"/>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8EC29040-D7F4-DBE4-2D2B-533CDD88A94F}"/>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B8D3F262-067B-30B2-B65C-C5CD22891B7C}"/>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A56731BA-45A3-FE62-44F5-A62D4D048D19}"/>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5374BD1F-8062-951F-5A41-8F80AD9A33C5}"/>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DA154441-3FB5-0B7F-0853-400BB10A798A}"/>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B2E15603-250C-58DD-1BC4-6C9A961BD6FB}"/>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09E7B262-60D8-B2AF-8521-FF75827B1F78}"/>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D0FEF9DE-F3DE-B94B-61ED-88605621B573}"/>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BCAD0493-0F4E-D7F2-2210-7BE61994AD45}"/>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7" name="Textfeld 36">
            <a:extLst>
              <a:ext uri="{FF2B5EF4-FFF2-40B4-BE49-F238E27FC236}">
                <a16:creationId xmlns:a16="http://schemas.microsoft.com/office/drawing/2014/main" id="{DE71869B-15CB-2E50-6B84-B31922A6A288}"/>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3. und 4.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pic>
        <p:nvPicPr>
          <p:cNvPr id="38" name="Grafik 37">
            <a:extLst>
              <a:ext uri="{FF2B5EF4-FFF2-40B4-BE49-F238E27FC236}">
                <a16:creationId xmlns:a16="http://schemas.microsoft.com/office/drawing/2014/main" id="{E27B0ED2-5BDC-7C50-05F3-922C23CCAA6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687241" y="1726394"/>
            <a:ext cx="3235294" cy="4594273"/>
          </a:xfrm>
          <a:prstGeom prst="rect">
            <a:avLst/>
          </a:prstGeom>
          <a:solidFill>
            <a:schemeClr val="bg1"/>
          </a:solidFill>
        </p:spPr>
      </p:pic>
      <p:sp>
        <p:nvSpPr>
          <p:cNvPr id="40" name="Rechteck 39">
            <a:hlinkClick r:id="rId4"/>
            <a:extLst>
              <a:ext uri="{FF2B5EF4-FFF2-40B4-BE49-F238E27FC236}">
                <a16:creationId xmlns:a16="http://schemas.microsoft.com/office/drawing/2014/main" id="{8277A9BE-58B4-87B5-43AF-C06586B43C4D}"/>
              </a:ext>
            </a:extLst>
          </p:cNvPr>
          <p:cNvSpPr/>
          <p:nvPr userDrawn="1"/>
        </p:nvSpPr>
        <p:spPr>
          <a:xfrm>
            <a:off x="746964" y="5212948"/>
            <a:ext cx="4825530" cy="1107719"/>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uppieren 40">
            <a:extLst>
              <a:ext uri="{FF2B5EF4-FFF2-40B4-BE49-F238E27FC236}">
                <a16:creationId xmlns:a16="http://schemas.microsoft.com/office/drawing/2014/main" id="{5D62CE64-F612-0270-AB01-52FF44D5F169}"/>
              </a:ext>
            </a:extLst>
          </p:cNvPr>
          <p:cNvGrpSpPr/>
          <p:nvPr userDrawn="1"/>
        </p:nvGrpSpPr>
        <p:grpSpPr>
          <a:xfrm>
            <a:off x="4621953" y="5341118"/>
            <a:ext cx="780287" cy="780288"/>
            <a:chOff x="3657604" y="990598"/>
            <a:chExt cx="4876790" cy="4876797"/>
          </a:xfrm>
          <a:solidFill>
            <a:schemeClr val="tx2"/>
          </a:solidFill>
        </p:grpSpPr>
        <p:sp>
          <p:nvSpPr>
            <p:cNvPr id="42" name="Freihandform 41">
              <a:extLst>
                <a:ext uri="{FF2B5EF4-FFF2-40B4-BE49-F238E27FC236}">
                  <a16:creationId xmlns:a16="http://schemas.microsoft.com/office/drawing/2014/main" id="{F4702E0D-A73B-C888-EA95-D9C064713B78}"/>
                </a:ext>
              </a:extLst>
            </p:cNvPr>
            <p:cNvSpPr/>
            <p:nvPr/>
          </p:nvSpPr>
          <p:spPr>
            <a:xfrm>
              <a:off x="5297417" y="990598"/>
              <a:ext cx="3236977" cy="3080881"/>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grpFill/>
            <a:ln w="9525" cap="flat">
              <a:noFill/>
              <a:prstDash val="solid"/>
              <a:miter/>
            </a:ln>
          </p:spPr>
          <p:txBody>
            <a:bodyPr rtlCol="0" anchor="ctr"/>
            <a:lstStyle/>
            <a:p>
              <a:endParaRPr lang="en-US"/>
            </a:p>
          </p:txBody>
        </p:sp>
        <p:sp>
          <p:nvSpPr>
            <p:cNvPr id="43" name="Freihandform 42">
              <a:extLst>
                <a:ext uri="{FF2B5EF4-FFF2-40B4-BE49-F238E27FC236}">
                  <a16:creationId xmlns:a16="http://schemas.microsoft.com/office/drawing/2014/main" id="{96DBEC50-09E6-198D-BAB4-CE8E8F67CD7D}"/>
                </a:ext>
              </a:extLst>
            </p:cNvPr>
            <p:cNvSpPr/>
            <p:nvPr/>
          </p:nvSpPr>
          <p:spPr>
            <a:xfrm>
              <a:off x="3657604" y="2712491"/>
              <a:ext cx="3311188" cy="3154904"/>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grpFill/>
            <a:ln w="9525" cap="flat">
              <a:noFill/>
              <a:prstDash val="solid"/>
              <a:miter/>
            </a:ln>
          </p:spPr>
          <p:txBody>
            <a:bodyPr rtlCol="0" anchor="ctr"/>
            <a:lstStyle/>
            <a:p>
              <a:endParaRPr lang="en-US"/>
            </a:p>
          </p:txBody>
        </p:sp>
      </p:grpSp>
      <p:sp>
        <p:nvSpPr>
          <p:cNvPr id="44" name="Textfeld 43">
            <a:extLst>
              <a:ext uri="{FF2B5EF4-FFF2-40B4-BE49-F238E27FC236}">
                <a16:creationId xmlns:a16="http://schemas.microsoft.com/office/drawing/2014/main" id="{A15FD102-509A-E2D2-A63F-926988966783}"/>
              </a:ext>
            </a:extLst>
          </p:cNvPr>
          <p:cNvSpPr txBox="1"/>
          <p:nvPr userDrawn="1"/>
        </p:nvSpPr>
        <p:spPr>
          <a:xfrm>
            <a:off x="1031568" y="5402690"/>
            <a:ext cx="2638908" cy="650819"/>
          </a:xfrm>
          <a:prstGeom prst="rect">
            <a:avLst/>
          </a:prstGeom>
          <a:noFill/>
        </p:spPr>
        <p:txBody>
          <a:bodyPr wrap="square" lIns="0" tIns="0" rIns="0" bIns="0">
            <a:spAutoFit/>
          </a:bodyPr>
          <a:lstStyle/>
          <a:p>
            <a:pPr>
              <a:lnSpc>
                <a:spcPct val="110000"/>
              </a:lnSpc>
              <a:spcBef>
                <a:spcPts val="1000"/>
              </a:spcBef>
            </a:pPr>
            <a:r>
              <a:rPr lang="de-DE" sz="2000" dirty="0">
                <a:solidFill>
                  <a:srgbClr val="EA5901"/>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„Wenn </a:t>
            </a:r>
            <a:r>
              <a:rPr lang="de-DE" sz="20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 xmlns:ahyp="http://schemas.microsoft.com/office/drawing/2018/hyperlinkcolor" val="tx"/>
                    </a:ext>
                  </a:extLst>
                </a:hlinkClick>
              </a:rPr>
              <a:t>Nachrichten Angst </a:t>
            </a:r>
            <a:r>
              <a:rPr lang="de-DE" sz="2000" kern="1200" dirty="0">
                <a:solidFill>
                  <a:schemeClr val="accent1"/>
                </a:solidFill>
                <a:latin typeface="Arial" panose="020B0604020202020204" pitchFamily="34" charset="0"/>
                <a:ea typeface="+mn-ea"/>
                <a:cs typeface="Arial" panose="020B0604020202020204" pitchFamily="34" charset="0"/>
                <a:hlinkClick r:id="rId4">
                  <a:extLst>
                    <a:ext uri="{A12FA001-AC4F-418D-AE19-62706E023703}">
                      <ahyp:hlinkClr xmlns="" xmlns:ahyp="http://schemas.microsoft.com/office/drawing/2018/hyperlinkcolor" val="tx"/>
                    </a:ext>
                  </a:extLst>
                </a:hlinkClick>
              </a:rPr>
              <a:t>machen</a:t>
            </a:r>
            <a:r>
              <a:rPr lang="de-DE" sz="2000" kern="1200" dirty="0">
                <a:solidFill>
                  <a:schemeClr val="accent1"/>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47135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Übersicht Unterrichsteinheit">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54243786-FB48-259C-F93B-4B044715C42C}"/>
              </a:ext>
            </a:extLst>
          </p:cNvPr>
          <p:cNvSpPr/>
          <p:nvPr userDrawn="1"/>
        </p:nvSpPr>
        <p:spPr>
          <a:xfrm>
            <a:off x="742950" y="1744314"/>
            <a:ext cx="5173663"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3. Übersicht Unterrichtseinheit</a:t>
            </a:r>
          </a:p>
        </p:txBody>
      </p:sp>
      <p:cxnSp>
        <p:nvCxnSpPr>
          <p:cNvPr id="3" name="Gerade Verbindung 2">
            <a:extLst>
              <a:ext uri="{FF2B5EF4-FFF2-40B4-BE49-F238E27FC236}">
                <a16:creationId xmlns:a16="http://schemas.microsoft.com/office/drawing/2014/main" id="{97B13332-12BA-466E-9F2B-08B5CF96074A}"/>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FEBCEB69-00FF-9B48-5A52-88A25BCAE02B}"/>
              </a:ext>
            </a:extLst>
          </p:cNvPr>
          <p:cNvGrpSpPr/>
          <p:nvPr userDrawn="1"/>
        </p:nvGrpSpPr>
        <p:grpSpPr>
          <a:xfrm>
            <a:off x="742950" y="368301"/>
            <a:ext cx="1080000" cy="1080000"/>
            <a:chOff x="742950" y="368301"/>
            <a:chExt cx="1080000" cy="1080000"/>
          </a:xfrm>
        </p:grpSpPr>
        <p:sp>
          <p:nvSpPr>
            <p:cNvPr id="5" name="Oval 4">
              <a:extLst>
                <a:ext uri="{FF2B5EF4-FFF2-40B4-BE49-F238E27FC236}">
                  <a16:creationId xmlns:a16="http://schemas.microsoft.com/office/drawing/2014/main" id="{D327651A-228F-8E3F-915A-74341CFD3728}"/>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6" name="Grafik 11">
              <a:extLst>
                <a:ext uri="{FF2B5EF4-FFF2-40B4-BE49-F238E27FC236}">
                  <a16:creationId xmlns:a16="http://schemas.microsoft.com/office/drawing/2014/main" id="{BFC297F1-892D-44AD-1EBA-4486245964CB}"/>
                </a:ext>
              </a:extLst>
            </p:cNvPr>
            <p:cNvGrpSpPr/>
            <p:nvPr/>
          </p:nvGrpSpPr>
          <p:grpSpPr>
            <a:xfrm>
              <a:off x="1013117" y="594459"/>
              <a:ext cx="539666" cy="627685"/>
              <a:chOff x="3570972" y="1073402"/>
              <a:chExt cx="4192946" cy="4876802"/>
            </a:xfrm>
          </p:grpSpPr>
          <p:sp>
            <p:nvSpPr>
              <p:cNvPr id="7" name="Freihandform 6">
                <a:extLst>
                  <a:ext uri="{FF2B5EF4-FFF2-40B4-BE49-F238E27FC236}">
                    <a16:creationId xmlns:a16="http://schemas.microsoft.com/office/drawing/2014/main" id="{C06D4729-782C-8D38-06C3-69991BC61F7E}"/>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8" name="Grafik 11">
                <a:extLst>
                  <a:ext uri="{FF2B5EF4-FFF2-40B4-BE49-F238E27FC236}">
                    <a16:creationId xmlns:a16="http://schemas.microsoft.com/office/drawing/2014/main" id="{434542B1-9985-A44E-5560-C5DC3EAE191A}"/>
                  </a:ext>
                </a:extLst>
              </p:cNvPr>
              <p:cNvGrpSpPr/>
              <p:nvPr/>
            </p:nvGrpSpPr>
            <p:grpSpPr>
              <a:xfrm>
                <a:off x="3570972" y="1073402"/>
                <a:ext cx="4192946" cy="4876802"/>
                <a:chOff x="3570972" y="1073402"/>
                <a:chExt cx="4192946" cy="4876802"/>
              </a:xfrm>
            </p:grpSpPr>
            <p:sp>
              <p:nvSpPr>
                <p:cNvPr id="14" name="Freihandform 13">
                  <a:extLst>
                    <a:ext uri="{FF2B5EF4-FFF2-40B4-BE49-F238E27FC236}">
                      <a16:creationId xmlns:a16="http://schemas.microsoft.com/office/drawing/2014/main" id="{73630E3A-933A-C54F-E29E-107020E45BA3}"/>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136C8300-D08C-4E69-27CC-12DB2318C861}"/>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6" name="Freihandform 15">
                  <a:extLst>
                    <a:ext uri="{FF2B5EF4-FFF2-40B4-BE49-F238E27FC236}">
                      <a16:creationId xmlns:a16="http://schemas.microsoft.com/office/drawing/2014/main" id="{2B816FA0-8B54-CA60-7A23-88A2B1F28110}"/>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792A73A2-15BA-E802-6369-285991C04958}"/>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FA579500-974E-596A-443C-7B1F37E4E430}"/>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6E6CBCFC-16C6-6AE3-C742-059E19BAD47E}"/>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0" name="Grafik 11">
                  <a:extLst>
                    <a:ext uri="{FF2B5EF4-FFF2-40B4-BE49-F238E27FC236}">
                      <a16:creationId xmlns:a16="http://schemas.microsoft.com/office/drawing/2014/main" id="{1F569B3B-C190-D699-A0F7-186716D9989A}"/>
                    </a:ext>
                  </a:extLst>
                </p:cNvPr>
                <p:cNvGrpSpPr/>
                <p:nvPr/>
              </p:nvGrpSpPr>
              <p:grpSpPr>
                <a:xfrm>
                  <a:off x="4921009" y="4441441"/>
                  <a:ext cx="1502559" cy="780250"/>
                  <a:chOff x="4921009" y="4441441"/>
                  <a:chExt cx="1502559" cy="780250"/>
                </a:xfrm>
                <a:solidFill>
                  <a:srgbClr val="F9F6F6"/>
                </a:solidFill>
              </p:grpSpPr>
              <p:sp>
                <p:nvSpPr>
                  <p:cNvPr id="33" name="Freihandform 32">
                    <a:extLst>
                      <a:ext uri="{FF2B5EF4-FFF2-40B4-BE49-F238E27FC236}">
                        <a16:creationId xmlns:a16="http://schemas.microsoft.com/office/drawing/2014/main" id="{ECA064D9-79C3-2404-B766-F35BF924B97B}"/>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766326BE-DFFD-0FCF-8F47-C9538853F588}"/>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1" name="Freihandform 20">
                  <a:extLst>
                    <a:ext uri="{FF2B5EF4-FFF2-40B4-BE49-F238E27FC236}">
                      <a16:creationId xmlns:a16="http://schemas.microsoft.com/office/drawing/2014/main" id="{87CB94A3-B42C-1461-D6D5-9BE791CCD1C0}"/>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2" name="Freihandform 21">
                  <a:extLst>
                    <a:ext uri="{FF2B5EF4-FFF2-40B4-BE49-F238E27FC236}">
                      <a16:creationId xmlns:a16="http://schemas.microsoft.com/office/drawing/2014/main" id="{B5B2221F-B69A-C660-A1AB-36C7F7DB49A1}"/>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3" name="Freihandform 22">
                  <a:extLst>
                    <a:ext uri="{FF2B5EF4-FFF2-40B4-BE49-F238E27FC236}">
                      <a16:creationId xmlns:a16="http://schemas.microsoft.com/office/drawing/2014/main" id="{8D60864E-ECBA-EC84-F9FC-E1593A97B162}"/>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9F6B9B6B-AF50-AF3D-2C5D-146EF31DB060}"/>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C8382CE4-3464-FEEA-DA30-128949225ABC}"/>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6" name="Grafik 11">
                  <a:extLst>
                    <a:ext uri="{FF2B5EF4-FFF2-40B4-BE49-F238E27FC236}">
                      <a16:creationId xmlns:a16="http://schemas.microsoft.com/office/drawing/2014/main" id="{C28D1CD1-B10F-28F1-FA85-02DF3D720849}"/>
                    </a:ext>
                  </a:extLst>
                </p:cNvPr>
                <p:cNvGrpSpPr/>
                <p:nvPr/>
              </p:nvGrpSpPr>
              <p:grpSpPr>
                <a:xfrm>
                  <a:off x="4162238" y="2883812"/>
                  <a:ext cx="3020120" cy="567213"/>
                  <a:chOff x="4162238" y="2883812"/>
                  <a:chExt cx="3020120" cy="567213"/>
                </a:xfrm>
                <a:solidFill>
                  <a:srgbClr val="FFAB69"/>
                </a:solidFill>
              </p:grpSpPr>
              <p:sp>
                <p:nvSpPr>
                  <p:cNvPr id="31" name="Freihandform 30">
                    <a:extLst>
                      <a:ext uri="{FF2B5EF4-FFF2-40B4-BE49-F238E27FC236}">
                        <a16:creationId xmlns:a16="http://schemas.microsoft.com/office/drawing/2014/main" id="{7F7A468A-AFCB-8562-1FC7-3A4E47833FAD}"/>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2" name="Freihandform 31">
                    <a:extLst>
                      <a:ext uri="{FF2B5EF4-FFF2-40B4-BE49-F238E27FC236}">
                        <a16:creationId xmlns:a16="http://schemas.microsoft.com/office/drawing/2014/main" id="{57E80887-FF05-B030-E37C-18E874BD51B8}"/>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7" name="Freihandform 26">
                  <a:extLst>
                    <a:ext uri="{FF2B5EF4-FFF2-40B4-BE49-F238E27FC236}">
                      <a16:creationId xmlns:a16="http://schemas.microsoft.com/office/drawing/2014/main" id="{942E4199-C225-5885-4904-9C22430A0384}"/>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28" name="Freihandform 27">
                  <a:extLst>
                    <a:ext uri="{FF2B5EF4-FFF2-40B4-BE49-F238E27FC236}">
                      <a16:creationId xmlns:a16="http://schemas.microsoft.com/office/drawing/2014/main" id="{8024B7FD-F66B-8B2B-D11C-712AD49DF35F}"/>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29" name="Freihandform 28">
                  <a:extLst>
                    <a:ext uri="{FF2B5EF4-FFF2-40B4-BE49-F238E27FC236}">
                      <a16:creationId xmlns:a16="http://schemas.microsoft.com/office/drawing/2014/main" id="{D37B6364-13D8-A621-A6B3-A0AD85573FE1}"/>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0" name="Freihandform 29">
                  <a:extLst>
                    <a:ext uri="{FF2B5EF4-FFF2-40B4-BE49-F238E27FC236}">
                      <a16:creationId xmlns:a16="http://schemas.microsoft.com/office/drawing/2014/main" id="{475CC358-7876-BAC2-E1ED-67F3E4DB1B66}"/>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9" name="Grafik 11">
                <a:extLst>
                  <a:ext uri="{FF2B5EF4-FFF2-40B4-BE49-F238E27FC236}">
                    <a16:creationId xmlns:a16="http://schemas.microsoft.com/office/drawing/2014/main" id="{DC432791-96A0-18EB-EFED-683DCBBBD3CC}"/>
                  </a:ext>
                </a:extLst>
              </p:cNvPr>
              <p:cNvGrpSpPr/>
              <p:nvPr/>
            </p:nvGrpSpPr>
            <p:grpSpPr>
              <a:xfrm>
                <a:off x="5168107" y="2997931"/>
                <a:ext cx="1008373" cy="820045"/>
                <a:chOff x="5168107" y="2997931"/>
                <a:chExt cx="1008373" cy="820045"/>
              </a:xfrm>
              <a:solidFill>
                <a:srgbClr val="574D56"/>
              </a:solidFill>
            </p:grpSpPr>
            <p:sp>
              <p:nvSpPr>
                <p:cNvPr id="10" name="Freihandform 9">
                  <a:extLst>
                    <a:ext uri="{FF2B5EF4-FFF2-40B4-BE49-F238E27FC236}">
                      <a16:creationId xmlns:a16="http://schemas.microsoft.com/office/drawing/2014/main" id="{795645D0-4DE0-9493-BC36-3EB3A115EBFA}"/>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2" name="Freihandform 11">
                  <a:extLst>
                    <a:ext uri="{FF2B5EF4-FFF2-40B4-BE49-F238E27FC236}">
                      <a16:creationId xmlns:a16="http://schemas.microsoft.com/office/drawing/2014/main" id="{AB6DA8EA-983B-4264-A340-9FB0A6ED933B}"/>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3" name="Freihandform 12">
                  <a:extLst>
                    <a:ext uri="{FF2B5EF4-FFF2-40B4-BE49-F238E27FC236}">
                      <a16:creationId xmlns:a16="http://schemas.microsoft.com/office/drawing/2014/main" id="{CF8FF9B8-23F5-FE4B-B47D-6692D2303634}"/>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5" name="Textfeld 34">
            <a:extLst>
              <a:ext uri="{FF2B5EF4-FFF2-40B4-BE49-F238E27FC236}">
                <a16:creationId xmlns:a16="http://schemas.microsoft.com/office/drawing/2014/main" id="{EC3FB54B-A541-ABF5-A78A-447026480974}"/>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3. und 4.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6" name="Rechteck 35">
            <a:extLst>
              <a:ext uri="{FF2B5EF4-FFF2-40B4-BE49-F238E27FC236}">
                <a16:creationId xmlns:a16="http://schemas.microsoft.com/office/drawing/2014/main" id="{A952882D-389C-A461-3976-A64A74E4382A}"/>
              </a:ext>
            </a:extLst>
          </p:cNvPr>
          <p:cNvSpPr/>
          <p:nvPr userDrawn="1"/>
        </p:nvSpPr>
        <p:spPr>
          <a:xfrm>
            <a:off x="391354" y="2312988"/>
            <a:ext cx="3613023" cy="417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eck 36">
            <a:extLst>
              <a:ext uri="{FF2B5EF4-FFF2-40B4-BE49-F238E27FC236}">
                <a16:creationId xmlns:a16="http://schemas.microsoft.com/office/drawing/2014/main" id="{E1A5722E-3972-C389-56AB-453DA39BFB6C}"/>
              </a:ext>
            </a:extLst>
          </p:cNvPr>
          <p:cNvSpPr/>
          <p:nvPr userDrawn="1"/>
        </p:nvSpPr>
        <p:spPr>
          <a:xfrm>
            <a:off x="4299428" y="2312988"/>
            <a:ext cx="3613023" cy="417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a:extLst>
              <a:ext uri="{FF2B5EF4-FFF2-40B4-BE49-F238E27FC236}">
                <a16:creationId xmlns:a16="http://schemas.microsoft.com/office/drawing/2014/main" id="{4FD1EC0E-A66B-6EE2-585D-981A6629CC42}"/>
              </a:ext>
            </a:extLst>
          </p:cNvPr>
          <p:cNvSpPr/>
          <p:nvPr userDrawn="1"/>
        </p:nvSpPr>
        <p:spPr>
          <a:xfrm>
            <a:off x="8207502" y="2312988"/>
            <a:ext cx="3613023" cy="41767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hteck 38">
            <a:extLst>
              <a:ext uri="{FF2B5EF4-FFF2-40B4-BE49-F238E27FC236}">
                <a16:creationId xmlns:a16="http://schemas.microsoft.com/office/drawing/2014/main" id="{8B93A414-110E-45CB-B522-1D6B7EB7F3AE}"/>
              </a:ext>
            </a:extLst>
          </p:cNvPr>
          <p:cNvSpPr/>
          <p:nvPr userDrawn="1"/>
        </p:nvSpPr>
        <p:spPr>
          <a:xfrm>
            <a:off x="603802" y="3585236"/>
            <a:ext cx="3014042" cy="2209836"/>
          </a:xfrm>
          <a:prstGeom prst="rect">
            <a:avLst/>
          </a:prstGeom>
        </p:spPr>
        <p:txBody>
          <a:bodyPr wrap="square" lIns="0" tIns="0" rIns="0" bIns="0">
            <a:spAutoFit/>
          </a:bodyPr>
          <a:lstStyle/>
          <a:p>
            <a:pPr marL="0" lvl="1" eaLnBrk="0" fontAlgn="base">
              <a:lnSpc>
                <a:spcPct val="110000"/>
              </a:lnSpc>
              <a:spcAft>
                <a:spcPts val="600"/>
              </a:spcAft>
              <a:buSzPct val="75000"/>
              <a:defRPr/>
            </a:pPr>
            <a:r>
              <a:rPr lang="de-DE" b="1" dirty="0">
                <a:solidFill>
                  <a:srgbClr val="000000"/>
                </a:solidFill>
                <a:latin typeface="Arial" panose="020B0604020202020204" pitchFamily="34" charset="0"/>
                <a:cs typeface="Arial" panose="020B0604020202020204" pitchFamily="34" charset="0"/>
              </a:rPr>
              <a:t>Zeitbedarf</a:t>
            </a:r>
          </a:p>
          <a:p>
            <a:pPr marL="0" lvl="1" eaLnBrk="0" fontAlgn="base">
              <a:lnSpc>
                <a:spcPct val="110000"/>
              </a:lnSpc>
              <a:spcAft>
                <a:spcPct val="0"/>
              </a:spcAft>
              <a:buSzPct val="75000"/>
              <a:defRPr/>
            </a:pPr>
            <a:r>
              <a:rPr lang="de-DE" dirty="0">
                <a:solidFill>
                  <a:srgbClr val="000000"/>
                </a:solidFill>
                <a:latin typeface="Arial" panose="020B0604020202020204" pitchFamily="34" charset="0"/>
                <a:cs typeface="Arial" panose="020B0604020202020204" pitchFamily="34" charset="0"/>
              </a:rPr>
              <a:t>Die Unterrichtseinheit ist für eine Doppelstunde </a:t>
            </a:r>
          </a:p>
          <a:p>
            <a:pPr marL="0" lvl="1" eaLnBrk="0" fontAlgn="base">
              <a:lnSpc>
                <a:spcPct val="110000"/>
              </a:lnSpc>
              <a:spcAft>
                <a:spcPct val="0"/>
              </a:spcAft>
              <a:buSzPct val="75000"/>
              <a:defRPr/>
            </a:pPr>
            <a:r>
              <a:rPr lang="de-DE" dirty="0">
                <a:solidFill>
                  <a:srgbClr val="000000"/>
                </a:solidFill>
                <a:latin typeface="Arial" panose="020B0604020202020204" pitchFamily="34" charset="0"/>
                <a:cs typeface="Arial" panose="020B0604020202020204" pitchFamily="34" charset="0"/>
              </a:rPr>
              <a:t>(90 Minuten) konzipiert. </a:t>
            </a:r>
          </a:p>
          <a:p>
            <a:pPr marL="0" lvl="1" eaLnBrk="0" fontAlgn="base">
              <a:lnSpc>
                <a:spcPct val="110000"/>
              </a:lnSpc>
              <a:spcAft>
                <a:spcPct val="0"/>
              </a:spcAft>
              <a:buSzPct val="75000"/>
              <a:defRPr/>
            </a:pPr>
            <a:r>
              <a:rPr lang="de-DE" dirty="0">
                <a:solidFill>
                  <a:srgbClr val="000000"/>
                </a:solidFill>
                <a:latin typeface="Arial" panose="020B0604020202020204" pitchFamily="34" charset="0"/>
                <a:cs typeface="Arial" panose="020B0604020202020204" pitchFamily="34" charset="0"/>
              </a:rPr>
              <a:t>Bei Bedarf kann sie durch Zusatzaufgaben jedoch zeitlich verlängert werden.</a:t>
            </a:r>
          </a:p>
        </p:txBody>
      </p:sp>
      <p:sp>
        <p:nvSpPr>
          <p:cNvPr id="40" name="Rechteck 39">
            <a:extLst>
              <a:ext uri="{FF2B5EF4-FFF2-40B4-BE49-F238E27FC236}">
                <a16:creationId xmlns:a16="http://schemas.microsoft.com/office/drawing/2014/main" id="{7BDAC87F-9CEE-6144-BC70-7DB06A82E0FE}"/>
              </a:ext>
            </a:extLst>
          </p:cNvPr>
          <p:cNvSpPr/>
          <p:nvPr userDrawn="1"/>
        </p:nvSpPr>
        <p:spPr>
          <a:xfrm>
            <a:off x="4568272" y="3585236"/>
            <a:ext cx="2826441" cy="1499834"/>
          </a:xfrm>
          <a:prstGeom prst="rect">
            <a:avLst/>
          </a:prstGeom>
        </p:spPr>
        <p:txBody>
          <a:bodyPr wrap="square" lIns="0" tIns="0" rIns="0" bIns="0">
            <a:spAutoFit/>
          </a:bodyPr>
          <a:lstStyle/>
          <a:p>
            <a:pPr marL="0" lvl="1" eaLnBrk="0" fontAlgn="base">
              <a:lnSpc>
                <a:spcPct val="110000"/>
              </a:lnSpc>
              <a:spcBef>
                <a:spcPts val="600"/>
              </a:spcBef>
              <a:spcAft>
                <a:spcPct val="0"/>
              </a:spcAft>
              <a:buClr>
                <a:srgbClr val="26ABB4"/>
              </a:buClr>
              <a:buSzPct val="100000"/>
              <a:defRPr/>
            </a:pPr>
            <a:r>
              <a:rPr lang="de-DE" b="1" dirty="0">
                <a:solidFill>
                  <a:srgbClr val="000000"/>
                </a:solidFill>
                <a:latin typeface="Arial" panose="020B0604020202020204" pitchFamily="34" charset="0"/>
                <a:cs typeface="Arial" panose="020B0604020202020204" pitchFamily="34" charset="0"/>
              </a:rPr>
              <a:t>Sozialform</a:t>
            </a:r>
          </a:p>
          <a:p>
            <a:pPr marL="27000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Input der Lehrkraft</a:t>
            </a:r>
          </a:p>
          <a:p>
            <a:pPr marL="27000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Unterrichtsgespräch</a:t>
            </a:r>
          </a:p>
          <a:p>
            <a:pPr marL="27000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Gruppenarbeit</a:t>
            </a:r>
          </a:p>
          <a:p>
            <a:pPr marL="27000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Einzelarbeit</a:t>
            </a:r>
          </a:p>
        </p:txBody>
      </p:sp>
      <p:sp>
        <p:nvSpPr>
          <p:cNvPr id="41" name="Rechteck 40">
            <a:extLst>
              <a:ext uri="{FF2B5EF4-FFF2-40B4-BE49-F238E27FC236}">
                <a16:creationId xmlns:a16="http://schemas.microsoft.com/office/drawing/2014/main" id="{5B17DC91-ACC6-D09E-1A4F-A13520CA95BD}"/>
              </a:ext>
            </a:extLst>
          </p:cNvPr>
          <p:cNvSpPr/>
          <p:nvPr userDrawn="1"/>
        </p:nvSpPr>
        <p:spPr>
          <a:xfrm>
            <a:off x="8464411" y="3585236"/>
            <a:ext cx="3336235" cy="1576778"/>
          </a:xfrm>
          <a:prstGeom prst="rect">
            <a:avLst/>
          </a:prstGeom>
        </p:spPr>
        <p:txBody>
          <a:bodyPr wrap="square" lIns="0" tIns="0" rIns="0" bIns="0">
            <a:spAutoFit/>
          </a:bodyPr>
          <a:lstStyle/>
          <a:p>
            <a:pPr marL="0" lvl="1" eaLnBrk="0" fontAlgn="base">
              <a:lnSpc>
                <a:spcPct val="110000"/>
              </a:lnSpc>
              <a:spcAft>
                <a:spcPts val="600"/>
              </a:spcAft>
              <a:buClr>
                <a:srgbClr val="26ABB4"/>
              </a:buClr>
              <a:buSzPct val="100000"/>
              <a:defRPr/>
            </a:pPr>
            <a:r>
              <a:rPr lang="de-DE" b="1" dirty="0">
                <a:solidFill>
                  <a:srgbClr val="000000"/>
                </a:solidFill>
                <a:latin typeface="Arial" panose="020B0604020202020204" pitchFamily="34" charset="0"/>
                <a:cs typeface="Arial" panose="020B0604020202020204" pitchFamily="34" charset="0"/>
              </a:rPr>
              <a:t>Technische Voraussetzungen</a:t>
            </a:r>
          </a:p>
          <a:p>
            <a:pPr marL="27000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ggf. Kopiervorlagen </a:t>
            </a:r>
            <a:br>
              <a:rPr lang="de-DE" dirty="0">
                <a:solidFill>
                  <a:srgbClr val="000000"/>
                </a:solidFill>
                <a:latin typeface="Arial" panose="020B0604020202020204" pitchFamily="34" charset="0"/>
                <a:cs typeface="Arial" panose="020B0604020202020204" pitchFamily="34" charset="0"/>
              </a:rPr>
            </a:br>
            <a:r>
              <a:rPr lang="de-DE" dirty="0">
                <a:solidFill>
                  <a:srgbClr val="000000"/>
                </a:solidFill>
                <a:latin typeface="Arial" panose="020B0604020202020204" pitchFamily="34" charset="0"/>
                <a:cs typeface="Arial" panose="020B0604020202020204" pitchFamily="34" charset="0"/>
              </a:rPr>
              <a:t>für Klasse</a:t>
            </a:r>
          </a:p>
          <a:p>
            <a:pPr marL="27000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PC/Laptop und </a:t>
            </a:r>
            <a:r>
              <a:rPr lang="de-DE" dirty="0" err="1">
                <a:solidFill>
                  <a:srgbClr val="000000"/>
                </a:solidFill>
                <a:latin typeface="Arial" panose="020B0604020202020204" pitchFamily="34" charset="0"/>
                <a:cs typeface="Arial" panose="020B0604020202020204" pitchFamily="34" charset="0"/>
              </a:rPr>
              <a:t>Beamer</a:t>
            </a:r>
            <a:endParaRPr lang="de-DE" dirty="0">
              <a:solidFill>
                <a:srgbClr val="000000"/>
              </a:solidFill>
              <a:latin typeface="Arial" panose="020B0604020202020204" pitchFamily="34" charset="0"/>
              <a:cs typeface="Arial" panose="020B0604020202020204" pitchFamily="34" charset="0"/>
            </a:endParaRPr>
          </a:p>
          <a:p>
            <a:pPr marL="270000" lvl="1" indent="-270000" eaLnBrk="0" fontAlgn="base">
              <a:lnSpc>
                <a:spcPct val="110000"/>
              </a:lnSpc>
              <a:spcAft>
                <a:spcPct val="0"/>
              </a:spcAft>
              <a:buClr>
                <a:schemeClr val="tx2"/>
              </a:buClr>
              <a:buSzPct val="100000"/>
              <a:buFont typeface="Symbol" pitchFamily="2" charset="2"/>
              <a:buChar char="-"/>
              <a:defRPr/>
            </a:pPr>
            <a:r>
              <a:rPr lang="de-DE" dirty="0">
                <a:solidFill>
                  <a:srgbClr val="000000"/>
                </a:solidFill>
                <a:latin typeface="Arial" panose="020B0604020202020204" pitchFamily="34" charset="0"/>
                <a:cs typeface="Arial" panose="020B0604020202020204" pitchFamily="34" charset="0"/>
              </a:rPr>
              <a:t>Lautsprecher</a:t>
            </a:r>
          </a:p>
        </p:txBody>
      </p:sp>
      <p:pic>
        <p:nvPicPr>
          <p:cNvPr id="42" name="Grafik 41">
            <a:extLst>
              <a:ext uri="{FF2B5EF4-FFF2-40B4-BE49-F238E27FC236}">
                <a16:creationId xmlns:a16="http://schemas.microsoft.com/office/drawing/2014/main" id="{07CCB163-B6B4-089C-6A0F-5CC8DC79943E}"/>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69579" y="2628198"/>
            <a:ext cx="641828" cy="641828"/>
          </a:xfrm>
          <a:prstGeom prst="rect">
            <a:avLst/>
          </a:prstGeom>
        </p:spPr>
      </p:pic>
      <p:pic>
        <p:nvPicPr>
          <p:cNvPr id="43" name="Grafik 42">
            <a:extLst>
              <a:ext uri="{FF2B5EF4-FFF2-40B4-BE49-F238E27FC236}">
                <a16:creationId xmlns:a16="http://schemas.microsoft.com/office/drawing/2014/main" id="{9FE4D5F8-5C3E-4742-1198-D3B66946B37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68272" y="2607016"/>
            <a:ext cx="641828" cy="641828"/>
          </a:xfrm>
          <a:prstGeom prst="rect">
            <a:avLst/>
          </a:prstGeom>
        </p:spPr>
      </p:pic>
      <p:pic>
        <p:nvPicPr>
          <p:cNvPr id="44" name="Grafik 43">
            <a:extLst>
              <a:ext uri="{FF2B5EF4-FFF2-40B4-BE49-F238E27FC236}">
                <a16:creationId xmlns:a16="http://schemas.microsoft.com/office/drawing/2014/main" id="{B3AF1874-AA66-1CDA-3565-1EACA4B56060}"/>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464411" y="2607015"/>
            <a:ext cx="655307" cy="655307"/>
          </a:xfrm>
          <a:prstGeom prst="rect">
            <a:avLst/>
          </a:prstGeom>
        </p:spPr>
      </p:pic>
    </p:spTree>
    <p:extLst>
      <p:ext uri="{BB962C8B-B14F-4D97-AF65-F5344CB8AC3E}">
        <p14:creationId xmlns:p14="http://schemas.microsoft.com/office/powerpoint/2010/main" val="19537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Lehrplanbezug und Kompetenzen 01">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9F9CD0E6-3DB1-CD8A-A0B6-51E010F371B1}"/>
              </a:ext>
            </a:extLst>
          </p:cNvPr>
          <p:cNvSpPr/>
          <p:nvPr userDrawn="1"/>
        </p:nvSpPr>
        <p:spPr>
          <a:xfrm>
            <a:off x="371475" y="1268414"/>
            <a:ext cx="11449049"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eck 2">
            <a:extLst>
              <a:ext uri="{FF2B5EF4-FFF2-40B4-BE49-F238E27FC236}">
                <a16:creationId xmlns:a16="http://schemas.microsoft.com/office/drawing/2014/main" id="{2225AF5F-1B36-940F-4F7A-6EB17EAFE67D}"/>
              </a:ext>
            </a:extLst>
          </p:cNvPr>
          <p:cNvSpPr/>
          <p:nvPr userDrawn="1"/>
        </p:nvSpPr>
        <p:spPr>
          <a:xfrm>
            <a:off x="742950" y="1744314"/>
            <a:ext cx="55118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chemeClr val="tx2"/>
                </a:solidFill>
                <a:latin typeface="Arial" panose="020B0604020202020204" pitchFamily="34" charset="0"/>
                <a:cs typeface="Arial" panose="020B0604020202020204" pitchFamily="34" charset="0"/>
              </a:rPr>
              <a:t>4. Lehrplanbezug und Kompetenzen</a:t>
            </a:r>
          </a:p>
        </p:txBody>
      </p:sp>
      <p:graphicFrame>
        <p:nvGraphicFramePr>
          <p:cNvPr id="4" name="Tabelle 3">
            <a:extLst>
              <a:ext uri="{FF2B5EF4-FFF2-40B4-BE49-F238E27FC236}">
                <a16:creationId xmlns:a16="http://schemas.microsoft.com/office/drawing/2014/main" id="{F588E948-9E73-5E3C-379C-8889D13B1DAC}"/>
              </a:ext>
            </a:extLst>
          </p:cNvPr>
          <p:cNvGraphicFramePr>
            <a:graphicFrameLocks noGrp="1"/>
          </p:cNvGraphicFramePr>
          <p:nvPr userDrawn="1">
            <p:extLst>
              <p:ext uri="{D42A27DB-BD31-4B8C-83A1-F6EECF244321}">
                <p14:modId xmlns:p14="http://schemas.microsoft.com/office/powerpoint/2010/main" val="2961566202"/>
              </p:ext>
            </p:extLst>
          </p:nvPr>
        </p:nvGraphicFramePr>
        <p:xfrm>
          <a:off x="742950" y="2995762"/>
          <a:ext cx="10752158" cy="2157360"/>
        </p:xfrm>
        <a:graphic>
          <a:graphicData uri="http://schemas.openxmlformats.org/drawingml/2006/table">
            <a:tbl>
              <a:tblPr firstRow="1" firstCol="1" bandRow="1">
                <a:tableStyleId>{16D9F66E-5EB9-4882-86FB-DCBF35E3C3E4}</a:tableStyleId>
              </a:tblPr>
              <a:tblGrid>
                <a:gridCol w="3276000">
                  <a:extLst>
                    <a:ext uri="{9D8B030D-6E8A-4147-A177-3AD203B41FA5}">
                      <a16:colId xmlns:a16="http://schemas.microsoft.com/office/drawing/2014/main" val="3942571792"/>
                    </a:ext>
                  </a:extLst>
                </a:gridCol>
                <a:gridCol w="132158">
                  <a:extLst>
                    <a:ext uri="{9D8B030D-6E8A-4147-A177-3AD203B41FA5}">
                      <a16:colId xmlns:a16="http://schemas.microsoft.com/office/drawing/2014/main" val="1102718554"/>
                    </a:ext>
                  </a:extLst>
                </a:gridCol>
                <a:gridCol w="7344000">
                  <a:extLst>
                    <a:ext uri="{9D8B030D-6E8A-4147-A177-3AD203B41FA5}">
                      <a16:colId xmlns:a16="http://schemas.microsoft.com/office/drawing/2014/main" val="10048075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1" kern="1200" dirty="0">
                        <a:solidFill>
                          <a:srgbClr val="26ABB4"/>
                        </a:solidFill>
                        <a:effectLst/>
                        <a:latin typeface="Arial" panose="020B0604020202020204" pitchFamily="34" charset="0"/>
                        <a:ea typeface="+mn-ea"/>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rgbClr val="26ABB4"/>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Teilkompetenzen</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1. Basiskompetenzen</a:t>
                      </a:r>
                      <a:endParaRPr lang="de-DE" sz="14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2. Suchen und Verarbeiten</a:t>
                      </a:r>
                      <a:endParaRPr lang="de-DE" sz="14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2.2, 2.3</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90127690"/>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3. Kommunizieren und Kooperieren</a:t>
                      </a:r>
                      <a:endParaRPr lang="de-DE" sz="14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3.2, 3.3 </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6562016"/>
                  </a:ext>
                </a:extLst>
              </a:tr>
              <a:tr h="360000">
                <a:tc>
                  <a:txBody>
                    <a:bodyPr/>
                    <a:lstStyle/>
                    <a:p>
                      <a:pPr>
                        <a:lnSpc>
                          <a:spcPct val="100000"/>
                        </a:lnSpc>
                        <a:spcAft>
                          <a:spcPts val="0"/>
                        </a:spcAft>
                      </a:pPr>
                      <a:r>
                        <a:rPr lang="de-DE" sz="1400" b="1" dirty="0">
                          <a:solidFill>
                            <a:schemeClr val="tx2"/>
                          </a:solidFill>
                          <a:effectLst/>
                          <a:latin typeface="Arial" panose="020B0604020202020204" pitchFamily="34" charset="0"/>
                          <a:ea typeface="Calibri" panose="020F0502020204030204" pitchFamily="34" charset="0"/>
                          <a:cs typeface="Arial" panose="020B0604020202020204" pitchFamily="34" charset="0"/>
                        </a:rPr>
                        <a:t>4. Produzieren und Präsentieren</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4491455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5. Analysieren und Reflektieren</a:t>
                      </a:r>
                      <a:endParaRPr lang="de-DE" sz="1400" b="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mn-ea"/>
                          <a:cs typeface="Arial" panose="020B0604020202020204" pitchFamily="34" charset="0"/>
                        </a:rPr>
                        <a:t>5.2</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38044704"/>
                  </a:ext>
                </a:extLst>
              </a:tr>
            </a:tbl>
          </a:graphicData>
        </a:graphic>
      </p:graphicFrame>
      <p:cxnSp>
        <p:nvCxnSpPr>
          <p:cNvPr id="5" name="Gerade Verbindung 4">
            <a:extLst>
              <a:ext uri="{FF2B5EF4-FFF2-40B4-BE49-F238E27FC236}">
                <a16:creationId xmlns:a16="http://schemas.microsoft.com/office/drawing/2014/main" id="{6C82D9DD-6B1A-4E6F-183C-128A3FC0C6A0}"/>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30531070-CAE0-8D41-8496-EE6ABAB7D1E2}"/>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ACBF90F0-47C1-8533-2952-5B78696BE6F5}"/>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12FB07A8-4F62-86F2-3C7D-50C53DFD5B48}"/>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B0E9C864-D637-37C3-B036-B602C5222041}"/>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16F0C37D-4D99-AAAA-3C83-1590E0C604CD}"/>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C59D6309-600F-9F92-0E14-5C8AE23DB1A2}"/>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A0CF7F3E-CDAE-7FFA-4395-098461882FDA}"/>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83B021BF-3FA6-264A-A7D3-107B1BE4515A}"/>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318ACBA4-1E21-81EC-80D8-DD8D7C066DCD}"/>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E19AA67F-CE7B-ED81-7C2D-289F82FE67B6}"/>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DC4E81EA-7F84-8F94-E41E-152AE8F2AB3A}"/>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F63A32EA-F21B-73F3-28B9-3E6CADC7EEB5}"/>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EFF654A4-FBAF-66AF-CCDF-D75093CF85DB}"/>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0C596B2A-9CC8-6BE7-20A3-A30EF469ABA9}"/>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06012E1B-E06F-1F96-08DC-FB732D4F09F0}"/>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49DAFB4A-609D-7D28-6678-A4C8D16B1622}"/>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9251C920-CD11-4111-7C92-71A9C6E47670}"/>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411FC3CB-BFA7-4F4E-274C-F92D6C301A63}"/>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789877C7-5B23-CEC2-3C07-05068BA16CA3}"/>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1D9FE197-2C30-487E-3504-81E8915AAA1F}"/>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F4569906-27BA-D9D4-4D85-4ABE2A6FCC12}"/>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BE9CA74D-311D-593D-B3CB-650E64866E3C}"/>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31B70DEC-3C90-87A8-FA76-29A5DA220D2A}"/>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A1E61E6F-1B3E-92BE-C427-6F7487333BA0}"/>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52DA99E7-D146-8518-5414-01B69487FDAE}"/>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5138A8C4-DD41-DA14-04E3-8FF31F17A274}"/>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5B458BE3-B6EC-1706-8F12-F50205B67FAD}"/>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30DB89F9-45AB-D73A-276E-FE0B4BB56724}"/>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79EAE6CD-910D-31EC-1D92-023634D34AF6}"/>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836D0631-DF6D-A73F-D5A2-2CBAA9C16667}"/>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7" name="Textfeld 36">
            <a:extLst>
              <a:ext uri="{FF2B5EF4-FFF2-40B4-BE49-F238E27FC236}">
                <a16:creationId xmlns:a16="http://schemas.microsoft.com/office/drawing/2014/main" id="{F642D5C4-627F-7D79-143A-982FC8890FC4}"/>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3. und 4.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sp>
        <p:nvSpPr>
          <p:cNvPr id="38" name="Rechteck 37">
            <a:extLst>
              <a:ext uri="{FF2B5EF4-FFF2-40B4-BE49-F238E27FC236}">
                <a16:creationId xmlns:a16="http://schemas.microsoft.com/office/drawing/2014/main" id="{AFCBAA43-EB27-4833-9EE7-1949E9D8F26D}"/>
              </a:ext>
            </a:extLst>
          </p:cNvPr>
          <p:cNvSpPr/>
          <p:nvPr userDrawn="1"/>
        </p:nvSpPr>
        <p:spPr>
          <a:xfrm>
            <a:off x="7869045" y="1275622"/>
            <a:ext cx="3626063" cy="1358283"/>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Rechteck 38">
            <a:extLst>
              <a:ext uri="{FF2B5EF4-FFF2-40B4-BE49-F238E27FC236}">
                <a16:creationId xmlns:a16="http://schemas.microsoft.com/office/drawing/2014/main" id="{F1076B7A-F555-A572-3A78-5BBF9446C30A}"/>
              </a:ext>
            </a:extLst>
          </p:cNvPr>
          <p:cNvSpPr/>
          <p:nvPr userDrawn="1"/>
        </p:nvSpPr>
        <p:spPr>
          <a:xfrm>
            <a:off x="7978033" y="1378835"/>
            <a:ext cx="3408085" cy="1147174"/>
          </a:xfrm>
          <a:prstGeom prst="rect">
            <a:avLst/>
          </a:prstGeom>
          <a:ln>
            <a:noFill/>
          </a:ln>
        </p:spPr>
        <p:txBody>
          <a:bodyPr wrap="square" lIns="0" tIns="0" rIns="0" bIns="0">
            <a:spAutoFit/>
          </a:bodyPr>
          <a:lstStyle/>
          <a:p>
            <a:pPr eaLnBrk="0" fontAlgn="base" hangingPunct="0">
              <a:lnSpc>
                <a:spcPct val="110000"/>
              </a:lnSpc>
              <a:spcBef>
                <a:spcPts val="600"/>
              </a:spcBef>
              <a:spcAft>
                <a:spcPct val="0"/>
              </a:spcAft>
              <a:buNone/>
            </a:pPr>
            <a:r>
              <a:rPr lang="de-DE" sz="1100" b="1" kern="0" dirty="0">
                <a:solidFill>
                  <a:schemeClr val="tx2"/>
                </a:solidFill>
                <a:latin typeface="Arial" panose="020B0604020202020204" pitchFamily="34" charset="0"/>
                <a:cs typeface="Arial" panose="020B0604020202020204" pitchFamily="34" charset="0"/>
              </a:rPr>
              <a:t>„Die Inhalte der Module sollen – sofern noch nicht erfolgt – in das schuleigene Mediencurriculum integriert und somit verbindlicher Bestandteil des Unterrichts an Ihrer Schule werden.“ </a:t>
            </a:r>
          </a:p>
          <a:p>
            <a:pPr eaLnBrk="0" fontAlgn="base" hangingPunct="0">
              <a:lnSpc>
                <a:spcPct val="110000"/>
              </a:lnSpc>
              <a:spcBef>
                <a:spcPts val="600"/>
              </a:spcBef>
              <a:spcAft>
                <a:spcPct val="0"/>
              </a:spcAft>
              <a:buNone/>
            </a:pPr>
            <a:r>
              <a:rPr lang="de-DE" sz="1000" kern="0" dirty="0">
                <a:solidFill>
                  <a:schemeClr val="bg1">
                    <a:lumMod val="50000"/>
                  </a:schemeClr>
                </a:solidFill>
                <a:latin typeface="Arial" panose="020B0604020202020204" pitchFamily="34" charset="0"/>
                <a:cs typeface="Arial" panose="020B0604020202020204" pitchFamily="34" charset="0"/>
              </a:rPr>
              <a:t>Auszug aus dem Schreiben des Bayerischen Staatsministeriums für Unterricht &amp; Kultus (September 2021)</a:t>
            </a:r>
            <a:endParaRPr lang="de-DE" sz="1000" kern="0" dirty="0">
              <a:solidFill>
                <a:schemeClr val="bg1">
                  <a:lumMod val="50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40" name="Rechteck 39">
            <a:extLst>
              <a:ext uri="{FF2B5EF4-FFF2-40B4-BE49-F238E27FC236}">
                <a16:creationId xmlns:a16="http://schemas.microsoft.com/office/drawing/2014/main" id="{938E4AE3-EEC2-10BC-8305-B3B70E30EF92}"/>
              </a:ext>
            </a:extLst>
          </p:cNvPr>
          <p:cNvSpPr/>
          <p:nvPr userDrawn="1"/>
        </p:nvSpPr>
        <p:spPr>
          <a:xfrm>
            <a:off x="742950" y="2061727"/>
            <a:ext cx="4781550" cy="520655"/>
          </a:xfrm>
          <a:prstGeom prst="rect">
            <a:avLst/>
          </a:prstGeom>
          <a:ln>
            <a:noFill/>
          </a:ln>
        </p:spPr>
        <p:txBody>
          <a:bodyPr wrap="square" lIns="0" tIns="0" rIns="0" bIns="0">
            <a:spAutoFit/>
          </a:bodyPr>
          <a:lstStyle/>
          <a:p>
            <a:pPr eaLnBrk="0" fontAlgn="base" hangingPunct="0">
              <a:lnSpc>
                <a:spcPct val="110000"/>
              </a:lnSpc>
              <a:spcBef>
                <a:spcPts val="600"/>
              </a:spcBef>
              <a:spcAft>
                <a:spcPct val="0"/>
              </a:spcAft>
            </a:pPr>
            <a:r>
              <a:rPr lang="de-DE" sz="1600" b="1" dirty="0">
                <a:solidFill>
                  <a:schemeClr val="accent1"/>
                </a:solidFill>
                <a:latin typeface="Arial" panose="020B0604020202020204" pitchFamily="34" charset="0"/>
                <a:cs typeface="Arial" panose="020B0604020202020204" pitchFamily="34" charset="0"/>
              </a:rPr>
              <a:t>Bezüge des Moduls zum Kompetenzrahmen </a:t>
            </a:r>
            <a:br>
              <a:rPr lang="de-DE" sz="1600" b="1" dirty="0">
                <a:solidFill>
                  <a:schemeClr val="accent1"/>
                </a:solidFill>
                <a:latin typeface="Arial" panose="020B0604020202020204" pitchFamily="34" charset="0"/>
                <a:cs typeface="Arial" panose="020B0604020202020204" pitchFamily="34" charset="0"/>
              </a:rPr>
            </a:br>
            <a:r>
              <a:rPr lang="de-DE" sz="1600" b="1" dirty="0">
                <a:solidFill>
                  <a:schemeClr val="accent1"/>
                </a:solidFill>
                <a:latin typeface="Arial" panose="020B0604020202020204" pitchFamily="34" charset="0"/>
                <a:cs typeface="Arial" panose="020B0604020202020204" pitchFamily="34" charset="0"/>
              </a:rPr>
              <a:t>zur Medienbildung an bayerischen Schulen</a:t>
            </a:r>
          </a:p>
        </p:txBody>
      </p:sp>
    </p:spTree>
    <p:extLst>
      <p:ext uri="{BB962C8B-B14F-4D97-AF65-F5344CB8AC3E}">
        <p14:creationId xmlns:p14="http://schemas.microsoft.com/office/powerpoint/2010/main" val="325933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Lehrplanbezug und Kompetenzen 02">
    <p:spTree>
      <p:nvGrpSpPr>
        <p:cNvPr id="1" name=""/>
        <p:cNvGrpSpPr/>
        <p:nvPr/>
      </p:nvGrpSpPr>
      <p:grpSpPr>
        <a:xfrm>
          <a:off x="0" y="0"/>
          <a:ext cx="0" cy="0"/>
          <a:chOff x="0" y="0"/>
          <a:chExt cx="0" cy="0"/>
        </a:xfrm>
      </p:grpSpPr>
      <p:pic>
        <p:nvPicPr>
          <p:cNvPr id="11" name="Grafik 10" descr="Ein Bild, das Text, Schild enthält.&#10;&#10;Automatisch generierte Beschreibung">
            <a:extLst>
              <a:ext uri="{FF2B5EF4-FFF2-40B4-BE49-F238E27FC236}">
                <a16:creationId xmlns:a16="http://schemas.microsoft.com/office/drawing/2014/main" id="{094A890A-1301-7154-C8FA-33959B01A5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9084" y="368301"/>
            <a:ext cx="2621441" cy="555290"/>
          </a:xfrm>
          <a:prstGeom prst="rect">
            <a:avLst/>
          </a:prstGeom>
        </p:spPr>
      </p:pic>
      <p:sp>
        <p:nvSpPr>
          <p:cNvPr id="2" name="Rechteck 1">
            <a:extLst>
              <a:ext uri="{FF2B5EF4-FFF2-40B4-BE49-F238E27FC236}">
                <a16:creationId xmlns:a16="http://schemas.microsoft.com/office/drawing/2014/main" id="{A22EBE97-478A-534B-5F4E-EDC109272889}"/>
              </a:ext>
            </a:extLst>
          </p:cNvPr>
          <p:cNvSpPr/>
          <p:nvPr userDrawn="1"/>
        </p:nvSpPr>
        <p:spPr>
          <a:xfrm>
            <a:off x="371476" y="1268414"/>
            <a:ext cx="11449050" cy="52212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elle 2">
            <a:extLst>
              <a:ext uri="{FF2B5EF4-FFF2-40B4-BE49-F238E27FC236}">
                <a16:creationId xmlns:a16="http://schemas.microsoft.com/office/drawing/2014/main" id="{91625D4E-9226-3D24-2BC8-FF02134BD393}"/>
              </a:ext>
            </a:extLst>
          </p:cNvPr>
          <p:cNvGraphicFramePr>
            <a:graphicFrameLocks noGrp="1"/>
          </p:cNvGraphicFramePr>
          <p:nvPr userDrawn="1">
            <p:extLst>
              <p:ext uri="{D42A27DB-BD31-4B8C-83A1-F6EECF244321}">
                <p14:modId xmlns:p14="http://schemas.microsoft.com/office/powerpoint/2010/main" val="1259924862"/>
              </p:ext>
            </p:extLst>
          </p:nvPr>
        </p:nvGraphicFramePr>
        <p:xfrm>
          <a:off x="742950" y="2483171"/>
          <a:ext cx="10741652" cy="3218880"/>
        </p:xfrm>
        <a:graphic>
          <a:graphicData uri="http://schemas.openxmlformats.org/drawingml/2006/table">
            <a:tbl>
              <a:tblPr firstRow="1" firstCol="1" bandRow="1">
                <a:tableStyleId>{16D9F66E-5EB9-4882-86FB-DCBF35E3C3E4}</a:tableStyleId>
              </a:tblPr>
              <a:tblGrid>
                <a:gridCol w="972000">
                  <a:extLst>
                    <a:ext uri="{9D8B030D-6E8A-4147-A177-3AD203B41FA5}">
                      <a16:colId xmlns:a16="http://schemas.microsoft.com/office/drawing/2014/main" val="3942571792"/>
                    </a:ext>
                  </a:extLst>
                </a:gridCol>
                <a:gridCol w="181241">
                  <a:extLst>
                    <a:ext uri="{9D8B030D-6E8A-4147-A177-3AD203B41FA5}">
                      <a16:colId xmlns:a16="http://schemas.microsoft.com/office/drawing/2014/main" val="1102718554"/>
                    </a:ext>
                  </a:extLst>
                </a:gridCol>
                <a:gridCol w="1631170">
                  <a:extLst>
                    <a:ext uri="{9D8B030D-6E8A-4147-A177-3AD203B41FA5}">
                      <a16:colId xmlns:a16="http://schemas.microsoft.com/office/drawing/2014/main" val="2167641329"/>
                    </a:ext>
                  </a:extLst>
                </a:gridCol>
                <a:gridCol w="181241">
                  <a:extLst>
                    <a:ext uri="{9D8B030D-6E8A-4147-A177-3AD203B41FA5}">
                      <a16:colId xmlns:a16="http://schemas.microsoft.com/office/drawing/2014/main" val="146006280"/>
                    </a:ext>
                  </a:extLst>
                </a:gridCol>
                <a:gridCol w="7776000">
                  <a:extLst>
                    <a:ext uri="{9D8B030D-6E8A-4147-A177-3AD203B41FA5}">
                      <a16:colId xmlns:a16="http://schemas.microsoft.com/office/drawing/2014/main" val="100480752"/>
                    </a:ext>
                  </a:extLst>
                </a:gridCol>
              </a:tblGrid>
              <a:tr h="360000">
                <a:tc>
                  <a:txBody>
                    <a:bodyPr/>
                    <a:lstStyle/>
                    <a:p>
                      <a:pPr>
                        <a:lnSpc>
                          <a:spcPct val="100000"/>
                        </a:lnSpc>
                        <a:spcAft>
                          <a:spcPts val="0"/>
                        </a:spcAft>
                      </a:pPr>
                      <a:r>
                        <a:rPr lang="de-DE" sz="1400" dirty="0">
                          <a:solidFill>
                            <a:schemeClr val="tx2"/>
                          </a:solidFill>
                          <a:effectLst/>
                          <a:latin typeface="Arial" panose="020B0604020202020204" pitchFamily="34" charset="0"/>
                          <a:cs typeface="Arial" panose="020B0604020202020204" pitchFamily="34" charset="0"/>
                        </a:rPr>
                        <a:t>Jahrgang</a:t>
                      </a: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chemeClr val="tx2"/>
                          </a:solidFill>
                          <a:effectLst/>
                          <a:latin typeface="Arial" panose="020B0604020202020204" pitchFamily="34" charset="0"/>
                          <a:cs typeface="Arial" panose="020B0604020202020204" pitchFamily="34" charset="0"/>
                        </a:rPr>
                        <a:t>Fach</a:t>
                      </a: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chemeClr val="tx2"/>
                          </a:solidFill>
                          <a:effectLst/>
                          <a:latin typeface="Arial" panose="020B0604020202020204" pitchFamily="34" charset="0"/>
                          <a:ea typeface="Calibri" panose="020F0502020204030204" pitchFamily="34" charset="0"/>
                          <a:cs typeface="Arial" panose="020B0604020202020204" pitchFamily="34" charset="0"/>
                        </a:rPr>
                        <a:t>Lernbereich</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1503714179"/>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3. u. 4</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cs typeface="Arial" panose="020B0604020202020204" pitchFamily="34" charset="0"/>
                        </a:rPr>
                        <a:t>Deutsch</a:t>
                      </a:r>
                      <a:endPar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 Verstehend zuhören</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78886463"/>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3. u. 4</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Deutsch als Zweitsprache (</a:t>
                      </a:r>
                      <a:r>
                        <a:rPr lang="de-DE" sz="1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DaZ</a:t>
                      </a: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1.2.1: Gesprochene deutsche Sätze und Texte von Hörmedien verstehen</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590127690"/>
                  </a:ext>
                </a:extLst>
              </a:tr>
              <a:tr h="360000">
                <a:tc>
                  <a:txBody>
                    <a:bodyPr/>
                    <a:lstStyle/>
                    <a:p>
                      <a:pPr>
                        <a:lnSpc>
                          <a:spcPct val="100000"/>
                        </a:lnSpc>
                        <a:spcAft>
                          <a:spcPts val="0"/>
                        </a:spcAft>
                      </a:pPr>
                      <a:r>
                        <a:rPr lang="de-DE" sz="1400" b="1" kern="1200" dirty="0">
                          <a:solidFill>
                            <a:schemeClr val="tx2"/>
                          </a:solidFill>
                          <a:effectLst/>
                          <a:latin typeface="Arial" panose="020B0604020202020204" pitchFamily="34" charset="0"/>
                          <a:ea typeface="+mn-ea"/>
                          <a:cs typeface="Arial" panose="020B0604020202020204" pitchFamily="34" charset="0"/>
                        </a:rPr>
                        <a:t>3. u. 4</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Ethik</a:t>
                      </a: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4.3: Mit Medien kritisch umgehen</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279792"/>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3. u. 4</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Heimat- und Sachunterricht (HSU)</a:t>
                      </a: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tc>
                  <a:txBody>
                    <a:bodyPr/>
                    <a:lstStyle/>
                    <a:p>
                      <a:pPr>
                        <a:lnSpc>
                          <a:spcPct val="100000"/>
                        </a:lnSpc>
                        <a:spcAft>
                          <a:spcPts val="0"/>
                        </a:spcAft>
                      </a:pPr>
                      <a:endPar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 Leben in einer Medien- und Konsumgesellschaft</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4"/>
                    </a:solidFill>
                  </a:tcPr>
                </a:tc>
                <a:extLst>
                  <a:ext uri="{0D108BD9-81ED-4DB2-BD59-A6C34878D82A}">
                    <a16:rowId xmlns:a16="http://schemas.microsoft.com/office/drawing/2014/main" val="2680299100"/>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tx2"/>
                          </a:solidFill>
                          <a:effectLst/>
                          <a:latin typeface="Arial" panose="020B0604020202020204" pitchFamily="34" charset="0"/>
                          <a:ea typeface="+mn-ea"/>
                          <a:cs typeface="Arial" panose="020B0604020202020204" pitchFamily="34" charset="0"/>
                        </a:rPr>
                        <a:t>3. u. 4</a:t>
                      </a:r>
                    </a:p>
                  </a:txBody>
                  <a:tcPr marL="72000" marR="72000" marT="72000" marB="7200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Heimat- und Sachunterricht</a:t>
                      </a:r>
                    </a:p>
                  </a:txBody>
                  <a:tcPr marL="72000" marR="72000" marT="72000" marB="72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endPar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tc>
                  <a:txBody>
                    <a:bodyPr/>
                    <a:lstStyle/>
                    <a:p>
                      <a:pPr>
                        <a:lnSpc>
                          <a:spcPct val="100000"/>
                        </a:lnSpc>
                        <a:spcAft>
                          <a:spcPts val="0"/>
                        </a:spcAft>
                      </a:pPr>
                      <a:r>
                        <a:rPr lang="de-DE"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4.3: Fakten und Fiktion</a:t>
                      </a:r>
                    </a:p>
                  </a:txBody>
                  <a:tcPr marL="72000" marR="72000" marT="72000" marB="7200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9983112"/>
                  </a:ext>
                </a:extLst>
              </a:tr>
            </a:tbl>
          </a:graphicData>
        </a:graphic>
      </p:graphicFrame>
      <p:sp>
        <p:nvSpPr>
          <p:cNvPr id="4" name="Rechteck 3">
            <a:extLst>
              <a:ext uri="{FF2B5EF4-FFF2-40B4-BE49-F238E27FC236}">
                <a16:creationId xmlns:a16="http://schemas.microsoft.com/office/drawing/2014/main" id="{FC1B3F38-9BF9-6034-8E02-B1301BF5FA9C}"/>
              </a:ext>
            </a:extLst>
          </p:cNvPr>
          <p:cNvSpPr/>
          <p:nvPr userDrawn="1"/>
        </p:nvSpPr>
        <p:spPr>
          <a:xfrm>
            <a:off x="742950" y="1744314"/>
            <a:ext cx="5511800"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fontAlgn="base">
              <a:spcAft>
                <a:spcPct val="0"/>
              </a:spcAft>
            </a:pPr>
            <a:r>
              <a:rPr lang="de-DE" sz="2000" b="1" kern="0" dirty="0">
                <a:solidFill>
                  <a:srgbClr val="26ABB4"/>
                </a:solidFill>
                <a:latin typeface="Arial" panose="020B0604020202020204" pitchFamily="34" charset="0"/>
                <a:cs typeface="Arial" panose="020B0604020202020204" pitchFamily="34" charset="0"/>
              </a:rPr>
              <a:t>4. Lehrplanbezug und Kompetenzen</a:t>
            </a:r>
          </a:p>
        </p:txBody>
      </p:sp>
      <p:cxnSp>
        <p:nvCxnSpPr>
          <p:cNvPr id="5" name="Gerade Verbindung 4">
            <a:extLst>
              <a:ext uri="{FF2B5EF4-FFF2-40B4-BE49-F238E27FC236}">
                <a16:creationId xmlns:a16="http://schemas.microsoft.com/office/drawing/2014/main" id="{E2A68904-645C-9DB6-A6B0-8D6580254433}"/>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Gruppieren 5">
            <a:extLst>
              <a:ext uri="{FF2B5EF4-FFF2-40B4-BE49-F238E27FC236}">
                <a16:creationId xmlns:a16="http://schemas.microsoft.com/office/drawing/2014/main" id="{7FFB0E34-1EF0-D52B-DFF7-8832D44FFF65}"/>
              </a:ext>
            </a:extLst>
          </p:cNvPr>
          <p:cNvGrpSpPr/>
          <p:nvPr userDrawn="1"/>
        </p:nvGrpSpPr>
        <p:grpSpPr>
          <a:xfrm>
            <a:off x="742950" y="368301"/>
            <a:ext cx="1080000" cy="1080000"/>
            <a:chOff x="742950" y="368301"/>
            <a:chExt cx="1080000" cy="1080000"/>
          </a:xfrm>
        </p:grpSpPr>
        <p:sp>
          <p:nvSpPr>
            <p:cNvPr id="7" name="Oval 6">
              <a:extLst>
                <a:ext uri="{FF2B5EF4-FFF2-40B4-BE49-F238E27FC236}">
                  <a16:creationId xmlns:a16="http://schemas.microsoft.com/office/drawing/2014/main" id="{E2F5D3DA-ED95-D9BC-37C2-92FE5054D802}"/>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8" name="Grafik 11">
              <a:extLst>
                <a:ext uri="{FF2B5EF4-FFF2-40B4-BE49-F238E27FC236}">
                  <a16:creationId xmlns:a16="http://schemas.microsoft.com/office/drawing/2014/main" id="{F8E0CED9-4DFE-7ACC-5376-95A3ADB28D0D}"/>
                </a:ext>
              </a:extLst>
            </p:cNvPr>
            <p:cNvGrpSpPr/>
            <p:nvPr/>
          </p:nvGrpSpPr>
          <p:grpSpPr>
            <a:xfrm>
              <a:off x="1013117" y="594459"/>
              <a:ext cx="539666" cy="627685"/>
              <a:chOff x="3570972" y="1073402"/>
              <a:chExt cx="4192946" cy="4876802"/>
            </a:xfrm>
          </p:grpSpPr>
          <p:sp>
            <p:nvSpPr>
              <p:cNvPr id="9" name="Freihandform 8">
                <a:extLst>
                  <a:ext uri="{FF2B5EF4-FFF2-40B4-BE49-F238E27FC236}">
                    <a16:creationId xmlns:a16="http://schemas.microsoft.com/office/drawing/2014/main" id="{C680B425-E04D-308F-07E6-F208B2624584}"/>
                  </a:ext>
                </a:extLst>
              </p:cNvPr>
              <p:cNvSpPr/>
              <p:nvPr/>
            </p:nvSpPr>
            <p:spPr>
              <a:xfrm>
                <a:off x="3761322" y="1959372"/>
                <a:ext cx="147161" cy="1727977"/>
              </a:xfrm>
              <a:custGeom>
                <a:avLst/>
                <a:gdLst>
                  <a:gd name="connsiteX0" fmla="*/ 73581 w 147161"/>
                  <a:gd name="connsiteY0" fmla="*/ 1727978 h 1727977"/>
                  <a:gd name="connsiteX1" fmla="*/ 0 w 147161"/>
                  <a:gd name="connsiteY1" fmla="*/ 1654397 h 1727977"/>
                  <a:gd name="connsiteX2" fmla="*/ 0 w 147161"/>
                  <a:gd name="connsiteY2" fmla="*/ 73581 h 1727977"/>
                  <a:gd name="connsiteX3" fmla="*/ 73581 w 147161"/>
                  <a:gd name="connsiteY3" fmla="*/ 0 h 1727977"/>
                  <a:gd name="connsiteX4" fmla="*/ 147161 w 147161"/>
                  <a:gd name="connsiteY4" fmla="*/ 73581 h 1727977"/>
                  <a:gd name="connsiteX5" fmla="*/ 147161 w 147161"/>
                  <a:gd name="connsiteY5" fmla="*/ 1654407 h 1727977"/>
                  <a:gd name="connsiteX6" fmla="*/ 73581 w 147161"/>
                  <a:gd name="connsiteY6" fmla="*/ 1727978 h 172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1727977">
                    <a:moveTo>
                      <a:pt x="73581" y="1727978"/>
                    </a:moveTo>
                    <a:cubicBezTo>
                      <a:pt x="32937" y="1727978"/>
                      <a:pt x="0" y="1695040"/>
                      <a:pt x="0" y="1654397"/>
                    </a:cubicBezTo>
                    <a:lnTo>
                      <a:pt x="0" y="73581"/>
                    </a:lnTo>
                    <a:cubicBezTo>
                      <a:pt x="0" y="32937"/>
                      <a:pt x="32937" y="0"/>
                      <a:pt x="73581" y="0"/>
                    </a:cubicBezTo>
                    <a:cubicBezTo>
                      <a:pt x="114224" y="0"/>
                      <a:pt x="147161" y="32937"/>
                      <a:pt x="147161" y="73581"/>
                    </a:cubicBezTo>
                    <a:lnTo>
                      <a:pt x="147161" y="1654407"/>
                    </a:lnTo>
                    <a:cubicBezTo>
                      <a:pt x="147161" y="1695040"/>
                      <a:pt x="114224" y="1727978"/>
                      <a:pt x="73581" y="1727978"/>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10" name="Grafik 11">
                <a:extLst>
                  <a:ext uri="{FF2B5EF4-FFF2-40B4-BE49-F238E27FC236}">
                    <a16:creationId xmlns:a16="http://schemas.microsoft.com/office/drawing/2014/main" id="{522784D6-0CEF-47ED-C6B9-0EDCE00112A4}"/>
                  </a:ext>
                </a:extLst>
              </p:cNvPr>
              <p:cNvGrpSpPr/>
              <p:nvPr/>
            </p:nvGrpSpPr>
            <p:grpSpPr>
              <a:xfrm>
                <a:off x="3570972" y="1073402"/>
                <a:ext cx="4192946" cy="4876802"/>
                <a:chOff x="3570972" y="1073402"/>
                <a:chExt cx="4192946" cy="4876802"/>
              </a:xfrm>
            </p:grpSpPr>
            <p:sp>
              <p:nvSpPr>
                <p:cNvPr id="16" name="Freihandform 15">
                  <a:extLst>
                    <a:ext uri="{FF2B5EF4-FFF2-40B4-BE49-F238E27FC236}">
                      <a16:creationId xmlns:a16="http://schemas.microsoft.com/office/drawing/2014/main" id="{223BE2C9-46DF-6477-00D7-F4926DA293A9}"/>
                    </a:ext>
                  </a:extLst>
                </p:cNvPr>
                <p:cNvSpPr/>
                <p:nvPr/>
              </p:nvSpPr>
              <p:spPr>
                <a:xfrm>
                  <a:off x="4501633" y="2936552"/>
                  <a:ext cx="2341321" cy="1850945"/>
                </a:xfrm>
                <a:custGeom>
                  <a:avLst/>
                  <a:gdLst>
                    <a:gd name="connsiteX0" fmla="*/ 0 w 2341321"/>
                    <a:gd name="connsiteY0" fmla="*/ 0 h 1850945"/>
                    <a:gd name="connsiteX1" fmla="*/ 0 w 2341321"/>
                    <a:gd name="connsiteY1" fmla="*/ 486623 h 1850945"/>
                    <a:gd name="connsiteX2" fmla="*/ 0 w 2341321"/>
                    <a:gd name="connsiteY2" fmla="*/ 1148391 h 1850945"/>
                    <a:gd name="connsiteX3" fmla="*/ 702555 w 2341321"/>
                    <a:gd name="connsiteY3" fmla="*/ 1850946 h 1850945"/>
                    <a:gd name="connsiteX4" fmla="*/ 1638767 w 2341321"/>
                    <a:gd name="connsiteY4" fmla="*/ 1850946 h 1850945"/>
                    <a:gd name="connsiteX5" fmla="*/ 2341321 w 2341321"/>
                    <a:gd name="connsiteY5" fmla="*/ 1148391 h 1850945"/>
                    <a:gd name="connsiteX6" fmla="*/ 2341321 w 2341321"/>
                    <a:gd name="connsiteY6" fmla="*/ 486623 h 1850945"/>
                    <a:gd name="connsiteX7" fmla="*/ 2341321 w 2341321"/>
                    <a:gd name="connsiteY7" fmla="*/ 0 h 1850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1321" h="1850945">
                      <a:moveTo>
                        <a:pt x="0" y="0"/>
                      </a:moveTo>
                      <a:lnTo>
                        <a:pt x="0" y="486623"/>
                      </a:lnTo>
                      <a:lnTo>
                        <a:pt x="0" y="1148391"/>
                      </a:lnTo>
                      <a:cubicBezTo>
                        <a:pt x="0" y="1536401"/>
                        <a:pt x="314544" y="1850946"/>
                        <a:pt x="702555" y="1850946"/>
                      </a:cubicBezTo>
                      <a:lnTo>
                        <a:pt x="1638767" y="1850946"/>
                      </a:lnTo>
                      <a:cubicBezTo>
                        <a:pt x="2026777" y="1850946"/>
                        <a:pt x="2341321" y="1536401"/>
                        <a:pt x="2341321" y="1148391"/>
                      </a:cubicBezTo>
                      <a:lnTo>
                        <a:pt x="2341321" y="486623"/>
                      </a:lnTo>
                      <a:lnTo>
                        <a:pt x="2341321" y="0"/>
                      </a:lnTo>
                      <a:close/>
                    </a:path>
                  </a:pathLst>
                </a:custGeom>
                <a:solidFill>
                  <a:srgbClr val="574D56"/>
                </a:solidFill>
                <a:ln w="9525" cap="flat">
                  <a:noFill/>
                  <a:prstDash val="solid"/>
                  <a:miter/>
                </a:ln>
              </p:spPr>
              <p:txBody>
                <a:bodyPr rtlCol="0" anchor="ctr"/>
                <a:lstStyle/>
                <a:p>
                  <a:endParaRPr lang="en-US"/>
                </a:p>
              </p:txBody>
            </p:sp>
            <p:sp>
              <p:nvSpPr>
                <p:cNvPr id="17" name="Freihandform 16">
                  <a:extLst>
                    <a:ext uri="{FF2B5EF4-FFF2-40B4-BE49-F238E27FC236}">
                      <a16:creationId xmlns:a16="http://schemas.microsoft.com/office/drawing/2014/main" id="{7D966489-CE45-663E-A1D0-5A93DAFFED39}"/>
                    </a:ext>
                  </a:extLst>
                </p:cNvPr>
                <p:cNvSpPr/>
                <p:nvPr/>
              </p:nvSpPr>
              <p:spPr>
                <a:xfrm>
                  <a:off x="5840210" y="2936504"/>
                  <a:ext cx="1002763" cy="1851031"/>
                </a:xfrm>
                <a:custGeom>
                  <a:avLst/>
                  <a:gdLst>
                    <a:gd name="connsiteX0" fmla="*/ 1002764 w 1002763"/>
                    <a:gd name="connsiteY0" fmla="*/ 0 h 1851031"/>
                    <a:gd name="connsiteX1" fmla="*/ 1002764 w 1002763"/>
                    <a:gd name="connsiteY1" fmla="*/ 1148477 h 1851031"/>
                    <a:gd name="connsiteX2" fmla="*/ 300209 w 1002763"/>
                    <a:gd name="connsiteY2" fmla="*/ 1851031 h 1851031"/>
                    <a:gd name="connsiteX3" fmla="*/ 0 w 1002763"/>
                    <a:gd name="connsiteY3" fmla="*/ 1851031 h 1851031"/>
                    <a:gd name="connsiteX4" fmla="*/ 702555 w 1002763"/>
                    <a:gd name="connsiteY4" fmla="*/ 1148477 h 1851031"/>
                    <a:gd name="connsiteX5" fmla="*/ 702555 w 1002763"/>
                    <a:gd name="connsiteY5" fmla="*/ 0 h 185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763" h="1851031">
                      <a:moveTo>
                        <a:pt x="1002764" y="0"/>
                      </a:moveTo>
                      <a:lnTo>
                        <a:pt x="1002764" y="1148477"/>
                      </a:lnTo>
                      <a:cubicBezTo>
                        <a:pt x="1002764" y="1536487"/>
                        <a:pt x="688219" y="1851031"/>
                        <a:pt x="300209" y="1851031"/>
                      </a:cubicBezTo>
                      <a:lnTo>
                        <a:pt x="0" y="1851031"/>
                      </a:lnTo>
                      <a:cubicBezTo>
                        <a:pt x="388010" y="1851031"/>
                        <a:pt x="702555" y="1536487"/>
                        <a:pt x="702555" y="1148477"/>
                      </a:cubicBezTo>
                      <a:lnTo>
                        <a:pt x="702555" y="0"/>
                      </a:lnTo>
                      <a:close/>
                    </a:path>
                  </a:pathLst>
                </a:custGeom>
                <a:solidFill>
                  <a:srgbClr val="433D41"/>
                </a:solidFill>
                <a:ln w="9525" cap="flat">
                  <a:noFill/>
                  <a:prstDash val="solid"/>
                  <a:miter/>
                </a:ln>
              </p:spPr>
              <p:txBody>
                <a:bodyPr rtlCol="0" anchor="ctr"/>
                <a:lstStyle/>
                <a:p>
                  <a:endParaRPr lang="en-US"/>
                </a:p>
              </p:txBody>
            </p:sp>
            <p:sp>
              <p:nvSpPr>
                <p:cNvPr id="18" name="Freihandform 17">
                  <a:extLst>
                    <a:ext uri="{FF2B5EF4-FFF2-40B4-BE49-F238E27FC236}">
                      <a16:creationId xmlns:a16="http://schemas.microsoft.com/office/drawing/2014/main" id="{91722A3D-F1D7-ADC6-B4C4-8E464201FBD4}"/>
                    </a:ext>
                  </a:extLst>
                </p:cNvPr>
                <p:cNvSpPr/>
                <p:nvPr/>
              </p:nvSpPr>
              <p:spPr>
                <a:xfrm>
                  <a:off x="4359777" y="4105345"/>
                  <a:ext cx="2633767" cy="1832695"/>
                </a:xfrm>
                <a:custGeom>
                  <a:avLst/>
                  <a:gdLst>
                    <a:gd name="connsiteX0" fmla="*/ 1598962 w 2633767"/>
                    <a:gd name="connsiteY0" fmla="*/ 366474 h 1832695"/>
                    <a:gd name="connsiteX1" fmla="*/ 1598962 w 2633767"/>
                    <a:gd name="connsiteY1" fmla="*/ 0 h 1832695"/>
                    <a:gd name="connsiteX2" fmla="*/ 1026252 w 2633767"/>
                    <a:gd name="connsiteY2" fmla="*/ 0 h 1832695"/>
                    <a:gd name="connsiteX3" fmla="*/ 1026252 w 2633767"/>
                    <a:gd name="connsiteY3" fmla="*/ 366474 h 1832695"/>
                    <a:gd name="connsiteX4" fmla="*/ 981256 w 2633767"/>
                    <a:gd name="connsiteY4" fmla="*/ 416452 h 1832695"/>
                    <a:gd name="connsiteX5" fmla="*/ 891654 w 2633767"/>
                    <a:gd name="connsiteY5" fmla="*/ 430016 h 1832695"/>
                    <a:gd name="connsiteX6" fmla="*/ 871528 w 2633767"/>
                    <a:gd name="connsiteY6" fmla="*/ 449009 h 1832695"/>
                    <a:gd name="connsiteX7" fmla="*/ 0 w 2633767"/>
                    <a:gd name="connsiteY7" fmla="*/ 1540783 h 1832695"/>
                    <a:gd name="connsiteX8" fmla="*/ 0 w 2633767"/>
                    <a:gd name="connsiteY8" fmla="*/ 1785071 h 1832695"/>
                    <a:gd name="connsiteX9" fmla="*/ 47625 w 2633767"/>
                    <a:gd name="connsiteY9" fmla="*/ 1832696 h 1832695"/>
                    <a:gd name="connsiteX10" fmla="*/ 2586142 w 2633767"/>
                    <a:gd name="connsiteY10" fmla="*/ 1832696 h 1832695"/>
                    <a:gd name="connsiteX11" fmla="*/ 2633767 w 2633767"/>
                    <a:gd name="connsiteY11" fmla="*/ 1785071 h 1832695"/>
                    <a:gd name="connsiteX12" fmla="*/ 2633767 w 2633767"/>
                    <a:gd name="connsiteY12" fmla="*/ 1540783 h 1832695"/>
                    <a:gd name="connsiteX13" fmla="*/ 1767802 w 2633767"/>
                    <a:gd name="connsiteY13" fmla="*/ 452714 h 1832695"/>
                    <a:gd name="connsiteX14" fmla="*/ 1746799 w 2633767"/>
                    <a:gd name="connsiteY14" fmla="*/ 432645 h 1832695"/>
                    <a:gd name="connsiteX15" fmla="*/ 1643958 w 2633767"/>
                    <a:gd name="connsiteY15" fmla="*/ 416443 h 1832695"/>
                    <a:gd name="connsiteX16" fmla="*/ 1598962 w 2633767"/>
                    <a:gd name="connsiteY16" fmla="*/ 366474 h 18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33767" h="1832695">
                      <a:moveTo>
                        <a:pt x="1598962" y="366474"/>
                      </a:moveTo>
                      <a:lnTo>
                        <a:pt x="1598962" y="0"/>
                      </a:lnTo>
                      <a:lnTo>
                        <a:pt x="1026252" y="0"/>
                      </a:lnTo>
                      <a:lnTo>
                        <a:pt x="1026252" y="366474"/>
                      </a:lnTo>
                      <a:cubicBezTo>
                        <a:pt x="1026252" y="392201"/>
                        <a:pt x="1006821" y="413623"/>
                        <a:pt x="981256" y="416452"/>
                      </a:cubicBezTo>
                      <a:cubicBezTo>
                        <a:pt x="951014" y="419795"/>
                        <a:pt x="921134" y="424339"/>
                        <a:pt x="891654" y="430016"/>
                      </a:cubicBezTo>
                      <a:cubicBezTo>
                        <a:pt x="881205" y="432035"/>
                        <a:pt x="881872" y="446713"/>
                        <a:pt x="871528" y="449009"/>
                      </a:cubicBezTo>
                      <a:cubicBezTo>
                        <a:pt x="365350" y="561556"/>
                        <a:pt x="0" y="1000716"/>
                        <a:pt x="0" y="1540783"/>
                      </a:cubicBezTo>
                      <a:lnTo>
                        <a:pt x="0" y="1785071"/>
                      </a:lnTo>
                      <a:cubicBezTo>
                        <a:pt x="0" y="1811369"/>
                        <a:pt x="21326" y="1832696"/>
                        <a:pt x="47625" y="1832696"/>
                      </a:cubicBezTo>
                      <a:lnTo>
                        <a:pt x="2586142" y="1832696"/>
                      </a:lnTo>
                      <a:cubicBezTo>
                        <a:pt x="2612441" y="1832696"/>
                        <a:pt x="2633767" y="1811369"/>
                        <a:pt x="2633767" y="1785071"/>
                      </a:cubicBezTo>
                      <a:lnTo>
                        <a:pt x="2633767" y="1540783"/>
                      </a:lnTo>
                      <a:cubicBezTo>
                        <a:pt x="2633767" y="1000830"/>
                        <a:pt x="2273808" y="565395"/>
                        <a:pt x="1767802" y="452714"/>
                      </a:cubicBezTo>
                      <a:cubicBezTo>
                        <a:pt x="1761716" y="451361"/>
                        <a:pt x="1752924" y="433902"/>
                        <a:pt x="1746799" y="432645"/>
                      </a:cubicBezTo>
                      <a:cubicBezTo>
                        <a:pt x="1713043" y="425720"/>
                        <a:pt x="1678743" y="420291"/>
                        <a:pt x="1643958" y="416443"/>
                      </a:cubicBezTo>
                      <a:cubicBezTo>
                        <a:pt x="1618383" y="413623"/>
                        <a:pt x="1598962" y="392201"/>
                        <a:pt x="1598962" y="366474"/>
                      </a:cubicBezTo>
                      <a:close/>
                    </a:path>
                  </a:pathLst>
                </a:custGeom>
                <a:solidFill>
                  <a:srgbClr val="FFBE84"/>
                </a:solidFill>
                <a:ln w="9525" cap="flat">
                  <a:noFill/>
                  <a:prstDash val="solid"/>
                  <a:miter/>
                </a:ln>
              </p:spPr>
              <p:txBody>
                <a:bodyPr rtlCol="0" anchor="ctr"/>
                <a:lstStyle/>
                <a:p>
                  <a:endParaRPr lang="en-US"/>
                </a:p>
              </p:txBody>
            </p:sp>
            <p:sp>
              <p:nvSpPr>
                <p:cNvPr id="19" name="Freihandform 18">
                  <a:extLst>
                    <a:ext uri="{FF2B5EF4-FFF2-40B4-BE49-F238E27FC236}">
                      <a16:creationId xmlns:a16="http://schemas.microsoft.com/office/drawing/2014/main" id="{3FA80440-2C97-B20B-7F70-2A816C2B6A08}"/>
                    </a:ext>
                  </a:extLst>
                </p:cNvPr>
                <p:cNvSpPr/>
                <p:nvPr/>
              </p:nvSpPr>
              <p:spPr>
                <a:xfrm>
                  <a:off x="5655415" y="4105317"/>
                  <a:ext cx="498833" cy="593740"/>
                </a:xfrm>
                <a:custGeom>
                  <a:avLst/>
                  <a:gdLst>
                    <a:gd name="connsiteX0" fmla="*/ 392516 w 498833"/>
                    <a:gd name="connsiteY0" fmla="*/ 593741 h 593740"/>
                    <a:gd name="connsiteX1" fmla="*/ 44930 w 498833"/>
                    <a:gd name="connsiteY1" fmla="*/ 508254 h 593740"/>
                    <a:gd name="connsiteX2" fmla="*/ 0 w 498833"/>
                    <a:gd name="connsiteY2" fmla="*/ 458324 h 593740"/>
                    <a:gd name="connsiteX3" fmla="*/ 0 w 498833"/>
                    <a:gd name="connsiteY3" fmla="*/ 0 h 593740"/>
                    <a:gd name="connsiteX4" fmla="*/ 303343 w 498833"/>
                    <a:gd name="connsiteY4" fmla="*/ 0 h 593740"/>
                    <a:gd name="connsiteX5" fmla="*/ 303343 w 498833"/>
                    <a:gd name="connsiteY5" fmla="*/ 366522 h 593740"/>
                    <a:gd name="connsiteX6" fmla="*/ 348272 w 498833"/>
                    <a:gd name="connsiteY6" fmla="*/ 416452 h 593740"/>
                    <a:gd name="connsiteX7" fmla="*/ 498834 w 498833"/>
                    <a:gd name="connsiteY7" fmla="*/ 443541 h 59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833" h="593740">
                      <a:moveTo>
                        <a:pt x="392516" y="593741"/>
                      </a:moveTo>
                      <a:cubicBezTo>
                        <a:pt x="284731" y="550793"/>
                        <a:pt x="167802" y="521856"/>
                        <a:pt x="44930" y="508254"/>
                      </a:cubicBezTo>
                      <a:cubicBezTo>
                        <a:pt x="19421" y="505415"/>
                        <a:pt x="0" y="484023"/>
                        <a:pt x="0" y="458324"/>
                      </a:cubicBezTo>
                      <a:lnTo>
                        <a:pt x="0" y="0"/>
                      </a:lnTo>
                      <a:lnTo>
                        <a:pt x="303343" y="0"/>
                      </a:lnTo>
                      <a:lnTo>
                        <a:pt x="303343" y="366522"/>
                      </a:lnTo>
                      <a:cubicBezTo>
                        <a:pt x="303343" y="392221"/>
                        <a:pt x="322764" y="413613"/>
                        <a:pt x="348272" y="416452"/>
                      </a:cubicBezTo>
                      <a:cubicBezTo>
                        <a:pt x="399574" y="422129"/>
                        <a:pt x="449837" y="431235"/>
                        <a:pt x="498834" y="443541"/>
                      </a:cubicBezTo>
                      <a:close/>
                    </a:path>
                  </a:pathLst>
                </a:custGeom>
                <a:solidFill>
                  <a:srgbClr val="FFAB69"/>
                </a:solidFill>
                <a:ln w="9525" cap="flat">
                  <a:noFill/>
                  <a:prstDash val="solid"/>
                  <a:miter/>
                </a:ln>
              </p:spPr>
              <p:txBody>
                <a:bodyPr rtlCol="0" anchor="ctr"/>
                <a:lstStyle/>
                <a:p>
                  <a:endParaRPr lang="en-US"/>
                </a:p>
              </p:txBody>
            </p:sp>
            <p:sp>
              <p:nvSpPr>
                <p:cNvPr id="20" name="Freihandform 19">
                  <a:extLst>
                    <a:ext uri="{FF2B5EF4-FFF2-40B4-BE49-F238E27FC236}">
                      <a16:creationId xmlns:a16="http://schemas.microsoft.com/office/drawing/2014/main" id="{AE2BE27D-DFA9-C41C-BAB8-A28F776689C4}"/>
                    </a:ext>
                  </a:extLst>
                </p:cNvPr>
                <p:cNvSpPr/>
                <p:nvPr/>
              </p:nvSpPr>
              <p:spPr>
                <a:xfrm>
                  <a:off x="4335565" y="4537999"/>
                  <a:ext cx="2673657" cy="1412176"/>
                </a:xfrm>
                <a:custGeom>
                  <a:avLst/>
                  <a:gdLst>
                    <a:gd name="connsiteX0" fmla="*/ 2673658 w 2673657"/>
                    <a:gd name="connsiteY0" fmla="*/ 1108167 h 1412176"/>
                    <a:gd name="connsiteX1" fmla="*/ 2673658 w 2673657"/>
                    <a:gd name="connsiteY1" fmla="*/ 1364552 h 1412176"/>
                    <a:gd name="connsiteX2" fmla="*/ 2626033 w 2673657"/>
                    <a:gd name="connsiteY2" fmla="*/ 1412177 h 1412176"/>
                    <a:gd name="connsiteX3" fmla="*/ 1541640 w 2673657"/>
                    <a:gd name="connsiteY3" fmla="*/ 1412177 h 1412176"/>
                    <a:gd name="connsiteX4" fmla="*/ 1341092 w 2673657"/>
                    <a:gd name="connsiteY4" fmla="*/ 1367629 h 1412176"/>
                    <a:gd name="connsiteX5" fmla="*/ 1131818 w 2673657"/>
                    <a:gd name="connsiteY5" fmla="*/ 1412177 h 1412176"/>
                    <a:gd name="connsiteX6" fmla="*/ 47625 w 2673657"/>
                    <a:gd name="connsiteY6" fmla="*/ 1412177 h 1412176"/>
                    <a:gd name="connsiteX7" fmla="*/ 0 w 2673657"/>
                    <a:gd name="connsiteY7" fmla="*/ 1364552 h 1412176"/>
                    <a:gd name="connsiteX8" fmla="*/ 0 w 2673657"/>
                    <a:gd name="connsiteY8" fmla="*/ 1108167 h 1412176"/>
                    <a:gd name="connsiteX9" fmla="*/ 902094 w 2673657"/>
                    <a:gd name="connsiteY9" fmla="*/ 96 h 1412176"/>
                    <a:gd name="connsiteX10" fmla="*/ 936260 w 2673657"/>
                    <a:gd name="connsiteY10" fmla="*/ 21403 h 1412176"/>
                    <a:gd name="connsiteX11" fmla="*/ 1336834 w 2673657"/>
                    <a:gd name="connsiteY11" fmla="*/ 370894 h 1412176"/>
                    <a:gd name="connsiteX12" fmla="*/ 1758991 w 2673657"/>
                    <a:gd name="connsiteY12" fmla="*/ 21355 h 1412176"/>
                    <a:gd name="connsiteX13" fmla="*/ 1789338 w 2673657"/>
                    <a:gd name="connsiteY13" fmla="*/ 3886 h 1412176"/>
                    <a:gd name="connsiteX14" fmla="*/ 2673658 w 2673657"/>
                    <a:gd name="connsiteY14" fmla="*/ 1108167 h 141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3657" h="1412176">
                      <a:moveTo>
                        <a:pt x="2673658" y="1108167"/>
                      </a:moveTo>
                      <a:lnTo>
                        <a:pt x="2673658" y="1364552"/>
                      </a:lnTo>
                      <a:cubicBezTo>
                        <a:pt x="2673658" y="1390850"/>
                        <a:pt x="2652332" y="1412177"/>
                        <a:pt x="2626033" y="1412177"/>
                      </a:cubicBezTo>
                      <a:lnTo>
                        <a:pt x="1541640" y="1412177"/>
                      </a:lnTo>
                      <a:lnTo>
                        <a:pt x="1341092" y="1367629"/>
                      </a:lnTo>
                      <a:lnTo>
                        <a:pt x="1131818" y="1412177"/>
                      </a:lnTo>
                      <a:lnTo>
                        <a:pt x="47625" y="1412177"/>
                      </a:lnTo>
                      <a:cubicBezTo>
                        <a:pt x="21326" y="1412177"/>
                        <a:pt x="0" y="1390850"/>
                        <a:pt x="0" y="1364552"/>
                      </a:cubicBezTo>
                      <a:lnTo>
                        <a:pt x="0" y="1108167"/>
                      </a:lnTo>
                      <a:cubicBezTo>
                        <a:pt x="0" y="561899"/>
                        <a:pt x="387144" y="106118"/>
                        <a:pt x="902094" y="96"/>
                      </a:cubicBezTo>
                      <a:cubicBezTo>
                        <a:pt x="910914" y="-1724"/>
                        <a:pt x="927364" y="23013"/>
                        <a:pt x="936260" y="21403"/>
                      </a:cubicBezTo>
                      <a:cubicBezTo>
                        <a:pt x="982761" y="203473"/>
                        <a:pt x="1140295" y="370894"/>
                        <a:pt x="1336834" y="370894"/>
                      </a:cubicBezTo>
                      <a:cubicBezTo>
                        <a:pt x="1533478" y="370894"/>
                        <a:pt x="1712386" y="203321"/>
                        <a:pt x="1758991" y="21355"/>
                      </a:cubicBezTo>
                      <a:cubicBezTo>
                        <a:pt x="1773841" y="24041"/>
                        <a:pt x="1774698" y="629"/>
                        <a:pt x="1789338" y="3886"/>
                      </a:cubicBezTo>
                      <a:cubicBezTo>
                        <a:pt x="2295344" y="116596"/>
                        <a:pt x="2673658" y="568167"/>
                        <a:pt x="2673658" y="1108167"/>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1" name="Freihandform 20">
                  <a:extLst>
                    <a:ext uri="{FF2B5EF4-FFF2-40B4-BE49-F238E27FC236}">
                      <a16:creationId xmlns:a16="http://schemas.microsoft.com/office/drawing/2014/main" id="{5256BB41-6F97-28D6-5418-89D9C05EB233}"/>
                    </a:ext>
                  </a:extLst>
                </p:cNvPr>
                <p:cNvSpPr/>
                <p:nvPr/>
              </p:nvSpPr>
              <p:spPr>
                <a:xfrm>
                  <a:off x="6014194" y="4544589"/>
                  <a:ext cx="994981" cy="1405595"/>
                </a:xfrm>
                <a:custGeom>
                  <a:avLst/>
                  <a:gdLst>
                    <a:gd name="connsiteX0" fmla="*/ 0 w 994981"/>
                    <a:gd name="connsiteY0" fmla="*/ 141705 h 1405595"/>
                    <a:gd name="connsiteX1" fmla="*/ 691639 w 994981"/>
                    <a:gd name="connsiteY1" fmla="*/ 1101568 h 1405595"/>
                    <a:gd name="connsiteX2" fmla="*/ 691639 w 994981"/>
                    <a:gd name="connsiteY2" fmla="*/ 1405596 h 1405595"/>
                    <a:gd name="connsiteX3" fmla="*/ 947357 w 994981"/>
                    <a:gd name="connsiteY3" fmla="*/ 1405596 h 1405595"/>
                    <a:gd name="connsiteX4" fmla="*/ 994982 w 994981"/>
                    <a:gd name="connsiteY4" fmla="*/ 1357971 h 1405595"/>
                    <a:gd name="connsiteX5" fmla="*/ 994982 w 994981"/>
                    <a:gd name="connsiteY5" fmla="*/ 1101568 h 1405595"/>
                    <a:gd name="connsiteX6" fmla="*/ 390201 w 994981"/>
                    <a:gd name="connsiteY6" fmla="*/ 100004 h 1405595"/>
                    <a:gd name="connsiteX7" fmla="*/ 363998 w 994981"/>
                    <a:gd name="connsiteY7" fmla="*/ 99861 h 1405595"/>
                    <a:gd name="connsiteX8" fmla="*/ 123720 w 994981"/>
                    <a:gd name="connsiteY8" fmla="*/ 278 h 1405595"/>
                    <a:gd name="connsiteX9" fmla="*/ 41386 w 994981"/>
                    <a:gd name="connsiteY9" fmla="*/ 46293 h 1405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981" h="1405595">
                      <a:moveTo>
                        <a:pt x="0" y="141705"/>
                      </a:moveTo>
                      <a:cubicBezTo>
                        <a:pt x="406451" y="290038"/>
                        <a:pt x="691639" y="632718"/>
                        <a:pt x="691639" y="1101568"/>
                      </a:cubicBezTo>
                      <a:lnTo>
                        <a:pt x="691639" y="1405596"/>
                      </a:lnTo>
                      <a:lnTo>
                        <a:pt x="947357" y="1405596"/>
                      </a:lnTo>
                      <a:cubicBezTo>
                        <a:pt x="973655" y="1405596"/>
                        <a:pt x="994982" y="1384270"/>
                        <a:pt x="994982" y="1357971"/>
                      </a:cubicBezTo>
                      <a:lnTo>
                        <a:pt x="994982" y="1101568"/>
                      </a:lnTo>
                      <a:cubicBezTo>
                        <a:pt x="994982" y="666866"/>
                        <a:pt x="749808" y="289457"/>
                        <a:pt x="390201" y="100004"/>
                      </a:cubicBezTo>
                      <a:cubicBezTo>
                        <a:pt x="385886" y="97728"/>
                        <a:pt x="368351" y="102081"/>
                        <a:pt x="363998" y="99861"/>
                      </a:cubicBezTo>
                      <a:cubicBezTo>
                        <a:pt x="284483" y="59276"/>
                        <a:pt x="212731" y="21223"/>
                        <a:pt x="123720" y="278"/>
                      </a:cubicBezTo>
                      <a:cubicBezTo>
                        <a:pt x="104832" y="-4171"/>
                        <a:pt x="41386" y="46293"/>
                        <a:pt x="41386" y="46293"/>
                      </a:cubicBezTo>
                      <a:close/>
                    </a:path>
                  </a:pathLst>
                </a:custGeom>
                <a:solidFill>
                  <a:schemeClr val="bg1">
                    <a:lumMod val="50000"/>
                  </a:schemeClr>
                </a:solidFill>
                <a:ln w="9525" cap="flat">
                  <a:noFill/>
                  <a:prstDash val="solid"/>
                  <a:miter/>
                </a:ln>
              </p:spPr>
              <p:txBody>
                <a:bodyPr rtlCol="0" anchor="ctr"/>
                <a:lstStyle/>
                <a:p>
                  <a:endParaRPr lang="en-US"/>
                </a:p>
              </p:txBody>
            </p:sp>
            <p:grpSp>
              <p:nvGrpSpPr>
                <p:cNvPr id="22" name="Grafik 11">
                  <a:extLst>
                    <a:ext uri="{FF2B5EF4-FFF2-40B4-BE49-F238E27FC236}">
                      <a16:creationId xmlns:a16="http://schemas.microsoft.com/office/drawing/2014/main" id="{05F6B3D7-9062-AC8D-BC20-1C6DBC23DA68}"/>
                    </a:ext>
                  </a:extLst>
                </p:cNvPr>
                <p:cNvGrpSpPr/>
                <p:nvPr/>
              </p:nvGrpSpPr>
              <p:grpSpPr>
                <a:xfrm>
                  <a:off x="4921009" y="4441441"/>
                  <a:ext cx="1502559" cy="780250"/>
                  <a:chOff x="4921009" y="4441441"/>
                  <a:chExt cx="1502559" cy="780250"/>
                </a:xfrm>
                <a:solidFill>
                  <a:srgbClr val="F9F6F6"/>
                </a:solidFill>
              </p:grpSpPr>
              <p:sp>
                <p:nvSpPr>
                  <p:cNvPr id="35" name="Freihandform 34">
                    <a:extLst>
                      <a:ext uri="{FF2B5EF4-FFF2-40B4-BE49-F238E27FC236}">
                        <a16:creationId xmlns:a16="http://schemas.microsoft.com/office/drawing/2014/main" id="{8A5CA8CC-7B8F-CA60-4B05-0D4222287628}"/>
                      </a:ext>
                    </a:extLst>
                  </p:cNvPr>
                  <p:cNvSpPr/>
                  <p:nvPr/>
                </p:nvSpPr>
                <p:spPr>
                  <a:xfrm>
                    <a:off x="5672284" y="4441441"/>
                    <a:ext cx="751284" cy="780250"/>
                  </a:xfrm>
                  <a:custGeom>
                    <a:avLst/>
                    <a:gdLst>
                      <a:gd name="connsiteX0" fmla="*/ 595979 w 751284"/>
                      <a:gd name="connsiteY0" fmla="*/ 12757 h 780250"/>
                      <a:gd name="connsiteX1" fmla="*/ 724176 w 751284"/>
                      <a:gd name="connsiteY1" fmla="*/ 100120 h 780250"/>
                      <a:gd name="connsiteX2" fmla="*/ 743283 w 751284"/>
                      <a:gd name="connsiteY2" fmla="*/ 181854 h 780250"/>
                      <a:gd name="connsiteX3" fmla="*/ 423748 w 751284"/>
                      <a:gd name="connsiteY3" fmla="*/ 748668 h 780250"/>
                      <a:gd name="connsiteX4" fmla="*/ 328079 w 751284"/>
                      <a:gd name="connsiteY4" fmla="*/ 764213 h 780250"/>
                      <a:gd name="connsiteX5" fmla="*/ 0 w 751284"/>
                      <a:gd name="connsiteY5" fmla="*/ 467443 h 780250"/>
                      <a:gd name="connsiteX6" fmla="*/ 505844 w 751284"/>
                      <a:gd name="connsiteY6" fmla="*/ 18510 h 780250"/>
                      <a:gd name="connsiteX7" fmla="*/ 595979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595979" y="12757"/>
                        </a:moveTo>
                        <a:lnTo>
                          <a:pt x="724176" y="100120"/>
                        </a:lnTo>
                        <a:cubicBezTo>
                          <a:pt x="750808" y="118266"/>
                          <a:pt x="759105" y="153784"/>
                          <a:pt x="743283" y="181854"/>
                        </a:cubicBezTo>
                        <a:lnTo>
                          <a:pt x="423748" y="748668"/>
                        </a:lnTo>
                        <a:cubicBezTo>
                          <a:pt x="404213" y="783320"/>
                          <a:pt x="357578" y="790893"/>
                          <a:pt x="328079" y="764213"/>
                        </a:cubicBezTo>
                        <a:lnTo>
                          <a:pt x="0" y="467443"/>
                        </a:lnTo>
                        <a:lnTo>
                          <a:pt x="505844" y="18510"/>
                        </a:lnTo>
                        <a:cubicBezTo>
                          <a:pt x="531019" y="-3826"/>
                          <a:pt x="568166" y="-6197"/>
                          <a:pt x="595979" y="12757"/>
                        </a:cubicBezTo>
                        <a:close/>
                      </a:path>
                    </a:pathLst>
                  </a:custGeom>
                  <a:solidFill>
                    <a:srgbClr val="F9F6F6"/>
                  </a:solidFill>
                  <a:ln w="9525" cap="flat">
                    <a:noFill/>
                    <a:prstDash val="solid"/>
                    <a:miter/>
                  </a:ln>
                </p:spPr>
                <p:txBody>
                  <a:bodyPr rtlCol="0" anchor="ctr"/>
                  <a:lstStyle/>
                  <a:p>
                    <a:endParaRPr lang="en-US"/>
                  </a:p>
                </p:txBody>
              </p:sp>
              <p:sp>
                <p:nvSpPr>
                  <p:cNvPr id="36" name="Freihandform 35">
                    <a:extLst>
                      <a:ext uri="{FF2B5EF4-FFF2-40B4-BE49-F238E27FC236}">
                        <a16:creationId xmlns:a16="http://schemas.microsoft.com/office/drawing/2014/main" id="{E8C31D7E-A4E5-2F52-57A2-4C4B47AA84B2}"/>
                      </a:ext>
                    </a:extLst>
                  </p:cNvPr>
                  <p:cNvSpPr/>
                  <p:nvPr/>
                </p:nvSpPr>
                <p:spPr>
                  <a:xfrm>
                    <a:off x="4921009" y="4441441"/>
                    <a:ext cx="751284" cy="780250"/>
                  </a:xfrm>
                  <a:custGeom>
                    <a:avLst/>
                    <a:gdLst>
                      <a:gd name="connsiteX0" fmla="*/ 155305 w 751284"/>
                      <a:gd name="connsiteY0" fmla="*/ 12757 h 780250"/>
                      <a:gd name="connsiteX1" fmla="*/ 27108 w 751284"/>
                      <a:gd name="connsiteY1" fmla="*/ 100120 h 780250"/>
                      <a:gd name="connsiteX2" fmla="*/ 8001 w 751284"/>
                      <a:gd name="connsiteY2" fmla="*/ 181854 h 780250"/>
                      <a:gd name="connsiteX3" fmla="*/ 327536 w 751284"/>
                      <a:gd name="connsiteY3" fmla="*/ 748668 h 780250"/>
                      <a:gd name="connsiteX4" fmla="*/ 423205 w 751284"/>
                      <a:gd name="connsiteY4" fmla="*/ 764213 h 780250"/>
                      <a:gd name="connsiteX5" fmla="*/ 751284 w 751284"/>
                      <a:gd name="connsiteY5" fmla="*/ 467443 h 780250"/>
                      <a:gd name="connsiteX6" fmla="*/ 245440 w 751284"/>
                      <a:gd name="connsiteY6" fmla="*/ 18510 h 780250"/>
                      <a:gd name="connsiteX7" fmla="*/ 155305 w 751284"/>
                      <a:gd name="connsiteY7" fmla="*/ 12757 h 78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1284" h="780250">
                        <a:moveTo>
                          <a:pt x="155305" y="12757"/>
                        </a:moveTo>
                        <a:lnTo>
                          <a:pt x="27108" y="100120"/>
                        </a:lnTo>
                        <a:cubicBezTo>
                          <a:pt x="476" y="118266"/>
                          <a:pt x="-7820" y="153784"/>
                          <a:pt x="8001" y="181854"/>
                        </a:cubicBezTo>
                        <a:lnTo>
                          <a:pt x="327536" y="748668"/>
                        </a:lnTo>
                        <a:cubicBezTo>
                          <a:pt x="347072" y="783320"/>
                          <a:pt x="393706" y="790893"/>
                          <a:pt x="423205" y="764213"/>
                        </a:cubicBezTo>
                        <a:lnTo>
                          <a:pt x="751284" y="467443"/>
                        </a:lnTo>
                        <a:lnTo>
                          <a:pt x="245440" y="18510"/>
                        </a:lnTo>
                        <a:cubicBezTo>
                          <a:pt x="220266" y="-3826"/>
                          <a:pt x="183118" y="-6197"/>
                          <a:pt x="155305" y="12757"/>
                        </a:cubicBezTo>
                        <a:close/>
                      </a:path>
                    </a:pathLst>
                  </a:custGeom>
                  <a:solidFill>
                    <a:srgbClr val="F9F6F6"/>
                  </a:solidFill>
                  <a:ln w="9525" cap="flat">
                    <a:noFill/>
                    <a:prstDash val="solid"/>
                    <a:miter/>
                  </a:ln>
                </p:spPr>
                <p:txBody>
                  <a:bodyPr rtlCol="0" anchor="ctr"/>
                  <a:lstStyle/>
                  <a:p>
                    <a:endParaRPr lang="en-US"/>
                  </a:p>
                </p:txBody>
              </p:sp>
            </p:grpSp>
            <p:sp>
              <p:nvSpPr>
                <p:cNvPr id="23" name="Freihandform 22">
                  <a:extLst>
                    <a:ext uri="{FF2B5EF4-FFF2-40B4-BE49-F238E27FC236}">
                      <a16:creationId xmlns:a16="http://schemas.microsoft.com/office/drawing/2014/main" id="{5BFFD9D5-B765-ED0D-69A6-53377B2EBDB8}"/>
                    </a:ext>
                  </a:extLst>
                </p:cNvPr>
                <p:cNvSpPr/>
                <p:nvPr/>
              </p:nvSpPr>
              <p:spPr>
                <a:xfrm>
                  <a:off x="5450857" y="4908893"/>
                  <a:ext cx="443074" cy="1041311"/>
                </a:xfrm>
                <a:custGeom>
                  <a:avLst/>
                  <a:gdLst>
                    <a:gd name="connsiteX0" fmla="*/ 443075 w 443074"/>
                    <a:gd name="connsiteY0" fmla="*/ 200301 h 1041311"/>
                    <a:gd name="connsiteX1" fmla="*/ 221428 w 443074"/>
                    <a:gd name="connsiteY1" fmla="*/ 0 h 1041311"/>
                    <a:gd name="connsiteX2" fmla="*/ 0 w 443074"/>
                    <a:gd name="connsiteY2" fmla="*/ 200301 h 1041311"/>
                    <a:gd name="connsiteX3" fmla="*/ 118139 w 443074"/>
                    <a:gd name="connsiteY3" fmla="*/ 396945 h 1041311"/>
                    <a:gd name="connsiteX4" fmla="*/ 16516 w 443074"/>
                    <a:gd name="connsiteY4" fmla="*/ 1041311 h 1041311"/>
                    <a:gd name="connsiteX5" fmla="*/ 426349 w 443074"/>
                    <a:gd name="connsiteY5" fmla="*/ 1041311 h 1041311"/>
                    <a:gd name="connsiteX6" fmla="*/ 324936 w 443074"/>
                    <a:gd name="connsiteY6" fmla="*/ 396945 h 104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074" h="1041311">
                      <a:moveTo>
                        <a:pt x="443075" y="200301"/>
                      </a:moveTo>
                      <a:lnTo>
                        <a:pt x="221428" y="0"/>
                      </a:lnTo>
                      <a:lnTo>
                        <a:pt x="0" y="200301"/>
                      </a:lnTo>
                      <a:lnTo>
                        <a:pt x="118139" y="396945"/>
                      </a:lnTo>
                      <a:lnTo>
                        <a:pt x="16516" y="1041311"/>
                      </a:lnTo>
                      <a:lnTo>
                        <a:pt x="426349" y="1041311"/>
                      </a:lnTo>
                      <a:lnTo>
                        <a:pt x="324936" y="396945"/>
                      </a:lnTo>
                      <a:close/>
                    </a:path>
                  </a:pathLst>
                </a:custGeom>
                <a:solidFill>
                  <a:schemeClr val="tx2"/>
                </a:solidFill>
                <a:ln w="9525" cap="flat">
                  <a:noFill/>
                  <a:prstDash val="solid"/>
                  <a:miter/>
                </a:ln>
              </p:spPr>
              <p:txBody>
                <a:bodyPr rtlCol="0" anchor="ctr"/>
                <a:lstStyle/>
                <a:p>
                  <a:endParaRPr lang="en-US"/>
                </a:p>
              </p:txBody>
            </p:sp>
            <p:sp>
              <p:nvSpPr>
                <p:cNvPr id="24" name="Freihandform 23">
                  <a:extLst>
                    <a:ext uri="{FF2B5EF4-FFF2-40B4-BE49-F238E27FC236}">
                      <a16:creationId xmlns:a16="http://schemas.microsoft.com/office/drawing/2014/main" id="{35849498-0F50-C48D-4F13-406A3C69F771}"/>
                    </a:ext>
                  </a:extLst>
                </p:cNvPr>
                <p:cNvSpPr/>
                <p:nvPr/>
              </p:nvSpPr>
              <p:spPr>
                <a:xfrm>
                  <a:off x="3570972" y="1073428"/>
                  <a:ext cx="4192946" cy="1778222"/>
                </a:xfrm>
                <a:custGeom>
                  <a:avLst/>
                  <a:gdLst>
                    <a:gd name="connsiteX0" fmla="*/ 4150007 w 4192946"/>
                    <a:gd name="connsiteY0" fmla="*/ 825413 h 1778222"/>
                    <a:gd name="connsiteX1" fmla="*/ 2122249 w 4192946"/>
                    <a:gd name="connsiteY1" fmla="*/ 5015 h 1778222"/>
                    <a:gd name="connsiteX2" fmla="*/ 2070709 w 4192946"/>
                    <a:gd name="connsiteY2" fmla="*/ 5015 h 1778222"/>
                    <a:gd name="connsiteX3" fmla="*/ 42941 w 4192946"/>
                    <a:gd name="connsiteY3" fmla="*/ 825413 h 1778222"/>
                    <a:gd name="connsiteX4" fmla="*/ 42941 w 4192946"/>
                    <a:gd name="connsiteY4" fmla="*/ 952810 h 1778222"/>
                    <a:gd name="connsiteX5" fmla="*/ 2070699 w 4192946"/>
                    <a:gd name="connsiteY5" fmla="*/ 1773207 h 1778222"/>
                    <a:gd name="connsiteX6" fmla="*/ 2122239 w 4192946"/>
                    <a:gd name="connsiteY6" fmla="*/ 1773207 h 1778222"/>
                    <a:gd name="connsiteX7" fmla="*/ 4149997 w 4192946"/>
                    <a:gd name="connsiteY7" fmla="*/ 952810 h 1778222"/>
                    <a:gd name="connsiteX8" fmla="*/ 4150007 w 4192946"/>
                    <a:gd name="connsiteY8" fmla="*/ 825413 h 1778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2946" h="1778222">
                      <a:moveTo>
                        <a:pt x="4150007" y="825413"/>
                      </a:moveTo>
                      <a:lnTo>
                        <a:pt x="2122249" y="5015"/>
                      </a:lnTo>
                      <a:cubicBezTo>
                        <a:pt x="2105723" y="-1672"/>
                        <a:pt x="2087235" y="-1672"/>
                        <a:pt x="2070709" y="5015"/>
                      </a:cubicBezTo>
                      <a:lnTo>
                        <a:pt x="42941" y="825413"/>
                      </a:lnTo>
                      <a:cubicBezTo>
                        <a:pt x="-14314" y="848578"/>
                        <a:pt x="-14314" y="929645"/>
                        <a:pt x="42941" y="952810"/>
                      </a:cubicBezTo>
                      <a:lnTo>
                        <a:pt x="2070699" y="1773207"/>
                      </a:lnTo>
                      <a:cubicBezTo>
                        <a:pt x="2087225" y="1779894"/>
                        <a:pt x="2105713" y="1779894"/>
                        <a:pt x="2122239" y="1773207"/>
                      </a:cubicBezTo>
                      <a:lnTo>
                        <a:pt x="4149997" y="952810"/>
                      </a:lnTo>
                      <a:cubicBezTo>
                        <a:pt x="4207262" y="929645"/>
                        <a:pt x="4207262" y="848578"/>
                        <a:pt x="4150007" y="825413"/>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5" name="Freihandform 24">
                  <a:extLst>
                    <a:ext uri="{FF2B5EF4-FFF2-40B4-BE49-F238E27FC236}">
                      <a16:creationId xmlns:a16="http://schemas.microsoft.com/office/drawing/2014/main" id="{DC76C290-4724-3F09-DA53-C588A093A7D6}"/>
                    </a:ext>
                  </a:extLst>
                </p:cNvPr>
                <p:cNvSpPr/>
                <p:nvPr/>
              </p:nvSpPr>
              <p:spPr>
                <a:xfrm>
                  <a:off x="5236630" y="1073402"/>
                  <a:ext cx="2527284" cy="1067354"/>
                </a:xfrm>
                <a:custGeom>
                  <a:avLst/>
                  <a:gdLst>
                    <a:gd name="connsiteX0" fmla="*/ 2484387 w 2527284"/>
                    <a:gd name="connsiteY0" fmla="*/ 952874 h 1067354"/>
                    <a:gd name="connsiteX1" fmla="*/ 2201294 w 2527284"/>
                    <a:gd name="connsiteY1" fmla="*/ 1067355 h 1067354"/>
                    <a:gd name="connsiteX2" fmla="*/ 2173786 w 2527284"/>
                    <a:gd name="connsiteY2" fmla="*/ 1048333 h 1067354"/>
                    <a:gd name="connsiteX3" fmla="*/ 0 w 2527284"/>
                    <a:gd name="connsiteY3" fmla="*/ 168909 h 1067354"/>
                    <a:gd name="connsiteX4" fmla="*/ 405051 w 2527284"/>
                    <a:gd name="connsiteY4" fmla="*/ 5079 h 1067354"/>
                    <a:gd name="connsiteX5" fmla="*/ 456552 w 2527284"/>
                    <a:gd name="connsiteY5" fmla="*/ 5079 h 1067354"/>
                    <a:gd name="connsiteX6" fmla="*/ 2484387 w 2527284"/>
                    <a:gd name="connsiteY6" fmla="*/ 825439 h 1067354"/>
                    <a:gd name="connsiteX7" fmla="*/ 2484387 w 2527284"/>
                    <a:gd name="connsiteY7" fmla="*/ 952874 h 106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7284" h="1067354">
                      <a:moveTo>
                        <a:pt x="2484387" y="952874"/>
                      </a:moveTo>
                      <a:lnTo>
                        <a:pt x="2201294" y="1067355"/>
                      </a:lnTo>
                      <a:cubicBezTo>
                        <a:pt x="2194131" y="1059411"/>
                        <a:pt x="2184978" y="1052839"/>
                        <a:pt x="2173786" y="1048333"/>
                      </a:cubicBezTo>
                      <a:lnTo>
                        <a:pt x="0" y="168909"/>
                      </a:lnTo>
                      <a:lnTo>
                        <a:pt x="405051" y="5079"/>
                      </a:lnTo>
                      <a:cubicBezTo>
                        <a:pt x="421529" y="-1693"/>
                        <a:pt x="440074" y="-1693"/>
                        <a:pt x="456552" y="5079"/>
                      </a:cubicBezTo>
                      <a:lnTo>
                        <a:pt x="2484387" y="825439"/>
                      </a:lnTo>
                      <a:cubicBezTo>
                        <a:pt x="2541584" y="848585"/>
                        <a:pt x="2541584" y="929623"/>
                        <a:pt x="2484387" y="952874"/>
                      </a:cubicBezTo>
                      <a:close/>
                    </a:path>
                  </a:pathLst>
                </a:custGeom>
                <a:solidFill>
                  <a:schemeClr val="bg1">
                    <a:lumMod val="50000"/>
                  </a:schemeClr>
                </a:solidFill>
                <a:ln w="9525" cap="flat">
                  <a:noFill/>
                  <a:prstDash val="solid"/>
                  <a:miter/>
                </a:ln>
              </p:spPr>
              <p:txBody>
                <a:bodyPr rtlCol="0" anchor="ctr"/>
                <a:lstStyle/>
                <a:p>
                  <a:endParaRPr lang="en-US"/>
                </a:p>
              </p:txBody>
            </p:sp>
            <p:sp>
              <p:nvSpPr>
                <p:cNvPr id="26" name="Freihandform 25">
                  <a:extLst>
                    <a:ext uri="{FF2B5EF4-FFF2-40B4-BE49-F238E27FC236}">
                      <a16:creationId xmlns:a16="http://schemas.microsoft.com/office/drawing/2014/main" id="{6E0A623C-5565-2BBD-48A0-9B5BF52703E2}"/>
                    </a:ext>
                  </a:extLst>
                </p:cNvPr>
                <p:cNvSpPr/>
                <p:nvPr/>
              </p:nvSpPr>
              <p:spPr>
                <a:xfrm>
                  <a:off x="3689713" y="3479172"/>
                  <a:ext cx="290398" cy="588502"/>
                </a:xfrm>
                <a:custGeom>
                  <a:avLst/>
                  <a:gdLst>
                    <a:gd name="connsiteX0" fmla="*/ 145199 w 290398"/>
                    <a:gd name="connsiteY0" fmla="*/ 588502 h 588502"/>
                    <a:gd name="connsiteX1" fmla="*/ 72390 w 290398"/>
                    <a:gd name="connsiteY1" fmla="*/ 568957 h 588502"/>
                    <a:gd name="connsiteX2" fmla="*/ 0 w 290398"/>
                    <a:gd name="connsiteY2" fmla="*/ 443303 h 588502"/>
                    <a:gd name="connsiteX3" fmla="*/ 0 w 290398"/>
                    <a:gd name="connsiteY3" fmla="*/ 145199 h 588502"/>
                    <a:gd name="connsiteX4" fmla="*/ 72457 w 290398"/>
                    <a:gd name="connsiteY4" fmla="*/ 19507 h 588502"/>
                    <a:gd name="connsiteX5" fmla="*/ 145199 w 290398"/>
                    <a:gd name="connsiteY5" fmla="*/ 0 h 588502"/>
                    <a:gd name="connsiteX6" fmla="*/ 290398 w 290398"/>
                    <a:gd name="connsiteY6" fmla="*/ 145199 h 588502"/>
                    <a:gd name="connsiteX7" fmla="*/ 290398 w 290398"/>
                    <a:gd name="connsiteY7" fmla="*/ 443303 h 588502"/>
                    <a:gd name="connsiteX8" fmla="*/ 145199 w 290398"/>
                    <a:gd name="connsiteY8" fmla="*/ 588502 h 58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98" h="588502">
                      <a:moveTo>
                        <a:pt x="145199" y="588502"/>
                      </a:moveTo>
                      <a:cubicBezTo>
                        <a:pt x="118662" y="588502"/>
                        <a:pt x="93793" y="581387"/>
                        <a:pt x="72390" y="568957"/>
                      </a:cubicBezTo>
                      <a:cubicBezTo>
                        <a:pt x="29108" y="543820"/>
                        <a:pt x="0" y="496967"/>
                        <a:pt x="0" y="443303"/>
                      </a:cubicBezTo>
                      <a:lnTo>
                        <a:pt x="0" y="145199"/>
                      </a:lnTo>
                      <a:cubicBezTo>
                        <a:pt x="0" y="91516"/>
                        <a:pt x="29137" y="44634"/>
                        <a:pt x="72457" y="19507"/>
                      </a:cubicBezTo>
                      <a:cubicBezTo>
                        <a:pt x="93850" y="7106"/>
                        <a:pt x="118691" y="0"/>
                        <a:pt x="145199" y="0"/>
                      </a:cubicBezTo>
                      <a:cubicBezTo>
                        <a:pt x="225390" y="0"/>
                        <a:pt x="290398" y="65008"/>
                        <a:pt x="290398" y="145199"/>
                      </a:cubicBezTo>
                      <a:lnTo>
                        <a:pt x="290398" y="443303"/>
                      </a:lnTo>
                      <a:cubicBezTo>
                        <a:pt x="290398" y="523494"/>
                        <a:pt x="225390" y="588502"/>
                        <a:pt x="145199" y="588502"/>
                      </a:cubicBezTo>
                      <a:close/>
                    </a:path>
                  </a:pathLst>
                </a:custGeom>
                <a:solidFill>
                  <a:schemeClr val="tx2"/>
                </a:solidFill>
                <a:ln w="9525" cap="flat">
                  <a:noFill/>
                  <a:prstDash val="solid"/>
                  <a:miter/>
                </a:ln>
              </p:spPr>
              <p:txBody>
                <a:bodyPr rtlCol="0" anchor="ctr"/>
                <a:lstStyle/>
                <a:p>
                  <a:endParaRPr lang="en-US"/>
                </a:p>
              </p:txBody>
            </p:sp>
            <p:sp>
              <p:nvSpPr>
                <p:cNvPr id="27" name="Freihandform 26">
                  <a:extLst>
                    <a:ext uri="{FF2B5EF4-FFF2-40B4-BE49-F238E27FC236}">
                      <a16:creationId xmlns:a16="http://schemas.microsoft.com/office/drawing/2014/main" id="{62A24D06-62D4-0E48-C634-BA95FD85B13B}"/>
                    </a:ext>
                  </a:extLst>
                </p:cNvPr>
                <p:cNvSpPr/>
                <p:nvPr/>
              </p:nvSpPr>
              <p:spPr>
                <a:xfrm>
                  <a:off x="3762226" y="3479219"/>
                  <a:ext cx="217855" cy="588425"/>
                </a:xfrm>
                <a:custGeom>
                  <a:avLst/>
                  <a:gdLst>
                    <a:gd name="connsiteX0" fmla="*/ 217856 w 217855"/>
                    <a:gd name="connsiteY0" fmla="*/ 145180 h 588425"/>
                    <a:gd name="connsiteX1" fmla="*/ 217856 w 217855"/>
                    <a:gd name="connsiteY1" fmla="*/ 443227 h 588425"/>
                    <a:gd name="connsiteX2" fmla="*/ 72657 w 217855"/>
                    <a:gd name="connsiteY2" fmla="*/ 588426 h 588425"/>
                    <a:gd name="connsiteX3" fmla="*/ 29 w 217855"/>
                    <a:gd name="connsiteY3" fmla="*/ 569004 h 588425"/>
                    <a:gd name="connsiteX4" fmla="*/ 72657 w 217855"/>
                    <a:gd name="connsiteY4" fmla="*/ 443236 h 588425"/>
                    <a:gd name="connsiteX5" fmla="*/ 72657 w 217855"/>
                    <a:gd name="connsiteY5" fmla="*/ 145190 h 588425"/>
                    <a:gd name="connsiteX6" fmla="*/ 30175 w 217855"/>
                    <a:gd name="connsiteY6" fmla="*/ 42472 h 588425"/>
                    <a:gd name="connsiteX7" fmla="*/ 0 w 217855"/>
                    <a:gd name="connsiteY7" fmla="*/ 19431 h 588425"/>
                    <a:gd name="connsiteX8" fmla="*/ 72657 w 217855"/>
                    <a:gd name="connsiteY8" fmla="*/ 0 h 588425"/>
                    <a:gd name="connsiteX9" fmla="*/ 175374 w 217855"/>
                    <a:gd name="connsiteY9" fmla="*/ 42482 h 588425"/>
                    <a:gd name="connsiteX10" fmla="*/ 217856 w 217855"/>
                    <a:gd name="connsiteY10" fmla="*/ 145180 h 58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855" h="588425">
                      <a:moveTo>
                        <a:pt x="217856" y="145180"/>
                      </a:moveTo>
                      <a:lnTo>
                        <a:pt x="217856" y="443227"/>
                      </a:lnTo>
                      <a:cubicBezTo>
                        <a:pt x="217856" y="523475"/>
                        <a:pt x="152914" y="588426"/>
                        <a:pt x="72657" y="588426"/>
                      </a:cubicBezTo>
                      <a:cubicBezTo>
                        <a:pt x="46168" y="588426"/>
                        <a:pt x="21326" y="581359"/>
                        <a:pt x="29" y="569004"/>
                      </a:cubicBezTo>
                      <a:cubicBezTo>
                        <a:pt x="43491" y="543982"/>
                        <a:pt x="72657" y="496995"/>
                        <a:pt x="72657" y="443236"/>
                      </a:cubicBezTo>
                      <a:lnTo>
                        <a:pt x="72657" y="145190"/>
                      </a:lnTo>
                      <a:cubicBezTo>
                        <a:pt x="72657" y="105070"/>
                        <a:pt x="56474" y="68761"/>
                        <a:pt x="30175" y="42472"/>
                      </a:cubicBezTo>
                      <a:cubicBezTo>
                        <a:pt x="21250" y="33547"/>
                        <a:pt x="11087" y="25803"/>
                        <a:pt x="0" y="19431"/>
                      </a:cubicBezTo>
                      <a:cubicBezTo>
                        <a:pt x="21288" y="7068"/>
                        <a:pt x="46168" y="0"/>
                        <a:pt x="72657" y="0"/>
                      </a:cubicBezTo>
                      <a:cubicBezTo>
                        <a:pt x="112786" y="0"/>
                        <a:pt x="149076" y="16288"/>
                        <a:pt x="175374" y="42482"/>
                      </a:cubicBezTo>
                      <a:cubicBezTo>
                        <a:pt x="201663" y="68761"/>
                        <a:pt x="217856" y="105061"/>
                        <a:pt x="217856" y="145180"/>
                      </a:cubicBezTo>
                      <a:close/>
                    </a:path>
                  </a:pathLst>
                </a:custGeom>
                <a:solidFill>
                  <a:srgbClr val="26ABB4"/>
                </a:solidFill>
                <a:ln w="9525" cap="flat">
                  <a:noFill/>
                  <a:prstDash val="solid"/>
                  <a:miter/>
                </a:ln>
              </p:spPr>
              <p:txBody>
                <a:bodyPr rtlCol="0" anchor="ctr"/>
                <a:lstStyle/>
                <a:p>
                  <a:endParaRPr lang="en-US"/>
                </a:p>
              </p:txBody>
            </p:sp>
            <p:grpSp>
              <p:nvGrpSpPr>
                <p:cNvPr id="28" name="Grafik 11">
                  <a:extLst>
                    <a:ext uri="{FF2B5EF4-FFF2-40B4-BE49-F238E27FC236}">
                      <a16:creationId xmlns:a16="http://schemas.microsoft.com/office/drawing/2014/main" id="{13E7CB85-7F0B-E817-B705-04CFC99488C7}"/>
                    </a:ext>
                  </a:extLst>
                </p:cNvPr>
                <p:cNvGrpSpPr/>
                <p:nvPr/>
              </p:nvGrpSpPr>
              <p:grpSpPr>
                <a:xfrm>
                  <a:off x="4162238" y="2883812"/>
                  <a:ext cx="3020120" cy="567213"/>
                  <a:chOff x="4162238" y="2883812"/>
                  <a:chExt cx="3020120" cy="567213"/>
                </a:xfrm>
                <a:solidFill>
                  <a:srgbClr val="FFAB69"/>
                </a:solidFill>
              </p:grpSpPr>
              <p:sp>
                <p:nvSpPr>
                  <p:cNvPr id="33" name="Freihandform 32">
                    <a:extLst>
                      <a:ext uri="{FF2B5EF4-FFF2-40B4-BE49-F238E27FC236}">
                        <a16:creationId xmlns:a16="http://schemas.microsoft.com/office/drawing/2014/main" id="{55D7A8D3-21C7-01CA-9592-8D144E082F3F}"/>
                      </a:ext>
                    </a:extLst>
                  </p:cNvPr>
                  <p:cNvSpPr/>
                  <p:nvPr/>
                </p:nvSpPr>
                <p:spPr>
                  <a:xfrm>
                    <a:off x="4162238" y="2883812"/>
                    <a:ext cx="476459" cy="567213"/>
                  </a:xfrm>
                  <a:custGeom>
                    <a:avLst/>
                    <a:gdLst>
                      <a:gd name="connsiteX0" fmla="*/ 476460 w 476459"/>
                      <a:gd name="connsiteY0" fmla="*/ 567214 h 567213"/>
                      <a:gd name="connsiteX1" fmla="*/ 283607 w 476459"/>
                      <a:gd name="connsiteY1" fmla="*/ 567214 h 567213"/>
                      <a:gd name="connsiteX2" fmla="*/ 0 w 476459"/>
                      <a:gd name="connsiteY2" fmla="*/ 283607 h 567213"/>
                      <a:gd name="connsiteX3" fmla="*/ 283607 w 476459"/>
                      <a:gd name="connsiteY3" fmla="*/ 0 h 567213"/>
                      <a:gd name="connsiteX4" fmla="*/ 47646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476460" y="567214"/>
                        </a:moveTo>
                        <a:lnTo>
                          <a:pt x="283607" y="567214"/>
                        </a:lnTo>
                        <a:cubicBezTo>
                          <a:pt x="126978" y="567214"/>
                          <a:pt x="0" y="440236"/>
                          <a:pt x="0" y="283607"/>
                        </a:cubicBezTo>
                        <a:cubicBezTo>
                          <a:pt x="0" y="126978"/>
                          <a:pt x="126978" y="0"/>
                          <a:pt x="283607" y="0"/>
                        </a:cubicBezTo>
                        <a:lnTo>
                          <a:pt x="476460" y="0"/>
                        </a:lnTo>
                        <a:close/>
                      </a:path>
                    </a:pathLst>
                  </a:custGeom>
                  <a:solidFill>
                    <a:srgbClr val="FFAB69"/>
                  </a:solidFill>
                  <a:ln w="9525" cap="flat">
                    <a:noFill/>
                    <a:prstDash val="solid"/>
                    <a:miter/>
                  </a:ln>
                </p:spPr>
                <p:txBody>
                  <a:bodyPr rtlCol="0" anchor="ctr"/>
                  <a:lstStyle/>
                  <a:p>
                    <a:endParaRPr lang="en-US"/>
                  </a:p>
                </p:txBody>
              </p:sp>
              <p:sp>
                <p:nvSpPr>
                  <p:cNvPr id="34" name="Freihandform 33">
                    <a:extLst>
                      <a:ext uri="{FF2B5EF4-FFF2-40B4-BE49-F238E27FC236}">
                        <a16:creationId xmlns:a16="http://schemas.microsoft.com/office/drawing/2014/main" id="{5B5054BD-D1D3-BEE9-450A-36D8072CF655}"/>
                      </a:ext>
                    </a:extLst>
                  </p:cNvPr>
                  <p:cNvSpPr/>
                  <p:nvPr/>
                </p:nvSpPr>
                <p:spPr>
                  <a:xfrm>
                    <a:off x="6705899" y="2883812"/>
                    <a:ext cx="476459" cy="567213"/>
                  </a:xfrm>
                  <a:custGeom>
                    <a:avLst/>
                    <a:gdLst>
                      <a:gd name="connsiteX0" fmla="*/ 0 w 476459"/>
                      <a:gd name="connsiteY0" fmla="*/ 567214 h 567213"/>
                      <a:gd name="connsiteX1" fmla="*/ 192853 w 476459"/>
                      <a:gd name="connsiteY1" fmla="*/ 567214 h 567213"/>
                      <a:gd name="connsiteX2" fmla="*/ 476460 w 476459"/>
                      <a:gd name="connsiteY2" fmla="*/ 283607 h 567213"/>
                      <a:gd name="connsiteX3" fmla="*/ 192853 w 476459"/>
                      <a:gd name="connsiteY3" fmla="*/ 0 h 567213"/>
                      <a:gd name="connsiteX4" fmla="*/ 0 w 476459"/>
                      <a:gd name="connsiteY4" fmla="*/ 0 h 56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459" h="567213">
                        <a:moveTo>
                          <a:pt x="0" y="567214"/>
                        </a:moveTo>
                        <a:lnTo>
                          <a:pt x="192853" y="567214"/>
                        </a:lnTo>
                        <a:cubicBezTo>
                          <a:pt x="349482" y="567214"/>
                          <a:pt x="476460" y="440236"/>
                          <a:pt x="476460" y="283607"/>
                        </a:cubicBezTo>
                        <a:cubicBezTo>
                          <a:pt x="476460" y="126978"/>
                          <a:pt x="349482" y="0"/>
                          <a:pt x="192853" y="0"/>
                        </a:cubicBezTo>
                        <a:lnTo>
                          <a:pt x="0" y="0"/>
                        </a:lnTo>
                        <a:close/>
                      </a:path>
                    </a:pathLst>
                  </a:custGeom>
                  <a:solidFill>
                    <a:srgbClr val="FFAB69"/>
                  </a:solidFill>
                  <a:ln w="9525" cap="flat">
                    <a:noFill/>
                    <a:prstDash val="solid"/>
                    <a:miter/>
                  </a:ln>
                </p:spPr>
                <p:txBody>
                  <a:bodyPr rtlCol="0" anchor="ctr"/>
                  <a:lstStyle/>
                  <a:p>
                    <a:endParaRPr lang="en-US"/>
                  </a:p>
                </p:txBody>
              </p:sp>
            </p:grpSp>
            <p:sp>
              <p:nvSpPr>
                <p:cNvPr id="29" name="Freihandform 28">
                  <a:extLst>
                    <a:ext uri="{FF2B5EF4-FFF2-40B4-BE49-F238E27FC236}">
                      <a16:creationId xmlns:a16="http://schemas.microsoft.com/office/drawing/2014/main" id="{32620B8F-1841-E33B-1309-DE8C3BF05DED}"/>
                    </a:ext>
                  </a:extLst>
                </p:cNvPr>
                <p:cNvSpPr/>
                <p:nvPr/>
              </p:nvSpPr>
              <p:spPr>
                <a:xfrm>
                  <a:off x="4598074" y="2499535"/>
                  <a:ext cx="2148449" cy="1781974"/>
                </a:xfrm>
                <a:custGeom>
                  <a:avLst/>
                  <a:gdLst>
                    <a:gd name="connsiteX0" fmla="*/ 27889 w 2148449"/>
                    <a:gd name="connsiteY0" fmla="*/ 0 h 1781974"/>
                    <a:gd name="connsiteX1" fmla="*/ 0 w 2148449"/>
                    <a:gd name="connsiteY1" fmla="*/ 89135 h 1781974"/>
                    <a:gd name="connsiteX2" fmla="*/ 0 w 2148449"/>
                    <a:gd name="connsiteY2" fmla="*/ 707755 h 1781974"/>
                    <a:gd name="connsiteX3" fmla="*/ 773782 w 2148449"/>
                    <a:gd name="connsiteY3" fmla="*/ 1739398 h 1781974"/>
                    <a:gd name="connsiteX4" fmla="*/ 1074230 w 2148449"/>
                    <a:gd name="connsiteY4" fmla="*/ 1781975 h 1781974"/>
                    <a:gd name="connsiteX5" fmla="*/ 2120684 w 2148449"/>
                    <a:gd name="connsiteY5" fmla="*/ 951490 h 1781974"/>
                    <a:gd name="connsiteX6" fmla="*/ 2117503 w 2148449"/>
                    <a:gd name="connsiteY6" fmla="*/ 929364 h 1781974"/>
                    <a:gd name="connsiteX7" fmla="*/ 2140515 w 2148449"/>
                    <a:gd name="connsiteY7" fmla="*/ 706517 h 1781974"/>
                    <a:gd name="connsiteX8" fmla="*/ 2148450 w 2148449"/>
                    <a:gd name="connsiteY8" fmla="*/ 384277 h 1781974"/>
                    <a:gd name="connsiteX9" fmla="*/ 2148450 w 2148449"/>
                    <a:gd name="connsiteY9" fmla="*/ 89135 h 1781974"/>
                    <a:gd name="connsiteX10" fmla="*/ 2123656 w 2148449"/>
                    <a:gd name="connsiteY10" fmla="*/ 0 h 178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8449" h="1781974">
                      <a:moveTo>
                        <a:pt x="27889" y="0"/>
                      </a:moveTo>
                      <a:lnTo>
                        <a:pt x="0" y="89135"/>
                      </a:lnTo>
                      <a:lnTo>
                        <a:pt x="0" y="707755"/>
                      </a:lnTo>
                      <a:cubicBezTo>
                        <a:pt x="0" y="1196750"/>
                        <a:pt x="326727" y="1609430"/>
                        <a:pt x="773782" y="1739398"/>
                      </a:cubicBezTo>
                      <a:cubicBezTo>
                        <a:pt x="869128" y="1767116"/>
                        <a:pt x="969940" y="1781975"/>
                        <a:pt x="1074230" y="1781975"/>
                      </a:cubicBezTo>
                      <a:cubicBezTo>
                        <a:pt x="1583674" y="1781975"/>
                        <a:pt x="2010289" y="1427350"/>
                        <a:pt x="2120684" y="951490"/>
                      </a:cubicBezTo>
                      <a:cubicBezTo>
                        <a:pt x="2122256" y="944718"/>
                        <a:pt x="2116055" y="936184"/>
                        <a:pt x="2117503" y="929364"/>
                      </a:cubicBezTo>
                      <a:cubicBezTo>
                        <a:pt x="2132743" y="857317"/>
                        <a:pt x="2140515" y="783098"/>
                        <a:pt x="2140515" y="706517"/>
                      </a:cubicBezTo>
                      <a:lnTo>
                        <a:pt x="2148450" y="384277"/>
                      </a:lnTo>
                      <a:lnTo>
                        <a:pt x="2148450" y="89135"/>
                      </a:lnTo>
                      <a:lnTo>
                        <a:pt x="2123656" y="0"/>
                      </a:lnTo>
                      <a:close/>
                    </a:path>
                  </a:pathLst>
                </a:custGeom>
                <a:solidFill>
                  <a:srgbClr val="FFBE84"/>
                </a:solidFill>
                <a:ln w="9525" cap="flat">
                  <a:noFill/>
                  <a:prstDash val="solid"/>
                  <a:miter/>
                </a:ln>
              </p:spPr>
              <p:txBody>
                <a:bodyPr rtlCol="0" anchor="ctr"/>
                <a:lstStyle/>
                <a:p>
                  <a:endParaRPr lang="en-US"/>
                </a:p>
              </p:txBody>
            </p:sp>
            <p:sp>
              <p:nvSpPr>
                <p:cNvPr id="30" name="Freihandform 29">
                  <a:extLst>
                    <a:ext uri="{FF2B5EF4-FFF2-40B4-BE49-F238E27FC236}">
                      <a16:creationId xmlns:a16="http://schemas.microsoft.com/office/drawing/2014/main" id="{055A4A00-117D-B858-0ABD-A7ED2396B7F5}"/>
                    </a:ext>
                  </a:extLst>
                </p:cNvPr>
                <p:cNvSpPr/>
                <p:nvPr/>
              </p:nvSpPr>
              <p:spPr>
                <a:xfrm>
                  <a:off x="5372037" y="2499545"/>
                  <a:ext cx="1374466" cy="1782013"/>
                </a:xfrm>
                <a:custGeom>
                  <a:avLst/>
                  <a:gdLst>
                    <a:gd name="connsiteX0" fmla="*/ 1374467 w 1374466"/>
                    <a:gd name="connsiteY0" fmla="*/ 10 h 1782013"/>
                    <a:gd name="connsiteX1" fmla="*/ 1374467 w 1374466"/>
                    <a:gd name="connsiteY1" fmla="*/ 707708 h 1782013"/>
                    <a:gd name="connsiteX2" fmla="*/ 1059828 w 1374466"/>
                    <a:gd name="connsiteY2" fmla="*/ 1467374 h 1782013"/>
                    <a:gd name="connsiteX3" fmla="*/ 300266 w 1374466"/>
                    <a:gd name="connsiteY3" fmla="*/ 1782013 h 1782013"/>
                    <a:gd name="connsiteX4" fmla="*/ 0 w 1374466"/>
                    <a:gd name="connsiteY4" fmla="*/ 1739436 h 1782013"/>
                    <a:gd name="connsiteX5" fmla="*/ 739740 w 1374466"/>
                    <a:gd name="connsiteY5" fmla="*/ 1424978 h 1782013"/>
                    <a:gd name="connsiteX6" fmla="*/ 1054389 w 1374466"/>
                    <a:gd name="connsiteY6" fmla="*/ 665417 h 1782013"/>
                    <a:gd name="connsiteX7" fmla="*/ 1054389 w 1374466"/>
                    <a:gd name="connsiteY7" fmla="*/ 0 h 1782013"/>
                    <a:gd name="connsiteX8" fmla="*/ 1374467 w 1374466"/>
                    <a:gd name="connsiteY8" fmla="*/ 0 h 178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4466" h="1782013">
                      <a:moveTo>
                        <a:pt x="1374467" y="10"/>
                      </a:moveTo>
                      <a:lnTo>
                        <a:pt x="1374467" y="707708"/>
                      </a:lnTo>
                      <a:cubicBezTo>
                        <a:pt x="1374467" y="1004392"/>
                        <a:pt x="1254281" y="1273016"/>
                        <a:pt x="1059828" y="1467374"/>
                      </a:cubicBezTo>
                      <a:cubicBezTo>
                        <a:pt x="865470" y="1661732"/>
                        <a:pt x="596942" y="1782013"/>
                        <a:pt x="300266" y="1782013"/>
                      </a:cubicBezTo>
                      <a:cubicBezTo>
                        <a:pt x="196025" y="1782013"/>
                        <a:pt x="95260" y="1767192"/>
                        <a:pt x="0" y="1739436"/>
                      </a:cubicBezTo>
                      <a:cubicBezTo>
                        <a:pt x="288808" y="1734188"/>
                        <a:pt x="549726" y="1615002"/>
                        <a:pt x="739740" y="1424978"/>
                      </a:cubicBezTo>
                      <a:cubicBezTo>
                        <a:pt x="934203" y="1230620"/>
                        <a:pt x="1054389" y="961997"/>
                        <a:pt x="1054389" y="665417"/>
                      </a:cubicBezTo>
                      <a:lnTo>
                        <a:pt x="1054389" y="0"/>
                      </a:lnTo>
                      <a:lnTo>
                        <a:pt x="1374467" y="0"/>
                      </a:lnTo>
                      <a:close/>
                    </a:path>
                  </a:pathLst>
                </a:custGeom>
                <a:solidFill>
                  <a:srgbClr val="FFAB69"/>
                </a:solidFill>
                <a:ln w="9525" cap="flat">
                  <a:noFill/>
                  <a:prstDash val="solid"/>
                  <a:miter/>
                </a:ln>
              </p:spPr>
              <p:txBody>
                <a:bodyPr rtlCol="0" anchor="ctr"/>
                <a:lstStyle/>
                <a:p>
                  <a:endParaRPr lang="en-US"/>
                </a:p>
              </p:txBody>
            </p:sp>
            <p:sp>
              <p:nvSpPr>
                <p:cNvPr id="31" name="Freihandform 30">
                  <a:extLst>
                    <a:ext uri="{FF2B5EF4-FFF2-40B4-BE49-F238E27FC236}">
                      <a16:creationId xmlns:a16="http://schemas.microsoft.com/office/drawing/2014/main" id="{007EC826-BAAD-5F78-D5C5-FEDB0358E5A8}"/>
                    </a:ext>
                  </a:extLst>
                </p:cNvPr>
                <p:cNvSpPr/>
                <p:nvPr/>
              </p:nvSpPr>
              <p:spPr>
                <a:xfrm>
                  <a:off x="4598064" y="1895560"/>
                  <a:ext cx="2148458" cy="693110"/>
                </a:xfrm>
                <a:custGeom>
                  <a:avLst/>
                  <a:gdLst>
                    <a:gd name="connsiteX0" fmla="*/ 2148459 w 2148458"/>
                    <a:gd name="connsiteY0" fmla="*/ 693110 h 693110"/>
                    <a:gd name="connsiteX1" fmla="*/ 0 w 2148458"/>
                    <a:gd name="connsiteY1" fmla="*/ 693110 h 693110"/>
                    <a:gd name="connsiteX2" fmla="*/ 0 w 2148458"/>
                    <a:gd name="connsiteY2" fmla="*/ 192695 h 693110"/>
                    <a:gd name="connsiteX3" fmla="*/ 91859 w 2148458"/>
                    <a:gd name="connsiteY3" fmla="*/ 86682 h 693110"/>
                    <a:gd name="connsiteX4" fmla="*/ 319030 w 2148458"/>
                    <a:gd name="connsiteY4" fmla="*/ 54021 h 693110"/>
                    <a:gd name="connsiteX5" fmla="*/ 1829429 w 2148458"/>
                    <a:gd name="connsiteY5" fmla="*/ 54021 h 693110"/>
                    <a:gd name="connsiteX6" fmla="*/ 2056591 w 2148458"/>
                    <a:gd name="connsiteY6" fmla="*/ 86682 h 693110"/>
                    <a:gd name="connsiteX7" fmla="*/ 2148450 w 2148458"/>
                    <a:gd name="connsiteY7" fmla="*/ 192695 h 693110"/>
                    <a:gd name="connsiteX8" fmla="*/ 2148450 w 2148458"/>
                    <a:gd name="connsiteY8" fmla="*/ 693110 h 69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8458" h="693110">
                      <a:moveTo>
                        <a:pt x="2148459" y="693110"/>
                      </a:moveTo>
                      <a:lnTo>
                        <a:pt x="0" y="693110"/>
                      </a:lnTo>
                      <a:lnTo>
                        <a:pt x="0" y="192695"/>
                      </a:lnTo>
                      <a:cubicBezTo>
                        <a:pt x="0" y="139432"/>
                        <a:pt x="39138" y="94264"/>
                        <a:pt x="91859" y="86682"/>
                      </a:cubicBezTo>
                      <a:lnTo>
                        <a:pt x="319030" y="54021"/>
                      </a:lnTo>
                      <a:cubicBezTo>
                        <a:pt x="819921" y="-18007"/>
                        <a:pt x="1328538" y="-18007"/>
                        <a:pt x="1829429" y="54021"/>
                      </a:cubicBezTo>
                      <a:lnTo>
                        <a:pt x="2056591" y="86682"/>
                      </a:lnTo>
                      <a:cubicBezTo>
                        <a:pt x="2109311" y="94264"/>
                        <a:pt x="2148450" y="139432"/>
                        <a:pt x="2148450" y="192695"/>
                      </a:cubicBezTo>
                      <a:lnTo>
                        <a:pt x="2148450" y="693110"/>
                      </a:lnTo>
                      <a:close/>
                    </a:path>
                  </a:pathLst>
                </a:custGeom>
                <a:solidFill>
                  <a:schemeClr val="tx2"/>
                </a:solidFill>
                <a:ln w="9525" cap="flat">
                  <a:noFill/>
                  <a:prstDash val="solid"/>
                  <a:miter/>
                </a:ln>
              </p:spPr>
              <p:txBody>
                <a:bodyPr rtlCol="0" anchor="ctr"/>
                <a:lstStyle/>
                <a:p>
                  <a:endParaRPr lang="en-US" dirty="0"/>
                </a:p>
              </p:txBody>
            </p:sp>
            <p:sp>
              <p:nvSpPr>
                <p:cNvPr id="32" name="Freihandform 31">
                  <a:extLst>
                    <a:ext uri="{FF2B5EF4-FFF2-40B4-BE49-F238E27FC236}">
                      <a16:creationId xmlns:a16="http://schemas.microsoft.com/office/drawing/2014/main" id="{39330AA4-F95C-A6CA-9081-5D85BA6A7AEA}"/>
                    </a:ext>
                  </a:extLst>
                </p:cNvPr>
                <p:cNvSpPr/>
                <p:nvPr/>
              </p:nvSpPr>
              <p:spPr>
                <a:xfrm>
                  <a:off x="6410967" y="1947266"/>
                  <a:ext cx="335537" cy="641394"/>
                </a:xfrm>
                <a:custGeom>
                  <a:avLst/>
                  <a:gdLst>
                    <a:gd name="connsiteX0" fmla="*/ 335537 w 335537"/>
                    <a:gd name="connsiteY0" fmla="*/ 140970 h 641394"/>
                    <a:gd name="connsiteX1" fmla="*/ 335537 w 335537"/>
                    <a:gd name="connsiteY1" fmla="*/ 641394 h 641394"/>
                    <a:gd name="connsiteX2" fmla="*/ 15545 w 335537"/>
                    <a:gd name="connsiteY2" fmla="*/ 641394 h 641394"/>
                    <a:gd name="connsiteX3" fmla="*/ 15545 w 335537"/>
                    <a:gd name="connsiteY3" fmla="*/ 60341 h 641394"/>
                    <a:gd name="connsiteX4" fmla="*/ 0 w 335537"/>
                    <a:gd name="connsiteY4" fmla="*/ 0 h 641394"/>
                    <a:gd name="connsiteX5" fmla="*/ 16545 w 335537"/>
                    <a:gd name="connsiteY5" fmla="*/ 2324 h 641394"/>
                    <a:gd name="connsiteX6" fmla="*/ 243697 w 335537"/>
                    <a:gd name="connsiteY6" fmla="*/ 35023 h 641394"/>
                    <a:gd name="connsiteX7" fmla="*/ 335537 w 335537"/>
                    <a:gd name="connsiteY7" fmla="*/ 140970 h 64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537" h="641394">
                      <a:moveTo>
                        <a:pt x="335537" y="140970"/>
                      </a:moveTo>
                      <a:lnTo>
                        <a:pt x="335537" y="641394"/>
                      </a:lnTo>
                      <a:lnTo>
                        <a:pt x="15545" y="641394"/>
                      </a:lnTo>
                      <a:lnTo>
                        <a:pt x="15545" y="60341"/>
                      </a:lnTo>
                      <a:cubicBezTo>
                        <a:pt x="15545" y="38548"/>
                        <a:pt x="9896" y="17955"/>
                        <a:pt x="0" y="0"/>
                      </a:cubicBezTo>
                      <a:cubicBezTo>
                        <a:pt x="5553" y="705"/>
                        <a:pt x="11001" y="1514"/>
                        <a:pt x="16545" y="2324"/>
                      </a:cubicBezTo>
                      <a:lnTo>
                        <a:pt x="243697" y="35023"/>
                      </a:lnTo>
                      <a:cubicBezTo>
                        <a:pt x="296380" y="42586"/>
                        <a:pt x="335537" y="87687"/>
                        <a:pt x="335537" y="140970"/>
                      </a:cubicBezTo>
                      <a:close/>
                    </a:path>
                  </a:pathLst>
                </a:custGeom>
                <a:solidFill>
                  <a:srgbClr val="26ABB4"/>
                </a:solidFill>
                <a:ln w="9525" cap="flat">
                  <a:noFill/>
                  <a:prstDash val="solid"/>
                  <a:miter/>
                </a:ln>
              </p:spPr>
              <p:txBody>
                <a:bodyPr rtlCol="0" anchor="ctr"/>
                <a:lstStyle/>
                <a:p>
                  <a:endParaRPr lang="en-US"/>
                </a:p>
              </p:txBody>
            </p:sp>
          </p:grpSp>
          <p:grpSp>
            <p:nvGrpSpPr>
              <p:cNvPr id="12" name="Grafik 11">
                <a:extLst>
                  <a:ext uri="{FF2B5EF4-FFF2-40B4-BE49-F238E27FC236}">
                    <a16:creationId xmlns:a16="http://schemas.microsoft.com/office/drawing/2014/main" id="{8F8C4638-7E80-6CA3-CB8E-8EA5643678B3}"/>
                  </a:ext>
                </a:extLst>
              </p:cNvPr>
              <p:cNvGrpSpPr/>
              <p:nvPr/>
            </p:nvGrpSpPr>
            <p:grpSpPr>
              <a:xfrm>
                <a:off x="5168107" y="2997931"/>
                <a:ext cx="1008373" cy="820045"/>
                <a:chOff x="5168107" y="2997931"/>
                <a:chExt cx="1008373" cy="820045"/>
              </a:xfrm>
              <a:solidFill>
                <a:srgbClr val="574D56"/>
              </a:solidFill>
            </p:grpSpPr>
            <p:sp>
              <p:nvSpPr>
                <p:cNvPr id="13" name="Freihandform 12">
                  <a:extLst>
                    <a:ext uri="{FF2B5EF4-FFF2-40B4-BE49-F238E27FC236}">
                      <a16:creationId xmlns:a16="http://schemas.microsoft.com/office/drawing/2014/main" id="{23AD75D1-EF4B-110A-1748-AF07C9913476}"/>
                    </a:ext>
                  </a:extLst>
                </p:cNvPr>
                <p:cNvSpPr/>
                <p:nvPr/>
              </p:nvSpPr>
              <p:spPr>
                <a:xfrm>
                  <a:off x="5168107"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7" y="0"/>
                        <a:pt x="0" y="32937"/>
                        <a:pt x="0" y="73581"/>
                      </a:cubicBezTo>
                      <a:lnTo>
                        <a:pt x="0" y="217170"/>
                      </a:lnTo>
                      <a:cubicBezTo>
                        <a:pt x="0" y="257813"/>
                        <a:pt x="32937"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4" name="Freihandform 13">
                  <a:extLst>
                    <a:ext uri="{FF2B5EF4-FFF2-40B4-BE49-F238E27FC236}">
                      <a16:creationId xmlns:a16="http://schemas.microsoft.com/office/drawing/2014/main" id="{F431A60B-6FE5-09B4-D266-73CC2DB32494}"/>
                    </a:ext>
                  </a:extLst>
                </p:cNvPr>
                <p:cNvSpPr/>
                <p:nvPr/>
              </p:nvSpPr>
              <p:spPr>
                <a:xfrm>
                  <a:off x="6029319" y="2997931"/>
                  <a:ext cx="147161" cy="290750"/>
                </a:xfrm>
                <a:custGeom>
                  <a:avLst/>
                  <a:gdLst>
                    <a:gd name="connsiteX0" fmla="*/ 73581 w 147161"/>
                    <a:gd name="connsiteY0" fmla="*/ 290751 h 290750"/>
                    <a:gd name="connsiteX1" fmla="*/ 147161 w 147161"/>
                    <a:gd name="connsiteY1" fmla="*/ 217170 h 290750"/>
                    <a:gd name="connsiteX2" fmla="*/ 147161 w 147161"/>
                    <a:gd name="connsiteY2" fmla="*/ 73581 h 290750"/>
                    <a:gd name="connsiteX3" fmla="*/ 73581 w 147161"/>
                    <a:gd name="connsiteY3" fmla="*/ 0 h 290750"/>
                    <a:gd name="connsiteX4" fmla="*/ 0 w 147161"/>
                    <a:gd name="connsiteY4" fmla="*/ 73581 h 290750"/>
                    <a:gd name="connsiteX5" fmla="*/ 0 w 147161"/>
                    <a:gd name="connsiteY5" fmla="*/ 217170 h 290750"/>
                    <a:gd name="connsiteX6" fmla="*/ 73581 w 147161"/>
                    <a:gd name="connsiteY6" fmla="*/ 290751 h 2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 h="290750">
                      <a:moveTo>
                        <a:pt x="73581" y="290751"/>
                      </a:moveTo>
                      <a:cubicBezTo>
                        <a:pt x="114224" y="290751"/>
                        <a:pt x="147161" y="257813"/>
                        <a:pt x="147161" y="217170"/>
                      </a:cubicBezTo>
                      <a:lnTo>
                        <a:pt x="147161" y="73581"/>
                      </a:lnTo>
                      <a:cubicBezTo>
                        <a:pt x="147161" y="32937"/>
                        <a:pt x="114224" y="0"/>
                        <a:pt x="73581" y="0"/>
                      </a:cubicBezTo>
                      <a:cubicBezTo>
                        <a:pt x="32938" y="0"/>
                        <a:pt x="0" y="32937"/>
                        <a:pt x="0" y="73581"/>
                      </a:cubicBezTo>
                      <a:lnTo>
                        <a:pt x="0" y="217170"/>
                      </a:lnTo>
                      <a:cubicBezTo>
                        <a:pt x="0" y="257813"/>
                        <a:pt x="32938" y="290751"/>
                        <a:pt x="73581" y="290751"/>
                      </a:cubicBezTo>
                      <a:close/>
                    </a:path>
                  </a:pathLst>
                </a:custGeom>
                <a:solidFill>
                  <a:srgbClr val="574D56"/>
                </a:solidFill>
                <a:ln w="9525" cap="flat">
                  <a:noFill/>
                  <a:prstDash val="solid"/>
                  <a:miter/>
                </a:ln>
              </p:spPr>
              <p:txBody>
                <a:bodyPr rtlCol="0" anchor="ctr"/>
                <a:lstStyle/>
                <a:p>
                  <a:endParaRPr lang="en-US"/>
                </a:p>
              </p:txBody>
            </p:sp>
            <p:sp>
              <p:nvSpPr>
                <p:cNvPr id="15" name="Freihandform 14">
                  <a:extLst>
                    <a:ext uri="{FF2B5EF4-FFF2-40B4-BE49-F238E27FC236}">
                      <a16:creationId xmlns:a16="http://schemas.microsoft.com/office/drawing/2014/main" id="{0ADED431-F986-0ED7-8893-1C89A08496CA}"/>
                    </a:ext>
                  </a:extLst>
                </p:cNvPr>
                <p:cNvSpPr/>
                <p:nvPr/>
              </p:nvSpPr>
              <p:spPr>
                <a:xfrm>
                  <a:off x="5327627" y="3540198"/>
                  <a:ext cx="689365" cy="277778"/>
                </a:xfrm>
                <a:custGeom>
                  <a:avLst/>
                  <a:gdLst>
                    <a:gd name="connsiteX0" fmla="*/ 347372 w 689365"/>
                    <a:gd name="connsiteY0" fmla="*/ 277778 h 277778"/>
                    <a:gd name="connsiteX1" fmla="*/ 671822 w 689365"/>
                    <a:gd name="connsiteY1" fmla="*/ 127760 h 277778"/>
                    <a:gd name="connsiteX2" fmla="*/ 663469 w 689365"/>
                    <a:gd name="connsiteY2" fmla="*/ 24042 h 277778"/>
                    <a:gd name="connsiteX3" fmla="*/ 559751 w 689365"/>
                    <a:gd name="connsiteY3" fmla="*/ 32395 h 277778"/>
                    <a:gd name="connsiteX4" fmla="*/ 347382 w 689365"/>
                    <a:gd name="connsiteY4" fmla="*/ 130627 h 277778"/>
                    <a:gd name="connsiteX5" fmla="*/ 130745 w 689365"/>
                    <a:gd name="connsiteY5" fmla="*/ 27252 h 277778"/>
                    <a:gd name="connsiteX6" fmla="*/ 27256 w 689365"/>
                    <a:gd name="connsiteY6" fmla="*/ 16403 h 277778"/>
                    <a:gd name="connsiteX7" fmla="*/ 16407 w 689365"/>
                    <a:gd name="connsiteY7" fmla="*/ 119892 h 277778"/>
                    <a:gd name="connsiteX8" fmla="*/ 347372 w 689365"/>
                    <a:gd name="connsiteY8" fmla="*/ 277778 h 27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365" h="277778">
                      <a:moveTo>
                        <a:pt x="347372" y="277778"/>
                      </a:moveTo>
                      <a:cubicBezTo>
                        <a:pt x="472445" y="277778"/>
                        <a:pt x="590707" y="223095"/>
                        <a:pt x="671822" y="127760"/>
                      </a:cubicBezTo>
                      <a:cubicBezTo>
                        <a:pt x="698159" y="96803"/>
                        <a:pt x="694415" y="50369"/>
                        <a:pt x="663469" y="24042"/>
                      </a:cubicBezTo>
                      <a:cubicBezTo>
                        <a:pt x="632503" y="-2295"/>
                        <a:pt x="586088" y="1468"/>
                        <a:pt x="559751" y="32395"/>
                      </a:cubicBezTo>
                      <a:cubicBezTo>
                        <a:pt x="506640" y="94822"/>
                        <a:pt x="429239" y="130627"/>
                        <a:pt x="347382" y="130627"/>
                      </a:cubicBezTo>
                      <a:cubicBezTo>
                        <a:pt x="262942" y="130627"/>
                        <a:pt x="183971" y="92946"/>
                        <a:pt x="130745" y="27252"/>
                      </a:cubicBezTo>
                      <a:cubicBezTo>
                        <a:pt x="105161" y="-4314"/>
                        <a:pt x="58822" y="-9162"/>
                        <a:pt x="27256" y="16403"/>
                      </a:cubicBezTo>
                      <a:cubicBezTo>
                        <a:pt x="-4310" y="41987"/>
                        <a:pt x="-9168" y="88326"/>
                        <a:pt x="16407" y="119892"/>
                      </a:cubicBezTo>
                      <a:cubicBezTo>
                        <a:pt x="97703" y="220228"/>
                        <a:pt x="218337" y="277778"/>
                        <a:pt x="347372" y="277778"/>
                      </a:cubicBezTo>
                      <a:close/>
                    </a:path>
                  </a:pathLst>
                </a:custGeom>
                <a:solidFill>
                  <a:srgbClr val="574D56"/>
                </a:solidFill>
                <a:ln w="9525" cap="flat">
                  <a:noFill/>
                  <a:prstDash val="solid"/>
                  <a:miter/>
                </a:ln>
              </p:spPr>
              <p:txBody>
                <a:bodyPr rtlCol="0" anchor="ctr"/>
                <a:lstStyle/>
                <a:p>
                  <a:endParaRPr lang="en-US"/>
                </a:p>
              </p:txBody>
            </p:sp>
          </p:grpSp>
        </p:grpSp>
      </p:grpSp>
      <p:sp>
        <p:nvSpPr>
          <p:cNvPr id="37" name="Textfeld 36">
            <a:extLst>
              <a:ext uri="{FF2B5EF4-FFF2-40B4-BE49-F238E27FC236}">
                <a16:creationId xmlns:a16="http://schemas.microsoft.com/office/drawing/2014/main" id="{1306029D-1147-47B8-1546-4B6B3947B6BD}"/>
              </a:ext>
            </a:extLst>
          </p:cNvPr>
          <p:cNvSpPr txBox="1"/>
          <p:nvPr userDrawn="1"/>
        </p:nvSpPr>
        <p:spPr>
          <a:xfrm>
            <a:off x="2182950" y="404765"/>
            <a:ext cx="6689588" cy="769441"/>
          </a:xfrm>
          <a:prstGeom prst="rect">
            <a:avLst/>
          </a:prstGeom>
          <a:noFill/>
          <a:ln>
            <a:noFill/>
          </a:ln>
        </p:spPr>
        <p:txBody>
          <a:bodyPr wrap="square" lIns="0" tIns="0" rIns="0" bIns="0" rtlCol="0">
            <a:spAutoFit/>
          </a:bodyPr>
          <a:lstStyle/>
          <a:p>
            <a:r>
              <a:rPr lang="de-DE" sz="1400" b="1" dirty="0">
                <a:solidFill>
                  <a:schemeClr val="tx2"/>
                </a:solidFill>
                <a:latin typeface="Arial" panose="020B0604020202020204" pitchFamily="34" charset="0"/>
                <a:cs typeface="Arial" panose="020B0604020202020204" pitchFamily="34" charset="0"/>
              </a:rPr>
              <a:t>Zusatzmaterialien für Lehrkräfte</a:t>
            </a:r>
          </a:p>
          <a:p>
            <a:r>
              <a:rPr lang="de-DE" dirty="0">
                <a:solidFill>
                  <a:schemeClr val="bg1">
                    <a:lumMod val="50000"/>
                  </a:schemeClr>
                </a:solidFill>
                <a:latin typeface="Arial" panose="020B0604020202020204" pitchFamily="34" charset="0"/>
                <a:cs typeface="Arial" panose="020B0604020202020204" pitchFamily="34" charset="0"/>
              </a:rPr>
              <a:t>Medienpädagogische Materialien für die 3. und 4. </a:t>
            </a:r>
          </a:p>
          <a:p>
            <a:r>
              <a:rPr lang="de-DE" dirty="0">
                <a:solidFill>
                  <a:schemeClr val="bg1">
                    <a:lumMod val="50000"/>
                  </a:schemeClr>
                </a:solidFill>
                <a:latin typeface="Arial" panose="020B0604020202020204" pitchFamily="34" charset="0"/>
                <a:cs typeface="Arial" panose="020B0604020202020204" pitchFamily="34" charset="0"/>
              </a:rPr>
              <a:t>Jahrgangsstufe zum präventiven Einsatz im Unterricht</a:t>
            </a:r>
          </a:p>
        </p:txBody>
      </p:sp>
      <p:grpSp>
        <p:nvGrpSpPr>
          <p:cNvPr id="38" name="Gruppieren 37">
            <a:extLst>
              <a:ext uri="{FF2B5EF4-FFF2-40B4-BE49-F238E27FC236}">
                <a16:creationId xmlns:a16="http://schemas.microsoft.com/office/drawing/2014/main" id="{EDCE1381-6D73-3D5B-40D4-151ACC91A39F}"/>
              </a:ext>
            </a:extLst>
          </p:cNvPr>
          <p:cNvGrpSpPr/>
          <p:nvPr userDrawn="1"/>
        </p:nvGrpSpPr>
        <p:grpSpPr>
          <a:xfrm>
            <a:off x="9697146" y="1268413"/>
            <a:ext cx="1787456" cy="783667"/>
            <a:chOff x="7700488" y="-1258910"/>
            <a:chExt cx="3912435" cy="1706471"/>
          </a:xfrm>
        </p:grpSpPr>
        <p:sp>
          <p:nvSpPr>
            <p:cNvPr id="39" name="Rechteck 38">
              <a:hlinkClick r:id="rId3"/>
              <a:extLst>
                <a:ext uri="{FF2B5EF4-FFF2-40B4-BE49-F238E27FC236}">
                  <a16:creationId xmlns:a16="http://schemas.microsoft.com/office/drawing/2014/main" id="{4F612B40-2F31-8C5A-7234-CB0A895FE890}"/>
                </a:ext>
              </a:extLst>
            </p:cNvPr>
            <p:cNvSpPr/>
            <p:nvPr/>
          </p:nvSpPr>
          <p:spPr>
            <a:xfrm>
              <a:off x="7700488" y="-1258910"/>
              <a:ext cx="3912435" cy="1706471"/>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Rectangle 3">
              <a:hlinkClick r:id="rId3"/>
              <a:extLst>
                <a:ext uri="{FF2B5EF4-FFF2-40B4-BE49-F238E27FC236}">
                  <a16:creationId xmlns:a16="http://schemas.microsoft.com/office/drawing/2014/main" id="{3534E966-81C0-1A9A-C883-548DB672D8B3}"/>
                </a:ext>
              </a:extLst>
            </p:cNvPr>
            <p:cNvSpPr>
              <a:spLocks noChangeArrowheads="1"/>
            </p:cNvSpPr>
            <p:nvPr/>
          </p:nvSpPr>
          <p:spPr bwMode="auto">
            <a:xfrm>
              <a:off x="8058615" y="-865835"/>
              <a:ext cx="2062159" cy="1055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r>
                <a:rPr lang="de-DE" sz="1050" b="1" dirty="0">
                  <a:solidFill>
                    <a:schemeClr val="accent1"/>
                  </a:solidFill>
                  <a:latin typeface="Arial" panose="020B0604020202020204" pitchFamily="34" charset="0"/>
                  <a:cs typeface="Arial" panose="020B0604020202020204" pitchFamily="34" charset="0"/>
                </a:rPr>
                <a:t>Bezüge des Moduls zum </a:t>
              </a:r>
              <a:r>
                <a:rPr lang="de-DE" sz="1050" b="1" dirty="0">
                  <a:solidFill>
                    <a:srgbClr val="EA5901"/>
                  </a:solidFill>
                  <a:latin typeface="Arial" panose="020B0604020202020204" pitchFamily="34" charset="0"/>
                  <a:cs typeface="Arial" panose="020B0604020202020204" pitchFamily="34" charset="0"/>
                </a:rPr>
                <a:t/>
              </a:r>
              <a:br>
                <a:rPr lang="de-DE" sz="1050" b="1" dirty="0">
                  <a:solidFill>
                    <a:srgbClr val="EA5901"/>
                  </a:solidFill>
                  <a:latin typeface="Arial" panose="020B0604020202020204" pitchFamily="34" charset="0"/>
                  <a:cs typeface="Arial" panose="020B0604020202020204" pitchFamily="34" charset="0"/>
                </a:rPr>
              </a:br>
              <a:r>
                <a:rPr lang="de-DE" sz="1050" dirty="0">
                  <a:solidFill>
                    <a:schemeClr val="bg1">
                      <a:lumMod val="50000"/>
                    </a:schemeClr>
                  </a:solidFill>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LehrplanPLUS</a:t>
              </a:r>
              <a:endParaRPr lang="de-DE" sz="1050" dirty="0">
                <a:solidFill>
                  <a:schemeClr val="bg1">
                    <a:lumMod val="50000"/>
                  </a:schemeClr>
                </a:solidFill>
                <a:latin typeface="Arial" panose="020B0604020202020204" pitchFamily="34" charset="0"/>
                <a:cs typeface="Arial" panose="020B0604020202020204" pitchFamily="34" charset="0"/>
              </a:endParaRPr>
            </a:p>
          </p:txBody>
        </p:sp>
        <p:grpSp>
          <p:nvGrpSpPr>
            <p:cNvPr id="41" name="Gruppieren 40">
              <a:extLst>
                <a:ext uri="{FF2B5EF4-FFF2-40B4-BE49-F238E27FC236}">
                  <a16:creationId xmlns:a16="http://schemas.microsoft.com/office/drawing/2014/main" id="{383F3DBB-2D72-A54F-A7C8-E9941CDD40CF}"/>
                </a:ext>
              </a:extLst>
            </p:cNvPr>
            <p:cNvGrpSpPr/>
            <p:nvPr/>
          </p:nvGrpSpPr>
          <p:grpSpPr>
            <a:xfrm>
              <a:off x="10478901" y="-755777"/>
              <a:ext cx="780287" cy="780287"/>
              <a:chOff x="4598396" y="-17349016"/>
              <a:chExt cx="4876790" cy="4876794"/>
            </a:xfrm>
            <a:solidFill>
              <a:srgbClr val="26ABB4"/>
            </a:solidFill>
          </p:grpSpPr>
          <p:sp>
            <p:nvSpPr>
              <p:cNvPr id="42" name="Freihandform 41">
                <a:extLst>
                  <a:ext uri="{FF2B5EF4-FFF2-40B4-BE49-F238E27FC236}">
                    <a16:creationId xmlns:a16="http://schemas.microsoft.com/office/drawing/2014/main" id="{BAB79029-E449-97AC-A1E4-4E341F35646A}"/>
                  </a:ext>
                </a:extLst>
              </p:cNvPr>
              <p:cNvSpPr/>
              <p:nvPr/>
            </p:nvSpPr>
            <p:spPr>
              <a:xfrm>
                <a:off x="6238210" y="-17349016"/>
                <a:ext cx="3236976" cy="3080876"/>
              </a:xfrm>
              <a:custGeom>
                <a:avLst/>
                <a:gdLst>
                  <a:gd name="connsiteX0" fmla="*/ 2902207 w 3236977"/>
                  <a:gd name="connsiteY0" fmla="*/ 334786 h 3080881"/>
                  <a:gd name="connsiteX1" fmla="*/ 1285757 w 3236977"/>
                  <a:gd name="connsiteY1" fmla="*/ 334776 h 3080881"/>
                  <a:gd name="connsiteX2" fmla="*/ 330457 w 3236977"/>
                  <a:gd name="connsiteY2" fmla="*/ 1290077 h 3080881"/>
                  <a:gd name="connsiteX3" fmla="*/ 330457 w 3236977"/>
                  <a:gd name="connsiteY3" fmla="*/ 2906527 h 3080881"/>
                  <a:gd name="connsiteX4" fmla="*/ 560219 w 3236977"/>
                  <a:gd name="connsiteY4" fmla="*/ 3080882 h 3080881"/>
                  <a:gd name="connsiteX5" fmla="*/ 734574 w 3236977"/>
                  <a:gd name="connsiteY5" fmla="*/ 2906527 h 3080881"/>
                  <a:gd name="connsiteX6" fmla="*/ 806621 w 3236977"/>
                  <a:gd name="connsiteY6" fmla="*/ 2561969 h 3080881"/>
                  <a:gd name="connsiteX7" fmla="*/ 734574 w 3236977"/>
                  <a:gd name="connsiteY7" fmla="*/ 2502409 h 3080881"/>
                  <a:gd name="connsiteX8" fmla="*/ 734574 w 3236977"/>
                  <a:gd name="connsiteY8" fmla="*/ 1694184 h 3080881"/>
                  <a:gd name="connsiteX9" fmla="*/ 1689855 w 3236977"/>
                  <a:gd name="connsiteY9" fmla="*/ 738903 h 3080881"/>
                  <a:gd name="connsiteX10" fmla="*/ 2498080 w 3236977"/>
                  <a:gd name="connsiteY10" fmla="*/ 738903 h 3080881"/>
                  <a:gd name="connsiteX11" fmla="*/ 2498080 w 3236977"/>
                  <a:gd name="connsiteY11" fmla="*/ 1547128 h 3080881"/>
                  <a:gd name="connsiteX12" fmla="*/ 1866639 w 3236977"/>
                  <a:gd name="connsiteY12" fmla="*/ 2178569 h 3080881"/>
                  <a:gd name="connsiteX13" fmla="*/ 1938115 w 3236977"/>
                  <a:gd name="connsiteY13" fmla="*/ 2913718 h 3080881"/>
                  <a:gd name="connsiteX14" fmla="*/ 1946907 w 3236977"/>
                  <a:gd name="connsiteY14" fmla="*/ 2906536 h 3080881"/>
                  <a:gd name="connsiteX15" fmla="*/ 2902207 w 3236977"/>
                  <a:gd name="connsiteY15" fmla="*/ 1951236 h 3080881"/>
                  <a:gd name="connsiteX16" fmla="*/ 2902207 w 3236977"/>
                  <a:gd name="connsiteY16" fmla="*/ 334786 h 3080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36977" h="3080881">
                    <a:moveTo>
                      <a:pt x="2902207" y="334786"/>
                    </a:moveTo>
                    <a:cubicBezTo>
                      <a:pt x="2455828" y="-111594"/>
                      <a:pt x="1732137" y="-111594"/>
                      <a:pt x="1285757" y="334776"/>
                    </a:cubicBezTo>
                    <a:lnTo>
                      <a:pt x="330457" y="1290077"/>
                    </a:lnTo>
                    <a:cubicBezTo>
                      <a:pt x="-131267" y="1751820"/>
                      <a:pt x="-88519" y="2487531"/>
                      <a:pt x="330457" y="2906527"/>
                    </a:cubicBezTo>
                    <a:cubicBezTo>
                      <a:pt x="400618" y="2976688"/>
                      <a:pt x="478247" y="3033895"/>
                      <a:pt x="560219" y="3080882"/>
                    </a:cubicBezTo>
                    <a:lnTo>
                      <a:pt x="734574" y="2906527"/>
                    </a:lnTo>
                    <a:cubicBezTo>
                      <a:pt x="848931" y="2792150"/>
                      <a:pt x="808679" y="2658448"/>
                      <a:pt x="806621" y="2561969"/>
                    </a:cubicBezTo>
                    <a:cubicBezTo>
                      <a:pt x="781523" y="2544177"/>
                      <a:pt x="757110" y="2524945"/>
                      <a:pt x="734574" y="2502409"/>
                    </a:cubicBezTo>
                    <a:cubicBezTo>
                      <a:pt x="519566" y="2287421"/>
                      <a:pt x="509899" y="1918860"/>
                      <a:pt x="734574" y="1694184"/>
                    </a:cubicBezTo>
                    <a:cubicBezTo>
                      <a:pt x="767940" y="1660818"/>
                      <a:pt x="1669606" y="759153"/>
                      <a:pt x="1689855" y="738903"/>
                    </a:cubicBezTo>
                    <a:cubicBezTo>
                      <a:pt x="1912731" y="516028"/>
                      <a:pt x="2275205" y="516028"/>
                      <a:pt x="2498080" y="738903"/>
                    </a:cubicBezTo>
                    <a:cubicBezTo>
                      <a:pt x="2720956" y="961779"/>
                      <a:pt x="2720956" y="1324253"/>
                      <a:pt x="2498080" y="1547128"/>
                    </a:cubicBezTo>
                    <a:lnTo>
                      <a:pt x="1866639" y="2178569"/>
                    </a:lnTo>
                    <a:cubicBezTo>
                      <a:pt x="1884899" y="2279601"/>
                      <a:pt x="1994484" y="2518926"/>
                      <a:pt x="1938115" y="2913718"/>
                    </a:cubicBezTo>
                    <a:cubicBezTo>
                      <a:pt x="1940868" y="2911013"/>
                      <a:pt x="1944163" y="2909270"/>
                      <a:pt x="1946907" y="2906536"/>
                    </a:cubicBezTo>
                    <a:lnTo>
                      <a:pt x="2902207" y="1951236"/>
                    </a:lnTo>
                    <a:cubicBezTo>
                      <a:pt x="3348568" y="1504856"/>
                      <a:pt x="3348568" y="781166"/>
                      <a:pt x="2902207" y="334786"/>
                    </a:cubicBezTo>
                    <a:close/>
                  </a:path>
                </a:pathLst>
              </a:custGeom>
              <a:solidFill>
                <a:schemeClr val="tx2"/>
              </a:solidFill>
              <a:ln w="9525" cap="flat">
                <a:noFill/>
                <a:prstDash val="solid"/>
                <a:miter/>
              </a:ln>
            </p:spPr>
            <p:txBody>
              <a:bodyPr rtlCol="0" anchor="ctr"/>
              <a:lstStyle/>
              <a:p>
                <a:endParaRPr lang="en-US" sz="1200"/>
              </a:p>
            </p:txBody>
          </p:sp>
          <p:sp>
            <p:nvSpPr>
              <p:cNvPr id="43" name="Freihandform 42">
                <a:extLst>
                  <a:ext uri="{FF2B5EF4-FFF2-40B4-BE49-F238E27FC236}">
                    <a16:creationId xmlns:a16="http://schemas.microsoft.com/office/drawing/2014/main" id="{67041D14-10E1-95E7-B036-63CA3E76F7DA}"/>
                  </a:ext>
                </a:extLst>
              </p:cNvPr>
              <p:cNvSpPr/>
              <p:nvPr/>
            </p:nvSpPr>
            <p:spPr>
              <a:xfrm>
                <a:off x="4598396" y="-15627134"/>
                <a:ext cx="3311176" cy="3154912"/>
              </a:xfrm>
              <a:custGeom>
                <a:avLst/>
                <a:gdLst>
                  <a:gd name="connsiteX0" fmla="*/ 2980539 w 3311188"/>
                  <a:gd name="connsiteY0" fmla="*/ 174355 h 3154904"/>
                  <a:gd name="connsiteX1" fmla="*/ 2750796 w 3311188"/>
                  <a:gd name="connsiteY1" fmla="*/ 0 h 3154904"/>
                  <a:gd name="connsiteX2" fmla="*/ 2576441 w 3311188"/>
                  <a:gd name="connsiteY2" fmla="*/ 174355 h 3154904"/>
                  <a:gd name="connsiteX3" fmla="*/ 2504375 w 3311188"/>
                  <a:gd name="connsiteY3" fmla="*/ 518893 h 3154904"/>
                  <a:gd name="connsiteX4" fmla="*/ 2576441 w 3311188"/>
                  <a:gd name="connsiteY4" fmla="*/ 578453 h 3154904"/>
                  <a:gd name="connsiteX5" fmla="*/ 2576441 w 3311188"/>
                  <a:gd name="connsiteY5" fmla="*/ 1386678 h 3154904"/>
                  <a:gd name="connsiteX6" fmla="*/ 1547112 w 3311188"/>
                  <a:gd name="connsiteY6" fmla="*/ 2416007 h 3154904"/>
                  <a:gd name="connsiteX7" fmla="*/ 738888 w 3311188"/>
                  <a:gd name="connsiteY7" fmla="*/ 2416007 h 3154904"/>
                  <a:gd name="connsiteX8" fmla="*/ 738888 w 3311188"/>
                  <a:gd name="connsiteY8" fmla="*/ 1607782 h 3154904"/>
                  <a:gd name="connsiteX9" fmla="*/ 1444376 w 3311188"/>
                  <a:gd name="connsiteY9" fmla="*/ 902294 h 3154904"/>
                  <a:gd name="connsiteX10" fmla="*/ 1372900 w 3311188"/>
                  <a:gd name="connsiteY10" fmla="*/ 167145 h 3154904"/>
                  <a:gd name="connsiteX11" fmla="*/ 1364090 w 3311188"/>
                  <a:gd name="connsiteY11" fmla="*/ 174346 h 3154904"/>
                  <a:gd name="connsiteX12" fmla="*/ 334770 w 3311188"/>
                  <a:gd name="connsiteY12" fmla="*/ 1203684 h 3154904"/>
                  <a:gd name="connsiteX13" fmla="*/ 334770 w 3311188"/>
                  <a:gd name="connsiteY13" fmla="*/ 2820134 h 3154904"/>
                  <a:gd name="connsiteX14" fmla="*/ 1951211 w 3311188"/>
                  <a:gd name="connsiteY14" fmla="*/ 2820134 h 3154904"/>
                  <a:gd name="connsiteX15" fmla="*/ 2980539 w 3311188"/>
                  <a:gd name="connsiteY15" fmla="*/ 1790805 h 3154904"/>
                  <a:gd name="connsiteX16" fmla="*/ 2980539 w 3311188"/>
                  <a:gd name="connsiteY16" fmla="*/ 174355 h 315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1188" h="3154904">
                    <a:moveTo>
                      <a:pt x="2980539" y="174355"/>
                    </a:moveTo>
                    <a:cubicBezTo>
                      <a:pt x="2910388" y="104194"/>
                      <a:pt x="2832749" y="46987"/>
                      <a:pt x="2750796" y="0"/>
                    </a:cubicBezTo>
                    <a:lnTo>
                      <a:pt x="2576441" y="174355"/>
                    </a:lnTo>
                    <a:cubicBezTo>
                      <a:pt x="2462065" y="288712"/>
                      <a:pt x="2502318" y="422415"/>
                      <a:pt x="2504375" y="518893"/>
                    </a:cubicBezTo>
                    <a:cubicBezTo>
                      <a:pt x="2529492" y="536686"/>
                      <a:pt x="2553905" y="555917"/>
                      <a:pt x="2576441" y="578453"/>
                    </a:cubicBezTo>
                    <a:cubicBezTo>
                      <a:pt x="2791449" y="793461"/>
                      <a:pt x="2801117" y="1162002"/>
                      <a:pt x="2576441" y="1386678"/>
                    </a:cubicBezTo>
                    <a:cubicBezTo>
                      <a:pt x="2542999" y="1420120"/>
                      <a:pt x="1566648" y="2396471"/>
                      <a:pt x="1547112" y="2416007"/>
                    </a:cubicBezTo>
                    <a:cubicBezTo>
                      <a:pt x="1324237" y="2638882"/>
                      <a:pt x="961763" y="2638882"/>
                      <a:pt x="738888" y="2416007"/>
                    </a:cubicBezTo>
                    <a:cubicBezTo>
                      <a:pt x="516012" y="2193131"/>
                      <a:pt x="516012" y="1830658"/>
                      <a:pt x="738888" y="1607782"/>
                    </a:cubicBezTo>
                    <a:lnTo>
                      <a:pt x="1444376" y="902294"/>
                    </a:lnTo>
                    <a:cubicBezTo>
                      <a:pt x="1426116" y="801262"/>
                      <a:pt x="1316522" y="561937"/>
                      <a:pt x="1372900" y="167145"/>
                    </a:cubicBezTo>
                    <a:cubicBezTo>
                      <a:pt x="1370148" y="169850"/>
                      <a:pt x="1366833" y="171612"/>
                      <a:pt x="1364090" y="174346"/>
                    </a:cubicBezTo>
                    <a:lnTo>
                      <a:pt x="334770" y="1203684"/>
                    </a:lnTo>
                    <a:cubicBezTo>
                      <a:pt x="-111590" y="1650063"/>
                      <a:pt x="-111590" y="2373754"/>
                      <a:pt x="334770" y="2820134"/>
                    </a:cubicBezTo>
                    <a:cubicBezTo>
                      <a:pt x="781150" y="3266494"/>
                      <a:pt x="1504831" y="3266494"/>
                      <a:pt x="1951211" y="2820134"/>
                    </a:cubicBezTo>
                    <a:lnTo>
                      <a:pt x="2980539" y="1790805"/>
                    </a:lnTo>
                    <a:cubicBezTo>
                      <a:pt x="3433701" y="1337643"/>
                      <a:pt x="3408936" y="602742"/>
                      <a:pt x="2980539" y="174355"/>
                    </a:cubicBezTo>
                    <a:close/>
                  </a:path>
                </a:pathLst>
              </a:custGeom>
              <a:solidFill>
                <a:schemeClr val="tx2"/>
              </a:solidFill>
              <a:ln w="9525" cap="flat">
                <a:noFill/>
                <a:prstDash val="solid"/>
                <a:miter/>
              </a:ln>
            </p:spPr>
            <p:txBody>
              <a:bodyPr rtlCol="0" anchor="ctr"/>
              <a:lstStyle/>
              <a:p>
                <a:endParaRPr lang="en-US" sz="1200"/>
              </a:p>
            </p:txBody>
          </p:sp>
        </p:grpSp>
      </p:grpSp>
    </p:spTree>
    <p:extLst>
      <p:ext uri="{BB962C8B-B14F-4D97-AF65-F5344CB8AC3E}">
        <p14:creationId xmlns:p14="http://schemas.microsoft.com/office/powerpoint/2010/main" val="285887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7446">
          <p15:clr>
            <a:srgbClr val="FBAE40"/>
          </p15:clr>
        </p15:guide>
        <p15:guide id="6" pos="234">
          <p15:clr>
            <a:srgbClr val="FBAE40"/>
          </p15:clr>
        </p15:guide>
        <p15:guide id="7" pos="3727">
          <p15:clr>
            <a:srgbClr val="FBAE40"/>
          </p15:clr>
        </p15:guide>
        <p15:guide id="8" pos="801" userDrawn="1">
          <p15:clr>
            <a:srgbClr val="FBAE40"/>
          </p15:clr>
        </p15:guide>
        <p15:guide id="9" orient="horz" pos="799" userDrawn="1">
          <p15:clr>
            <a:srgbClr val="FBAE40"/>
          </p15:clr>
        </p15:guide>
        <p15:guide id="10" pos="3940" userDrawn="1">
          <p15:clr>
            <a:srgbClr val="FBAE40"/>
          </p15:clr>
        </p15:guide>
        <p15:guide id="11" pos="68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Layout" Target="../slideLayouts/slideLayout20.xml"/><Relationship Id="rId7" Type="http://schemas.openxmlformats.org/officeDocument/2006/relationships/image" Target="../media/image2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27983569-7C61-782D-7552-DFCA49EF488A}"/>
              </a:ext>
            </a:extLst>
          </p:cNvPr>
          <p:cNvSpPr/>
          <p:nvPr userDrawn="1"/>
        </p:nvSpPr>
        <p:spPr>
          <a:xfrm>
            <a:off x="11593127" y="6306450"/>
            <a:ext cx="601638" cy="551551"/>
          </a:xfrm>
          <a:custGeom>
            <a:avLst/>
            <a:gdLst>
              <a:gd name="connsiteX0" fmla="*/ 556330 w 556330"/>
              <a:gd name="connsiteY0" fmla="*/ 0 h 510015"/>
              <a:gd name="connsiteX1" fmla="*/ 556330 w 556330"/>
              <a:gd name="connsiteY1" fmla="*/ 510015 h 510015"/>
              <a:gd name="connsiteX2" fmla="*/ 0 w 556330"/>
              <a:gd name="connsiteY2" fmla="*/ 510015 h 510015"/>
              <a:gd name="connsiteX3" fmla="*/ 30307 w 556330"/>
              <a:gd name="connsiteY3" fmla="*/ 443750 h 510015"/>
              <a:gd name="connsiteX4" fmla="*/ 495700 w 556330"/>
              <a:gd name="connsiteY4" fmla="*/ 22003 h 5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30" h="510015">
                <a:moveTo>
                  <a:pt x="556330" y="0"/>
                </a:moveTo>
                <a:lnTo>
                  <a:pt x="556330" y="510015"/>
                </a:lnTo>
                <a:lnTo>
                  <a:pt x="0" y="510015"/>
                </a:lnTo>
                <a:lnTo>
                  <a:pt x="30307" y="443750"/>
                </a:lnTo>
                <a:cubicBezTo>
                  <a:pt x="133629" y="256269"/>
                  <a:pt x="297564" y="106883"/>
                  <a:pt x="495700" y="2200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feld 2">
            <a:extLst>
              <a:ext uri="{FF2B5EF4-FFF2-40B4-BE49-F238E27FC236}">
                <a16:creationId xmlns:a16="http://schemas.microsoft.com/office/drawing/2014/main" id="{F95A2160-1E7C-59E2-44D0-D5176696863F}"/>
              </a:ext>
            </a:extLst>
          </p:cNvPr>
          <p:cNvSpPr txBox="1"/>
          <p:nvPr userDrawn="1"/>
        </p:nvSpPr>
        <p:spPr>
          <a:xfrm>
            <a:off x="11827934" y="6599159"/>
            <a:ext cx="293728" cy="153888"/>
          </a:xfrm>
          <a:prstGeom prst="rect">
            <a:avLst/>
          </a:prstGeom>
          <a:noFill/>
        </p:spPr>
        <p:txBody>
          <a:bodyPr wrap="square" lIns="0" tIns="0" rIns="0" bIns="0" rtlCol="0">
            <a:spAutoFit/>
          </a:bodyPr>
          <a:lstStyle/>
          <a:p>
            <a:pPr algn="ctr"/>
            <a:fld id="{163120CE-475D-384F-86E6-0C1F7406C81D}" type="slidenum">
              <a:rPr lang="en-US" sz="1000" smtClean="0">
                <a:solidFill>
                  <a:schemeClr val="bg1"/>
                </a:solidFill>
                <a:latin typeface="Arial" panose="020B0604020202020204" pitchFamily="34" charset="0"/>
                <a:cs typeface="Arial" panose="020B0604020202020204" pitchFamily="34" charset="0"/>
              </a:rPr>
              <a:pPr algn="ctr"/>
              <a:t>‹Nr.›</a:t>
            </a:fld>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55829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6" r:id="rId13"/>
    <p:sldLayoutId id="2147483677" r:id="rId14"/>
    <p:sldLayoutId id="2147483678" r:id="rId15"/>
    <p:sldLayoutId id="2147483680"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ihandform 1">
            <a:extLst>
              <a:ext uri="{FF2B5EF4-FFF2-40B4-BE49-F238E27FC236}">
                <a16:creationId xmlns:a16="http://schemas.microsoft.com/office/drawing/2014/main" id="{27983569-7C61-782D-7552-DFCA49EF488A}"/>
              </a:ext>
            </a:extLst>
          </p:cNvPr>
          <p:cNvSpPr/>
          <p:nvPr userDrawn="1"/>
        </p:nvSpPr>
        <p:spPr>
          <a:xfrm>
            <a:off x="11593127" y="6306450"/>
            <a:ext cx="601638" cy="551551"/>
          </a:xfrm>
          <a:custGeom>
            <a:avLst/>
            <a:gdLst>
              <a:gd name="connsiteX0" fmla="*/ 556330 w 556330"/>
              <a:gd name="connsiteY0" fmla="*/ 0 h 510015"/>
              <a:gd name="connsiteX1" fmla="*/ 556330 w 556330"/>
              <a:gd name="connsiteY1" fmla="*/ 510015 h 510015"/>
              <a:gd name="connsiteX2" fmla="*/ 0 w 556330"/>
              <a:gd name="connsiteY2" fmla="*/ 510015 h 510015"/>
              <a:gd name="connsiteX3" fmla="*/ 30307 w 556330"/>
              <a:gd name="connsiteY3" fmla="*/ 443750 h 510015"/>
              <a:gd name="connsiteX4" fmla="*/ 495700 w 556330"/>
              <a:gd name="connsiteY4" fmla="*/ 22003 h 51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30" h="510015">
                <a:moveTo>
                  <a:pt x="556330" y="0"/>
                </a:moveTo>
                <a:lnTo>
                  <a:pt x="556330" y="510015"/>
                </a:lnTo>
                <a:lnTo>
                  <a:pt x="0" y="510015"/>
                </a:lnTo>
                <a:lnTo>
                  <a:pt x="30307" y="443750"/>
                </a:lnTo>
                <a:cubicBezTo>
                  <a:pt x="133629" y="256269"/>
                  <a:pt x="297564" y="106883"/>
                  <a:pt x="495700" y="2200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feld 2">
            <a:extLst>
              <a:ext uri="{FF2B5EF4-FFF2-40B4-BE49-F238E27FC236}">
                <a16:creationId xmlns:a16="http://schemas.microsoft.com/office/drawing/2014/main" id="{F95A2160-1E7C-59E2-44D0-D5176696863F}"/>
              </a:ext>
            </a:extLst>
          </p:cNvPr>
          <p:cNvSpPr txBox="1"/>
          <p:nvPr userDrawn="1"/>
        </p:nvSpPr>
        <p:spPr>
          <a:xfrm>
            <a:off x="11827934" y="6599159"/>
            <a:ext cx="293728" cy="153888"/>
          </a:xfrm>
          <a:prstGeom prst="rect">
            <a:avLst/>
          </a:prstGeom>
          <a:noFill/>
        </p:spPr>
        <p:txBody>
          <a:bodyPr wrap="square" lIns="0" tIns="0" rIns="0" bIns="0" rtlCol="0">
            <a:spAutoFit/>
          </a:bodyPr>
          <a:lstStyle/>
          <a:p>
            <a:pPr algn="ctr"/>
            <a:fld id="{163120CE-475D-384F-86E6-0C1F7406C81D}" type="slidenum">
              <a:rPr lang="en-US" sz="1000" smtClean="0">
                <a:solidFill>
                  <a:schemeClr val="bg1"/>
                </a:solidFill>
                <a:latin typeface="Arial" panose="020B0604020202020204" pitchFamily="34" charset="0"/>
                <a:cs typeface="Arial" panose="020B0604020202020204" pitchFamily="34" charset="0"/>
              </a:rPr>
              <a:pPr algn="ctr"/>
              <a:t>‹Nr.›</a:t>
            </a:fld>
            <a:endParaRPr lang="en-US" sz="1200" dirty="0">
              <a:solidFill>
                <a:schemeClr val="bg1"/>
              </a:solidFill>
              <a:latin typeface="Arial" panose="020B0604020202020204" pitchFamily="34" charset="0"/>
              <a:cs typeface="Arial" panose="020B0604020202020204" pitchFamily="34" charset="0"/>
            </a:endParaRPr>
          </a:p>
        </p:txBody>
      </p:sp>
      <p:cxnSp>
        <p:nvCxnSpPr>
          <p:cNvPr id="4" name="Gerade Verbindung 3">
            <a:extLst>
              <a:ext uri="{FF2B5EF4-FFF2-40B4-BE49-F238E27FC236}">
                <a16:creationId xmlns:a16="http://schemas.microsoft.com/office/drawing/2014/main" id="{B8B364C3-547E-3680-F7F4-AC0C039151ED}"/>
              </a:ext>
            </a:extLst>
          </p:cNvPr>
          <p:cNvCxnSpPr>
            <a:cxnSpLocks/>
          </p:cNvCxnSpPr>
          <p:nvPr userDrawn="1"/>
        </p:nvCxnSpPr>
        <p:spPr>
          <a:xfrm>
            <a:off x="2182950" y="1268413"/>
            <a:ext cx="1080000" cy="0"/>
          </a:xfrm>
          <a:prstGeom prst="line">
            <a:avLst/>
          </a:prstGeom>
          <a:ln w="63500"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Gruppieren 42">
            <a:extLst>
              <a:ext uri="{FF2B5EF4-FFF2-40B4-BE49-F238E27FC236}">
                <a16:creationId xmlns:a16="http://schemas.microsoft.com/office/drawing/2014/main" id="{13A2DFC2-1738-FCBC-5A07-CD340F679665}"/>
              </a:ext>
            </a:extLst>
          </p:cNvPr>
          <p:cNvGrpSpPr/>
          <p:nvPr userDrawn="1"/>
        </p:nvGrpSpPr>
        <p:grpSpPr>
          <a:xfrm>
            <a:off x="742950" y="368301"/>
            <a:ext cx="1080000" cy="1080000"/>
            <a:chOff x="742950" y="368301"/>
            <a:chExt cx="1080000" cy="1080000"/>
          </a:xfrm>
        </p:grpSpPr>
        <p:sp>
          <p:nvSpPr>
            <p:cNvPr id="44" name="Oval 43">
              <a:extLst>
                <a:ext uri="{FF2B5EF4-FFF2-40B4-BE49-F238E27FC236}">
                  <a16:creationId xmlns:a16="http://schemas.microsoft.com/office/drawing/2014/main" id="{FD94AB53-4542-0D92-05F1-8E271FAF7205}"/>
                </a:ext>
              </a:extLst>
            </p:cNvPr>
            <p:cNvSpPr/>
            <p:nvPr/>
          </p:nvSpPr>
          <p:spPr>
            <a:xfrm>
              <a:off x="742950" y="368301"/>
              <a:ext cx="1080000" cy="10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5000" b="1" dirty="0">
                <a:latin typeface="Arial" panose="020B0604020202020204" pitchFamily="34" charset="0"/>
                <a:cs typeface="Arial" panose="020B0604020202020204" pitchFamily="34" charset="0"/>
              </a:endParaRPr>
            </a:p>
          </p:txBody>
        </p:sp>
        <p:grpSp>
          <p:nvGrpSpPr>
            <p:cNvPr id="45" name="Gruppieren 44">
              <a:extLst>
                <a:ext uri="{FF2B5EF4-FFF2-40B4-BE49-F238E27FC236}">
                  <a16:creationId xmlns:a16="http://schemas.microsoft.com/office/drawing/2014/main" id="{092BEBF6-AE4A-6119-6209-5C19FC1C0D04}"/>
                </a:ext>
              </a:extLst>
            </p:cNvPr>
            <p:cNvGrpSpPr/>
            <p:nvPr/>
          </p:nvGrpSpPr>
          <p:grpSpPr>
            <a:xfrm>
              <a:off x="887746" y="582496"/>
              <a:ext cx="790408" cy="594799"/>
              <a:chOff x="896563" y="582496"/>
              <a:chExt cx="790408" cy="594799"/>
            </a:xfrm>
          </p:grpSpPr>
          <p:grpSp>
            <p:nvGrpSpPr>
              <p:cNvPr id="46" name="Gruppieren 45">
                <a:extLst>
                  <a:ext uri="{FF2B5EF4-FFF2-40B4-BE49-F238E27FC236}">
                    <a16:creationId xmlns:a16="http://schemas.microsoft.com/office/drawing/2014/main" id="{A89C197E-9D4A-5A71-F0AC-E15622DA781A}"/>
                  </a:ext>
                </a:extLst>
              </p:cNvPr>
              <p:cNvGrpSpPr/>
              <p:nvPr/>
            </p:nvGrpSpPr>
            <p:grpSpPr>
              <a:xfrm>
                <a:off x="1338796" y="582496"/>
                <a:ext cx="348175" cy="348175"/>
                <a:chOff x="1468485" y="707435"/>
                <a:chExt cx="260612" cy="260612"/>
              </a:xfrm>
            </p:grpSpPr>
            <p:grpSp>
              <p:nvGrpSpPr>
                <p:cNvPr id="84" name="Grafik 56">
                  <a:extLst>
                    <a:ext uri="{FF2B5EF4-FFF2-40B4-BE49-F238E27FC236}">
                      <a16:creationId xmlns:a16="http://schemas.microsoft.com/office/drawing/2014/main" id="{8A24EE2C-68E8-3979-A331-8382DED455B7}"/>
                    </a:ext>
                  </a:extLst>
                </p:cNvPr>
                <p:cNvGrpSpPr/>
                <p:nvPr/>
              </p:nvGrpSpPr>
              <p:grpSpPr>
                <a:xfrm>
                  <a:off x="1468485" y="707435"/>
                  <a:ext cx="260612" cy="260612"/>
                  <a:chOff x="2844799" y="195278"/>
                  <a:chExt cx="376294" cy="376294"/>
                </a:xfrm>
              </p:grpSpPr>
              <p:sp>
                <p:nvSpPr>
                  <p:cNvPr id="86" name="Freihandform 85">
                    <a:extLst>
                      <a:ext uri="{FF2B5EF4-FFF2-40B4-BE49-F238E27FC236}">
                        <a16:creationId xmlns:a16="http://schemas.microsoft.com/office/drawing/2014/main" id="{261DD266-0CFE-FCA8-6180-BDFD09010BEB}"/>
                      </a:ext>
                    </a:extLst>
                  </p:cNvPr>
                  <p:cNvSpPr/>
                  <p:nvPr/>
                </p:nvSpPr>
                <p:spPr>
                  <a:xfrm flipV="1">
                    <a:off x="2974216" y="195278"/>
                    <a:ext cx="246877" cy="376294"/>
                  </a:xfrm>
                  <a:custGeom>
                    <a:avLst/>
                    <a:gdLst>
                      <a:gd name="connsiteX0" fmla="*/ 247282 w 246877"/>
                      <a:gd name="connsiteY0" fmla="*/ 188388 h 376294"/>
                      <a:gd name="connsiteX1" fmla="*/ 59135 w 246877"/>
                      <a:gd name="connsiteY1" fmla="*/ 241 h 376294"/>
                      <a:gd name="connsiteX2" fmla="*/ 405 w 246877"/>
                      <a:gd name="connsiteY2" fmla="*/ 194004 h 376294"/>
                      <a:gd name="connsiteX3" fmla="*/ 59135 w 246877"/>
                      <a:gd name="connsiteY3" fmla="*/ 376535 h 376294"/>
                      <a:gd name="connsiteX4" fmla="*/ 247282 w 246877"/>
                      <a:gd name="connsiteY4" fmla="*/ 188388 h 37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77" h="376294">
                        <a:moveTo>
                          <a:pt x="247282" y="188388"/>
                        </a:moveTo>
                        <a:cubicBezTo>
                          <a:pt x="247282" y="84642"/>
                          <a:pt x="162881" y="241"/>
                          <a:pt x="59135" y="241"/>
                        </a:cubicBezTo>
                        <a:lnTo>
                          <a:pt x="405" y="194004"/>
                        </a:lnTo>
                        <a:lnTo>
                          <a:pt x="59135" y="376535"/>
                        </a:lnTo>
                        <a:cubicBezTo>
                          <a:pt x="162881" y="376535"/>
                          <a:pt x="247282" y="292134"/>
                          <a:pt x="247282" y="188388"/>
                        </a:cubicBezTo>
                      </a:path>
                    </a:pathLst>
                  </a:custGeom>
                  <a:solidFill>
                    <a:schemeClr val="bg1">
                      <a:lumMod val="95000"/>
                    </a:schemeClr>
                  </a:solidFill>
                  <a:ln w="1135" cap="flat">
                    <a:noFill/>
                    <a:prstDash val="solid"/>
                    <a:miter/>
                  </a:ln>
                </p:spPr>
                <p:txBody>
                  <a:bodyPr rtlCol="0" anchor="ctr"/>
                  <a:lstStyle/>
                  <a:p>
                    <a:endParaRPr lang="en-US"/>
                  </a:p>
                </p:txBody>
              </p:sp>
              <p:sp>
                <p:nvSpPr>
                  <p:cNvPr id="87" name="Freihandform 86">
                    <a:extLst>
                      <a:ext uri="{FF2B5EF4-FFF2-40B4-BE49-F238E27FC236}">
                        <a16:creationId xmlns:a16="http://schemas.microsoft.com/office/drawing/2014/main" id="{16EB84F4-4B5F-C9A3-8F6B-14290C68D751}"/>
                      </a:ext>
                    </a:extLst>
                  </p:cNvPr>
                  <p:cNvSpPr/>
                  <p:nvPr/>
                </p:nvSpPr>
                <p:spPr>
                  <a:xfrm flipV="1">
                    <a:off x="2844799" y="195278"/>
                    <a:ext cx="188147" cy="376294"/>
                  </a:xfrm>
                  <a:custGeom>
                    <a:avLst/>
                    <a:gdLst>
                      <a:gd name="connsiteX0" fmla="*/ 188340 w 188147"/>
                      <a:gd name="connsiteY0" fmla="*/ 376700 h 376294"/>
                      <a:gd name="connsiteX1" fmla="*/ 188340 w 188147"/>
                      <a:gd name="connsiteY1" fmla="*/ 406 h 376294"/>
                      <a:gd name="connsiteX2" fmla="*/ 17271 w 188147"/>
                      <a:gd name="connsiteY2" fmla="*/ 406 h 376294"/>
                      <a:gd name="connsiteX3" fmla="*/ 2413 w 188147"/>
                      <a:gd name="connsiteY3" fmla="*/ 9070 h 376294"/>
                      <a:gd name="connsiteX4" fmla="*/ 2629 w 188147"/>
                      <a:gd name="connsiteY4" fmla="*/ 26274 h 376294"/>
                      <a:gd name="connsiteX5" fmla="*/ 34771 w 188147"/>
                      <a:gd name="connsiteY5" fmla="*/ 79866 h 376294"/>
                      <a:gd name="connsiteX6" fmla="*/ 193 w 188147"/>
                      <a:gd name="connsiteY6" fmla="*/ 188553 h 376294"/>
                      <a:gd name="connsiteX7" fmla="*/ 188340 w 188147"/>
                      <a:gd name="connsiteY7" fmla="*/ 376700 h 37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47" h="376294">
                        <a:moveTo>
                          <a:pt x="188340" y="376700"/>
                        </a:moveTo>
                        <a:lnTo>
                          <a:pt x="188340" y="406"/>
                        </a:lnTo>
                        <a:lnTo>
                          <a:pt x="17271" y="406"/>
                        </a:lnTo>
                        <a:cubicBezTo>
                          <a:pt x="11123" y="406"/>
                          <a:pt x="5442" y="3719"/>
                          <a:pt x="2413" y="9070"/>
                        </a:cubicBezTo>
                        <a:cubicBezTo>
                          <a:pt x="-627" y="14422"/>
                          <a:pt x="-536" y="20991"/>
                          <a:pt x="2629" y="26274"/>
                        </a:cubicBezTo>
                        <a:lnTo>
                          <a:pt x="34771" y="79866"/>
                        </a:lnTo>
                        <a:cubicBezTo>
                          <a:pt x="12398" y="111484"/>
                          <a:pt x="193" y="149637"/>
                          <a:pt x="193" y="188553"/>
                        </a:cubicBezTo>
                        <a:cubicBezTo>
                          <a:pt x="193" y="292299"/>
                          <a:pt x="84594" y="376700"/>
                          <a:pt x="188340" y="376700"/>
                        </a:cubicBezTo>
                      </a:path>
                    </a:pathLst>
                  </a:custGeom>
                  <a:solidFill>
                    <a:schemeClr val="bg1">
                      <a:lumMod val="95000"/>
                    </a:schemeClr>
                  </a:solidFill>
                  <a:ln w="1135" cap="flat">
                    <a:noFill/>
                    <a:prstDash val="solid"/>
                    <a:miter/>
                  </a:ln>
                </p:spPr>
                <p:txBody>
                  <a:bodyPr rtlCol="0" anchor="ctr"/>
                  <a:lstStyle/>
                  <a:p>
                    <a:endParaRPr lang="en-US"/>
                  </a:p>
                </p:txBody>
              </p:sp>
            </p:grpSp>
            <p:pic>
              <p:nvPicPr>
                <p:cNvPr id="85" name="Grafik 84">
                  <a:extLst>
                    <a:ext uri="{FF2B5EF4-FFF2-40B4-BE49-F238E27FC236}">
                      <a16:creationId xmlns:a16="http://schemas.microsoft.com/office/drawing/2014/main" id="{7EF3181A-A9AE-A3EB-902D-DA1C147790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529432" y="768382"/>
                  <a:ext cx="138718" cy="138718"/>
                </a:xfrm>
                <a:prstGeom prst="rect">
                  <a:avLst/>
                </a:prstGeom>
              </p:spPr>
            </p:pic>
          </p:grpSp>
          <p:grpSp>
            <p:nvGrpSpPr>
              <p:cNvPr id="47" name="Grafik 3">
                <a:extLst>
                  <a:ext uri="{FF2B5EF4-FFF2-40B4-BE49-F238E27FC236}">
                    <a16:creationId xmlns:a16="http://schemas.microsoft.com/office/drawing/2014/main" id="{BE8A8BB0-76C4-8EEA-A4C8-50F4F5CD3505}"/>
                  </a:ext>
                </a:extLst>
              </p:cNvPr>
              <p:cNvGrpSpPr/>
              <p:nvPr/>
            </p:nvGrpSpPr>
            <p:grpSpPr>
              <a:xfrm>
                <a:off x="1138687" y="667048"/>
                <a:ext cx="351657" cy="510247"/>
                <a:chOff x="1107121" y="664259"/>
                <a:chExt cx="351657" cy="510247"/>
              </a:xfrm>
            </p:grpSpPr>
            <p:sp>
              <p:nvSpPr>
                <p:cNvPr id="70" name="Freihandform 69">
                  <a:extLst>
                    <a:ext uri="{FF2B5EF4-FFF2-40B4-BE49-F238E27FC236}">
                      <a16:creationId xmlns:a16="http://schemas.microsoft.com/office/drawing/2014/main" id="{E5A09C28-73D8-F904-B444-08F65F4E1120}"/>
                    </a:ext>
                  </a:extLst>
                </p:cNvPr>
                <p:cNvSpPr/>
                <p:nvPr/>
              </p:nvSpPr>
              <p:spPr>
                <a:xfrm>
                  <a:off x="1107121" y="664259"/>
                  <a:ext cx="351656" cy="510246"/>
                </a:xfrm>
                <a:custGeom>
                  <a:avLst/>
                  <a:gdLst>
                    <a:gd name="connsiteX0" fmla="*/ 351625 w 351656"/>
                    <a:gd name="connsiteY0" fmla="*/ 465025 h 510246"/>
                    <a:gd name="connsiteX1" fmla="*/ 350826 w 351656"/>
                    <a:gd name="connsiteY1" fmla="*/ 457838 h 510246"/>
                    <a:gd name="connsiteX2" fmla="*/ 345107 w 351656"/>
                    <a:gd name="connsiteY2" fmla="*/ 453261 h 510246"/>
                    <a:gd name="connsiteX3" fmla="*/ 344659 w 351656"/>
                    <a:gd name="connsiteY3" fmla="*/ 453311 h 510246"/>
                    <a:gd name="connsiteX4" fmla="*/ 336932 w 351656"/>
                    <a:gd name="connsiteY4" fmla="*/ 391494 h 510246"/>
                    <a:gd name="connsiteX5" fmla="*/ 313142 w 351656"/>
                    <a:gd name="connsiteY5" fmla="*/ 362475 h 510246"/>
                    <a:gd name="connsiteX6" fmla="*/ 270203 w 351656"/>
                    <a:gd name="connsiteY6" fmla="*/ 348162 h 510246"/>
                    <a:gd name="connsiteX7" fmla="*/ 253291 w 351656"/>
                    <a:gd name="connsiteY7" fmla="*/ 351322 h 510246"/>
                    <a:gd name="connsiteX8" fmla="*/ 240643 w 351656"/>
                    <a:gd name="connsiteY8" fmla="*/ 347106 h 510246"/>
                    <a:gd name="connsiteX9" fmla="*/ 228612 w 351656"/>
                    <a:gd name="connsiteY9" fmla="*/ 330414 h 510246"/>
                    <a:gd name="connsiteX10" fmla="*/ 228612 w 351656"/>
                    <a:gd name="connsiteY10" fmla="*/ 302040 h 510246"/>
                    <a:gd name="connsiteX11" fmla="*/ 266508 w 351656"/>
                    <a:gd name="connsiteY11" fmla="*/ 286250 h 510246"/>
                    <a:gd name="connsiteX12" fmla="*/ 298991 w 351656"/>
                    <a:gd name="connsiteY12" fmla="*/ 237528 h 510246"/>
                    <a:gd name="connsiteX13" fmla="*/ 298991 w 351656"/>
                    <a:gd name="connsiteY13" fmla="*/ 228731 h 510246"/>
                    <a:gd name="connsiteX14" fmla="*/ 325383 w 351656"/>
                    <a:gd name="connsiteY14" fmla="*/ 202339 h 510246"/>
                    <a:gd name="connsiteX15" fmla="*/ 322393 w 351656"/>
                    <a:gd name="connsiteY15" fmla="*/ 190141 h 510246"/>
                    <a:gd name="connsiteX16" fmla="*/ 325383 w 351656"/>
                    <a:gd name="connsiteY16" fmla="*/ 175947 h 510246"/>
                    <a:gd name="connsiteX17" fmla="*/ 323712 w 351656"/>
                    <a:gd name="connsiteY17" fmla="*/ 165774 h 510246"/>
                    <a:gd name="connsiteX18" fmla="*/ 334181 w 351656"/>
                    <a:gd name="connsiteY18" fmla="*/ 140758 h 510246"/>
                    <a:gd name="connsiteX19" fmla="*/ 332509 w 351656"/>
                    <a:gd name="connsiteY19" fmla="*/ 130584 h 510246"/>
                    <a:gd name="connsiteX20" fmla="*/ 342978 w 351656"/>
                    <a:gd name="connsiteY20" fmla="*/ 105568 h 510246"/>
                    <a:gd name="connsiteX21" fmla="*/ 315099 w 351656"/>
                    <a:gd name="connsiteY21" fmla="*/ 71161 h 510246"/>
                    <a:gd name="connsiteX22" fmla="*/ 316586 w 351656"/>
                    <a:gd name="connsiteY22" fmla="*/ 61581 h 510246"/>
                    <a:gd name="connsiteX23" fmla="*/ 281396 w 351656"/>
                    <a:gd name="connsiteY23" fmla="*/ 26392 h 510246"/>
                    <a:gd name="connsiteX24" fmla="*/ 261698 w 351656"/>
                    <a:gd name="connsiteY24" fmla="*/ 32420 h 510246"/>
                    <a:gd name="connsiteX25" fmla="*/ 228612 w 351656"/>
                    <a:gd name="connsiteY25" fmla="*/ 8797 h 510246"/>
                    <a:gd name="connsiteX26" fmla="*/ 205958 w 351656"/>
                    <a:gd name="connsiteY26" fmla="*/ 17265 h 510246"/>
                    <a:gd name="connsiteX27" fmla="*/ 175829 w 351656"/>
                    <a:gd name="connsiteY27" fmla="*/ 0 h 510246"/>
                    <a:gd name="connsiteX28" fmla="*/ 145700 w 351656"/>
                    <a:gd name="connsiteY28" fmla="*/ 17265 h 510246"/>
                    <a:gd name="connsiteX29" fmla="*/ 123045 w 351656"/>
                    <a:gd name="connsiteY29" fmla="*/ 8797 h 510246"/>
                    <a:gd name="connsiteX30" fmla="*/ 89960 w 351656"/>
                    <a:gd name="connsiteY30" fmla="*/ 32420 h 510246"/>
                    <a:gd name="connsiteX31" fmla="*/ 70261 w 351656"/>
                    <a:gd name="connsiteY31" fmla="*/ 26392 h 510246"/>
                    <a:gd name="connsiteX32" fmla="*/ 35072 w 351656"/>
                    <a:gd name="connsiteY32" fmla="*/ 61581 h 510246"/>
                    <a:gd name="connsiteX33" fmla="*/ 36559 w 351656"/>
                    <a:gd name="connsiteY33" fmla="*/ 71161 h 510246"/>
                    <a:gd name="connsiteX34" fmla="*/ 8679 w 351656"/>
                    <a:gd name="connsiteY34" fmla="*/ 105568 h 510246"/>
                    <a:gd name="connsiteX35" fmla="*/ 19148 w 351656"/>
                    <a:gd name="connsiteY35" fmla="*/ 130584 h 510246"/>
                    <a:gd name="connsiteX36" fmla="*/ 17476 w 351656"/>
                    <a:gd name="connsiteY36" fmla="*/ 140758 h 510246"/>
                    <a:gd name="connsiteX37" fmla="*/ 27945 w 351656"/>
                    <a:gd name="connsiteY37" fmla="*/ 165774 h 510246"/>
                    <a:gd name="connsiteX38" fmla="*/ 26273 w 351656"/>
                    <a:gd name="connsiteY38" fmla="*/ 175947 h 510246"/>
                    <a:gd name="connsiteX39" fmla="*/ 29263 w 351656"/>
                    <a:gd name="connsiteY39" fmla="*/ 190141 h 510246"/>
                    <a:gd name="connsiteX40" fmla="*/ 26273 w 351656"/>
                    <a:gd name="connsiteY40" fmla="*/ 202339 h 510246"/>
                    <a:gd name="connsiteX41" fmla="*/ 52665 w 351656"/>
                    <a:gd name="connsiteY41" fmla="*/ 228731 h 510246"/>
                    <a:gd name="connsiteX42" fmla="*/ 52665 w 351656"/>
                    <a:gd name="connsiteY42" fmla="*/ 237528 h 510246"/>
                    <a:gd name="connsiteX43" fmla="*/ 85147 w 351656"/>
                    <a:gd name="connsiteY43" fmla="*/ 286252 h 510246"/>
                    <a:gd name="connsiteX44" fmla="*/ 123044 w 351656"/>
                    <a:gd name="connsiteY44" fmla="*/ 302043 h 510246"/>
                    <a:gd name="connsiteX45" fmla="*/ 123044 w 351656"/>
                    <a:gd name="connsiteY45" fmla="*/ 330415 h 510246"/>
                    <a:gd name="connsiteX46" fmla="*/ 111014 w 351656"/>
                    <a:gd name="connsiteY46" fmla="*/ 347107 h 510246"/>
                    <a:gd name="connsiteX47" fmla="*/ 98366 w 351656"/>
                    <a:gd name="connsiteY47" fmla="*/ 351323 h 510246"/>
                    <a:gd name="connsiteX48" fmla="*/ 81454 w 351656"/>
                    <a:gd name="connsiteY48" fmla="*/ 348163 h 510246"/>
                    <a:gd name="connsiteX49" fmla="*/ 38515 w 351656"/>
                    <a:gd name="connsiteY49" fmla="*/ 362476 h 510246"/>
                    <a:gd name="connsiteX50" fmla="*/ 14725 w 351656"/>
                    <a:gd name="connsiteY50" fmla="*/ 391495 h 510246"/>
                    <a:gd name="connsiteX51" fmla="*/ 6997 w 351656"/>
                    <a:gd name="connsiteY51" fmla="*/ 453312 h 510246"/>
                    <a:gd name="connsiteX52" fmla="*/ 6550 w 351656"/>
                    <a:gd name="connsiteY52" fmla="*/ 453262 h 510246"/>
                    <a:gd name="connsiteX53" fmla="*/ 830 w 351656"/>
                    <a:gd name="connsiteY53" fmla="*/ 457839 h 510246"/>
                    <a:gd name="connsiteX54" fmla="*/ 32 w 351656"/>
                    <a:gd name="connsiteY54" fmla="*/ 465027 h 510246"/>
                    <a:gd name="connsiteX55" fmla="*/ 4608 w 351656"/>
                    <a:gd name="connsiteY55" fmla="*/ 470746 h 510246"/>
                    <a:gd name="connsiteX56" fmla="*/ 17476 w 351656"/>
                    <a:gd name="connsiteY56" fmla="*/ 472176 h 510246"/>
                    <a:gd name="connsiteX57" fmla="*/ 17476 w 351656"/>
                    <a:gd name="connsiteY57" fmla="*/ 492651 h 510246"/>
                    <a:gd name="connsiteX58" fmla="*/ 35071 w 351656"/>
                    <a:gd name="connsiteY58" fmla="*/ 510246 h 510246"/>
                    <a:gd name="connsiteX59" fmla="*/ 79058 w 351656"/>
                    <a:gd name="connsiteY59" fmla="*/ 510246 h 510246"/>
                    <a:gd name="connsiteX60" fmla="*/ 272599 w 351656"/>
                    <a:gd name="connsiteY60" fmla="*/ 510246 h 510246"/>
                    <a:gd name="connsiteX61" fmla="*/ 316586 w 351656"/>
                    <a:gd name="connsiteY61" fmla="*/ 510246 h 510246"/>
                    <a:gd name="connsiteX62" fmla="*/ 334181 w 351656"/>
                    <a:gd name="connsiteY62" fmla="*/ 492651 h 510246"/>
                    <a:gd name="connsiteX63" fmla="*/ 334181 w 351656"/>
                    <a:gd name="connsiteY63" fmla="*/ 472174 h 510246"/>
                    <a:gd name="connsiteX64" fmla="*/ 347049 w 351656"/>
                    <a:gd name="connsiteY64" fmla="*/ 470745 h 510246"/>
                    <a:gd name="connsiteX65" fmla="*/ 351625 w 351656"/>
                    <a:gd name="connsiteY65" fmla="*/ 465025 h 51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1656" h="510246">
                      <a:moveTo>
                        <a:pt x="351625" y="465025"/>
                      </a:moveTo>
                      <a:lnTo>
                        <a:pt x="350826" y="457838"/>
                      </a:lnTo>
                      <a:cubicBezTo>
                        <a:pt x="350511" y="454995"/>
                        <a:pt x="347949" y="452946"/>
                        <a:pt x="345107" y="453261"/>
                      </a:cubicBezTo>
                      <a:lnTo>
                        <a:pt x="344659" y="453311"/>
                      </a:lnTo>
                      <a:lnTo>
                        <a:pt x="336932" y="391494"/>
                      </a:lnTo>
                      <a:cubicBezTo>
                        <a:pt x="335251" y="378047"/>
                        <a:pt x="325998" y="366760"/>
                        <a:pt x="313142" y="362475"/>
                      </a:cubicBezTo>
                      <a:lnTo>
                        <a:pt x="270203" y="348162"/>
                      </a:lnTo>
                      <a:cubicBezTo>
                        <a:pt x="264307" y="346195"/>
                        <a:pt x="257838" y="347447"/>
                        <a:pt x="253291" y="351322"/>
                      </a:cubicBezTo>
                      <a:lnTo>
                        <a:pt x="240643" y="347106"/>
                      </a:lnTo>
                      <a:cubicBezTo>
                        <a:pt x="233458" y="344711"/>
                        <a:pt x="228612" y="337987"/>
                        <a:pt x="228612" y="330414"/>
                      </a:cubicBezTo>
                      <a:lnTo>
                        <a:pt x="228612" y="302040"/>
                      </a:lnTo>
                      <a:lnTo>
                        <a:pt x="266508" y="286250"/>
                      </a:lnTo>
                      <a:cubicBezTo>
                        <a:pt x="286179" y="278057"/>
                        <a:pt x="298991" y="258838"/>
                        <a:pt x="298991" y="237528"/>
                      </a:cubicBezTo>
                      <a:lnTo>
                        <a:pt x="298991" y="228731"/>
                      </a:lnTo>
                      <a:cubicBezTo>
                        <a:pt x="313567" y="228731"/>
                        <a:pt x="325383" y="216915"/>
                        <a:pt x="325383" y="202339"/>
                      </a:cubicBezTo>
                      <a:cubicBezTo>
                        <a:pt x="325383" y="197937"/>
                        <a:pt x="324300" y="193790"/>
                        <a:pt x="322393" y="190141"/>
                      </a:cubicBezTo>
                      <a:cubicBezTo>
                        <a:pt x="324311" y="185798"/>
                        <a:pt x="325383" y="180999"/>
                        <a:pt x="325383" y="175947"/>
                      </a:cubicBezTo>
                      <a:cubicBezTo>
                        <a:pt x="325383" y="172384"/>
                        <a:pt x="324696" y="169015"/>
                        <a:pt x="323712" y="165774"/>
                      </a:cubicBezTo>
                      <a:cubicBezTo>
                        <a:pt x="330168" y="159395"/>
                        <a:pt x="334181" y="150550"/>
                        <a:pt x="334181" y="140758"/>
                      </a:cubicBezTo>
                      <a:cubicBezTo>
                        <a:pt x="334181" y="137195"/>
                        <a:pt x="333493" y="133825"/>
                        <a:pt x="332509" y="130584"/>
                      </a:cubicBezTo>
                      <a:cubicBezTo>
                        <a:pt x="338966" y="124205"/>
                        <a:pt x="342978" y="115361"/>
                        <a:pt x="342978" y="105568"/>
                      </a:cubicBezTo>
                      <a:cubicBezTo>
                        <a:pt x="342978" y="88643"/>
                        <a:pt x="331021" y="74529"/>
                        <a:pt x="315099" y="71161"/>
                      </a:cubicBezTo>
                      <a:cubicBezTo>
                        <a:pt x="315971" y="68096"/>
                        <a:pt x="316586" y="64926"/>
                        <a:pt x="316586" y="61581"/>
                      </a:cubicBezTo>
                      <a:cubicBezTo>
                        <a:pt x="316586" y="42147"/>
                        <a:pt x="300831" y="26392"/>
                        <a:pt x="281396" y="26392"/>
                      </a:cubicBezTo>
                      <a:cubicBezTo>
                        <a:pt x="274098" y="26392"/>
                        <a:pt x="267320" y="28616"/>
                        <a:pt x="261698" y="32420"/>
                      </a:cubicBezTo>
                      <a:cubicBezTo>
                        <a:pt x="256896" y="18700"/>
                        <a:pt x="243973" y="8797"/>
                        <a:pt x="228612" y="8797"/>
                      </a:cubicBezTo>
                      <a:cubicBezTo>
                        <a:pt x="219935" y="8797"/>
                        <a:pt x="212094" y="12058"/>
                        <a:pt x="205958" y="17265"/>
                      </a:cubicBezTo>
                      <a:cubicBezTo>
                        <a:pt x="199821" y="6969"/>
                        <a:pt x="188687" y="0"/>
                        <a:pt x="175829" y="0"/>
                      </a:cubicBezTo>
                      <a:cubicBezTo>
                        <a:pt x="162972" y="0"/>
                        <a:pt x="151839" y="6969"/>
                        <a:pt x="145700" y="17265"/>
                      </a:cubicBezTo>
                      <a:cubicBezTo>
                        <a:pt x="139563" y="12058"/>
                        <a:pt x="131723" y="8797"/>
                        <a:pt x="123045" y="8797"/>
                      </a:cubicBezTo>
                      <a:cubicBezTo>
                        <a:pt x="107685" y="8797"/>
                        <a:pt x="94762" y="18700"/>
                        <a:pt x="89960" y="32420"/>
                      </a:cubicBezTo>
                      <a:cubicBezTo>
                        <a:pt x="84337" y="28616"/>
                        <a:pt x="77559" y="26392"/>
                        <a:pt x="70261" y="26392"/>
                      </a:cubicBezTo>
                      <a:cubicBezTo>
                        <a:pt x="50827" y="26392"/>
                        <a:pt x="35072" y="42147"/>
                        <a:pt x="35072" y="61581"/>
                      </a:cubicBezTo>
                      <a:cubicBezTo>
                        <a:pt x="35072" y="64926"/>
                        <a:pt x="35688" y="68096"/>
                        <a:pt x="36559" y="71161"/>
                      </a:cubicBezTo>
                      <a:cubicBezTo>
                        <a:pt x="20635" y="74529"/>
                        <a:pt x="8679" y="88643"/>
                        <a:pt x="8679" y="105568"/>
                      </a:cubicBezTo>
                      <a:cubicBezTo>
                        <a:pt x="8679" y="115361"/>
                        <a:pt x="12691" y="124205"/>
                        <a:pt x="19148" y="130584"/>
                      </a:cubicBezTo>
                      <a:cubicBezTo>
                        <a:pt x="18163" y="133825"/>
                        <a:pt x="17476" y="137195"/>
                        <a:pt x="17476" y="140758"/>
                      </a:cubicBezTo>
                      <a:cubicBezTo>
                        <a:pt x="17476" y="150550"/>
                        <a:pt x="21489" y="159395"/>
                        <a:pt x="27945" y="165774"/>
                      </a:cubicBezTo>
                      <a:cubicBezTo>
                        <a:pt x="26961" y="169015"/>
                        <a:pt x="26273" y="172384"/>
                        <a:pt x="26273" y="175947"/>
                      </a:cubicBezTo>
                      <a:cubicBezTo>
                        <a:pt x="26273" y="180999"/>
                        <a:pt x="27346" y="185798"/>
                        <a:pt x="29263" y="190141"/>
                      </a:cubicBezTo>
                      <a:cubicBezTo>
                        <a:pt x="27358" y="193790"/>
                        <a:pt x="26273" y="197937"/>
                        <a:pt x="26273" y="202339"/>
                      </a:cubicBezTo>
                      <a:cubicBezTo>
                        <a:pt x="26273" y="216915"/>
                        <a:pt x="38089" y="228731"/>
                        <a:pt x="52665" y="228731"/>
                      </a:cubicBezTo>
                      <a:lnTo>
                        <a:pt x="52665" y="237528"/>
                      </a:lnTo>
                      <a:cubicBezTo>
                        <a:pt x="52665" y="258837"/>
                        <a:pt x="65478" y="278055"/>
                        <a:pt x="85147" y="286252"/>
                      </a:cubicBezTo>
                      <a:lnTo>
                        <a:pt x="123044" y="302043"/>
                      </a:lnTo>
                      <a:lnTo>
                        <a:pt x="123044" y="330415"/>
                      </a:lnTo>
                      <a:cubicBezTo>
                        <a:pt x="123044" y="337989"/>
                        <a:pt x="118198" y="344712"/>
                        <a:pt x="111014" y="347107"/>
                      </a:cubicBezTo>
                      <a:lnTo>
                        <a:pt x="98366" y="351323"/>
                      </a:lnTo>
                      <a:cubicBezTo>
                        <a:pt x="93818" y="347448"/>
                        <a:pt x="87350" y="346196"/>
                        <a:pt x="81454" y="348163"/>
                      </a:cubicBezTo>
                      <a:lnTo>
                        <a:pt x="38515" y="362476"/>
                      </a:lnTo>
                      <a:cubicBezTo>
                        <a:pt x="25659" y="366761"/>
                        <a:pt x="16406" y="378048"/>
                        <a:pt x="14725" y="391495"/>
                      </a:cubicBezTo>
                      <a:lnTo>
                        <a:pt x="6997" y="453312"/>
                      </a:lnTo>
                      <a:lnTo>
                        <a:pt x="6550" y="453262"/>
                      </a:lnTo>
                      <a:cubicBezTo>
                        <a:pt x="3707" y="452947"/>
                        <a:pt x="1146" y="454995"/>
                        <a:pt x="830" y="457839"/>
                      </a:cubicBezTo>
                      <a:lnTo>
                        <a:pt x="32" y="465027"/>
                      </a:lnTo>
                      <a:cubicBezTo>
                        <a:pt x="-284" y="467869"/>
                        <a:pt x="1765" y="470430"/>
                        <a:pt x="4608" y="470746"/>
                      </a:cubicBezTo>
                      <a:lnTo>
                        <a:pt x="17476" y="472176"/>
                      </a:lnTo>
                      <a:lnTo>
                        <a:pt x="17476" y="492651"/>
                      </a:lnTo>
                      <a:cubicBezTo>
                        <a:pt x="17476" y="502368"/>
                        <a:pt x="25354" y="510246"/>
                        <a:pt x="35071" y="510246"/>
                      </a:cubicBezTo>
                      <a:lnTo>
                        <a:pt x="79058" y="510246"/>
                      </a:lnTo>
                      <a:lnTo>
                        <a:pt x="272599" y="510246"/>
                      </a:lnTo>
                      <a:lnTo>
                        <a:pt x="316586" y="510246"/>
                      </a:lnTo>
                      <a:cubicBezTo>
                        <a:pt x="326304" y="510246"/>
                        <a:pt x="334181" y="502368"/>
                        <a:pt x="334181" y="492651"/>
                      </a:cubicBezTo>
                      <a:lnTo>
                        <a:pt x="334181" y="472174"/>
                      </a:lnTo>
                      <a:lnTo>
                        <a:pt x="347049" y="470745"/>
                      </a:lnTo>
                      <a:cubicBezTo>
                        <a:pt x="349891" y="470429"/>
                        <a:pt x="351941" y="467868"/>
                        <a:pt x="351625" y="465025"/>
                      </a:cubicBezTo>
                      <a:close/>
                    </a:path>
                  </a:pathLst>
                </a:custGeom>
                <a:solidFill>
                  <a:srgbClr val="C38762"/>
                </a:solidFill>
                <a:ln w="1088" cap="flat">
                  <a:noFill/>
                  <a:prstDash val="solid"/>
                  <a:miter/>
                </a:ln>
              </p:spPr>
              <p:txBody>
                <a:bodyPr rtlCol="0" anchor="ctr"/>
                <a:lstStyle/>
                <a:p>
                  <a:endParaRPr lang="en-US"/>
                </a:p>
              </p:txBody>
            </p:sp>
            <p:sp>
              <p:nvSpPr>
                <p:cNvPr id="71" name="Freihandform 70">
                  <a:extLst>
                    <a:ext uri="{FF2B5EF4-FFF2-40B4-BE49-F238E27FC236}">
                      <a16:creationId xmlns:a16="http://schemas.microsoft.com/office/drawing/2014/main" id="{0A75E924-2F11-08E9-E48F-88C045ADB3BA}"/>
                    </a:ext>
                  </a:extLst>
                </p:cNvPr>
                <p:cNvSpPr/>
                <p:nvPr/>
              </p:nvSpPr>
              <p:spPr>
                <a:xfrm>
                  <a:off x="1115800" y="664259"/>
                  <a:ext cx="334299" cy="211136"/>
                </a:xfrm>
                <a:custGeom>
                  <a:avLst/>
                  <a:gdLst>
                    <a:gd name="connsiteX0" fmla="*/ 323831 w 334299"/>
                    <a:gd name="connsiteY0" fmla="*/ 130584 h 211136"/>
                    <a:gd name="connsiteX1" fmla="*/ 334299 w 334299"/>
                    <a:gd name="connsiteY1" fmla="*/ 105568 h 211136"/>
                    <a:gd name="connsiteX2" fmla="*/ 306420 w 334299"/>
                    <a:gd name="connsiteY2" fmla="*/ 71161 h 211136"/>
                    <a:gd name="connsiteX3" fmla="*/ 307907 w 334299"/>
                    <a:gd name="connsiteY3" fmla="*/ 61581 h 211136"/>
                    <a:gd name="connsiteX4" fmla="*/ 272718 w 334299"/>
                    <a:gd name="connsiteY4" fmla="*/ 26392 h 211136"/>
                    <a:gd name="connsiteX5" fmla="*/ 253019 w 334299"/>
                    <a:gd name="connsiteY5" fmla="*/ 32420 h 211136"/>
                    <a:gd name="connsiteX6" fmla="*/ 219934 w 334299"/>
                    <a:gd name="connsiteY6" fmla="*/ 8797 h 211136"/>
                    <a:gd name="connsiteX7" fmla="*/ 197279 w 334299"/>
                    <a:gd name="connsiteY7" fmla="*/ 17265 h 211136"/>
                    <a:gd name="connsiteX8" fmla="*/ 167151 w 334299"/>
                    <a:gd name="connsiteY8" fmla="*/ 0 h 211136"/>
                    <a:gd name="connsiteX9" fmla="*/ 137021 w 334299"/>
                    <a:gd name="connsiteY9" fmla="*/ 17265 h 211136"/>
                    <a:gd name="connsiteX10" fmla="*/ 114367 w 334299"/>
                    <a:gd name="connsiteY10" fmla="*/ 8797 h 211136"/>
                    <a:gd name="connsiteX11" fmla="*/ 81281 w 334299"/>
                    <a:gd name="connsiteY11" fmla="*/ 32420 h 211136"/>
                    <a:gd name="connsiteX12" fmla="*/ 61583 w 334299"/>
                    <a:gd name="connsiteY12" fmla="*/ 26392 h 211136"/>
                    <a:gd name="connsiteX13" fmla="*/ 26393 w 334299"/>
                    <a:gd name="connsiteY13" fmla="*/ 61581 h 211136"/>
                    <a:gd name="connsiteX14" fmla="*/ 27880 w 334299"/>
                    <a:gd name="connsiteY14" fmla="*/ 71161 h 211136"/>
                    <a:gd name="connsiteX15" fmla="*/ 0 w 334299"/>
                    <a:gd name="connsiteY15" fmla="*/ 105568 h 211136"/>
                    <a:gd name="connsiteX16" fmla="*/ 10469 w 334299"/>
                    <a:gd name="connsiteY16" fmla="*/ 130584 h 211136"/>
                    <a:gd name="connsiteX17" fmla="*/ 8797 w 334299"/>
                    <a:gd name="connsiteY17" fmla="*/ 140758 h 211136"/>
                    <a:gd name="connsiteX18" fmla="*/ 19266 w 334299"/>
                    <a:gd name="connsiteY18" fmla="*/ 165774 h 211136"/>
                    <a:gd name="connsiteX19" fmla="*/ 17595 w 334299"/>
                    <a:gd name="connsiteY19" fmla="*/ 175947 h 211136"/>
                    <a:gd name="connsiteX20" fmla="*/ 52784 w 334299"/>
                    <a:gd name="connsiteY20" fmla="*/ 211136 h 211136"/>
                    <a:gd name="connsiteX21" fmla="*/ 52795 w 334299"/>
                    <a:gd name="connsiteY21" fmla="*/ 211136 h 211136"/>
                    <a:gd name="connsiteX22" fmla="*/ 281505 w 334299"/>
                    <a:gd name="connsiteY22" fmla="*/ 211136 h 211136"/>
                    <a:gd name="connsiteX23" fmla="*/ 281516 w 334299"/>
                    <a:gd name="connsiteY23" fmla="*/ 211136 h 211136"/>
                    <a:gd name="connsiteX24" fmla="*/ 316706 w 334299"/>
                    <a:gd name="connsiteY24" fmla="*/ 175947 h 211136"/>
                    <a:gd name="connsiteX25" fmla="*/ 315034 w 334299"/>
                    <a:gd name="connsiteY25" fmla="*/ 165774 h 211136"/>
                    <a:gd name="connsiteX26" fmla="*/ 325503 w 334299"/>
                    <a:gd name="connsiteY26" fmla="*/ 140758 h 211136"/>
                    <a:gd name="connsiteX27" fmla="*/ 323831 w 334299"/>
                    <a:gd name="connsiteY27" fmla="*/ 130584 h 21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299" h="211136">
                      <a:moveTo>
                        <a:pt x="323831" y="130584"/>
                      </a:moveTo>
                      <a:cubicBezTo>
                        <a:pt x="330288" y="124205"/>
                        <a:pt x="334299" y="115361"/>
                        <a:pt x="334299" y="105568"/>
                      </a:cubicBezTo>
                      <a:cubicBezTo>
                        <a:pt x="334299" y="88643"/>
                        <a:pt x="322342" y="74529"/>
                        <a:pt x="306420" y="71161"/>
                      </a:cubicBezTo>
                      <a:cubicBezTo>
                        <a:pt x="307292" y="68096"/>
                        <a:pt x="307907" y="64926"/>
                        <a:pt x="307907" y="61581"/>
                      </a:cubicBezTo>
                      <a:cubicBezTo>
                        <a:pt x="307907" y="42147"/>
                        <a:pt x="292152" y="26392"/>
                        <a:pt x="272718" y="26392"/>
                      </a:cubicBezTo>
                      <a:cubicBezTo>
                        <a:pt x="265419" y="26392"/>
                        <a:pt x="258641" y="28616"/>
                        <a:pt x="253019" y="32420"/>
                      </a:cubicBezTo>
                      <a:cubicBezTo>
                        <a:pt x="248217" y="18700"/>
                        <a:pt x="235294" y="8797"/>
                        <a:pt x="219934" y="8797"/>
                      </a:cubicBezTo>
                      <a:cubicBezTo>
                        <a:pt x="211256" y="8797"/>
                        <a:pt x="203416" y="12058"/>
                        <a:pt x="197279" y="17265"/>
                      </a:cubicBezTo>
                      <a:cubicBezTo>
                        <a:pt x="191142" y="6969"/>
                        <a:pt x="180008" y="0"/>
                        <a:pt x="167151" y="0"/>
                      </a:cubicBezTo>
                      <a:cubicBezTo>
                        <a:pt x="154293" y="0"/>
                        <a:pt x="143160" y="6969"/>
                        <a:pt x="137021" y="17265"/>
                      </a:cubicBezTo>
                      <a:cubicBezTo>
                        <a:pt x="130885" y="12058"/>
                        <a:pt x="123044" y="8797"/>
                        <a:pt x="114367" y="8797"/>
                      </a:cubicBezTo>
                      <a:cubicBezTo>
                        <a:pt x="99006" y="8797"/>
                        <a:pt x="86083" y="18700"/>
                        <a:pt x="81281" y="32420"/>
                      </a:cubicBezTo>
                      <a:cubicBezTo>
                        <a:pt x="75658" y="28616"/>
                        <a:pt x="68880" y="26392"/>
                        <a:pt x="61583" y="26392"/>
                      </a:cubicBezTo>
                      <a:cubicBezTo>
                        <a:pt x="42148" y="26392"/>
                        <a:pt x="26393" y="42147"/>
                        <a:pt x="26393" y="61581"/>
                      </a:cubicBezTo>
                      <a:cubicBezTo>
                        <a:pt x="26393" y="64926"/>
                        <a:pt x="27009" y="68096"/>
                        <a:pt x="27880" y="71161"/>
                      </a:cubicBezTo>
                      <a:cubicBezTo>
                        <a:pt x="11957" y="74529"/>
                        <a:pt x="0" y="88643"/>
                        <a:pt x="0" y="105568"/>
                      </a:cubicBezTo>
                      <a:cubicBezTo>
                        <a:pt x="0" y="115361"/>
                        <a:pt x="4013" y="124205"/>
                        <a:pt x="10469" y="130584"/>
                      </a:cubicBezTo>
                      <a:cubicBezTo>
                        <a:pt x="9485" y="133825"/>
                        <a:pt x="8797" y="137195"/>
                        <a:pt x="8797" y="140758"/>
                      </a:cubicBezTo>
                      <a:cubicBezTo>
                        <a:pt x="8797" y="150550"/>
                        <a:pt x="12810" y="159395"/>
                        <a:pt x="19266" y="165774"/>
                      </a:cubicBezTo>
                      <a:cubicBezTo>
                        <a:pt x="18282" y="169015"/>
                        <a:pt x="17595" y="172384"/>
                        <a:pt x="17595" y="175947"/>
                      </a:cubicBezTo>
                      <a:cubicBezTo>
                        <a:pt x="17595" y="195381"/>
                        <a:pt x="33350" y="211136"/>
                        <a:pt x="52784" y="211136"/>
                      </a:cubicBezTo>
                      <a:cubicBezTo>
                        <a:pt x="52787" y="211136"/>
                        <a:pt x="52791" y="211136"/>
                        <a:pt x="52795" y="211136"/>
                      </a:cubicBezTo>
                      <a:lnTo>
                        <a:pt x="281505" y="211136"/>
                      </a:lnTo>
                      <a:cubicBezTo>
                        <a:pt x="281508" y="211136"/>
                        <a:pt x="281512" y="211136"/>
                        <a:pt x="281516" y="211136"/>
                      </a:cubicBezTo>
                      <a:cubicBezTo>
                        <a:pt x="300951" y="211136"/>
                        <a:pt x="316706" y="195381"/>
                        <a:pt x="316706" y="175947"/>
                      </a:cubicBezTo>
                      <a:cubicBezTo>
                        <a:pt x="316706" y="172384"/>
                        <a:pt x="316018" y="169015"/>
                        <a:pt x="315034" y="165774"/>
                      </a:cubicBezTo>
                      <a:cubicBezTo>
                        <a:pt x="321490" y="159395"/>
                        <a:pt x="325503" y="150550"/>
                        <a:pt x="325503" y="140758"/>
                      </a:cubicBezTo>
                      <a:cubicBezTo>
                        <a:pt x="325502" y="137195"/>
                        <a:pt x="324816" y="133825"/>
                        <a:pt x="323831" y="130584"/>
                      </a:cubicBezTo>
                      <a:close/>
                    </a:path>
                  </a:pathLst>
                </a:custGeom>
                <a:solidFill>
                  <a:srgbClr val="623F33"/>
                </a:solidFill>
                <a:ln w="1088" cap="flat">
                  <a:noFill/>
                  <a:prstDash val="solid"/>
                  <a:miter/>
                </a:ln>
              </p:spPr>
              <p:txBody>
                <a:bodyPr rtlCol="0" anchor="ctr"/>
                <a:lstStyle/>
                <a:p>
                  <a:endParaRPr lang="en-US"/>
                </a:p>
              </p:txBody>
            </p:sp>
            <p:sp>
              <p:nvSpPr>
                <p:cNvPr id="72" name="Freihandform 71">
                  <a:extLst>
                    <a:ext uri="{FF2B5EF4-FFF2-40B4-BE49-F238E27FC236}">
                      <a16:creationId xmlns:a16="http://schemas.microsoft.com/office/drawing/2014/main" id="{ACF1B9D9-4BC6-C833-128D-DD2A97E2ACE3}"/>
                    </a:ext>
                  </a:extLst>
                </p:cNvPr>
                <p:cNvSpPr/>
                <p:nvPr/>
              </p:nvSpPr>
              <p:spPr>
                <a:xfrm>
                  <a:off x="1113480" y="1011499"/>
                  <a:ext cx="339918" cy="163006"/>
                </a:xfrm>
                <a:custGeom>
                  <a:avLst/>
                  <a:gdLst>
                    <a:gd name="connsiteX0" fmla="*/ 266241 w 339918"/>
                    <a:gd name="connsiteY0" fmla="*/ 163007 h 163006"/>
                    <a:gd name="connsiteX1" fmla="*/ 266241 w 339918"/>
                    <a:gd name="connsiteY1" fmla="*/ 119020 h 163006"/>
                    <a:gd name="connsiteX2" fmla="*/ 339918 w 339918"/>
                    <a:gd name="connsiteY2" fmla="*/ 119020 h 163006"/>
                    <a:gd name="connsiteX3" fmla="*/ 330572 w 339918"/>
                    <a:gd name="connsiteY3" fmla="*/ 44255 h 163006"/>
                    <a:gd name="connsiteX4" fmla="*/ 306782 w 339918"/>
                    <a:gd name="connsiteY4" fmla="*/ 15236 h 163006"/>
                    <a:gd name="connsiteX5" fmla="*/ 263843 w 339918"/>
                    <a:gd name="connsiteY5" fmla="*/ 922 h 163006"/>
                    <a:gd name="connsiteX6" fmla="*/ 243729 w 339918"/>
                    <a:gd name="connsiteY6" fmla="*/ 7747 h 163006"/>
                    <a:gd name="connsiteX7" fmla="*/ 169471 w 339918"/>
                    <a:gd name="connsiteY7" fmla="*/ 48640 h 163006"/>
                    <a:gd name="connsiteX8" fmla="*/ 95210 w 339918"/>
                    <a:gd name="connsiteY8" fmla="*/ 7746 h 163006"/>
                    <a:gd name="connsiteX9" fmla="*/ 75096 w 339918"/>
                    <a:gd name="connsiteY9" fmla="*/ 921 h 163006"/>
                    <a:gd name="connsiteX10" fmla="*/ 32158 w 339918"/>
                    <a:gd name="connsiteY10" fmla="*/ 15235 h 163006"/>
                    <a:gd name="connsiteX11" fmla="*/ 8367 w 339918"/>
                    <a:gd name="connsiteY11" fmla="*/ 44254 h 163006"/>
                    <a:gd name="connsiteX12" fmla="*/ 0 w 339918"/>
                    <a:gd name="connsiteY12" fmla="*/ 111193 h 163006"/>
                    <a:gd name="connsiteX13" fmla="*/ 72700 w 339918"/>
                    <a:gd name="connsiteY13" fmla="*/ 119019 h 163006"/>
                    <a:gd name="connsiteX14" fmla="*/ 72700 w 339918"/>
                    <a:gd name="connsiteY14" fmla="*/ 163006 h 163006"/>
                    <a:gd name="connsiteX15" fmla="*/ 266242 w 339918"/>
                    <a:gd name="connsiteY15" fmla="*/ 163006 h 163006"/>
                    <a:gd name="connsiteX16" fmla="*/ 266242 w 339918"/>
                    <a:gd name="connsiteY16" fmla="*/ 163007 h 1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9918" h="163006">
                      <a:moveTo>
                        <a:pt x="266241" y="163007"/>
                      </a:moveTo>
                      <a:lnTo>
                        <a:pt x="266241" y="119020"/>
                      </a:lnTo>
                      <a:lnTo>
                        <a:pt x="339918" y="119020"/>
                      </a:lnTo>
                      <a:lnTo>
                        <a:pt x="330572" y="44255"/>
                      </a:lnTo>
                      <a:cubicBezTo>
                        <a:pt x="328891" y="30808"/>
                        <a:pt x="319638" y="19521"/>
                        <a:pt x="306782" y="15236"/>
                      </a:cubicBezTo>
                      <a:lnTo>
                        <a:pt x="263843" y="922"/>
                      </a:lnTo>
                      <a:cubicBezTo>
                        <a:pt x="256366" y="-1571"/>
                        <a:pt x="247953" y="1092"/>
                        <a:pt x="243729" y="7747"/>
                      </a:cubicBezTo>
                      <a:cubicBezTo>
                        <a:pt x="228136" y="32318"/>
                        <a:pt x="200727" y="48640"/>
                        <a:pt x="169471" y="48640"/>
                      </a:cubicBezTo>
                      <a:cubicBezTo>
                        <a:pt x="138215" y="48640"/>
                        <a:pt x="110805" y="32317"/>
                        <a:pt x="95210" y="7746"/>
                      </a:cubicBezTo>
                      <a:cubicBezTo>
                        <a:pt x="90987" y="1091"/>
                        <a:pt x="82574" y="-1572"/>
                        <a:pt x="75096" y="921"/>
                      </a:cubicBezTo>
                      <a:lnTo>
                        <a:pt x="32158" y="15235"/>
                      </a:lnTo>
                      <a:cubicBezTo>
                        <a:pt x="19301" y="19520"/>
                        <a:pt x="10049" y="30807"/>
                        <a:pt x="8367" y="44254"/>
                      </a:cubicBezTo>
                      <a:lnTo>
                        <a:pt x="0" y="111193"/>
                      </a:lnTo>
                      <a:lnTo>
                        <a:pt x="72700" y="119019"/>
                      </a:lnTo>
                      <a:lnTo>
                        <a:pt x="72700" y="163006"/>
                      </a:lnTo>
                      <a:lnTo>
                        <a:pt x="266242" y="163006"/>
                      </a:lnTo>
                      <a:lnTo>
                        <a:pt x="266242" y="163007"/>
                      </a:lnTo>
                      <a:close/>
                    </a:path>
                  </a:pathLst>
                </a:custGeom>
                <a:solidFill>
                  <a:schemeClr val="accent5"/>
                </a:solidFill>
                <a:ln w="1088" cap="flat">
                  <a:noFill/>
                  <a:prstDash val="solid"/>
                  <a:miter/>
                </a:ln>
              </p:spPr>
              <p:txBody>
                <a:bodyPr rtlCol="0" anchor="ctr"/>
                <a:lstStyle/>
                <a:p>
                  <a:endParaRPr lang="en-US" dirty="0"/>
                </a:p>
              </p:txBody>
            </p:sp>
            <p:sp>
              <p:nvSpPr>
                <p:cNvPr id="73" name="Freihandform 72">
                  <a:extLst>
                    <a:ext uri="{FF2B5EF4-FFF2-40B4-BE49-F238E27FC236}">
                      <a16:creationId xmlns:a16="http://schemas.microsoft.com/office/drawing/2014/main" id="{08B89AEA-C4EA-4AFB-3824-41F5A7447D55}"/>
                    </a:ext>
                  </a:extLst>
                </p:cNvPr>
                <p:cNvSpPr/>
                <p:nvPr/>
              </p:nvSpPr>
              <p:spPr>
                <a:xfrm>
                  <a:off x="1221349" y="942841"/>
                  <a:ext cx="114384" cy="68777"/>
                </a:xfrm>
                <a:custGeom>
                  <a:avLst/>
                  <a:gdLst>
                    <a:gd name="connsiteX0" fmla="*/ 114384 w 114384"/>
                    <a:gd name="connsiteY0" fmla="*/ 23460 h 68777"/>
                    <a:gd name="connsiteX1" fmla="*/ 8816 w 114384"/>
                    <a:gd name="connsiteY1" fmla="*/ 0 h 68777"/>
                    <a:gd name="connsiteX2" fmla="*/ 8816 w 114384"/>
                    <a:gd name="connsiteY2" fmla="*/ 51833 h 68777"/>
                    <a:gd name="connsiteX3" fmla="*/ 0 w 114384"/>
                    <a:gd name="connsiteY3" fmla="*/ 66853 h 68777"/>
                    <a:gd name="connsiteX4" fmla="*/ 114384 w 114384"/>
                    <a:gd name="connsiteY4" fmla="*/ 23460 h 68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84" h="68777">
                      <a:moveTo>
                        <a:pt x="114384" y="23460"/>
                      </a:moveTo>
                      <a:lnTo>
                        <a:pt x="8816" y="0"/>
                      </a:lnTo>
                      <a:lnTo>
                        <a:pt x="8816" y="51833"/>
                      </a:lnTo>
                      <a:cubicBezTo>
                        <a:pt x="8816" y="58166"/>
                        <a:pt x="5312" y="63743"/>
                        <a:pt x="0" y="66853"/>
                      </a:cubicBezTo>
                      <a:cubicBezTo>
                        <a:pt x="73781" y="79768"/>
                        <a:pt x="114384" y="23460"/>
                        <a:pt x="114384" y="23460"/>
                      </a:cubicBezTo>
                      <a:close/>
                    </a:path>
                  </a:pathLst>
                </a:custGeom>
                <a:solidFill>
                  <a:srgbClr val="A46D4D"/>
                </a:solidFill>
                <a:ln w="1088" cap="flat">
                  <a:noFill/>
                  <a:prstDash val="solid"/>
                  <a:miter/>
                </a:ln>
              </p:spPr>
              <p:txBody>
                <a:bodyPr rtlCol="0" anchor="ctr"/>
                <a:lstStyle/>
                <a:p>
                  <a:endParaRPr lang="en-US"/>
                </a:p>
              </p:txBody>
            </p:sp>
            <p:sp>
              <p:nvSpPr>
                <p:cNvPr id="74" name="Freihandform 73">
                  <a:extLst>
                    <a:ext uri="{FF2B5EF4-FFF2-40B4-BE49-F238E27FC236}">
                      <a16:creationId xmlns:a16="http://schemas.microsoft.com/office/drawing/2014/main" id="{0CA60F29-5B28-FBC2-E1B7-B0F77927E6AD}"/>
                    </a:ext>
                  </a:extLst>
                </p:cNvPr>
                <p:cNvSpPr/>
                <p:nvPr/>
              </p:nvSpPr>
              <p:spPr>
                <a:xfrm>
                  <a:off x="1133395" y="761029"/>
                  <a:ext cx="299109" cy="219933"/>
                </a:xfrm>
                <a:custGeom>
                  <a:avLst/>
                  <a:gdLst>
                    <a:gd name="connsiteX0" fmla="*/ 272718 w 299109"/>
                    <a:gd name="connsiteY0" fmla="*/ 79176 h 219933"/>
                    <a:gd name="connsiteX1" fmla="*/ 272718 w 299109"/>
                    <a:gd name="connsiteY1" fmla="*/ 52784 h 219933"/>
                    <a:gd name="connsiteX2" fmla="*/ 228731 w 299109"/>
                    <a:gd name="connsiteY2" fmla="*/ 0 h 219933"/>
                    <a:gd name="connsiteX3" fmla="*/ 70379 w 299109"/>
                    <a:gd name="connsiteY3" fmla="*/ 0 h 219933"/>
                    <a:gd name="connsiteX4" fmla="*/ 26392 w 299109"/>
                    <a:gd name="connsiteY4" fmla="*/ 52784 h 219933"/>
                    <a:gd name="connsiteX5" fmla="*/ 26392 w 299109"/>
                    <a:gd name="connsiteY5" fmla="*/ 79176 h 219933"/>
                    <a:gd name="connsiteX6" fmla="*/ 0 w 299109"/>
                    <a:gd name="connsiteY6" fmla="*/ 105568 h 219933"/>
                    <a:gd name="connsiteX7" fmla="*/ 26392 w 299109"/>
                    <a:gd name="connsiteY7" fmla="*/ 131960 h 219933"/>
                    <a:gd name="connsiteX8" fmla="*/ 26392 w 299109"/>
                    <a:gd name="connsiteY8" fmla="*/ 140758 h 219933"/>
                    <a:gd name="connsiteX9" fmla="*/ 58874 w 299109"/>
                    <a:gd name="connsiteY9" fmla="*/ 189482 h 219933"/>
                    <a:gd name="connsiteX10" fmla="*/ 115717 w 299109"/>
                    <a:gd name="connsiteY10" fmla="*/ 213166 h 219933"/>
                    <a:gd name="connsiteX11" fmla="*/ 149555 w 299109"/>
                    <a:gd name="connsiteY11" fmla="*/ 219934 h 219933"/>
                    <a:gd name="connsiteX12" fmla="*/ 149555 w 299109"/>
                    <a:gd name="connsiteY12" fmla="*/ 219934 h 219933"/>
                    <a:gd name="connsiteX13" fmla="*/ 183391 w 299109"/>
                    <a:gd name="connsiteY13" fmla="*/ 213166 h 219933"/>
                    <a:gd name="connsiteX14" fmla="*/ 240237 w 299109"/>
                    <a:gd name="connsiteY14" fmla="*/ 189481 h 219933"/>
                    <a:gd name="connsiteX15" fmla="*/ 272718 w 299109"/>
                    <a:gd name="connsiteY15" fmla="*/ 140758 h 219933"/>
                    <a:gd name="connsiteX16" fmla="*/ 272718 w 299109"/>
                    <a:gd name="connsiteY16" fmla="*/ 131960 h 219933"/>
                    <a:gd name="connsiteX17" fmla="*/ 299110 w 299109"/>
                    <a:gd name="connsiteY17" fmla="*/ 105568 h 219933"/>
                    <a:gd name="connsiteX18" fmla="*/ 272718 w 299109"/>
                    <a:gd name="connsiteY18" fmla="*/ 79176 h 21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109" h="219933">
                      <a:moveTo>
                        <a:pt x="272718" y="79176"/>
                      </a:moveTo>
                      <a:lnTo>
                        <a:pt x="272718" y="52784"/>
                      </a:lnTo>
                      <a:cubicBezTo>
                        <a:pt x="272718" y="28491"/>
                        <a:pt x="253024" y="0"/>
                        <a:pt x="228731" y="0"/>
                      </a:cubicBezTo>
                      <a:lnTo>
                        <a:pt x="70379" y="0"/>
                      </a:lnTo>
                      <a:cubicBezTo>
                        <a:pt x="46085" y="0"/>
                        <a:pt x="26392" y="28491"/>
                        <a:pt x="26392" y="52784"/>
                      </a:cubicBezTo>
                      <a:lnTo>
                        <a:pt x="26392" y="79176"/>
                      </a:lnTo>
                      <a:cubicBezTo>
                        <a:pt x="11816" y="79176"/>
                        <a:pt x="0" y="90993"/>
                        <a:pt x="0" y="105568"/>
                      </a:cubicBezTo>
                      <a:cubicBezTo>
                        <a:pt x="0" y="120144"/>
                        <a:pt x="11816" y="131960"/>
                        <a:pt x="26392" y="131960"/>
                      </a:cubicBezTo>
                      <a:lnTo>
                        <a:pt x="26392" y="140758"/>
                      </a:lnTo>
                      <a:cubicBezTo>
                        <a:pt x="26392" y="162066"/>
                        <a:pt x="39204" y="181285"/>
                        <a:pt x="58874" y="189482"/>
                      </a:cubicBezTo>
                      <a:lnTo>
                        <a:pt x="115717" y="213166"/>
                      </a:lnTo>
                      <a:cubicBezTo>
                        <a:pt x="126440" y="217634"/>
                        <a:pt x="137940" y="219934"/>
                        <a:pt x="149555" y="219934"/>
                      </a:cubicBezTo>
                      <a:lnTo>
                        <a:pt x="149555" y="219934"/>
                      </a:lnTo>
                      <a:cubicBezTo>
                        <a:pt x="161170" y="219934"/>
                        <a:pt x="172669" y="217633"/>
                        <a:pt x="183391" y="213166"/>
                      </a:cubicBezTo>
                      <a:lnTo>
                        <a:pt x="240237" y="189481"/>
                      </a:lnTo>
                      <a:cubicBezTo>
                        <a:pt x="259905" y="181286"/>
                        <a:pt x="272718" y="162067"/>
                        <a:pt x="272718" y="140758"/>
                      </a:cubicBezTo>
                      <a:lnTo>
                        <a:pt x="272718" y="131960"/>
                      </a:lnTo>
                      <a:cubicBezTo>
                        <a:pt x="287294" y="131960"/>
                        <a:pt x="299110" y="120144"/>
                        <a:pt x="299110" y="105568"/>
                      </a:cubicBezTo>
                      <a:cubicBezTo>
                        <a:pt x="299110" y="90992"/>
                        <a:pt x="287294" y="79176"/>
                        <a:pt x="272718" y="79176"/>
                      </a:cubicBezTo>
                      <a:close/>
                    </a:path>
                  </a:pathLst>
                </a:custGeom>
                <a:solidFill>
                  <a:srgbClr val="D29771"/>
                </a:solidFill>
                <a:ln w="1088" cap="flat">
                  <a:noFill/>
                  <a:prstDash val="solid"/>
                  <a:miter/>
                </a:ln>
              </p:spPr>
              <p:txBody>
                <a:bodyPr rtlCol="0" anchor="ctr"/>
                <a:lstStyle/>
                <a:p>
                  <a:endParaRPr lang="en-US"/>
                </a:p>
              </p:txBody>
            </p:sp>
            <p:sp>
              <p:nvSpPr>
                <p:cNvPr id="75" name="Freihandform 74">
                  <a:extLst>
                    <a:ext uri="{FF2B5EF4-FFF2-40B4-BE49-F238E27FC236}">
                      <a16:creationId xmlns:a16="http://schemas.microsoft.com/office/drawing/2014/main" id="{87F3579A-4A5B-93D4-39DE-323F40411607}"/>
                    </a:ext>
                  </a:extLst>
                </p:cNvPr>
                <p:cNvSpPr/>
                <p:nvPr/>
              </p:nvSpPr>
              <p:spPr>
                <a:xfrm>
                  <a:off x="1212572"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5" y="26392"/>
                        <a:pt x="8797" y="26392"/>
                      </a:cubicBezTo>
                      <a:close/>
                    </a:path>
                  </a:pathLst>
                </a:custGeom>
                <a:solidFill>
                  <a:srgbClr val="623F33"/>
                </a:solidFill>
                <a:ln w="1088" cap="flat">
                  <a:noFill/>
                  <a:prstDash val="solid"/>
                  <a:miter/>
                </a:ln>
              </p:spPr>
              <p:txBody>
                <a:bodyPr rtlCol="0" anchor="ctr"/>
                <a:lstStyle/>
                <a:p>
                  <a:endParaRPr lang="en-US"/>
                </a:p>
              </p:txBody>
            </p:sp>
            <p:sp>
              <p:nvSpPr>
                <p:cNvPr id="76" name="Freihandform 75">
                  <a:extLst>
                    <a:ext uri="{FF2B5EF4-FFF2-40B4-BE49-F238E27FC236}">
                      <a16:creationId xmlns:a16="http://schemas.microsoft.com/office/drawing/2014/main" id="{E133633E-00B4-4D1C-15B0-AC205A884A08}"/>
                    </a:ext>
                  </a:extLst>
                </p:cNvPr>
                <p:cNvSpPr/>
                <p:nvPr/>
              </p:nvSpPr>
              <p:spPr>
                <a:xfrm>
                  <a:off x="1335734" y="849003"/>
                  <a:ext cx="17594" cy="26392"/>
                </a:xfrm>
                <a:custGeom>
                  <a:avLst/>
                  <a:gdLst>
                    <a:gd name="connsiteX0" fmla="*/ 8797 w 17594"/>
                    <a:gd name="connsiteY0" fmla="*/ 26392 h 26392"/>
                    <a:gd name="connsiteX1" fmla="*/ 8797 w 17594"/>
                    <a:gd name="connsiteY1" fmla="*/ 26392 h 26392"/>
                    <a:gd name="connsiteX2" fmla="*/ 0 w 17594"/>
                    <a:gd name="connsiteY2" fmla="*/ 17595 h 26392"/>
                    <a:gd name="connsiteX3" fmla="*/ 0 w 17594"/>
                    <a:gd name="connsiteY3" fmla="*/ 8797 h 26392"/>
                    <a:gd name="connsiteX4" fmla="*/ 8797 w 17594"/>
                    <a:gd name="connsiteY4" fmla="*/ 0 h 26392"/>
                    <a:gd name="connsiteX5" fmla="*/ 8797 w 17594"/>
                    <a:gd name="connsiteY5" fmla="*/ 0 h 26392"/>
                    <a:gd name="connsiteX6" fmla="*/ 17595 w 17594"/>
                    <a:gd name="connsiteY6" fmla="*/ 8797 h 26392"/>
                    <a:gd name="connsiteX7" fmla="*/ 17595 w 17594"/>
                    <a:gd name="connsiteY7" fmla="*/ 17595 h 26392"/>
                    <a:gd name="connsiteX8" fmla="*/ 8797 w 17594"/>
                    <a:gd name="connsiteY8" fmla="*/ 26392 h 2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4" h="26392">
                      <a:moveTo>
                        <a:pt x="8797" y="26392"/>
                      </a:moveTo>
                      <a:lnTo>
                        <a:pt x="8797" y="26392"/>
                      </a:lnTo>
                      <a:cubicBezTo>
                        <a:pt x="3959" y="26392"/>
                        <a:pt x="0" y="22433"/>
                        <a:pt x="0" y="17595"/>
                      </a:cubicBezTo>
                      <a:lnTo>
                        <a:pt x="0" y="8797"/>
                      </a:lnTo>
                      <a:cubicBezTo>
                        <a:pt x="0" y="3959"/>
                        <a:pt x="3959" y="0"/>
                        <a:pt x="8797" y="0"/>
                      </a:cubicBezTo>
                      <a:lnTo>
                        <a:pt x="8797" y="0"/>
                      </a:lnTo>
                      <a:cubicBezTo>
                        <a:pt x="13636" y="0"/>
                        <a:pt x="17595" y="3959"/>
                        <a:pt x="17595" y="8797"/>
                      </a:cubicBezTo>
                      <a:lnTo>
                        <a:pt x="17595" y="17595"/>
                      </a:lnTo>
                      <a:cubicBezTo>
                        <a:pt x="17595" y="22433"/>
                        <a:pt x="13636" y="26392"/>
                        <a:pt x="8797" y="26392"/>
                      </a:cubicBezTo>
                      <a:close/>
                    </a:path>
                  </a:pathLst>
                </a:custGeom>
                <a:solidFill>
                  <a:srgbClr val="623F33"/>
                </a:solidFill>
                <a:ln w="1088" cap="flat">
                  <a:noFill/>
                  <a:prstDash val="solid"/>
                  <a:miter/>
                </a:ln>
              </p:spPr>
              <p:txBody>
                <a:bodyPr rtlCol="0" anchor="ctr"/>
                <a:lstStyle/>
                <a:p>
                  <a:endParaRPr lang="en-US"/>
                </a:p>
              </p:txBody>
            </p:sp>
            <p:sp>
              <p:nvSpPr>
                <p:cNvPr id="77" name="Freihandform 76">
                  <a:extLst>
                    <a:ext uri="{FF2B5EF4-FFF2-40B4-BE49-F238E27FC236}">
                      <a16:creationId xmlns:a16="http://schemas.microsoft.com/office/drawing/2014/main" id="{2D9CC392-6E96-4B0F-70F2-F3ACF2EB393E}"/>
                    </a:ext>
                  </a:extLst>
                </p:cNvPr>
                <p:cNvSpPr/>
                <p:nvPr/>
              </p:nvSpPr>
              <p:spPr>
                <a:xfrm>
                  <a:off x="1238963" y="910582"/>
                  <a:ext cx="87975" cy="26634"/>
                </a:xfrm>
                <a:custGeom>
                  <a:avLst/>
                  <a:gdLst>
                    <a:gd name="connsiteX0" fmla="*/ 43988 w 87975"/>
                    <a:gd name="connsiteY0" fmla="*/ 26635 h 26634"/>
                    <a:gd name="connsiteX1" fmla="*/ 3850 w 87975"/>
                    <a:gd name="connsiteY1" fmla="*/ 16072 h 26634"/>
                    <a:gd name="connsiteX2" fmla="*/ 1526 w 87975"/>
                    <a:gd name="connsiteY2" fmla="*/ 3852 h 26634"/>
                    <a:gd name="connsiteX3" fmla="*/ 13747 w 87975"/>
                    <a:gd name="connsiteY3" fmla="*/ 1528 h 26634"/>
                    <a:gd name="connsiteX4" fmla="*/ 43988 w 87975"/>
                    <a:gd name="connsiteY4" fmla="*/ 9041 h 26634"/>
                    <a:gd name="connsiteX5" fmla="*/ 74228 w 87975"/>
                    <a:gd name="connsiteY5" fmla="*/ 1528 h 26634"/>
                    <a:gd name="connsiteX6" fmla="*/ 86449 w 87975"/>
                    <a:gd name="connsiteY6" fmla="*/ 3852 h 26634"/>
                    <a:gd name="connsiteX7" fmla="*/ 84125 w 87975"/>
                    <a:gd name="connsiteY7" fmla="*/ 16072 h 26634"/>
                    <a:gd name="connsiteX8" fmla="*/ 43988 w 87975"/>
                    <a:gd name="connsiteY8" fmla="*/ 26635 h 2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975" h="26634">
                      <a:moveTo>
                        <a:pt x="43988" y="26635"/>
                      </a:moveTo>
                      <a:cubicBezTo>
                        <a:pt x="28347" y="26635"/>
                        <a:pt x="13717" y="22786"/>
                        <a:pt x="3850" y="16072"/>
                      </a:cubicBezTo>
                      <a:cubicBezTo>
                        <a:pt x="-166" y="13341"/>
                        <a:pt x="-1210" y="7868"/>
                        <a:pt x="1526" y="3852"/>
                      </a:cubicBezTo>
                      <a:cubicBezTo>
                        <a:pt x="4253" y="-160"/>
                        <a:pt x="9731" y="-1205"/>
                        <a:pt x="13747" y="1528"/>
                      </a:cubicBezTo>
                      <a:cubicBezTo>
                        <a:pt x="20663" y="6231"/>
                        <a:pt x="31968" y="9041"/>
                        <a:pt x="43988" y="9041"/>
                      </a:cubicBezTo>
                      <a:cubicBezTo>
                        <a:pt x="56007" y="9041"/>
                        <a:pt x="67313" y="6231"/>
                        <a:pt x="74228" y="1528"/>
                      </a:cubicBezTo>
                      <a:cubicBezTo>
                        <a:pt x="78253" y="-1212"/>
                        <a:pt x="83717" y="-164"/>
                        <a:pt x="86449" y="3852"/>
                      </a:cubicBezTo>
                      <a:cubicBezTo>
                        <a:pt x="89185" y="7868"/>
                        <a:pt x="88141" y="13341"/>
                        <a:pt x="84125" y="16072"/>
                      </a:cubicBezTo>
                      <a:cubicBezTo>
                        <a:pt x="74259" y="22786"/>
                        <a:pt x="59628" y="26635"/>
                        <a:pt x="43988" y="26635"/>
                      </a:cubicBezTo>
                      <a:close/>
                    </a:path>
                  </a:pathLst>
                </a:custGeom>
                <a:solidFill>
                  <a:srgbClr val="A46D4D"/>
                </a:solidFill>
                <a:ln w="1088" cap="flat">
                  <a:noFill/>
                  <a:prstDash val="solid"/>
                  <a:miter/>
                </a:ln>
              </p:spPr>
              <p:txBody>
                <a:bodyPr rtlCol="0" anchor="ctr"/>
                <a:lstStyle/>
                <a:p>
                  <a:endParaRPr lang="en-US"/>
                </a:p>
              </p:txBody>
            </p:sp>
            <p:sp>
              <p:nvSpPr>
                <p:cNvPr id="78" name="Freihandform 77">
                  <a:extLst>
                    <a:ext uri="{FF2B5EF4-FFF2-40B4-BE49-F238E27FC236}">
                      <a16:creationId xmlns:a16="http://schemas.microsoft.com/office/drawing/2014/main" id="{4E3A0509-0C52-64E8-74B6-B9B768368F08}"/>
                    </a:ext>
                  </a:extLst>
                </p:cNvPr>
                <p:cNvSpPr/>
                <p:nvPr/>
              </p:nvSpPr>
              <p:spPr>
                <a:xfrm>
                  <a:off x="1112659" y="1038330"/>
                  <a:ext cx="73520" cy="98829"/>
                </a:xfrm>
                <a:custGeom>
                  <a:avLst/>
                  <a:gdLst>
                    <a:gd name="connsiteX0" fmla="*/ 73521 w 73520"/>
                    <a:gd name="connsiteY0" fmla="*/ 98829 h 98829"/>
                    <a:gd name="connsiteX1" fmla="*/ 73521 w 73520"/>
                    <a:gd name="connsiteY1" fmla="*/ 78919 h 98829"/>
                    <a:gd name="connsiteX2" fmla="*/ 64929 w 73520"/>
                    <a:gd name="connsiteY2" fmla="*/ 55877 h 98829"/>
                    <a:gd name="connsiteX3" fmla="*/ 16523 w 73520"/>
                    <a:gd name="connsiteY3" fmla="*/ 0 h 98829"/>
                    <a:gd name="connsiteX4" fmla="*/ 9189 w 73520"/>
                    <a:gd name="connsiteY4" fmla="*/ 17422 h 98829"/>
                    <a:gd name="connsiteX5" fmla="*/ 0 w 73520"/>
                    <a:gd name="connsiteY5" fmla="*/ 90932 h 98829"/>
                    <a:gd name="connsiteX6" fmla="*/ 73521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73521" y="98829"/>
                      </a:moveTo>
                      <a:lnTo>
                        <a:pt x="73521" y="78919"/>
                      </a:lnTo>
                      <a:cubicBezTo>
                        <a:pt x="73521" y="70455"/>
                        <a:pt x="70470" y="62275"/>
                        <a:pt x="64929" y="55877"/>
                      </a:cubicBezTo>
                      <a:lnTo>
                        <a:pt x="16523" y="0"/>
                      </a:lnTo>
                      <a:cubicBezTo>
                        <a:pt x="12616" y="4945"/>
                        <a:pt x="10001" y="10920"/>
                        <a:pt x="9189" y="17422"/>
                      </a:cubicBezTo>
                      <a:lnTo>
                        <a:pt x="0" y="90932"/>
                      </a:lnTo>
                      <a:cubicBezTo>
                        <a:pt x="13991" y="91772"/>
                        <a:pt x="51208" y="96132"/>
                        <a:pt x="73521" y="98829"/>
                      </a:cubicBezTo>
                      <a:close/>
                    </a:path>
                  </a:pathLst>
                </a:custGeom>
                <a:solidFill>
                  <a:srgbClr val="26ABB4"/>
                </a:solidFill>
                <a:ln w="1088" cap="flat">
                  <a:noFill/>
                  <a:prstDash val="solid"/>
                  <a:miter/>
                </a:ln>
              </p:spPr>
              <p:txBody>
                <a:bodyPr rtlCol="0" anchor="ctr"/>
                <a:lstStyle/>
                <a:p>
                  <a:endParaRPr lang="en-US"/>
                </a:p>
              </p:txBody>
            </p:sp>
            <p:sp>
              <p:nvSpPr>
                <p:cNvPr id="79" name="Freihandform 78">
                  <a:extLst>
                    <a:ext uri="{FF2B5EF4-FFF2-40B4-BE49-F238E27FC236}">
                      <a16:creationId xmlns:a16="http://schemas.microsoft.com/office/drawing/2014/main" id="{B208CD33-08E8-2D9D-8F1E-EC5027F86567}"/>
                    </a:ext>
                  </a:extLst>
                </p:cNvPr>
                <p:cNvSpPr/>
                <p:nvPr/>
              </p:nvSpPr>
              <p:spPr>
                <a:xfrm>
                  <a:off x="1107121" y="1117489"/>
                  <a:ext cx="79058" cy="25787"/>
                </a:xfrm>
                <a:custGeom>
                  <a:avLst/>
                  <a:gdLst>
                    <a:gd name="connsiteX0" fmla="*/ 79059 w 79058"/>
                    <a:gd name="connsiteY0" fmla="*/ 8088 h 25787"/>
                    <a:gd name="connsiteX1" fmla="*/ 6551 w 79058"/>
                    <a:gd name="connsiteY1" fmla="*/ 32 h 25787"/>
                    <a:gd name="connsiteX2" fmla="*/ 830 w 79058"/>
                    <a:gd name="connsiteY2" fmla="*/ 4608 h 25787"/>
                    <a:gd name="connsiteX3" fmla="*/ 32 w 79058"/>
                    <a:gd name="connsiteY3" fmla="*/ 11795 h 25787"/>
                    <a:gd name="connsiteX4" fmla="*/ 4608 w 79058"/>
                    <a:gd name="connsiteY4" fmla="*/ 17515 h 25787"/>
                    <a:gd name="connsiteX5" fmla="*/ 79059 w 79058"/>
                    <a:gd name="connsiteY5" fmla="*/ 25787 h 25787"/>
                    <a:gd name="connsiteX6" fmla="*/ 79059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79059" y="8088"/>
                      </a:moveTo>
                      <a:lnTo>
                        <a:pt x="6551" y="32"/>
                      </a:lnTo>
                      <a:cubicBezTo>
                        <a:pt x="3707" y="-284"/>
                        <a:pt x="1147" y="1765"/>
                        <a:pt x="830" y="4608"/>
                      </a:cubicBezTo>
                      <a:lnTo>
                        <a:pt x="32" y="11795"/>
                      </a:lnTo>
                      <a:cubicBezTo>
                        <a:pt x="-284" y="14638"/>
                        <a:pt x="1765" y="17199"/>
                        <a:pt x="4608" y="17515"/>
                      </a:cubicBezTo>
                      <a:lnTo>
                        <a:pt x="79059" y="25787"/>
                      </a:lnTo>
                      <a:lnTo>
                        <a:pt x="79059" y="8088"/>
                      </a:lnTo>
                      <a:close/>
                    </a:path>
                  </a:pathLst>
                </a:custGeom>
                <a:solidFill>
                  <a:srgbClr val="97CCD2"/>
                </a:solidFill>
                <a:ln w="1088" cap="flat">
                  <a:noFill/>
                  <a:prstDash val="solid"/>
                  <a:miter/>
                </a:ln>
              </p:spPr>
              <p:txBody>
                <a:bodyPr rtlCol="0" anchor="ctr"/>
                <a:lstStyle/>
                <a:p>
                  <a:endParaRPr lang="en-US"/>
                </a:p>
              </p:txBody>
            </p:sp>
            <p:sp>
              <p:nvSpPr>
                <p:cNvPr id="80" name="Freihandform 79">
                  <a:extLst>
                    <a:ext uri="{FF2B5EF4-FFF2-40B4-BE49-F238E27FC236}">
                      <a16:creationId xmlns:a16="http://schemas.microsoft.com/office/drawing/2014/main" id="{36F36E05-7567-6ACB-E2BA-214B3C88C48B}"/>
                    </a:ext>
                  </a:extLst>
                </p:cNvPr>
                <p:cNvSpPr/>
                <p:nvPr/>
              </p:nvSpPr>
              <p:spPr>
                <a:xfrm>
                  <a:off x="1379720" y="1038330"/>
                  <a:ext cx="73520" cy="98829"/>
                </a:xfrm>
                <a:custGeom>
                  <a:avLst/>
                  <a:gdLst>
                    <a:gd name="connsiteX0" fmla="*/ 0 w 73520"/>
                    <a:gd name="connsiteY0" fmla="*/ 98829 h 98829"/>
                    <a:gd name="connsiteX1" fmla="*/ 0 w 73520"/>
                    <a:gd name="connsiteY1" fmla="*/ 78919 h 98829"/>
                    <a:gd name="connsiteX2" fmla="*/ 8592 w 73520"/>
                    <a:gd name="connsiteY2" fmla="*/ 55877 h 98829"/>
                    <a:gd name="connsiteX3" fmla="*/ 56998 w 73520"/>
                    <a:gd name="connsiteY3" fmla="*/ 0 h 98829"/>
                    <a:gd name="connsiteX4" fmla="*/ 64332 w 73520"/>
                    <a:gd name="connsiteY4" fmla="*/ 17422 h 98829"/>
                    <a:gd name="connsiteX5" fmla="*/ 73521 w 73520"/>
                    <a:gd name="connsiteY5" fmla="*/ 90932 h 98829"/>
                    <a:gd name="connsiteX6" fmla="*/ 0 w 73520"/>
                    <a:gd name="connsiteY6" fmla="*/ 98829 h 9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0" h="98829">
                      <a:moveTo>
                        <a:pt x="0" y="98829"/>
                      </a:moveTo>
                      <a:lnTo>
                        <a:pt x="0" y="78919"/>
                      </a:lnTo>
                      <a:cubicBezTo>
                        <a:pt x="0" y="70455"/>
                        <a:pt x="3050" y="62275"/>
                        <a:pt x="8592" y="55877"/>
                      </a:cubicBezTo>
                      <a:lnTo>
                        <a:pt x="56998" y="0"/>
                      </a:lnTo>
                      <a:cubicBezTo>
                        <a:pt x="60904" y="4945"/>
                        <a:pt x="63519" y="10920"/>
                        <a:pt x="64332" y="17422"/>
                      </a:cubicBezTo>
                      <a:lnTo>
                        <a:pt x="73521" y="90932"/>
                      </a:lnTo>
                      <a:cubicBezTo>
                        <a:pt x="59529" y="91772"/>
                        <a:pt x="22311" y="96132"/>
                        <a:pt x="0" y="98829"/>
                      </a:cubicBezTo>
                      <a:close/>
                    </a:path>
                  </a:pathLst>
                </a:custGeom>
                <a:solidFill>
                  <a:schemeClr val="accent6"/>
                </a:solidFill>
                <a:ln w="1088" cap="flat">
                  <a:noFill/>
                  <a:prstDash val="solid"/>
                  <a:miter/>
                </a:ln>
              </p:spPr>
              <p:txBody>
                <a:bodyPr rtlCol="0" anchor="ctr"/>
                <a:lstStyle/>
                <a:p>
                  <a:endParaRPr lang="en-US"/>
                </a:p>
              </p:txBody>
            </p:sp>
            <p:sp>
              <p:nvSpPr>
                <p:cNvPr id="81" name="Freihandform 80">
                  <a:extLst>
                    <a:ext uri="{FF2B5EF4-FFF2-40B4-BE49-F238E27FC236}">
                      <a16:creationId xmlns:a16="http://schemas.microsoft.com/office/drawing/2014/main" id="{0D7E0D49-64F7-6EC0-BE8B-BDD5626B9004}"/>
                    </a:ext>
                  </a:extLst>
                </p:cNvPr>
                <p:cNvSpPr/>
                <p:nvPr/>
              </p:nvSpPr>
              <p:spPr>
                <a:xfrm>
                  <a:off x="1379720" y="1117489"/>
                  <a:ext cx="79058" cy="25787"/>
                </a:xfrm>
                <a:custGeom>
                  <a:avLst/>
                  <a:gdLst>
                    <a:gd name="connsiteX0" fmla="*/ 0 w 79058"/>
                    <a:gd name="connsiteY0" fmla="*/ 8088 h 25787"/>
                    <a:gd name="connsiteX1" fmla="*/ 72508 w 79058"/>
                    <a:gd name="connsiteY1" fmla="*/ 32 h 25787"/>
                    <a:gd name="connsiteX2" fmla="*/ 78228 w 79058"/>
                    <a:gd name="connsiteY2" fmla="*/ 4608 h 25787"/>
                    <a:gd name="connsiteX3" fmla="*/ 79027 w 79058"/>
                    <a:gd name="connsiteY3" fmla="*/ 11795 h 25787"/>
                    <a:gd name="connsiteX4" fmla="*/ 74451 w 79058"/>
                    <a:gd name="connsiteY4" fmla="*/ 17515 h 25787"/>
                    <a:gd name="connsiteX5" fmla="*/ 0 w 79058"/>
                    <a:gd name="connsiteY5" fmla="*/ 25787 h 25787"/>
                    <a:gd name="connsiteX6" fmla="*/ 0 w 79058"/>
                    <a:gd name="connsiteY6" fmla="*/ 8088 h 2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8" h="25787">
                      <a:moveTo>
                        <a:pt x="0" y="8088"/>
                      </a:moveTo>
                      <a:lnTo>
                        <a:pt x="72508" y="32"/>
                      </a:lnTo>
                      <a:cubicBezTo>
                        <a:pt x="75351" y="-284"/>
                        <a:pt x="77911" y="1765"/>
                        <a:pt x="78228" y="4608"/>
                      </a:cubicBezTo>
                      <a:lnTo>
                        <a:pt x="79027" y="11795"/>
                      </a:lnTo>
                      <a:cubicBezTo>
                        <a:pt x="79342" y="14638"/>
                        <a:pt x="77293" y="17199"/>
                        <a:pt x="74451" y="17515"/>
                      </a:cubicBezTo>
                      <a:lnTo>
                        <a:pt x="0" y="25787"/>
                      </a:lnTo>
                      <a:lnTo>
                        <a:pt x="0" y="8088"/>
                      </a:lnTo>
                      <a:close/>
                    </a:path>
                  </a:pathLst>
                </a:custGeom>
                <a:solidFill>
                  <a:schemeClr val="accent5"/>
                </a:solidFill>
                <a:ln w="1088" cap="flat">
                  <a:noFill/>
                  <a:prstDash val="solid"/>
                  <a:miter/>
                </a:ln>
              </p:spPr>
              <p:txBody>
                <a:bodyPr rtlCol="0" anchor="ctr"/>
                <a:lstStyle/>
                <a:p>
                  <a:endParaRPr lang="en-US"/>
                </a:p>
              </p:txBody>
            </p:sp>
            <p:sp>
              <p:nvSpPr>
                <p:cNvPr id="82" name="Freihandform 81">
                  <a:extLst>
                    <a:ext uri="{FF2B5EF4-FFF2-40B4-BE49-F238E27FC236}">
                      <a16:creationId xmlns:a16="http://schemas.microsoft.com/office/drawing/2014/main" id="{6B3C6CE3-9903-F18C-16BE-F3F01F93A5D2}"/>
                    </a:ext>
                  </a:extLst>
                </p:cNvPr>
                <p:cNvSpPr/>
                <p:nvPr/>
              </p:nvSpPr>
              <p:spPr>
                <a:xfrm>
                  <a:off x="1133395" y="762129"/>
                  <a:ext cx="234718" cy="215089"/>
                </a:xfrm>
                <a:custGeom>
                  <a:avLst/>
                  <a:gdLst>
                    <a:gd name="connsiteX0" fmla="*/ 26392 w 234718"/>
                    <a:gd name="connsiteY0" fmla="*/ 0 h 215089"/>
                    <a:gd name="connsiteX1" fmla="*/ 26392 w 234718"/>
                    <a:gd name="connsiteY1" fmla="*/ 78076 h 215089"/>
                    <a:gd name="connsiteX2" fmla="*/ 0 w 234718"/>
                    <a:gd name="connsiteY2" fmla="*/ 104468 h 215089"/>
                    <a:gd name="connsiteX3" fmla="*/ 26392 w 234718"/>
                    <a:gd name="connsiteY3" fmla="*/ 130861 h 215089"/>
                    <a:gd name="connsiteX4" fmla="*/ 26392 w 234718"/>
                    <a:gd name="connsiteY4" fmla="*/ 139658 h 215089"/>
                    <a:gd name="connsiteX5" fmla="*/ 58874 w 234718"/>
                    <a:gd name="connsiteY5" fmla="*/ 188382 h 215089"/>
                    <a:gd name="connsiteX6" fmla="*/ 115716 w 234718"/>
                    <a:gd name="connsiteY6" fmla="*/ 212067 h 215089"/>
                    <a:gd name="connsiteX7" fmla="*/ 124213 w 234718"/>
                    <a:gd name="connsiteY7" fmla="*/ 215090 h 215089"/>
                    <a:gd name="connsiteX8" fmla="*/ 72573 w 234718"/>
                    <a:gd name="connsiteY8" fmla="*/ 170144 h 215089"/>
                    <a:gd name="connsiteX9" fmla="*/ 61581 w 234718"/>
                    <a:gd name="connsiteY9" fmla="*/ 141965 h 215089"/>
                    <a:gd name="connsiteX10" fmla="*/ 61581 w 234718"/>
                    <a:gd name="connsiteY10" fmla="*/ 42637 h 215089"/>
                    <a:gd name="connsiteX11" fmla="*/ 85535 w 234718"/>
                    <a:gd name="connsiteY11" fmla="*/ 30857 h 215089"/>
                    <a:gd name="connsiteX12" fmla="*/ 101169 w 234718"/>
                    <a:gd name="connsiteY12" fmla="*/ 34090 h 215089"/>
                    <a:gd name="connsiteX13" fmla="*/ 131215 w 234718"/>
                    <a:gd name="connsiteY13" fmla="*/ 20007 h 215089"/>
                    <a:gd name="connsiteX14" fmla="*/ 149555 w 234718"/>
                    <a:gd name="connsiteY14" fmla="*/ 25292 h 215089"/>
                    <a:gd name="connsiteX15" fmla="*/ 172973 w 234718"/>
                    <a:gd name="connsiteY15" fmla="*/ 16194 h 215089"/>
                    <a:gd name="connsiteX16" fmla="*/ 197940 w 234718"/>
                    <a:gd name="connsiteY16" fmla="*/ 25292 h 215089"/>
                    <a:gd name="connsiteX17" fmla="*/ 234719 w 234718"/>
                    <a:gd name="connsiteY17" fmla="*/ 0 h 215089"/>
                    <a:gd name="connsiteX18" fmla="*/ 26392 w 234718"/>
                    <a:gd name="connsiteY18" fmla="*/ 0 h 21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4718" h="215089">
                      <a:moveTo>
                        <a:pt x="26392" y="0"/>
                      </a:moveTo>
                      <a:lnTo>
                        <a:pt x="26392" y="78076"/>
                      </a:lnTo>
                      <a:cubicBezTo>
                        <a:pt x="11816" y="78076"/>
                        <a:pt x="0" y="89892"/>
                        <a:pt x="0" y="104468"/>
                      </a:cubicBezTo>
                      <a:cubicBezTo>
                        <a:pt x="0" y="119045"/>
                        <a:pt x="11816" y="130861"/>
                        <a:pt x="26392" y="130861"/>
                      </a:cubicBezTo>
                      <a:lnTo>
                        <a:pt x="26392" y="139658"/>
                      </a:lnTo>
                      <a:cubicBezTo>
                        <a:pt x="26392" y="160967"/>
                        <a:pt x="39204" y="180186"/>
                        <a:pt x="58874" y="188382"/>
                      </a:cubicBezTo>
                      <a:lnTo>
                        <a:pt x="115716" y="212067"/>
                      </a:lnTo>
                      <a:cubicBezTo>
                        <a:pt x="118498" y="213226"/>
                        <a:pt x="121337" y="214224"/>
                        <a:pt x="124213" y="215090"/>
                      </a:cubicBezTo>
                      <a:cubicBezTo>
                        <a:pt x="99092" y="196713"/>
                        <a:pt x="82371" y="180648"/>
                        <a:pt x="72573" y="170144"/>
                      </a:cubicBezTo>
                      <a:cubicBezTo>
                        <a:pt x="65445" y="162501"/>
                        <a:pt x="61581" y="152416"/>
                        <a:pt x="61581" y="141965"/>
                      </a:cubicBezTo>
                      <a:lnTo>
                        <a:pt x="61581" y="42637"/>
                      </a:lnTo>
                      <a:cubicBezTo>
                        <a:pt x="70945" y="41594"/>
                        <a:pt x="79304" y="37268"/>
                        <a:pt x="85535" y="30857"/>
                      </a:cubicBezTo>
                      <a:cubicBezTo>
                        <a:pt x="90334" y="32924"/>
                        <a:pt x="95613" y="34090"/>
                        <a:pt x="101169" y="34090"/>
                      </a:cubicBezTo>
                      <a:cubicBezTo>
                        <a:pt x="113263" y="34090"/>
                        <a:pt x="123953" y="28552"/>
                        <a:pt x="131215" y="20007"/>
                      </a:cubicBezTo>
                      <a:cubicBezTo>
                        <a:pt x="136569" y="23299"/>
                        <a:pt x="142810" y="25292"/>
                        <a:pt x="149555" y="25292"/>
                      </a:cubicBezTo>
                      <a:cubicBezTo>
                        <a:pt x="158589" y="25292"/>
                        <a:pt x="166742" y="21789"/>
                        <a:pt x="172973" y="16194"/>
                      </a:cubicBezTo>
                      <a:cubicBezTo>
                        <a:pt x="179803" y="21793"/>
                        <a:pt x="188420" y="25292"/>
                        <a:pt x="197940" y="25292"/>
                      </a:cubicBezTo>
                      <a:cubicBezTo>
                        <a:pt x="214748" y="25292"/>
                        <a:pt x="229004" y="14785"/>
                        <a:pt x="234719" y="0"/>
                      </a:cubicBezTo>
                      <a:lnTo>
                        <a:pt x="26392" y="0"/>
                      </a:lnTo>
                      <a:close/>
                    </a:path>
                  </a:pathLst>
                </a:custGeom>
                <a:solidFill>
                  <a:srgbClr val="C38762"/>
                </a:solidFill>
                <a:ln w="1088" cap="flat">
                  <a:noFill/>
                  <a:prstDash val="solid"/>
                  <a:miter/>
                </a:ln>
              </p:spPr>
              <p:txBody>
                <a:bodyPr rtlCol="0" anchor="ctr"/>
                <a:lstStyle/>
                <a:p>
                  <a:endParaRPr lang="en-US"/>
                </a:p>
              </p:txBody>
            </p:sp>
            <p:sp>
              <p:nvSpPr>
                <p:cNvPr id="83" name="Freihandform 82">
                  <a:extLst>
                    <a:ext uri="{FF2B5EF4-FFF2-40B4-BE49-F238E27FC236}">
                      <a16:creationId xmlns:a16="http://schemas.microsoft.com/office/drawing/2014/main" id="{6FA41CE0-B419-33E8-694C-F1B9EE8BD442}"/>
                    </a:ext>
                  </a:extLst>
                </p:cNvPr>
                <p:cNvSpPr/>
                <p:nvPr/>
              </p:nvSpPr>
              <p:spPr>
                <a:xfrm>
                  <a:off x="1133395" y="699448"/>
                  <a:ext cx="299109" cy="123162"/>
                </a:xfrm>
                <a:custGeom>
                  <a:avLst/>
                  <a:gdLst>
                    <a:gd name="connsiteX0" fmla="*/ 272718 w 299109"/>
                    <a:gd name="connsiteY0" fmla="*/ 70379 h 123162"/>
                    <a:gd name="connsiteX1" fmla="*/ 271050 w 299109"/>
                    <a:gd name="connsiteY1" fmla="*/ 70547 h 123162"/>
                    <a:gd name="connsiteX2" fmla="*/ 272718 w 299109"/>
                    <a:gd name="connsiteY2" fmla="*/ 61581 h 123162"/>
                    <a:gd name="connsiteX3" fmla="*/ 246326 w 299109"/>
                    <a:gd name="connsiteY3" fmla="*/ 35189 h 123162"/>
                    <a:gd name="connsiteX4" fmla="*/ 237256 w 299109"/>
                    <a:gd name="connsiteY4" fmla="*/ 36889 h 123162"/>
                    <a:gd name="connsiteX5" fmla="*/ 197940 w 299109"/>
                    <a:gd name="connsiteY5" fmla="*/ 0 h 123162"/>
                    <a:gd name="connsiteX6" fmla="*/ 160089 w 299109"/>
                    <a:gd name="connsiteY6" fmla="*/ 28608 h 123162"/>
                    <a:gd name="connsiteX7" fmla="*/ 149555 w 299109"/>
                    <a:gd name="connsiteY7" fmla="*/ 26392 h 123162"/>
                    <a:gd name="connsiteX8" fmla="*/ 126651 w 299109"/>
                    <a:gd name="connsiteY8" fmla="*/ 39907 h 123162"/>
                    <a:gd name="connsiteX9" fmla="*/ 101171 w 299109"/>
                    <a:gd name="connsiteY9" fmla="*/ 26392 h 123162"/>
                    <a:gd name="connsiteX10" fmla="*/ 73009 w 299109"/>
                    <a:gd name="connsiteY10" fmla="*/ 44811 h 123162"/>
                    <a:gd name="connsiteX11" fmla="*/ 52785 w 299109"/>
                    <a:gd name="connsiteY11" fmla="*/ 35189 h 123162"/>
                    <a:gd name="connsiteX12" fmla="*/ 29879 w 299109"/>
                    <a:gd name="connsiteY12" fmla="*/ 48478 h 123162"/>
                    <a:gd name="connsiteX13" fmla="*/ 28042 w 299109"/>
                    <a:gd name="connsiteY13" fmla="*/ 48385 h 123162"/>
                    <a:gd name="connsiteX14" fmla="*/ 9897 w 299109"/>
                    <a:gd name="connsiteY14" fmla="*/ 66530 h 123162"/>
                    <a:gd name="connsiteX15" fmla="*/ 11873 w 299109"/>
                    <a:gd name="connsiteY15" fmla="*/ 74735 h 123162"/>
                    <a:gd name="connsiteX16" fmla="*/ 0 w 299109"/>
                    <a:gd name="connsiteY16" fmla="*/ 96771 h 123162"/>
                    <a:gd name="connsiteX17" fmla="*/ 26392 w 299109"/>
                    <a:gd name="connsiteY17" fmla="*/ 123163 h 123162"/>
                    <a:gd name="connsiteX18" fmla="*/ 52784 w 299109"/>
                    <a:gd name="connsiteY18" fmla="*/ 96771 h 123162"/>
                    <a:gd name="connsiteX19" fmla="*/ 51116 w 299109"/>
                    <a:gd name="connsiteY19" fmla="*/ 87805 h 123162"/>
                    <a:gd name="connsiteX20" fmla="*/ 52784 w 299109"/>
                    <a:gd name="connsiteY20" fmla="*/ 87973 h 123162"/>
                    <a:gd name="connsiteX21" fmla="*/ 75688 w 299109"/>
                    <a:gd name="connsiteY21" fmla="*/ 74459 h 123162"/>
                    <a:gd name="connsiteX22" fmla="*/ 101169 w 299109"/>
                    <a:gd name="connsiteY22" fmla="*/ 87973 h 123162"/>
                    <a:gd name="connsiteX23" fmla="*/ 129331 w 299109"/>
                    <a:gd name="connsiteY23" fmla="*/ 69554 h 123162"/>
                    <a:gd name="connsiteX24" fmla="*/ 149555 w 299109"/>
                    <a:gd name="connsiteY24" fmla="*/ 79176 h 123162"/>
                    <a:gd name="connsiteX25" fmla="*/ 170815 w 299109"/>
                    <a:gd name="connsiteY25" fmla="*/ 68297 h 123162"/>
                    <a:gd name="connsiteX26" fmla="*/ 197940 w 299109"/>
                    <a:gd name="connsiteY26" fmla="*/ 79176 h 123162"/>
                    <a:gd name="connsiteX27" fmla="*/ 221752 w 299109"/>
                    <a:gd name="connsiteY27" fmla="*/ 71031 h 123162"/>
                    <a:gd name="connsiteX28" fmla="*/ 246326 w 299109"/>
                    <a:gd name="connsiteY28" fmla="*/ 87973 h 123162"/>
                    <a:gd name="connsiteX29" fmla="*/ 247994 w 299109"/>
                    <a:gd name="connsiteY29" fmla="*/ 87805 h 123162"/>
                    <a:gd name="connsiteX30" fmla="*/ 246326 w 299109"/>
                    <a:gd name="connsiteY30" fmla="*/ 96771 h 123162"/>
                    <a:gd name="connsiteX31" fmla="*/ 272718 w 299109"/>
                    <a:gd name="connsiteY31" fmla="*/ 123163 h 123162"/>
                    <a:gd name="connsiteX32" fmla="*/ 299110 w 299109"/>
                    <a:gd name="connsiteY32" fmla="*/ 96771 h 123162"/>
                    <a:gd name="connsiteX33" fmla="*/ 272718 w 299109"/>
                    <a:gd name="connsiteY33" fmla="*/ 70379 h 12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9109" h="123162">
                      <a:moveTo>
                        <a:pt x="272718" y="70379"/>
                      </a:moveTo>
                      <a:cubicBezTo>
                        <a:pt x="272146" y="70379"/>
                        <a:pt x="271613" y="70511"/>
                        <a:pt x="271050" y="70547"/>
                      </a:cubicBezTo>
                      <a:cubicBezTo>
                        <a:pt x="272070" y="67736"/>
                        <a:pt x="272718" y="64744"/>
                        <a:pt x="272718" y="61581"/>
                      </a:cubicBezTo>
                      <a:cubicBezTo>
                        <a:pt x="272718" y="47005"/>
                        <a:pt x="260902" y="35189"/>
                        <a:pt x="246326" y="35189"/>
                      </a:cubicBezTo>
                      <a:cubicBezTo>
                        <a:pt x="243125" y="35189"/>
                        <a:pt x="240095" y="35846"/>
                        <a:pt x="237256" y="36889"/>
                      </a:cubicBezTo>
                      <a:cubicBezTo>
                        <a:pt x="235845" y="16309"/>
                        <a:pt x="218880" y="0"/>
                        <a:pt x="197940" y="0"/>
                      </a:cubicBezTo>
                      <a:cubicBezTo>
                        <a:pt x="179913" y="0"/>
                        <a:pt x="164872" y="12124"/>
                        <a:pt x="160089" y="28608"/>
                      </a:cubicBezTo>
                      <a:cubicBezTo>
                        <a:pt x="156858" y="27197"/>
                        <a:pt x="153305" y="26392"/>
                        <a:pt x="149555" y="26392"/>
                      </a:cubicBezTo>
                      <a:cubicBezTo>
                        <a:pt x="139681" y="26392"/>
                        <a:pt x="131177" y="31878"/>
                        <a:pt x="126651" y="39907"/>
                      </a:cubicBezTo>
                      <a:cubicBezTo>
                        <a:pt x="121112" y="31753"/>
                        <a:pt x="111770" y="26392"/>
                        <a:pt x="101171" y="26392"/>
                      </a:cubicBezTo>
                      <a:cubicBezTo>
                        <a:pt x="88573" y="26392"/>
                        <a:pt x="77777" y="33978"/>
                        <a:pt x="73009" y="44811"/>
                      </a:cubicBezTo>
                      <a:cubicBezTo>
                        <a:pt x="68168" y="38981"/>
                        <a:pt x="60955" y="35189"/>
                        <a:pt x="52785" y="35189"/>
                      </a:cubicBezTo>
                      <a:cubicBezTo>
                        <a:pt x="42979" y="35189"/>
                        <a:pt x="34430" y="40540"/>
                        <a:pt x="29879" y="48478"/>
                      </a:cubicBezTo>
                      <a:cubicBezTo>
                        <a:pt x="29274" y="48417"/>
                        <a:pt x="28662" y="48385"/>
                        <a:pt x="28042" y="48385"/>
                      </a:cubicBezTo>
                      <a:cubicBezTo>
                        <a:pt x="18020" y="48385"/>
                        <a:pt x="9897" y="56509"/>
                        <a:pt x="9897" y="66530"/>
                      </a:cubicBezTo>
                      <a:cubicBezTo>
                        <a:pt x="9897" y="69486"/>
                        <a:pt x="10618" y="72268"/>
                        <a:pt x="11873" y="74735"/>
                      </a:cubicBezTo>
                      <a:cubicBezTo>
                        <a:pt x="4722" y="79455"/>
                        <a:pt x="0" y="87560"/>
                        <a:pt x="0" y="96771"/>
                      </a:cubicBezTo>
                      <a:cubicBezTo>
                        <a:pt x="0" y="111347"/>
                        <a:pt x="11816" y="123163"/>
                        <a:pt x="26392" y="123163"/>
                      </a:cubicBezTo>
                      <a:cubicBezTo>
                        <a:pt x="40968" y="123163"/>
                        <a:pt x="52784" y="111347"/>
                        <a:pt x="52784" y="96771"/>
                      </a:cubicBezTo>
                      <a:cubicBezTo>
                        <a:pt x="52784" y="93608"/>
                        <a:pt x="52136" y="90616"/>
                        <a:pt x="51116" y="87805"/>
                      </a:cubicBezTo>
                      <a:cubicBezTo>
                        <a:pt x="51679" y="87841"/>
                        <a:pt x="52213" y="87973"/>
                        <a:pt x="52784" y="87973"/>
                      </a:cubicBezTo>
                      <a:cubicBezTo>
                        <a:pt x="62658" y="87973"/>
                        <a:pt x="71163" y="82487"/>
                        <a:pt x="75688" y="74459"/>
                      </a:cubicBezTo>
                      <a:cubicBezTo>
                        <a:pt x="81227" y="82613"/>
                        <a:pt x="90571" y="87973"/>
                        <a:pt x="101169" y="87973"/>
                      </a:cubicBezTo>
                      <a:cubicBezTo>
                        <a:pt x="113767" y="87973"/>
                        <a:pt x="124563" y="80388"/>
                        <a:pt x="129331" y="69554"/>
                      </a:cubicBezTo>
                      <a:cubicBezTo>
                        <a:pt x="134172" y="75384"/>
                        <a:pt x="141383" y="79176"/>
                        <a:pt x="149555" y="79176"/>
                      </a:cubicBezTo>
                      <a:cubicBezTo>
                        <a:pt x="158312" y="79176"/>
                        <a:pt x="166014" y="74863"/>
                        <a:pt x="170815" y="68297"/>
                      </a:cubicBezTo>
                      <a:cubicBezTo>
                        <a:pt x="177908" y="74998"/>
                        <a:pt x="187413" y="79176"/>
                        <a:pt x="197940" y="79176"/>
                      </a:cubicBezTo>
                      <a:cubicBezTo>
                        <a:pt x="206921" y="79176"/>
                        <a:pt x="215109" y="76071"/>
                        <a:pt x="221752" y="71031"/>
                      </a:cubicBezTo>
                      <a:cubicBezTo>
                        <a:pt x="225561" y="80923"/>
                        <a:pt x="235090" y="87973"/>
                        <a:pt x="246326" y="87973"/>
                      </a:cubicBezTo>
                      <a:cubicBezTo>
                        <a:pt x="246897" y="87973"/>
                        <a:pt x="247431" y="87841"/>
                        <a:pt x="247994" y="87805"/>
                      </a:cubicBezTo>
                      <a:cubicBezTo>
                        <a:pt x="246973" y="90616"/>
                        <a:pt x="246326" y="93608"/>
                        <a:pt x="246326" y="96771"/>
                      </a:cubicBezTo>
                      <a:cubicBezTo>
                        <a:pt x="246326" y="111347"/>
                        <a:pt x="258142" y="123163"/>
                        <a:pt x="272718" y="123163"/>
                      </a:cubicBezTo>
                      <a:cubicBezTo>
                        <a:pt x="287294" y="123163"/>
                        <a:pt x="299110" y="111347"/>
                        <a:pt x="299110" y="96771"/>
                      </a:cubicBezTo>
                      <a:cubicBezTo>
                        <a:pt x="299110" y="82195"/>
                        <a:pt x="287294" y="70379"/>
                        <a:pt x="272718" y="70379"/>
                      </a:cubicBezTo>
                      <a:close/>
                    </a:path>
                  </a:pathLst>
                </a:custGeom>
                <a:solidFill>
                  <a:srgbClr val="623F33"/>
                </a:solidFill>
                <a:ln w="1088" cap="flat">
                  <a:noFill/>
                  <a:prstDash val="solid"/>
                  <a:miter/>
                </a:ln>
              </p:spPr>
              <p:txBody>
                <a:bodyPr rtlCol="0" anchor="ctr"/>
                <a:lstStyle/>
                <a:p>
                  <a:endParaRPr lang="en-US"/>
                </a:p>
              </p:txBody>
            </p:sp>
          </p:grpSp>
          <p:grpSp>
            <p:nvGrpSpPr>
              <p:cNvPr id="48" name="Grafik 59">
                <a:extLst>
                  <a:ext uri="{FF2B5EF4-FFF2-40B4-BE49-F238E27FC236}">
                    <a16:creationId xmlns:a16="http://schemas.microsoft.com/office/drawing/2014/main" id="{4F723B36-CA35-6EA4-A857-F2C8DFC0E30F}"/>
                  </a:ext>
                </a:extLst>
              </p:cNvPr>
              <p:cNvGrpSpPr/>
              <p:nvPr/>
            </p:nvGrpSpPr>
            <p:grpSpPr>
              <a:xfrm>
                <a:off x="896563" y="663777"/>
                <a:ext cx="326803" cy="510246"/>
                <a:chOff x="2414340" y="662749"/>
                <a:chExt cx="329556" cy="514545"/>
              </a:xfrm>
            </p:grpSpPr>
            <p:sp>
              <p:nvSpPr>
                <p:cNvPr id="49" name="Freihandform 48">
                  <a:extLst>
                    <a:ext uri="{FF2B5EF4-FFF2-40B4-BE49-F238E27FC236}">
                      <a16:creationId xmlns:a16="http://schemas.microsoft.com/office/drawing/2014/main" id="{6DA75BFB-FCF3-E2B5-E55D-F3AA88AFC3F7}"/>
                    </a:ext>
                  </a:extLst>
                </p:cNvPr>
                <p:cNvSpPr/>
                <p:nvPr/>
              </p:nvSpPr>
              <p:spPr>
                <a:xfrm>
                  <a:off x="2414340" y="760334"/>
                  <a:ext cx="329556" cy="416958"/>
                </a:xfrm>
                <a:custGeom>
                  <a:avLst/>
                  <a:gdLst>
                    <a:gd name="connsiteX0" fmla="*/ 329319 w 329556"/>
                    <a:gd name="connsiteY0" fmla="*/ 386827 h 416958"/>
                    <a:gd name="connsiteX1" fmla="*/ 326010 w 329556"/>
                    <a:gd name="connsiteY1" fmla="*/ 362005 h 416958"/>
                    <a:gd name="connsiteX2" fmla="*/ 318755 w 329556"/>
                    <a:gd name="connsiteY2" fmla="*/ 307593 h 416958"/>
                    <a:gd name="connsiteX3" fmla="*/ 294051 w 329556"/>
                    <a:gd name="connsiteY3" fmla="*/ 273500 h 416958"/>
                    <a:gd name="connsiteX4" fmla="*/ 259829 w 329556"/>
                    <a:gd name="connsiteY4" fmla="*/ 257000 h 416958"/>
                    <a:gd name="connsiteX5" fmla="*/ 250968 w 329556"/>
                    <a:gd name="connsiteY5" fmla="*/ 260110 h 416958"/>
                    <a:gd name="connsiteX6" fmla="*/ 230140 w 329556"/>
                    <a:gd name="connsiteY6" fmla="*/ 252446 h 416958"/>
                    <a:gd name="connsiteX7" fmla="*/ 218009 w 329556"/>
                    <a:gd name="connsiteY7" fmla="*/ 235613 h 416958"/>
                    <a:gd name="connsiteX8" fmla="*/ 218009 w 329556"/>
                    <a:gd name="connsiteY8" fmla="*/ 207001 h 416958"/>
                    <a:gd name="connsiteX9" fmla="*/ 256223 w 329556"/>
                    <a:gd name="connsiteY9" fmla="*/ 191078 h 416958"/>
                    <a:gd name="connsiteX10" fmla="*/ 288978 w 329556"/>
                    <a:gd name="connsiteY10" fmla="*/ 141943 h 416958"/>
                    <a:gd name="connsiteX11" fmla="*/ 288978 w 329556"/>
                    <a:gd name="connsiteY11" fmla="*/ 133072 h 416958"/>
                    <a:gd name="connsiteX12" fmla="*/ 315592 w 329556"/>
                    <a:gd name="connsiteY12" fmla="*/ 106457 h 416958"/>
                    <a:gd name="connsiteX13" fmla="*/ 288978 w 329556"/>
                    <a:gd name="connsiteY13" fmla="*/ 79843 h 416958"/>
                    <a:gd name="connsiteX14" fmla="*/ 288978 w 329556"/>
                    <a:gd name="connsiteY14" fmla="*/ 62100 h 416958"/>
                    <a:gd name="connsiteX15" fmla="*/ 244621 w 329556"/>
                    <a:gd name="connsiteY15" fmla="*/ 0 h 416958"/>
                    <a:gd name="connsiteX16" fmla="*/ 84935 w 329556"/>
                    <a:gd name="connsiteY16" fmla="*/ 0 h 416958"/>
                    <a:gd name="connsiteX17" fmla="*/ 40577 w 329556"/>
                    <a:gd name="connsiteY17" fmla="*/ 62100 h 416958"/>
                    <a:gd name="connsiteX18" fmla="*/ 40577 w 329556"/>
                    <a:gd name="connsiteY18" fmla="*/ 79843 h 416958"/>
                    <a:gd name="connsiteX19" fmla="*/ 13963 w 329556"/>
                    <a:gd name="connsiteY19" fmla="*/ 106457 h 416958"/>
                    <a:gd name="connsiteX20" fmla="*/ 40577 w 329556"/>
                    <a:gd name="connsiteY20" fmla="*/ 133072 h 416958"/>
                    <a:gd name="connsiteX21" fmla="*/ 40577 w 329556"/>
                    <a:gd name="connsiteY21" fmla="*/ 141943 h 416958"/>
                    <a:gd name="connsiteX22" fmla="*/ 73333 w 329556"/>
                    <a:gd name="connsiteY22" fmla="*/ 191078 h 416958"/>
                    <a:gd name="connsiteX23" fmla="*/ 111549 w 329556"/>
                    <a:gd name="connsiteY23" fmla="*/ 207001 h 416958"/>
                    <a:gd name="connsiteX24" fmla="*/ 111549 w 329556"/>
                    <a:gd name="connsiteY24" fmla="*/ 235612 h 416958"/>
                    <a:gd name="connsiteX25" fmla="*/ 99417 w 329556"/>
                    <a:gd name="connsiteY25" fmla="*/ 252445 h 416958"/>
                    <a:gd name="connsiteX26" fmla="*/ 78589 w 329556"/>
                    <a:gd name="connsiteY26" fmla="*/ 260109 h 416958"/>
                    <a:gd name="connsiteX27" fmla="*/ 69729 w 329556"/>
                    <a:gd name="connsiteY27" fmla="*/ 256999 h 416958"/>
                    <a:gd name="connsiteX28" fmla="*/ 35506 w 329556"/>
                    <a:gd name="connsiteY28" fmla="*/ 273499 h 416958"/>
                    <a:gd name="connsiteX29" fmla="*/ 10803 w 329556"/>
                    <a:gd name="connsiteY29" fmla="*/ 307592 h 416958"/>
                    <a:gd name="connsiteX30" fmla="*/ 4142 w 329556"/>
                    <a:gd name="connsiteY30" fmla="*/ 357546 h 416958"/>
                    <a:gd name="connsiteX31" fmla="*/ 238 w 329556"/>
                    <a:gd name="connsiteY31" fmla="*/ 386826 h 416958"/>
                    <a:gd name="connsiteX32" fmla="*/ 26619 w 329556"/>
                    <a:gd name="connsiteY32" fmla="*/ 416958 h 416958"/>
                    <a:gd name="connsiteX33" fmla="*/ 26619 w 329556"/>
                    <a:gd name="connsiteY33" fmla="*/ 416958 h 416958"/>
                    <a:gd name="connsiteX34" fmla="*/ 302937 w 329556"/>
                    <a:gd name="connsiteY34" fmla="*/ 416958 h 416958"/>
                    <a:gd name="connsiteX35" fmla="*/ 302937 w 329556"/>
                    <a:gd name="connsiteY35" fmla="*/ 416958 h 416958"/>
                    <a:gd name="connsiteX36" fmla="*/ 329319 w 329556"/>
                    <a:gd name="connsiteY36" fmla="*/ 386827 h 41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9556" h="416958">
                      <a:moveTo>
                        <a:pt x="329319" y="386827"/>
                      </a:moveTo>
                      <a:lnTo>
                        <a:pt x="326010" y="362005"/>
                      </a:lnTo>
                      <a:lnTo>
                        <a:pt x="318755" y="307593"/>
                      </a:lnTo>
                      <a:cubicBezTo>
                        <a:pt x="316782" y="292796"/>
                        <a:pt x="307498" y="279983"/>
                        <a:pt x="294051" y="273500"/>
                      </a:cubicBezTo>
                      <a:lnTo>
                        <a:pt x="259829" y="257000"/>
                      </a:lnTo>
                      <a:cubicBezTo>
                        <a:pt x="256498" y="255395"/>
                        <a:pt x="252619" y="256852"/>
                        <a:pt x="250968" y="260110"/>
                      </a:cubicBezTo>
                      <a:lnTo>
                        <a:pt x="230140" y="252446"/>
                      </a:lnTo>
                      <a:cubicBezTo>
                        <a:pt x="222895" y="250031"/>
                        <a:pt x="218009" y="243251"/>
                        <a:pt x="218009" y="235613"/>
                      </a:cubicBezTo>
                      <a:lnTo>
                        <a:pt x="218009" y="207001"/>
                      </a:lnTo>
                      <a:lnTo>
                        <a:pt x="256223" y="191078"/>
                      </a:lnTo>
                      <a:cubicBezTo>
                        <a:pt x="276058" y="182813"/>
                        <a:pt x="288978" y="163432"/>
                        <a:pt x="288978" y="141943"/>
                      </a:cubicBezTo>
                      <a:lnTo>
                        <a:pt x="288978" y="133072"/>
                      </a:lnTo>
                      <a:cubicBezTo>
                        <a:pt x="303677" y="133072"/>
                        <a:pt x="315592" y="121156"/>
                        <a:pt x="315592" y="106457"/>
                      </a:cubicBezTo>
                      <a:cubicBezTo>
                        <a:pt x="315592" y="91758"/>
                        <a:pt x="303677" y="79843"/>
                        <a:pt x="288978" y="79843"/>
                      </a:cubicBezTo>
                      <a:lnTo>
                        <a:pt x="288978" y="62100"/>
                      </a:lnTo>
                      <a:cubicBezTo>
                        <a:pt x="288978" y="37602"/>
                        <a:pt x="269118" y="0"/>
                        <a:pt x="244621" y="0"/>
                      </a:cubicBezTo>
                      <a:lnTo>
                        <a:pt x="84935" y="0"/>
                      </a:lnTo>
                      <a:cubicBezTo>
                        <a:pt x="60437" y="0"/>
                        <a:pt x="40577" y="37602"/>
                        <a:pt x="40577" y="62100"/>
                      </a:cubicBezTo>
                      <a:lnTo>
                        <a:pt x="40577" y="79843"/>
                      </a:lnTo>
                      <a:cubicBezTo>
                        <a:pt x="25878" y="79843"/>
                        <a:pt x="13963" y="91758"/>
                        <a:pt x="13963" y="106457"/>
                      </a:cubicBezTo>
                      <a:cubicBezTo>
                        <a:pt x="13963" y="121156"/>
                        <a:pt x="25878" y="133072"/>
                        <a:pt x="40577" y="133072"/>
                      </a:cubicBezTo>
                      <a:lnTo>
                        <a:pt x="40577" y="141943"/>
                      </a:lnTo>
                      <a:cubicBezTo>
                        <a:pt x="40577" y="163431"/>
                        <a:pt x="53498" y="182812"/>
                        <a:pt x="73333" y="191078"/>
                      </a:cubicBezTo>
                      <a:lnTo>
                        <a:pt x="111549" y="207001"/>
                      </a:lnTo>
                      <a:lnTo>
                        <a:pt x="111549" y="235612"/>
                      </a:lnTo>
                      <a:cubicBezTo>
                        <a:pt x="111549" y="243250"/>
                        <a:pt x="106662" y="250030"/>
                        <a:pt x="99417" y="252445"/>
                      </a:cubicBezTo>
                      <a:lnTo>
                        <a:pt x="78589" y="260109"/>
                      </a:lnTo>
                      <a:cubicBezTo>
                        <a:pt x="76938" y="256851"/>
                        <a:pt x="73059" y="255395"/>
                        <a:pt x="69729" y="256999"/>
                      </a:cubicBezTo>
                      <a:lnTo>
                        <a:pt x="35506" y="273499"/>
                      </a:lnTo>
                      <a:cubicBezTo>
                        <a:pt x="22059" y="279983"/>
                        <a:pt x="12775" y="292794"/>
                        <a:pt x="10803" y="307592"/>
                      </a:cubicBezTo>
                      <a:lnTo>
                        <a:pt x="4142" y="357546"/>
                      </a:lnTo>
                      <a:lnTo>
                        <a:pt x="238" y="386826"/>
                      </a:lnTo>
                      <a:cubicBezTo>
                        <a:pt x="-1889" y="402782"/>
                        <a:pt x="10523" y="416958"/>
                        <a:pt x="26619" y="416958"/>
                      </a:cubicBezTo>
                      <a:lnTo>
                        <a:pt x="26619" y="416958"/>
                      </a:lnTo>
                      <a:lnTo>
                        <a:pt x="302937" y="416958"/>
                      </a:lnTo>
                      <a:lnTo>
                        <a:pt x="302937" y="416958"/>
                      </a:lnTo>
                      <a:cubicBezTo>
                        <a:pt x="319033" y="416958"/>
                        <a:pt x="331446" y="402782"/>
                        <a:pt x="329319" y="386827"/>
                      </a:cubicBezTo>
                      <a:close/>
                    </a:path>
                  </a:pathLst>
                </a:custGeom>
                <a:solidFill>
                  <a:srgbClr val="FFD7A3"/>
                </a:solidFill>
                <a:ln w="1109" cap="flat">
                  <a:noFill/>
                  <a:prstDash val="solid"/>
                  <a:miter/>
                </a:ln>
              </p:spPr>
              <p:txBody>
                <a:bodyPr rtlCol="0" anchor="ctr"/>
                <a:lstStyle/>
                <a:p>
                  <a:endParaRPr lang="en-US"/>
                </a:p>
              </p:txBody>
            </p:sp>
            <p:sp>
              <p:nvSpPr>
                <p:cNvPr id="50" name="Freihandform 49">
                  <a:extLst>
                    <a:ext uri="{FF2B5EF4-FFF2-40B4-BE49-F238E27FC236}">
                      <a16:creationId xmlns:a16="http://schemas.microsoft.com/office/drawing/2014/main" id="{0DF88C93-D42A-B854-51B6-F909EBAD8934}"/>
                    </a:ext>
                  </a:extLst>
                </p:cNvPr>
                <p:cNvSpPr/>
                <p:nvPr/>
              </p:nvSpPr>
              <p:spPr>
                <a:xfrm>
                  <a:off x="2517292" y="966596"/>
                  <a:ext cx="115053" cy="46414"/>
                </a:xfrm>
                <a:custGeom>
                  <a:avLst/>
                  <a:gdLst>
                    <a:gd name="connsiteX0" fmla="*/ 115054 w 115053"/>
                    <a:gd name="connsiteY0" fmla="*/ 0 h 46414"/>
                    <a:gd name="connsiteX1" fmla="*/ 8596 w 115053"/>
                    <a:gd name="connsiteY1" fmla="*/ 0 h 46414"/>
                    <a:gd name="connsiteX2" fmla="*/ 8596 w 115053"/>
                    <a:gd name="connsiteY2" fmla="*/ 29352 h 46414"/>
                    <a:gd name="connsiteX3" fmla="*/ 0 w 115053"/>
                    <a:gd name="connsiteY3" fmla="*/ 44546 h 46414"/>
                    <a:gd name="connsiteX4" fmla="*/ 115054 w 115053"/>
                    <a:gd name="connsiteY4" fmla="*/ 0 h 46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53" h="46414">
                      <a:moveTo>
                        <a:pt x="115054" y="0"/>
                      </a:moveTo>
                      <a:lnTo>
                        <a:pt x="8596" y="0"/>
                      </a:lnTo>
                      <a:lnTo>
                        <a:pt x="8596" y="29352"/>
                      </a:lnTo>
                      <a:cubicBezTo>
                        <a:pt x="8596" y="35665"/>
                        <a:pt x="5251" y="41386"/>
                        <a:pt x="0" y="44546"/>
                      </a:cubicBezTo>
                      <a:cubicBezTo>
                        <a:pt x="74215" y="57367"/>
                        <a:pt x="115054" y="0"/>
                        <a:pt x="115054" y="0"/>
                      </a:cubicBezTo>
                      <a:close/>
                    </a:path>
                  </a:pathLst>
                </a:custGeom>
                <a:solidFill>
                  <a:srgbClr val="FDC88E"/>
                </a:solidFill>
                <a:ln w="1109" cap="flat">
                  <a:noFill/>
                  <a:prstDash val="solid"/>
                  <a:miter/>
                </a:ln>
              </p:spPr>
              <p:txBody>
                <a:bodyPr rtlCol="0" anchor="ctr"/>
                <a:lstStyle/>
                <a:p>
                  <a:endParaRPr lang="en-US"/>
                </a:p>
              </p:txBody>
            </p:sp>
            <p:sp>
              <p:nvSpPr>
                <p:cNvPr id="51" name="Freihandform 50">
                  <a:extLst>
                    <a:ext uri="{FF2B5EF4-FFF2-40B4-BE49-F238E27FC236}">
                      <a16:creationId xmlns:a16="http://schemas.microsoft.com/office/drawing/2014/main" id="{D97E19BB-C194-C92F-210F-7DF3E44466D0}"/>
                    </a:ext>
                  </a:extLst>
                </p:cNvPr>
                <p:cNvSpPr/>
                <p:nvPr/>
              </p:nvSpPr>
              <p:spPr>
                <a:xfrm>
                  <a:off x="2464974" y="1016543"/>
                  <a:ext cx="228367" cy="95322"/>
                </a:xfrm>
                <a:custGeom>
                  <a:avLst/>
                  <a:gdLst>
                    <a:gd name="connsiteX0" fmla="*/ 189736 w 228367"/>
                    <a:gd name="connsiteY0" fmla="*/ 0 h 95322"/>
                    <a:gd name="connsiteX1" fmla="*/ 114143 w 228367"/>
                    <a:gd name="connsiteY1" fmla="*/ 54292 h 95322"/>
                    <a:gd name="connsiteX2" fmla="*/ 38551 w 228367"/>
                    <a:gd name="connsiteY2" fmla="*/ 0 h 95322"/>
                    <a:gd name="connsiteX3" fmla="*/ 0 w 228367"/>
                    <a:gd name="connsiteY3" fmla="*/ 14293 h 95322"/>
                    <a:gd name="connsiteX4" fmla="*/ 114143 w 228367"/>
                    <a:gd name="connsiteY4" fmla="*/ 95323 h 95322"/>
                    <a:gd name="connsiteX5" fmla="*/ 228368 w 228367"/>
                    <a:gd name="connsiteY5" fmla="*/ 14062 h 95322"/>
                    <a:gd name="connsiteX6" fmla="*/ 189736 w 228367"/>
                    <a:gd name="connsiteY6" fmla="*/ 0 h 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67" h="95322">
                      <a:moveTo>
                        <a:pt x="189736" y="0"/>
                      </a:moveTo>
                      <a:cubicBezTo>
                        <a:pt x="179072" y="31549"/>
                        <a:pt x="149293" y="54292"/>
                        <a:pt x="114143" y="54292"/>
                      </a:cubicBezTo>
                      <a:cubicBezTo>
                        <a:pt x="78994" y="54292"/>
                        <a:pt x="49215" y="31548"/>
                        <a:pt x="38551" y="0"/>
                      </a:cubicBezTo>
                      <a:lnTo>
                        <a:pt x="0" y="14293"/>
                      </a:lnTo>
                      <a:cubicBezTo>
                        <a:pt x="16468" y="61471"/>
                        <a:pt x="61349" y="95323"/>
                        <a:pt x="114143" y="95323"/>
                      </a:cubicBezTo>
                      <a:cubicBezTo>
                        <a:pt x="167024" y="95323"/>
                        <a:pt x="211967" y="61362"/>
                        <a:pt x="228368" y="14062"/>
                      </a:cubicBezTo>
                      <a:lnTo>
                        <a:pt x="189736" y="0"/>
                      </a:lnTo>
                      <a:close/>
                    </a:path>
                  </a:pathLst>
                </a:custGeom>
                <a:solidFill>
                  <a:schemeClr val="accent6"/>
                </a:solidFill>
                <a:ln w="1109" cap="flat">
                  <a:noFill/>
                  <a:prstDash val="solid"/>
                  <a:miter/>
                </a:ln>
              </p:spPr>
              <p:txBody>
                <a:bodyPr rtlCol="0" anchor="ctr"/>
                <a:lstStyle/>
                <a:p>
                  <a:endParaRPr lang="en-US"/>
                </a:p>
              </p:txBody>
            </p:sp>
            <p:sp>
              <p:nvSpPr>
                <p:cNvPr id="52" name="Freihandform 51">
                  <a:extLst>
                    <a:ext uri="{FF2B5EF4-FFF2-40B4-BE49-F238E27FC236}">
                      <a16:creationId xmlns:a16="http://schemas.microsoft.com/office/drawing/2014/main" id="{9E26FC77-8472-BC58-515A-9335D9675B2A}"/>
                    </a:ext>
                  </a:extLst>
                </p:cNvPr>
                <p:cNvSpPr/>
                <p:nvPr/>
              </p:nvSpPr>
              <p:spPr>
                <a:xfrm>
                  <a:off x="2414341" y="1016677"/>
                  <a:ext cx="329554" cy="160615"/>
                </a:xfrm>
                <a:custGeom>
                  <a:avLst/>
                  <a:gdLst>
                    <a:gd name="connsiteX0" fmla="*/ 329316 w 329554"/>
                    <a:gd name="connsiteY0" fmla="*/ 130485 h 160615"/>
                    <a:gd name="connsiteX1" fmla="*/ 318753 w 329554"/>
                    <a:gd name="connsiteY1" fmla="*/ 51251 h 160615"/>
                    <a:gd name="connsiteX2" fmla="*/ 294049 w 329554"/>
                    <a:gd name="connsiteY2" fmla="*/ 17158 h 160615"/>
                    <a:gd name="connsiteX3" fmla="*/ 259826 w 329554"/>
                    <a:gd name="connsiteY3" fmla="*/ 658 h 160615"/>
                    <a:gd name="connsiteX4" fmla="*/ 250796 w 329554"/>
                    <a:gd name="connsiteY4" fmla="*/ 4106 h 160615"/>
                    <a:gd name="connsiteX5" fmla="*/ 164777 w 329554"/>
                    <a:gd name="connsiteY5" fmla="*/ 89647 h 160615"/>
                    <a:gd name="connsiteX6" fmla="*/ 78758 w 329554"/>
                    <a:gd name="connsiteY6" fmla="*/ 4105 h 160615"/>
                    <a:gd name="connsiteX7" fmla="*/ 69728 w 329554"/>
                    <a:gd name="connsiteY7" fmla="*/ 657 h 160615"/>
                    <a:gd name="connsiteX8" fmla="*/ 35505 w 329554"/>
                    <a:gd name="connsiteY8" fmla="*/ 17157 h 160615"/>
                    <a:gd name="connsiteX9" fmla="*/ 10801 w 329554"/>
                    <a:gd name="connsiteY9" fmla="*/ 51250 h 160615"/>
                    <a:gd name="connsiteX10" fmla="*/ 238 w 329554"/>
                    <a:gd name="connsiteY10" fmla="*/ 130484 h 160615"/>
                    <a:gd name="connsiteX11" fmla="*/ 26619 w 329554"/>
                    <a:gd name="connsiteY11" fmla="*/ 160616 h 160615"/>
                    <a:gd name="connsiteX12" fmla="*/ 302937 w 329554"/>
                    <a:gd name="connsiteY12" fmla="*/ 160616 h 160615"/>
                    <a:gd name="connsiteX13" fmla="*/ 329316 w 329554"/>
                    <a:gd name="connsiteY13" fmla="*/ 130485 h 160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554" h="160615">
                      <a:moveTo>
                        <a:pt x="329316" y="130485"/>
                      </a:moveTo>
                      <a:lnTo>
                        <a:pt x="318753" y="51251"/>
                      </a:lnTo>
                      <a:cubicBezTo>
                        <a:pt x="316780" y="36453"/>
                        <a:pt x="307496" y="23642"/>
                        <a:pt x="294049" y="17158"/>
                      </a:cubicBezTo>
                      <a:lnTo>
                        <a:pt x="259826" y="658"/>
                      </a:lnTo>
                      <a:cubicBezTo>
                        <a:pt x="256381" y="-1003"/>
                        <a:pt x="252341" y="607"/>
                        <a:pt x="250796" y="4106"/>
                      </a:cubicBezTo>
                      <a:cubicBezTo>
                        <a:pt x="228357" y="54924"/>
                        <a:pt x="189913" y="78555"/>
                        <a:pt x="164777" y="89647"/>
                      </a:cubicBezTo>
                      <a:cubicBezTo>
                        <a:pt x="139640" y="78556"/>
                        <a:pt x="101196" y="54924"/>
                        <a:pt x="78758" y="4105"/>
                      </a:cubicBezTo>
                      <a:cubicBezTo>
                        <a:pt x="77213" y="606"/>
                        <a:pt x="73173" y="-1003"/>
                        <a:pt x="69728" y="657"/>
                      </a:cubicBezTo>
                      <a:lnTo>
                        <a:pt x="35505" y="17157"/>
                      </a:lnTo>
                      <a:cubicBezTo>
                        <a:pt x="22058" y="23641"/>
                        <a:pt x="12774" y="36452"/>
                        <a:pt x="10801" y="51250"/>
                      </a:cubicBezTo>
                      <a:lnTo>
                        <a:pt x="238" y="130484"/>
                      </a:lnTo>
                      <a:cubicBezTo>
                        <a:pt x="-1889" y="146438"/>
                        <a:pt x="10522" y="160616"/>
                        <a:pt x="26619" y="160616"/>
                      </a:cubicBezTo>
                      <a:lnTo>
                        <a:pt x="302937" y="160616"/>
                      </a:lnTo>
                      <a:cubicBezTo>
                        <a:pt x="319032" y="160617"/>
                        <a:pt x="331444" y="146439"/>
                        <a:pt x="329316" y="130485"/>
                      </a:cubicBezTo>
                      <a:close/>
                    </a:path>
                  </a:pathLst>
                </a:custGeom>
                <a:solidFill>
                  <a:schemeClr val="accent5"/>
                </a:solidFill>
                <a:ln w="1109" cap="flat">
                  <a:noFill/>
                  <a:prstDash val="solid"/>
                  <a:miter/>
                </a:ln>
              </p:spPr>
              <p:txBody>
                <a:bodyPr rtlCol="0" anchor="ctr"/>
                <a:lstStyle/>
                <a:p>
                  <a:endParaRPr lang="en-US"/>
                </a:p>
              </p:txBody>
            </p:sp>
            <p:sp>
              <p:nvSpPr>
                <p:cNvPr id="53" name="Freihandform 52">
                  <a:extLst>
                    <a:ext uri="{FF2B5EF4-FFF2-40B4-BE49-F238E27FC236}">
                      <a16:creationId xmlns:a16="http://schemas.microsoft.com/office/drawing/2014/main" id="{51C6176E-9389-6F69-3AB8-FDA5E4923E22}"/>
                    </a:ext>
                  </a:extLst>
                </p:cNvPr>
                <p:cNvSpPr/>
                <p:nvPr/>
              </p:nvSpPr>
              <p:spPr>
                <a:xfrm>
                  <a:off x="2477989" y="1016677"/>
                  <a:ext cx="202260" cy="104354"/>
                </a:xfrm>
                <a:custGeom>
                  <a:avLst/>
                  <a:gdLst>
                    <a:gd name="connsiteX0" fmla="*/ 106791 w 202260"/>
                    <a:gd name="connsiteY0" fmla="*/ 101692 h 104354"/>
                    <a:gd name="connsiteX1" fmla="*/ 202260 w 202260"/>
                    <a:gd name="connsiteY1" fmla="*/ 3590 h 104354"/>
                    <a:gd name="connsiteX2" fmla="*/ 196179 w 202260"/>
                    <a:gd name="connsiteY2" fmla="*/ 658 h 104354"/>
                    <a:gd name="connsiteX3" fmla="*/ 187149 w 202260"/>
                    <a:gd name="connsiteY3" fmla="*/ 4106 h 104354"/>
                    <a:gd name="connsiteX4" fmla="*/ 101129 w 202260"/>
                    <a:gd name="connsiteY4" fmla="*/ 89647 h 104354"/>
                    <a:gd name="connsiteX5" fmla="*/ 15110 w 202260"/>
                    <a:gd name="connsiteY5" fmla="*/ 4105 h 104354"/>
                    <a:gd name="connsiteX6" fmla="*/ 6080 w 202260"/>
                    <a:gd name="connsiteY6" fmla="*/ 657 h 104354"/>
                    <a:gd name="connsiteX7" fmla="*/ 0 w 202260"/>
                    <a:gd name="connsiteY7" fmla="*/ 3589 h 104354"/>
                    <a:gd name="connsiteX8" fmla="*/ 95468 w 202260"/>
                    <a:gd name="connsiteY8" fmla="*/ 101690 h 104354"/>
                    <a:gd name="connsiteX9" fmla="*/ 101129 w 202260"/>
                    <a:gd name="connsiteY9" fmla="*/ 104354 h 104354"/>
                    <a:gd name="connsiteX10" fmla="*/ 106791 w 202260"/>
                    <a:gd name="connsiteY10" fmla="*/ 101692 h 10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60" h="104354">
                      <a:moveTo>
                        <a:pt x="106791" y="101692"/>
                      </a:moveTo>
                      <a:cubicBezTo>
                        <a:pt x="149652" y="81540"/>
                        <a:pt x="182449" y="47625"/>
                        <a:pt x="202260" y="3590"/>
                      </a:cubicBezTo>
                      <a:lnTo>
                        <a:pt x="196179" y="658"/>
                      </a:lnTo>
                      <a:cubicBezTo>
                        <a:pt x="192733" y="-1003"/>
                        <a:pt x="188694" y="607"/>
                        <a:pt x="187149" y="4106"/>
                      </a:cubicBezTo>
                      <a:cubicBezTo>
                        <a:pt x="164710" y="54924"/>
                        <a:pt x="126265" y="78555"/>
                        <a:pt x="101129" y="89647"/>
                      </a:cubicBezTo>
                      <a:cubicBezTo>
                        <a:pt x="75993" y="78556"/>
                        <a:pt x="37548" y="54924"/>
                        <a:pt x="15110" y="4105"/>
                      </a:cubicBezTo>
                      <a:cubicBezTo>
                        <a:pt x="13566" y="606"/>
                        <a:pt x="9526" y="-1003"/>
                        <a:pt x="6080" y="657"/>
                      </a:cubicBezTo>
                      <a:lnTo>
                        <a:pt x="0" y="3589"/>
                      </a:lnTo>
                      <a:cubicBezTo>
                        <a:pt x="19811" y="47623"/>
                        <a:pt x="52607" y="81539"/>
                        <a:pt x="95468" y="101690"/>
                      </a:cubicBezTo>
                      <a:lnTo>
                        <a:pt x="101129" y="104354"/>
                      </a:lnTo>
                      <a:lnTo>
                        <a:pt x="106791" y="101692"/>
                      </a:lnTo>
                      <a:close/>
                    </a:path>
                  </a:pathLst>
                </a:custGeom>
                <a:solidFill>
                  <a:schemeClr val="accent4"/>
                </a:solidFill>
                <a:ln w="1109" cap="flat">
                  <a:noFill/>
                  <a:prstDash val="solid"/>
                  <a:miter/>
                </a:ln>
              </p:spPr>
              <p:txBody>
                <a:bodyPr rtlCol="0" anchor="ctr"/>
                <a:lstStyle/>
                <a:p>
                  <a:endParaRPr lang="en-US"/>
                </a:p>
              </p:txBody>
            </p:sp>
            <p:sp>
              <p:nvSpPr>
                <p:cNvPr id="54" name="Freihandform 53">
                  <a:extLst>
                    <a:ext uri="{FF2B5EF4-FFF2-40B4-BE49-F238E27FC236}">
                      <a16:creationId xmlns:a16="http://schemas.microsoft.com/office/drawing/2014/main" id="{18EC0D59-D6EA-2CB6-1568-D54CED5DD59E}"/>
                    </a:ext>
                  </a:extLst>
                </p:cNvPr>
                <p:cNvSpPr/>
                <p:nvPr/>
              </p:nvSpPr>
              <p:spPr>
                <a:xfrm>
                  <a:off x="2414340" y="1055962"/>
                  <a:ext cx="67191" cy="121331"/>
                </a:xfrm>
                <a:custGeom>
                  <a:avLst/>
                  <a:gdLst>
                    <a:gd name="connsiteX0" fmla="*/ 67192 w 67191"/>
                    <a:gd name="connsiteY0" fmla="*/ 83322 h 121331"/>
                    <a:gd name="connsiteX1" fmla="*/ 57848 w 67191"/>
                    <a:gd name="connsiteY1" fmla="*/ 56089 h 121331"/>
                    <a:gd name="connsiteX2" fmla="*/ 14224 w 67191"/>
                    <a:gd name="connsiteY2" fmla="*/ 0 h 121331"/>
                    <a:gd name="connsiteX3" fmla="*/ 10801 w 67191"/>
                    <a:gd name="connsiteY3" fmla="*/ 11965 h 121331"/>
                    <a:gd name="connsiteX4" fmla="*/ 238 w 67191"/>
                    <a:gd name="connsiteY4" fmla="*/ 91200 h 121331"/>
                    <a:gd name="connsiteX5" fmla="*/ 26619 w 67191"/>
                    <a:gd name="connsiteY5" fmla="*/ 121331 h 121331"/>
                    <a:gd name="connsiteX6" fmla="*/ 67192 w 67191"/>
                    <a:gd name="connsiteY6" fmla="*/ 121331 h 121331"/>
                    <a:gd name="connsiteX7" fmla="*/ 67192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67192" y="83322"/>
                      </a:moveTo>
                      <a:cubicBezTo>
                        <a:pt x="67192" y="73458"/>
                        <a:pt x="63904" y="63876"/>
                        <a:pt x="57848" y="56089"/>
                      </a:cubicBezTo>
                      <a:lnTo>
                        <a:pt x="14224" y="0"/>
                      </a:lnTo>
                      <a:cubicBezTo>
                        <a:pt x="12564" y="3774"/>
                        <a:pt x="11360" y="7775"/>
                        <a:pt x="10801" y="11965"/>
                      </a:cubicBezTo>
                      <a:lnTo>
                        <a:pt x="238" y="91200"/>
                      </a:lnTo>
                      <a:cubicBezTo>
                        <a:pt x="-1889" y="107154"/>
                        <a:pt x="10522" y="121331"/>
                        <a:pt x="26619" y="121331"/>
                      </a:cubicBezTo>
                      <a:lnTo>
                        <a:pt x="67192" y="121331"/>
                      </a:lnTo>
                      <a:lnTo>
                        <a:pt x="67192" y="83322"/>
                      </a:lnTo>
                      <a:close/>
                    </a:path>
                  </a:pathLst>
                </a:custGeom>
                <a:solidFill>
                  <a:schemeClr val="accent6"/>
                </a:solidFill>
                <a:ln w="1109" cap="flat">
                  <a:noFill/>
                  <a:prstDash val="solid"/>
                  <a:miter/>
                </a:ln>
              </p:spPr>
              <p:txBody>
                <a:bodyPr rtlCol="0" anchor="ctr"/>
                <a:lstStyle/>
                <a:p>
                  <a:endParaRPr lang="en-US"/>
                </a:p>
              </p:txBody>
            </p:sp>
            <p:sp>
              <p:nvSpPr>
                <p:cNvPr id="55" name="Freihandform 54">
                  <a:extLst>
                    <a:ext uri="{FF2B5EF4-FFF2-40B4-BE49-F238E27FC236}">
                      <a16:creationId xmlns:a16="http://schemas.microsoft.com/office/drawing/2014/main" id="{25276A07-EFF9-0C99-81B1-769C63CA7CCD}"/>
                    </a:ext>
                  </a:extLst>
                </p:cNvPr>
                <p:cNvSpPr/>
                <p:nvPr/>
              </p:nvSpPr>
              <p:spPr>
                <a:xfrm>
                  <a:off x="2676703" y="1055962"/>
                  <a:ext cx="67191" cy="121331"/>
                </a:xfrm>
                <a:custGeom>
                  <a:avLst/>
                  <a:gdLst>
                    <a:gd name="connsiteX0" fmla="*/ 0 w 67191"/>
                    <a:gd name="connsiteY0" fmla="*/ 83322 h 121331"/>
                    <a:gd name="connsiteX1" fmla="*/ 9344 w 67191"/>
                    <a:gd name="connsiteY1" fmla="*/ 56089 h 121331"/>
                    <a:gd name="connsiteX2" fmla="*/ 52968 w 67191"/>
                    <a:gd name="connsiteY2" fmla="*/ 0 h 121331"/>
                    <a:gd name="connsiteX3" fmla="*/ 56390 w 67191"/>
                    <a:gd name="connsiteY3" fmla="*/ 11965 h 121331"/>
                    <a:gd name="connsiteX4" fmla="*/ 66954 w 67191"/>
                    <a:gd name="connsiteY4" fmla="*/ 91200 h 121331"/>
                    <a:gd name="connsiteX5" fmla="*/ 40572 w 67191"/>
                    <a:gd name="connsiteY5" fmla="*/ 121331 h 121331"/>
                    <a:gd name="connsiteX6" fmla="*/ 0 w 67191"/>
                    <a:gd name="connsiteY6" fmla="*/ 121331 h 121331"/>
                    <a:gd name="connsiteX7" fmla="*/ 0 w 67191"/>
                    <a:gd name="connsiteY7" fmla="*/ 83322 h 12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91" h="121331">
                      <a:moveTo>
                        <a:pt x="0" y="83322"/>
                      </a:moveTo>
                      <a:cubicBezTo>
                        <a:pt x="0" y="73458"/>
                        <a:pt x="3288" y="63876"/>
                        <a:pt x="9344" y="56089"/>
                      </a:cubicBezTo>
                      <a:lnTo>
                        <a:pt x="52968" y="0"/>
                      </a:lnTo>
                      <a:cubicBezTo>
                        <a:pt x="54628" y="3774"/>
                        <a:pt x="55831" y="7775"/>
                        <a:pt x="56390" y="11965"/>
                      </a:cubicBezTo>
                      <a:lnTo>
                        <a:pt x="66954" y="91200"/>
                      </a:lnTo>
                      <a:cubicBezTo>
                        <a:pt x="69081" y="107154"/>
                        <a:pt x="56670" y="121331"/>
                        <a:pt x="40572" y="121331"/>
                      </a:cubicBezTo>
                      <a:lnTo>
                        <a:pt x="0" y="121331"/>
                      </a:lnTo>
                      <a:lnTo>
                        <a:pt x="0" y="83322"/>
                      </a:lnTo>
                      <a:close/>
                    </a:path>
                  </a:pathLst>
                </a:custGeom>
                <a:solidFill>
                  <a:schemeClr val="accent6"/>
                </a:solidFill>
                <a:ln w="1109" cap="flat">
                  <a:noFill/>
                  <a:prstDash val="solid"/>
                  <a:miter/>
                </a:ln>
              </p:spPr>
              <p:txBody>
                <a:bodyPr rtlCol="0" anchor="ctr"/>
                <a:lstStyle/>
                <a:p>
                  <a:endParaRPr lang="en-US"/>
                </a:p>
              </p:txBody>
            </p:sp>
            <p:sp>
              <p:nvSpPr>
                <p:cNvPr id="56" name="Freihandform 55">
                  <a:extLst>
                    <a:ext uri="{FF2B5EF4-FFF2-40B4-BE49-F238E27FC236}">
                      <a16:creationId xmlns:a16="http://schemas.microsoft.com/office/drawing/2014/main" id="{4293D081-C23B-2BC9-8787-5C98E07D3E97}"/>
                    </a:ext>
                  </a:extLst>
                </p:cNvPr>
                <p:cNvSpPr/>
                <p:nvPr/>
              </p:nvSpPr>
              <p:spPr>
                <a:xfrm>
                  <a:off x="2685557"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FC85C"/>
                </a:solidFill>
                <a:ln w="1109" cap="flat">
                  <a:noFill/>
                  <a:prstDash val="solid"/>
                  <a:miter/>
                </a:ln>
              </p:spPr>
              <p:txBody>
                <a:bodyPr rtlCol="0" anchor="ctr"/>
                <a:lstStyle/>
                <a:p>
                  <a:endParaRPr lang="en-US"/>
                </a:p>
              </p:txBody>
            </p:sp>
            <p:sp>
              <p:nvSpPr>
                <p:cNvPr id="57" name="Freihandform 56">
                  <a:extLst>
                    <a:ext uri="{FF2B5EF4-FFF2-40B4-BE49-F238E27FC236}">
                      <a16:creationId xmlns:a16="http://schemas.microsoft.com/office/drawing/2014/main" id="{06946908-9A31-6BBC-D49A-563551C3884A}"/>
                    </a:ext>
                  </a:extLst>
                </p:cNvPr>
                <p:cNvSpPr/>
                <p:nvPr/>
              </p:nvSpPr>
              <p:spPr>
                <a:xfrm>
                  <a:off x="2437165" y="884535"/>
                  <a:ext cx="35504" cy="106457"/>
                </a:xfrm>
                <a:custGeom>
                  <a:avLst/>
                  <a:gdLst>
                    <a:gd name="connsiteX0" fmla="*/ 26624 w 35504"/>
                    <a:gd name="connsiteY0" fmla="*/ 0 h 106457"/>
                    <a:gd name="connsiteX1" fmla="*/ 8881 w 35504"/>
                    <a:gd name="connsiteY1" fmla="*/ 0 h 106457"/>
                    <a:gd name="connsiteX2" fmla="*/ 9 w 35504"/>
                    <a:gd name="connsiteY2" fmla="*/ 53228 h 106457"/>
                    <a:gd name="connsiteX3" fmla="*/ 8881 w 35504"/>
                    <a:gd name="connsiteY3" fmla="*/ 106457 h 106457"/>
                    <a:gd name="connsiteX4" fmla="*/ 26624 w 35504"/>
                    <a:gd name="connsiteY4" fmla="*/ 106457 h 106457"/>
                    <a:gd name="connsiteX5" fmla="*/ 35495 w 35504"/>
                    <a:gd name="connsiteY5" fmla="*/ 53228 h 106457"/>
                    <a:gd name="connsiteX6" fmla="*/ 26624 w 35504"/>
                    <a:gd name="connsiteY6" fmla="*/ 0 h 10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04" h="106457">
                      <a:moveTo>
                        <a:pt x="26624" y="0"/>
                      </a:moveTo>
                      <a:lnTo>
                        <a:pt x="8881" y="0"/>
                      </a:lnTo>
                      <a:cubicBezTo>
                        <a:pt x="8881" y="0"/>
                        <a:pt x="431" y="23388"/>
                        <a:pt x="9" y="53228"/>
                      </a:cubicBezTo>
                      <a:cubicBezTo>
                        <a:pt x="-227" y="69940"/>
                        <a:pt x="4103" y="88676"/>
                        <a:pt x="8881" y="106457"/>
                      </a:cubicBezTo>
                      <a:lnTo>
                        <a:pt x="26624" y="106457"/>
                      </a:lnTo>
                      <a:cubicBezTo>
                        <a:pt x="31401" y="88675"/>
                        <a:pt x="35731" y="69939"/>
                        <a:pt x="35495" y="53228"/>
                      </a:cubicBezTo>
                      <a:cubicBezTo>
                        <a:pt x="35074" y="23390"/>
                        <a:pt x="26624" y="0"/>
                        <a:pt x="26624" y="0"/>
                      </a:cubicBezTo>
                      <a:close/>
                    </a:path>
                  </a:pathLst>
                </a:custGeom>
                <a:solidFill>
                  <a:srgbClr val="F6B45E"/>
                </a:solidFill>
                <a:ln w="1109" cap="flat">
                  <a:noFill/>
                  <a:prstDash val="solid"/>
                  <a:miter/>
                </a:ln>
              </p:spPr>
              <p:txBody>
                <a:bodyPr rtlCol="0" anchor="ctr"/>
                <a:lstStyle/>
                <a:p>
                  <a:endParaRPr lang="en-US"/>
                </a:p>
              </p:txBody>
            </p:sp>
            <p:sp>
              <p:nvSpPr>
                <p:cNvPr id="58" name="Freihandform 57">
                  <a:extLst>
                    <a:ext uri="{FF2B5EF4-FFF2-40B4-BE49-F238E27FC236}">
                      <a16:creationId xmlns:a16="http://schemas.microsoft.com/office/drawing/2014/main" id="{F7D0DE8E-D0BF-03E8-7D15-771717F5E526}"/>
                    </a:ext>
                  </a:extLst>
                </p:cNvPr>
                <p:cNvSpPr/>
                <p:nvPr/>
              </p:nvSpPr>
              <p:spPr>
                <a:xfrm>
                  <a:off x="2428303" y="760334"/>
                  <a:ext cx="301629" cy="221786"/>
                </a:xfrm>
                <a:custGeom>
                  <a:avLst/>
                  <a:gdLst>
                    <a:gd name="connsiteX0" fmla="*/ 275015 w 301629"/>
                    <a:gd name="connsiteY0" fmla="*/ 79843 h 221786"/>
                    <a:gd name="connsiteX1" fmla="*/ 275015 w 301629"/>
                    <a:gd name="connsiteY1" fmla="*/ 62100 h 221786"/>
                    <a:gd name="connsiteX2" fmla="*/ 230658 w 301629"/>
                    <a:gd name="connsiteY2" fmla="*/ 0 h 221786"/>
                    <a:gd name="connsiteX3" fmla="*/ 70972 w 301629"/>
                    <a:gd name="connsiteY3" fmla="*/ 0 h 221786"/>
                    <a:gd name="connsiteX4" fmla="*/ 26614 w 301629"/>
                    <a:gd name="connsiteY4" fmla="*/ 62100 h 221786"/>
                    <a:gd name="connsiteX5" fmla="*/ 26614 w 301629"/>
                    <a:gd name="connsiteY5" fmla="*/ 79843 h 221786"/>
                    <a:gd name="connsiteX6" fmla="*/ 0 w 301629"/>
                    <a:gd name="connsiteY6" fmla="*/ 106457 h 221786"/>
                    <a:gd name="connsiteX7" fmla="*/ 26614 w 301629"/>
                    <a:gd name="connsiteY7" fmla="*/ 133072 h 221786"/>
                    <a:gd name="connsiteX8" fmla="*/ 26614 w 301629"/>
                    <a:gd name="connsiteY8" fmla="*/ 141943 h 221786"/>
                    <a:gd name="connsiteX9" fmla="*/ 59370 w 301629"/>
                    <a:gd name="connsiteY9" fmla="*/ 191078 h 221786"/>
                    <a:gd name="connsiteX10" fmla="*/ 116692 w 301629"/>
                    <a:gd name="connsiteY10" fmla="*/ 214962 h 221786"/>
                    <a:gd name="connsiteX11" fmla="*/ 150814 w 301629"/>
                    <a:gd name="connsiteY11" fmla="*/ 221786 h 221786"/>
                    <a:gd name="connsiteX12" fmla="*/ 150814 w 301629"/>
                    <a:gd name="connsiteY12" fmla="*/ 221786 h 221786"/>
                    <a:gd name="connsiteX13" fmla="*/ 184934 w 301629"/>
                    <a:gd name="connsiteY13" fmla="*/ 214962 h 221786"/>
                    <a:gd name="connsiteX14" fmla="*/ 242259 w 301629"/>
                    <a:gd name="connsiteY14" fmla="*/ 191077 h 221786"/>
                    <a:gd name="connsiteX15" fmla="*/ 275015 w 301629"/>
                    <a:gd name="connsiteY15" fmla="*/ 141943 h 221786"/>
                    <a:gd name="connsiteX16" fmla="*/ 275015 w 301629"/>
                    <a:gd name="connsiteY16" fmla="*/ 133072 h 221786"/>
                    <a:gd name="connsiteX17" fmla="*/ 301629 w 301629"/>
                    <a:gd name="connsiteY17" fmla="*/ 106457 h 221786"/>
                    <a:gd name="connsiteX18" fmla="*/ 275015 w 301629"/>
                    <a:gd name="connsiteY18" fmla="*/ 79843 h 2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1629" h="221786">
                      <a:moveTo>
                        <a:pt x="275015" y="79843"/>
                      </a:moveTo>
                      <a:lnTo>
                        <a:pt x="275015" y="62100"/>
                      </a:lnTo>
                      <a:cubicBezTo>
                        <a:pt x="275015" y="37602"/>
                        <a:pt x="255155" y="0"/>
                        <a:pt x="230658" y="0"/>
                      </a:cubicBezTo>
                      <a:lnTo>
                        <a:pt x="70972" y="0"/>
                      </a:lnTo>
                      <a:cubicBezTo>
                        <a:pt x="46474" y="0"/>
                        <a:pt x="26614" y="37602"/>
                        <a:pt x="26614" y="62100"/>
                      </a:cubicBezTo>
                      <a:lnTo>
                        <a:pt x="26614" y="79843"/>
                      </a:lnTo>
                      <a:cubicBezTo>
                        <a:pt x="11915" y="79843"/>
                        <a:pt x="0" y="91758"/>
                        <a:pt x="0" y="106457"/>
                      </a:cubicBezTo>
                      <a:cubicBezTo>
                        <a:pt x="0" y="121156"/>
                        <a:pt x="11915" y="133072"/>
                        <a:pt x="26614" y="133072"/>
                      </a:cubicBezTo>
                      <a:lnTo>
                        <a:pt x="26614" y="141943"/>
                      </a:lnTo>
                      <a:cubicBezTo>
                        <a:pt x="26614" y="163431"/>
                        <a:pt x="39535" y="182812"/>
                        <a:pt x="59370" y="191078"/>
                      </a:cubicBezTo>
                      <a:lnTo>
                        <a:pt x="116692" y="214962"/>
                      </a:lnTo>
                      <a:cubicBezTo>
                        <a:pt x="127504" y="219467"/>
                        <a:pt x="139101" y="221786"/>
                        <a:pt x="150814" y="221786"/>
                      </a:cubicBezTo>
                      <a:lnTo>
                        <a:pt x="150814" y="221786"/>
                      </a:lnTo>
                      <a:cubicBezTo>
                        <a:pt x="162526" y="221786"/>
                        <a:pt x="174122" y="219467"/>
                        <a:pt x="184934" y="214962"/>
                      </a:cubicBezTo>
                      <a:lnTo>
                        <a:pt x="242259" y="191077"/>
                      </a:lnTo>
                      <a:cubicBezTo>
                        <a:pt x="262095" y="182813"/>
                        <a:pt x="275015" y="163432"/>
                        <a:pt x="275015" y="141943"/>
                      </a:cubicBezTo>
                      <a:lnTo>
                        <a:pt x="275015" y="133072"/>
                      </a:lnTo>
                      <a:cubicBezTo>
                        <a:pt x="289714" y="133072"/>
                        <a:pt x="301629" y="121156"/>
                        <a:pt x="301629" y="106457"/>
                      </a:cubicBezTo>
                      <a:cubicBezTo>
                        <a:pt x="301629" y="91758"/>
                        <a:pt x="289714" y="79843"/>
                        <a:pt x="275015" y="79843"/>
                      </a:cubicBezTo>
                      <a:close/>
                    </a:path>
                  </a:pathLst>
                </a:custGeom>
                <a:solidFill>
                  <a:srgbClr val="FFE1B2"/>
                </a:solidFill>
                <a:ln w="1109" cap="flat">
                  <a:noFill/>
                  <a:prstDash val="solid"/>
                  <a:miter/>
                </a:ln>
              </p:spPr>
              <p:txBody>
                <a:bodyPr rtlCol="0" anchor="ctr"/>
                <a:lstStyle/>
                <a:p>
                  <a:endParaRPr lang="en-US"/>
                </a:p>
              </p:txBody>
            </p:sp>
            <p:sp>
              <p:nvSpPr>
                <p:cNvPr id="59" name="Freihandform 58">
                  <a:extLst>
                    <a:ext uri="{FF2B5EF4-FFF2-40B4-BE49-F238E27FC236}">
                      <a16:creationId xmlns:a16="http://schemas.microsoft.com/office/drawing/2014/main" id="{928DD5B3-E554-83FF-F6AA-71DD425C2C8E}"/>
                    </a:ext>
                  </a:extLst>
                </p:cNvPr>
                <p:cNvSpPr/>
                <p:nvPr/>
              </p:nvSpPr>
              <p:spPr>
                <a:xfrm>
                  <a:off x="25081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60" name="Freihandform 59">
                  <a:extLst>
                    <a:ext uri="{FF2B5EF4-FFF2-40B4-BE49-F238E27FC236}">
                      <a16:creationId xmlns:a16="http://schemas.microsoft.com/office/drawing/2014/main" id="{609DA109-B93F-4C15-D227-50952F26818E}"/>
                    </a:ext>
                  </a:extLst>
                </p:cNvPr>
                <p:cNvSpPr/>
                <p:nvPr/>
              </p:nvSpPr>
              <p:spPr>
                <a:xfrm>
                  <a:off x="2632346" y="849049"/>
                  <a:ext cx="17742" cy="26614"/>
                </a:xfrm>
                <a:custGeom>
                  <a:avLst/>
                  <a:gdLst>
                    <a:gd name="connsiteX0" fmla="*/ 8871 w 17742"/>
                    <a:gd name="connsiteY0" fmla="*/ 26614 h 26614"/>
                    <a:gd name="connsiteX1" fmla="*/ 8871 w 17742"/>
                    <a:gd name="connsiteY1" fmla="*/ 26614 h 26614"/>
                    <a:gd name="connsiteX2" fmla="*/ 0 w 17742"/>
                    <a:gd name="connsiteY2" fmla="*/ 17743 h 26614"/>
                    <a:gd name="connsiteX3" fmla="*/ 0 w 17742"/>
                    <a:gd name="connsiteY3" fmla="*/ 8871 h 26614"/>
                    <a:gd name="connsiteX4" fmla="*/ 8871 w 17742"/>
                    <a:gd name="connsiteY4" fmla="*/ 0 h 26614"/>
                    <a:gd name="connsiteX5" fmla="*/ 8871 w 17742"/>
                    <a:gd name="connsiteY5" fmla="*/ 0 h 26614"/>
                    <a:gd name="connsiteX6" fmla="*/ 17743 w 17742"/>
                    <a:gd name="connsiteY6" fmla="*/ 8871 h 26614"/>
                    <a:gd name="connsiteX7" fmla="*/ 17743 w 17742"/>
                    <a:gd name="connsiteY7" fmla="*/ 17743 h 26614"/>
                    <a:gd name="connsiteX8" fmla="*/ 8871 w 17742"/>
                    <a:gd name="connsiteY8" fmla="*/ 26614 h 2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2" h="26614">
                      <a:moveTo>
                        <a:pt x="8871" y="26614"/>
                      </a:moveTo>
                      <a:lnTo>
                        <a:pt x="8871" y="26614"/>
                      </a:lnTo>
                      <a:cubicBezTo>
                        <a:pt x="3992" y="26614"/>
                        <a:pt x="0" y="22622"/>
                        <a:pt x="0" y="17743"/>
                      </a:cubicBezTo>
                      <a:lnTo>
                        <a:pt x="0" y="8871"/>
                      </a:lnTo>
                      <a:cubicBezTo>
                        <a:pt x="0" y="3992"/>
                        <a:pt x="3992" y="0"/>
                        <a:pt x="8871" y="0"/>
                      </a:cubicBezTo>
                      <a:lnTo>
                        <a:pt x="8871" y="0"/>
                      </a:lnTo>
                      <a:cubicBezTo>
                        <a:pt x="13751" y="0"/>
                        <a:pt x="17743" y="3992"/>
                        <a:pt x="17743" y="8871"/>
                      </a:cubicBezTo>
                      <a:lnTo>
                        <a:pt x="17743" y="17743"/>
                      </a:lnTo>
                      <a:cubicBezTo>
                        <a:pt x="17743" y="22622"/>
                        <a:pt x="13751" y="26614"/>
                        <a:pt x="8871" y="26614"/>
                      </a:cubicBezTo>
                      <a:close/>
                    </a:path>
                  </a:pathLst>
                </a:custGeom>
                <a:solidFill>
                  <a:srgbClr val="623F33"/>
                </a:solidFill>
                <a:ln w="1109" cap="flat">
                  <a:noFill/>
                  <a:prstDash val="solid"/>
                  <a:miter/>
                </a:ln>
              </p:spPr>
              <p:txBody>
                <a:bodyPr rtlCol="0" anchor="ctr"/>
                <a:lstStyle/>
                <a:p>
                  <a:endParaRPr lang="en-US"/>
                </a:p>
              </p:txBody>
            </p:sp>
            <p:sp>
              <p:nvSpPr>
                <p:cNvPr id="61" name="Freihandform 60">
                  <a:extLst>
                    <a:ext uri="{FF2B5EF4-FFF2-40B4-BE49-F238E27FC236}">
                      <a16:creationId xmlns:a16="http://schemas.microsoft.com/office/drawing/2014/main" id="{5110A3B4-B29C-15E7-E3CA-75388CA3F55B}"/>
                    </a:ext>
                  </a:extLst>
                </p:cNvPr>
                <p:cNvSpPr/>
                <p:nvPr/>
              </p:nvSpPr>
              <p:spPr>
                <a:xfrm>
                  <a:off x="2534759" y="911147"/>
                  <a:ext cx="88716" cy="26858"/>
                </a:xfrm>
                <a:custGeom>
                  <a:avLst/>
                  <a:gdLst>
                    <a:gd name="connsiteX0" fmla="*/ 44359 w 88716"/>
                    <a:gd name="connsiteY0" fmla="*/ 26859 h 26858"/>
                    <a:gd name="connsiteX1" fmla="*/ 3883 w 88716"/>
                    <a:gd name="connsiteY1" fmla="*/ 16208 h 26858"/>
                    <a:gd name="connsiteX2" fmla="*/ 1539 w 88716"/>
                    <a:gd name="connsiteY2" fmla="*/ 3884 h 26858"/>
                    <a:gd name="connsiteX3" fmla="*/ 13863 w 88716"/>
                    <a:gd name="connsiteY3" fmla="*/ 1541 h 26858"/>
                    <a:gd name="connsiteX4" fmla="*/ 44359 w 88716"/>
                    <a:gd name="connsiteY4" fmla="*/ 9117 h 26858"/>
                    <a:gd name="connsiteX5" fmla="*/ 74854 w 88716"/>
                    <a:gd name="connsiteY5" fmla="*/ 1541 h 26858"/>
                    <a:gd name="connsiteX6" fmla="*/ 87178 w 88716"/>
                    <a:gd name="connsiteY6" fmla="*/ 3884 h 26858"/>
                    <a:gd name="connsiteX7" fmla="*/ 84835 w 88716"/>
                    <a:gd name="connsiteY7" fmla="*/ 16208 h 26858"/>
                    <a:gd name="connsiteX8" fmla="*/ 44359 w 88716"/>
                    <a:gd name="connsiteY8" fmla="*/ 26859 h 2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16" h="26858">
                      <a:moveTo>
                        <a:pt x="44359" y="26859"/>
                      </a:moveTo>
                      <a:cubicBezTo>
                        <a:pt x="28586" y="26859"/>
                        <a:pt x="13833" y="22978"/>
                        <a:pt x="3883" y="16208"/>
                      </a:cubicBezTo>
                      <a:cubicBezTo>
                        <a:pt x="-167" y="13453"/>
                        <a:pt x="-1221" y="7934"/>
                        <a:pt x="1539" y="3884"/>
                      </a:cubicBezTo>
                      <a:cubicBezTo>
                        <a:pt x="4290" y="-161"/>
                        <a:pt x="9813" y="-1215"/>
                        <a:pt x="13863" y="1541"/>
                      </a:cubicBezTo>
                      <a:cubicBezTo>
                        <a:pt x="20837" y="6284"/>
                        <a:pt x="32238" y="9117"/>
                        <a:pt x="44359" y="9117"/>
                      </a:cubicBezTo>
                      <a:cubicBezTo>
                        <a:pt x="56479" y="9117"/>
                        <a:pt x="67880" y="6284"/>
                        <a:pt x="74854" y="1541"/>
                      </a:cubicBezTo>
                      <a:cubicBezTo>
                        <a:pt x="78913" y="-1223"/>
                        <a:pt x="84423" y="-166"/>
                        <a:pt x="87178" y="3884"/>
                      </a:cubicBezTo>
                      <a:cubicBezTo>
                        <a:pt x="89937" y="7934"/>
                        <a:pt x="88884" y="13453"/>
                        <a:pt x="84835" y="16208"/>
                      </a:cubicBezTo>
                      <a:cubicBezTo>
                        <a:pt x="74885" y="22978"/>
                        <a:pt x="60131" y="26859"/>
                        <a:pt x="44359" y="26859"/>
                      </a:cubicBezTo>
                      <a:close/>
                    </a:path>
                  </a:pathLst>
                </a:custGeom>
                <a:solidFill>
                  <a:srgbClr val="E4B07B"/>
                </a:solidFill>
                <a:ln w="1109" cap="flat">
                  <a:noFill/>
                  <a:prstDash val="solid"/>
                  <a:miter/>
                </a:ln>
              </p:spPr>
              <p:txBody>
                <a:bodyPr rtlCol="0" anchor="ctr"/>
                <a:lstStyle/>
                <a:p>
                  <a:endParaRPr lang="en-US"/>
                </a:p>
              </p:txBody>
            </p:sp>
            <p:sp>
              <p:nvSpPr>
                <p:cNvPr id="62" name="Freihandform 61">
                  <a:extLst>
                    <a:ext uri="{FF2B5EF4-FFF2-40B4-BE49-F238E27FC236}">
                      <a16:creationId xmlns:a16="http://schemas.microsoft.com/office/drawing/2014/main" id="{69CBDDF3-EA9A-353E-CA40-FD773426E0F9}"/>
                    </a:ext>
                  </a:extLst>
                </p:cNvPr>
                <p:cNvSpPr/>
                <p:nvPr/>
              </p:nvSpPr>
              <p:spPr>
                <a:xfrm>
                  <a:off x="2428303" y="757008"/>
                  <a:ext cx="163012" cy="221337"/>
                </a:xfrm>
                <a:custGeom>
                  <a:avLst/>
                  <a:gdLst>
                    <a:gd name="connsiteX0" fmla="*/ 163013 w 163012"/>
                    <a:gd name="connsiteY0" fmla="*/ 0 h 221337"/>
                    <a:gd name="connsiteX1" fmla="*/ 143052 w 163012"/>
                    <a:gd name="connsiteY1" fmla="*/ 0 h 221337"/>
                    <a:gd name="connsiteX2" fmla="*/ 26617 w 163012"/>
                    <a:gd name="connsiteY2" fmla="*/ 83170 h 221337"/>
                    <a:gd name="connsiteX3" fmla="*/ 26614 w 163012"/>
                    <a:gd name="connsiteY3" fmla="*/ 83170 h 221337"/>
                    <a:gd name="connsiteX4" fmla="*/ 26614 w 163012"/>
                    <a:gd name="connsiteY4" fmla="*/ 83170 h 221337"/>
                    <a:gd name="connsiteX5" fmla="*/ 0 w 163012"/>
                    <a:gd name="connsiteY5" fmla="*/ 109784 h 221337"/>
                    <a:gd name="connsiteX6" fmla="*/ 26614 w 163012"/>
                    <a:gd name="connsiteY6" fmla="*/ 136399 h 221337"/>
                    <a:gd name="connsiteX7" fmla="*/ 26614 w 163012"/>
                    <a:gd name="connsiteY7" fmla="*/ 145270 h 221337"/>
                    <a:gd name="connsiteX8" fmla="*/ 59370 w 163012"/>
                    <a:gd name="connsiteY8" fmla="*/ 194405 h 221337"/>
                    <a:gd name="connsiteX9" fmla="*/ 116691 w 163012"/>
                    <a:gd name="connsiteY9" fmla="*/ 218289 h 221337"/>
                    <a:gd name="connsiteX10" fmla="*/ 125259 w 163012"/>
                    <a:gd name="connsiteY10" fmla="*/ 221337 h 221337"/>
                    <a:gd name="connsiteX11" fmla="*/ 73184 w 163012"/>
                    <a:gd name="connsiteY11" fmla="*/ 176013 h 221337"/>
                    <a:gd name="connsiteX12" fmla="*/ 62100 w 163012"/>
                    <a:gd name="connsiteY12" fmla="*/ 147597 h 221337"/>
                    <a:gd name="connsiteX13" fmla="*/ 62100 w 163012"/>
                    <a:gd name="connsiteY13" fmla="*/ 98015 h 221337"/>
                    <a:gd name="connsiteX14" fmla="*/ 163013 w 163012"/>
                    <a:gd name="connsiteY14" fmla="*/ 0 h 2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12" h="221337">
                      <a:moveTo>
                        <a:pt x="163013" y="0"/>
                      </a:moveTo>
                      <a:lnTo>
                        <a:pt x="143052" y="0"/>
                      </a:lnTo>
                      <a:cubicBezTo>
                        <a:pt x="143052" y="0"/>
                        <a:pt x="158207" y="58404"/>
                        <a:pt x="26617" y="83170"/>
                      </a:cubicBezTo>
                      <a:lnTo>
                        <a:pt x="26614" y="83170"/>
                      </a:lnTo>
                      <a:lnTo>
                        <a:pt x="26614" y="83170"/>
                      </a:lnTo>
                      <a:cubicBezTo>
                        <a:pt x="11915" y="83170"/>
                        <a:pt x="0" y="95085"/>
                        <a:pt x="0" y="109784"/>
                      </a:cubicBezTo>
                      <a:cubicBezTo>
                        <a:pt x="0" y="124483"/>
                        <a:pt x="11915" y="136399"/>
                        <a:pt x="26614" y="136399"/>
                      </a:cubicBezTo>
                      <a:lnTo>
                        <a:pt x="26614" y="145270"/>
                      </a:lnTo>
                      <a:cubicBezTo>
                        <a:pt x="26614" y="166758"/>
                        <a:pt x="39535" y="186140"/>
                        <a:pt x="59370" y="194405"/>
                      </a:cubicBezTo>
                      <a:lnTo>
                        <a:pt x="116691" y="218289"/>
                      </a:lnTo>
                      <a:cubicBezTo>
                        <a:pt x="119496" y="219457"/>
                        <a:pt x="122359" y="220464"/>
                        <a:pt x="125259" y="221337"/>
                      </a:cubicBezTo>
                      <a:cubicBezTo>
                        <a:pt x="99927" y="202806"/>
                        <a:pt x="83064" y="186605"/>
                        <a:pt x="73184" y="176013"/>
                      </a:cubicBezTo>
                      <a:cubicBezTo>
                        <a:pt x="65996" y="168306"/>
                        <a:pt x="62100" y="158136"/>
                        <a:pt x="62100" y="147597"/>
                      </a:cubicBezTo>
                      <a:lnTo>
                        <a:pt x="62100" y="98015"/>
                      </a:lnTo>
                      <a:cubicBezTo>
                        <a:pt x="87021" y="89317"/>
                        <a:pt x="163013" y="58219"/>
                        <a:pt x="163013" y="0"/>
                      </a:cubicBezTo>
                      <a:close/>
                    </a:path>
                  </a:pathLst>
                </a:custGeom>
                <a:solidFill>
                  <a:srgbClr val="FFD7A3"/>
                </a:solidFill>
                <a:ln w="1109" cap="flat">
                  <a:noFill/>
                  <a:prstDash val="solid"/>
                  <a:miter/>
                </a:ln>
              </p:spPr>
              <p:txBody>
                <a:bodyPr rtlCol="0" anchor="ctr"/>
                <a:lstStyle/>
                <a:p>
                  <a:endParaRPr lang="en-US"/>
                </a:p>
              </p:txBody>
            </p:sp>
            <p:sp>
              <p:nvSpPr>
                <p:cNvPr id="63" name="Freihandform 62">
                  <a:extLst>
                    <a:ext uri="{FF2B5EF4-FFF2-40B4-BE49-F238E27FC236}">
                      <a16:creationId xmlns:a16="http://schemas.microsoft.com/office/drawing/2014/main" id="{7775C47F-FDDF-BB41-08D9-A605E6480AD8}"/>
                    </a:ext>
                  </a:extLst>
                </p:cNvPr>
                <p:cNvSpPr/>
                <p:nvPr/>
              </p:nvSpPr>
              <p:spPr>
                <a:xfrm>
                  <a:off x="2437174" y="990992"/>
                  <a:ext cx="35485" cy="17742"/>
                </a:xfrm>
                <a:custGeom>
                  <a:avLst/>
                  <a:gdLst>
                    <a:gd name="connsiteX0" fmla="*/ 26614 w 35485"/>
                    <a:gd name="connsiteY0" fmla="*/ 17743 h 17742"/>
                    <a:gd name="connsiteX1" fmla="*/ 8871 w 35485"/>
                    <a:gd name="connsiteY1" fmla="*/ 17743 h 17742"/>
                    <a:gd name="connsiteX2" fmla="*/ 0 w 35485"/>
                    <a:gd name="connsiteY2" fmla="*/ 8871 h 17742"/>
                    <a:gd name="connsiteX3" fmla="*/ 0 w 35485"/>
                    <a:gd name="connsiteY3" fmla="*/ 8871 h 17742"/>
                    <a:gd name="connsiteX4" fmla="*/ 8871 w 35485"/>
                    <a:gd name="connsiteY4" fmla="*/ 0 h 17742"/>
                    <a:gd name="connsiteX5" fmla="*/ 26614 w 35485"/>
                    <a:gd name="connsiteY5" fmla="*/ 0 h 17742"/>
                    <a:gd name="connsiteX6" fmla="*/ 35486 w 35485"/>
                    <a:gd name="connsiteY6" fmla="*/ 8871 h 17742"/>
                    <a:gd name="connsiteX7" fmla="*/ 35486 w 35485"/>
                    <a:gd name="connsiteY7" fmla="*/ 8871 h 17742"/>
                    <a:gd name="connsiteX8" fmla="*/ 26614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26614" y="17743"/>
                      </a:moveTo>
                      <a:lnTo>
                        <a:pt x="8871" y="17743"/>
                      </a:lnTo>
                      <a:cubicBezTo>
                        <a:pt x="3972" y="17743"/>
                        <a:pt x="0" y="13771"/>
                        <a:pt x="0" y="8871"/>
                      </a:cubicBezTo>
                      <a:lnTo>
                        <a:pt x="0" y="8871"/>
                      </a:lnTo>
                      <a:cubicBezTo>
                        <a:pt x="0" y="3972"/>
                        <a:pt x="3972" y="0"/>
                        <a:pt x="8871" y="0"/>
                      </a:cubicBezTo>
                      <a:lnTo>
                        <a:pt x="26614" y="0"/>
                      </a:lnTo>
                      <a:cubicBezTo>
                        <a:pt x="31514" y="0"/>
                        <a:pt x="35486" y="3972"/>
                        <a:pt x="35486" y="8871"/>
                      </a:cubicBezTo>
                      <a:lnTo>
                        <a:pt x="35486" y="8871"/>
                      </a:lnTo>
                      <a:cubicBezTo>
                        <a:pt x="35486" y="13772"/>
                        <a:pt x="31514" y="17743"/>
                        <a:pt x="26614" y="17743"/>
                      </a:cubicBezTo>
                      <a:close/>
                    </a:path>
                  </a:pathLst>
                </a:custGeom>
                <a:solidFill>
                  <a:schemeClr val="accent6"/>
                </a:solidFill>
                <a:ln w="1109" cap="flat">
                  <a:noFill/>
                  <a:prstDash val="solid"/>
                  <a:miter/>
                </a:ln>
              </p:spPr>
              <p:txBody>
                <a:bodyPr rtlCol="0" anchor="ctr"/>
                <a:lstStyle/>
                <a:p>
                  <a:endParaRPr lang="en-US"/>
                </a:p>
              </p:txBody>
            </p:sp>
            <p:sp>
              <p:nvSpPr>
                <p:cNvPr id="64" name="Freihandform 63">
                  <a:extLst>
                    <a:ext uri="{FF2B5EF4-FFF2-40B4-BE49-F238E27FC236}">
                      <a16:creationId xmlns:a16="http://schemas.microsoft.com/office/drawing/2014/main" id="{9438E40F-4C37-031B-66EF-C2251324BCB8}"/>
                    </a:ext>
                  </a:extLst>
                </p:cNvPr>
                <p:cNvSpPr/>
                <p:nvPr/>
              </p:nvSpPr>
              <p:spPr>
                <a:xfrm>
                  <a:off x="2441177" y="1008735"/>
                  <a:ext cx="27480" cy="62100"/>
                </a:xfrm>
                <a:custGeom>
                  <a:avLst/>
                  <a:gdLst>
                    <a:gd name="connsiteX0" fmla="*/ 22612 w 27480"/>
                    <a:gd name="connsiteY0" fmla="*/ 0 h 62100"/>
                    <a:gd name="connsiteX1" fmla="*/ 13740 w 27480"/>
                    <a:gd name="connsiteY1" fmla="*/ 62100 h 62100"/>
                    <a:gd name="connsiteX2" fmla="*/ 4869 w 27480"/>
                    <a:gd name="connsiteY2" fmla="*/ 0 h 62100"/>
                  </a:gdLst>
                  <a:ahLst/>
                  <a:cxnLst>
                    <a:cxn ang="0">
                      <a:pos x="connsiteX0" y="connsiteY0"/>
                    </a:cxn>
                    <a:cxn ang="0">
                      <a:pos x="connsiteX1" y="connsiteY1"/>
                    </a:cxn>
                    <a:cxn ang="0">
                      <a:pos x="connsiteX2" y="connsiteY2"/>
                    </a:cxn>
                  </a:cxnLst>
                  <a:rect l="l" t="t" r="r" b="b"/>
                  <a:pathLst>
                    <a:path w="27480" h="62100">
                      <a:moveTo>
                        <a:pt x="22612" y="0"/>
                      </a:moveTo>
                      <a:cubicBezTo>
                        <a:pt x="22612" y="0"/>
                        <a:pt x="38137" y="26614"/>
                        <a:pt x="13740" y="62100"/>
                      </a:cubicBezTo>
                      <a:cubicBezTo>
                        <a:pt x="-10656" y="26614"/>
                        <a:pt x="4869" y="0"/>
                        <a:pt x="4869" y="0"/>
                      </a:cubicBezTo>
                    </a:path>
                  </a:pathLst>
                </a:custGeom>
                <a:solidFill>
                  <a:srgbClr val="F6B45E"/>
                </a:solidFill>
                <a:ln w="1109" cap="flat">
                  <a:noFill/>
                  <a:prstDash val="solid"/>
                  <a:miter/>
                </a:ln>
              </p:spPr>
              <p:txBody>
                <a:bodyPr rtlCol="0" anchor="ctr"/>
                <a:lstStyle/>
                <a:p>
                  <a:endParaRPr lang="en-US"/>
                </a:p>
              </p:txBody>
            </p:sp>
            <p:sp>
              <p:nvSpPr>
                <p:cNvPr id="65" name="Freihandform 64">
                  <a:extLst>
                    <a:ext uri="{FF2B5EF4-FFF2-40B4-BE49-F238E27FC236}">
                      <a16:creationId xmlns:a16="http://schemas.microsoft.com/office/drawing/2014/main" id="{34870195-E24C-CE90-F88E-BD08BAE2511A}"/>
                    </a:ext>
                  </a:extLst>
                </p:cNvPr>
                <p:cNvSpPr/>
                <p:nvPr/>
              </p:nvSpPr>
              <p:spPr>
                <a:xfrm>
                  <a:off x="2685566" y="990992"/>
                  <a:ext cx="35485" cy="17742"/>
                </a:xfrm>
                <a:custGeom>
                  <a:avLst/>
                  <a:gdLst>
                    <a:gd name="connsiteX0" fmla="*/ 8871 w 35485"/>
                    <a:gd name="connsiteY0" fmla="*/ 17743 h 17742"/>
                    <a:gd name="connsiteX1" fmla="*/ 26614 w 35485"/>
                    <a:gd name="connsiteY1" fmla="*/ 17743 h 17742"/>
                    <a:gd name="connsiteX2" fmla="*/ 35486 w 35485"/>
                    <a:gd name="connsiteY2" fmla="*/ 8871 h 17742"/>
                    <a:gd name="connsiteX3" fmla="*/ 35486 w 35485"/>
                    <a:gd name="connsiteY3" fmla="*/ 8871 h 17742"/>
                    <a:gd name="connsiteX4" fmla="*/ 26614 w 35485"/>
                    <a:gd name="connsiteY4" fmla="*/ 0 h 17742"/>
                    <a:gd name="connsiteX5" fmla="*/ 8871 w 35485"/>
                    <a:gd name="connsiteY5" fmla="*/ 0 h 17742"/>
                    <a:gd name="connsiteX6" fmla="*/ 0 w 35485"/>
                    <a:gd name="connsiteY6" fmla="*/ 8871 h 17742"/>
                    <a:gd name="connsiteX7" fmla="*/ 0 w 35485"/>
                    <a:gd name="connsiteY7" fmla="*/ 8871 h 17742"/>
                    <a:gd name="connsiteX8" fmla="*/ 8871 w 35485"/>
                    <a:gd name="connsiteY8" fmla="*/ 17743 h 1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85" h="17742">
                      <a:moveTo>
                        <a:pt x="8871" y="17743"/>
                      </a:moveTo>
                      <a:lnTo>
                        <a:pt x="26614" y="17743"/>
                      </a:lnTo>
                      <a:cubicBezTo>
                        <a:pt x="31514" y="17743"/>
                        <a:pt x="35486" y="13771"/>
                        <a:pt x="35486" y="8871"/>
                      </a:cubicBezTo>
                      <a:lnTo>
                        <a:pt x="35486" y="8871"/>
                      </a:lnTo>
                      <a:cubicBezTo>
                        <a:pt x="35486" y="3972"/>
                        <a:pt x="31514" y="0"/>
                        <a:pt x="26614" y="0"/>
                      </a:cubicBezTo>
                      <a:lnTo>
                        <a:pt x="8871" y="0"/>
                      </a:lnTo>
                      <a:cubicBezTo>
                        <a:pt x="3972" y="0"/>
                        <a:pt x="0" y="3972"/>
                        <a:pt x="0" y="8871"/>
                      </a:cubicBezTo>
                      <a:lnTo>
                        <a:pt x="0" y="8871"/>
                      </a:lnTo>
                      <a:cubicBezTo>
                        <a:pt x="0" y="13772"/>
                        <a:pt x="3972" y="17743"/>
                        <a:pt x="8871" y="17743"/>
                      </a:cubicBezTo>
                      <a:close/>
                    </a:path>
                  </a:pathLst>
                </a:custGeom>
                <a:solidFill>
                  <a:schemeClr val="accent6"/>
                </a:solidFill>
                <a:ln w="1109" cap="flat">
                  <a:noFill/>
                  <a:prstDash val="solid"/>
                  <a:miter/>
                </a:ln>
              </p:spPr>
              <p:txBody>
                <a:bodyPr rtlCol="0" anchor="ctr"/>
                <a:lstStyle/>
                <a:p>
                  <a:endParaRPr lang="en-US"/>
                </a:p>
              </p:txBody>
            </p:sp>
            <p:sp>
              <p:nvSpPr>
                <p:cNvPr id="66" name="Freihandform 65">
                  <a:extLst>
                    <a:ext uri="{FF2B5EF4-FFF2-40B4-BE49-F238E27FC236}">
                      <a16:creationId xmlns:a16="http://schemas.microsoft.com/office/drawing/2014/main" id="{D1D1A41E-F8BD-9E45-FE7F-15E4B27D0A44}"/>
                    </a:ext>
                  </a:extLst>
                </p:cNvPr>
                <p:cNvSpPr/>
                <p:nvPr/>
              </p:nvSpPr>
              <p:spPr>
                <a:xfrm>
                  <a:off x="2689569" y="1008735"/>
                  <a:ext cx="27480" cy="62100"/>
                </a:xfrm>
                <a:custGeom>
                  <a:avLst/>
                  <a:gdLst>
                    <a:gd name="connsiteX0" fmla="*/ 4869 w 27480"/>
                    <a:gd name="connsiteY0" fmla="*/ 0 h 62100"/>
                    <a:gd name="connsiteX1" fmla="*/ 13740 w 27480"/>
                    <a:gd name="connsiteY1" fmla="*/ 62100 h 62100"/>
                    <a:gd name="connsiteX2" fmla="*/ 22612 w 27480"/>
                    <a:gd name="connsiteY2" fmla="*/ 0 h 62100"/>
                  </a:gdLst>
                  <a:ahLst/>
                  <a:cxnLst>
                    <a:cxn ang="0">
                      <a:pos x="connsiteX0" y="connsiteY0"/>
                    </a:cxn>
                    <a:cxn ang="0">
                      <a:pos x="connsiteX1" y="connsiteY1"/>
                    </a:cxn>
                    <a:cxn ang="0">
                      <a:pos x="connsiteX2" y="connsiteY2"/>
                    </a:cxn>
                  </a:cxnLst>
                  <a:rect l="l" t="t" r="r" b="b"/>
                  <a:pathLst>
                    <a:path w="27480" h="62100">
                      <a:moveTo>
                        <a:pt x="4869" y="0"/>
                      </a:moveTo>
                      <a:cubicBezTo>
                        <a:pt x="4869" y="0"/>
                        <a:pt x="-10656" y="26614"/>
                        <a:pt x="13740" y="62100"/>
                      </a:cubicBezTo>
                      <a:cubicBezTo>
                        <a:pt x="38137" y="26614"/>
                        <a:pt x="22612" y="0"/>
                        <a:pt x="22612" y="0"/>
                      </a:cubicBezTo>
                    </a:path>
                  </a:pathLst>
                </a:custGeom>
                <a:solidFill>
                  <a:srgbClr val="FFC85C"/>
                </a:solidFill>
                <a:ln w="1109" cap="flat">
                  <a:noFill/>
                  <a:prstDash val="solid"/>
                  <a:miter/>
                </a:ln>
              </p:spPr>
              <p:txBody>
                <a:bodyPr rtlCol="0" anchor="ctr"/>
                <a:lstStyle/>
                <a:p>
                  <a:endParaRPr lang="en-US"/>
                </a:p>
              </p:txBody>
            </p:sp>
            <p:sp>
              <p:nvSpPr>
                <p:cNvPr id="67" name="Freihandform 66">
                  <a:extLst>
                    <a:ext uri="{FF2B5EF4-FFF2-40B4-BE49-F238E27FC236}">
                      <a16:creationId xmlns:a16="http://schemas.microsoft.com/office/drawing/2014/main" id="{E74F6D02-07DB-83DD-C622-1E0D46EE4F95}"/>
                    </a:ext>
                  </a:extLst>
                </p:cNvPr>
                <p:cNvSpPr/>
                <p:nvPr/>
              </p:nvSpPr>
              <p:spPr>
                <a:xfrm>
                  <a:off x="2450307" y="826870"/>
                  <a:ext cx="257622" cy="70971"/>
                </a:xfrm>
                <a:custGeom>
                  <a:avLst/>
                  <a:gdLst>
                    <a:gd name="connsiteX0" fmla="*/ 253187 w 257622"/>
                    <a:gd name="connsiteY0" fmla="*/ 4397 h 70971"/>
                    <a:gd name="connsiteX1" fmla="*/ 207925 w 257622"/>
                    <a:gd name="connsiteY1" fmla="*/ 4397 h 70971"/>
                    <a:gd name="connsiteX2" fmla="*/ 207838 w 257622"/>
                    <a:gd name="connsiteY2" fmla="*/ 4406 h 70971"/>
                    <a:gd name="connsiteX3" fmla="*/ 190736 w 257622"/>
                    <a:gd name="connsiteY3" fmla="*/ 0 h 70971"/>
                    <a:gd name="connsiteX4" fmla="*/ 156487 w 257622"/>
                    <a:gd name="connsiteY4" fmla="*/ 26215 h 70971"/>
                    <a:gd name="connsiteX5" fmla="*/ 128636 w 257622"/>
                    <a:gd name="connsiteY5" fmla="*/ 8871 h 70971"/>
                    <a:gd name="connsiteX6" fmla="*/ 100785 w 257622"/>
                    <a:gd name="connsiteY6" fmla="*/ 26215 h 70971"/>
                    <a:gd name="connsiteX7" fmla="*/ 66536 w 257622"/>
                    <a:gd name="connsiteY7" fmla="*/ 0 h 70971"/>
                    <a:gd name="connsiteX8" fmla="*/ 49448 w 257622"/>
                    <a:gd name="connsiteY8" fmla="*/ 4397 h 70971"/>
                    <a:gd name="connsiteX9" fmla="*/ 4436 w 257622"/>
                    <a:gd name="connsiteY9" fmla="*/ 4397 h 70971"/>
                    <a:gd name="connsiteX10" fmla="*/ 0 w 257622"/>
                    <a:gd name="connsiteY10" fmla="*/ 8833 h 70971"/>
                    <a:gd name="connsiteX11" fmla="*/ 4436 w 257622"/>
                    <a:gd name="connsiteY11" fmla="*/ 13268 h 70971"/>
                    <a:gd name="connsiteX12" fmla="*/ 38895 w 257622"/>
                    <a:gd name="connsiteY12" fmla="*/ 13268 h 70971"/>
                    <a:gd name="connsiteX13" fmla="*/ 31050 w 257622"/>
                    <a:gd name="connsiteY13" fmla="*/ 35486 h 70971"/>
                    <a:gd name="connsiteX14" fmla="*/ 66536 w 257622"/>
                    <a:gd name="connsiteY14" fmla="*/ 70972 h 70971"/>
                    <a:gd name="connsiteX15" fmla="*/ 100934 w 257622"/>
                    <a:gd name="connsiteY15" fmla="*/ 44208 h 70971"/>
                    <a:gd name="connsiteX16" fmla="*/ 102022 w 257622"/>
                    <a:gd name="connsiteY16" fmla="*/ 44357 h 70971"/>
                    <a:gd name="connsiteX17" fmla="*/ 106457 w 257622"/>
                    <a:gd name="connsiteY17" fmla="*/ 39922 h 70971"/>
                    <a:gd name="connsiteX18" fmla="*/ 128636 w 257622"/>
                    <a:gd name="connsiteY18" fmla="*/ 17743 h 70971"/>
                    <a:gd name="connsiteX19" fmla="*/ 150815 w 257622"/>
                    <a:gd name="connsiteY19" fmla="*/ 39922 h 70971"/>
                    <a:gd name="connsiteX20" fmla="*/ 155250 w 257622"/>
                    <a:gd name="connsiteY20" fmla="*/ 44357 h 70971"/>
                    <a:gd name="connsiteX21" fmla="*/ 156338 w 257622"/>
                    <a:gd name="connsiteY21" fmla="*/ 44208 h 70971"/>
                    <a:gd name="connsiteX22" fmla="*/ 190735 w 257622"/>
                    <a:gd name="connsiteY22" fmla="*/ 70972 h 70971"/>
                    <a:gd name="connsiteX23" fmla="*/ 226221 w 257622"/>
                    <a:gd name="connsiteY23" fmla="*/ 35486 h 70971"/>
                    <a:gd name="connsiteX24" fmla="*/ 218376 w 257622"/>
                    <a:gd name="connsiteY24" fmla="*/ 13268 h 70971"/>
                    <a:gd name="connsiteX25" fmla="*/ 253187 w 257622"/>
                    <a:gd name="connsiteY25" fmla="*/ 13268 h 70971"/>
                    <a:gd name="connsiteX26" fmla="*/ 257622 w 257622"/>
                    <a:gd name="connsiteY26" fmla="*/ 8833 h 70971"/>
                    <a:gd name="connsiteX27" fmla="*/ 253187 w 257622"/>
                    <a:gd name="connsiteY27" fmla="*/ 4397 h 70971"/>
                    <a:gd name="connsiteX28" fmla="*/ 66535 w 257622"/>
                    <a:gd name="connsiteY28" fmla="*/ 62100 h 70971"/>
                    <a:gd name="connsiteX29" fmla="*/ 39920 w 257622"/>
                    <a:gd name="connsiteY29" fmla="*/ 35486 h 70971"/>
                    <a:gd name="connsiteX30" fmla="*/ 66535 w 257622"/>
                    <a:gd name="connsiteY30" fmla="*/ 8871 h 70971"/>
                    <a:gd name="connsiteX31" fmla="*/ 93149 w 257622"/>
                    <a:gd name="connsiteY31" fmla="*/ 35486 h 70971"/>
                    <a:gd name="connsiteX32" fmla="*/ 66535 w 257622"/>
                    <a:gd name="connsiteY32" fmla="*/ 62100 h 70971"/>
                    <a:gd name="connsiteX33" fmla="*/ 190735 w 257622"/>
                    <a:gd name="connsiteY33" fmla="*/ 62100 h 70971"/>
                    <a:gd name="connsiteX34" fmla="*/ 164121 w 257622"/>
                    <a:gd name="connsiteY34" fmla="*/ 35486 h 70971"/>
                    <a:gd name="connsiteX35" fmla="*/ 190735 w 257622"/>
                    <a:gd name="connsiteY35" fmla="*/ 8871 h 70971"/>
                    <a:gd name="connsiteX36" fmla="*/ 217349 w 257622"/>
                    <a:gd name="connsiteY36" fmla="*/ 35486 h 70971"/>
                    <a:gd name="connsiteX37" fmla="*/ 190735 w 257622"/>
                    <a:gd name="connsiteY37" fmla="*/ 62100 h 7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7622" h="70971">
                      <a:moveTo>
                        <a:pt x="253187" y="4397"/>
                      </a:moveTo>
                      <a:lnTo>
                        <a:pt x="207925" y="4397"/>
                      </a:lnTo>
                      <a:cubicBezTo>
                        <a:pt x="207895" y="4397"/>
                        <a:pt x="207868" y="4405"/>
                        <a:pt x="207838" y="4406"/>
                      </a:cubicBezTo>
                      <a:cubicBezTo>
                        <a:pt x="202762" y="1601"/>
                        <a:pt x="196933" y="0"/>
                        <a:pt x="190736" y="0"/>
                      </a:cubicBezTo>
                      <a:cubicBezTo>
                        <a:pt x="174377" y="0"/>
                        <a:pt x="160574" y="11131"/>
                        <a:pt x="156487" y="26215"/>
                      </a:cubicBezTo>
                      <a:cubicBezTo>
                        <a:pt x="151415" y="15951"/>
                        <a:pt x="140838" y="8871"/>
                        <a:pt x="128636" y="8871"/>
                      </a:cubicBezTo>
                      <a:cubicBezTo>
                        <a:pt x="116434" y="8871"/>
                        <a:pt x="105857" y="15951"/>
                        <a:pt x="100785" y="26215"/>
                      </a:cubicBezTo>
                      <a:cubicBezTo>
                        <a:pt x="96698" y="11131"/>
                        <a:pt x="82895" y="0"/>
                        <a:pt x="66536" y="0"/>
                      </a:cubicBezTo>
                      <a:cubicBezTo>
                        <a:pt x="60345" y="0"/>
                        <a:pt x="54521" y="1598"/>
                        <a:pt x="49448" y="4397"/>
                      </a:cubicBezTo>
                      <a:lnTo>
                        <a:pt x="4436" y="4397"/>
                      </a:lnTo>
                      <a:cubicBezTo>
                        <a:pt x="1984" y="4397"/>
                        <a:pt x="0" y="6381"/>
                        <a:pt x="0" y="8833"/>
                      </a:cubicBezTo>
                      <a:cubicBezTo>
                        <a:pt x="0" y="11284"/>
                        <a:pt x="1984" y="13268"/>
                        <a:pt x="4436" y="13268"/>
                      </a:cubicBezTo>
                      <a:lnTo>
                        <a:pt x="38895" y="13268"/>
                      </a:lnTo>
                      <a:cubicBezTo>
                        <a:pt x="33993" y="19354"/>
                        <a:pt x="31050" y="27081"/>
                        <a:pt x="31050" y="35486"/>
                      </a:cubicBezTo>
                      <a:cubicBezTo>
                        <a:pt x="31050" y="55053"/>
                        <a:pt x="46970" y="70972"/>
                        <a:pt x="66536" y="70972"/>
                      </a:cubicBezTo>
                      <a:cubicBezTo>
                        <a:pt x="83093" y="70972"/>
                        <a:pt x="97037" y="59571"/>
                        <a:pt x="100934" y="44208"/>
                      </a:cubicBezTo>
                      <a:cubicBezTo>
                        <a:pt x="101283" y="44296"/>
                        <a:pt x="101644" y="44357"/>
                        <a:pt x="102022" y="44357"/>
                      </a:cubicBezTo>
                      <a:cubicBezTo>
                        <a:pt x="104474" y="44357"/>
                        <a:pt x="106457" y="42373"/>
                        <a:pt x="106457" y="39922"/>
                      </a:cubicBezTo>
                      <a:cubicBezTo>
                        <a:pt x="106457" y="27693"/>
                        <a:pt x="116408" y="17743"/>
                        <a:pt x="128636" y="17743"/>
                      </a:cubicBezTo>
                      <a:cubicBezTo>
                        <a:pt x="140864" y="17743"/>
                        <a:pt x="150815" y="27693"/>
                        <a:pt x="150815" y="39922"/>
                      </a:cubicBezTo>
                      <a:cubicBezTo>
                        <a:pt x="150815" y="42373"/>
                        <a:pt x="152799" y="44357"/>
                        <a:pt x="155250" y="44357"/>
                      </a:cubicBezTo>
                      <a:cubicBezTo>
                        <a:pt x="155627" y="44357"/>
                        <a:pt x="155988" y="44296"/>
                        <a:pt x="156338" y="44208"/>
                      </a:cubicBezTo>
                      <a:cubicBezTo>
                        <a:pt x="160234" y="59571"/>
                        <a:pt x="174178" y="70972"/>
                        <a:pt x="190735" y="70972"/>
                      </a:cubicBezTo>
                      <a:cubicBezTo>
                        <a:pt x="210302" y="70972"/>
                        <a:pt x="226221" y="55053"/>
                        <a:pt x="226221" y="35486"/>
                      </a:cubicBezTo>
                      <a:cubicBezTo>
                        <a:pt x="226221" y="27081"/>
                        <a:pt x="223278" y="19354"/>
                        <a:pt x="218376" y="13268"/>
                      </a:cubicBezTo>
                      <a:lnTo>
                        <a:pt x="253187" y="13268"/>
                      </a:lnTo>
                      <a:cubicBezTo>
                        <a:pt x="255639" y="13268"/>
                        <a:pt x="257622" y="11284"/>
                        <a:pt x="257622" y="8833"/>
                      </a:cubicBezTo>
                      <a:cubicBezTo>
                        <a:pt x="257622" y="6381"/>
                        <a:pt x="255639" y="4397"/>
                        <a:pt x="253187" y="4397"/>
                      </a:cubicBezTo>
                      <a:close/>
                      <a:moveTo>
                        <a:pt x="66535" y="62100"/>
                      </a:moveTo>
                      <a:cubicBezTo>
                        <a:pt x="51859" y="62100"/>
                        <a:pt x="39920" y="50161"/>
                        <a:pt x="39920" y="35486"/>
                      </a:cubicBezTo>
                      <a:cubicBezTo>
                        <a:pt x="39920" y="20810"/>
                        <a:pt x="51859" y="8871"/>
                        <a:pt x="66535" y="8871"/>
                      </a:cubicBezTo>
                      <a:cubicBezTo>
                        <a:pt x="81210" y="8871"/>
                        <a:pt x="93149" y="20810"/>
                        <a:pt x="93149" y="35486"/>
                      </a:cubicBezTo>
                      <a:cubicBezTo>
                        <a:pt x="93149" y="50161"/>
                        <a:pt x="81210" y="62100"/>
                        <a:pt x="66535" y="62100"/>
                      </a:cubicBezTo>
                      <a:close/>
                      <a:moveTo>
                        <a:pt x="190735" y="62100"/>
                      </a:moveTo>
                      <a:cubicBezTo>
                        <a:pt x="176059" y="62100"/>
                        <a:pt x="164121" y="50161"/>
                        <a:pt x="164121" y="35486"/>
                      </a:cubicBezTo>
                      <a:cubicBezTo>
                        <a:pt x="164121" y="20810"/>
                        <a:pt x="176059" y="8871"/>
                        <a:pt x="190735" y="8871"/>
                      </a:cubicBezTo>
                      <a:cubicBezTo>
                        <a:pt x="205411" y="8871"/>
                        <a:pt x="217349" y="20810"/>
                        <a:pt x="217349" y="35486"/>
                      </a:cubicBezTo>
                      <a:cubicBezTo>
                        <a:pt x="217349" y="50161"/>
                        <a:pt x="205411" y="62100"/>
                        <a:pt x="190735" y="62100"/>
                      </a:cubicBezTo>
                      <a:close/>
                    </a:path>
                  </a:pathLst>
                </a:custGeom>
                <a:solidFill>
                  <a:srgbClr val="734A3E"/>
                </a:solidFill>
                <a:ln w="1109" cap="flat">
                  <a:noFill/>
                  <a:prstDash val="solid"/>
                  <a:miter/>
                </a:ln>
              </p:spPr>
              <p:txBody>
                <a:bodyPr rtlCol="0" anchor="ctr"/>
                <a:lstStyle/>
                <a:p>
                  <a:endParaRPr lang="en-US"/>
                </a:p>
              </p:txBody>
            </p:sp>
            <p:sp>
              <p:nvSpPr>
                <p:cNvPr id="68" name="Freihandform 67">
                  <a:extLst>
                    <a:ext uri="{FF2B5EF4-FFF2-40B4-BE49-F238E27FC236}">
                      <a16:creationId xmlns:a16="http://schemas.microsoft.com/office/drawing/2014/main" id="{ADB41FF3-D674-B686-1568-F0C8EB2DFC4F}"/>
                    </a:ext>
                  </a:extLst>
                </p:cNvPr>
                <p:cNvSpPr/>
                <p:nvPr/>
              </p:nvSpPr>
              <p:spPr>
                <a:xfrm>
                  <a:off x="2428224" y="662749"/>
                  <a:ext cx="301787" cy="184143"/>
                </a:xfrm>
                <a:custGeom>
                  <a:avLst/>
                  <a:gdLst>
                    <a:gd name="connsiteX0" fmla="*/ 195251 w 301787"/>
                    <a:gd name="connsiteY0" fmla="*/ 0 h 184143"/>
                    <a:gd name="connsiteX1" fmla="*/ 150894 w 301787"/>
                    <a:gd name="connsiteY1" fmla="*/ 8871 h 184143"/>
                    <a:gd name="connsiteX2" fmla="*/ 106536 w 301787"/>
                    <a:gd name="connsiteY2" fmla="*/ 0 h 184143"/>
                    <a:gd name="connsiteX3" fmla="*/ 8950 w 301787"/>
                    <a:gd name="connsiteY3" fmla="*/ 184144 h 184143"/>
                    <a:gd name="connsiteX4" fmla="*/ 150894 w 301787"/>
                    <a:gd name="connsiteY4" fmla="*/ 97586 h 184143"/>
                    <a:gd name="connsiteX5" fmla="*/ 292837 w 301787"/>
                    <a:gd name="connsiteY5" fmla="*/ 184144 h 184143"/>
                    <a:gd name="connsiteX6" fmla="*/ 195251 w 301787"/>
                    <a:gd name="connsiteY6" fmla="*/ 0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787" h="184143">
                      <a:moveTo>
                        <a:pt x="195251" y="0"/>
                      </a:moveTo>
                      <a:cubicBezTo>
                        <a:pt x="166419" y="0"/>
                        <a:pt x="150894" y="8871"/>
                        <a:pt x="150894" y="8871"/>
                      </a:cubicBezTo>
                      <a:cubicBezTo>
                        <a:pt x="150894" y="8871"/>
                        <a:pt x="135368" y="0"/>
                        <a:pt x="106536" y="0"/>
                      </a:cubicBezTo>
                      <a:cubicBezTo>
                        <a:pt x="77704" y="0"/>
                        <a:pt x="-31711" y="55508"/>
                        <a:pt x="8950" y="184144"/>
                      </a:cubicBezTo>
                      <a:cubicBezTo>
                        <a:pt x="8950" y="184144"/>
                        <a:pt x="150894" y="158946"/>
                        <a:pt x="150894" y="97586"/>
                      </a:cubicBezTo>
                      <a:cubicBezTo>
                        <a:pt x="150894" y="158946"/>
                        <a:pt x="292837" y="184144"/>
                        <a:pt x="292837" y="184144"/>
                      </a:cubicBezTo>
                      <a:cubicBezTo>
                        <a:pt x="333498" y="55508"/>
                        <a:pt x="224083" y="0"/>
                        <a:pt x="195251" y="0"/>
                      </a:cubicBezTo>
                      <a:close/>
                    </a:path>
                  </a:pathLst>
                </a:custGeom>
                <a:solidFill>
                  <a:srgbClr val="FFC85C"/>
                </a:solidFill>
                <a:ln w="1109" cap="flat">
                  <a:noFill/>
                  <a:prstDash val="solid"/>
                  <a:miter/>
                </a:ln>
              </p:spPr>
              <p:txBody>
                <a:bodyPr rtlCol="0" anchor="ctr"/>
                <a:lstStyle/>
                <a:p>
                  <a:endParaRPr lang="en-US"/>
                </a:p>
              </p:txBody>
            </p:sp>
            <p:sp>
              <p:nvSpPr>
                <p:cNvPr id="69" name="Freihandform 68">
                  <a:extLst>
                    <a:ext uri="{FF2B5EF4-FFF2-40B4-BE49-F238E27FC236}">
                      <a16:creationId xmlns:a16="http://schemas.microsoft.com/office/drawing/2014/main" id="{76D90FFF-D67D-0029-E86A-28887CD7ACAD}"/>
                    </a:ext>
                  </a:extLst>
                </p:cNvPr>
                <p:cNvSpPr/>
                <p:nvPr/>
              </p:nvSpPr>
              <p:spPr>
                <a:xfrm>
                  <a:off x="2428224" y="662749"/>
                  <a:ext cx="150893" cy="184143"/>
                </a:xfrm>
                <a:custGeom>
                  <a:avLst/>
                  <a:gdLst>
                    <a:gd name="connsiteX0" fmla="*/ 150893 w 150893"/>
                    <a:gd name="connsiteY0" fmla="*/ 8876 h 184143"/>
                    <a:gd name="connsiteX1" fmla="*/ 150893 w 150893"/>
                    <a:gd name="connsiteY1" fmla="*/ 8871 h 184143"/>
                    <a:gd name="connsiteX2" fmla="*/ 106536 w 150893"/>
                    <a:gd name="connsiteY2" fmla="*/ 0 h 184143"/>
                    <a:gd name="connsiteX3" fmla="*/ 8950 w 150893"/>
                    <a:gd name="connsiteY3" fmla="*/ 184144 h 184143"/>
                    <a:gd name="connsiteX4" fmla="*/ 48528 w 150893"/>
                    <a:gd name="connsiteY4" fmla="*/ 174529 h 184143"/>
                    <a:gd name="connsiteX5" fmla="*/ 150893 w 150893"/>
                    <a:gd name="connsiteY5" fmla="*/ 8876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3" h="184143">
                      <a:moveTo>
                        <a:pt x="150893" y="8876"/>
                      </a:moveTo>
                      <a:lnTo>
                        <a:pt x="150893" y="8871"/>
                      </a:lnTo>
                      <a:cubicBezTo>
                        <a:pt x="150893" y="8871"/>
                        <a:pt x="135368" y="0"/>
                        <a:pt x="106536" y="0"/>
                      </a:cubicBezTo>
                      <a:cubicBezTo>
                        <a:pt x="77704" y="0"/>
                        <a:pt x="-31710" y="55508"/>
                        <a:pt x="8950" y="184144"/>
                      </a:cubicBezTo>
                      <a:cubicBezTo>
                        <a:pt x="8950" y="184144"/>
                        <a:pt x="26133" y="181086"/>
                        <a:pt x="48528" y="174529"/>
                      </a:cubicBezTo>
                      <a:cubicBezTo>
                        <a:pt x="23464" y="59181"/>
                        <a:pt x="123383" y="8965"/>
                        <a:pt x="150893" y="8876"/>
                      </a:cubicBezTo>
                      <a:close/>
                    </a:path>
                  </a:pathLst>
                </a:custGeom>
                <a:solidFill>
                  <a:srgbClr val="F6B45E"/>
                </a:solidFill>
                <a:ln w="1109"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17425218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 calcmode="lin" valueType="num">
                                      <p:cBhvr>
                                        <p:cTn id="10" dur="500" fill="hold"/>
                                        <p:tgtEl>
                                          <p:spTgt spid="43"/>
                                        </p:tgtEl>
                                        <p:attrNameLst>
                                          <p:attrName>ppt_w</p:attrName>
                                        </p:attrNameLst>
                                      </p:cBhvr>
                                      <p:tavLst>
                                        <p:tav tm="0">
                                          <p:val>
                                            <p:fltVal val="0"/>
                                          </p:val>
                                        </p:tav>
                                        <p:tav tm="100000">
                                          <p:val>
                                            <p:strVal val="#ppt_w"/>
                                          </p:val>
                                        </p:tav>
                                      </p:tavLst>
                                    </p:anim>
                                    <p:anim calcmode="lin" valueType="num">
                                      <p:cBhvr>
                                        <p:cTn id="11" dur="500" fill="hold"/>
                                        <p:tgtEl>
                                          <p:spTgt spid="43"/>
                                        </p:tgtEl>
                                        <p:attrNameLst>
                                          <p:attrName>ppt_h</p:attrName>
                                        </p:attrNameLst>
                                      </p:cBhvr>
                                      <p:tavLst>
                                        <p:tav tm="0">
                                          <p:val>
                                            <p:fltVal val="0"/>
                                          </p:val>
                                        </p:tav>
                                        <p:tav tm="100000">
                                          <p:val>
                                            <p:strVal val="#ppt_h"/>
                                          </p:val>
                                        </p:tav>
                                      </p:tavLst>
                                    </p:anim>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932994"/>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75" r:id="rId3"/>
    <p:sldLayoutId id="2147483679" r:id="rId4"/>
    <p:sldLayoutId id="21474836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130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672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4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71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9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64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46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9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4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2025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64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200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28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22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54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9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45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3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59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52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81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16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15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713034"/>
      </p:ext>
    </p:extLst>
  </p:cSld>
  <p:clrMapOvr>
    <a:masterClrMapping/>
  </p:clrMapOvr>
</p:sld>
</file>

<file path=ppt/theme/theme1.xml><?xml version="1.0" encoding="utf-8"?>
<a:theme xmlns:a="http://schemas.openxmlformats.org/drawingml/2006/main" name="3./4. Jahrgangsstufe">
  <a:themeElements>
    <a:clrScheme name="Medienführerschein 3+4 Jahrgangsstufe">
      <a:dk1>
        <a:srgbClr val="000000"/>
      </a:dk1>
      <a:lt1>
        <a:srgbClr val="FFFFFF"/>
      </a:lt1>
      <a:dk2>
        <a:srgbClr val="2FA6A4"/>
      </a:dk2>
      <a:lt2>
        <a:srgbClr val="2FA6A4"/>
      </a:lt2>
      <a:accent1>
        <a:srgbClr val="EA5901"/>
      </a:accent1>
      <a:accent2>
        <a:srgbClr val="FFFFFF"/>
      </a:accent2>
      <a:accent3>
        <a:srgbClr val="EFF5F3"/>
      </a:accent3>
      <a:accent4>
        <a:srgbClr val="D3E8E6"/>
      </a:accent4>
      <a:accent5>
        <a:srgbClr val="B5D7D3"/>
      </a:accent5>
      <a:accent6>
        <a:srgbClr val="2FA6A4"/>
      </a:accent6>
      <a:hlink>
        <a:srgbClr val="EA5901"/>
      </a:hlink>
      <a:folHlink>
        <a:srgbClr val="EA5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Zeugenaussagen">
  <a:themeElements>
    <a:clrScheme name="Medienführerschein 3+4 Jahrgangsstufe">
      <a:dk1>
        <a:srgbClr val="000000"/>
      </a:dk1>
      <a:lt1>
        <a:srgbClr val="FFFFFF"/>
      </a:lt1>
      <a:dk2>
        <a:srgbClr val="2FA6A4"/>
      </a:dk2>
      <a:lt2>
        <a:srgbClr val="2FA6A4"/>
      </a:lt2>
      <a:accent1>
        <a:srgbClr val="EA5901"/>
      </a:accent1>
      <a:accent2>
        <a:srgbClr val="FFFFFF"/>
      </a:accent2>
      <a:accent3>
        <a:srgbClr val="EFF5F3"/>
      </a:accent3>
      <a:accent4>
        <a:srgbClr val="D3E8E6"/>
      </a:accent4>
      <a:accent5>
        <a:srgbClr val="B5D7D3"/>
      </a:accent5>
      <a:accent6>
        <a:srgbClr val="2FA6A4"/>
      </a:accent6>
      <a:hlink>
        <a:srgbClr val="EA5901"/>
      </a:hlink>
      <a:folHlink>
        <a:srgbClr val="EA5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enner">
  <a:themeElements>
    <a:clrScheme name="Medienführerschein 3+4 Jahrgangsstufe">
      <a:dk1>
        <a:srgbClr val="000000"/>
      </a:dk1>
      <a:lt1>
        <a:srgbClr val="FFFFFF"/>
      </a:lt1>
      <a:dk2>
        <a:srgbClr val="2FA6A4"/>
      </a:dk2>
      <a:lt2>
        <a:srgbClr val="2FA6A4"/>
      </a:lt2>
      <a:accent1>
        <a:srgbClr val="EA5901"/>
      </a:accent1>
      <a:accent2>
        <a:srgbClr val="FFFFFF"/>
      </a:accent2>
      <a:accent3>
        <a:srgbClr val="EFF5F3"/>
      </a:accent3>
      <a:accent4>
        <a:srgbClr val="D3E8E6"/>
      </a:accent4>
      <a:accent5>
        <a:srgbClr val="B5D7D3"/>
      </a:accent5>
      <a:accent6>
        <a:srgbClr val="2FA6A4"/>
      </a:accent6>
      <a:hlink>
        <a:srgbClr val="EA5901"/>
      </a:hlink>
      <a:folHlink>
        <a:srgbClr val="EA590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Design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Words>
  <Application>Microsoft Office PowerPoint</Application>
  <PresentationFormat>Breitbild</PresentationFormat>
  <Paragraphs>33</Paragraphs>
  <Slides>24</Slides>
  <Notes>24</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24</vt:i4>
      </vt:variant>
    </vt:vector>
  </HeadingPairs>
  <TitlesOfParts>
    <vt:vector size="32" baseType="lpstr">
      <vt:lpstr>Arial</vt:lpstr>
      <vt:lpstr>Calibri</vt:lpstr>
      <vt:lpstr>Symbol</vt:lpstr>
      <vt:lpstr>Times New Roman</vt:lpstr>
      <vt:lpstr>Verdana</vt:lpstr>
      <vt:lpstr>3./4. Jahrgangsstufe</vt:lpstr>
      <vt:lpstr>Zeugenaussagen</vt:lpstr>
      <vt:lpstr>Trenner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Berg Maria</dc:creator>
  <cp:lastModifiedBy>Berg Maria</cp:lastModifiedBy>
  <cp:revision>136</cp:revision>
  <cp:lastPrinted>2023-02-01T16:55:52Z</cp:lastPrinted>
  <dcterms:created xsi:type="dcterms:W3CDTF">2022-06-09T07:44:16Z</dcterms:created>
  <dcterms:modified xsi:type="dcterms:W3CDTF">2023-02-01T17:01:01Z</dcterms:modified>
</cp:coreProperties>
</file>