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4"/>
  </p:sldMasterIdLst>
  <p:notesMasterIdLst>
    <p:notesMasterId r:id="rId14"/>
  </p:notesMasterIdLst>
  <p:handoutMasterIdLst>
    <p:handoutMasterId r:id="rId15"/>
  </p:handoutMasterIdLst>
  <p:sldIdLst>
    <p:sldId id="319" r:id="rId5"/>
    <p:sldId id="313" r:id="rId6"/>
    <p:sldId id="314" r:id="rId7"/>
    <p:sldId id="315" r:id="rId8"/>
    <p:sldId id="316" r:id="rId9"/>
    <p:sldId id="317" r:id="rId10"/>
    <p:sldId id="320" r:id="rId11"/>
    <p:sldId id="318" r:id="rId12"/>
    <p:sldId id="311" r:id="rId13"/>
  </p:sldIdLst>
  <p:sldSz cx="9145588" cy="6859588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pos="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mann Amelie" initials="HA" lastIdx="6" clrIdx="0">
    <p:extLst>
      <p:ext uri="{19B8F6BF-5375-455C-9EA6-DF929625EA0E}">
        <p15:presenceInfo xmlns:p15="http://schemas.microsoft.com/office/powerpoint/2012/main" userId="S-1-5-21-2006274056-1010123383-2343387302-9158" providerId="AD"/>
      </p:ext>
    </p:extLst>
  </p:cmAuthor>
  <p:cmAuthor id="2" name="Hirschbolz Simone" initials="HS" lastIdx="10" clrIdx="1">
    <p:extLst>
      <p:ext uri="{19B8F6BF-5375-455C-9EA6-DF929625EA0E}">
        <p15:presenceInfo xmlns:p15="http://schemas.microsoft.com/office/powerpoint/2012/main" userId="S-1-5-21-2006274056-1010123383-2343387302-9348" providerId="AD"/>
      </p:ext>
    </p:extLst>
  </p:cmAuthor>
  <p:cmAuthor id="3" name="Renken Lina" initials="RL" lastIdx="7" clrIdx="2">
    <p:extLst>
      <p:ext uri="{19B8F6BF-5375-455C-9EA6-DF929625EA0E}">
        <p15:presenceInfo xmlns:p15="http://schemas.microsoft.com/office/powerpoint/2012/main" userId="S-1-5-21-2006274056-1010123383-2343387302-7934" providerId="AD"/>
      </p:ext>
    </p:extLst>
  </p:cmAuthor>
  <p:cmAuthor id="4" name="Rothe Fabiola" initials="RF" lastIdx="17" clrIdx="3">
    <p:extLst>
      <p:ext uri="{19B8F6BF-5375-455C-9EA6-DF929625EA0E}">
        <p15:presenceInfo xmlns:p15="http://schemas.microsoft.com/office/powerpoint/2012/main" userId="S-1-5-21-2006274056-1010123383-2343387302-10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4CF"/>
    <a:srgbClr val="EBD6CF"/>
    <a:srgbClr val="A71A75"/>
    <a:srgbClr val="CBCED3"/>
    <a:srgbClr val="FFFFFF"/>
    <a:srgbClr val="CF7AC1"/>
    <a:srgbClr val="EAC4E4"/>
    <a:srgbClr val="FBC1E2"/>
    <a:srgbClr val="484848"/>
    <a:srgbClr val="5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5380" autoAdjust="0"/>
  </p:normalViewPr>
  <p:slideViewPr>
    <p:cSldViewPr>
      <p:cViewPr varScale="1">
        <p:scale>
          <a:sx n="88" d="100"/>
          <a:sy n="88" d="100"/>
        </p:scale>
        <p:origin x="1200" y="62"/>
      </p:cViewPr>
      <p:guideLst>
        <p:guide orient="horz" pos="2161"/>
        <p:guide pos="2881"/>
        <p:guide pos="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2"/>
    </p:cViewPr>
  </p:sorterViewPr>
  <p:notesViewPr>
    <p:cSldViewPr>
      <p:cViewPr varScale="1">
        <p:scale>
          <a:sx n="63" d="100"/>
          <a:sy n="63" d="100"/>
        </p:scale>
        <p:origin x="2568" y="9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anose="02020603060405020304" pitchFamily="18" charset="0"/>
              </a:defRPr>
            </a:lvl1pPr>
          </a:lstStyle>
          <a:p>
            <a:fld id="{25C74BE0-5289-4A59-BE13-A5152D49D1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4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24" y="4686068"/>
            <a:ext cx="5015095" cy="44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100"/>
            </a:lvl1pPr>
          </a:lstStyle>
          <a:p>
            <a:fld id="{56F11087-0B28-4048-84AA-7BB7E55CB4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8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feld 42">
            <a:extLst>
              <a:ext uri="{FF2B5EF4-FFF2-40B4-BE49-F238E27FC236}">
                <a16:creationId xmlns:a16="http://schemas.microsoft.com/office/drawing/2014/main" id="{EAC3763D-3FE8-D861-14F7-241EE664EED3}"/>
              </a:ext>
            </a:extLst>
          </p:cNvPr>
          <p:cNvSpPr txBox="1"/>
          <p:nvPr userDrawn="1"/>
        </p:nvSpPr>
        <p:spPr>
          <a:xfrm>
            <a:off x="372887" y="542216"/>
            <a:ext cx="63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Tafelbild: Digitale Spiele</a:t>
            </a:r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A08CF406-E961-1C61-31C0-B6F8822FF1D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0020026"/>
              </p:ext>
            </p:extLst>
          </p:nvPr>
        </p:nvGraphicFramePr>
        <p:xfrm>
          <a:off x="420418" y="1539584"/>
          <a:ext cx="8304752" cy="4476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88">
                  <a:extLst>
                    <a:ext uri="{9D8B030D-6E8A-4147-A177-3AD203B41FA5}">
                      <a16:colId xmlns:a16="http://schemas.microsoft.com/office/drawing/2014/main" val="3950415127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3949357873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934983653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3943794269"/>
                    </a:ext>
                  </a:extLst>
                </a:gridCol>
              </a:tblGrid>
              <a:tr h="65680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Daran erkennt man das Genre</a:t>
                      </a:r>
                    </a:p>
                  </a:txBody>
                  <a:tcPr marL="91703" marR="91703" marT="45852" marB="458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Das ist das Ziel</a:t>
                      </a:r>
                    </a:p>
                  </a:txBody>
                  <a:tcPr marL="91703" marR="91703" marT="45852" marB="45852" anchor="ctr">
                    <a:solidFill>
                      <a:srgbClr val="A71A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Darauf kommt es an</a:t>
                      </a:r>
                    </a:p>
                  </a:txBody>
                  <a:tcPr marL="91703" marR="91703" marT="45852" marB="45852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Das könnte den Spaß trüben</a:t>
                      </a:r>
                    </a:p>
                  </a:txBody>
                  <a:tcPr marL="91703" marR="91703" marT="45852" marB="45852" anchor="ctr">
                    <a:solidFill>
                      <a:srgbClr val="DDB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54942"/>
                  </a:ext>
                </a:extLst>
              </a:tr>
              <a:tr h="3820033">
                <a:tc>
                  <a:txBody>
                    <a:bodyPr/>
                    <a:lstStyle/>
                    <a:p>
                      <a:endParaRPr lang="de-DE" sz="1800" dirty="0"/>
                    </a:p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61943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50CA9D1-7B6B-1A77-B2AA-25DB42DFDBFE}"/>
              </a:ext>
            </a:extLst>
          </p:cNvPr>
          <p:cNvSpPr txBox="1"/>
          <p:nvPr userDrawn="1"/>
        </p:nvSpPr>
        <p:spPr>
          <a:xfrm>
            <a:off x="349023" y="1081982"/>
            <a:ext cx="837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chemeClr val="tx2"/>
                </a:solidFill>
              </a:rPr>
              <a:t>Jump´n´Run</a:t>
            </a:r>
            <a:endParaRPr lang="de-DE" sz="1800" b="1" dirty="0">
              <a:solidFill>
                <a:schemeClr val="tx2"/>
              </a:solidFill>
            </a:endParaRPr>
          </a:p>
        </p:txBody>
      </p:sp>
      <p:pic>
        <p:nvPicPr>
          <p:cNvPr id="5" name="Grafik 4" descr="Ein Bild, das Text, Puppe, Spielzeug enthält.&#10;&#10;Automatisch generierte Beschreibung">
            <a:extLst>
              <a:ext uri="{FF2B5EF4-FFF2-40B4-BE49-F238E27FC236}">
                <a16:creationId xmlns:a16="http://schemas.microsoft.com/office/drawing/2014/main" id="{024AEFD2-1C5C-38BB-3724-9DA0CC819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34" y="4644929"/>
            <a:ext cx="911458" cy="1626921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3FAB1DEA-026C-5DAB-BB56-740DDDBA3F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3237" y="2214659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BB46D07F-417B-2113-E944-6824D98F15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711" y="2214457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18E77EBD-9217-493F-ED8B-937E27995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345" y="2216716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62D99BBC-408A-BB5F-D0B8-15E2D68A3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274" y="2214457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67907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feld 42">
            <a:extLst>
              <a:ext uri="{FF2B5EF4-FFF2-40B4-BE49-F238E27FC236}">
                <a16:creationId xmlns:a16="http://schemas.microsoft.com/office/drawing/2014/main" id="{EAC3763D-3FE8-D861-14F7-241EE664EED3}"/>
              </a:ext>
            </a:extLst>
          </p:cNvPr>
          <p:cNvSpPr txBox="1"/>
          <p:nvPr userDrawn="1"/>
        </p:nvSpPr>
        <p:spPr>
          <a:xfrm>
            <a:off x="372887" y="542216"/>
            <a:ext cx="63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Tafelbild: Digitale Spiele</a:t>
            </a:r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A08CF406-E961-1C61-31C0-B6F8822FF1D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58058010"/>
              </p:ext>
            </p:extLst>
          </p:nvPr>
        </p:nvGraphicFramePr>
        <p:xfrm>
          <a:off x="420418" y="1539584"/>
          <a:ext cx="8304752" cy="4476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88">
                  <a:extLst>
                    <a:ext uri="{9D8B030D-6E8A-4147-A177-3AD203B41FA5}">
                      <a16:colId xmlns:a16="http://schemas.microsoft.com/office/drawing/2014/main" val="3950415127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3949357873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934983653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3943794269"/>
                    </a:ext>
                  </a:extLst>
                </a:gridCol>
              </a:tblGrid>
              <a:tr h="65680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Daran erkennt man das Genre</a:t>
                      </a:r>
                    </a:p>
                  </a:txBody>
                  <a:tcPr marL="91703" marR="91703" marT="45852" marB="458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Das ist das Ziel</a:t>
                      </a:r>
                    </a:p>
                  </a:txBody>
                  <a:tcPr marL="91703" marR="91703" marT="45852" marB="45852" anchor="ctr">
                    <a:solidFill>
                      <a:srgbClr val="A71A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Darauf kommt es an</a:t>
                      </a:r>
                    </a:p>
                  </a:txBody>
                  <a:tcPr marL="91703" marR="91703" marT="45852" marB="45852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Das könnte den Spaß trüben</a:t>
                      </a:r>
                    </a:p>
                  </a:txBody>
                  <a:tcPr marL="91703" marR="91703" marT="45852" marB="45852" anchor="ctr">
                    <a:solidFill>
                      <a:srgbClr val="DDB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54942"/>
                  </a:ext>
                </a:extLst>
              </a:tr>
              <a:tr h="3820033">
                <a:tc>
                  <a:txBody>
                    <a:bodyPr/>
                    <a:lstStyle/>
                    <a:p>
                      <a:endParaRPr lang="de-DE" sz="1800" dirty="0"/>
                    </a:p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61943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50CA9D1-7B6B-1A77-B2AA-25DB42DFDBFE}"/>
              </a:ext>
            </a:extLst>
          </p:cNvPr>
          <p:cNvSpPr txBox="1"/>
          <p:nvPr userDrawn="1"/>
        </p:nvSpPr>
        <p:spPr>
          <a:xfrm>
            <a:off x="349023" y="1081982"/>
            <a:ext cx="837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chemeClr val="tx2"/>
                </a:solidFill>
              </a:rPr>
              <a:t>Casual</a:t>
            </a:r>
            <a:r>
              <a:rPr lang="de-DE" sz="1800" b="1" dirty="0">
                <a:solidFill>
                  <a:schemeClr val="tx2"/>
                </a:solidFill>
              </a:rPr>
              <a:t> Games</a:t>
            </a:r>
          </a:p>
        </p:txBody>
      </p:sp>
      <p:pic>
        <p:nvPicPr>
          <p:cNvPr id="5" name="Grafik 4" descr="Ein Bild, das Text, Puppe, Spielzeug enthält.&#10;&#10;Automatisch generierte Beschreibung">
            <a:extLst>
              <a:ext uri="{FF2B5EF4-FFF2-40B4-BE49-F238E27FC236}">
                <a16:creationId xmlns:a16="http://schemas.microsoft.com/office/drawing/2014/main" id="{024AEFD2-1C5C-38BB-3724-9DA0CC819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34" y="4644929"/>
            <a:ext cx="911458" cy="1626921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3FAB1DEA-026C-5DAB-BB56-740DDDBA3F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3237" y="2214659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BB46D07F-417B-2113-E944-6824D98F15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711" y="2214457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18E77EBD-9217-493F-ED8B-937E27995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345" y="2216716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62D99BBC-408A-BB5F-D0B8-15E2D68A3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274" y="2214457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32760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feld 42">
            <a:extLst>
              <a:ext uri="{FF2B5EF4-FFF2-40B4-BE49-F238E27FC236}">
                <a16:creationId xmlns:a16="http://schemas.microsoft.com/office/drawing/2014/main" id="{EAC3763D-3FE8-D861-14F7-241EE664EED3}"/>
              </a:ext>
            </a:extLst>
          </p:cNvPr>
          <p:cNvSpPr txBox="1"/>
          <p:nvPr userDrawn="1"/>
        </p:nvSpPr>
        <p:spPr>
          <a:xfrm>
            <a:off x="372887" y="542216"/>
            <a:ext cx="63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Tafelbild: Digitale Spiele</a:t>
            </a:r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A08CF406-E961-1C61-31C0-B6F8822FF1D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8537720"/>
              </p:ext>
            </p:extLst>
          </p:nvPr>
        </p:nvGraphicFramePr>
        <p:xfrm>
          <a:off x="420418" y="1539584"/>
          <a:ext cx="8304752" cy="4476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88">
                  <a:extLst>
                    <a:ext uri="{9D8B030D-6E8A-4147-A177-3AD203B41FA5}">
                      <a16:colId xmlns:a16="http://schemas.microsoft.com/office/drawing/2014/main" val="3950415127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3949357873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934983653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3943794269"/>
                    </a:ext>
                  </a:extLst>
                </a:gridCol>
              </a:tblGrid>
              <a:tr h="65680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Daran erkennt man das Genre</a:t>
                      </a:r>
                    </a:p>
                  </a:txBody>
                  <a:tcPr marL="91703" marR="91703" marT="45852" marB="458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Das ist das Ziel</a:t>
                      </a:r>
                    </a:p>
                  </a:txBody>
                  <a:tcPr marL="91703" marR="91703" marT="45852" marB="45852" anchor="ctr">
                    <a:solidFill>
                      <a:srgbClr val="A71A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Darauf kommt es an</a:t>
                      </a:r>
                    </a:p>
                  </a:txBody>
                  <a:tcPr marL="91703" marR="91703" marT="45852" marB="45852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Das könnte den Spaß trüben</a:t>
                      </a:r>
                    </a:p>
                  </a:txBody>
                  <a:tcPr marL="91703" marR="91703" marT="45852" marB="45852" anchor="ctr">
                    <a:solidFill>
                      <a:srgbClr val="DDB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54942"/>
                  </a:ext>
                </a:extLst>
              </a:tr>
              <a:tr h="3820033">
                <a:tc>
                  <a:txBody>
                    <a:bodyPr/>
                    <a:lstStyle/>
                    <a:p>
                      <a:endParaRPr lang="de-DE" sz="1800" dirty="0"/>
                    </a:p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61943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50CA9D1-7B6B-1A77-B2AA-25DB42DFDBFE}"/>
              </a:ext>
            </a:extLst>
          </p:cNvPr>
          <p:cNvSpPr txBox="1"/>
          <p:nvPr userDrawn="1"/>
        </p:nvSpPr>
        <p:spPr>
          <a:xfrm>
            <a:off x="349023" y="1081982"/>
            <a:ext cx="837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chemeClr val="tx2"/>
                </a:solidFill>
              </a:rPr>
              <a:t>Aufbau- und Strategiespiele</a:t>
            </a:r>
          </a:p>
        </p:txBody>
      </p:sp>
      <p:pic>
        <p:nvPicPr>
          <p:cNvPr id="5" name="Grafik 4" descr="Ein Bild, das Text, Puppe, Spielzeug enthält.&#10;&#10;Automatisch generierte Beschreibung">
            <a:extLst>
              <a:ext uri="{FF2B5EF4-FFF2-40B4-BE49-F238E27FC236}">
                <a16:creationId xmlns:a16="http://schemas.microsoft.com/office/drawing/2014/main" id="{024AEFD2-1C5C-38BB-3724-9DA0CC819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34" y="4644929"/>
            <a:ext cx="911458" cy="1626921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3FAB1DEA-026C-5DAB-BB56-740DDDBA3F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3237" y="2214659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BB46D07F-417B-2113-E944-6824D98F15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711" y="2214457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18E77EBD-9217-493F-ED8B-937E27995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345" y="2216716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62D99BBC-408A-BB5F-D0B8-15E2D68A3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274" y="2214457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335073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feld 42">
            <a:extLst>
              <a:ext uri="{FF2B5EF4-FFF2-40B4-BE49-F238E27FC236}">
                <a16:creationId xmlns:a16="http://schemas.microsoft.com/office/drawing/2014/main" id="{EAC3763D-3FE8-D861-14F7-241EE664EED3}"/>
              </a:ext>
            </a:extLst>
          </p:cNvPr>
          <p:cNvSpPr txBox="1"/>
          <p:nvPr userDrawn="1"/>
        </p:nvSpPr>
        <p:spPr>
          <a:xfrm>
            <a:off x="372887" y="542216"/>
            <a:ext cx="63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Tafelbild: Digitale Spiele</a:t>
            </a:r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A08CF406-E961-1C61-31C0-B6F8822FF1D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9229967"/>
              </p:ext>
            </p:extLst>
          </p:nvPr>
        </p:nvGraphicFramePr>
        <p:xfrm>
          <a:off x="420418" y="1539584"/>
          <a:ext cx="8304752" cy="4476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88">
                  <a:extLst>
                    <a:ext uri="{9D8B030D-6E8A-4147-A177-3AD203B41FA5}">
                      <a16:colId xmlns:a16="http://schemas.microsoft.com/office/drawing/2014/main" val="3950415127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3949357873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934983653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3943794269"/>
                    </a:ext>
                  </a:extLst>
                </a:gridCol>
              </a:tblGrid>
              <a:tr h="65680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Daran erkennt man das Genre</a:t>
                      </a:r>
                    </a:p>
                  </a:txBody>
                  <a:tcPr marL="91703" marR="91703" marT="45852" marB="458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Das ist das Ziel</a:t>
                      </a:r>
                    </a:p>
                  </a:txBody>
                  <a:tcPr marL="91703" marR="91703" marT="45852" marB="45852" anchor="ctr">
                    <a:solidFill>
                      <a:srgbClr val="A71A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Darauf kommt es an</a:t>
                      </a:r>
                    </a:p>
                  </a:txBody>
                  <a:tcPr marL="91703" marR="91703" marT="45852" marB="45852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Das könnte den Spaß trüben</a:t>
                      </a:r>
                    </a:p>
                  </a:txBody>
                  <a:tcPr marL="91703" marR="91703" marT="45852" marB="45852" anchor="ctr">
                    <a:solidFill>
                      <a:srgbClr val="DDB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54942"/>
                  </a:ext>
                </a:extLst>
              </a:tr>
              <a:tr h="3820033">
                <a:tc>
                  <a:txBody>
                    <a:bodyPr/>
                    <a:lstStyle/>
                    <a:p>
                      <a:endParaRPr lang="de-DE" sz="1800" dirty="0"/>
                    </a:p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61943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50CA9D1-7B6B-1A77-B2AA-25DB42DFDBFE}"/>
              </a:ext>
            </a:extLst>
          </p:cNvPr>
          <p:cNvSpPr txBox="1"/>
          <p:nvPr userDrawn="1"/>
        </p:nvSpPr>
        <p:spPr>
          <a:xfrm>
            <a:off x="349023" y="1081982"/>
            <a:ext cx="837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chemeClr val="tx2"/>
                </a:solidFill>
              </a:rPr>
              <a:t>Sportspiele</a:t>
            </a:r>
          </a:p>
        </p:txBody>
      </p:sp>
      <p:pic>
        <p:nvPicPr>
          <p:cNvPr id="5" name="Grafik 4" descr="Ein Bild, das Text, Puppe, Spielzeug enthält.&#10;&#10;Automatisch generierte Beschreibung">
            <a:extLst>
              <a:ext uri="{FF2B5EF4-FFF2-40B4-BE49-F238E27FC236}">
                <a16:creationId xmlns:a16="http://schemas.microsoft.com/office/drawing/2014/main" id="{024AEFD2-1C5C-38BB-3724-9DA0CC819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34" y="4644929"/>
            <a:ext cx="911458" cy="1626921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3FAB1DEA-026C-5DAB-BB56-740DDDBA3F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3237" y="2214659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BB46D07F-417B-2113-E944-6824D98F15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711" y="2214457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18E77EBD-9217-493F-ED8B-937E27995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345" y="2216716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62D99BBC-408A-BB5F-D0B8-15E2D68A3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274" y="2214457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209116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feld 42">
            <a:extLst>
              <a:ext uri="{FF2B5EF4-FFF2-40B4-BE49-F238E27FC236}">
                <a16:creationId xmlns:a16="http://schemas.microsoft.com/office/drawing/2014/main" id="{EAC3763D-3FE8-D861-14F7-241EE664EED3}"/>
              </a:ext>
            </a:extLst>
          </p:cNvPr>
          <p:cNvSpPr txBox="1"/>
          <p:nvPr userDrawn="1"/>
        </p:nvSpPr>
        <p:spPr>
          <a:xfrm>
            <a:off x="372887" y="542216"/>
            <a:ext cx="63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Tafelbild: Digitale Spiele</a:t>
            </a:r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A08CF406-E961-1C61-31C0-B6F8822FF1D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77185239"/>
              </p:ext>
            </p:extLst>
          </p:nvPr>
        </p:nvGraphicFramePr>
        <p:xfrm>
          <a:off x="420418" y="1539584"/>
          <a:ext cx="8304752" cy="4476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88">
                  <a:extLst>
                    <a:ext uri="{9D8B030D-6E8A-4147-A177-3AD203B41FA5}">
                      <a16:colId xmlns:a16="http://schemas.microsoft.com/office/drawing/2014/main" val="3950415127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3949357873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934983653"/>
                    </a:ext>
                  </a:extLst>
                </a:gridCol>
                <a:gridCol w="2076188">
                  <a:extLst>
                    <a:ext uri="{9D8B030D-6E8A-4147-A177-3AD203B41FA5}">
                      <a16:colId xmlns:a16="http://schemas.microsoft.com/office/drawing/2014/main" val="3943794269"/>
                    </a:ext>
                  </a:extLst>
                </a:gridCol>
              </a:tblGrid>
              <a:tr h="65680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Daran erkennt man das Genre</a:t>
                      </a:r>
                    </a:p>
                  </a:txBody>
                  <a:tcPr marL="91703" marR="91703" marT="45852" marB="458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Das ist das Ziel</a:t>
                      </a:r>
                    </a:p>
                  </a:txBody>
                  <a:tcPr marL="91703" marR="91703" marT="45852" marB="45852" anchor="ctr">
                    <a:solidFill>
                      <a:srgbClr val="A71A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Darauf kommt es an</a:t>
                      </a:r>
                    </a:p>
                  </a:txBody>
                  <a:tcPr marL="91703" marR="91703" marT="45852" marB="45852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Das könnte den Spaß trüben</a:t>
                      </a:r>
                    </a:p>
                  </a:txBody>
                  <a:tcPr marL="91703" marR="91703" marT="45852" marB="45852" anchor="ctr">
                    <a:solidFill>
                      <a:srgbClr val="DDB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54942"/>
                  </a:ext>
                </a:extLst>
              </a:tr>
              <a:tr h="3820033">
                <a:tc>
                  <a:txBody>
                    <a:bodyPr/>
                    <a:lstStyle/>
                    <a:p>
                      <a:endParaRPr lang="de-DE" sz="1800" dirty="0"/>
                    </a:p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703" marR="91703" marT="45852" marB="4585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61943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50CA9D1-7B6B-1A77-B2AA-25DB42DFDBFE}"/>
              </a:ext>
            </a:extLst>
          </p:cNvPr>
          <p:cNvSpPr txBox="1"/>
          <p:nvPr userDrawn="1"/>
        </p:nvSpPr>
        <p:spPr>
          <a:xfrm>
            <a:off x="349023" y="1081982"/>
            <a:ext cx="837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chemeClr val="tx2"/>
                </a:solidFill>
              </a:rPr>
              <a:t>Denkspiele</a:t>
            </a:r>
          </a:p>
        </p:txBody>
      </p:sp>
      <p:pic>
        <p:nvPicPr>
          <p:cNvPr id="5" name="Grafik 4" descr="Ein Bild, das Text, Puppe, Spielzeug enthält.&#10;&#10;Automatisch generierte Beschreibung">
            <a:extLst>
              <a:ext uri="{FF2B5EF4-FFF2-40B4-BE49-F238E27FC236}">
                <a16:creationId xmlns:a16="http://schemas.microsoft.com/office/drawing/2014/main" id="{024AEFD2-1C5C-38BB-3724-9DA0CC819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34" y="4644929"/>
            <a:ext cx="911458" cy="1626921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3FAB1DEA-026C-5DAB-BB56-740DDDBA3F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3237" y="2214659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BB46D07F-417B-2113-E944-6824D98F15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711" y="2214457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18E77EBD-9217-493F-ED8B-937E27995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345" y="2216716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62D99BBC-408A-BB5F-D0B8-15E2D68A3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274" y="2214457"/>
            <a:ext cx="2028291" cy="3801966"/>
          </a:xfrm>
        </p:spPr>
        <p:txBody>
          <a:bodyPr/>
          <a:lstStyle>
            <a:lvl1pPr marL="108000" indent="-180000">
              <a:buFont typeface="Arial" panose="020B0604020202020204" pitchFamily="34" charset="0"/>
              <a:buChar char="»"/>
              <a:defRPr sz="16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348920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E44656DD-00C5-4ADE-84B0-0A5976C08457}"/>
              </a:ext>
            </a:extLst>
          </p:cNvPr>
          <p:cNvSpPr txBox="1"/>
          <p:nvPr userDrawn="1"/>
        </p:nvSpPr>
        <p:spPr>
          <a:xfrm>
            <a:off x="387329" y="4959964"/>
            <a:ext cx="8325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Copyright: Stiftung Medienpädagogik Bayern 2022</a:t>
            </a:r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Entwicklung der Materialien gefördert durch die Bayerische Staatskanzlei und das </a:t>
            </a:r>
          </a:p>
          <a:p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Bayerische Staatsministerium für Unterricht und Kultus.</a:t>
            </a:r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endParaRPr lang="de-DE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Alle Rechte vorbehalten.</a:t>
            </a:r>
            <a:endParaRPr lang="de-DE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EFF559-B515-399A-9C0B-CEA3688E274C}"/>
              </a:ext>
            </a:extLst>
          </p:cNvPr>
          <p:cNvSpPr txBox="1"/>
          <p:nvPr userDrawn="1"/>
        </p:nvSpPr>
        <p:spPr>
          <a:xfrm>
            <a:off x="372887" y="542216"/>
            <a:ext cx="63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  <a:effectLst/>
                <a:latin typeface="+mj-lt"/>
              </a:rPr>
              <a:t>Impressum</a:t>
            </a:r>
          </a:p>
        </p:txBody>
      </p:sp>
    </p:spTree>
    <p:extLst>
      <p:ext uri="{BB962C8B-B14F-4D97-AF65-F5344CB8AC3E}">
        <p14:creationId xmlns:p14="http://schemas.microsoft.com/office/powerpoint/2010/main" val="138027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E328367-0573-8BEB-7B98-F2C4970D7EA4}"/>
              </a:ext>
            </a:extLst>
          </p:cNvPr>
          <p:cNvSpPr txBox="1"/>
          <p:nvPr userDrawn="1"/>
        </p:nvSpPr>
        <p:spPr>
          <a:xfrm>
            <a:off x="372887" y="542216"/>
            <a:ext cx="63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Tafelbild: Regeln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BB7F0F1-680D-F2EA-EF13-10943BF041AD}"/>
              </a:ext>
            </a:extLst>
          </p:cNvPr>
          <p:cNvSpPr/>
          <p:nvPr userDrawn="1"/>
        </p:nvSpPr>
        <p:spPr bwMode="auto">
          <a:xfrm>
            <a:off x="6012954" y="1121448"/>
            <a:ext cx="2722140" cy="1325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CEAD2FA-8FE8-A868-B822-21C8E2E0EC96}"/>
              </a:ext>
            </a:extLst>
          </p:cNvPr>
          <p:cNvSpPr/>
          <p:nvPr userDrawn="1"/>
        </p:nvSpPr>
        <p:spPr bwMode="auto">
          <a:xfrm>
            <a:off x="6012954" y="2574699"/>
            <a:ext cx="2697855" cy="1345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Grafik 23" descr="Ein Bild, das Toilettenartikel enthält.&#10;&#10;Automatisch generierte Beschreibung">
            <a:extLst>
              <a:ext uri="{FF2B5EF4-FFF2-40B4-BE49-F238E27FC236}">
                <a16:creationId xmlns:a16="http://schemas.microsoft.com/office/drawing/2014/main" id="{DA768084-F909-16B5-E4BB-0721EF536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76" y="973341"/>
            <a:ext cx="634138" cy="634138"/>
          </a:xfrm>
          <a:prstGeom prst="rect">
            <a:avLst/>
          </a:prstGeom>
        </p:spPr>
      </p:pic>
      <p:pic>
        <p:nvPicPr>
          <p:cNvPr id="27" name="Grafik 26" descr="Ein Bild, das Toilettenartikel enthält.&#10;&#10;Automatisch generierte Beschreibung">
            <a:extLst>
              <a:ext uri="{FF2B5EF4-FFF2-40B4-BE49-F238E27FC236}">
                <a16:creationId xmlns:a16="http://schemas.microsoft.com/office/drawing/2014/main" id="{EF3A4302-4F1D-C17B-90EC-A6AA5D5696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76" y="2446794"/>
            <a:ext cx="723698" cy="583583"/>
          </a:xfrm>
          <a:prstGeom prst="rect">
            <a:avLst/>
          </a:prstGeom>
        </p:spPr>
      </p:pic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39E84D87-43AE-76EE-A3B6-0625A5ADA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4234" y="1143400"/>
            <a:ext cx="2697855" cy="1305144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Regel eingeben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D92CFD7D-0A0F-BEE3-B454-BA1525D599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4234" y="2596651"/>
            <a:ext cx="2673570" cy="1305144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Regel eingeben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06C0379-6E78-DC2C-CC62-1E13EA2F1FD0}"/>
              </a:ext>
            </a:extLst>
          </p:cNvPr>
          <p:cNvSpPr/>
          <p:nvPr userDrawn="1"/>
        </p:nvSpPr>
        <p:spPr bwMode="auto">
          <a:xfrm>
            <a:off x="3245809" y="1119698"/>
            <a:ext cx="2722140" cy="1325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D987B61F-10AB-0991-977D-F8C6DB963A68}"/>
              </a:ext>
            </a:extLst>
          </p:cNvPr>
          <p:cNvSpPr/>
          <p:nvPr userDrawn="1"/>
        </p:nvSpPr>
        <p:spPr bwMode="auto">
          <a:xfrm>
            <a:off x="3245809" y="2572949"/>
            <a:ext cx="2697855" cy="1345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3" name="Grafik 52" descr="Ein Bild, das Toilettenartikel enthält.&#10;&#10;Automatisch generierte Beschreibung">
            <a:extLst>
              <a:ext uri="{FF2B5EF4-FFF2-40B4-BE49-F238E27FC236}">
                <a16:creationId xmlns:a16="http://schemas.microsoft.com/office/drawing/2014/main" id="{6DDD0256-44F5-F458-8913-B25F5DDED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31" y="971591"/>
            <a:ext cx="634138" cy="634138"/>
          </a:xfrm>
          <a:prstGeom prst="rect">
            <a:avLst/>
          </a:prstGeom>
        </p:spPr>
      </p:pic>
      <p:pic>
        <p:nvPicPr>
          <p:cNvPr id="54" name="Grafik 53" descr="Ein Bild, das Toilettenartikel enthält.&#10;&#10;Automatisch generierte Beschreibung">
            <a:extLst>
              <a:ext uri="{FF2B5EF4-FFF2-40B4-BE49-F238E27FC236}">
                <a16:creationId xmlns:a16="http://schemas.microsoft.com/office/drawing/2014/main" id="{8D1FB869-7088-8428-FF38-5275FB0886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47" y="2445044"/>
            <a:ext cx="723698" cy="583583"/>
          </a:xfrm>
          <a:prstGeom prst="rect">
            <a:avLst/>
          </a:prstGeom>
        </p:spPr>
      </p:pic>
      <p:sp>
        <p:nvSpPr>
          <p:cNvPr id="55" name="Textplatzhalter 6">
            <a:extLst>
              <a:ext uri="{FF2B5EF4-FFF2-40B4-BE49-F238E27FC236}">
                <a16:creationId xmlns:a16="http://schemas.microsoft.com/office/drawing/2014/main" id="{B7D8C840-4DB6-95E9-DC30-1D4DD2D501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67089" y="1141650"/>
            <a:ext cx="2697855" cy="1305144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Regel eingeben</a:t>
            </a:r>
          </a:p>
        </p:txBody>
      </p:sp>
      <p:sp>
        <p:nvSpPr>
          <p:cNvPr id="56" name="Textplatzhalter 6">
            <a:extLst>
              <a:ext uri="{FF2B5EF4-FFF2-40B4-BE49-F238E27FC236}">
                <a16:creationId xmlns:a16="http://schemas.microsoft.com/office/drawing/2014/main" id="{19504B88-0FC3-E8AA-519F-5043585679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7089" y="2594901"/>
            <a:ext cx="2673570" cy="1305144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Regel eingeben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CEC6B211-3B3A-DEB1-3F57-FD14744F34BE}"/>
              </a:ext>
            </a:extLst>
          </p:cNvPr>
          <p:cNvSpPr/>
          <p:nvPr userDrawn="1"/>
        </p:nvSpPr>
        <p:spPr bwMode="auto">
          <a:xfrm>
            <a:off x="448374" y="1119698"/>
            <a:ext cx="2722140" cy="1325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580B238C-7FDF-FE33-62A8-0333FB7EFAFA}"/>
              </a:ext>
            </a:extLst>
          </p:cNvPr>
          <p:cNvSpPr/>
          <p:nvPr userDrawn="1"/>
        </p:nvSpPr>
        <p:spPr bwMode="auto">
          <a:xfrm>
            <a:off x="448374" y="2572949"/>
            <a:ext cx="2697855" cy="1345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9" name="Grafik 58" descr="Ein Bild, das Toilettenartikel enthält.&#10;&#10;Automatisch generierte Beschreibung">
            <a:extLst>
              <a:ext uri="{FF2B5EF4-FFF2-40B4-BE49-F238E27FC236}">
                <a16:creationId xmlns:a16="http://schemas.microsoft.com/office/drawing/2014/main" id="{CFB45E67-8BB4-310B-9551-BDBB88E7E5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96" y="971591"/>
            <a:ext cx="634138" cy="634138"/>
          </a:xfrm>
          <a:prstGeom prst="rect">
            <a:avLst/>
          </a:prstGeom>
        </p:spPr>
      </p:pic>
      <p:pic>
        <p:nvPicPr>
          <p:cNvPr id="60" name="Grafik 59" descr="Ein Bild, das Toilettenartikel enthält.&#10;&#10;Automatisch generierte Beschreibung">
            <a:extLst>
              <a:ext uri="{FF2B5EF4-FFF2-40B4-BE49-F238E27FC236}">
                <a16:creationId xmlns:a16="http://schemas.microsoft.com/office/drawing/2014/main" id="{660221BB-536D-E453-1D0A-78A4830C7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96" y="2445044"/>
            <a:ext cx="723698" cy="583583"/>
          </a:xfrm>
          <a:prstGeom prst="rect">
            <a:avLst/>
          </a:prstGeom>
        </p:spPr>
      </p:pic>
      <p:sp>
        <p:nvSpPr>
          <p:cNvPr id="61" name="Textplatzhalter 6">
            <a:extLst>
              <a:ext uri="{FF2B5EF4-FFF2-40B4-BE49-F238E27FC236}">
                <a16:creationId xmlns:a16="http://schemas.microsoft.com/office/drawing/2014/main" id="{84FAF96A-AB44-950A-D30E-B2646C5424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9654" y="1141650"/>
            <a:ext cx="2697855" cy="1305144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Regel eingeben</a:t>
            </a:r>
          </a:p>
        </p:txBody>
      </p:sp>
      <p:sp>
        <p:nvSpPr>
          <p:cNvPr id="62" name="Textplatzhalter 6">
            <a:extLst>
              <a:ext uri="{FF2B5EF4-FFF2-40B4-BE49-F238E27FC236}">
                <a16:creationId xmlns:a16="http://schemas.microsoft.com/office/drawing/2014/main" id="{43FBA8B8-90A9-0BAE-4DA0-2A917AD5A2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654" y="2594901"/>
            <a:ext cx="2673570" cy="1305144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Regel eingeben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C1EA566C-1ED7-033C-F81C-C56AD5BF17E4}"/>
              </a:ext>
            </a:extLst>
          </p:cNvPr>
          <p:cNvSpPr/>
          <p:nvPr userDrawn="1"/>
        </p:nvSpPr>
        <p:spPr bwMode="auto">
          <a:xfrm>
            <a:off x="444690" y="4024392"/>
            <a:ext cx="2697855" cy="1345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4" name="Grafik 63" descr="Ein Bild, das Toilettenartikel enthält.&#10;&#10;Automatisch generierte Beschreibung">
            <a:extLst>
              <a:ext uri="{FF2B5EF4-FFF2-40B4-BE49-F238E27FC236}">
                <a16:creationId xmlns:a16="http://schemas.microsoft.com/office/drawing/2014/main" id="{4C3E7BD5-A710-3E27-67AD-E167883879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12" y="3896487"/>
            <a:ext cx="723698" cy="583583"/>
          </a:xfrm>
          <a:prstGeom prst="rect">
            <a:avLst/>
          </a:prstGeom>
        </p:spPr>
      </p:pic>
      <p:sp>
        <p:nvSpPr>
          <p:cNvPr id="65" name="Textplatzhalter 6">
            <a:extLst>
              <a:ext uri="{FF2B5EF4-FFF2-40B4-BE49-F238E27FC236}">
                <a16:creationId xmlns:a16="http://schemas.microsoft.com/office/drawing/2014/main" id="{B1145BF7-A05E-2229-83C4-30AA006E46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5970" y="4046344"/>
            <a:ext cx="2673570" cy="1305144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Regel eingeben</a:t>
            </a:r>
          </a:p>
        </p:txBody>
      </p:sp>
    </p:spTree>
    <p:extLst>
      <p:ext uri="{BB962C8B-B14F-4D97-AF65-F5344CB8AC3E}">
        <p14:creationId xmlns:p14="http://schemas.microsoft.com/office/powerpoint/2010/main" val="13716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feld 42">
            <a:extLst>
              <a:ext uri="{FF2B5EF4-FFF2-40B4-BE49-F238E27FC236}">
                <a16:creationId xmlns:a16="http://schemas.microsoft.com/office/drawing/2014/main" id="{EAC3763D-3FE8-D861-14F7-241EE664EED3}"/>
              </a:ext>
            </a:extLst>
          </p:cNvPr>
          <p:cNvSpPr txBox="1"/>
          <p:nvPr userDrawn="1"/>
        </p:nvSpPr>
        <p:spPr>
          <a:xfrm>
            <a:off x="372887" y="542216"/>
            <a:ext cx="63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Tafelbild: Spielekompass</a:t>
            </a:r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A08CF406-E961-1C61-31C0-B6F8822FF1D6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432334" y="1017794"/>
          <a:ext cx="8235920" cy="493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592">
                  <a:extLst>
                    <a:ext uri="{9D8B030D-6E8A-4147-A177-3AD203B41FA5}">
                      <a16:colId xmlns:a16="http://schemas.microsoft.com/office/drawing/2014/main" val="3950415127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val="3087879656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val="3949357873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val="353269011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val="934983653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val="786661469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val="3943794269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val="1464041200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val="1943748218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val="3514295511"/>
                    </a:ext>
                  </a:extLst>
                </a:gridCol>
              </a:tblGrid>
              <a:tr h="53600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Laptop</a:t>
                      </a:r>
                    </a:p>
                    <a:p>
                      <a:pPr algn="ctr"/>
                      <a:r>
                        <a:rPr lang="de-DE" sz="1400" dirty="0"/>
                        <a:t>Computer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Tablet</a:t>
                      </a:r>
                    </a:p>
                  </a:txBody>
                  <a:tcPr anchor="ctr">
                    <a:solidFill>
                      <a:srgbClr val="A71A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Smartphone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Spielekonsole</a:t>
                      </a:r>
                    </a:p>
                  </a:txBody>
                  <a:tcPr anchor="ctr">
                    <a:solidFill>
                      <a:srgbClr val="DDB4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VR-Brille</a:t>
                      </a:r>
                    </a:p>
                  </a:txBody>
                  <a:tcPr anchor="ctr">
                    <a:solidFill>
                      <a:srgbClr val="EBD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854942"/>
                  </a:ext>
                </a:extLst>
              </a:tr>
              <a:tr h="536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BCED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BCED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BCED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BCED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BCED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BCED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BCED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BCED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BCED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BCED3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61943"/>
                  </a:ext>
                </a:extLst>
              </a:tr>
              <a:tr h="536000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51593"/>
                  </a:ext>
                </a:extLst>
              </a:tr>
              <a:tr h="536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95353"/>
                  </a:ext>
                </a:extLst>
              </a:tr>
              <a:tr h="536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93385"/>
                  </a:ext>
                </a:extLst>
              </a:tr>
              <a:tr h="536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434481"/>
                  </a:ext>
                </a:extLst>
              </a:tr>
              <a:tr h="536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505592"/>
                  </a:ext>
                </a:extLst>
              </a:tr>
              <a:tr h="536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356940"/>
                  </a:ext>
                </a:extLst>
              </a:tr>
              <a:tr h="6442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77028"/>
                  </a:ext>
                </a:extLst>
              </a:tr>
            </a:tbl>
          </a:graphicData>
        </a:graphic>
      </p:graphicFrame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8E80C24-1941-A706-A6B1-A1A968843EBD}"/>
              </a:ext>
            </a:extLst>
          </p:cNvPr>
          <p:cNvGrpSpPr/>
          <p:nvPr userDrawn="1"/>
        </p:nvGrpSpPr>
        <p:grpSpPr>
          <a:xfrm>
            <a:off x="657359" y="1604162"/>
            <a:ext cx="1326256" cy="465069"/>
            <a:chOff x="657359" y="1604162"/>
            <a:chExt cx="1326256" cy="465069"/>
          </a:xfrm>
        </p:grpSpPr>
        <p:pic>
          <p:nvPicPr>
            <p:cNvPr id="18" name="Grafik 17" descr="Ein Bild, das Puppe enthält.&#10;&#10;Automatisch generierte Beschreibung">
              <a:extLst>
                <a:ext uri="{FF2B5EF4-FFF2-40B4-BE49-F238E27FC236}">
                  <a16:creationId xmlns:a16="http://schemas.microsoft.com/office/drawing/2014/main" id="{8E289A10-F475-328B-4246-4A3CBCCBA0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657359" y="1604162"/>
              <a:ext cx="493253" cy="454057"/>
            </a:xfrm>
            <a:prstGeom prst="rect">
              <a:avLst/>
            </a:prstGeom>
          </p:spPr>
        </p:pic>
        <p:pic>
          <p:nvPicPr>
            <p:cNvPr id="28" name="Grafik 27" descr="Ein Bild, das Text, Puppe, Spielzeug enthält.&#10;&#10;Automatisch generierte Beschreibung">
              <a:extLst>
                <a:ext uri="{FF2B5EF4-FFF2-40B4-BE49-F238E27FC236}">
                  <a16:creationId xmlns:a16="http://schemas.microsoft.com/office/drawing/2014/main" id="{EA183BF7-2F42-2904-AE2E-D30FA2854D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1462520" y="1604162"/>
              <a:ext cx="521095" cy="465069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49B7A97-67A8-1B94-D96E-A3343540A91C}"/>
              </a:ext>
            </a:extLst>
          </p:cNvPr>
          <p:cNvGrpSpPr/>
          <p:nvPr userDrawn="1"/>
        </p:nvGrpSpPr>
        <p:grpSpPr>
          <a:xfrm>
            <a:off x="2295523" y="1593150"/>
            <a:ext cx="1326256" cy="465069"/>
            <a:chOff x="657359" y="1604162"/>
            <a:chExt cx="1326256" cy="465069"/>
          </a:xfrm>
        </p:grpSpPr>
        <p:pic>
          <p:nvPicPr>
            <p:cNvPr id="35" name="Grafik 34" descr="Ein Bild, das Puppe enthält.&#10;&#10;Automatisch generierte Beschreibung">
              <a:extLst>
                <a:ext uri="{FF2B5EF4-FFF2-40B4-BE49-F238E27FC236}">
                  <a16:creationId xmlns:a16="http://schemas.microsoft.com/office/drawing/2014/main" id="{2EF7DDB7-2CD7-8FFA-FA5E-2A6E86A3AC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657359" y="1604162"/>
              <a:ext cx="493253" cy="454057"/>
            </a:xfrm>
            <a:prstGeom prst="rect">
              <a:avLst/>
            </a:prstGeom>
          </p:spPr>
        </p:pic>
        <p:pic>
          <p:nvPicPr>
            <p:cNvPr id="36" name="Grafik 35" descr="Ein Bild, das Text, Puppe, Spielzeug enthält.&#10;&#10;Automatisch generierte Beschreibung">
              <a:extLst>
                <a:ext uri="{FF2B5EF4-FFF2-40B4-BE49-F238E27FC236}">
                  <a16:creationId xmlns:a16="http://schemas.microsoft.com/office/drawing/2014/main" id="{DB33E506-6B77-26B7-576E-30A03E9D8F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1462520" y="1604162"/>
              <a:ext cx="521095" cy="465069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8510769-714A-2E8B-37D9-C9EC43504421}"/>
              </a:ext>
            </a:extLst>
          </p:cNvPr>
          <p:cNvGrpSpPr/>
          <p:nvPr userDrawn="1"/>
        </p:nvGrpSpPr>
        <p:grpSpPr>
          <a:xfrm>
            <a:off x="3933687" y="1604162"/>
            <a:ext cx="1326256" cy="465069"/>
            <a:chOff x="657359" y="1604162"/>
            <a:chExt cx="1326256" cy="465069"/>
          </a:xfrm>
        </p:grpSpPr>
        <p:pic>
          <p:nvPicPr>
            <p:cNvPr id="38" name="Grafik 37" descr="Ein Bild, das Puppe enthält.&#10;&#10;Automatisch generierte Beschreibung">
              <a:extLst>
                <a:ext uri="{FF2B5EF4-FFF2-40B4-BE49-F238E27FC236}">
                  <a16:creationId xmlns:a16="http://schemas.microsoft.com/office/drawing/2014/main" id="{2A176B3C-2773-C81E-1F84-FA13B23770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657359" y="1604162"/>
              <a:ext cx="493253" cy="454057"/>
            </a:xfrm>
            <a:prstGeom prst="rect">
              <a:avLst/>
            </a:prstGeom>
          </p:spPr>
        </p:pic>
        <p:pic>
          <p:nvPicPr>
            <p:cNvPr id="39" name="Grafik 38" descr="Ein Bild, das Text, Puppe, Spielzeug enthält.&#10;&#10;Automatisch generierte Beschreibung">
              <a:extLst>
                <a:ext uri="{FF2B5EF4-FFF2-40B4-BE49-F238E27FC236}">
                  <a16:creationId xmlns:a16="http://schemas.microsoft.com/office/drawing/2014/main" id="{5B5B7233-2CFD-5694-1064-01DAFE6150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1462520" y="1604162"/>
              <a:ext cx="521095" cy="465069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A2AE740-8820-73D6-35D5-CB3C0407ABDA}"/>
              </a:ext>
            </a:extLst>
          </p:cNvPr>
          <p:cNvGrpSpPr/>
          <p:nvPr userDrawn="1"/>
        </p:nvGrpSpPr>
        <p:grpSpPr>
          <a:xfrm>
            <a:off x="5571851" y="1612924"/>
            <a:ext cx="1326256" cy="465069"/>
            <a:chOff x="657359" y="1604162"/>
            <a:chExt cx="1326256" cy="465069"/>
          </a:xfrm>
        </p:grpSpPr>
        <p:pic>
          <p:nvPicPr>
            <p:cNvPr id="41" name="Grafik 40" descr="Ein Bild, das Puppe enthält.&#10;&#10;Automatisch generierte Beschreibung">
              <a:extLst>
                <a:ext uri="{FF2B5EF4-FFF2-40B4-BE49-F238E27FC236}">
                  <a16:creationId xmlns:a16="http://schemas.microsoft.com/office/drawing/2014/main" id="{998F9141-5B0A-D265-5150-65A9A0AD1A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657359" y="1604162"/>
              <a:ext cx="493253" cy="454057"/>
            </a:xfrm>
            <a:prstGeom prst="rect">
              <a:avLst/>
            </a:prstGeom>
          </p:spPr>
        </p:pic>
        <p:pic>
          <p:nvPicPr>
            <p:cNvPr id="42" name="Grafik 41" descr="Ein Bild, das Text, Puppe, Spielzeug enthält.&#10;&#10;Automatisch generierte Beschreibung">
              <a:extLst>
                <a:ext uri="{FF2B5EF4-FFF2-40B4-BE49-F238E27FC236}">
                  <a16:creationId xmlns:a16="http://schemas.microsoft.com/office/drawing/2014/main" id="{5A528FE2-50A6-5AB6-047C-833BB72605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1462520" y="1604162"/>
              <a:ext cx="521095" cy="465069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D1CB366-6F47-9317-4C31-A41128E76BC4}"/>
              </a:ext>
            </a:extLst>
          </p:cNvPr>
          <p:cNvGrpSpPr/>
          <p:nvPr userDrawn="1"/>
        </p:nvGrpSpPr>
        <p:grpSpPr>
          <a:xfrm>
            <a:off x="7219237" y="1601912"/>
            <a:ext cx="1326256" cy="465069"/>
            <a:chOff x="657359" y="1604162"/>
            <a:chExt cx="1326256" cy="465069"/>
          </a:xfrm>
        </p:grpSpPr>
        <p:pic>
          <p:nvPicPr>
            <p:cNvPr id="45" name="Grafik 44" descr="Ein Bild, das Puppe enthält.&#10;&#10;Automatisch generierte Beschreibung">
              <a:extLst>
                <a:ext uri="{FF2B5EF4-FFF2-40B4-BE49-F238E27FC236}">
                  <a16:creationId xmlns:a16="http://schemas.microsoft.com/office/drawing/2014/main" id="{F52C1F5A-FD12-B86D-EFA0-F849BD4883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657359" y="1604162"/>
              <a:ext cx="493253" cy="454057"/>
            </a:xfrm>
            <a:prstGeom prst="rect">
              <a:avLst/>
            </a:prstGeom>
          </p:spPr>
        </p:pic>
        <p:pic>
          <p:nvPicPr>
            <p:cNvPr id="46" name="Grafik 45" descr="Ein Bild, das Text, Puppe, Spielzeug enthält.&#10;&#10;Automatisch generierte Beschreibung">
              <a:extLst>
                <a:ext uri="{FF2B5EF4-FFF2-40B4-BE49-F238E27FC236}">
                  <a16:creationId xmlns:a16="http://schemas.microsoft.com/office/drawing/2014/main" id="{FCE64882-7FED-5412-06EF-F66ED8EC8B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1462520" y="1604162"/>
              <a:ext cx="521095" cy="465069"/>
            </a:xfrm>
            <a:prstGeom prst="rect">
              <a:avLst/>
            </a:prstGeom>
          </p:spPr>
        </p:pic>
      </p:grp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D5729AD3-337B-A305-600B-2FE8A76D32D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8950" y="2136715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0" name="Textplatzhalter 47">
            <a:extLst>
              <a:ext uri="{FF2B5EF4-FFF2-40B4-BE49-F238E27FC236}">
                <a16:creationId xmlns:a16="http://schemas.microsoft.com/office/drawing/2014/main" id="{12B2E8AF-2D1C-E8DF-824E-73CB4D189E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87429" y="2136715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1" name="Textplatzhalter 47">
            <a:extLst>
              <a:ext uri="{FF2B5EF4-FFF2-40B4-BE49-F238E27FC236}">
                <a16:creationId xmlns:a16="http://schemas.microsoft.com/office/drawing/2014/main" id="{97544004-0A1D-AAA7-9B7B-D826FB8E145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142524" y="2136715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2" name="Textplatzhalter 47">
            <a:extLst>
              <a:ext uri="{FF2B5EF4-FFF2-40B4-BE49-F238E27FC236}">
                <a16:creationId xmlns:a16="http://schemas.microsoft.com/office/drawing/2014/main" id="{4D832A68-84CB-F5F6-583F-8D36FE476F9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41003" y="2136715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3" name="Textplatzhalter 47">
            <a:extLst>
              <a:ext uri="{FF2B5EF4-FFF2-40B4-BE49-F238E27FC236}">
                <a16:creationId xmlns:a16="http://schemas.microsoft.com/office/drawing/2014/main" id="{9E125B03-DA26-50F0-2847-98EA57AF96D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74998" y="2136715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4" name="Textplatzhalter 47">
            <a:extLst>
              <a:ext uri="{FF2B5EF4-FFF2-40B4-BE49-F238E27FC236}">
                <a16:creationId xmlns:a16="http://schemas.microsoft.com/office/drawing/2014/main" id="{9029FE11-4180-C616-89A4-5CAF7FBA163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3477" y="2136715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5" name="Textplatzhalter 47">
            <a:extLst>
              <a:ext uri="{FF2B5EF4-FFF2-40B4-BE49-F238E27FC236}">
                <a16:creationId xmlns:a16="http://schemas.microsoft.com/office/drawing/2014/main" id="{53F90A77-CF6C-4BC0-3C52-37BB211150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428572" y="2136715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6" name="Textplatzhalter 47">
            <a:extLst>
              <a:ext uri="{FF2B5EF4-FFF2-40B4-BE49-F238E27FC236}">
                <a16:creationId xmlns:a16="http://schemas.microsoft.com/office/drawing/2014/main" id="{9AA62D97-6BD2-289F-E106-8B94DB74809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7051" y="2136715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7" name="Textplatzhalter 47">
            <a:extLst>
              <a:ext uri="{FF2B5EF4-FFF2-40B4-BE49-F238E27FC236}">
                <a16:creationId xmlns:a16="http://schemas.microsoft.com/office/drawing/2014/main" id="{8E178A0B-16BB-BD9F-8681-D6E6DBC62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073217" y="2136715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8" name="Textplatzhalter 47">
            <a:extLst>
              <a:ext uri="{FF2B5EF4-FFF2-40B4-BE49-F238E27FC236}">
                <a16:creationId xmlns:a16="http://schemas.microsoft.com/office/drawing/2014/main" id="{362A0FFB-0449-662B-1214-A1905D8B20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71696" y="2136715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59" name="Textplatzhalter 47">
            <a:extLst>
              <a:ext uri="{FF2B5EF4-FFF2-40B4-BE49-F238E27FC236}">
                <a16:creationId xmlns:a16="http://schemas.microsoft.com/office/drawing/2014/main" id="{9E7F9676-035E-74CC-3D87-78196EE0DC1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88950" y="266470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0" name="Textplatzhalter 47">
            <a:extLst>
              <a:ext uri="{FF2B5EF4-FFF2-40B4-BE49-F238E27FC236}">
                <a16:creationId xmlns:a16="http://schemas.microsoft.com/office/drawing/2014/main" id="{F30934DC-8D8C-8684-0552-281B53458DE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287429" y="266470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1" name="Textplatzhalter 47">
            <a:extLst>
              <a:ext uri="{FF2B5EF4-FFF2-40B4-BE49-F238E27FC236}">
                <a16:creationId xmlns:a16="http://schemas.microsoft.com/office/drawing/2014/main" id="{3085CDC3-619E-5B07-D002-3FDBC76F196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142524" y="266470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2" name="Textplatzhalter 47">
            <a:extLst>
              <a:ext uri="{FF2B5EF4-FFF2-40B4-BE49-F238E27FC236}">
                <a16:creationId xmlns:a16="http://schemas.microsoft.com/office/drawing/2014/main" id="{759EB4D3-3E39-AB29-CA6D-259DAA89B63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941003" y="266470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3" name="Textplatzhalter 47">
            <a:extLst>
              <a:ext uri="{FF2B5EF4-FFF2-40B4-BE49-F238E27FC236}">
                <a16:creationId xmlns:a16="http://schemas.microsoft.com/office/drawing/2014/main" id="{BE4E105F-C7F9-3FA7-A3C3-7757FF1FC5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74998" y="266470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4" name="Textplatzhalter 47">
            <a:extLst>
              <a:ext uri="{FF2B5EF4-FFF2-40B4-BE49-F238E27FC236}">
                <a16:creationId xmlns:a16="http://schemas.microsoft.com/office/drawing/2014/main" id="{3F5EB610-8E4A-962C-C3AE-22590A495E2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573477" y="266470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5" name="Textplatzhalter 47">
            <a:extLst>
              <a:ext uri="{FF2B5EF4-FFF2-40B4-BE49-F238E27FC236}">
                <a16:creationId xmlns:a16="http://schemas.microsoft.com/office/drawing/2014/main" id="{A24E8C34-9549-03A7-59D9-CAAD13ADB1F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28572" y="266470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6" name="Textplatzhalter 47">
            <a:extLst>
              <a:ext uri="{FF2B5EF4-FFF2-40B4-BE49-F238E27FC236}">
                <a16:creationId xmlns:a16="http://schemas.microsoft.com/office/drawing/2014/main" id="{463CAB6D-03B5-4E7C-922F-FF2C3EDAF67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227051" y="266470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7" name="Textplatzhalter 47">
            <a:extLst>
              <a:ext uri="{FF2B5EF4-FFF2-40B4-BE49-F238E27FC236}">
                <a16:creationId xmlns:a16="http://schemas.microsoft.com/office/drawing/2014/main" id="{F1C99329-C46E-6A7D-02BF-F18881A4CDF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073217" y="266470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8" name="Textplatzhalter 47">
            <a:extLst>
              <a:ext uri="{FF2B5EF4-FFF2-40B4-BE49-F238E27FC236}">
                <a16:creationId xmlns:a16="http://schemas.microsoft.com/office/drawing/2014/main" id="{530ABE8B-11D5-B4DC-5B6C-38A48D2B976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871696" y="266470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69" name="Textplatzhalter 47">
            <a:extLst>
              <a:ext uri="{FF2B5EF4-FFF2-40B4-BE49-F238E27FC236}">
                <a16:creationId xmlns:a16="http://schemas.microsoft.com/office/drawing/2014/main" id="{4F9D7C79-8B5C-7C96-4744-2D9DF7F5051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89206" y="3192703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0" name="Textplatzhalter 47">
            <a:extLst>
              <a:ext uri="{FF2B5EF4-FFF2-40B4-BE49-F238E27FC236}">
                <a16:creationId xmlns:a16="http://schemas.microsoft.com/office/drawing/2014/main" id="{B0302ACA-22F3-AAA6-9A92-9BFEAEC7721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287685" y="3192703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1" name="Textplatzhalter 47">
            <a:extLst>
              <a:ext uri="{FF2B5EF4-FFF2-40B4-BE49-F238E27FC236}">
                <a16:creationId xmlns:a16="http://schemas.microsoft.com/office/drawing/2014/main" id="{220CFC72-A8C2-A27C-326C-341E9115E10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142780" y="3192703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2" name="Textplatzhalter 47">
            <a:extLst>
              <a:ext uri="{FF2B5EF4-FFF2-40B4-BE49-F238E27FC236}">
                <a16:creationId xmlns:a16="http://schemas.microsoft.com/office/drawing/2014/main" id="{8D15DE8E-CEB3-DFFD-98EB-15CFCD6104C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941259" y="3192703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3" name="Textplatzhalter 47">
            <a:extLst>
              <a:ext uri="{FF2B5EF4-FFF2-40B4-BE49-F238E27FC236}">
                <a16:creationId xmlns:a16="http://schemas.microsoft.com/office/drawing/2014/main" id="{C3E288BA-AF08-9B6C-1EC1-42D96AEEE91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775254" y="3192703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4" name="Textplatzhalter 47">
            <a:extLst>
              <a:ext uri="{FF2B5EF4-FFF2-40B4-BE49-F238E27FC236}">
                <a16:creationId xmlns:a16="http://schemas.microsoft.com/office/drawing/2014/main" id="{BA5181D0-3848-0DE6-AB62-E19AC88760C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573733" y="3192703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5" name="Textplatzhalter 47">
            <a:extLst>
              <a:ext uri="{FF2B5EF4-FFF2-40B4-BE49-F238E27FC236}">
                <a16:creationId xmlns:a16="http://schemas.microsoft.com/office/drawing/2014/main" id="{0D8CAB5B-66AC-894E-F432-593E3156700E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428828" y="3192703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6" name="Textplatzhalter 47">
            <a:extLst>
              <a:ext uri="{FF2B5EF4-FFF2-40B4-BE49-F238E27FC236}">
                <a16:creationId xmlns:a16="http://schemas.microsoft.com/office/drawing/2014/main" id="{04E8618F-6E22-1F09-A940-10A41AF45F1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227307" y="3192703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7" name="Textplatzhalter 47">
            <a:extLst>
              <a:ext uri="{FF2B5EF4-FFF2-40B4-BE49-F238E27FC236}">
                <a16:creationId xmlns:a16="http://schemas.microsoft.com/office/drawing/2014/main" id="{EB48C697-6328-FE7E-B736-7F1880FD06A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73473" y="3192703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8" name="Textplatzhalter 47">
            <a:extLst>
              <a:ext uri="{FF2B5EF4-FFF2-40B4-BE49-F238E27FC236}">
                <a16:creationId xmlns:a16="http://schemas.microsoft.com/office/drawing/2014/main" id="{949698C2-1A69-786B-B1A8-7599651014A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871952" y="3192703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79" name="Textplatzhalter 47">
            <a:extLst>
              <a:ext uri="{FF2B5EF4-FFF2-40B4-BE49-F238E27FC236}">
                <a16:creationId xmlns:a16="http://schemas.microsoft.com/office/drawing/2014/main" id="{C37EE3C9-CC4F-9E67-351A-F58936953E1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88950" y="372901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80" name="Textplatzhalter 47">
            <a:extLst>
              <a:ext uri="{FF2B5EF4-FFF2-40B4-BE49-F238E27FC236}">
                <a16:creationId xmlns:a16="http://schemas.microsoft.com/office/drawing/2014/main" id="{9C1A2AA4-A082-F113-1933-891A40DDCD6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287429" y="372901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81" name="Textplatzhalter 47">
            <a:extLst>
              <a:ext uri="{FF2B5EF4-FFF2-40B4-BE49-F238E27FC236}">
                <a16:creationId xmlns:a16="http://schemas.microsoft.com/office/drawing/2014/main" id="{33BEE8F7-B4B2-4BDF-3227-90A9CF1B42D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2142524" y="372901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82" name="Textplatzhalter 47">
            <a:extLst>
              <a:ext uri="{FF2B5EF4-FFF2-40B4-BE49-F238E27FC236}">
                <a16:creationId xmlns:a16="http://schemas.microsoft.com/office/drawing/2014/main" id="{45E2F179-3837-EA08-9B1E-F949C6D43EE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2941003" y="372901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83" name="Textplatzhalter 47">
            <a:extLst>
              <a:ext uri="{FF2B5EF4-FFF2-40B4-BE49-F238E27FC236}">
                <a16:creationId xmlns:a16="http://schemas.microsoft.com/office/drawing/2014/main" id="{6B497B25-5696-DC28-CC2D-1067716597AC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774998" y="372901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84" name="Textplatzhalter 47">
            <a:extLst>
              <a:ext uri="{FF2B5EF4-FFF2-40B4-BE49-F238E27FC236}">
                <a16:creationId xmlns:a16="http://schemas.microsoft.com/office/drawing/2014/main" id="{398184AF-F2D2-689A-F2B0-9D6B5AA712B2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573477" y="372901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85" name="Textplatzhalter 47">
            <a:extLst>
              <a:ext uri="{FF2B5EF4-FFF2-40B4-BE49-F238E27FC236}">
                <a16:creationId xmlns:a16="http://schemas.microsoft.com/office/drawing/2014/main" id="{D4423D82-CA12-3B10-6D52-0162C48B252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428572" y="372901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86" name="Textplatzhalter 47">
            <a:extLst>
              <a:ext uri="{FF2B5EF4-FFF2-40B4-BE49-F238E27FC236}">
                <a16:creationId xmlns:a16="http://schemas.microsoft.com/office/drawing/2014/main" id="{9CB10A33-5C80-9FF7-843E-D172D0A9D19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227051" y="372901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87" name="Textplatzhalter 47">
            <a:extLst>
              <a:ext uri="{FF2B5EF4-FFF2-40B4-BE49-F238E27FC236}">
                <a16:creationId xmlns:a16="http://schemas.microsoft.com/office/drawing/2014/main" id="{88CC71AA-FA7B-9AA6-0DA4-DA58E03AB19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073217" y="372901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88" name="Textplatzhalter 47">
            <a:extLst>
              <a:ext uri="{FF2B5EF4-FFF2-40B4-BE49-F238E27FC236}">
                <a16:creationId xmlns:a16="http://schemas.microsoft.com/office/drawing/2014/main" id="{1EB729C6-5F89-BA10-56CE-CEEF713D8C49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871696" y="372901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89" name="Textplatzhalter 47">
            <a:extLst>
              <a:ext uri="{FF2B5EF4-FFF2-40B4-BE49-F238E27FC236}">
                <a16:creationId xmlns:a16="http://schemas.microsoft.com/office/drawing/2014/main" id="{39FCEFB9-F97A-E83B-BE44-FA002EA82A75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88950" y="4264572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0" name="Textplatzhalter 47">
            <a:extLst>
              <a:ext uri="{FF2B5EF4-FFF2-40B4-BE49-F238E27FC236}">
                <a16:creationId xmlns:a16="http://schemas.microsoft.com/office/drawing/2014/main" id="{C0D3196A-123B-B6A5-0AA5-7317CE446BF4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287429" y="4264572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1" name="Textplatzhalter 47">
            <a:extLst>
              <a:ext uri="{FF2B5EF4-FFF2-40B4-BE49-F238E27FC236}">
                <a16:creationId xmlns:a16="http://schemas.microsoft.com/office/drawing/2014/main" id="{2BC96264-97EC-CEE7-4225-BAE7AA00AEB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142524" y="4264572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2" name="Textplatzhalter 47">
            <a:extLst>
              <a:ext uri="{FF2B5EF4-FFF2-40B4-BE49-F238E27FC236}">
                <a16:creationId xmlns:a16="http://schemas.microsoft.com/office/drawing/2014/main" id="{19DDC284-43FA-0D19-4209-A208482E7D96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941003" y="4264572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3" name="Textplatzhalter 47">
            <a:extLst>
              <a:ext uri="{FF2B5EF4-FFF2-40B4-BE49-F238E27FC236}">
                <a16:creationId xmlns:a16="http://schemas.microsoft.com/office/drawing/2014/main" id="{328E48E3-79D5-7E44-1AE0-021F454EB687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774998" y="4264572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4" name="Textplatzhalter 47">
            <a:extLst>
              <a:ext uri="{FF2B5EF4-FFF2-40B4-BE49-F238E27FC236}">
                <a16:creationId xmlns:a16="http://schemas.microsoft.com/office/drawing/2014/main" id="{F2AC6914-F496-B890-8EB4-1CF9F220C9ED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573477" y="4264572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5" name="Textplatzhalter 47">
            <a:extLst>
              <a:ext uri="{FF2B5EF4-FFF2-40B4-BE49-F238E27FC236}">
                <a16:creationId xmlns:a16="http://schemas.microsoft.com/office/drawing/2014/main" id="{09285ACA-7035-AB31-B42C-FF23497DF365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428572" y="4264572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6" name="Textplatzhalter 47">
            <a:extLst>
              <a:ext uri="{FF2B5EF4-FFF2-40B4-BE49-F238E27FC236}">
                <a16:creationId xmlns:a16="http://schemas.microsoft.com/office/drawing/2014/main" id="{606BD9C3-AFE0-102C-B88F-F03635C968A5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6227051" y="4264572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7" name="Textplatzhalter 47">
            <a:extLst>
              <a:ext uri="{FF2B5EF4-FFF2-40B4-BE49-F238E27FC236}">
                <a16:creationId xmlns:a16="http://schemas.microsoft.com/office/drawing/2014/main" id="{3571E48B-3411-9704-AF24-D3536DF03008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7073217" y="4264572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8" name="Textplatzhalter 47">
            <a:extLst>
              <a:ext uri="{FF2B5EF4-FFF2-40B4-BE49-F238E27FC236}">
                <a16:creationId xmlns:a16="http://schemas.microsoft.com/office/drawing/2014/main" id="{79000DF1-57B5-EB64-B516-600313703C0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7871696" y="4264572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99" name="Textplatzhalter 47">
            <a:extLst>
              <a:ext uri="{FF2B5EF4-FFF2-40B4-BE49-F238E27FC236}">
                <a16:creationId xmlns:a16="http://schemas.microsoft.com/office/drawing/2014/main" id="{3718D7DB-9797-9041-F724-6FB4F156656E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88950" y="480136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0" name="Textplatzhalter 47">
            <a:extLst>
              <a:ext uri="{FF2B5EF4-FFF2-40B4-BE49-F238E27FC236}">
                <a16:creationId xmlns:a16="http://schemas.microsoft.com/office/drawing/2014/main" id="{1D175EBF-ADAD-7294-B690-FE7749F36CA4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287429" y="480136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1" name="Textplatzhalter 47">
            <a:extLst>
              <a:ext uri="{FF2B5EF4-FFF2-40B4-BE49-F238E27FC236}">
                <a16:creationId xmlns:a16="http://schemas.microsoft.com/office/drawing/2014/main" id="{4998AE56-6B0D-FB5F-0B01-E08C260A9D1D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2142524" y="480136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2" name="Textplatzhalter 47">
            <a:extLst>
              <a:ext uri="{FF2B5EF4-FFF2-40B4-BE49-F238E27FC236}">
                <a16:creationId xmlns:a16="http://schemas.microsoft.com/office/drawing/2014/main" id="{8771656C-DA98-36F9-FD38-E58C214861C2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941003" y="480136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3" name="Textplatzhalter 47">
            <a:extLst>
              <a:ext uri="{FF2B5EF4-FFF2-40B4-BE49-F238E27FC236}">
                <a16:creationId xmlns:a16="http://schemas.microsoft.com/office/drawing/2014/main" id="{880E4D73-AD92-4718-BB3E-24C1474311F6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774998" y="480136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4" name="Textplatzhalter 47">
            <a:extLst>
              <a:ext uri="{FF2B5EF4-FFF2-40B4-BE49-F238E27FC236}">
                <a16:creationId xmlns:a16="http://schemas.microsoft.com/office/drawing/2014/main" id="{B54AF586-D5A9-09A3-B65D-614DD87648CC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573477" y="480136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5" name="Textplatzhalter 47">
            <a:extLst>
              <a:ext uri="{FF2B5EF4-FFF2-40B4-BE49-F238E27FC236}">
                <a16:creationId xmlns:a16="http://schemas.microsoft.com/office/drawing/2014/main" id="{0FED6989-4152-AE93-04AD-C616387D93AC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5428572" y="480136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6" name="Textplatzhalter 47">
            <a:extLst>
              <a:ext uri="{FF2B5EF4-FFF2-40B4-BE49-F238E27FC236}">
                <a16:creationId xmlns:a16="http://schemas.microsoft.com/office/drawing/2014/main" id="{F556EEA0-AA2C-A515-DF3D-8EC1277A80BE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6227051" y="480136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7" name="Textplatzhalter 47">
            <a:extLst>
              <a:ext uri="{FF2B5EF4-FFF2-40B4-BE49-F238E27FC236}">
                <a16:creationId xmlns:a16="http://schemas.microsoft.com/office/drawing/2014/main" id="{B3AADB4F-E5E0-F042-13AE-8F6FD07F840D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7073217" y="480136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8" name="Textplatzhalter 47">
            <a:extLst>
              <a:ext uri="{FF2B5EF4-FFF2-40B4-BE49-F238E27FC236}">
                <a16:creationId xmlns:a16="http://schemas.microsoft.com/office/drawing/2014/main" id="{22AEEE51-E5AC-EEC0-D118-20A25F84631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7871696" y="4801369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09" name="Textplatzhalter 47">
            <a:extLst>
              <a:ext uri="{FF2B5EF4-FFF2-40B4-BE49-F238E27FC236}">
                <a16:creationId xmlns:a16="http://schemas.microsoft.com/office/drawing/2014/main" id="{5FA8A6D8-DEB7-30CF-F8B4-10FBFE86F4C3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490561" y="5338166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10" name="Textplatzhalter 47">
            <a:extLst>
              <a:ext uri="{FF2B5EF4-FFF2-40B4-BE49-F238E27FC236}">
                <a16:creationId xmlns:a16="http://schemas.microsoft.com/office/drawing/2014/main" id="{7AA6D777-16EF-E277-E8CE-C79E4AE347CA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1289040" y="5338166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11" name="Textplatzhalter 47">
            <a:extLst>
              <a:ext uri="{FF2B5EF4-FFF2-40B4-BE49-F238E27FC236}">
                <a16:creationId xmlns:a16="http://schemas.microsoft.com/office/drawing/2014/main" id="{0D152C09-A254-80E0-1D6B-AA8E63ED4293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2144135" y="5338166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12" name="Textplatzhalter 47">
            <a:extLst>
              <a:ext uri="{FF2B5EF4-FFF2-40B4-BE49-F238E27FC236}">
                <a16:creationId xmlns:a16="http://schemas.microsoft.com/office/drawing/2014/main" id="{382606D0-7AF0-6668-D056-973DA9F1543D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2942614" y="5338166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13" name="Textplatzhalter 47">
            <a:extLst>
              <a:ext uri="{FF2B5EF4-FFF2-40B4-BE49-F238E27FC236}">
                <a16:creationId xmlns:a16="http://schemas.microsoft.com/office/drawing/2014/main" id="{1B3C0926-AC22-08D8-1EA0-E7F9A52EAFEB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3776609" y="5338166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14" name="Textplatzhalter 47">
            <a:extLst>
              <a:ext uri="{FF2B5EF4-FFF2-40B4-BE49-F238E27FC236}">
                <a16:creationId xmlns:a16="http://schemas.microsoft.com/office/drawing/2014/main" id="{F6DA9F31-0E81-5025-94DD-4864A53FFFCC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4575088" y="5338166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15" name="Textplatzhalter 47">
            <a:extLst>
              <a:ext uri="{FF2B5EF4-FFF2-40B4-BE49-F238E27FC236}">
                <a16:creationId xmlns:a16="http://schemas.microsoft.com/office/drawing/2014/main" id="{AC2C4431-F568-AAB2-97CC-684540B49B2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5430183" y="5338166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16" name="Textplatzhalter 47">
            <a:extLst>
              <a:ext uri="{FF2B5EF4-FFF2-40B4-BE49-F238E27FC236}">
                <a16:creationId xmlns:a16="http://schemas.microsoft.com/office/drawing/2014/main" id="{698BA46F-968F-3023-4BAF-70300561589A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6228662" y="5338166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17" name="Textplatzhalter 47">
            <a:extLst>
              <a:ext uri="{FF2B5EF4-FFF2-40B4-BE49-F238E27FC236}">
                <a16:creationId xmlns:a16="http://schemas.microsoft.com/office/drawing/2014/main" id="{E7EFA231-E857-37FD-9CCD-967D8C75FD92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7074828" y="5338166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18" name="Textplatzhalter 47">
            <a:extLst>
              <a:ext uri="{FF2B5EF4-FFF2-40B4-BE49-F238E27FC236}">
                <a16:creationId xmlns:a16="http://schemas.microsoft.com/office/drawing/2014/main" id="{172BA181-4262-7511-E0A0-7065B3F2E3EA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7873307" y="5338166"/>
            <a:ext cx="776013" cy="465069"/>
          </a:xfrm>
        </p:spPr>
        <p:txBody>
          <a:bodyPr anchor="ctr"/>
          <a:lstStyle>
            <a:lvl1pPr algn="ctr">
              <a:defRPr sz="16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613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C516E4A-3269-D692-43CD-ABCF4F5E02D3}"/>
              </a:ext>
            </a:extLst>
          </p:cNvPr>
          <p:cNvSpPr txBox="1"/>
          <p:nvPr userDrawn="1"/>
        </p:nvSpPr>
        <p:spPr>
          <a:xfrm>
            <a:off x="372887" y="542216"/>
            <a:ext cx="63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Tafelbild: Was gefällt dir bzw. nicht an digitalen Spielen?</a:t>
            </a:r>
          </a:p>
        </p:txBody>
      </p:sp>
      <p:sp>
        <p:nvSpPr>
          <p:cNvPr id="5" name="Sprechblase: rechteckig 4">
            <a:extLst>
              <a:ext uri="{FF2B5EF4-FFF2-40B4-BE49-F238E27FC236}">
                <a16:creationId xmlns:a16="http://schemas.microsoft.com/office/drawing/2014/main" id="{D6244C00-F3A0-EEEC-BDB2-9A7747D6E646}"/>
              </a:ext>
            </a:extLst>
          </p:cNvPr>
          <p:cNvSpPr/>
          <p:nvPr userDrawn="1"/>
        </p:nvSpPr>
        <p:spPr bwMode="auto">
          <a:xfrm>
            <a:off x="522344" y="2439684"/>
            <a:ext cx="1885184" cy="961187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BECC3DB0-CCDC-CB8F-6178-AE2BA32BBBBD}"/>
              </a:ext>
            </a:extLst>
          </p:cNvPr>
          <p:cNvSpPr/>
          <p:nvPr userDrawn="1"/>
        </p:nvSpPr>
        <p:spPr bwMode="auto">
          <a:xfrm>
            <a:off x="522344" y="3654819"/>
            <a:ext cx="1885184" cy="961187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0F34F164-0ACF-B1EB-9230-B8D889707A26}"/>
              </a:ext>
            </a:extLst>
          </p:cNvPr>
          <p:cNvSpPr/>
          <p:nvPr userDrawn="1"/>
        </p:nvSpPr>
        <p:spPr bwMode="auto">
          <a:xfrm>
            <a:off x="522344" y="4847440"/>
            <a:ext cx="1885184" cy="961187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3ED682D5-9ACA-6619-08C9-C455AF320F7E}"/>
              </a:ext>
            </a:extLst>
          </p:cNvPr>
          <p:cNvSpPr/>
          <p:nvPr userDrawn="1"/>
        </p:nvSpPr>
        <p:spPr bwMode="auto">
          <a:xfrm>
            <a:off x="2637579" y="2439684"/>
            <a:ext cx="1885184" cy="961187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F4F32AC6-3E37-9491-FFFF-CC67A2831BB0}"/>
              </a:ext>
            </a:extLst>
          </p:cNvPr>
          <p:cNvSpPr/>
          <p:nvPr userDrawn="1"/>
        </p:nvSpPr>
        <p:spPr bwMode="auto">
          <a:xfrm>
            <a:off x="2637579" y="3654819"/>
            <a:ext cx="1885184" cy="961187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8B74421A-DA9F-DE48-5D2A-AFF1449F1963}"/>
              </a:ext>
            </a:extLst>
          </p:cNvPr>
          <p:cNvSpPr/>
          <p:nvPr userDrawn="1"/>
        </p:nvSpPr>
        <p:spPr bwMode="auto">
          <a:xfrm>
            <a:off x="2637579" y="4847440"/>
            <a:ext cx="1885184" cy="961187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B637A29A-36D3-756A-7087-9DDDDB420FFF}"/>
              </a:ext>
            </a:extLst>
          </p:cNvPr>
          <p:cNvSpPr/>
          <p:nvPr userDrawn="1"/>
        </p:nvSpPr>
        <p:spPr bwMode="auto">
          <a:xfrm flipH="1">
            <a:off x="4707809" y="2439684"/>
            <a:ext cx="1885184" cy="961187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rgbClr val="DDB4CF">
              <a:alpha val="50000"/>
            </a:srgbClr>
          </a:solidFill>
          <a:ln w="19050" cap="flat" cmpd="sng" algn="ctr">
            <a:solidFill>
              <a:srgbClr val="A71A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79437B5F-3400-A8AE-854C-C5AA7EFA359F}"/>
              </a:ext>
            </a:extLst>
          </p:cNvPr>
          <p:cNvSpPr/>
          <p:nvPr userDrawn="1"/>
        </p:nvSpPr>
        <p:spPr bwMode="auto">
          <a:xfrm flipH="1">
            <a:off x="4707809" y="3654819"/>
            <a:ext cx="1885184" cy="961187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rgbClr val="DDB4CF">
              <a:alpha val="50000"/>
            </a:srgbClr>
          </a:solidFill>
          <a:ln w="19050" cap="flat" cmpd="sng" algn="ctr">
            <a:solidFill>
              <a:srgbClr val="A71A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106C38C7-4B35-A244-4EE9-C5075F94E909}"/>
              </a:ext>
            </a:extLst>
          </p:cNvPr>
          <p:cNvSpPr/>
          <p:nvPr userDrawn="1"/>
        </p:nvSpPr>
        <p:spPr bwMode="auto">
          <a:xfrm flipH="1">
            <a:off x="4707809" y="4847440"/>
            <a:ext cx="1885184" cy="961187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rgbClr val="DDB4CF">
              <a:alpha val="50000"/>
            </a:srgbClr>
          </a:solidFill>
          <a:ln w="19050" cap="flat" cmpd="sng" algn="ctr">
            <a:solidFill>
              <a:srgbClr val="A71A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Sprechblase: rechteckig 16">
            <a:extLst>
              <a:ext uri="{FF2B5EF4-FFF2-40B4-BE49-F238E27FC236}">
                <a16:creationId xmlns:a16="http://schemas.microsoft.com/office/drawing/2014/main" id="{EDAA7043-604C-9B37-41E0-D8FFFD798279}"/>
              </a:ext>
            </a:extLst>
          </p:cNvPr>
          <p:cNvSpPr/>
          <p:nvPr userDrawn="1"/>
        </p:nvSpPr>
        <p:spPr bwMode="auto">
          <a:xfrm flipH="1">
            <a:off x="6783062" y="2439684"/>
            <a:ext cx="1885184" cy="961187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rgbClr val="DDB4CF">
              <a:alpha val="50000"/>
            </a:srgbClr>
          </a:solidFill>
          <a:ln w="19050" cap="flat" cmpd="sng" algn="ctr">
            <a:solidFill>
              <a:srgbClr val="A71A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id="{3FFEBF07-CDEF-EE03-6147-92E2572B1507}"/>
              </a:ext>
            </a:extLst>
          </p:cNvPr>
          <p:cNvSpPr/>
          <p:nvPr userDrawn="1"/>
        </p:nvSpPr>
        <p:spPr bwMode="auto">
          <a:xfrm flipH="1">
            <a:off x="6783062" y="3654819"/>
            <a:ext cx="1885184" cy="961187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rgbClr val="DDB4CF">
              <a:alpha val="50000"/>
            </a:srgbClr>
          </a:solidFill>
          <a:ln w="19050" cap="flat" cmpd="sng" algn="ctr">
            <a:solidFill>
              <a:srgbClr val="A71A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88914106-897F-E3CB-9C59-505182636EB0}"/>
              </a:ext>
            </a:extLst>
          </p:cNvPr>
          <p:cNvSpPr/>
          <p:nvPr userDrawn="1"/>
        </p:nvSpPr>
        <p:spPr bwMode="auto">
          <a:xfrm flipH="1">
            <a:off x="6783062" y="4847440"/>
            <a:ext cx="1885184" cy="961187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rgbClr val="DDB4CF">
              <a:alpha val="50000"/>
            </a:srgbClr>
          </a:solidFill>
          <a:ln w="19050" cap="flat" cmpd="sng" algn="ctr">
            <a:solidFill>
              <a:srgbClr val="A71A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Sprechblase: rechteckig 29">
            <a:extLst>
              <a:ext uri="{FF2B5EF4-FFF2-40B4-BE49-F238E27FC236}">
                <a16:creationId xmlns:a16="http://schemas.microsoft.com/office/drawing/2014/main" id="{D45D95D6-B563-C33F-86C5-B846038C07F4}"/>
              </a:ext>
            </a:extLst>
          </p:cNvPr>
          <p:cNvSpPr/>
          <p:nvPr userDrawn="1"/>
        </p:nvSpPr>
        <p:spPr bwMode="auto">
          <a:xfrm>
            <a:off x="521181" y="2450942"/>
            <a:ext cx="1885187" cy="961189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4A0EFAB4-9A02-EBE9-7445-AE9C7E77C2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9887" y="2473456"/>
            <a:ext cx="1866691" cy="89754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4" name="Sprechblase: rechteckig 33">
            <a:extLst>
              <a:ext uri="{FF2B5EF4-FFF2-40B4-BE49-F238E27FC236}">
                <a16:creationId xmlns:a16="http://schemas.microsoft.com/office/drawing/2014/main" id="{10B398BC-3389-4272-B21E-D0027F69DA21}"/>
              </a:ext>
            </a:extLst>
          </p:cNvPr>
          <p:cNvSpPr/>
          <p:nvPr userDrawn="1"/>
        </p:nvSpPr>
        <p:spPr bwMode="auto">
          <a:xfrm>
            <a:off x="507544" y="3643561"/>
            <a:ext cx="1885187" cy="961189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983BCBE4-6948-758D-298B-387FAB4132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6250" y="3666075"/>
            <a:ext cx="1866691" cy="93322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8" name="Sprechblase: rechteckig 37">
            <a:extLst>
              <a:ext uri="{FF2B5EF4-FFF2-40B4-BE49-F238E27FC236}">
                <a16:creationId xmlns:a16="http://schemas.microsoft.com/office/drawing/2014/main" id="{B7F98189-51E6-D92A-A84F-4B0D09F6A694}"/>
              </a:ext>
            </a:extLst>
          </p:cNvPr>
          <p:cNvSpPr/>
          <p:nvPr userDrawn="1"/>
        </p:nvSpPr>
        <p:spPr bwMode="auto">
          <a:xfrm>
            <a:off x="516831" y="4858698"/>
            <a:ext cx="1885187" cy="961189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44131C82-3944-5F1F-6B0D-04B6324C93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45537" y="4858603"/>
            <a:ext cx="1866691" cy="92804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42" name="Sprechblase: rechteckig 41">
            <a:extLst>
              <a:ext uri="{FF2B5EF4-FFF2-40B4-BE49-F238E27FC236}">
                <a16:creationId xmlns:a16="http://schemas.microsoft.com/office/drawing/2014/main" id="{F83843EB-5708-48F0-B1B4-2C4B28E79233}"/>
              </a:ext>
            </a:extLst>
          </p:cNvPr>
          <p:cNvSpPr/>
          <p:nvPr userDrawn="1"/>
        </p:nvSpPr>
        <p:spPr bwMode="auto">
          <a:xfrm>
            <a:off x="510760" y="2456571"/>
            <a:ext cx="1885187" cy="961189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87F85529-3C4C-2DF4-738E-B0D37C0401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0761" y="2456572"/>
            <a:ext cx="1885183" cy="91906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44" name="Sprechblase: rechteckig 43">
            <a:extLst>
              <a:ext uri="{FF2B5EF4-FFF2-40B4-BE49-F238E27FC236}">
                <a16:creationId xmlns:a16="http://schemas.microsoft.com/office/drawing/2014/main" id="{0F2077E1-F460-636C-CB16-FFC58C9B4535}"/>
              </a:ext>
            </a:extLst>
          </p:cNvPr>
          <p:cNvSpPr/>
          <p:nvPr userDrawn="1"/>
        </p:nvSpPr>
        <p:spPr bwMode="auto">
          <a:xfrm>
            <a:off x="523673" y="3655234"/>
            <a:ext cx="1885187" cy="961189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B41E17DF-6919-2EDA-712D-EB9DF33BE01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3674" y="3655235"/>
            <a:ext cx="1885183" cy="95560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46" name="Sprechblase: rechteckig 45">
            <a:extLst>
              <a:ext uri="{FF2B5EF4-FFF2-40B4-BE49-F238E27FC236}">
                <a16:creationId xmlns:a16="http://schemas.microsoft.com/office/drawing/2014/main" id="{6BB77FE3-DDD6-961F-656B-13F3E022DA99}"/>
              </a:ext>
            </a:extLst>
          </p:cNvPr>
          <p:cNvSpPr/>
          <p:nvPr userDrawn="1"/>
        </p:nvSpPr>
        <p:spPr bwMode="auto">
          <a:xfrm>
            <a:off x="525098" y="4841809"/>
            <a:ext cx="1885187" cy="961189"/>
          </a:xfrm>
          <a:prstGeom prst="wedgeRectCallout">
            <a:avLst>
              <a:gd name="adj1" fmla="val -8318"/>
              <a:gd name="adj2" fmla="val 66833"/>
            </a:avLst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C2B58E52-1C84-D311-F4A0-C95237435CC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5099" y="4859005"/>
            <a:ext cx="1885183" cy="95030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pic>
        <p:nvPicPr>
          <p:cNvPr id="20" name="Grafik 19" descr="Ein Bild, das Dunkel, gelb, Hand, Handschuhe enthält.&#10;&#10;Automatisch generierte Beschreibung">
            <a:extLst>
              <a:ext uri="{FF2B5EF4-FFF2-40B4-BE49-F238E27FC236}">
                <a16:creationId xmlns:a16="http://schemas.microsoft.com/office/drawing/2014/main" id="{79A1D0AC-0B90-944A-2054-3278EB3C0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6" y="1122302"/>
            <a:ext cx="1312493" cy="1312493"/>
          </a:xfrm>
          <a:prstGeom prst="rect">
            <a:avLst/>
          </a:prstGeom>
        </p:spPr>
      </p:pic>
      <p:pic>
        <p:nvPicPr>
          <p:cNvPr id="22" name="Grafik 21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068A7713-F6E1-36F1-7551-328E949BAA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82" y="1179544"/>
            <a:ext cx="1213664" cy="1213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EEEDD718-E794-2604-FB4B-D0EB4B674D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38313" y="2473456"/>
            <a:ext cx="1853517" cy="897541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0C84709E-0568-1728-DDAF-95AB217916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7411" y="2462198"/>
            <a:ext cx="1851612" cy="897541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43F727FC-87E6-878D-A407-4A98ECB1A6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24676" y="3666075"/>
            <a:ext cx="1853517" cy="933221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CA7B604D-9BFA-85DD-C162-BB6C65987B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73774" y="3654817"/>
            <a:ext cx="1851612" cy="933221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03D8224C-536E-2F3F-5D39-68332D3258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3963" y="4858603"/>
            <a:ext cx="1853517" cy="928048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26C16843-7AFE-6338-03A4-D7BBDA3985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3061" y="4858603"/>
            <a:ext cx="1851612" cy="928048"/>
          </a:xfrm>
          <a:noFill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spc="5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B12174C-7E8D-DFC4-4415-3831AE76CD85}"/>
              </a:ext>
            </a:extLst>
          </p:cNvPr>
          <p:cNvSpPr txBox="1"/>
          <p:nvPr userDrawn="1"/>
        </p:nvSpPr>
        <p:spPr>
          <a:xfrm>
            <a:off x="1827489" y="1601710"/>
            <a:ext cx="202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Was gefällt mir?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FDC501A-A437-5BA0-D609-E06694400540}"/>
              </a:ext>
            </a:extLst>
          </p:cNvPr>
          <p:cNvSpPr txBox="1"/>
          <p:nvPr userDrawn="1"/>
        </p:nvSpPr>
        <p:spPr>
          <a:xfrm>
            <a:off x="5951202" y="1593882"/>
            <a:ext cx="166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</a:rPr>
              <a:t>Was nicht?</a:t>
            </a:r>
          </a:p>
        </p:txBody>
      </p:sp>
    </p:spTree>
    <p:extLst>
      <p:ext uri="{BB962C8B-B14F-4D97-AF65-F5344CB8AC3E}">
        <p14:creationId xmlns:p14="http://schemas.microsoft.com/office/powerpoint/2010/main" val="247003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660525"/>
            <a:ext cx="8415338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441326" y="6070600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39"/>
          <p:cNvSpPr>
            <a:spLocks noChangeShapeType="1"/>
          </p:cNvSpPr>
          <p:nvPr/>
        </p:nvSpPr>
        <p:spPr bwMode="auto">
          <a:xfrm>
            <a:off x="441326" y="931863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40"/>
          <p:cNvSpPr txBox="1">
            <a:spLocks noChangeArrowheads="1"/>
          </p:cNvSpPr>
          <p:nvPr userDrawn="1"/>
        </p:nvSpPr>
        <p:spPr bwMode="auto">
          <a:xfrm>
            <a:off x="6643024" y="6161632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03064" y="298834"/>
            <a:ext cx="1688174" cy="512379"/>
          </a:xfrm>
          <a:prstGeom prst="rect">
            <a:avLst/>
          </a:prstGeom>
        </p:spPr>
      </p:pic>
      <p:sp>
        <p:nvSpPr>
          <p:cNvPr id="9" name="Rectangle 40">
            <a:extLst>
              <a:ext uri="{FF2B5EF4-FFF2-40B4-BE49-F238E27FC236}">
                <a16:creationId xmlns:a16="http://schemas.microsoft.com/office/drawing/2014/main" id="{0858243A-CACB-408F-81B5-9C796C561E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95424" y="6237832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1" name="Rectangle 40">
            <a:extLst>
              <a:ext uri="{FF2B5EF4-FFF2-40B4-BE49-F238E27FC236}">
                <a16:creationId xmlns:a16="http://schemas.microsoft.com/office/drawing/2014/main" id="{7740E060-C21C-43A4-B41B-9F77ADB076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7350" y="6237832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tx2"/>
                </a:solidFill>
              </a:rPr>
              <a:t>Seite </a:t>
            </a:r>
            <a:fld id="{B5447626-1553-4A18-BC71-2D7C38194047}" type="slidenum">
              <a:rPr lang="de-DE" smtClean="0">
                <a:solidFill>
                  <a:schemeClr val="tx2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>
                <a:solidFill>
                  <a:schemeClr val="tx2"/>
                </a:solidFill>
              </a:rPr>
              <a:t> | </a:t>
            </a:r>
            <a:r>
              <a:rPr lang="de-DE" sz="800" b="0" i="0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7EF8E16-C677-9A54-31AC-767645E1EA68}"/>
              </a:ext>
            </a:extLst>
          </p:cNvPr>
          <p:cNvSpPr txBox="1"/>
          <p:nvPr userDrawn="1"/>
        </p:nvSpPr>
        <p:spPr>
          <a:xfrm>
            <a:off x="387585" y="317480"/>
            <a:ext cx="405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</a:rPr>
              <a:t>Medienführerschein Werkstatt: Digitale Spiele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32" r:id="rId6"/>
    <p:sldLayoutId id="2147483743" r:id="rId7"/>
    <p:sldLayoutId id="2147483744" r:id="rId8"/>
    <p:sldLayoutId id="2147483745" r:id="rId9"/>
  </p:sldLayoutIdLst>
  <p:hf hdr="0" dt="0"/>
  <p:txStyles>
    <p:titleStyle>
      <a:lvl1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2pPr>
      <a:lvl3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3pPr>
      <a:lvl4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4pPr>
      <a:lvl5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5pPr>
      <a:lvl6pPr marL="457189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6pPr>
      <a:lvl7pPr marL="914377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7pPr>
      <a:lvl8pPr marL="1371566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8pPr>
      <a:lvl9pPr marL="1828754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defTabSz="915965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80970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 baseline="0">
          <a:solidFill>
            <a:schemeClr val="tx2">
              <a:lumMod val="95000"/>
              <a:lumOff val="5000"/>
            </a:schemeClr>
          </a:solidFill>
          <a:latin typeface="Calibri" panose="020F0502020204030204" pitchFamily="34" charset="0"/>
        </a:defRPr>
      </a:lvl2pPr>
      <a:lvl3pPr marL="360354" indent="-177796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 baseline="0">
          <a:solidFill>
            <a:schemeClr val="tx2">
              <a:lumMod val="95000"/>
              <a:lumOff val="5000"/>
            </a:schemeClr>
          </a:solidFill>
          <a:latin typeface="Calibri" panose="020F0502020204030204" pitchFamily="34" charset="0"/>
        </a:defRPr>
      </a:lvl3pPr>
      <a:lvl4pPr marL="541325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 baseline="0">
          <a:solidFill>
            <a:schemeClr val="tx2">
              <a:lumMod val="95000"/>
              <a:lumOff val="5000"/>
            </a:schemeClr>
          </a:solidFill>
          <a:latin typeface="Calibri" panose="020F0502020204030204" pitchFamily="34" charset="0"/>
        </a:defRPr>
      </a:lvl4pPr>
      <a:lvl5pPr marL="717533" indent="-174621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 baseline="0">
          <a:solidFill>
            <a:schemeClr val="tx2">
              <a:lumMod val="95000"/>
              <a:lumOff val="5000"/>
            </a:schemeClr>
          </a:solidFill>
          <a:latin typeface="Calibri" panose="020F0502020204030204" pitchFamily="34" charset="0"/>
        </a:defRPr>
      </a:lvl5pPr>
      <a:lvl6pPr marL="1174721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631910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089098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546287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1A809E6-55A2-B88F-C99F-CEBC031E6CC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F9CC6B-7B5A-A26E-38B8-6D08052C8C8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B44FE5-7AD1-E96A-BE75-6FDCC64FB30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ECD917-5B0E-470C-FFD7-07BF9DDA1A3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93F0A09-B89E-8606-F2A6-0ADFD62BADF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EB00D85-AA64-8897-1966-93A026CDAC7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01CEEE9-D58D-E2CA-6132-AE2BBD00820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FBB7965-8E21-76BA-E837-328E09F2F58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B00334-DD22-D8AA-B845-593C20CCFF6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8A5C5F1-FB2A-ED17-F7DA-F38874E1C89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84BA5E2-27FB-35C4-F062-0B4D1C3033E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E7E7E5A-D4B9-7E4F-F38C-754742112F0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C3725C6-81FD-720B-5A10-F323262DD0E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FDFE15B-CCF8-B4C2-A8BF-4E477CC148A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548E18A2-3E2B-3C1F-FE05-9C503894EAC5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ADAFC0D4-20A3-6860-9803-FA1D7C300802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7166B43-4C1A-DBA9-9771-1AC983AD4DB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5A9E922-6E8F-D5A3-5C3C-046E9DA2CD3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26FDFCC-00BE-9A26-0117-ECBBACA705FF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2220C49-087A-6A8C-1E82-D19F270FEBE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DEE84D4D-9D7C-6D75-84C6-48E5B27D348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6DE9EE39-AC84-72A5-8DE7-AC90C70F944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EB28D24-2DB5-11A6-34DF-695B898F05D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F1D458F7-0E1D-D2C6-2FBA-AA688C694C10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6C99BB3-09DB-636D-9945-87A28D38990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9E112089-6324-1ED1-1AB4-D46409064989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1611061A-6245-0311-9CC1-7B18A57DE6E3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A3AD2841-1CC0-E518-C5EF-00A70A732CB0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82835225-C3DF-1F31-E224-EF652C0436FC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8FB01E63-C788-EA2E-CDDD-B2AC67D03C2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8D2AFEB-CD67-4252-9689-9579E33430B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CC3CB82D-3EFA-0486-ED36-BC98A859E5C9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6114C4B9-F697-8E6C-4CA3-B21323956E1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6BF9FA4F-D792-AC4D-2E2F-FFC774A32BDD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E42A3EB-A14B-C433-975B-3C4C55C34982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93B00249-FFD0-ECC4-7CD9-DFCE7852E591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342CF242-5D0C-0529-4DDF-FAD0F157C3D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304CACF2-5391-E581-90D4-4474E8C432A0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4FC1CA94-64F5-44C1-BAC5-2EDF66C218DE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2AEB6AA8-9DDE-61EF-F925-94FD88E14B1D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4021CCF0-B873-4317-F93C-567A0A4E364A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B52A910E-D9BB-0383-D59D-070B434319E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683648FF-45D0-2218-9CB5-580BFAD86D2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7C7D4EAA-0481-8E58-789A-2C6BB8E50F80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4D2F203E-B145-3838-204D-436D96B08465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59B7CBA8-A0A3-CBED-70DB-0628857FA1A4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EA612297-9ADB-9B21-E833-9F7D5A22F099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1D8DB58E-9B4F-BCC9-BBA1-DB2CE1355B33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F5933D6B-6120-6DFD-279B-75B6C3C34C8A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1" name="Textplatzhalter 50">
            <a:extLst>
              <a:ext uri="{FF2B5EF4-FFF2-40B4-BE49-F238E27FC236}">
                <a16:creationId xmlns:a16="http://schemas.microsoft.com/office/drawing/2014/main" id="{39F49DCD-D54A-EDDC-2B8E-7EDFC7921DC0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46556F0B-A765-040B-196A-4180CF43E8C1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3" name="Textplatzhalter 52">
            <a:extLst>
              <a:ext uri="{FF2B5EF4-FFF2-40B4-BE49-F238E27FC236}">
                <a16:creationId xmlns:a16="http://schemas.microsoft.com/office/drawing/2014/main" id="{D076D351-794C-746B-EFDA-CA14376778CC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4" name="Textplatzhalter 53">
            <a:extLst>
              <a:ext uri="{FF2B5EF4-FFF2-40B4-BE49-F238E27FC236}">
                <a16:creationId xmlns:a16="http://schemas.microsoft.com/office/drawing/2014/main" id="{BDA82486-6EBD-B8A0-6204-D3CD78A31D12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5" name="Textplatzhalter 54">
            <a:extLst>
              <a:ext uri="{FF2B5EF4-FFF2-40B4-BE49-F238E27FC236}">
                <a16:creationId xmlns:a16="http://schemas.microsoft.com/office/drawing/2014/main" id="{6CA4941E-0DD6-F86C-923F-6564E38E75E6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6" name="Textplatzhalter 55">
            <a:extLst>
              <a:ext uri="{FF2B5EF4-FFF2-40B4-BE49-F238E27FC236}">
                <a16:creationId xmlns:a16="http://schemas.microsoft.com/office/drawing/2014/main" id="{EBA2587A-F189-8B25-7553-7B70F5BEA066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7" name="Textplatzhalter 56">
            <a:extLst>
              <a:ext uri="{FF2B5EF4-FFF2-40B4-BE49-F238E27FC236}">
                <a16:creationId xmlns:a16="http://schemas.microsoft.com/office/drawing/2014/main" id="{2DC9D438-3067-2B50-DBC8-1246B2A955D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8" name="Textplatzhalter 57">
            <a:extLst>
              <a:ext uri="{FF2B5EF4-FFF2-40B4-BE49-F238E27FC236}">
                <a16:creationId xmlns:a16="http://schemas.microsoft.com/office/drawing/2014/main" id="{1D40C448-BB85-292F-7A4C-84AE0FCC0FBA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9" name="Textplatzhalter 58">
            <a:extLst>
              <a:ext uri="{FF2B5EF4-FFF2-40B4-BE49-F238E27FC236}">
                <a16:creationId xmlns:a16="http://schemas.microsoft.com/office/drawing/2014/main" id="{610BE643-D278-D17E-C0C0-E6B4C8E36123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0" name="Textplatzhalter 59">
            <a:extLst>
              <a:ext uri="{FF2B5EF4-FFF2-40B4-BE49-F238E27FC236}">
                <a16:creationId xmlns:a16="http://schemas.microsoft.com/office/drawing/2014/main" id="{16CD58FE-8566-876B-1F12-7C7B9A39E615}"/>
              </a:ext>
            </a:extLst>
          </p:cNvPr>
          <p:cNvSpPr>
            <a:spLocks noGrp="1"/>
          </p:cNvSpPr>
          <p:nvPr>
            <p:ph type="body" sz="quarter" idx="10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1" name="Textplatzhalter 60">
            <a:extLst>
              <a:ext uri="{FF2B5EF4-FFF2-40B4-BE49-F238E27FC236}">
                <a16:creationId xmlns:a16="http://schemas.microsoft.com/office/drawing/2014/main" id="{99A7EC45-4D1B-1A17-7BA5-D088DB0AFB90}"/>
              </a:ext>
            </a:extLst>
          </p:cNvPr>
          <p:cNvSpPr>
            <a:spLocks noGrp="1"/>
          </p:cNvSpPr>
          <p:nvPr>
            <p:ph type="body" sz="quarter" idx="10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2" name="Textplatzhalter 61">
            <a:extLst>
              <a:ext uri="{FF2B5EF4-FFF2-40B4-BE49-F238E27FC236}">
                <a16:creationId xmlns:a16="http://schemas.microsoft.com/office/drawing/2014/main" id="{82470BB4-B9E0-68BD-FB4F-DE820AC635C2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3" name="Textplatzhalter 62">
            <a:extLst>
              <a:ext uri="{FF2B5EF4-FFF2-40B4-BE49-F238E27FC236}">
                <a16:creationId xmlns:a16="http://schemas.microsoft.com/office/drawing/2014/main" id="{C966256F-A4EC-0EB1-A80F-51CC16DA2B6A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0" name="Textplatzhalter 319">
            <a:extLst>
              <a:ext uri="{FF2B5EF4-FFF2-40B4-BE49-F238E27FC236}">
                <a16:creationId xmlns:a16="http://schemas.microsoft.com/office/drawing/2014/main" id="{6BC62B85-64D7-AC92-1868-AE1A092D9E9D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1" name="Textplatzhalter 320">
            <a:extLst>
              <a:ext uri="{FF2B5EF4-FFF2-40B4-BE49-F238E27FC236}">
                <a16:creationId xmlns:a16="http://schemas.microsoft.com/office/drawing/2014/main" id="{BEF08D33-3060-D8F0-A669-762FF9A50B04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2" name="Textplatzhalter 321">
            <a:extLst>
              <a:ext uri="{FF2B5EF4-FFF2-40B4-BE49-F238E27FC236}">
                <a16:creationId xmlns:a16="http://schemas.microsoft.com/office/drawing/2014/main" id="{7C9DCE77-DE31-E9A7-A953-B7F504E3529E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3" name="Textplatzhalter 322">
            <a:extLst>
              <a:ext uri="{FF2B5EF4-FFF2-40B4-BE49-F238E27FC236}">
                <a16:creationId xmlns:a16="http://schemas.microsoft.com/office/drawing/2014/main" id="{46028434-93AB-3028-7275-A1BBCBDDB9F6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4" name="Textplatzhalter 323">
            <a:extLst>
              <a:ext uri="{FF2B5EF4-FFF2-40B4-BE49-F238E27FC236}">
                <a16:creationId xmlns:a16="http://schemas.microsoft.com/office/drawing/2014/main" id="{C815E3F2-8081-C0FB-9E6C-0C9019E275E4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5" name="Textplatzhalter 324">
            <a:extLst>
              <a:ext uri="{FF2B5EF4-FFF2-40B4-BE49-F238E27FC236}">
                <a16:creationId xmlns:a16="http://schemas.microsoft.com/office/drawing/2014/main" id="{64DDD133-1CB9-4184-FB4F-3AF021965A10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6" name="Textplatzhalter 325">
            <a:extLst>
              <a:ext uri="{FF2B5EF4-FFF2-40B4-BE49-F238E27FC236}">
                <a16:creationId xmlns:a16="http://schemas.microsoft.com/office/drawing/2014/main" id="{7555301C-955B-2100-5073-DAD7BDEB21D4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7" name="Textplatzhalter 326">
            <a:extLst>
              <a:ext uri="{FF2B5EF4-FFF2-40B4-BE49-F238E27FC236}">
                <a16:creationId xmlns:a16="http://schemas.microsoft.com/office/drawing/2014/main" id="{6D3BDEAB-85B4-060D-13F2-A1122EB70DD9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4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7694E-0FA2-6F1B-AD61-E8B3122B1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10A26F-42A4-0FC6-9E93-D03CE1C286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5C9AE3-A233-FF5B-8639-E11B97F967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B73A7E-A2E1-3E3D-0C6B-73D301970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77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E94D6BA-0182-BA7F-B953-A24B4A01A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26C7ED-3D32-A3ED-D271-A31E10BEC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6D1CCA0-65C5-09C2-130A-543B5DCB3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183384D-96B1-54A8-1C73-E4A3F8182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87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0BAFE14-5DC3-C00D-59FB-5F55E8C0E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013B81-D61A-E87F-DA33-85A11D34D4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B7EF0E-09B5-D4FD-53D9-71668A33BC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84C84BB-723E-67DA-031F-C21515177A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16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DE6961-4366-8760-9209-9FB82DA972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7B4F0CB-078B-BFFC-168F-827444B62E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FA9C9A9-C1F9-0266-FE84-4E06229063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993D9D2-98C0-3EC5-72C5-20300AF1DF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95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D9E6AC-8F32-652D-287B-C5479B62B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E6DD9F-2013-008B-92BF-B2F767D31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35397FE-7770-91C4-8651-4A65211A7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AAEA1F8-AB13-0BFE-1B7C-35E54FB117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86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7B89656-C65A-0ED4-9637-09601F060A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AE9EFED-0223-1184-8404-FD1D0D791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0202727-13CA-B95C-66D3-A6BDCEEA05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E645709-0EBA-1BFD-7599-22BF2C1420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707C42B-DF6B-E5C5-B6C6-6F606B48C5D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AEF4D51-5DE3-7AA0-570D-810CEB79BE0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223995-EF18-ECB3-23C1-E614994090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37758B-DCAF-3065-0DAE-ED6AA4C6C6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E176E14-DC25-E766-84F7-7368CB4C55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9C626F5-8FAA-A961-6F02-AC35EAD095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65925BA-87AC-799A-ADEB-024DE90EB3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3828613-47DC-79DE-6608-9C0C1AC5F7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0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C29E2335-A890-1994-3A4B-4B81F2FE7D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0FFCE269-9CBC-ADB3-693F-83CFBE3F12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8E031D5A-5DBD-8FA4-97ED-E620B9F651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098FA298-1675-F138-58B0-E3155B5711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9D3BF0C7-5B98-AD4E-2E64-1B4244C285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0F9B5572-4F95-9231-78C2-718903B3A18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0815CA13-2C49-BE27-07ED-378812B3AFF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4" name="Grafik 23" descr="Ein Bild, das Im Haus, Zubehör, orange, Behälter enthält.&#10;&#10;Automatisch generierte Beschreibung">
            <a:extLst>
              <a:ext uri="{FF2B5EF4-FFF2-40B4-BE49-F238E27FC236}">
                <a16:creationId xmlns:a16="http://schemas.microsoft.com/office/drawing/2014/main" id="{4959AB59-63C6-CA42-006D-704F65DFA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93" y="5001075"/>
            <a:ext cx="1069287" cy="106928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239B684-DC3A-7F78-DB8A-504150B6C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55" y="5121355"/>
            <a:ext cx="1065980" cy="897667"/>
          </a:xfrm>
          <a:prstGeom prst="rect">
            <a:avLst/>
          </a:prstGeom>
        </p:spPr>
      </p:pic>
      <p:pic>
        <p:nvPicPr>
          <p:cNvPr id="26" name="Grafik 25" descr="Ein Bild, das Dunkel, Zubehör enthält.&#10;&#10;Automatisch generierte Beschreibung">
            <a:extLst>
              <a:ext uri="{FF2B5EF4-FFF2-40B4-BE49-F238E27FC236}">
                <a16:creationId xmlns:a16="http://schemas.microsoft.com/office/drawing/2014/main" id="{B9A45892-42F4-6DA6-13DC-4BAF2E949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46" y="5037948"/>
            <a:ext cx="970551" cy="970551"/>
          </a:xfrm>
          <a:prstGeom prst="rect">
            <a:avLst/>
          </a:prstGeom>
        </p:spPr>
      </p:pic>
      <p:pic>
        <p:nvPicPr>
          <p:cNvPr id="27" name="Grafik 26" descr="Ein Bild, das Spielzeug, Puppe enthält.&#10;&#10;Automatisch generierte Beschreibung">
            <a:extLst>
              <a:ext uri="{FF2B5EF4-FFF2-40B4-BE49-F238E27FC236}">
                <a16:creationId xmlns:a16="http://schemas.microsoft.com/office/drawing/2014/main" id="{46C4DEE7-3F42-F785-DADD-5A1A6E5DA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70" y="4963143"/>
            <a:ext cx="1343910" cy="1069287"/>
          </a:xfrm>
          <a:prstGeom prst="rect">
            <a:avLst/>
          </a:prstGeom>
        </p:spPr>
      </p:pic>
      <p:pic>
        <p:nvPicPr>
          <p:cNvPr id="28" name="Grafik 27" descr="Ein Bild, das Text, Elektronik, computer, Computer enthält.&#10;&#10;Automatisch generierte Beschreibung">
            <a:extLst>
              <a:ext uri="{FF2B5EF4-FFF2-40B4-BE49-F238E27FC236}">
                <a16:creationId xmlns:a16="http://schemas.microsoft.com/office/drawing/2014/main" id="{33388ACC-937F-952D-F33C-232D2318A7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95" y="4058777"/>
            <a:ext cx="1119931" cy="1056334"/>
          </a:xfrm>
          <a:prstGeom prst="rect">
            <a:avLst/>
          </a:prstGeom>
        </p:spPr>
      </p:pic>
      <p:pic>
        <p:nvPicPr>
          <p:cNvPr id="29" name="Grafik 28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FD51A46A-A5DF-9522-1933-549CB7ABC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05" y="5073328"/>
            <a:ext cx="1029682" cy="899792"/>
          </a:xfrm>
          <a:prstGeom prst="rect">
            <a:avLst/>
          </a:prstGeom>
        </p:spPr>
      </p:pic>
      <p:pic>
        <p:nvPicPr>
          <p:cNvPr id="30" name="Grafik 29" descr="Ein Bild, das Text, Elektronik, Computer enthält.&#10;&#10;Automatisch generierte Beschreibung">
            <a:extLst>
              <a:ext uri="{FF2B5EF4-FFF2-40B4-BE49-F238E27FC236}">
                <a16:creationId xmlns:a16="http://schemas.microsoft.com/office/drawing/2014/main" id="{DDFDC419-60D2-19B0-320D-1087B181FF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26" y="4046344"/>
            <a:ext cx="1155998" cy="101017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BC7EC7E-A079-FE74-E2C9-8612A0F033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72" y="5119230"/>
            <a:ext cx="1029681" cy="899792"/>
          </a:xfrm>
          <a:prstGeom prst="rect">
            <a:avLst/>
          </a:prstGeom>
        </p:spPr>
      </p:pic>
      <p:pic>
        <p:nvPicPr>
          <p:cNvPr id="32" name="Grafik 31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B6B416-936F-6F60-AC7E-1AD0B0352F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31" y="3907558"/>
            <a:ext cx="1292258" cy="1292258"/>
          </a:xfrm>
          <a:prstGeom prst="rect">
            <a:avLst/>
          </a:prstGeom>
        </p:spPr>
      </p:pic>
      <p:pic>
        <p:nvPicPr>
          <p:cNvPr id="33" name="Grafik 32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9A9A4B70-9182-B3D0-CC79-505655695E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4" y="5199816"/>
            <a:ext cx="1155854" cy="1155854"/>
          </a:xfrm>
          <a:prstGeom prst="rect">
            <a:avLst/>
          </a:prstGeom>
        </p:spPr>
      </p:pic>
      <p:pic>
        <p:nvPicPr>
          <p:cNvPr id="3" name="Grafik 2" descr="Ein Bild, das Essen, Konditorware, mehrere, geschnitten enthält.&#10;&#10;Automatisch generierte Beschreibung">
            <a:extLst>
              <a:ext uri="{FF2B5EF4-FFF2-40B4-BE49-F238E27FC236}">
                <a16:creationId xmlns:a16="http://schemas.microsoft.com/office/drawing/2014/main" id="{4BAA1CC2-7A8B-96C1-52C4-D8351AD3E5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09" y="4028548"/>
            <a:ext cx="1040835" cy="9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022106"/>
      </p:ext>
    </p:extLst>
  </p:cSld>
  <p:clrMapOvr>
    <a:masterClrMapping/>
  </p:clrMapOvr>
</p:sld>
</file>

<file path=ppt/theme/theme1.xml><?xml version="1.0" encoding="utf-8"?>
<a:theme xmlns:a="http://schemas.openxmlformats.org/drawingml/2006/main" name="BLM ">
  <a:themeElements>
    <a:clrScheme name="AfED">
      <a:dk1>
        <a:srgbClr val="FFFFFF"/>
      </a:dk1>
      <a:lt1>
        <a:srgbClr val="FFFFFF"/>
      </a:lt1>
      <a:dk2>
        <a:srgbClr val="000000"/>
      </a:dk2>
      <a:lt2>
        <a:srgbClr val="3C3D3E"/>
      </a:lt2>
      <a:accent1>
        <a:srgbClr val="003F63"/>
      </a:accent1>
      <a:accent2>
        <a:srgbClr val="E67316"/>
      </a:accent2>
      <a:accent3>
        <a:srgbClr val="4F7EA2"/>
      </a:accent3>
      <a:accent4>
        <a:srgbClr val="87A4C1"/>
      </a:accent4>
      <a:accent5>
        <a:srgbClr val="C1CFE0"/>
      </a:accent5>
      <a:accent6>
        <a:srgbClr val="D7D9E5"/>
      </a:accent6>
      <a:hlink>
        <a:srgbClr val="E6E7EF"/>
      </a:hlink>
      <a:folHlink>
        <a:srgbClr val="B2B2B2"/>
      </a:folHlink>
    </a:clrScheme>
    <a:fontScheme name="SCHUFA_Praesentations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FA_Praesentationsvorlage 1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F9C133"/>
        </a:accent1>
        <a:accent2>
          <a:srgbClr val="F7B100"/>
        </a:accent2>
        <a:accent3>
          <a:srgbClr val="FFFFFF"/>
        </a:accent3>
        <a:accent4>
          <a:srgbClr val="141414"/>
        </a:accent4>
        <a:accent5>
          <a:srgbClr val="FBDDAD"/>
        </a:accent5>
        <a:accent6>
          <a:srgbClr val="E0A000"/>
        </a:accent6>
        <a:hlink>
          <a:srgbClr val="F29B5A"/>
        </a:hlink>
        <a:folHlink>
          <a:srgbClr val="FF6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FA_Praesentationsvorlage 2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CBD7D6"/>
        </a:accent1>
        <a:accent2>
          <a:srgbClr val="ACBCB8"/>
        </a:accent2>
        <a:accent3>
          <a:srgbClr val="FFFFFF"/>
        </a:accent3>
        <a:accent4>
          <a:srgbClr val="141414"/>
        </a:accent4>
        <a:accent5>
          <a:srgbClr val="E2E8E8"/>
        </a:accent5>
        <a:accent6>
          <a:srgbClr val="9BAAA6"/>
        </a:accent6>
        <a:hlink>
          <a:srgbClr val="96A8A2"/>
        </a:hlink>
        <a:folHlink>
          <a:srgbClr val="5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42F167284AB145B9354EBFCDD9D776" ma:contentTypeVersion="10" ma:contentTypeDescription="Ein neues Dokument erstellen." ma:contentTypeScope="" ma:versionID="2f489ef3d4439a76067e0f107ab6d686">
  <xsd:schema xmlns:xsd="http://www.w3.org/2001/XMLSchema" xmlns:xs="http://www.w3.org/2001/XMLSchema" xmlns:p="http://schemas.microsoft.com/office/2006/metadata/properties" xmlns:ns3="2fd0e42c-fa40-4aa7-9bda-0275f7ed5d61" xmlns:ns4="119edbae-e113-4cdf-8d60-5ffa90006de1" targetNamespace="http://schemas.microsoft.com/office/2006/metadata/properties" ma:root="true" ma:fieldsID="92dadddad8485f3c437723a267fc68cf" ns3:_="" ns4:_="">
    <xsd:import namespace="2fd0e42c-fa40-4aa7-9bda-0275f7ed5d61"/>
    <xsd:import namespace="119edbae-e113-4cdf-8d60-5ffa90006d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0e42c-fa40-4aa7-9bda-0275f7ed5d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edbae-e113-4cdf-8d60-5ffa90006d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D1AA73-4ECE-46D3-9E30-95BFD00885D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19edbae-e113-4cdf-8d60-5ffa90006de1"/>
    <ds:schemaRef ds:uri="2fd0e42c-fa40-4aa7-9bda-0275f7ed5d6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BB383C-2A85-4161-BA7D-017CF7D86A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d0e42c-fa40-4aa7-9bda-0275f7ed5d61"/>
    <ds:schemaRef ds:uri="119edbae-e113-4cdf-8d60-5ffa90006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E5A633-C286-4D0E-8317-D75F6E876C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</Words>
  <Application>Microsoft Office PowerPoint</Application>
  <PresentationFormat>Benutzerdefiniert</PresentationFormat>
  <Paragraphs>1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</vt:lpstr>
      <vt:lpstr>Wingdings</vt:lpstr>
      <vt:lpstr>BLM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mg</Manager>
  <Company>Helliwood media &amp;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Helliwood media &amp; education</dc:creator>
  <cp:lastModifiedBy>Hirschbolz Simone</cp:lastModifiedBy>
  <cp:revision>542</cp:revision>
  <cp:lastPrinted>2013-07-01T08:57:45Z</cp:lastPrinted>
  <dcterms:created xsi:type="dcterms:W3CDTF">2008-07-07T09:25:06Z</dcterms:created>
  <dcterms:modified xsi:type="dcterms:W3CDTF">2023-04-25T11:45:12Z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0x0101005942F167284AB145B9354EBFCDD9D776</vt:lpwstr>
  </property>
</Properties>
</file>