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6"/>
  </p:notesMasterIdLst>
  <p:handoutMasterIdLst>
    <p:handoutMasterId r:id="rId7"/>
  </p:handoutMasterIdLst>
  <p:sldIdLst>
    <p:sldId id="460" r:id="rId2"/>
    <p:sldId id="457" r:id="rId3"/>
    <p:sldId id="458" r:id="rId4"/>
    <p:sldId id="271" r:id="rId5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636">
          <p15:clr>
            <a:srgbClr val="A4A3A4"/>
          </p15:clr>
        </p15:guide>
        <p15:guide id="3" orient="horz" pos="410">
          <p15:clr>
            <a:srgbClr val="A4A3A4"/>
          </p15:clr>
        </p15:guide>
        <p15:guide id="4" orient="horz" pos="314">
          <p15:clr>
            <a:srgbClr val="A4A3A4"/>
          </p15:clr>
        </p15:guide>
        <p15:guide id="5" orient="horz" pos="2874">
          <p15:clr>
            <a:srgbClr val="A4A3A4"/>
          </p15:clr>
        </p15:guide>
        <p15:guide id="6" orient="horz" pos="188">
          <p15:clr>
            <a:srgbClr val="A4A3A4"/>
          </p15:clr>
        </p15:guide>
        <p15:guide id="7" pos="2880">
          <p15:clr>
            <a:srgbClr val="A4A3A4"/>
          </p15:clr>
        </p15:guide>
        <p15:guide id="8" pos="340">
          <p15:clr>
            <a:srgbClr val="A4A3A4"/>
          </p15:clr>
        </p15:guide>
        <p15:guide id="9" pos="54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lanie Pfeifer" initials="MP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3F7A"/>
    <a:srgbClr val="7FC31C"/>
    <a:srgbClr val="008AA3"/>
    <a:srgbClr val="7FC3A3"/>
    <a:srgbClr val="E5E4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6" autoAdjust="0"/>
    <p:restoredTop sz="89434" autoAdjust="0"/>
  </p:normalViewPr>
  <p:slideViewPr>
    <p:cSldViewPr>
      <p:cViewPr varScale="1">
        <p:scale>
          <a:sx n="116" d="100"/>
          <a:sy n="116" d="100"/>
        </p:scale>
        <p:origin x="852" y="108"/>
      </p:cViewPr>
      <p:guideLst>
        <p:guide orient="horz" pos="2160"/>
        <p:guide orient="horz" pos="636"/>
        <p:guide orient="horz" pos="410"/>
        <p:guide orient="horz" pos="314"/>
        <p:guide orient="horz" pos="2874"/>
        <p:guide orient="horz" pos="188"/>
        <p:guide pos="2880"/>
        <p:guide pos="340"/>
        <p:guide pos="54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415D535-91BB-48A9-9CD0-D7D62E12E4EA}" type="datetimeFigureOut">
              <a:rPr lang="de-DE"/>
              <a:pPr>
                <a:defRPr/>
              </a:pPr>
              <a:t>11.04.2019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2372E62-0925-40DA-8502-92A6F0E9255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9472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CAC9B7D-6ED1-41C4-80F7-C890EA01F25C}" type="datetimeFigureOut">
              <a:rPr lang="de-DE"/>
              <a:pPr>
                <a:defRPr/>
              </a:pPr>
              <a:t>11.04.2019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E60F06-5868-4A5E-994E-A1929FA8DF6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72469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 bwMode="auto">
          <a:xfrm>
            <a:off x="0" y="2"/>
            <a:ext cx="9144000" cy="617366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19" tIns="45709" rIns="91419" bIns="4570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292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hteck 2"/>
          <p:cNvSpPr/>
          <p:nvPr userDrawn="1"/>
        </p:nvSpPr>
        <p:spPr bwMode="auto">
          <a:xfrm>
            <a:off x="0" y="5666065"/>
            <a:ext cx="9144000" cy="86756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19" tIns="45709" rIns="91419" bIns="4570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29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3869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444423" y="5948696"/>
            <a:ext cx="6306043" cy="619181"/>
          </a:xfrm>
        </p:spPr>
        <p:txBody>
          <a:bodyPr lIns="0" tIns="0" rIns="0" bIns="0" anchor="t"/>
          <a:lstStyle>
            <a:lvl1pPr>
              <a:lnSpc>
                <a:spcPts val="3199"/>
              </a:lnSpc>
              <a:defRPr sz="2799"/>
            </a:lvl1pPr>
          </a:lstStyle>
          <a:p>
            <a:pPr lvl="0"/>
            <a:r>
              <a:rPr lang="de-DE" noProof="0" dirty="0"/>
              <a:t>Mastertitelformat bearbeiten</a:t>
            </a: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36840" y="5858708"/>
            <a:ext cx="1687881" cy="51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71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0"/>
          <p:cNvSpPr txBox="1">
            <a:spLocks noChangeArrowheads="1"/>
          </p:cNvSpPr>
          <p:nvPr userDrawn="1"/>
        </p:nvSpPr>
        <p:spPr bwMode="auto">
          <a:xfrm>
            <a:off x="387283" y="6160205"/>
            <a:ext cx="2564819" cy="257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74" tIns="45689" rIns="91374" bIns="45689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2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/>
              <a:t>Seite </a:t>
            </a:r>
            <a:fld id="{B5447626-1553-4A18-BC71-2D7C38194047}" type="slidenum">
              <a:rPr lang="de-DE" sz="800" smtClean="0"/>
              <a:pPr marL="0" marR="0" indent="0" algn="l" defTabSz="9142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sz="800" dirty="0"/>
              <a:t> | </a:t>
            </a:r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sz="800" dirty="0"/>
          </a:p>
        </p:txBody>
      </p:sp>
      <p:sp>
        <p:nvSpPr>
          <p:cNvPr id="2" name="Textfeld 1"/>
          <p:cNvSpPr txBox="1"/>
          <p:nvPr userDrawn="1"/>
        </p:nvSpPr>
        <p:spPr>
          <a:xfrm>
            <a:off x="387283" y="5273778"/>
            <a:ext cx="8234485" cy="700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de-DE" sz="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Copyright: Stiftung Medienpädagogik Bayern</a:t>
            </a:r>
          </a:p>
          <a:p>
            <a:pPr>
              <a:spcAft>
                <a:spcPts val="300"/>
              </a:spcAft>
            </a:pPr>
            <a:r>
              <a:rPr lang="de-DE" sz="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Entwicklung der Materialien gefördert durch die Bayerische Staatskanzlei. </a:t>
            </a:r>
          </a:p>
          <a:p>
            <a:pPr>
              <a:spcAft>
                <a:spcPts val="300"/>
              </a:spcAft>
            </a:pPr>
            <a:r>
              <a:rPr lang="de-DE" sz="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Alle Rechte vorbehalten.</a:t>
            </a:r>
          </a:p>
          <a:p>
            <a:pPr>
              <a:spcAft>
                <a:spcPts val="300"/>
              </a:spcAft>
            </a:pPr>
            <a:r>
              <a:rPr lang="de-DE" sz="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Die in der Präsentation vorhandenen Bilder sind urheberrechtlich geschützt und dürfen nicht von dieser getrennt verwendet werden.</a:t>
            </a:r>
          </a:p>
        </p:txBody>
      </p:sp>
    </p:spTree>
    <p:extLst>
      <p:ext uri="{BB962C8B-B14F-4D97-AF65-F5344CB8AC3E}">
        <p14:creationId xmlns:p14="http://schemas.microsoft.com/office/powerpoint/2010/main" val="3600394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22" y="272987"/>
            <a:ext cx="3007791" cy="116178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4431" y="272988"/>
            <a:ext cx="5112449" cy="585334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122" y="1434769"/>
            <a:ext cx="3007791" cy="4691564"/>
          </a:xfrm>
        </p:spPr>
        <p:txBody>
          <a:bodyPr/>
          <a:lstStyle>
            <a:lvl1pPr marL="0" indent="0">
              <a:buNone/>
              <a:defRPr sz="1400"/>
            </a:lvl1pPr>
            <a:lvl2pPr marL="457098" indent="0">
              <a:buNone/>
              <a:defRPr sz="1200"/>
            </a:lvl2pPr>
            <a:lvl3pPr marL="914194" indent="0">
              <a:buNone/>
              <a:defRPr sz="1000"/>
            </a:lvl3pPr>
            <a:lvl4pPr marL="1371292" indent="0">
              <a:buNone/>
              <a:defRPr sz="900"/>
            </a:lvl4pPr>
            <a:lvl5pPr marL="1828388" indent="0">
              <a:buNone/>
              <a:defRPr sz="900"/>
            </a:lvl5pPr>
            <a:lvl6pPr marL="2285486" indent="0">
              <a:buNone/>
              <a:defRPr sz="900"/>
            </a:lvl6pPr>
            <a:lvl7pPr marL="2742582" indent="0">
              <a:buNone/>
              <a:defRPr sz="900"/>
            </a:lvl7pPr>
            <a:lvl8pPr marL="3199680" indent="0">
              <a:buNone/>
              <a:defRPr sz="900"/>
            </a:lvl8pPr>
            <a:lvl9pPr marL="3656777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134" y="6411496"/>
            <a:ext cx="2133231" cy="257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25CA0AE7-A23D-4992-99B4-0B732257B8F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0418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1977" y="4801077"/>
            <a:ext cx="5487033" cy="56660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1977" y="612633"/>
            <a:ext cx="5487033" cy="4115435"/>
          </a:xfrm>
        </p:spPr>
        <p:txBody>
          <a:bodyPr/>
          <a:lstStyle>
            <a:lvl1pPr marL="0" indent="0">
              <a:buNone/>
              <a:defRPr sz="3199"/>
            </a:lvl1pPr>
            <a:lvl2pPr marL="457098" indent="0">
              <a:buNone/>
              <a:defRPr sz="2799"/>
            </a:lvl2pPr>
            <a:lvl3pPr marL="914194" indent="0">
              <a:buNone/>
              <a:defRPr sz="2400"/>
            </a:lvl3pPr>
            <a:lvl4pPr marL="1371292" indent="0">
              <a:buNone/>
              <a:defRPr sz="2000"/>
            </a:lvl4pPr>
            <a:lvl5pPr marL="1828388" indent="0">
              <a:buNone/>
              <a:defRPr sz="2000"/>
            </a:lvl5pPr>
            <a:lvl6pPr marL="2285486" indent="0">
              <a:buNone/>
              <a:defRPr sz="2000"/>
            </a:lvl6pPr>
            <a:lvl7pPr marL="2742582" indent="0">
              <a:buNone/>
              <a:defRPr sz="2000"/>
            </a:lvl7pPr>
            <a:lvl8pPr marL="3199680" indent="0">
              <a:buNone/>
              <a:defRPr sz="2000"/>
            </a:lvl8pPr>
            <a:lvl9pPr marL="3656777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1977" y="5367683"/>
            <a:ext cx="5487033" cy="804677"/>
          </a:xfrm>
        </p:spPr>
        <p:txBody>
          <a:bodyPr/>
          <a:lstStyle>
            <a:lvl1pPr marL="0" indent="0">
              <a:buNone/>
              <a:defRPr sz="1400"/>
            </a:lvl1pPr>
            <a:lvl2pPr marL="457098" indent="0">
              <a:buNone/>
              <a:defRPr sz="1200"/>
            </a:lvl2pPr>
            <a:lvl3pPr marL="914194" indent="0">
              <a:buNone/>
              <a:defRPr sz="1000"/>
            </a:lvl3pPr>
            <a:lvl4pPr marL="1371292" indent="0">
              <a:buNone/>
              <a:defRPr sz="900"/>
            </a:lvl4pPr>
            <a:lvl5pPr marL="1828388" indent="0">
              <a:buNone/>
              <a:defRPr sz="900"/>
            </a:lvl5pPr>
            <a:lvl6pPr marL="2285486" indent="0">
              <a:buNone/>
              <a:defRPr sz="900"/>
            </a:lvl6pPr>
            <a:lvl7pPr marL="2742582" indent="0">
              <a:buNone/>
              <a:defRPr sz="900"/>
            </a:lvl7pPr>
            <a:lvl8pPr marL="3199680" indent="0">
              <a:buNone/>
              <a:defRPr sz="900"/>
            </a:lvl8pPr>
            <a:lvl9pPr marL="3656777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134" y="6411496"/>
            <a:ext cx="2133231" cy="257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EC9C7C83-9C1F-4361-85FF-74434A82D97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8265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134" y="6411496"/>
            <a:ext cx="2133231" cy="257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EB59AAB-1B9B-4A0D-9BEF-93BA71F0F42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4021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98087" y="323776"/>
            <a:ext cx="2103073" cy="562479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87284" y="323776"/>
            <a:ext cx="6158429" cy="562479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134" y="6411496"/>
            <a:ext cx="2133231" cy="257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C548495B-27F7-48B1-9BA9-FA5415843C3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146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B3241-0B3F-4990-9424-361185E198ED}" type="datetimeFigureOut">
              <a:rPr lang="de-DE" smtClean="0"/>
              <a:t>11.04.2019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1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1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C3AEFF-E440-4CBE-8C62-06E05C6CF1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1325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>
            <a:extLst>
              <a:ext uri="{FF2B5EF4-FFF2-40B4-BE49-F238E27FC236}">
                <a16:creationId xmlns:a16="http://schemas.microsoft.com/office/drawing/2014/main" id="{F3038D6C-5200-411C-A975-1A204CBD88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32" b="2703"/>
          <a:stretch/>
        </p:blipFill>
        <p:spPr>
          <a:xfrm>
            <a:off x="755576" y="1030049"/>
            <a:ext cx="7704856" cy="491923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Rectangle 40"/>
          <p:cNvSpPr txBox="1">
            <a:spLocks noChangeArrowheads="1"/>
          </p:cNvSpPr>
          <p:nvPr userDrawn="1"/>
        </p:nvSpPr>
        <p:spPr bwMode="auto">
          <a:xfrm>
            <a:off x="387283" y="6160205"/>
            <a:ext cx="2564819" cy="257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74" tIns="45689" rIns="91374" bIns="45689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2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/>
              <a:t>Seite </a:t>
            </a:r>
            <a:fld id="{B5447626-1553-4A18-BC71-2D7C38194047}" type="slidenum">
              <a:rPr lang="de-DE" sz="800" smtClean="0"/>
              <a:pPr marL="0" marR="0" indent="0" algn="l" defTabSz="9142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sz="800" dirty="0"/>
              <a:t> | </a:t>
            </a:r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sz="800" dirty="0"/>
          </a:p>
        </p:txBody>
      </p:sp>
      <p:sp>
        <p:nvSpPr>
          <p:cNvPr id="5" name="Textplatzhalter 2"/>
          <p:cNvSpPr>
            <a:spLocks noGrp="1"/>
          </p:cNvSpPr>
          <p:nvPr>
            <p:ph type="body" idx="10" hasCustomPrompt="1"/>
          </p:nvPr>
        </p:nvSpPr>
        <p:spPr>
          <a:xfrm>
            <a:off x="387283" y="189390"/>
            <a:ext cx="3624826" cy="393539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098" indent="0">
              <a:buNone/>
              <a:defRPr sz="1800"/>
            </a:lvl2pPr>
            <a:lvl3pPr marL="914194" indent="0">
              <a:buNone/>
              <a:defRPr sz="1600"/>
            </a:lvl3pPr>
            <a:lvl4pPr marL="1371292" indent="0">
              <a:buNone/>
              <a:defRPr sz="1400"/>
            </a:lvl4pPr>
            <a:lvl5pPr marL="1828388" indent="0">
              <a:buNone/>
              <a:defRPr sz="1400"/>
            </a:lvl5pPr>
            <a:lvl6pPr marL="2285486" indent="0">
              <a:buNone/>
              <a:defRPr sz="1400"/>
            </a:lvl6pPr>
            <a:lvl7pPr marL="2742582" indent="0">
              <a:buNone/>
              <a:defRPr sz="1400"/>
            </a:lvl7pPr>
            <a:lvl8pPr marL="3199680" indent="0">
              <a:buNone/>
              <a:defRPr sz="1400"/>
            </a:lvl8pPr>
            <a:lvl9pPr marL="3656777" indent="0">
              <a:buNone/>
              <a:defRPr sz="1400"/>
            </a:lvl9pPr>
          </a:lstStyle>
          <a:p>
            <a:pPr lvl="0"/>
            <a:r>
              <a:rPr lang="de-DE" dirty="0"/>
              <a:t>Werbung weckt Wünsche</a:t>
            </a:r>
          </a:p>
        </p:txBody>
      </p:sp>
      <p:sp>
        <p:nvSpPr>
          <p:cNvPr id="9" name="Textplatzhalter 4">
            <a:extLst>
              <a:ext uri="{FF2B5EF4-FFF2-40B4-BE49-F238E27FC236}">
                <a16:creationId xmlns:a16="http://schemas.microsoft.com/office/drawing/2014/main" id="{84C09CAE-A6C0-4CC0-95A0-B191C1EEE29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833325" y="1400881"/>
            <a:ext cx="1738676" cy="467236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7623E2D1-758E-46DF-A573-E37EE9B0850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007467" y="1930582"/>
            <a:ext cx="2157069" cy="467236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5" name="Textplatzhalter 4">
            <a:extLst>
              <a:ext uri="{FF2B5EF4-FFF2-40B4-BE49-F238E27FC236}">
                <a16:creationId xmlns:a16="http://schemas.microsoft.com/office/drawing/2014/main" id="{1BE8B01B-4A0F-4F95-BEE2-219217E5CAA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493465" y="2108510"/>
            <a:ext cx="1870623" cy="467236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6" name="Textplatzhalter 4">
            <a:extLst>
              <a:ext uri="{FF2B5EF4-FFF2-40B4-BE49-F238E27FC236}">
                <a16:creationId xmlns:a16="http://schemas.microsoft.com/office/drawing/2014/main" id="{FAA83A76-FD4D-4EA5-9A8B-FE4BA3AADA3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748063" y="2732340"/>
            <a:ext cx="2157069" cy="467236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39ED1F56-8D0A-409B-AD02-999A52FD30F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575837" y="2549183"/>
            <a:ext cx="2157069" cy="467236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2EE18D0D-5898-4262-9AF6-8D5F787A346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113354" y="3020764"/>
            <a:ext cx="2157069" cy="467236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9" name="Textplatzhalter 4">
            <a:extLst>
              <a:ext uri="{FF2B5EF4-FFF2-40B4-BE49-F238E27FC236}">
                <a16:creationId xmlns:a16="http://schemas.microsoft.com/office/drawing/2014/main" id="{C09A1B4B-6937-4BC1-8531-BA45B2BF250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007119" y="3213910"/>
            <a:ext cx="2157069" cy="467236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4B34C5D2-31C6-4DF7-A8D3-D07148EAC68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164189" y="3438384"/>
            <a:ext cx="1784076" cy="467236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9CC686A4-C483-4E90-8AC2-84D126CB061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733775" y="3777465"/>
            <a:ext cx="1955775" cy="467236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22" name="Textplatzhalter 4">
            <a:extLst>
              <a:ext uri="{FF2B5EF4-FFF2-40B4-BE49-F238E27FC236}">
                <a16:creationId xmlns:a16="http://schemas.microsoft.com/office/drawing/2014/main" id="{09E0417A-F9A9-4F0A-BDA8-BE6C758114D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132747" y="3962937"/>
            <a:ext cx="2157069" cy="467236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23" name="Textplatzhalter 4">
            <a:extLst>
              <a:ext uri="{FF2B5EF4-FFF2-40B4-BE49-F238E27FC236}">
                <a16:creationId xmlns:a16="http://schemas.microsoft.com/office/drawing/2014/main" id="{F5CB3EAE-B20D-4DE4-8357-A2079D2B79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084169" y="5334298"/>
            <a:ext cx="2016224" cy="467236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24" name="Textplatzhalter 4">
            <a:extLst>
              <a:ext uri="{FF2B5EF4-FFF2-40B4-BE49-F238E27FC236}">
                <a16:creationId xmlns:a16="http://schemas.microsoft.com/office/drawing/2014/main" id="{5A55EF79-5294-4490-A469-CFE5A89E9E0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3695014" y="4713539"/>
            <a:ext cx="2157069" cy="467236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25" name="Textplatzhalter 4">
            <a:extLst>
              <a:ext uri="{FF2B5EF4-FFF2-40B4-BE49-F238E27FC236}">
                <a16:creationId xmlns:a16="http://schemas.microsoft.com/office/drawing/2014/main" id="{F281ACA9-D104-4E23-8F14-D43667818CD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3835964" y="5255593"/>
            <a:ext cx="2157069" cy="467236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26" name="Textplatzhalter 4">
            <a:extLst>
              <a:ext uri="{FF2B5EF4-FFF2-40B4-BE49-F238E27FC236}">
                <a16:creationId xmlns:a16="http://schemas.microsoft.com/office/drawing/2014/main" id="{6BB63EA8-A1D7-4BA2-B350-FC16B16D684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542847" y="4611894"/>
            <a:ext cx="1773570" cy="467236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27" name="Textplatzhalter 4">
            <a:extLst>
              <a:ext uri="{FF2B5EF4-FFF2-40B4-BE49-F238E27FC236}">
                <a16:creationId xmlns:a16="http://schemas.microsoft.com/office/drawing/2014/main" id="{6DA28EE7-277B-4F70-B767-0B18C2EC36F8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1678895" y="3562000"/>
            <a:ext cx="2157069" cy="467236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28" name="Textplatzhalter 4">
            <a:extLst>
              <a:ext uri="{FF2B5EF4-FFF2-40B4-BE49-F238E27FC236}">
                <a16:creationId xmlns:a16="http://schemas.microsoft.com/office/drawing/2014/main" id="{D51E6F12-77D2-4C30-BC7A-6ACE2AA1462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5126644" y="4929004"/>
            <a:ext cx="2157069" cy="467236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4787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394226F8-F858-4D93-B9B0-09CF4875C7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78" b="12142"/>
          <a:stretch/>
        </p:blipFill>
        <p:spPr>
          <a:xfrm>
            <a:off x="107504" y="1164434"/>
            <a:ext cx="8801160" cy="456882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Rectangle 40"/>
          <p:cNvSpPr txBox="1">
            <a:spLocks noChangeArrowheads="1"/>
          </p:cNvSpPr>
          <p:nvPr userDrawn="1"/>
        </p:nvSpPr>
        <p:spPr bwMode="auto">
          <a:xfrm>
            <a:off x="387283" y="6160205"/>
            <a:ext cx="2564819" cy="257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74" tIns="45689" rIns="91374" bIns="45689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2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/>
              <a:t>Seite </a:t>
            </a:r>
            <a:fld id="{B5447626-1553-4A18-BC71-2D7C38194047}" type="slidenum">
              <a:rPr lang="de-DE" sz="800" smtClean="0"/>
              <a:pPr marL="0" marR="0" indent="0" algn="l" defTabSz="9142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sz="800" dirty="0"/>
              <a:t> | </a:t>
            </a:r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sz="800" dirty="0"/>
          </a:p>
        </p:txBody>
      </p:sp>
      <p:sp>
        <p:nvSpPr>
          <p:cNvPr id="5" name="Textplatzhalter 2"/>
          <p:cNvSpPr>
            <a:spLocks noGrp="1"/>
          </p:cNvSpPr>
          <p:nvPr>
            <p:ph type="body" idx="10" hasCustomPrompt="1"/>
          </p:nvPr>
        </p:nvSpPr>
        <p:spPr>
          <a:xfrm>
            <a:off x="387283" y="189390"/>
            <a:ext cx="3624826" cy="393539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098" indent="0">
              <a:buNone/>
              <a:defRPr sz="1800"/>
            </a:lvl2pPr>
            <a:lvl3pPr marL="914194" indent="0">
              <a:buNone/>
              <a:defRPr sz="1600"/>
            </a:lvl3pPr>
            <a:lvl4pPr marL="1371292" indent="0">
              <a:buNone/>
              <a:defRPr sz="1400"/>
            </a:lvl4pPr>
            <a:lvl5pPr marL="1828388" indent="0">
              <a:buNone/>
              <a:defRPr sz="1400"/>
            </a:lvl5pPr>
            <a:lvl6pPr marL="2285486" indent="0">
              <a:buNone/>
              <a:defRPr sz="1400"/>
            </a:lvl6pPr>
            <a:lvl7pPr marL="2742582" indent="0">
              <a:buNone/>
              <a:defRPr sz="1400"/>
            </a:lvl7pPr>
            <a:lvl8pPr marL="3199680" indent="0">
              <a:buNone/>
              <a:defRPr sz="1400"/>
            </a:lvl8pPr>
            <a:lvl9pPr marL="3656777" indent="0">
              <a:buNone/>
              <a:defRPr sz="1400"/>
            </a:lvl9pPr>
          </a:lstStyle>
          <a:p>
            <a:pPr lvl="0"/>
            <a:r>
              <a:rPr lang="de-DE" dirty="0"/>
              <a:t>Werbung weckt Wünsche</a:t>
            </a:r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7F6B4C79-20A3-499F-88B4-441C006D0E1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 rot="21001148">
            <a:off x="800354" y="2463958"/>
            <a:ext cx="1738676" cy="467236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5" name="Textplatzhalter 4">
            <a:extLst>
              <a:ext uri="{FF2B5EF4-FFF2-40B4-BE49-F238E27FC236}">
                <a16:creationId xmlns:a16="http://schemas.microsoft.com/office/drawing/2014/main" id="{BE65BC09-1348-4F62-9BF9-E1A6335AC54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 rot="1174945">
            <a:off x="2827528" y="2628907"/>
            <a:ext cx="1738676" cy="467236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6" name="Textplatzhalter 4">
            <a:extLst>
              <a:ext uri="{FF2B5EF4-FFF2-40B4-BE49-F238E27FC236}">
                <a16:creationId xmlns:a16="http://schemas.microsoft.com/office/drawing/2014/main" id="{129A171A-8CC5-42A9-BABD-1A53A1F005A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 rot="589219">
            <a:off x="6514427" y="2666379"/>
            <a:ext cx="1738676" cy="467236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411CE91F-726C-4F38-9A8D-359DE3C1843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 rot="589219">
            <a:off x="2751178" y="4725979"/>
            <a:ext cx="1738676" cy="467236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6F838B67-55E7-4570-9714-85A98C78808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 rot="20947633">
            <a:off x="6335511" y="4566171"/>
            <a:ext cx="1738676" cy="467236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22" name="Textplatzhalter 4">
            <a:extLst>
              <a:ext uri="{FF2B5EF4-FFF2-40B4-BE49-F238E27FC236}">
                <a16:creationId xmlns:a16="http://schemas.microsoft.com/office/drawing/2014/main" id="{8767CF8C-B648-4401-8E08-00BFC802DEC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 rot="21180799">
            <a:off x="851406" y="4275500"/>
            <a:ext cx="1738676" cy="467236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23" name="Textplatzhalter 4">
            <a:extLst>
              <a:ext uri="{FF2B5EF4-FFF2-40B4-BE49-F238E27FC236}">
                <a16:creationId xmlns:a16="http://schemas.microsoft.com/office/drawing/2014/main" id="{45A719FB-C7AD-4B2E-9156-A5E65DCA5D6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 rot="20947633">
            <a:off x="1000061" y="4786630"/>
            <a:ext cx="1738676" cy="467236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24" name="Textplatzhalter 4">
            <a:extLst>
              <a:ext uri="{FF2B5EF4-FFF2-40B4-BE49-F238E27FC236}">
                <a16:creationId xmlns:a16="http://schemas.microsoft.com/office/drawing/2014/main" id="{B4B571B9-C9B3-4013-81DE-7B94818962E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 rot="589219">
            <a:off x="2924155" y="3423316"/>
            <a:ext cx="1738676" cy="467236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25" name="Textplatzhalter 4">
            <a:extLst>
              <a:ext uri="{FF2B5EF4-FFF2-40B4-BE49-F238E27FC236}">
                <a16:creationId xmlns:a16="http://schemas.microsoft.com/office/drawing/2014/main" id="{C3DE312D-5109-47B4-8555-E136AB4233C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 rot="21001148">
            <a:off x="4985432" y="2207659"/>
            <a:ext cx="1738676" cy="467236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27" name="Textplatzhalter 4">
            <a:extLst>
              <a:ext uri="{FF2B5EF4-FFF2-40B4-BE49-F238E27FC236}">
                <a16:creationId xmlns:a16="http://schemas.microsoft.com/office/drawing/2014/main" id="{72239320-E248-402E-8D7D-A096A7D3B5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 rot="589219">
            <a:off x="4985658" y="4049195"/>
            <a:ext cx="1738676" cy="467236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28" name="Textplatzhalter 4">
            <a:extLst>
              <a:ext uri="{FF2B5EF4-FFF2-40B4-BE49-F238E27FC236}">
                <a16:creationId xmlns:a16="http://schemas.microsoft.com/office/drawing/2014/main" id="{A63E7DE4-C8F8-41A4-9223-5428ED4B36E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2766467" y="4064577"/>
            <a:ext cx="1738676" cy="467236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6160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Rectangle 40"/>
          <p:cNvSpPr txBox="1">
            <a:spLocks noChangeArrowheads="1"/>
          </p:cNvSpPr>
          <p:nvPr userDrawn="1"/>
        </p:nvSpPr>
        <p:spPr bwMode="auto">
          <a:xfrm>
            <a:off x="387283" y="6160205"/>
            <a:ext cx="2564819" cy="257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74" tIns="45689" rIns="91374" bIns="45689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2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/>
              <a:t>Seite </a:t>
            </a:r>
            <a:fld id="{B5447626-1553-4A18-BC71-2D7C38194047}" type="slidenum">
              <a:rPr lang="de-DE" sz="800" smtClean="0"/>
              <a:pPr marL="0" marR="0" indent="0" algn="l" defTabSz="9142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sz="800" dirty="0"/>
              <a:t> | </a:t>
            </a:r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sz="800" dirty="0"/>
          </a:p>
        </p:txBody>
      </p:sp>
      <p:sp>
        <p:nvSpPr>
          <p:cNvPr id="7" name="Textplatzhalter 2"/>
          <p:cNvSpPr>
            <a:spLocks noGrp="1"/>
          </p:cNvSpPr>
          <p:nvPr>
            <p:ph type="body" idx="10"/>
          </p:nvPr>
        </p:nvSpPr>
        <p:spPr>
          <a:xfrm>
            <a:off x="387283" y="189390"/>
            <a:ext cx="3624826" cy="393539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098" indent="0">
              <a:buNone/>
              <a:defRPr sz="1800"/>
            </a:lvl2pPr>
            <a:lvl3pPr marL="914194" indent="0">
              <a:buNone/>
              <a:defRPr sz="1600"/>
            </a:lvl3pPr>
            <a:lvl4pPr marL="1371292" indent="0">
              <a:buNone/>
              <a:defRPr sz="1400"/>
            </a:lvl4pPr>
            <a:lvl5pPr marL="1828388" indent="0">
              <a:buNone/>
              <a:defRPr sz="1400"/>
            </a:lvl5pPr>
            <a:lvl6pPr marL="2285486" indent="0">
              <a:buNone/>
              <a:defRPr sz="1400"/>
            </a:lvl6pPr>
            <a:lvl7pPr marL="2742582" indent="0">
              <a:buNone/>
              <a:defRPr sz="1400"/>
            </a:lvl7pPr>
            <a:lvl8pPr marL="3199680" indent="0">
              <a:buNone/>
              <a:defRPr sz="1400"/>
            </a:lvl8pPr>
            <a:lvl9pPr marL="3656777" indent="0">
              <a:buNone/>
              <a:defRPr sz="14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69594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188" y="4407469"/>
            <a:ext cx="7772637" cy="1361760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188" y="2906042"/>
            <a:ext cx="7772637" cy="150142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98" indent="0">
              <a:buNone/>
              <a:defRPr sz="1800"/>
            </a:lvl2pPr>
            <a:lvl3pPr marL="914194" indent="0">
              <a:buNone/>
              <a:defRPr sz="1600"/>
            </a:lvl3pPr>
            <a:lvl4pPr marL="1371292" indent="0">
              <a:buNone/>
              <a:defRPr sz="1400"/>
            </a:lvl4pPr>
            <a:lvl5pPr marL="1828388" indent="0">
              <a:buNone/>
              <a:defRPr sz="1400"/>
            </a:lvl5pPr>
            <a:lvl6pPr marL="2285486" indent="0">
              <a:buNone/>
              <a:defRPr sz="1400"/>
            </a:lvl6pPr>
            <a:lvl7pPr marL="2742582" indent="0">
              <a:buNone/>
              <a:defRPr sz="1400"/>
            </a:lvl7pPr>
            <a:lvl8pPr marL="3199680" indent="0">
              <a:buNone/>
              <a:defRPr sz="1400"/>
            </a:lvl8pPr>
            <a:lvl9pPr marL="3656777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134" y="6411496"/>
            <a:ext cx="2133231" cy="257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64ECBCC8-F5B4-422A-A08C-1C25814EEBD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4233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87282" y="1660141"/>
            <a:ext cx="4129959" cy="4288432"/>
          </a:xfrm>
        </p:spPr>
        <p:txBody>
          <a:bodyPr/>
          <a:lstStyle>
            <a:lvl1pPr>
              <a:defRPr sz="2799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9617" y="1660141"/>
            <a:ext cx="4131545" cy="4288432"/>
          </a:xfrm>
        </p:spPr>
        <p:txBody>
          <a:bodyPr/>
          <a:lstStyle>
            <a:lvl1pPr>
              <a:defRPr sz="2799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134" y="6411496"/>
            <a:ext cx="2133231" cy="257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AEBDEFD9-D54B-468A-BC47-A8BC8AB5AA4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622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21" y="274575"/>
            <a:ext cx="8229759" cy="114273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121" y="1534759"/>
            <a:ext cx="4039485" cy="6396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8" indent="0">
              <a:buNone/>
              <a:defRPr sz="2000" b="1"/>
            </a:lvl2pPr>
            <a:lvl3pPr marL="914194" indent="0">
              <a:buNone/>
              <a:defRPr sz="1800" b="1"/>
            </a:lvl3pPr>
            <a:lvl4pPr marL="1371292" indent="0">
              <a:buNone/>
              <a:defRPr sz="1600" b="1"/>
            </a:lvl4pPr>
            <a:lvl5pPr marL="1828388" indent="0">
              <a:buNone/>
              <a:defRPr sz="1600" b="1"/>
            </a:lvl5pPr>
            <a:lvl6pPr marL="2285486" indent="0">
              <a:buNone/>
              <a:defRPr sz="1600" b="1"/>
            </a:lvl6pPr>
            <a:lvl7pPr marL="2742582" indent="0">
              <a:buNone/>
              <a:defRPr sz="1600" b="1"/>
            </a:lvl7pPr>
            <a:lvl8pPr marL="3199680" indent="0">
              <a:buNone/>
              <a:defRPr sz="1600" b="1"/>
            </a:lvl8pPr>
            <a:lvl9pPr marL="3656777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121" y="2174373"/>
            <a:ext cx="4039485" cy="3951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809" y="1534759"/>
            <a:ext cx="4041073" cy="6396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8" indent="0">
              <a:buNone/>
              <a:defRPr sz="2000" b="1"/>
            </a:lvl2pPr>
            <a:lvl3pPr marL="914194" indent="0">
              <a:buNone/>
              <a:defRPr sz="1800" b="1"/>
            </a:lvl3pPr>
            <a:lvl4pPr marL="1371292" indent="0">
              <a:buNone/>
              <a:defRPr sz="1600" b="1"/>
            </a:lvl4pPr>
            <a:lvl5pPr marL="1828388" indent="0">
              <a:buNone/>
              <a:defRPr sz="1600" b="1"/>
            </a:lvl5pPr>
            <a:lvl6pPr marL="2285486" indent="0">
              <a:buNone/>
              <a:defRPr sz="1600" b="1"/>
            </a:lvl6pPr>
            <a:lvl7pPr marL="2742582" indent="0">
              <a:buNone/>
              <a:defRPr sz="1600" b="1"/>
            </a:lvl7pPr>
            <a:lvl8pPr marL="3199680" indent="0">
              <a:buNone/>
              <a:defRPr sz="1600" b="1"/>
            </a:lvl8pPr>
            <a:lvl9pPr marL="3656777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809" y="2174373"/>
            <a:ext cx="4041073" cy="3951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134" y="6411496"/>
            <a:ext cx="2133231" cy="257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15D23CE9-2D9C-4E4B-AFDE-85AE00BC408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4123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134" y="6411496"/>
            <a:ext cx="2133231" cy="257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D8EC55B5-962F-4881-9BDD-9EE60289423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7424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134" y="6411496"/>
            <a:ext cx="2133231" cy="257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EEFF5075-79E7-46F6-B89E-C3C3FA0AD7F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74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283" y="1660141"/>
            <a:ext cx="8413877" cy="42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15" tIns="52111" rIns="104215" bIns="52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32" name="Rectangle 42"/>
          <p:cNvSpPr>
            <a:spLocks noChangeArrowheads="1"/>
          </p:cNvSpPr>
          <p:nvPr/>
        </p:nvSpPr>
        <p:spPr bwMode="auto">
          <a:xfrm>
            <a:off x="387283" y="431700"/>
            <a:ext cx="8355149" cy="774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4" tIns="45689" rIns="91374" bIns="45689"/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Aft>
                <a:spcPct val="100000"/>
              </a:spcAft>
            </a:pPr>
            <a:endParaRPr lang="de-DE" sz="2000" b="1">
              <a:solidFill>
                <a:schemeClr val="tx2"/>
              </a:solidFill>
            </a:endParaRPr>
          </a:p>
        </p:txBody>
      </p:sp>
      <p:sp>
        <p:nvSpPr>
          <p:cNvPr id="9" name="Rectangle 40"/>
          <p:cNvSpPr txBox="1">
            <a:spLocks noChangeArrowheads="1"/>
          </p:cNvSpPr>
          <p:nvPr userDrawn="1"/>
        </p:nvSpPr>
        <p:spPr bwMode="auto">
          <a:xfrm>
            <a:off x="6641871" y="6160206"/>
            <a:ext cx="2133231" cy="257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74" tIns="45689" rIns="91374" bIns="45689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www.medienfuehrerschein.bayern</a:t>
            </a:r>
            <a:endParaRPr lang="de-DE" sz="800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7001848" y="298766"/>
            <a:ext cx="1687881" cy="512260"/>
          </a:xfrm>
          <a:prstGeom prst="rect">
            <a:avLst/>
          </a:prstGeom>
        </p:spPr>
      </p:pic>
      <p:sp>
        <p:nvSpPr>
          <p:cNvPr id="1029" name="Line 34"/>
          <p:cNvSpPr>
            <a:spLocks noChangeShapeType="1"/>
          </p:cNvSpPr>
          <p:nvPr/>
        </p:nvSpPr>
        <p:spPr bwMode="auto">
          <a:xfrm>
            <a:off x="441249" y="6069195"/>
            <a:ext cx="8291660" cy="0"/>
          </a:xfrm>
          <a:prstGeom prst="line">
            <a:avLst/>
          </a:prstGeom>
          <a:noFill/>
          <a:ln w="50800">
            <a:solidFill>
              <a:srgbClr val="0043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Line 39"/>
          <p:cNvSpPr>
            <a:spLocks noChangeShapeType="1"/>
          </p:cNvSpPr>
          <p:nvPr/>
        </p:nvSpPr>
        <p:spPr bwMode="auto">
          <a:xfrm>
            <a:off x="441249" y="931647"/>
            <a:ext cx="8291660" cy="0"/>
          </a:xfrm>
          <a:prstGeom prst="line">
            <a:avLst/>
          </a:prstGeom>
          <a:noFill/>
          <a:ln w="50800">
            <a:solidFill>
              <a:srgbClr val="0043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44"/>
          <p:cNvSpPr>
            <a:spLocks noGrp="1" noChangeArrowheads="1"/>
          </p:cNvSpPr>
          <p:nvPr>
            <p:ph type="title"/>
          </p:nvPr>
        </p:nvSpPr>
        <p:spPr bwMode="auto">
          <a:xfrm>
            <a:off x="387283" y="323775"/>
            <a:ext cx="8413877" cy="706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41047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710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</p:sldLayoutIdLst>
  <p:hf hdr="0" dt="0"/>
  <p:txStyles>
    <p:titleStyle>
      <a:lvl1pPr algn="l" defTabSz="915782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5782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2pPr>
      <a:lvl3pPr algn="l" defTabSz="915782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3pPr>
      <a:lvl4pPr algn="l" defTabSz="915782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4pPr>
      <a:lvl5pPr algn="l" defTabSz="915782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5pPr>
      <a:lvl6pPr marL="457098" algn="l" defTabSz="915782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6pPr>
      <a:lvl7pPr marL="914194" algn="l" defTabSz="915782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7pPr>
      <a:lvl8pPr marL="1371292" algn="l" defTabSz="915782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8pPr>
      <a:lvl9pPr marL="1828388" algn="l" defTabSz="915782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822" indent="-342822" algn="l" defTabSz="915782" rtl="0" eaLnBrk="0" fontAlgn="base" hangingPunct="0">
        <a:lnSpc>
          <a:spcPts val="2300"/>
        </a:lnSpc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180934" indent="-179348" algn="l" defTabSz="915782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2pPr>
      <a:lvl3pPr marL="360282" indent="-177760" algn="l" defTabSz="915782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3pPr>
      <a:lvl4pPr marL="541217" indent="-179348" algn="l" defTabSz="915782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4pPr>
      <a:lvl5pPr marL="717389" indent="-174586" algn="l" defTabSz="915782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5pPr>
      <a:lvl6pPr marL="1174486" indent="-174586" algn="l" defTabSz="915782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1631584" indent="-174586" algn="l" defTabSz="915782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2088680" indent="-174586" algn="l" defTabSz="915782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2545778" indent="-174586" algn="l" defTabSz="915782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8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4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2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88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86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82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0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77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89ED9C-F909-4A36-9237-F6DE03429D25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de-DE" dirty="0"/>
              <a:t>Werbung weckt Wünsche</a:t>
            </a:r>
          </a:p>
        </p:txBody>
      </p:sp>
    </p:spTree>
    <p:extLst>
      <p:ext uri="{BB962C8B-B14F-4D97-AF65-F5344CB8AC3E}">
        <p14:creationId xmlns:p14="http://schemas.microsoft.com/office/powerpoint/2010/main" val="2991808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Werbung im Alltag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04FB05E5-8E10-4BFB-9398-A4498DAE8D28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2CDF6650-CB6C-4C56-A045-14DA432B470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A366FA71-80AF-4D17-9C03-6F5289E4964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9916AE6C-F792-4B53-A74C-71C1D8FC371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F19330C7-0CDE-494B-AE7C-94660DC60FC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77E9E69E-799A-4221-A127-407991F36D2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CCD7BD0-DE36-4263-8A0E-44B1C0BD542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F521EA2D-ED01-49CC-B9D8-1C6AF945269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D542F53B-CBA1-4825-993A-4C96402E550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9" name="Textplatzhalter 18">
            <a:extLst>
              <a:ext uri="{FF2B5EF4-FFF2-40B4-BE49-F238E27FC236}">
                <a16:creationId xmlns:a16="http://schemas.microsoft.com/office/drawing/2014/main" id="{288C2D16-808C-46A1-9ADE-EC1B1EF29F1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1" name="Textplatzhalter 20">
            <a:extLst>
              <a:ext uri="{FF2B5EF4-FFF2-40B4-BE49-F238E27FC236}">
                <a16:creationId xmlns:a16="http://schemas.microsoft.com/office/drawing/2014/main" id="{A3977B27-BDD3-4D06-B49F-90C9DDA8A71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2" name="Textplatzhalter 21">
            <a:extLst>
              <a:ext uri="{FF2B5EF4-FFF2-40B4-BE49-F238E27FC236}">
                <a16:creationId xmlns:a16="http://schemas.microsoft.com/office/drawing/2014/main" id="{2E7F6A4C-B0CA-4B14-9C75-4939B781DC1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3" name="Textplatzhalter 22">
            <a:extLst>
              <a:ext uri="{FF2B5EF4-FFF2-40B4-BE49-F238E27FC236}">
                <a16:creationId xmlns:a16="http://schemas.microsoft.com/office/drawing/2014/main" id="{6D6D917D-2BF0-439C-BD79-1C2DF10F749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Textplatzhalter 23">
            <a:extLst>
              <a:ext uri="{FF2B5EF4-FFF2-40B4-BE49-F238E27FC236}">
                <a16:creationId xmlns:a16="http://schemas.microsoft.com/office/drawing/2014/main" id="{C28E07EE-AEDD-47E6-B112-ED717E8462C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5" name="Textplatzhalter 24">
            <a:extLst>
              <a:ext uri="{FF2B5EF4-FFF2-40B4-BE49-F238E27FC236}">
                <a16:creationId xmlns:a16="http://schemas.microsoft.com/office/drawing/2014/main" id="{2D56BD65-B6D2-4552-8EFD-CD2F12683C79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Produkteigenschaften und Werbeaussagen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1A8CE526-426F-4979-84BD-4545C24E0B7E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6C34B292-EBE1-4922-94AF-41E3B573F56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F0191808-3992-4C24-8288-7FF5AF584A2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388337E6-9603-4074-BC83-B92FE669356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58302C86-D2FF-41AD-B572-5741C533119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DD5E3E1F-F3D5-4373-9663-F0D97C70029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A20EBD43-4FB8-40B7-9208-2045E408478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E159F909-09F1-4777-9C17-65E0B777E51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3FA8610D-8B8F-4620-B009-F08FAC54A93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5BE1D614-1CDC-4190-9FEF-9DFDA0DC62B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9" name="Textplatzhalter 18">
            <a:extLst>
              <a:ext uri="{FF2B5EF4-FFF2-40B4-BE49-F238E27FC236}">
                <a16:creationId xmlns:a16="http://schemas.microsoft.com/office/drawing/2014/main" id="{77F38756-ED84-4608-826A-8FDA05243C2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0" name="Textplatzhalter 19">
            <a:extLst>
              <a:ext uri="{FF2B5EF4-FFF2-40B4-BE49-F238E27FC236}">
                <a16:creationId xmlns:a16="http://schemas.microsoft.com/office/drawing/2014/main" id="{0F4D802A-9199-4BBB-9814-A63FA4BBEFE8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02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3452805"/>
      </p:ext>
    </p:extLst>
  </p:cSld>
  <p:clrMapOvr>
    <a:masterClrMapping/>
  </p:clrMapOvr>
</p:sld>
</file>

<file path=ppt/theme/theme1.xml><?xml version="1.0" encoding="utf-8"?>
<a:theme xmlns:a="http://schemas.openxmlformats.org/drawingml/2006/main" name="SCHUFA_Praesentationsvorlag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CHUFA_Praesentations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CHUFA_Praesentationsvorlage 1">
        <a:dk1>
          <a:srgbClr val="1A1A1A"/>
        </a:dk1>
        <a:lt1>
          <a:srgbClr val="FFFFFF"/>
        </a:lt1>
        <a:dk2>
          <a:srgbClr val="1A1A1A"/>
        </a:dk2>
        <a:lt2>
          <a:srgbClr val="D7D8D9"/>
        </a:lt2>
        <a:accent1>
          <a:srgbClr val="F9C133"/>
        </a:accent1>
        <a:accent2>
          <a:srgbClr val="F7B100"/>
        </a:accent2>
        <a:accent3>
          <a:srgbClr val="FFFFFF"/>
        </a:accent3>
        <a:accent4>
          <a:srgbClr val="141414"/>
        </a:accent4>
        <a:accent5>
          <a:srgbClr val="FBDDAD"/>
        </a:accent5>
        <a:accent6>
          <a:srgbClr val="E0A000"/>
        </a:accent6>
        <a:hlink>
          <a:srgbClr val="F29B5A"/>
        </a:hlink>
        <a:folHlink>
          <a:srgbClr val="FF6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UFA_Praesentationsvorlage 2">
        <a:dk1>
          <a:srgbClr val="1A1A1A"/>
        </a:dk1>
        <a:lt1>
          <a:srgbClr val="FFFFFF"/>
        </a:lt1>
        <a:dk2>
          <a:srgbClr val="1A1A1A"/>
        </a:dk2>
        <a:lt2>
          <a:srgbClr val="D7D8D9"/>
        </a:lt2>
        <a:accent1>
          <a:srgbClr val="CBD7D6"/>
        </a:accent1>
        <a:accent2>
          <a:srgbClr val="ACBCB8"/>
        </a:accent2>
        <a:accent3>
          <a:srgbClr val="FFFFFF"/>
        </a:accent3>
        <a:accent4>
          <a:srgbClr val="141414"/>
        </a:accent4>
        <a:accent5>
          <a:srgbClr val="E2E8E8"/>
        </a:accent5>
        <a:accent6>
          <a:srgbClr val="9BAAA6"/>
        </a:accent6>
        <a:hlink>
          <a:srgbClr val="96A8A2"/>
        </a:hlink>
        <a:folHlink>
          <a:srgbClr val="5A6A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Elternabend_Vorlage</Template>
  <TotalTime>0</TotalTime>
  <Words>9</Words>
  <Application>Microsoft Office PowerPoint</Application>
  <PresentationFormat>Bildschirmpräsentation (4:3)</PresentationFormat>
  <Paragraphs>3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Tahoma</vt:lpstr>
      <vt:lpstr>Wingdings</vt:lpstr>
      <vt:lpstr>SCHUFA_Praesentationsvorlage</vt:lpstr>
      <vt:lpstr>Werbung weckt Wünsche</vt:lpstr>
      <vt:lpstr>Werbung im Alltag</vt:lpstr>
      <vt:lpstr>Produkteigenschaften und Werbeaussagen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Werbung</dc:title>
  <dc:creator>Helliwood media &amp; education</dc:creator>
  <cp:lastModifiedBy>Anne Kirchner</cp:lastModifiedBy>
  <cp:revision>32</cp:revision>
  <dcterms:created xsi:type="dcterms:W3CDTF">2010-11-15T10:52:14Z</dcterms:created>
  <dcterms:modified xsi:type="dcterms:W3CDTF">2019-04-11T14:27:14Z</dcterms:modified>
</cp:coreProperties>
</file>