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6"/>
  </p:notesMasterIdLst>
  <p:handoutMasterIdLst>
    <p:handoutMasterId r:id="rId7"/>
  </p:handoutMasterIdLst>
  <p:sldIdLst>
    <p:sldId id="460" r:id="rId2"/>
    <p:sldId id="457" r:id="rId3"/>
    <p:sldId id="458" r:id="rId4"/>
    <p:sldId id="271" r:id="rId5"/>
  </p:sldIdLst>
  <p:sldSz cx="9144000" cy="6858000" type="screen4x3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636">
          <p15:clr>
            <a:srgbClr val="A4A3A4"/>
          </p15:clr>
        </p15:guide>
        <p15:guide id="3" orient="horz" pos="410">
          <p15:clr>
            <a:srgbClr val="A4A3A4"/>
          </p15:clr>
        </p15:guide>
        <p15:guide id="4" orient="horz" pos="314">
          <p15:clr>
            <a:srgbClr val="A4A3A4"/>
          </p15:clr>
        </p15:guide>
        <p15:guide id="5" orient="horz" pos="2874">
          <p15:clr>
            <a:srgbClr val="A4A3A4"/>
          </p15:clr>
        </p15:guide>
        <p15:guide id="6" orient="horz" pos="188">
          <p15:clr>
            <a:srgbClr val="A4A3A4"/>
          </p15:clr>
        </p15:guide>
        <p15:guide id="7" pos="2880">
          <p15:clr>
            <a:srgbClr val="A4A3A4"/>
          </p15:clr>
        </p15:guide>
        <p15:guide id="8" pos="340">
          <p15:clr>
            <a:srgbClr val="A4A3A4"/>
          </p15:clr>
        </p15:guide>
        <p15:guide id="9" pos="54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lanie Pfeifer" initials="MP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3F7A"/>
    <a:srgbClr val="7FC31C"/>
    <a:srgbClr val="008AA3"/>
    <a:srgbClr val="7FC3A3"/>
    <a:srgbClr val="E5E4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89434" autoAdjust="0"/>
  </p:normalViewPr>
  <p:slideViewPr>
    <p:cSldViewPr>
      <p:cViewPr varScale="1">
        <p:scale>
          <a:sx n="116" d="100"/>
          <a:sy n="116" d="100"/>
        </p:scale>
        <p:origin x="852" y="108"/>
      </p:cViewPr>
      <p:guideLst>
        <p:guide orient="horz" pos="2160"/>
        <p:guide orient="horz" pos="636"/>
        <p:guide orient="horz" pos="410"/>
        <p:guide orient="horz" pos="314"/>
        <p:guide orient="horz" pos="2874"/>
        <p:guide orient="horz" pos="188"/>
        <p:guide pos="2880"/>
        <p:guide pos="340"/>
        <p:guide pos="54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15D535-91BB-48A9-9CD0-D7D62E12E4EA}" type="datetimeFigureOut">
              <a:rPr lang="de-DE"/>
              <a:pPr>
                <a:defRPr/>
              </a:pPr>
              <a:t>11.04.2019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2372E62-0925-40DA-8502-92A6F0E9255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4726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AC9B7D-6ED1-41C4-80F7-C890EA01F25C}" type="datetimeFigureOut">
              <a:rPr lang="de-DE"/>
              <a:pPr>
                <a:defRPr/>
              </a:pPr>
              <a:t>11.04.2019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E60F06-5868-4A5E-994E-A1929FA8DF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7246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2"/>
            <a:ext cx="9144000" cy="61736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2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6065"/>
            <a:ext cx="9144000" cy="86756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19" tIns="45709" rIns="91419" bIns="4570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29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423" y="5948696"/>
            <a:ext cx="6306043" cy="619181"/>
          </a:xfrm>
        </p:spPr>
        <p:txBody>
          <a:bodyPr lIns="0" tIns="0" rIns="0" bIns="0" anchor="t"/>
          <a:lstStyle>
            <a:lvl1pPr>
              <a:lnSpc>
                <a:spcPts val="3199"/>
              </a:lnSpc>
              <a:defRPr sz="2799"/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6840" y="5858708"/>
            <a:ext cx="1687881" cy="51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1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387283" y="5273778"/>
            <a:ext cx="8234485" cy="700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Entwicklung der Materialien gefördert durch die Bayerische Staatskanzlei. 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</p:txBody>
      </p:sp>
    </p:spTree>
    <p:extLst>
      <p:ext uri="{BB962C8B-B14F-4D97-AF65-F5344CB8AC3E}">
        <p14:creationId xmlns:p14="http://schemas.microsoft.com/office/powerpoint/2010/main" val="3600394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2" y="272987"/>
            <a:ext cx="3007791" cy="11617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4431" y="272988"/>
            <a:ext cx="5112449" cy="585334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122" y="1434769"/>
            <a:ext cx="3007791" cy="4691564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41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977" y="4801077"/>
            <a:ext cx="5487033" cy="56660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977" y="612633"/>
            <a:ext cx="5487033" cy="4115435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8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977" y="5367683"/>
            <a:ext cx="5487033" cy="804677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8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8265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4021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8087" y="323776"/>
            <a:ext cx="2103073" cy="56247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284" y="323776"/>
            <a:ext cx="6158429" cy="562479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464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B3241-0B3F-4990-9424-361185E198ED}" type="datetimeFigureOut">
              <a:rPr lang="de-DE" smtClean="0"/>
              <a:t>11.04.2019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1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1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3AEFF-E440-4CBE-8C62-06E05C6CF1A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32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>
            <a:extLst>
              <a:ext uri="{FF2B5EF4-FFF2-40B4-BE49-F238E27FC236}">
                <a16:creationId xmlns:a16="http://schemas.microsoft.com/office/drawing/2014/main" id="{F3038D6C-5200-411C-A975-1A204CBD88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2" b="2703"/>
          <a:stretch/>
        </p:blipFill>
        <p:spPr>
          <a:xfrm>
            <a:off x="755576" y="1030049"/>
            <a:ext cx="7704856" cy="491923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Werbung weckt Wünsche</a:t>
            </a:r>
          </a:p>
        </p:txBody>
      </p:sp>
      <p:sp>
        <p:nvSpPr>
          <p:cNvPr id="9" name="Textplatzhalter 4">
            <a:extLst>
              <a:ext uri="{FF2B5EF4-FFF2-40B4-BE49-F238E27FC236}">
                <a16:creationId xmlns:a16="http://schemas.microsoft.com/office/drawing/2014/main" id="{84C09CAE-A6C0-4CC0-95A0-B191C1EEE2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833325" y="1400881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7623E2D1-758E-46DF-A573-E37EE9B085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007467" y="1930582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1BE8B01B-4A0F-4F95-BEE2-219217E5CAA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93465" y="2108510"/>
            <a:ext cx="1870623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FAA83A76-FD4D-4EA5-9A8B-FE4BA3AADA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748063" y="2732340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39ED1F56-8D0A-409B-AD02-999A52FD30F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575837" y="2549183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2EE18D0D-5898-4262-9AF6-8D5F787A346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13354" y="3020764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C09A1B4B-6937-4BC1-8531-BA45B2BF250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007119" y="3213910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4B34C5D2-31C6-4DF7-A8D3-D07148EAC682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164189" y="3438384"/>
            <a:ext cx="17840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9CC686A4-C483-4E90-8AC2-84D126CB061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33775" y="3777465"/>
            <a:ext cx="1955775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09E0417A-F9A9-4F0A-BDA8-BE6C758114D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132747" y="3962937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F5CB3EAE-B20D-4DE4-8357-A2079D2B79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084169" y="5334298"/>
            <a:ext cx="2016224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5A55EF79-5294-4490-A469-CFE5A89E9E0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95014" y="4713539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F281ACA9-D104-4E23-8F14-D43667818CD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3835964" y="5255593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6" name="Textplatzhalter 4">
            <a:extLst>
              <a:ext uri="{FF2B5EF4-FFF2-40B4-BE49-F238E27FC236}">
                <a16:creationId xmlns:a16="http://schemas.microsoft.com/office/drawing/2014/main" id="{6BB63EA8-A1D7-4BA2-B350-FC16B16D684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542847" y="4611894"/>
            <a:ext cx="1773570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6DA28EE7-277B-4F70-B767-0B18C2EC36F8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1678895" y="3562000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D51E6F12-77D2-4C30-BC7A-6ACE2AA1462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26644" y="4929004"/>
            <a:ext cx="2157069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4787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394226F8-F858-4D93-B9B0-09CF4875C7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78" b="12142"/>
          <a:stretch/>
        </p:blipFill>
        <p:spPr>
          <a:xfrm>
            <a:off x="107504" y="1164434"/>
            <a:ext cx="8801160" cy="456882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5" name="Textplatzhalter 2"/>
          <p:cNvSpPr>
            <a:spLocks noGrp="1"/>
          </p:cNvSpPr>
          <p:nvPr>
            <p:ph type="body" idx="10" hasCustomPrompt="1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Werbung weckt Wünsche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7F6B4C79-20A3-499F-88B4-441C006D0E1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21001148">
            <a:off x="800354" y="2463958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BE65BC09-1348-4F62-9BF9-E1A6335AC54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 rot="1174945">
            <a:off x="2827528" y="2628907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129A171A-8CC5-42A9-BABD-1A53A1F005A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 rot="589219">
            <a:off x="6514427" y="2666379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411CE91F-726C-4F38-9A8D-359DE3C1843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rot="589219">
            <a:off x="2751178" y="4725979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6F838B67-55E7-4570-9714-85A98C78808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 rot="20947633">
            <a:off x="6335511" y="4566171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8767CF8C-B648-4401-8E08-00BFC802DEC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 rot="21180799">
            <a:off x="851406" y="4275500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45A719FB-C7AD-4B2E-9156-A5E65DCA5D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 rot="20947633">
            <a:off x="1000061" y="4786630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4" name="Textplatzhalter 4">
            <a:extLst>
              <a:ext uri="{FF2B5EF4-FFF2-40B4-BE49-F238E27FC236}">
                <a16:creationId xmlns:a16="http://schemas.microsoft.com/office/drawing/2014/main" id="{B4B571B9-C9B3-4013-81DE-7B94818962E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 rot="589219">
            <a:off x="2924155" y="3423316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5" name="Textplatzhalter 4">
            <a:extLst>
              <a:ext uri="{FF2B5EF4-FFF2-40B4-BE49-F238E27FC236}">
                <a16:creationId xmlns:a16="http://schemas.microsoft.com/office/drawing/2014/main" id="{C3DE312D-5109-47B4-8555-E136AB4233C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 rot="21001148">
            <a:off x="4985432" y="2207659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7" name="Textplatzhalter 4">
            <a:extLst>
              <a:ext uri="{FF2B5EF4-FFF2-40B4-BE49-F238E27FC236}">
                <a16:creationId xmlns:a16="http://schemas.microsoft.com/office/drawing/2014/main" id="{72239320-E248-402E-8D7D-A096A7D3B5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 rot="589219">
            <a:off x="4985658" y="4049195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A63E7DE4-C8F8-41A4-9223-5428ED4B36E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2766467" y="4064577"/>
            <a:ext cx="1738676" cy="467236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616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283" y="6160205"/>
            <a:ext cx="2564819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21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/>
              <a:t>Seite </a:t>
            </a:r>
            <a:fld id="{B5447626-1553-4A18-BC71-2D7C38194047}" type="slidenum">
              <a:rPr lang="de-DE" sz="800" smtClean="0"/>
              <a:pPr marL="0" marR="0" indent="0" algn="l" defTabSz="91421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sz="800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sz="800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283" y="189390"/>
            <a:ext cx="3624826" cy="393539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6959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8" y="4407469"/>
            <a:ext cx="7772637" cy="1361760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8" y="2906042"/>
            <a:ext cx="7772637" cy="150142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98" indent="0">
              <a:buNone/>
              <a:defRPr sz="1800"/>
            </a:lvl2pPr>
            <a:lvl3pPr marL="914194" indent="0">
              <a:buNone/>
              <a:defRPr sz="1600"/>
            </a:lvl3pPr>
            <a:lvl4pPr marL="1371292" indent="0">
              <a:buNone/>
              <a:defRPr sz="1400"/>
            </a:lvl4pPr>
            <a:lvl5pPr marL="1828388" indent="0">
              <a:buNone/>
              <a:defRPr sz="1400"/>
            </a:lvl5pPr>
            <a:lvl6pPr marL="2285486" indent="0">
              <a:buNone/>
              <a:defRPr sz="1400"/>
            </a:lvl6pPr>
            <a:lvl7pPr marL="2742582" indent="0">
              <a:buNone/>
              <a:defRPr sz="1400"/>
            </a:lvl7pPr>
            <a:lvl8pPr marL="3199680" indent="0">
              <a:buNone/>
              <a:defRPr sz="1400"/>
            </a:lvl8pPr>
            <a:lvl9pPr marL="3656777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23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282" y="1660141"/>
            <a:ext cx="4129959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9617" y="1660141"/>
            <a:ext cx="4131545" cy="4288432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22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21" y="274575"/>
            <a:ext cx="8229759" cy="114273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21" y="1534759"/>
            <a:ext cx="4039485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121" y="2174373"/>
            <a:ext cx="4039485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809" y="1534759"/>
            <a:ext cx="4041073" cy="6396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8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809" y="2174373"/>
            <a:ext cx="4041073" cy="3951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4123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742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134" y="6411496"/>
            <a:ext cx="2133231" cy="25711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74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283" y="1660141"/>
            <a:ext cx="8413877" cy="42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283" y="431700"/>
            <a:ext cx="8355149" cy="77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74" tIns="45689" rIns="91374" bIns="45689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1871" y="6160206"/>
            <a:ext cx="2133231" cy="25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74" tIns="45689" rIns="91374" bIns="45689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sz="800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001848" y="298766"/>
            <a:ext cx="1687881" cy="512260"/>
          </a:xfrm>
          <a:prstGeom prst="rect">
            <a:avLst/>
          </a:prstGeom>
        </p:spPr>
      </p:pic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249" y="6069195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249" y="931647"/>
            <a:ext cx="829166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283" y="323775"/>
            <a:ext cx="8413877" cy="70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4104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710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</p:sldLayoutIdLst>
  <p:hf hdr="0" dt="0"/>
  <p:txStyles>
    <p:titleStyle>
      <a:lvl1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782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09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194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292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388" algn="l" defTabSz="915782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22" indent="-342822" algn="l" defTabSz="915782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34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282" indent="-177760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217" indent="-179348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389" indent="-174586" algn="l" defTabSz="915782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486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584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8680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5778" indent="-174586" algn="l" defTabSz="915782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89ED9C-F909-4A36-9237-F6DE03429D25}"/>
              </a:ext>
            </a:extLst>
          </p:cNvPr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de-DE" dirty="0"/>
              <a:t>Werbung weckt Wünsche</a:t>
            </a:r>
          </a:p>
        </p:txBody>
      </p:sp>
    </p:spTree>
    <p:extLst>
      <p:ext uri="{BB962C8B-B14F-4D97-AF65-F5344CB8AC3E}">
        <p14:creationId xmlns:p14="http://schemas.microsoft.com/office/powerpoint/2010/main" val="2991808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Werbung im Alltag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4FB05E5-8E10-4BFB-9398-A4498DAE8D2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CDF6650-CB6C-4C56-A045-14DA432B470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366FA71-80AF-4D17-9C03-6F5289E4964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9916AE6C-F792-4B53-A74C-71C1D8FC371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F19330C7-0CDE-494B-AE7C-94660DC60FC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77E9E69E-799A-4221-A127-407991F36D2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CCD7BD0-DE36-4263-8A0E-44B1C0BD542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F521EA2D-ED01-49CC-B9D8-1C6AF94526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D542F53B-CBA1-4825-993A-4C96402E550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288C2D16-808C-46A1-9ADE-EC1B1EF29F1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Textplatzhalter 20">
            <a:extLst>
              <a:ext uri="{FF2B5EF4-FFF2-40B4-BE49-F238E27FC236}">
                <a16:creationId xmlns:a16="http://schemas.microsoft.com/office/drawing/2014/main" id="{A3977B27-BDD3-4D06-B49F-90C9DDA8A71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2E7F6A4C-B0CA-4B14-9C75-4939B781DC1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Textplatzhalter 22">
            <a:extLst>
              <a:ext uri="{FF2B5EF4-FFF2-40B4-BE49-F238E27FC236}">
                <a16:creationId xmlns:a16="http://schemas.microsoft.com/office/drawing/2014/main" id="{6D6D917D-2BF0-439C-BD79-1C2DF10F749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Textplatzhalter 23">
            <a:extLst>
              <a:ext uri="{FF2B5EF4-FFF2-40B4-BE49-F238E27FC236}">
                <a16:creationId xmlns:a16="http://schemas.microsoft.com/office/drawing/2014/main" id="{C28E07EE-AEDD-47E6-B112-ED717E8462C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2D56BD65-B6D2-4552-8EFD-CD2F12683C79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Produkteigenschaften und Werbeaussagen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A8CE526-426F-4979-84BD-4545C24E0B7E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6C34B292-EBE1-4922-94AF-41E3B573F56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F0191808-3992-4C24-8288-7FF5AF584A2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388337E6-9603-4074-BC83-B92FE669356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8302C86-D2FF-41AD-B572-5741C533119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D5E3E1F-F3D5-4373-9663-F0D97C70029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A20EBD43-4FB8-40B7-9208-2045E40847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E159F909-09F1-4777-9C17-65E0B777E5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3FA8610D-8B8F-4620-B009-F08FAC54A93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5BE1D614-1CDC-4190-9FEF-9DFDA0DC62B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77F38756-ED84-4608-826A-8FDA05243C2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Textplatzhalter 19">
            <a:extLst>
              <a:ext uri="{FF2B5EF4-FFF2-40B4-BE49-F238E27FC236}">
                <a16:creationId xmlns:a16="http://schemas.microsoft.com/office/drawing/2014/main" id="{0F4D802A-9199-4BBB-9814-A63FA4BBEFE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0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452805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Elternabend_Vorlage</Template>
  <TotalTime>0</TotalTime>
  <Words>9</Words>
  <Application>Microsoft Office PowerPoint</Application>
  <PresentationFormat>Bildschirmpräsentation (4:3)</PresentationFormat>
  <Paragraphs>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Tahoma</vt:lpstr>
      <vt:lpstr>Wingdings</vt:lpstr>
      <vt:lpstr>SCHUFA_Praesentationsvorlage</vt:lpstr>
      <vt:lpstr>Werbung weckt Wünsche</vt:lpstr>
      <vt:lpstr>Werbung im Alltag</vt:lpstr>
      <vt:lpstr>Produkteigenschaften und Werbeaussagen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Werbung</dc:title>
  <dc:creator>Helliwood media &amp; education</dc:creator>
  <cp:lastModifiedBy>Anne Kirchner</cp:lastModifiedBy>
  <cp:revision>32</cp:revision>
  <dcterms:created xsi:type="dcterms:W3CDTF">2010-11-15T10:52:14Z</dcterms:created>
  <dcterms:modified xsi:type="dcterms:W3CDTF">2019-04-11T14:27:14Z</dcterms:modified>
</cp:coreProperties>
</file>