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5" r:id="rId1"/>
  </p:sldMasterIdLst>
  <p:notesMasterIdLst>
    <p:notesMasterId r:id="rId7"/>
  </p:notesMasterIdLst>
  <p:handoutMasterIdLst>
    <p:handoutMasterId r:id="rId8"/>
  </p:handoutMasterIdLst>
  <p:sldIdLst>
    <p:sldId id="303" r:id="rId2"/>
    <p:sldId id="304" r:id="rId3"/>
    <p:sldId id="309" r:id="rId4"/>
    <p:sldId id="307" r:id="rId5"/>
    <p:sldId id="310" r:id="rId6"/>
  </p:sldIdLst>
  <p:sldSz cx="9145588" cy="6859588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2881" userDrawn="1">
          <p15:clr>
            <a:srgbClr val="A4A3A4"/>
          </p15:clr>
        </p15:guide>
        <p15:guide id="3" pos="300" userDrawn="1">
          <p15:clr>
            <a:srgbClr val="A4A3A4"/>
          </p15:clr>
        </p15:guide>
        <p15:guide id="4" pos="6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anie Pfeifer" initials="M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8"/>
    <a:srgbClr val="CBD7D6"/>
    <a:srgbClr val="5A6A6A"/>
    <a:srgbClr val="484848"/>
    <a:srgbClr val="FF6300"/>
    <a:srgbClr val="ACBCB8"/>
    <a:srgbClr val="A4BBC8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7" autoAdjust="0"/>
    <p:restoredTop sz="94549" autoAdjust="0"/>
  </p:normalViewPr>
  <p:slideViewPr>
    <p:cSldViewPr>
      <p:cViewPr varScale="1">
        <p:scale>
          <a:sx n="123" d="100"/>
          <a:sy n="123" d="100"/>
        </p:scale>
        <p:origin x="312" y="102"/>
      </p:cViewPr>
      <p:guideLst>
        <p:guide orient="horz" pos="2161"/>
        <p:guide pos="2881"/>
        <p:guide pos="300"/>
        <p:guide pos="6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5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5265" cy="51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235" tIns="48117" rIns="96235" bIns="48117" numCol="1" anchor="t" anchorCtr="0" compatLnSpc="1">
            <a:prstTxWarp prst="textNoShape">
              <a:avLst/>
            </a:prstTxWarp>
          </a:bodyPr>
          <a:lstStyle>
            <a:lvl1pPr defTabSz="963098">
              <a:defRPr sz="13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036" y="1"/>
            <a:ext cx="3075264" cy="51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235" tIns="48117" rIns="96235" bIns="48117" numCol="1" anchor="t" anchorCtr="0" compatLnSpc="1">
            <a:prstTxWarp prst="textNoShape">
              <a:avLst/>
            </a:prstTxWarp>
          </a:bodyPr>
          <a:lstStyle>
            <a:lvl1pPr algn="r" defTabSz="963098">
              <a:defRPr sz="13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721988"/>
            <a:ext cx="3075265" cy="51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235" tIns="48117" rIns="96235" bIns="48117" numCol="1" anchor="b" anchorCtr="0" compatLnSpc="1">
            <a:prstTxWarp prst="textNoShape">
              <a:avLst/>
            </a:prstTxWarp>
          </a:bodyPr>
          <a:lstStyle>
            <a:lvl1pPr defTabSz="963098">
              <a:defRPr sz="13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036" y="9721988"/>
            <a:ext cx="3075264" cy="51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235" tIns="48117" rIns="96235" bIns="48117" numCol="1" anchor="b" anchorCtr="0" compatLnSpc="1">
            <a:prstTxWarp prst="textNoShape">
              <a:avLst/>
            </a:prstTxWarp>
          </a:bodyPr>
          <a:lstStyle>
            <a:lvl1pPr algn="r" defTabSz="963098">
              <a:defRPr sz="1300">
                <a:latin typeface="Times" panose="02020603060405020304" pitchFamily="18" charset="0"/>
              </a:defRPr>
            </a:lvl1pPr>
          </a:lstStyle>
          <a:p>
            <a:fld id="{25C74BE0-5289-4A59-BE13-A5152D49D19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904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5265" cy="51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235" tIns="48117" rIns="96235" bIns="48117" numCol="1" anchor="t" anchorCtr="0" compatLnSpc="1">
            <a:prstTxWarp prst="textNoShape">
              <a:avLst/>
            </a:prstTxWarp>
          </a:bodyPr>
          <a:lstStyle>
            <a:lvl1pPr defTabSz="963098">
              <a:defRPr sz="13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036" y="1"/>
            <a:ext cx="3075264" cy="51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235" tIns="48117" rIns="96235" bIns="48117" numCol="1" anchor="t" anchorCtr="0" compatLnSpc="1">
            <a:prstTxWarp prst="textNoShape">
              <a:avLst/>
            </a:prstTxWarp>
          </a:bodyPr>
          <a:lstStyle>
            <a:lvl1pPr algn="r" defTabSz="963098">
              <a:defRPr sz="13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124" y="4860994"/>
            <a:ext cx="5285766" cy="460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235" tIns="48117" rIns="96235" bIns="481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Textformatierung des Masters zu bearbeiten.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1988"/>
            <a:ext cx="3075265" cy="51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235" tIns="48117" rIns="96235" bIns="48117" numCol="1" anchor="b" anchorCtr="0" compatLnSpc="1">
            <a:prstTxWarp prst="textNoShape">
              <a:avLst/>
            </a:prstTxWarp>
          </a:bodyPr>
          <a:lstStyle>
            <a:lvl1pPr defTabSz="963098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036" y="9721988"/>
            <a:ext cx="3075264" cy="51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235" tIns="48117" rIns="96235" bIns="48117" numCol="1" anchor="b" anchorCtr="0" compatLnSpc="1">
            <a:prstTxWarp prst="textNoShape">
              <a:avLst/>
            </a:prstTxWarp>
          </a:bodyPr>
          <a:lstStyle>
            <a:lvl1pPr algn="r" defTabSz="963098">
              <a:defRPr sz="1100"/>
            </a:lvl1pPr>
          </a:lstStyle>
          <a:p>
            <a:fld id="{56F11087-0B28-4048-84AA-7BB7E55CB46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2217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30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246" indent="-294326" defTabSz="9630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7302" indent="-235461" defTabSz="9630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8222" indent="-235461" defTabSz="9630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9144" indent="-235461" defTabSz="9630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0064" indent="-235461" defTabSz="963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985" indent="-235461" defTabSz="963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1905" indent="-235461" defTabSz="963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2827" indent="-235461" defTabSz="963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FB7698-FD3F-42E7-B9C3-C4E186A9741D}" type="slidenum">
              <a:rPr lang="de-DE"/>
              <a:pPr/>
              <a:t>1</a:t>
            </a:fld>
            <a:endParaRPr lang="de-D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70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313"/>
              </a:spcAft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1087-0B28-4048-84AA-7BB7E55CB460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064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313"/>
              </a:spcAft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1087-0B28-4048-84AA-7BB7E55CB460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4314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313"/>
              </a:spcAft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1087-0B28-4048-84AA-7BB7E55CB460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898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0" y="1"/>
            <a:ext cx="9145588" cy="61750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7310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hteck 2"/>
          <p:cNvSpPr/>
          <p:nvPr userDrawn="1"/>
        </p:nvSpPr>
        <p:spPr bwMode="auto">
          <a:xfrm>
            <a:off x="0" y="5667376"/>
            <a:ext cx="9145588" cy="8677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731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3869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444500" y="5950074"/>
            <a:ext cx="6307138" cy="619324"/>
          </a:xfrm>
        </p:spPr>
        <p:txBody>
          <a:bodyPr lIns="0" tIns="0" rIns="0" bIns="0" anchor="t"/>
          <a:lstStyle>
            <a:lvl1pPr>
              <a:lnSpc>
                <a:spcPts val="3200"/>
              </a:lnSpc>
              <a:defRPr sz="2800">
                <a:solidFill>
                  <a:srgbClr val="004388"/>
                </a:solidFill>
              </a:defRPr>
            </a:lvl1pPr>
          </a:lstStyle>
          <a:p>
            <a:pPr lvl="0"/>
            <a:r>
              <a:rPr lang="de-DE" noProof="0" dirty="0"/>
              <a:t>Mastertitelformat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38079" y="5860064"/>
            <a:ext cx="1688174" cy="51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12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7" cy="3952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661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6615" y="2174876"/>
            <a:ext cx="4041775" cy="3952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487739" y="6412980"/>
            <a:ext cx="2133601" cy="257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15D23CE9-2D9C-4E4B-AFDE-85AE00BC408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1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487739" y="6412980"/>
            <a:ext cx="2133601" cy="257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D8EC55B5-962F-4881-9BDD-9EE60289423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622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487739" y="6412980"/>
            <a:ext cx="2133601" cy="257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EEFF5075-79E7-46F6-B89E-C3C3FA0AD7F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081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3337" cy="58547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265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487739" y="6412980"/>
            <a:ext cx="2133601" cy="257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25CA0AE7-A23D-4992-99B4-0B732257B8F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2461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2188"/>
            <a:ext cx="5487986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7986" cy="4116388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8926"/>
            <a:ext cx="5487986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487739" y="6412980"/>
            <a:ext cx="2133601" cy="257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EC9C7C83-9C1F-4361-85FF-74434A82D97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2778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487739" y="6412980"/>
            <a:ext cx="2133601" cy="257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FEB59AAB-1B9B-4A0D-9BEF-93BA71F0F42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2288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99250" y="323851"/>
            <a:ext cx="2103438" cy="56261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87351" y="323851"/>
            <a:ext cx="6159499" cy="56261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487739" y="6412980"/>
            <a:ext cx="2133601" cy="257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C548495B-27F7-48B1-9BA9-FA5415843C3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74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f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388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Rectangle 40"/>
          <p:cNvSpPr txBox="1">
            <a:spLocks noChangeArrowheads="1"/>
          </p:cNvSpPr>
          <p:nvPr userDrawn="1"/>
        </p:nvSpPr>
        <p:spPr bwMode="auto">
          <a:xfrm>
            <a:off x="387350" y="6161631"/>
            <a:ext cx="2565264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5" tIns="45700" rIns="91395" bIns="457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Seite </a:t>
            </a:r>
            <a:fld id="{B5447626-1553-4A18-BC71-2D7C38194047}" type="slidenum">
              <a:rPr lang="de-DE" smtClean="0"/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dirty="0"/>
              <a:t> | </a:t>
            </a:r>
            <a:r>
              <a:rPr lang="de-DE" sz="8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Stiftung Medienpädagogik Bayern</a:t>
            </a:r>
            <a:endParaRPr lang="de-DE" dirty="0"/>
          </a:p>
        </p:txBody>
      </p:sp>
      <p:sp>
        <p:nvSpPr>
          <p:cNvPr id="4" name="Textplatzhalter 2"/>
          <p:cNvSpPr>
            <a:spLocks noGrp="1"/>
          </p:cNvSpPr>
          <p:nvPr>
            <p:ph type="body" idx="10"/>
          </p:nvPr>
        </p:nvSpPr>
        <p:spPr>
          <a:xfrm>
            <a:off x="387350" y="189434"/>
            <a:ext cx="3625456" cy="393630"/>
          </a:xfrm>
        </p:spPr>
        <p:txBody>
          <a:bodyPr anchor="b"/>
          <a:lstStyle>
            <a:lvl1pPr marL="0" indent="0">
              <a:buNone/>
              <a:defRPr sz="14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3" y="1164704"/>
            <a:ext cx="7165131" cy="4645865"/>
          </a:xfrm>
          <a:prstGeom prst="rect">
            <a:avLst/>
          </a:prstGeom>
        </p:spPr>
      </p:pic>
      <p:sp>
        <p:nvSpPr>
          <p:cNvPr id="6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98766" y="2484689"/>
            <a:ext cx="1283414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5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455978" y="2484689"/>
            <a:ext cx="2611872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0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5133237" y="2484275"/>
            <a:ext cx="2949947" cy="405459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098766" y="2889734"/>
            <a:ext cx="1283414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2455978" y="2889734"/>
            <a:ext cx="2611872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133237" y="2889320"/>
            <a:ext cx="2949947" cy="405459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1098766" y="3294779"/>
            <a:ext cx="1283414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8" name="Textplatzhalter 3"/>
          <p:cNvSpPr>
            <a:spLocks noGrp="1"/>
          </p:cNvSpPr>
          <p:nvPr>
            <p:ph type="body" sz="quarter" idx="30" hasCustomPrompt="1"/>
          </p:nvPr>
        </p:nvSpPr>
        <p:spPr>
          <a:xfrm>
            <a:off x="2455978" y="3294779"/>
            <a:ext cx="2611872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3" name="Textplatzhalter 3"/>
          <p:cNvSpPr>
            <a:spLocks noGrp="1"/>
          </p:cNvSpPr>
          <p:nvPr>
            <p:ph type="body" sz="quarter" idx="31" hasCustomPrompt="1"/>
          </p:nvPr>
        </p:nvSpPr>
        <p:spPr>
          <a:xfrm>
            <a:off x="5133237" y="3294365"/>
            <a:ext cx="2949947" cy="405459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5" name="Textplatzhalt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098766" y="3692231"/>
            <a:ext cx="1283414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6" name="Textplatzhalter 3"/>
          <p:cNvSpPr>
            <a:spLocks noGrp="1"/>
          </p:cNvSpPr>
          <p:nvPr>
            <p:ph type="body" sz="quarter" idx="33" hasCustomPrompt="1"/>
          </p:nvPr>
        </p:nvSpPr>
        <p:spPr>
          <a:xfrm>
            <a:off x="2455978" y="3692231"/>
            <a:ext cx="2611872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7" name="Textplatzhalter 3"/>
          <p:cNvSpPr>
            <a:spLocks noGrp="1"/>
          </p:cNvSpPr>
          <p:nvPr>
            <p:ph type="body" sz="quarter" idx="34" hasCustomPrompt="1"/>
          </p:nvPr>
        </p:nvSpPr>
        <p:spPr>
          <a:xfrm>
            <a:off x="5133237" y="3691817"/>
            <a:ext cx="2949947" cy="405459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Textplatzhalter 3"/>
          <p:cNvSpPr>
            <a:spLocks noGrp="1"/>
          </p:cNvSpPr>
          <p:nvPr>
            <p:ph type="body" sz="quarter" idx="35" hasCustomPrompt="1"/>
          </p:nvPr>
        </p:nvSpPr>
        <p:spPr>
          <a:xfrm>
            <a:off x="1098766" y="4096862"/>
            <a:ext cx="1283414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9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2455978" y="4096862"/>
            <a:ext cx="2611872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0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133237" y="4096448"/>
            <a:ext cx="2949947" cy="405459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1" name="Textplatzhalter 3"/>
          <p:cNvSpPr>
            <a:spLocks noGrp="1"/>
          </p:cNvSpPr>
          <p:nvPr>
            <p:ph type="body" sz="quarter" idx="38" hasCustomPrompt="1"/>
          </p:nvPr>
        </p:nvSpPr>
        <p:spPr>
          <a:xfrm>
            <a:off x="1098766" y="4501907"/>
            <a:ext cx="1283414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2" name="Textplatzhalter 3"/>
          <p:cNvSpPr>
            <a:spLocks noGrp="1"/>
          </p:cNvSpPr>
          <p:nvPr>
            <p:ph type="body" sz="quarter" idx="39" hasCustomPrompt="1"/>
          </p:nvPr>
        </p:nvSpPr>
        <p:spPr>
          <a:xfrm>
            <a:off x="2455978" y="4501907"/>
            <a:ext cx="2611872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3" name="Textplatzhalter 3"/>
          <p:cNvSpPr>
            <a:spLocks noGrp="1"/>
          </p:cNvSpPr>
          <p:nvPr>
            <p:ph type="body" sz="quarter" idx="40" hasCustomPrompt="1"/>
          </p:nvPr>
        </p:nvSpPr>
        <p:spPr>
          <a:xfrm>
            <a:off x="5133237" y="4501493"/>
            <a:ext cx="2949947" cy="405459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4" name="Textplatzhalter 3"/>
          <p:cNvSpPr>
            <a:spLocks noGrp="1"/>
          </p:cNvSpPr>
          <p:nvPr>
            <p:ph type="body" sz="quarter" idx="41" hasCustomPrompt="1"/>
          </p:nvPr>
        </p:nvSpPr>
        <p:spPr>
          <a:xfrm>
            <a:off x="1103359" y="4914959"/>
            <a:ext cx="1283414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5" name="Textplatzhalter 3"/>
          <p:cNvSpPr>
            <a:spLocks noGrp="1"/>
          </p:cNvSpPr>
          <p:nvPr>
            <p:ph type="body" sz="quarter" idx="42" hasCustomPrompt="1"/>
          </p:nvPr>
        </p:nvSpPr>
        <p:spPr>
          <a:xfrm>
            <a:off x="2460571" y="4914959"/>
            <a:ext cx="2611872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Textplatzhalter 3"/>
          <p:cNvSpPr>
            <a:spLocks noGrp="1"/>
          </p:cNvSpPr>
          <p:nvPr>
            <p:ph type="body" sz="quarter" idx="43" hasCustomPrompt="1"/>
          </p:nvPr>
        </p:nvSpPr>
        <p:spPr>
          <a:xfrm>
            <a:off x="5137830" y="4914545"/>
            <a:ext cx="2949947" cy="405459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7" name="Textplatzhalter 3"/>
          <p:cNvSpPr>
            <a:spLocks noGrp="1"/>
          </p:cNvSpPr>
          <p:nvPr>
            <p:ph type="body" sz="quarter" idx="44" hasCustomPrompt="1"/>
          </p:nvPr>
        </p:nvSpPr>
        <p:spPr>
          <a:xfrm>
            <a:off x="1108454" y="5320004"/>
            <a:ext cx="1283414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8" name="Textplatzhalter 3"/>
          <p:cNvSpPr>
            <a:spLocks noGrp="1"/>
          </p:cNvSpPr>
          <p:nvPr>
            <p:ph type="body" sz="quarter" idx="45" hasCustomPrompt="1"/>
          </p:nvPr>
        </p:nvSpPr>
        <p:spPr>
          <a:xfrm>
            <a:off x="2465666" y="5320004"/>
            <a:ext cx="2611872" cy="405045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9" name="Textplatzhalter 3"/>
          <p:cNvSpPr>
            <a:spLocks noGrp="1"/>
          </p:cNvSpPr>
          <p:nvPr>
            <p:ph type="body" sz="quarter" idx="46" hasCustomPrompt="1"/>
          </p:nvPr>
        </p:nvSpPr>
        <p:spPr>
          <a:xfrm>
            <a:off x="5142925" y="5319590"/>
            <a:ext cx="2949947" cy="405459"/>
          </a:xfrm>
        </p:spPr>
        <p:txBody>
          <a:bodyPr lIns="36000" tIns="36000" rIns="36000" bIns="36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88741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f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15" y="1002350"/>
            <a:ext cx="7138079" cy="50001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0"/>
          <p:cNvSpPr txBox="1">
            <a:spLocks noChangeArrowheads="1"/>
          </p:cNvSpPr>
          <p:nvPr userDrawn="1"/>
        </p:nvSpPr>
        <p:spPr bwMode="auto">
          <a:xfrm>
            <a:off x="387350" y="6161631"/>
            <a:ext cx="2565264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5" tIns="45700" rIns="91395" bIns="457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Seite </a:t>
            </a:r>
            <a:fld id="{B5447626-1553-4A18-BC71-2D7C38194047}" type="slidenum">
              <a:rPr lang="de-DE" smtClean="0"/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dirty="0"/>
              <a:t> | </a:t>
            </a:r>
            <a:r>
              <a:rPr lang="de-DE" sz="8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Stiftung Medienpädagogik Bayern</a:t>
            </a:r>
            <a:endParaRPr lang="de-DE" dirty="0"/>
          </a:p>
        </p:txBody>
      </p:sp>
      <p:sp>
        <p:nvSpPr>
          <p:cNvPr id="4" name="Textplatzhalter 2"/>
          <p:cNvSpPr>
            <a:spLocks noGrp="1"/>
          </p:cNvSpPr>
          <p:nvPr>
            <p:ph type="body" idx="10"/>
          </p:nvPr>
        </p:nvSpPr>
        <p:spPr>
          <a:xfrm>
            <a:off x="387350" y="189434"/>
            <a:ext cx="3625456" cy="393630"/>
          </a:xfrm>
        </p:spPr>
        <p:txBody>
          <a:bodyPr anchor="b"/>
          <a:lstStyle>
            <a:lvl1pPr marL="0" indent="0">
              <a:buNone/>
              <a:defRPr sz="14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360234" y="1074903"/>
            <a:ext cx="5701116" cy="1163547"/>
          </a:xfrm>
        </p:spPr>
        <p:txBody>
          <a:bodyPr lIns="36000" tIns="36000" rIns="36000" bIns="36000" anchor="t" anchorCtr="0">
            <a:normAutofit/>
          </a:bodyPr>
          <a:lstStyle>
            <a:lvl1pPr marL="1714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360234" y="2236604"/>
            <a:ext cx="5701116" cy="1208855"/>
          </a:xfrm>
        </p:spPr>
        <p:txBody>
          <a:bodyPr lIns="36000" tIns="36000" rIns="36000" bIns="36000" anchor="t" anchorCtr="0">
            <a:normAutofit/>
          </a:bodyPr>
          <a:lstStyle>
            <a:lvl1pPr marL="1714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360234" y="3452123"/>
            <a:ext cx="5701116" cy="1156454"/>
          </a:xfrm>
        </p:spPr>
        <p:txBody>
          <a:bodyPr lIns="36000" tIns="36000" rIns="36000" bIns="36000" anchor="t" anchorCtr="0">
            <a:normAutofit/>
          </a:bodyPr>
          <a:lstStyle>
            <a:lvl1pPr marL="1714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5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360234" y="4607239"/>
            <a:ext cx="5701116" cy="1318073"/>
          </a:xfrm>
        </p:spPr>
        <p:txBody>
          <a:bodyPr lIns="36000" tIns="36000" rIns="36000" bIns="36000" anchor="t" anchorCtr="0">
            <a:normAutofit/>
          </a:bodyPr>
          <a:lstStyle>
            <a:lvl1pPr marL="1714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94928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f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388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Rectangle 40"/>
          <p:cNvSpPr txBox="1">
            <a:spLocks noChangeArrowheads="1"/>
          </p:cNvSpPr>
          <p:nvPr userDrawn="1"/>
        </p:nvSpPr>
        <p:spPr bwMode="auto">
          <a:xfrm>
            <a:off x="387350" y="6161631"/>
            <a:ext cx="2565264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5" tIns="45700" rIns="91395" bIns="457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Seite </a:t>
            </a:r>
            <a:fld id="{B5447626-1553-4A18-BC71-2D7C38194047}" type="slidenum">
              <a:rPr lang="de-DE" smtClean="0"/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dirty="0"/>
              <a:t> | </a:t>
            </a:r>
            <a:r>
              <a:rPr lang="de-DE" sz="8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Stiftung Medienpädagogik Bayern</a:t>
            </a:r>
            <a:endParaRPr lang="de-DE" dirty="0"/>
          </a:p>
        </p:txBody>
      </p:sp>
      <p:sp>
        <p:nvSpPr>
          <p:cNvPr id="4" name="Textplatzhalter 2"/>
          <p:cNvSpPr>
            <a:spLocks noGrp="1"/>
          </p:cNvSpPr>
          <p:nvPr>
            <p:ph type="body" idx="10"/>
          </p:nvPr>
        </p:nvSpPr>
        <p:spPr>
          <a:xfrm>
            <a:off x="387350" y="189434"/>
            <a:ext cx="3625456" cy="393630"/>
          </a:xfrm>
        </p:spPr>
        <p:txBody>
          <a:bodyPr anchor="b"/>
          <a:lstStyle>
            <a:lvl1pPr marL="0" indent="0">
              <a:buNone/>
              <a:defRPr sz="14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93" y="1404569"/>
            <a:ext cx="6769252" cy="3742852"/>
          </a:xfrm>
          <a:prstGeom prst="rect">
            <a:avLst/>
          </a:prstGeom>
        </p:spPr>
      </p:pic>
      <p:sp>
        <p:nvSpPr>
          <p:cNvPr id="17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299530" y="2080804"/>
            <a:ext cx="2328159" cy="696410"/>
          </a:xfrm>
        </p:spPr>
        <p:txBody>
          <a:bodyPr lIns="36000" tIns="36000" rIns="36000" bIns="36000" anchor="t" anchorCtr="0">
            <a:normAutofit/>
          </a:bodyPr>
          <a:lstStyle>
            <a:lvl1pPr marL="1714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302059" y="2778939"/>
            <a:ext cx="2328159" cy="788316"/>
          </a:xfrm>
        </p:spPr>
        <p:txBody>
          <a:bodyPr lIns="36000" tIns="36000" rIns="36000" bIns="36000" anchor="t" anchorCtr="0">
            <a:normAutofit/>
          </a:bodyPr>
          <a:lstStyle>
            <a:lvl1pPr marL="1714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302059" y="3565588"/>
            <a:ext cx="2328159" cy="720461"/>
          </a:xfrm>
        </p:spPr>
        <p:txBody>
          <a:bodyPr lIns="36000" tIns="36000" rIns="36000" bIns="36000" anchor="t" anchorCtr="0">
            <a:normAutofit/>
          </a:bodyPr>
          <a:lstStyle>
            <a:lvl1pPr marL="1714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302059" y="4319491"/>
            <a:ext cx="2328159" cy="753207"/>
          </a:xfrm>
        </p:spPr>
        <p:txBody>
          <a:bodyPr lIns="36000" tIns="36000" rIns="36000" bIns="36000" anchor="t" anchorCtr="0">
            <a:normAutofit/>
          </a:bodyPr>
          <a:lstStyle>
            <a:lvl1pPr marL="1714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553060" y="2080423"/>
            <a:ext cx="2328159" cy="696410"/>
          </a:xfrm>
        </p:spPr>
        <p:txBody>
          <a:bodyPr lIns="36000" tIns="36000" rIns="36000" bIns="36000" anchor="t" anchorCtr="0">
            <a:normAutofit/>
          </a:bodyPr>
          <a:lstStyle>
            <a:lvl1pPr marL="1714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555589" y="2778558"/>
            <a:ext cx="2328159" cy="788316"/>
          </a:xfrm>
        </p:spPr>
        <p:txBody>
          <a:bodyPr lIns="36000" tIns="36000" rIns="36000" bIns="36000" anchor="t" anchorCtr="0">
            <a:normAutofit/>
          </a:bodyPr>
          <a:lstStyle>
            <a:lvl1pPr marL="1714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555589" y="3565207"/>
            <a:ext cx="2328159" cy="720461"/>
          </a:xfrm>
        </p:spPr>
        <p:txBody>
          <a:bodyPr lIns="36000" tIns="36000" rIns="36000" bIns="36000" anchor="t" anchorCtr="0">
            <a:normAutofit/>
          </a:bodyPr>
          <a:lstStyle>
            <a:lvl1pPr marL="1714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555589" y="4319110"/>
            <a:ext cx="2328159" cy="753207"/>
          </a:xfrm>
        </p:spPr>
        <p:txBody>
          <a:bodyPr lIns="36000" tIns="36000" rIns="36000" bIns="36000" anchor="t" anchorCtr="0">
            <a:normAutofit/>
          </a:bodyPr>
          <a:lstStyle>
            <a:lvl1pPr marL="1714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028597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f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0"/>
          <p:cNvSpPr txBox="1">
            <a:spLocks noChangeArrowheads="1"/>
          </p:cNvSpPr>
          <p:nvPr userDrawn="1"/>
        </p:nvSpPr>
        <p:spPr bwMode="auto">
          <a:xfrm>
            <a:off x="387350" y="6161631"/>
            <a:ext cx="2565264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5" tIns="45700" rIns="91395" bIns="457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Seite </a:t>
            </a:r>
            <a:fld id="{B5447626-1553-4A18-BC71-2D7C38194047}" type="slidenum">
              <a:rPr lang="de-DE" smtClean="0"/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dirty="0"/>
              <a:t> | </a:t>
            </a:r>
            <a:r>
              <a:rPr lang="de-DE" sz="8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Stiftung Medienpädagogik Bayern</a:t>
            </a:r>
            <a:endParaRPr lang="de-DE" dirty="0"/>
          </a:p>
        </p:txBody>
      </p:sp>
      <p:sp>
        <p:nvSpPr>
          <p:cNvPr id="4" name="Textplatzhalter 2"/>
          <p:cNvSpPr>
            <a:spLocks noGrp="1"/>
          </p:cNvSpPr>
          <p:nvPr>
            <p:ph type="body" idx="10"/>
          </p:nvPr>
        </p:nvSpPr>
        <p:spPr>
          <a:xfrm>
            <a:off x="387350" y="189434"/>
            <a:ext cx="3625456" cy="393630"/>
          </a:xfrm>
        </p:spPr>
        <p:txBody>
          <a:bodyPr anchor="b"/>
          <a:lstStyle>
            <a:lvl1pPr marL="0" indent="0">
              <a:buNone/>
              <a:defRPr sz="14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74296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0"/>
          <p:cNvSpPr txBox="1">
            <a:spLocks noChangeArrowheads="1"/>
          </p:cNvSpPr>
          <p:nvPr userDrawn="1"/>
        </p:nvSpPr>
        <p:spPr bwMode="auto">
          <a:xfrm>
            <a:off x="387350" y="6161631"/>
            <a:ext cx="2565264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5" tIns="45700" rIns="91395" bIns="457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Seite </a:t>
            </a:r>
            <a:fld id="{B5447626-1553-4A18-BC71-2D7C38194047}" type="slidenum">
              <a:rPr lang="de-DE" smtClean="0"/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dirty="0"/>
              <a:t> | </a:t>
            </a:r>
            <a:r>
              <a:rPr lang="de-DE" sz="8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Stiftung Medienpädagogik Bayern</a:t>
            </a:r>
            <a:endParaRPr lang="de-DE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387350" y="5151742"/>
            <a:ext cx="823591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de-DE" sz="8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Copyright: Stiftung Medienpädagogik Bayern</a:t>
            </a:r>
          </a:p>
          <a:p>
            <a:pPr>
              <a:spcAft>
                <a:spcPts val="300"/>
              </a:spcAft>
            </a:pPr>
            <a:r>
              <a:rPr lang="de-DE" sz="8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Entwicklung der Materialien gefördert durch die Bayerische Staatskanzlei und das Bayerische Staatsministerium für Wirtschaft und Medien, Energie und Technologie.</a:t>
            </a:r>
          </a:p>
          <a:p>
            <a:pPr>
              <a:spcAft>
                <a:spcPts val="300"/>
              </a:spcAft>
            </a:pPr>
            <a:r>
              <a:rPr lang="de-DE" sz="8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Aktualisierung gefördert durch das Bayerische Staatsministerium für Wirtschaft und Medien, Energie und Technologie und die Bayerische Staatskanzlei.</a:t>
            </a:r>
          </a:p>
          <a:p>
            <a:pPr>
              <a:spcAft>
                <a:spcPts val="300"/>
              </a:spcAft>
            </a:pPr>
            <a:r>
              <a:rPr lang="de-DE" sz="8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Alle Rechte vorbehalten.</a:t>
            </a:r>
          </a:p>
          <a:p>
            <a:pPr>
              <a:spcAft>
                <a:spcPts val="300"/>
              </a:spcAft>
            </a:pPr>
            <a:r>
              <a:rPr lang="de-DE" sz="8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Die in der Präsentation vorhandenen Bilder sind urheberrechtlich geschützt und dürfen nicht von dieser getrennt verwendet werden.</a:t>
            </a:r>
          </a:p>
          <a:p>
            <a:pPr>
              <a:spcAft>
                <a:spcPts val="300"/>
              </a:spcAft>
            </a:pPr>
            <a:endParaRPr lang="de-DE" sz="8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70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388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Rectangle 40"/>
          <p:cNvSpPr txBox="1">
            <a:spLocks noChangeArrowheads="1"/>
          </p:cNvSpPr>
          <p:nvPr userDrawn="1"/>
        </p:nvSpPr>
        <p:spPr bwMode="auto">
          <a:xfrm>
            <a:off x="387350" y="6161631"/>
            <a:ext cx="2565264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5" tIns="45700" rIns="91395" bIns="457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Seite </a:t>
            </a:r>
            <a:fld id="{B5447626-1553-4A18-BC71-2D7C38194047}" type="slidenum">
              <a:rPr lang="de-DE" smtClean="0"/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dirty="0"/>
              <a:t> | </a:t>
            </a:r>
            <a:r>
              <a:rPr lang="de-DE" sz="8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Stiftung Medienpädagogik Bayern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0"/>
          </p:nvPr>
        </p:nvSpPr>
        <p:spPr>
          <a:xfrm>
            <a:off x="387350" y="189434"/>
            <a:ext cx="3625456" cy="393630"/>
          </a:xfrm>
        </p:spPr>
        <p:txBody>
          <a:bodyPr anchor="b"/>
          <a:lstStyle>
            <a:lvl1pPr marL="0" indent="0">
              <a:buNone/>
              <a:defRPr sz="14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66615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8489"/>
            <a:ext cx="77739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3987" cy="15017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487739" y="6412980"/>
            <a:ext cx="2133601" cy="257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64ECBCC8-F5B4-422A-A08C-1C25814EEBD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95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7349" y="1660525"/>
            <a:ext cx="4130676" cy="4289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70427" y="1660525"/>
            <a:ext cx="4132263" cy="4289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487739" y="6412980"/>
            <a:ext cx="2133601" cy="257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AEBDEFD9-D54B-468A-BC47-A8BC8AB5AA4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776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7350" y="1660525"/>
            <a:ext cx="8415338" cy="428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215" tIns="52111" rIns="104215" bIns="521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29" name="Line 34"/>
          <p:cNvSpPr>
            <a:spLocks noChangeShapeType="1"/>
          </p:cNvSpPr>
          <p:nvPr/>
        </p:nvSpPr>
        <p:spPr bwMode="auto">
          <a:xfrm>
            <a:off x="441326" y="6070600"/>
            <a:ext cx="8293100" cy="0"/>
          </a:xfrm>
          <a:prstGeom prst="line">
            <a:avLst/>
          </a:prstGeom>
          <a:noFill/>
          <a:ln w="50800">
            <a:solidFill>
              <a:srgbClr val="00438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0" name="Line 39"/>
          <p:cNvSpPr>
            <a:spLocks noChangeShapeType="1"/>
          </p:cNvSpPr>
          <p:nvPr/>
        </p:nvSpPr>
        <p:spPr bwMode="auto">
          <a:xfrm>
            <a:off x="441326" y="931863"/>
            <a:ext cx="8293100" cy="0"/>
          </a:xfrm>
          <a:prstGeom prst="line">
            <a:avLst/>
          </a:prstGeom>
          <a:noFill/>
          <a:ln w="50800">
            <a:solidFill>
              <a:srgbClr val="00438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2" name="Rectangle 42"/>
          <p:cNvSpPr>
            <a:spLocks noChangeArrowheads="1"/>
          </p:cNvSpPr>
          <p:nvPr/>
        </p:nvSpPr>
        <p:spPr bwMode="auto">
          <a:xfrm>
            <a:off x="387350" y="431800"/>
            <a:ext cx="8356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5" tIns="45700" rIns="91395" bIns="45700"/>
          <a:lstStyle>
            <a:lvl1pPr defTabSz="915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2300"/>
              </a:lnSpc>
              <a:spcAft>
                <a:spcPct val="100000"/>
              </a:spcAft>
            </a:pPr>
            <a:endParaRPr lang="de-DE" sz="2000" b="1">
              <a:solidFill>
                <a:schemeClr val="tx2"/>
              </a:solidFill>
            </a:endParaRPr>
          </a:p>
        </p:txBody>
      </p:sp>
      <p:sp>
        <p:nvSpPr>
          <p:cNvPr id="1033" name="Rectangle 44"/>
          <p:cNvSpPr>
            <a:spLocks noGrp="1" noChangeArrowheads="1"/>
          </p:cNvSpPr>
          <p:nvPr>
            <p:ph type="title"/>
          </p:nvPr>
        </p:nvSpPr>
        <p:spPr bwMode="auto">
          <a:xfrm>
            <a:off x="387350" y="323850"/>
            <a:ext cx="84153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5" tIns="45700" rIns="91395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9" name="Rectangle 40"/>
          <p:cNvSpPr txBox="1">
            <a:spLocks noChangeArrowheads="1"/>
          </p:cNvSpPr>
          <p:nvPr userDrawn="1"/>
        </p:nvSpPr>
        <p:spPr bwMode="auto">
          <a:xfrm>
            <a:off x="6643024" y="6161632"/>
            <a:ext cx="2133601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5" tIns="45700" rIns="91395" bIns="457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de-DE" sz="8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www.medienfuehrerschein.bayern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003064" y="298834"/>
            <a:ext cx="1688174" cy="5123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26" r:id="rId2"/>
    <p:sldLayoutId id="2147483738" r:id="rId3"/>
    <p:sldLayoutId id="2147483739" r:id="rId4"/>
    <p:sldLayoutId id="2147483740" r:id="rId5"/>
    <p:sldLayoutId id="2147483741" r:id="rId6"/>
    <p:sldLayoutId id="2147483737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hf hdr="0" dt="0"/>
  <p:txStyles>
    <p:titleStyle>
      <a:lvl1pPr algn="l" defTabSz="915965" rtl="0" eaLnBrk="0" fontAlgn="base" hangingPunct="0">
        <a:lnSpc>
          <a:spcPts val="2300"/>
        </a:lnSpc>
        <a:spcBef>
          <a:spcPct val="0"/>
        </a:spcBef>
        <a:spcAft>
          <a:spcPct val="10000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5965" rtl="0" eaLnBrk="0" fontAlgn="base" hangingPunct="0">
        <a:lnSpc>
          <a:spcPts val="2300"/>
        </a:lnSpc>
        <a:spcBef>
          <a:spcPct val="0"/>
        </a:spcBef>
        <a:spcAft>
          <a:spcPct val="100000"/>
        </a:spcAft>
        <a:defRPr sz="2000" b="1">
          <a:solidFill>
            <a:schemeClr val="tx2"/>
          </a:solidFill>
          <a:latin typeface="Arial" charset="0"/>
        </a:defRPr>
      </a:lvl2pPr>
      <a:lvl3pPr algn="l" defTabSz="915965" rtl="0" eaLnBrk="0" fontAlgn="base" hangingPunct="0">
        <a:lnSpc>
          <a:spcPts val="2300"/>
        </a:lnSpc>
        <a:spcBef>
          <a:spcPct val="0"/>
        </a:spcBef>
        <a:spcAft>
          <a:spcPct val="100000"/>
        </a:spcAft>
        <a:defRPr sz="2000" b="1">
          <a:solidFill>
            <a:schemeClr val="tx2"/>
          </a:solidFill>
          <a:latin typeface="Arial" charset="0"/>
        </a:defRPr>
      </a:lvl3pPr>
      <a:lvl4pPr algn="l" defTabSz="915965" rtl="0" eaLnBrk="0" fontAlgn="base" hangingPunct="0">
        <a:lnSpc>
          <a:spcPts val="2300"/>
        </a:lnSpc>
        <a:spcBef>
          <a:spcPct val="0"/>
        </a:spcBef>
        <a:spcAft>
          <a:spcPct val="100000"/>
        </a:spcAft>
        <a:defRPr sz="2000" b="1">
          <a:solidFill>
            <a:schemeClr val="tx2"/>
          </a:solidFill>
          <a:latin typeface="Arial" charset="0"/>
        </a:defRPr>
      </a:lvl4pPr>
      <a:lvl5pPr algn="l" defTabSz="915965" rtl="0" eaLnBrk="0" fontAlgn="base" hangingPunct="0">
        <a:lnSpc>
          <a:spcPts val="2300"/>
        </a:lnSpc>
        <a:spcBef>
          <a:spcPct val="0"/>
        </a:spcBef>
        <a:spcAft>
          <a:spcPct val="100000"/>
        </a:spcAft>
        <a:defRPr sz="2000" b="1">
          <a:solidFill>
            <a:schemeClr val="tx2"/>
          </a:solidFill>
          <a:latin typeface="Arial" charset="0"/>
        </a:defRPr>
      </a:lvl5pPr>
      <a:lvl6pPr marL="457189" algn="l" defTabSz="915965" rtl="0" fontAlgn="base">
        <a:lnSpc>
          <a:spcPts val="2300"/>
        </a:lnSpc>
        <a:spcBef>
          <a:spcPct val="0"/>
        </a:spcBef>
        <a:spcAft>
          <a:spcPct val="100000"/>
        </a:spcAft>
        <a:defRPr sz="2000" b="1">
          <a:solidFill>
            <a:schemeClr val="tx2"/>
          </a:solidFill>
          <a:latin typeface="Arial" charset="0"/>
        </a:defRPr>
      </a:lvl6pPr>
      <a:lvl7pPr marL="914377" algn="l" defTabSz="915965" rtl="0" fontAlgn="base">
        <a:lnSpc>
          <a:spcPts val="2300"/>
        </a:lnSpc>
        <a:spcBef>
          <a:spcPct val="0"/>
        </a:spcBef>
        <a:spcAft>
          <a:spcPct val="100000"/>
        </a:spcAft>
        <a:defRPr sz="2000" b="1">
          <a:solidFill>
            <a:schemeClr val="tx2"/>
          </a:solidFill>
          <a:latin typeface="Arial" charset="0"/>
        </a:defRPr>
      </a:lvl7pPr>
      <a:lvl8pPr marL="1371566" algn="l" defTabSz="915965" rtl="0" fontAlgn="base">
        <a:lnSpc>
          <a:spcPts val="2300"/>
        </a:lnSpc>
        <a:spcBef>
          <a:spcPct val="0"/>
        </a:spcBef>
        <a:spcAft>
          <a:spcPct val="100000"/>
        </a:spcAft>
        <a:defRPr sz="2000" b="1">
          <a:solidFill>
            <a:schemeClr val="tx2"/>
          </a:solidFill>
          <a:latin typeface="Arial" charset="0"/>
        </a:defRPr>
      </a:lvl8pPr>
      <a:lvl9pPr marL="1828754" algn="l" defTabSz="915965" rtl="0" fontAlgn="base">
        <a:lnSpc>
          <a:spcPts val="2300"/>
        </a:lnSpc>
        <a:spcBef>
          <a:spcPct val="0"/>
        </a:spcBef>
        <a:spcAft>
          <a:spcPct val="10000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342891" indent="-342891" algn="l" defTabSz="915965" rtl="0" eaLnBrk="0" fontAlgn="base" hangingPunct="0">
        <a:lnSpc>
          <a:spcPts val="2300"/>
        </a:lnSpc>
        <a:spcBef>
          <a:spcPct val="0"/>
        </a:spcBef>
        <a:spcAft>
          <a:spcPct val="0"/>
        </a:spcAft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180970" indent="-179384" algn="l" defTabSz="915965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004388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2pPr>
      <a:lvl3pPr marL="360354" indent="-177796" algn="l" defTabSz="915965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004388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3pPr>
      <a:lvl4pPr marL="541325" indent="-179384" algn="l" defTabSz="915965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004388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4pPr>
      <a:lvl5pPr marL="717533" indent="-174621" algn="l" defTabSz="915965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004388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5pPr>
      <a:lvl6pPr marL="1174721" indent="-174621" algn="l" defTabSz="915965" rtl="0" fontAlgn="base">
        <a:lnSpc>
          <a:spcPct val="110000"/>
        </a:lnSpc>
        <a:spcBef>
          <a:spcPct val="20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1631910" indent="-174621" algn="l" defTabSz="915965" rtl="0" fontAlgn="base">
        <a:lnSpc>
          <a:spcPct val="110000"/>
        </a:lnSpc>
        <a:spcBef>
          <a:spcPct val="20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2089098" indent="-174621" algn="l" defTabSz="915965" rtl="0" fontAlgn="base">
        <a:lnSpc>
          <a:spcPct val="110000"/>
        </a:lnSpc>
        <a:spcBef>
          <a:spcPct val="20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2546287" indent="-174621" algn="l" defTabSz="915965" rtl="0" fontAlgn="base">
        <a:lnSpc>
          <a:spcPct val="110000"/>
        </a:lnSpc>
        <a:spcBef>
          <a:spcPct val="20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Im Informationsdschungel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Meinungsbildung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 dirty="0"/>
              <a:t>Im Informationsdschungel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99716A-FA89-480B-98F3-93003D4C42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1B6FDF-19E2-48C6-BE1E-0B20A6BD51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AC15980B-0241-4B80-BB2F-266CDBD3686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C2D8304D-2B38-48BA-B090-BAA68470015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A6A722BA-0191-4868-B241-DFACA652EC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04D58217-E751-4B17-86CF-B7D8E78F2C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F3CCCC2D-2232-48B8-8D44-D4A0A7A3B3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0183BCA0-F820-4C9C-8D28-F32BC40D400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54B39D5F-10FA-4B49-A641-55EE2AB5037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58378746-7097-4ED9-89F6-18DC14BF084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8350EB7C-B73F-43AB-B3EE-22072825569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8C5C522B-65B1-459D-9133-4FAED6A0F95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8C3ADCB5-A994-47AC-92A5-2B0AD967A69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EC4A6C6E-B621-4C5A-8FC8-D06DE982272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6334B87-3DE3-4D2F-A581-21E43B5230A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71B23B2E-1EE2-4D43-8E93-F152EF5E06F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4" name="Textplatzhalter 43">
            <a:extLst>
              <a:ext uri="{FF2B5EF4-FFF2-40B4-BE49-F238E27FC236}">
                <a16:creationId xmlns:a16="http://schemas.microsoft.com/office/drawing/2014/main" id="{945AD2E9-26BA-48D6-9AF4-01466727EA9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5" name="Textplatzhalter 44">
            <a:extLst>
              <a:ext uri="{FF2B5EF4-FFF2-40B4-BE49-F238E27FC236}">
                <a16:creationId xmlns:a16="http://schemas.microsoft.com/office/drawing/2014/main" id="{FA660A71-1302-4558-BFEC-DF3ED7E58B9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7C8938BA-A13C-4E99-AE93-4F3A82D7F8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9FAC7949-462A-459D-B771-AC2F9B36431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8" name="Textplatzhalter 47">
            <a:extLst>
              <a:ext uri="{FF2B5EF4-FFF2-40B4-BE49-F238E27FC236}">
                <a16:creationId xmlns:a16="http://schemas.microsoft.com/office/drawing/2014/main" id="{C73C0184-ABE8-4CAF-B0A7-F74155F5E67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9" name="Textplatzhalter 48">
            <a:extLst>
              <a:ext uri="{FF2B5EF4-FFF2-40B4-BE49-F238E27FC236}">
                <a16:creationId xmlns:a16="http://schemas.microsoft.com/office/drawing/2014/main" id="{CE3F4990-B7C0-44D6-9726-DDEBDFD307B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0" name="Textplatzhalter 49">
            <a:extLst>
              <a:ext uri="{FF2B5EF4-FFF2-40B4-BE49-F238E27FC236}">
                <a16:creationId xmlns:a16="http://schemas.microsoft.com/office/drawing/2014/main" id="{34B3EF8E-D417-4E2F-96E1-CC8F1BBDABA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1" name="Textplatzhalter 50">
            <a:extLst>
              <a:ext uri="{FF2B5EF4-FFF2-40B4-BE49-F238E27FC236}">
                <a16:creationId xmlns:a16="http://schemas.microsoft.com/office/drawing/2014/main" id="{09CB6AC4-9270-498F-8862-0B20F4D05A7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470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Fallbeispiel Luisa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idx="10"/>
          </p:nvPr>
        </p:nvSpPr>
        <p:spPr>
          <a:xfrm>
            <a:off x="387349" y="189434"/>
            <a:ext cx="6840739" cy="393630"/>
          </a:xfrm>
        </p:spPr>
        <p:txBody>
          <a:bodyPr/>
          <a:lstStyle/>
          <a:p>
            <a:r>
              <a:rPr lang="de-DE" dirty="0"/>
              <a:t>Im Informationsdschungel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74" y="1089534"/>
            <a:ext cx="5585226" cy="478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98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Nutzerinhalte</a:t>
            </a:r>
          </a:p>
        </p:txBody>
      </p:sp>
      <p:sp>
        <p:nvSpPr>
          <p:cNvPr id="24" name="Textplatzhalter 2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8" name="Textplatzhalter 2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5"/>
          <p:cNvSpPr>
            <a:spLocks noGrp="1"/>
          </p:cNvSpPr>
          <p:nvPr>
            <p:ph type="body" idx="10"/>
          </p:nvPr>
        </p:nvSpPr>
        <p:spPr>
          <a:xfrm>
            <a:off x="387349" y="189434"/>
            <a:ext cx="6840739" cy="393630"/>
          </a:xfrm>
        </p:spPr>
        <p:txBody>
          <a:bodyPr/>
          <a:lstStyle/>
          <a:p>
            <a:r>
              <a:rPr lang="de-DE" dirty="0"/>
              <a:t>Im Informationsdschungel</a:t>
            </a:r>
          </a:p>
        </p:txBody>
      </p:sp>
    </p:spTree>
    <p:extLst>
      <p:ext uri="{BB962C8B-B14F-4D97-AF65-F5344CB8AC3E}">
        <p14:creationId xmlns:p14="http://schemas.microsoft.com/office/powerpoint/2010/main" val="436249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406615"/>
      </p:ext>
    </p:extLst>
  </p:cSld>
  <p:clrMapOvr>
    <a:masterClrMapping/>
  </p:clrMapOvr>
</p:sld>
</file>

<file path=ppt/theme/theme1.xml><?xml version="1.0" encoding="utf-8"?>
<a:theme xmlns:a="http://schemas.openxmlformats.org/drawingml/2006/main" name="SCHUFA_Praesentationsvorlage">
  <a:themeElements>
    <a:clrScheme name="SCHUFA_Praesentationsvorlage 2">
      <a:dk1>
        <a:srgbClr val="1A1A1A"/>
      </a:dk1>
      <a:lt1>
        <a:srgbClr val="FFFFFF"/>
      </a:lt1>
      <a:dk2>
        <a:srgbClr val="1A1A1A"/>
      </a:dk2>
      <a:lt2>
        <a:srgbClr val="D7D8D9"/>
      </a:lt2>
      <a:accent1>
        <a:srgbClr val="CBD7D6"/>
      </a:accent1>
      <a:accent2>
        <a:srgbClr val="ACBCB8"/>
      </a:accent2>
      <a:accent3>
        <a:srgbClr val="FFFFFF"/>
      </a:accent3>
      <a:accent4>
        <a:srgbClr val="141414"/>
      </a:accent4>
      <a:accent5>
        <a:srgbClr val="E2E8E8"/>
      </a:accent5>
      <a:accent6>
        <a:srgbClr val="9BAAA6"/>
      </a:accent6>
      <a:hlink>
        <a:srgbClr val="96A8A2"/>
      </a:hlink>
      <a:folHlink>
        <a:srgbClr val="5A6A6A"/>
      </a:folHlink>
    </a:clrScheme>
    <a:fontScheme name="SCHUFA_Praesentations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731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731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CHUFA_Praesentationsvorlage 1">
        <a:dk1>
          <a:srgbClr val="1A1A1A"/>
        </a:dk1>
        <a:lt1>
          <a:srgbClr val="FFFFFF"/>
        </a:lt1>
        <a:dk2>
          <a:srgbClr val="1A1A1A"/>
        </a:dk2>
        <a:lt2>
          <a:srgbClr val="D7D8D9"/>
        </a:lt2>
        <a:accent1>
          <a:srgbClr val="F9C133"/>
        </a:accent1>
        <a:accent2>
          <a:srgbClr val="F7B100"/>
        </a:accent2>
        <a:accent3>
          <a:srgbClr val="FFFFFF"/>
        </a:accent3>
        <a:accent4>
          <a:srgbClr val="141414"/>
        </a:accent4>
        <a:accent5>
          <a:srgbClr val="FBDDAD"/>
        </a:accent5>
        <a:accent6>
          <a:srgbClr val="E0A000"/>
        </a:accent6>
        <a:hlink>
          <a:srgbClr val="F29B5A"/>
        </a:hlink>
        <a:folHlink>
          <a:srgbClr val="FF6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HUFA_Praesentationsvorlage 2">
        <a:dk1>
          <a:srgbClr val="1A1A1A"/>
        </a:dk1>
        <a:lt1>
          <a:srgbClr val="FFFFFF"/>
        </a:lt1>
        <a:dk2>
          <a:srgbClr val="1A1A1A"/>
        </a:dk2>
        <a:lt2>
          <a:srgbClr val="D7D8D9"/>
        </a:lt2>
        <a:accent1>
          <a:srgbClr val="CBD7D6"/>
        </a:accent1>
        <a:accent2>
          <a:srgbClr val="ACBCB8"/>
        </a:accent2>
        <a:accent3>
          <a:srgbClr val="FFFFFF"/>
        </a:accent3>
        <a:accent4>
          <a:srgbClr val="141414"/>
        </a:accent4>
        <a:accent5>
          <a:srgbClr val="E2E8E8"/>
        </a:accent5>
        <a:accent6>
          <a:srgbClr val="9BAAA6"/>
        </a:accent6>
        <a:hlink>
          <a:srgbClr val="96A8A2"/>
        </a:hlink>
        <a:folHlink>
          <a:srgbClr val="5A6A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</Words>
  <Application>Microsoft Office PowerPoint</Application>
  <PresentationFormat>Benutzerdefiniert</PresentationFormat>
  <Paragraphs>11</Paragraphs>
  <Slides>5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Times</vt:lpstr>
      <vt:lpstr>Wingdings</vt:lpstr>
      <vt:lpstr>SCHUFA_Praesentationsvorlage</vt:lpstr>
      <vt:lpstr>Im Informationsdschungel</vt:lpstr>
      <vt:lpstr>Meinungsbildung</vt:lpstr>
      <vt:lpstr>Fallbeispiel Luisa</vt:lpstr>
      <vt:lpstr>Nutzerinhalte</vt:lpstr>
      <vt:lpstr>PowerPoint-Präsentation</vt:lpstr>
    </vt:vector>
  </TitlesOfParts>
  <Manager>mg</Manager>
  <Company>Helliwood media &amp; education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Meinungsbildung</dc:title>
  <dc:subject>SCHUFA Masterlayout</dc:subject>
  <dc:creator>Helliwood media &amp; education</dc:creator>
  <cp:lastModifiedBy>Anne Kirchner</cp:lastModifiedBy>
  <cp:revision>401</cp:revision>
  <cp:lastPrinted>2014-06-30T12:45:02Z</cp:lastPrinted>
  <dcterms:created xsi:type="dcterms:W3CDTF">2008-07-07T09:25:06Z</dcterms:created>
  <dcterms:modified xsi:type="dcterms:W3CDTF">2019-08-06T11:18:42Z</dcterms:modified>
</cp:coreProperties>
</file>