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04" r:id="rId3"/>
    <p:sldId id="305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549" autoAdjust="0"/>
  </p:normalViewPr>
  <p:slideViewPr>
    <p:cSldViewPr>
      <p:cViewPr varScale="1">
        <p:scale>
          <a:sx n="123" d="100"/>
          <a:sy n="123" d="100"/>
        </p:scale>
        <p:origin x="1188" y="102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endParaRPr lang="de-DE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6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>
                <a:solidFill>
                  <a:srgbClr val="004388"/>
                </a:solidFill>
              </a:defRPr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E6EC426-2310-4378-8262-5A34E6B3E8C4}"/>
              </a:ext>
            </a:extLst>
          </p:cNvPr>
          <p:cNvSpPr txBox="1"/>
          <p:nvPr userDrawn="1"/>
        </p:nvSpPr>
        <p:spPr>
          <a:xfrm>
            <a:off x="387350" y="5151742"/>
            <a:ext cx="8235915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Entwicklung der Materialien 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Aktualisierung gefördert durch das Bayerische Staatsministerium für Wirtschaft und Medien, Energie und Technologie und die Bayerische Staatskanzlei.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  <a:p>
            <a:pPr>
              <a:spcAft>
                <a:spcPts val="300"/>
              </a:spcAft>
            </a:pPr>
            <a:endParaRPr lang="de-DE" sz="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75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9" y="1164704"/>
            <a:ext cx="7560264" cy="4283540"/>
          </a:xfrm>
          <a:prstGeom prst="rect">
            <a:avLst/>
          </a:prstGeom>
        </p:spPr>
      </p:pic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126" y="174367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155287" y="204958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152126" y="2355495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152126" y="2664709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2126" y="32101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1156271" y="375324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2126" y="42962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1152126" y="46105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2126" y="491081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9" y="1674599"/>
            <a:ext cx="7560000" cy="2800678"/>
          </a:xfrm>
          <a:prstGeom prst="rect">
            <a:avLst/>
          </a:prstGeom>
        </p:spPr>
      </p:pic>
      <p:sp>
        <p:nvSpPr>
          <p:cNvPr id="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239487" y="2227514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239487" y="2786680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242424" y="3392897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1239487" y="3089788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239487" y="3728518"/>
            <a:ext cx="6750750" cy="257175"/>
          </a:xfrm>
        </p:spPr>
        <p:txBody>
          <a:bodyPr anchor="ctr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91404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473" y="1172025"/>
            <a:ext cx="6557091" cy="4110294"/>
          </a:xfrm>
          <a:prstGeom prst="rect">
            <a:avLst/>
          </a:prstGeom>
        </p:spPr>
      </p:pic>
      <p:sp>
        <p:nvSpPr>
          <p:cNvPr id="16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377438" y="1629594"/>
            <a:ext cx="6435715" cy="1485165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5987" y="3699824"/>
            <a:ext cx="6435715" cy="1485165"/>
          </a:xfrm>
        </p:spPr>
        <p:txBody>
          <a:bodyPr lIns="36000" tIns="36000" rIns="36000" bIns="36000" anchor="t" anchorCtr="0">
            <a:normAutofit/>
          </a:bodyPr>
          <a:lstStyle>
            <a:lvl1pPr marL="171450" indent="-171450">
              <a:lnSpc>
                <a:spcPct val="100000"/>
              </a:lnSpc>
              <a:buFont typeface="Wingdings" panose="05000000000000000000" pitchFamily="2" charset="2"/>
              <a:buChar char="§"/>
              <a:defRPr sz="1200"/>
            </a:lvl1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277014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5117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8" r:id="rId3"/>
    <p:sldLayoutId id="2147483739" r:id="rId4"/>
    <p:sldLayoutId id="2147483740" r:id="rId5"/>
    <p:sldLayoutId id="2147483737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41" r:id="rId12"/>
    <p:sldLayoutId id="2147483732" r:id="rId13"/>
    <p:sldLayoutId id="2147483733" r:id="rId14"/>
    <p:sldLayoutId id="2147483734" r:id="rId15"/>
    <p:sldLayoutId id="2147483735" r:id="rId16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Ich im Netz III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Rechtsverletzungen 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/>
              <a:t>Ich im Netz III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54134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Benutzerdefiniert</PresentationFormat>
  <Paragraphs>5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</vt:lpstr>
      <vt:lpstr>Wingdings</vt:lpstr>
      <vt:lpstr>SCHUFA_Praesentationsvorlage</vt:lpstr>
      <vt:lpstr>Ich im Netz III</vt:lpstr>
      <vt:lpstr>Rechtsverletzungen 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im Netz III</dc:title>
  <dc:subject>SCHUFA Masterlayout</dc:subject>
  <dc:creator>Helliwood media &amp; education</dc:creator>
  <cp:lastModifiedBy>Anne Kirchner</cp:lastModifiedBy>
  <cp:revision>387</cp:revision>
  <cp:lastPrinted>2013-07-01T08:57:45Z</cp:lastPrinted>
  <dcterms:created xsi:type="dcterms:W3CDTF">2008-07-07T09:25:06Z</dcterms:created>
  <dcterms:modified xsi:type="dcterms:W3CDTF">2019-08-01T14:46:15Z</dcterms:modified>
</cp:coreProperties>
</file>