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65" r:id="rId1"/>
  </p:sldMasterIdLst>
  <p:notesMasterIdLst>
    <p:notesMasterId r:id="rId5"/>
  </p:notesMasterIdLst>
  <p:handoutMasterIdLst>
    <p:handoutMasterId r:id="rId6"/>
  </p:handoutMasterIdLst>
  <p:sldIdLst>
    <p:sldId id="303" r:id="rId2"/>
    <p:sldId id="304" r:id="rId3"/>
    <p:sldId id="305" r:id="rId4"/>
  </p:sldIdLst>
  <p:sldSz cx="9145588" cy="6859588"/>
  <p:notesSz cx="6735763" cy="98663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1" userDrawn="1">
          <p15:clr>
            <a:srgbClr val="A4A3A4"/>
          </p15:clr>
        </p15:guide>
        <p15:guide id="2" pos="2881" userDrawn="1">
          <p15:clr>
            <a:srgbClr val="A4A3A4"/>
          </p15:clr>
        </p15:guide>
        <p15:guide id="3" pos="30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4388"/>
    <a:srgbClr val="CBD7D6"/>
    <a:srgbClr val="5A6A6A"/>
    <a:srgbClr val="484848"/>
    <a:srgbClr val="FF6300"/>
    <a:srgbClr val="ACBCB8"/>
    <a:srgbClr val="A4BBC8"/>
    <a:srgbClr val="FFCC00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797" autoAdjust="0"/>
    <p:restoredTop sz="94549" autoAdjust="0"/>
  </p:normalViewPr>
  <p:slideViewPr>
    <p:cSldViewPr>
      <p:cViewPr varScale="1">
        <p:scale>
          <a:sx n="123" d="100"/>
          <a:sy n="123" d="100"/>
        </p:scale>
        <p:origin x="1188" y="102"/>
      </p:cViewPr>
      <p:guideLst>
        <p:guide orient="horz" pos="2161"/>
        <p:guide pos="2881"/>
        <p:guide pos="30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652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17975" y="0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algn="r"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1" y="9372135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614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17975" y="9372135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algn="r" defTabSz="922508">
              <a:defRPr sz="1200">
                <a:latin typeface="Times" panose="02020603060405020304" pitchFamily="18" charset="0"/>
              </a:defRPr>
            </a:lvl1pPr>
          </a:lstStyle>
          <a:p>
            <a:fld id="{25C74BE0-5289-4A59-BE13-A5152D49D199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490444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1" y="0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17975" y="0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>
            <a:lvl1pPr algn="r" defTabSz="922508">
              <a:defRPr sz="1200">
                <a:latin typeface="Times" pitchFamily="18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307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3288" y="739775"/>
            <a:ext cx="4932362" cy="37004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624" y="4686068"/>
            <a:ext cx="5015095" cy="4439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/>
              <a:t>Klicken Sie, um die Textformatierung des Masters zu bearbeiten.</a:t>
            </a:r>
          </a:p>
          <a:p>
            <a:pPr lvl="1"/>
            <a:r>
              <a:rPr lang="de-DE" noProof="0"/>
              <a:t>Zweite Ebene</a:t>
            </a:r>
          </a:p>
          <a:p>
            <a:pPr lvl="2"/>
            <a:r>
              <a:rPr lang="de-DE" noProof="0"/>
              <a:t>Dritte Ebene</a:t>
            </a:r>
          </a:p>
          <a:p>
            <a:pPr lvl="3"/>
            <a:r>
              <a:rPr lang="de-DE" noProof="0"/>
              <a:t>Vierte Ebene</a:t>
            </a:r>
          </a:p>
          <a:p>
            <a:pPr lvl="4"/>
            <a:r>
              <a:rPr lang="de-DE" noProof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1" y="9372135"/>
            <a:ext cx="2917789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defTabSz="922508">
              <a:defRPr sz="1100">
                <a:latin typeface="Arial" charset="0"/>
              </a:defRPr>
            </a:lvl1pPr>
          </a:lstStyle>
          <a:p>
            <a:pPr>
              <a:defRPr/>
            </a:pPr>
            <a:endParaRPr lang="de-DE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17975" y="9372135"/>
            <a:ext cx="2917788" cy="4941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2179" tIns="46089" rIns="92179" bIns="46089" numCol="1" anchor="b" anchorCtr="0" compatLnSpc="1">
            <a:prstTxWarp prst="textNoShape">
              <a:avLst/>
            </a:prstTxWarp>
          </a:bodyPr>
          <a:lstStyle>
            <a:lvl1pPr algn="r" defTabSz="922508">
              <a:defRPr sz="1100"/>
            </a:lvl1pPr>
          </a:lstStyle>
          <a:p>
            <a:fld id="{56F11087-0B28-4048-84AA-7BB7E55CB460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52217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1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32994" indent="-281921"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27684" indent="-225537"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578757" indent="-225537"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29831" indent="-225537" defTabSz="92250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480904" indent="-225537" defTabSz="9225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31978" indent="-225537" defTabSz="9225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383051" indent="-225537" defTabSz="9225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34125" indent="-225537" defTabSz="92250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DFB7698-FD3F-42E7-B9C3-C4E186A9741D}" type="slidenum">
              <a:rPr lang="de-DE"/>
              <a:pPr/>
              <a:t>1</a:t>
            </a:fld>
            <a:endParaRPr lang="de-DE"/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3288" y="739775"/>
            <a:ext cx="4932362" cy="3700463"/>
          </a:xfrm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8387057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spcAft>
                <a:spcPts val="300"/>
              </a:spcAft>
            </a:pPr>
            <a:endParaRPr lang="de-DE" sz="1100" kern="1200" dirty="0">
              <a:solidFill>
                <a:schemeClr val="tx1"/>
              </a:solidFill>
              <a:effectLst/>
              <a:latin typeface="Arial" charset="0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6F11087-0B28-4048-84AA-7BB7E55CB460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7106472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elfolie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eck 1"/>
          <p:cNvSpPr/>
          <p:nvPr userDrawn="1"/>
        </p:nvSpPr>
        <p:spPr bwMode="auto">
          <a:xfrm>
            <a:off x="0" y="1"/>
            <a:ext cx="9145588" cy="6175099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73104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3" name="Rechteck 2"/>
          <p:cNvSpPr/>
          <p:nvPr userDrawn="1"/>
        </p:nvSpPr>
        <p:spPr bwMode="auto">
          <a:xfrm>
            <a:off x="0" y="5667376"/>
            <a:ext cx="9145588" cy="867763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873125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1138692" name="Rectangle 4"/>
          <p:cNvSpPr>
            <a:spLocks noGrp="1" noChangeArrowheads="1"/>
          </p:cNvSpPr>
          <p:nvPr>
            <p:ph type="ctrTitle" sz="quarter"/>
          </p:nvPr>
        </p:nvSpPr>
        <p:spPr>
          <a:xfrm>
            <a:off x="444500" y="5950074"/>
            <a:ext cx="6307138" cy="619324"/>
          </a:xfrm>
        </p:spPr>
        <p:txBody>
          <a:bodyPr lIns="0" tIns="0" rIns="0" bIns="0" anchor="t"/>
          <a:lstStyle>
            <a:lvl1pPr>
              <a:lnSpc>
                <a:spcPts val="3200"/>
              </a:lnSpc>
              <a:defRPr sz="2800">
                <a:solidFill>
                  <a:srgbClr val="004388"/>
                </a:solidFill>
              </a:defRPr>
            </a:lvl1pPr>
          </a:lstStyle>
          <a:p>
            <a:pPr lvl="0"/>
            <a:r>
              <a:rPr lang="de-DE" noProof="0" dirty="0"/>
              <a:t>Mastertitelformat bearbeiten</a:t>
            </a:r>
          </a:p>
        </p:txBody>
      </p:sp>
      <p:pic>
        <p:nvPicPr>
          <p:cNvPr id="10" name="Grafik 9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7138079" y="5860064"/>
            <a:ext cx="1688174" cy="5123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7351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D8EC55B5-962F-4881-9BDD-9EE60289423B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366227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EEFF5075-79E7-46F6-B89E-C3C3FA0AD7F4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120819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Copy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/>
              <a:t> | </a:t>
            </a:r>
            <a:r>
              <a:rPr lang="de-DE" sz="80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sp>
        <p:nvSpPr>
          <p:cNvPr id="4" name="Textfeld 3">
            <a:extLst>
              <a:ext uri="{FF2B5EF4-FFF2-40B4-BE49-F238E27FC236}">
                <a16:creationId xmlns:a16="http://schemas.microsoft.com/office/drawing/2014/main" id="{AE6EC426-2310-4378-8262-5A34E6B3E8C4}"/>
              </a:ext>
            </a:extLst>
          </p:cNvPr>
          <p:cNvSpPr txBox="1"/>
          <p:nvPr userDrawn="1"/>
        </p:nvSpPr>
        <p:spPr>
          <a:xfrm>
            <a:off x="387350" y="5151742"/>
            <a:ext cx="8235915" cy="10233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300"/>
              </a:spcAft>
            </a:pPr>
            <a:r>
              <a:rPr lang="de-DE" sz="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Copyright: Stiftung Medienpädagogik Bayern</a:t>
            </a:r>
          </a:p>
          <a:p>
            <a:pPr>
              <a:spcAft>
                <a:spcPts val="300"/>
              </a:spcAft>
            </a:pPr>
            <a:r>
              <a:rPr lang="de-DE" sz="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Entwicklung der Materialien gefördert durch die Bayerische Staatskanzlei und das Bayerische Staatsministerium für Wirtschaft und Medien, Energie und Technologie.</a:t>
            </a:r>
          </a:p>
          <a:p>
            <a:pPr>
              <a:spcAft>
                <a:spcPts val="300"/>
              </a:spcAft>
            </a:pPr>
            <a:r>
              <a:rPr lang="de-DE" sz="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Aktualisierung gefördert durch das Bayerische Staatsministerium für Wirtschaft und Medien, Energie und Technologie und die Bayerische Staatskanzlei.</a:t>
            </a:r>
          </a:p>
          <a:p>
            <a:pPr>
              <a:spcAft>
                <a:spcPts val="300"/>
              </a:spcAft>
            </a:pPr>
            <a:r>
              <a:rPr lang="de-DE" sz="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Alle Rechte vorbehalten.</a:t>
            </a:r>
          </a:p>
          <a:p>
            <a:pPr>
              <a:spcAft>
                <a:spcPts val="300"/>
              </a:spcAft>
            </a:pPr>
            <a:r>
              <a:rPr lang="de-DE" sz="800" kern="1200" dirty="0">
                <a:solidFill>
                  <a:schemeClr val="tx1"/>
                </a:solidFill>
                <a:effectLst/>
                <a:latin typeface="Arial" panose="020B0604020202020204" pitchFamily="34" charset="0"/>
                <a:ea typeface="+mn-ea"/>
                <a:cs typeface="+mn-cs"/>
              </a:rPr>
              <a:t>Die in der Präsentation vorhandenen Bilder sind urheberrechtlich geschützt und dürfen nicht von dieser getrennt verwendet werden.</a:t>
            </a:r>
          </a:p>
          <a:p>
            <a:pPr>
              <a:spcAft>
                <a:spcPts val="300"/>
              </a:spcAft>
            </a:pPr>
            <a:endParaRPr lang="de-DE" sz="800" kern="1200" dirty="0">
              <a:solidFill>
                <a:schemeClr val="tx1"/>
              </a:solidFill>
              <a:effectLst/>
              <a:latin typeface="Arial" panose="020B0604020202020204" pitchFamily="34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809757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1" y="273051"/>
            <a:ext cx="5113337" cy="58547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2650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25CA0AE7-A23D-4992-99B4-0B732257B8FC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6246143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2188"/>
            <a:ext cx="5487986" cy="566737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7986" cy="4116388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pPr lvl="0"/>
            <a:endParaRPr lang="de-DE" noProof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8926"/>
            <a:ext cx="5487986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189" indent="0">
              <a:buNone/>
              <a:defRPr sz="1200"/>
            </a:lvl2pPr>
            <a:lvl3pPr marL="914377" indent="0">
              <a:buNone/>
              <a:defRPr sz="1000"/>
            </a:lvl3pPr>
            <a:lvl4pPr marL="1371566" indent="0">
              <a:buNone/>
              <a:defRPr sz="900"/>
            </a:lvl4pPr>
            <a:lvl5pPr marL="1828754" indent="0">
              <a:buNone/>
              <a:defRPr sz="900"/>
            </a:lvl5pPr>
            <a:lvl6pPr marL="2285943" indent="0">
              <a:buNone/>
              <a:defRPr sz="900"/>
            </a:lvl6pPr>
            <a:lvl7pPr marL="2743131" indent="0">
              <a:buNone/>
              <a:defRPr sz="900"/>
            </a:lvl7pPr>
            <a:lvl8pPr marL="3200320" indent="0">
              <a:buNone/>
              <a:defRPr sz="900"/>
            </a:lvl8pPr>
            <a:lvl9pPr marL="3657509" indent="0">
              <a:buNone/>
              <a:defRPr sz="9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EC9C7C83-9C1F-4361-85FF-74434A82D97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277824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FEB59AAB-1B9B-4A0D-9BEF-93BA71F0F425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3228808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99250" y="323851"/>
            <a:ext cx="2103438" cy="5626100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387351" y="323851"/>
            <a:ext cx="6159499" cy="5626100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C548495B-27F7-48B1-9BA9-FA5415843C3E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57404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f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4388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/>
              <a:t> | </a:t>
            </a:r>
            <a:r>
              <a:rPr lang="de-DE" sz="80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pic>
        <p:nvPicPr>
          <p:cNvPr id="5" name="Grafik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7369" y="1164704"/>
            <a:ext cx="7560264" cy="4283540"/>
          </a:xfrm>
          <a:prstGeom prst="rect">
            <a:avLst/>
          </a:prstGeom>
        </p:spPr>
      </p:pic>
      <p:sp>
        <p:nvSpPr>
          <p:cNvPr id="4" name="Textplatzhalter 2"/>
          <p:cNvSpPr>
            <a:spLocks noGrp="1"/>
          </p:cNvSpPr>
          <p:nvPr>
            <p:ph type="body" idx="10"/>
          </p:nvPr>
        </p:nvSpPr>
        <p:spPr>
          <a:xfrm>
            <a:off x="387350" y="189434"/>
            <a:ext cx="3625456" cy="393630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  <p:sp>
        <p:nvSpPr>
          <p:cNvPr id="6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1152126" y="1743675"/>
            <a:ext cx="6750750" cy="257175"/>
          </a:xfrm>
        </p:spPr>
        <p:txBody>
          <a:bodyPr anchor="ctr"/>
          <a:lstStyle>
            <a:lvl1pPr marL="0" indent="0">
              <a:buNone/>
              <a:defRPr sz="1200"/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7" name="Textplatzhalter 3"/>
          <p:cNvSpPr>
            <a:spLocks noGrp="1"/>
          </p:cNvSpPr>
          <p:nvPr>
            <p:ph type="body" sz="quarter" idx="16" hasCustomPrompt="1"/>
          </p:nvPr>
        </p:nvSpPr>
        <p:spPr>
          <a:xfrm>
            <a:off x="1155287" y="2049585"/>
            <a:ext cx="6750750" cy="257175"/>
          </a:xfrm>
        </p:spPr>
        <p:txBody>
          <a:bodyPr anchor="ctr"/>
          <a:lstStyle>
            <a:lvl1pPr marL="0" indent="0">
              <a:buNone/>
              <a:defRPr sz="1200"/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8" name="Textplatzhalter 3"/>
          <p:cNvSpPr>
            <a:spLocks noGrp="1"/>
          </p:cNvSpPr>
          <p:nvPr>
            <p:ph type="body" sz="quarter" idx="17" hasCustomPrompt="1"/>
          </p:nvPr>
        </p:nvSpPr>
        <p:spPr>
          <a:xfrm>
            <a:off x="1152126" y="2355495"/>
            <a:ext cx="6750750" cy="257175"/>
          </a:xfrm>
        </p:spPr>
        <p:txBody>
          <a:bodyPr anchor="ctr"/>
          <a:lstStyle>
            <a:lvl1pPr marL="0" indent="0">
              <a:buNone/>
              <a:defRPr sz="1200"/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9" name="Textplatzhalter 3"/>
          <p:cNvSpPr>
            <a:spLocks noGrp="1"/>
          </p:cNvSpPr>
          <p:nvPr>
            <p:ph type="body" sz="quarter" idx="18" hasCustomPrompt="1"/>
          </p:nvPr>
        </p:nvSpPr>
        <p:spPr>
          <a:xfrm>
            <a:off x="1152126" y="2664709"/>
            <a:ext cx="6750750" cy="257175"/>
          </a:xfrm>
        </p:spPr>
        <p:txBody>
          <a:bodyPr anchor="ctr"/>
          <a:lstStyle>
            <a:lvl1pPr marL="0" indent="0">
              <a:buNone/>
              <a:defRPr sz="1200"/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10" name="Textplatzhalter 3"/>
          <p:cNvSpPr>
            <a:spLocks noGrp="1"/>
          </p:cNvSpPr>
          <p:nvPr>
            <p:ph type="body" sz="quarter" idx="19" hasCustomPrompt="1"/>
          </p:nvPr>
        </p:nvSpPr>
        <p:spPr>
          <a:xfrm>
            <a:off x="1152126" y="3210197"/>
            <a:ext cx="6750750" cy="257175"/>
          </a:xfrm>
        </p:spPr>
        <p:txBody>
          <a:bodyPr anchor="ctr"/>
          <a:lstStyle>
            <a:lvl1pPr marL="0" indent="0">
              <a:buNone/>
              <a:defRPr sz="1200"/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11" name="Textplatzhalter 3"/>
          <p:cNvSpPr>
            <a:spLocks noGrp="1"/>
          </p:cNvSpPr>
          <p:nvPr>
            <p:ph type="body" sz="quarter" idx="20" hasCustomPrompt="1"/>
          </p:nvPr>
        </p:nvSpPr>
        <p:spPr>
          <a:xfrm>
            <a:off x="1156271" y="3753247"/>
            <a:ext cx="6750750" cy="257175"/>
          </a:xfrm>
        </p:spPr>
        <p:txBody>
          <a:bodyPr anchor="ctr"/>
          <a:lstStyle>
            <a:lvl1pPr marL="0" indent="0">
              <a:buNone/>
              <a:defRPr sz="1200"/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12" name="Textplatzhalter 3"/>
          <p:cNvSpPr>
            <a:spLocks noGrp="1"/>
          </p:cNvSpPr>
          <p:nvPr>
            <p:ph type="body" sz="quarter" idx="21" hasCustomPrompt="1"/>
          </p:nvPr>
        </p:nvSpPr>
        <p:spPr>
          <a:xfrm>
            <a:off x="1152126" y="4296297"/>
            <a:ext cx="6750750" cy="257175"/>
          </a:xfrm>
        </p:spPr>
        <p:txBody>
          <a:bodyPr anchor="ctr"/>
          <a:lstStyle>
            <a:lvl1pPr marL="0" indent="0">
              <a:buNone/>
              <a:defRPr sz="1200"/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13" name="Textplatzhalter 3"/>
          <p:cNvSpPr>
            <a:spLocks noGrp="1"/>
          </p:cNvSpPr>
          <p:nvPr>
            <p:ph type="body" sz="quarter" idx="22" hasCustomPrompt="1"/>
          </p:nvPr>
        </p:nvSpPr>
        <p:spPr>
          <a:xfrm>
            <a:off x="1152126" y="4610597"/>
            <a:ext cx="6750750" cy="257175"/>
          </a:xfrm>
        </p:spPr>
        <p:txBody>
          <a:bodyPr anchor="ctr"/>
          <a:lstStyle>
            <a:lvl1pPr marL="0" indent="0">
              <a:buNone/>
              <a:defRPr sz="1200"/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14" name="Textplatzhalter 3"/>
          <p:cNvSpPr>
            <a:spLocks noGrp="1"/>
          </p:cNvSpPr>
          <p:nvPr>
            <p:ph type="body" sz="quarter" idx="23" hasCustomPrompt="1"/>
          </p:nvPr>
        </p:nvSpPr>
        <p:spPr>
          <a:xfrm>
            <a:off x="1152126" y="4910817"/>
            <a:ext cx="6750750" cy="257175"/>
          </a:xfrm>
        </p:spPr>
        <p:txBody>
          <a:bodyPr anchor="ctr"/>
          <a:lstStyle>
            <a:lvl1pPr marL="0" indent="0">
              <a:buNone/>
              <a:defRPr sz="1200"/>
            </a:lvl1pPr>
          </a:lstStyle>
          <a:p>
            <a:pPr lvl="0"/>
            <a:r>
              <a:rPr lang="de-DE" dirty="0"/>
              <a:t>Text einfügen</a:t>
            </a:r>
          </a:p>
        </p:txBody>
      </p:sp>
    </p:spTree>
    <p:extLst>
      <p:ext uri="{BB962C8B-B14F-4D97-AF65-F5344CB8AC3E}">
        <p14:creationId xmlns:p14="http://schemas.microsoft.com/office/powerpoint/2010/main" val="3887419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af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4388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/>
              <a:t> | </a:t>
            </a:r>
            <a:r>
              <a:rPr lang="de-DE" sz="80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sp>
        <p:nvSpPr>
          <p:cNvPr id="4" name="Textplatzhalter 2"/>
          <p:cNvSpPr>
            <a:spLocks noGrp="1"/>
          </p:cNvSpPr>
          <p:nvPr>
            <p:ph type="body" idx="10"/>
          </p:nvPr>
        </p:nvSpPr>
        <p:spPr>
          <a:xfrm>
            <a:off x="387350" y="189434"/>
            <a:ext cx="3625456" cy="393630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  <p:pic>
        <p:nvPicPr>
          <p:cNvPr id="5" name="Grafik 4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5019" y="1674599"/>
            <a:ext cx="7560000" cy="2800678"/>
          </a:xfrm>
          <a:prstGeom prst="rect">
            <a:avLst/>
          </a:prstGeom>
        </p:spPr>
      </p:pic>
      <p:sp>
        <p:nvSpPr>
          <p:cNvPr id="6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1239487" y="2227514"/>
            <a:ext cx="6750750" cy="257175"/>
          </a:xfrm>
        </p:spPr>
        <p:txBody>
          <a:bodyPr anchor="ctr"/>
          <a:lstStyle>
            <a:lvl1pPr marL="0" indent="0">
              <a:buNone/>
              <a:defRPr sz="1200"/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7" name="Textplatzhalter 3"/>
          <p:cNvSpPr>
            <a:spLocks noGrp="1"/>
          </p:cNvSpPr>
          <p:nvPr>
            <p:ph type="body" sz="quarter" idx="16" hasCustomPrompt="1"/>
          </p:nvPr>
        </p:nvSpPr>
        <p:spPr>
          <a:xfrm>
            <a:off x="1239487" y="2786680"/>
            <a:ext cx="6750750" cy="257175"/>
          </a:xfrm>
        </p:spPr>
        <p:txBody>
          <a:bodyPr anchor="ctr"/>
          <a:lstStyle>
            <a:lvl1pPr marL="0" indent="0">
              <a:buNone/>
              <a:defRPr sz="1200"/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8" name="Textplatzhalter 3"/>
          <p:cNvSpPr>
            <a:spLocks noGrp="1"/>
          </p:cNvSpPr>
          <p:nvPr>
            <p:ph type="body" sz="quarter" idx="17" hasCustomPrompt="1"/>
          </p:nvPr>
        </p:nvSpPr>
        <p:spPr>
          <a:xfrm>
            <a:off x="1242424" y="3392897"/>
            <a:ext cx="6750750" cy="257175"/>
          </a:xfrm>
        </p:spPr>
        <p:txBody>
          <a:bodyPr anchor="ctr"/>
          <a:lstStyle>
            <a:lvl1pPr marL="0" indent="0">
              <a:buNone/>
              <a:defRPr sz="1200"/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9" name="Textplatzhalter 3"/>
          <p:cNvSpPr>
            <a:spLocks noGrp="1"/>
          </p:cNvSpPr>
          <p:nvPr>
            <p:ph type="body" sz="quarter" idx="18" hasCustomPrompt="1"/>
          </p:nvPr>
        </p:nvSpPr>
        <p:spPr>
          <a:xfrm>
            <a:off x="1239487" y="3089788"/>
            <a:ext cx="6750750" cy="257175"/>
          </a:xfrm>
        </p:spPr>
        <p:txBody>
          <a:bodyPr anchor="ctr"/>
          <a:lstStyle>
            <a:lvl1pPr marL="0" indent="0">
              <a:buNone/>
              <a:defRPr sz="1200"/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10" name="Textplatzhalter 3"/>
          <p:cNvSpPr>
            <a:spLocks noGrp="1"/>
          </p:cNvSpPr>
          <p:nvPr>
            <p:ph type="body" sz="quarter" idx="19" hasCustomPrompt="1"/>
          </p:nvPr>
        </p:nvSpPr>
        <p:spPr>
          <a:xfrm>
            <a:off x="1239487" y="3728518"/>
            <a:ext cx="6750750" cy="257175"/>
          </a:xfrm>
        </p:spPr>
        <p:txBody>
          <a:bodyPr anchor="ctr"/>
          <a:lstStyle>
            <a:lvl1pPr marL="0" indent="0">
              <a:buNone/>
              <a:defRPr sz="1200"/>
            </a:lvl1pPr>
          </a:lstStyle>
          <a:p>
            <a:pPr lvl="0"/>
            <a:r>
              <a:rPr lang="de-DE" dirty="0"/>
              <a:t>Text einfügen</a:t>
            </a:r>
          </a:p>
        </p:txBody>
      </p:sp>
    </p:spTree>
    <p:extLst>
      <p:ext uri="{BB962C8B-B14F-4D97-AF65-F5344CB8AC3E}">
        <p14:creationId xmlns:p14="http://schemas.microsoft.com/office/powerpoint/2010/main" val="9140447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af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4388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/>
              <a:t> | </a:t>
            </a:r>
            <a:r>
              <a:rPr lang="de-DE" sz="80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sp>
        <p:nvSpPr>
          <p:cNvPr id="4" name="Textplatzhalter 2"/>
          <p:cNvSpPr>
            <a:spLocks noGrp="1"/>
          </p:cNvSpPr>
          <p:nvPr>
            <p:ph type="body" idx="10"/>
          </p:nvPr>
        </p:nvSpPr>
        <p:spPr>
          <a:xfrm>
            <a:off x="387350" y="189434"/>
            <a:ext cx="3625456" cy="393630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  <p:pic>
        <p:nvPicPr>
          <p:cNvPr id="5" name="Grafik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16473" y="1172025"/>
            <a:ext cx="6557091" cy="4110294"/>
          </a:xfrm>
          <a:prstGeom prst="rect">
            <a:avLst/>
          </a:prstGeom>
        </p:spPr>
      </p:pic>
      <p:sp>
        <p:nvSpPr>
          <p:cNvPr id="16" name="Textplatzhalter 3"/>
          <p:cNvSpPr>
            <a:spLocks noGrp="1"/>
          </p:cNvSpPr>
          <p:nvPr>
            <p:ph type="body" sz="quarter" idx="15" hasCustomPrompt="1"/>
          </p:nvPr>
        </p:nvSpPr>
        <p:spPr>
          <a:xfrm>
            <a:off x="1377438" y="1629594"/>
            <a:ext cx="6435715" cy="1485165"/>
          </a:xfrm>
        </p:spPr>
        <p:txBody>
          <a:bodyPr lIns="36000" tIns="36000" rIns="36000" bIns="36000" anchor="t" anchorCtr="0">
            <a:normAutofit/>
          </a:bodyPr>
          <a:lstStyle>
            <a:lvl1pPr marL="171450" indent="-171450">
              <a:lnSpc>
                <a:spcPct val="100000"/>
              </a:lnSpc>
              <a:buFont typeface="Wingdings" panose="05000000000000000000" pitchFamily="2" charset="2"/>
              <a:buChar char="§"/>
              <a:defRPr sz="1200"/>
            </a:lvl1pPr>
          </a:lstStyle>
          <a:p>
            <a:pPr lvl="0"/>
            <a:r>
              <a:rPr lang="de-DE" dirty="0"/>
              <a:t>Text einfügen</a:t>
            </a:r>
          </a:p>
        </p:txBody>
      </p:sp>
      <p:sp>
        <p:nvSpPr>
          <p:cNvPr id="17" name="Textplatzhalter 3"/>
          <p:cNvSpPr>
            <a:spLocks noGrp="1"/>
          </p:cNvSpPr>
          <p:nvPr>
            <p:ph type="body" sz="quarter" idx="16" hasCustomPrompt="1"/>
          </p:nvPr>
        </p:nvSpPr>
        <p:spPr>
          <a:xfrm>
            <a:off x="1365987" y="3699824"/>
            <a:ext cx="6435715" cy="1485165"/>
          </a:xfrm>
        </p:spPr>
        <p:txBody>
          <a:bodyPr lIns="36000" tIns="36000" rIns="36000" bIns="36000" anchor="t" anchorCtr="0">
            <a:normAutofit/>
          </a:bodyPr>
          <a:lstStyle>
            <a:lvl1pPr marL="171450" indent="-171450">
              <a:lnSpc>
                <a:spcPct val="100000"/>
              </a:lnSpc>
              <a:buFont typeface="Wingdings" panose="05000000000000000000" pitchFamily="2" charset="2"/>
              <a:buChar char="§"/>
              <a:defRPr sz="1200"/>
            </a:lvl1pPr>
          </a:lstStyle>
          <a:p>
            <a:pPr lvl="0"/>
            <a:r>
              <a:rPr lang="de-DE" dirty="0"/>
              <a:t>Text einfügen</a:t>
            </a:r>
          </a:p>
        </p:txBody>
      </p:sp>
    </p:spTree>
    <p:extLst>
      <p:ext uri="{BB962C8B-B14F-4D97-AF65-F5344CB8AC3E}">
        <p14:creationId xmlns:p14="http://schemas.microsoft.com/office/powerpoint/2010/main" val="2770148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afel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004388"/>
                </a:solidFill>
              </a:defRPr>
            </a:lvl1pPr>
          </a:lstStyle>
          <a:p>
            <a:r>
              <a:rPr lang="de-DE" dirty="0"/>
              <a:t>Titelmasterformat durch Klicken bearbeiten</a:t>
            </a:r>
          </a:p>
        </p:txBody>
      </p:sp>
      <p:sp>
        <p:nvSpPr>
          <p:cNvPr id="3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/>
              <a:t> | </a:t>
            </a:r>
            <a:r>
              <a:rPr lang="de-DE" sz="80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sp>
        <p:nvSpPr>
          <p:cNvPr id="4" name="Textplatzhalter 2"/>
          <p:cNvSpPr>
            <a:spLocks noGrp="1"/>
          </p:cNvSpPr>
          <p:nvPr>
            <p:ph type="body" idx="10"/>
          </p:nvPr>
        </p:nvSpPr>
        <p:spPr>
          <a:xfrm>
            <a:off x="387350" y="189434"/>
            <a:ext cx="3625456" cy="393630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851179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dirty="0"/>
              <a:t>Textmasterformat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6" name="Rectangle 40"/>
          <p:cNvSpPr txBox="1">
            <a:spLocks noChangeArrowheads="1"/>
          </p:cNvSpPr>
          <p:nvPr userDrawn="1"/>
        </p:nvSpPr>
        <p:spPr bwMode="auto">
          <a:xfrm>
            <a:off x="387350" y="6161631"/>
            <a:ext cx="2565264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de-DE" dirty="0"/>
              <a:t>Seite </a:t>
            </a:r>
            <a:fld id="{B5447626-1553-4A18-BC71-2D7C38194047}" type="slidenum">
              <a:rPr lang="de-DE" smtClean="0"/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‹Nr.›</a:t>
            </a:fld>
            <a:r>
              <a:rPr lang="de-DE" dirty="0"/>
              <a:t> | </a:t>
            </a:r>
            <a:r>
              <a:rPr lang="de-DE" sz="80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Stiftung Medienpädagogik Bayern</a:t>
            </a:r>
            <a:endParaRPr lang="de-DE" dirty="0"/>
          </a:p>
        </p:txBody>
      </p:sp>
      <p:sp>
        <p:nvSpPr>
          <p:cNvPr id="7" name="Textplatzhalter 2"/>
          <p:cNvSpPr>
            <a:spLocks noGrp="1"/>
          </p:cNvSpPr>
          <p:nvPr>
            <p:ph type="body" idx="10"/>
          </p:nvPr>
        </p:nvSpPr>
        <p:spPr>
          <a:xfrm>
            <a:off x="387350" y="189434"/>
            <a:ext cx="3625456" cy="393630"/>
          </a:xfrm>
        </p:spPr>
        <p:txBody>
          <a:bodyPr anchor="b"/>
          <a:lstStyle>
            <a:lvl1pPr marL="0" indent="0">
              <a:buNone/>
              <a:defRPr sz="14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 dirty="0"/>
              <a:t>Textmasterformat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2466615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8489"/>
            <a:ext cx="77739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3987" cy="15017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189" indent="0">
              <a:buNone/>
              <a:defRPr sz="1800"/>
            </a:lvl2pPr>
            <a:lvl3pPr marL="914377" indent="0">
              <a:buNone/>
              <a:defRPr sz="1600"/>
            </a:lvl3pPr>
            <a:lvl4pPr marL="1371566" indent="0">
              <a:buNone/>
              <a:defRPr sz="1400"/>
            </a:lvl4pPr>
            <a:lvl5pPr marL="1828754" indent="0">
              <a:buNone/>
              <a:defRPr sz="1400"/>
            </a:lvl5pPr>
            <a:lvl6pPr marL="2285943" indent="0">
              <a:buNone/>
              <a:defRPr sz="1400"/>
            </a:lvl6pPr>
            <a:lvl7pPr marL="2743131" indent="0">
              <a:buNone/>
              <a:defRPr sz="1400"/>
            </a:lvl7pPr>
            <a:lvl8pPr marL="3200320" indent="0">
              <a:buNone/>
              <a:defRPr sz="1400"/>
            </a:lvl8pPr>
            <a:lvl9pPr marL="3657509" indent="0">
              <a:buNone/>
              <a:defRPr sz="14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64ECBCC8-F5B4-422A-A08C-1C25814EEBD7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49510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387349" y="1660525"/>
            <a:ext cx="4130676" cy="4289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70427" y="1660525"/>
            <a:ext cx="4132263" cy="4289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AEBDEFD9-D54B-468A-BC47-A8BC8AB5AA44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5776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31188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4"/>
            <a:ext cx="404018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6"/>
            <a:ext cx="4040187" cy="3952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6615" y="153511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6615" y="2174876"/>
            <a:ext cx="4041775" cy="395287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Rectangle 40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3487739" y="6412980"/>
            <a:ext cx="2133601" cy="257175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Seite </a:t>
            </a:r>
            <a:fld id="{15D23CE9-2D9C-4E4B-AFDE-85AE00BC408A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94116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1.e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7350" y="1660525"/>
            <a:ext cx="8415338" cy="42894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104215" tIns="52111" rIns="104215" bIns="5211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1029" name="Line 34"/>
          <p:cNvSpPr>
            <a:spLocks noChangeShapeType="1"/>
          </p:cNvSpPr>
          <p:nvPr/>
        </p:nvSpPr>
        <p:spPr bwMode="auto">
          <a:xfrm>
            <a:off x="441326" y="6070600"/>
            <a:ext cx="8293100" cy="0"/>
          </a:xfrm>
          <a:prstGeom prst="line">
            <a:avLst/>
          </a:prstGeom>
          <a:noFill/>
          <a:ln w="50800">
            <a:solidFill>
              <a:srgbClr val="00438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0" name="Line 39"/>
          <p:cNvSpPr>
            <a:spLocks noChangeShapeType="1"/>
          </p:cNvSpPr>
          <p:nvPr/>
        </p:nvSpPr>
        <p:spPr bwMode="auto">
          <a:xfrm>
            <a:off x="441326" y="931863"/>
            <a:ext cx="8293100" cy="0"/>
          </a:xfrm>
          <a:prstGeom prst="line">
            <a:avLst/>
          </a:prstGeom>
          <a:noFill/>
          <a:ln w="50800">
            <a:solidFill>
              <a:srgbClr val="004388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1032" name="Rectangle 42"/>
          <p:cNvSpPr>
            <a:spLocks noChangeArrowheads="1"/>
          </p:cNvSpPr>
          <p:nvPr/>
        </p:nvSpPr>
        <p:spPr bwMode="auto">
          <a:xfrm>
            <a:off x="387350" y="431800"/>
            <a:ext cx="8356600" cy="7747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395" tIns="45700" rIns="91395" bIns="45700"/>
          <a:lstStyle>
            <a:lvl1pPr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15988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15988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lnSpc>
                <a:spcPts val="2300"/>
              </a:lnSpc>
              <a:spcAft>
                <a:spcPct val="100000"/>
              </a:spcAft>
            </a:pPr>
            <a:endParaRPr lang="de-DE" sz="2000" b="1">
              <a:solidFill>
                <a:schemeClr val="tx2"/>
              </a:solidFill>
            </a:endParaRPr>
          </a:p>
        </p:txBody>
      </p:sp>
      <p:sp>
        <p:nvSpPr>
          <p:cNvPr id="1033" name="Rectangle 44"/>
          <p:cNvSpPr>
            <a:spLocks noGrp="1" noChangeArrowheads="1"/>
          </p:cNvSpPr>
          <p:nvPr>
            <p:ph type="title"/>
          </p:nvPr>
        </p:nvSpPr>
        <p:spPr bwMode="auto">
          <a:xfrm>
            <a:off x="387350" y="323850"/>
            <a:ext cx="8415338" cy="706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/>
              <a:t>Titelmasterformat durch Klicken bearbeiten</a:t>
            </a:r>
          </a:p>
        </p:txBody>
      </p:sp>
      <p:sp>
        <p:nvSpPr>
          <p:cNvPr id="9" name="Rectangle 40"/>
          <p:cNvSpPr txBox="1">
            <a:spLocks noChangeArrowheads="1"/>
          </p:cNvSpPr>
          <p:nvPr userDrawn="1"/>
        </p:nvSpPr>
        <p:spPr bwMode="auto">
          <a:xfrm>
            <a:off x="6643024" y="6161632"/>
            <a:ext cx="2133601" cy="257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395" tIns="45700" rIns="91395" bIns="45700" numCol="1" anchor="t" anchorCtr="0" compatLnSpc="1">
            <a:prstTxWarp prst="textNoShape">
              <a:avLst/>
            </a:prstTxWarp>
          </a:bodyPr>
          <a:lstStyle>
            <a:defPPr>
              <a:defRPr lang="en-US"/>
            </a:defPPr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8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4572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9144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3716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1828800" algn="l" rtl="0" eaLnBrk="0" fontAlgn="base" hangingPunct="0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algn="r"/>
            <a:r>
              <a:rPr lang="de-DE" sz="800" b="0" i="0" u="none" strike="noStrike" kern="1200" baseline="0" dirty="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rPr>
              <a:t>www.medienfuehrerschein.bayern</a:t>
            </a:r>
            <a:endParaRPr lang="de-DE" dirty="0"/>
          </a:p>
        </p:txBody>
      </p:sp>
      <p:pic>
        <p:nvPicPr>
          <p:cNvPr id="8" name="Grafik 7"/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7003064" y="298834"/>
            <a:ext cx="1688174" cy="51237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6" r:id="rId1"/>
    <p:sldLayoutId id="2147483726" r:id="rId2"/>
    <p:sldLayoutId id="2147483738" r:id="rId3"/>
    <p:sldLayoutId id="2147483739" r:id="rId4"/>
    <p:sldLayoutId id="2147483740" r:id="rId5"/>
    <p:sldLayoutId id="2147483737" r:id="rId6"/>
    <p:sldLayoutId id="2147483727" r:id="rId7"/>
    <p:sldLayoutId id="2147483728" r:id="rId8"/>
    <p:sldLayoutId id="2147483729" r:id="rId9"/>
    <p:sldLayoutId id="2147483730" r:id="rId10"/>
    <p:sldLayoutId id="2147483731" r:id="rId11"/>
    <p:sldLayoutId id="2147483741" r:id="rId12"/>
    <p:sldLayoutId id="2147483732" r:id="rId13"/>
    <p:sldLayoutId id="2147483733" r:id="rId14"/>
    <p:sldLayoutId id="2147483734" r:id="rId15"/>
    <p:sldLayoutId id="2147483735" r:id="rId16"/>
  </p:sldLayoutIdLst>
  <p:hf hdr="0" dt="0"/>
  <p:txStyles>
    <p:titleStyle>
      <a:lvl1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2pPr>
      <a:lvl3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3pPr>
      <a:lvl4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4pPr>
      <a:lvl5pPr algn="l" defTabSz="915965" rtl="0" eaLnBrk="0" fontAlgn="base" hangingPunct="0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5pPr>
      <a:lvl6pPr marL="457189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6pPr>
      <a:lvl7pPr marL="914377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7pPr>
      <a:lvl8pPr marL="1371566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8pPr>
      <a:lvl9pPr marL="1828754" algn="l" defTabSz="915965" rtl="0" fontAlgn="base">
        <a:lnSpc>
          <a:spcPts val="2300"/>
        </a:lnSpc>
        <a:spcBef>
          <a:spcPct val="0"/>
        </a:spcBef>
        <a:spcAft>
          <a:spcPct val="100000"/>
        </a:spcAft>
        <a:defRPr sz="2000" b="1">
          <a:solidFill>
            <a:schemeClr val="tx2"/>
          </a:solidFill>
          <a:latin typeface="Arial" charset="0"/>
        </a:defRPr>
      </a:lvl9pPr>
    </p:titleStyle>
    <p:bodyStyle>
      <a:lvl1pPr marL="342891" indent="-342891" algn="l" defTabSz="915965" rtl="0" eaLnBrk="0" fontAlgn="base" hangingPunct="0">
        <a:lnSpc>
          <a:spcPts val="2300"/>
        </a:lnSpc>
        <a:spcBef>
          <a:spcPct val="0"/>
        </a:spcBef>
        <a:spcAft>
          <a:spcPct val="0"/>
        </a:spcAft>
        <a:defRPr>
          <a:solidFill>
            <a:srgbClr val="000000"/>
          </a:solidFill>
          <a:latin typeface="+mn-lt"/>
          <a:ea typeface="+mn-ea"/>
          <a:cs typeface="+mn-cs"/>
        </a:defRPr>
      </a:lvl1pPr>
      <a:lvl2pPr marL="180970" indent="-179384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2pPr>
      <a:lvl3pPr marL="360354" indent="-177796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3pPr>
      <a:lvl4pPr marL="541325" indent="-179384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4pPr>
      <a:lvl5pPr marL="717533" indent="-174621" algn="l" defTabSz="915965" rtl="0" eaLnBrk="0" fontAlgn="base" hangingPunct="0">
        <a:lnSpc>
          <a:spcPct val="110000"/>
        </a:lnSpc>
        <a:spcBef>
          <a:spcPct val="20000"/>
        </a:spcBef>
        <a:spcAft>
          <a:spcPct val="0"/>
        </a:spcAft>
        <a:buClr>
          <a:srgbClr val="004388"/>
        </a:buClr>
        <a:buFont typeface="Wingdings" panose="05000000000000000000" pitchFamily="2" charset="2"/>
        <a:buChar char="§"/>
        <a:defRPr>
          <a:solidFill>
            <a:schemeClr val="tx1"/>
          </a:solidFill>
          <a:latin typeface="+mn-lt"/>
        </a:defRPr>
      </a:lvl5pPr>
      <a:lvl6pPr marL="1174721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6pPr>
      <a:lvl7pPr marL="1631910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7pPr>
      <a:lvl8pPr marL="2089098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8pPr>
      <a:lvl9pPr marL="2546287" indent="-174621" algn="l" defTabSz="915965" rtl="0" fontAlgn="base">
        <a:lnSpc>
          <a:spcPct val="110000"/>
        </a:lnSpc>
        <a:spcBef>
          <a:spcPct val="20000"/>
        </a:spcBef>
        <a:spcAft>
          <a:spcPct val="0"/>
        </a:spcAft>
        <a:buClr>
          <a:srgbClr val="F7B100"/>
        </a:buClr>
        <a:buFont typeface="Wingdings" pitchFamily="2" charset="2"/>
        <a:buChar char="§"/>
        <a:defRPr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/>
              <a:t>Ich im Netz III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Rechtsverletzungen </a:t>
            </a:r>
            <a:endParaRPr lang="de-DE" dirty="0"/>
          </a:p>
        </p:txBody>
      </p:sp>
      <p:sp>
        <p:nvSpPr>
          <p:cNvPr id="6" name="Textplatzhalter 5"/>
          <p:cNvSpPr>
            <a:spLocks noGrp="1"/>
          </p:cNvSpPr>
          <p:nvPr>
            <p:ph type="body" idx="10"/>
          </p:nvPr>
        </p:nvSpPr>
        <p:spPr/>
        <p:txBody>
          <a:bodyPr/>
          <a:lstStyle/>
          <a:p>
            <a:r>
              <a:rPr lang="de-DE"/>
              <a:t>Ich im Netz III</a:t>
            </a:r>
            <a:endParaRPr lang="de-DE" dirty="0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Textplatzhalter 6"/>
          <p:cNvSpPr>
            <a:spLocks noGrp="1"/>
          </p:cNvSpPr>
          <p:nvPr>
            <p:ph type="body" sz="quarter" idx="16"/>
          </p:nvPr>
        </p:nvSpPr>
        <p:spPr/>
        <p:txBody>
          <a:bodyPr/>
          <a:lstStyle/>
          <a:p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84700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854134"/>
      </p:ext>
    </p:extLst>
  </p:cSld>
  <p:clrMapOvr>
    <a:masterClrMapping/>
  </p:clrMapOvr>
</p:sld>
</file>

<file path=ppt/theme/theme1.xml><?xml version="1.0" encoding="utf-8"?>
<a:theme xmlns:a="http://schemas.openxmlformats.org/drawingml/2006/main" name="SCHUFA_Praesentationsvorlage">
  <a:themeElements>
    <a:clrScheme name="SCHUFA_Praesentationsvorlage 2">
      <a:dk1>
        <a:srgbClr val="1A1A1A"/>
      </a:dk1>
      <a:lt1>
        <a:srgbClr val="FFFFFF"/>
      </a:lt1>
      <a:dk2>
        <a:srgbClr val="1A1A1A"/>
      </a:dk2>
      <a:lt2>
        <a:srgbClr val="D7D8D9"/>
      </a:lt2>
      <a:accent1>
        <a:srgbClr val="CBD7D6"/>
      </a:accent1>
      <a:accent2>
        <a:srgbClr val="ACBCB8"/>
      </a:accent2>
      <a:accent3>
        <a:srgbClr val="FFFFFF"/>
      </a:accent3>
      <a:accent4>
        <a:srgbClr val="141414"/>
      </a:accent4>
      <a:accent5>
        <a:srgbClr val="E2E8E8"/>
      </a:accent5>
      <a:accent6>
        <a:srgbClr val="9BAAA6"/>
      </a:accent6>
      <a:hlink>
        <a:srgbClr val="96A8A2"/>
      </a:hlink>
      <a:folHlink>
        <a:srgbClr val="5A6A6A"/>
      </a:folHlink>
    </a:clrScheme>
    <a:fontScheme name="SCHUFA_Praesentationsvorlag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731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873125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CHUFA_Praesentationsvorlage 1">
        <a:dk1>
          <a:srgbClr val="1A1A1A"/>
        </a:dk1>
        <a:lt1>
          <a:srgbClr val="FFFFFF"/>
        </a:lt1>
        <a:dk2>
          <a:srgbClr val="1A1A1A"/>
        </a:dk2>
        <a:lt2>
          <a:srgbClr val="D7D8D9"/>
        </a:lt2>
        <a:accent1>
          <a:srgbClr val="F9C133"/>
        </a:accent1>
        <a:accent2>
          <a:srgbClr val="F7B100"/>
        </a:accent2>
        <a:accent3>
          <a:srgbClr val="FFFFFF"/>
        </a:accent3>
        <a:accent4>
          <a:srgbClr val="141414"/>
        </a:accent4>
        <a:accent5>
          <a:srgbClr val="FBDDAD"/>
        </a:accent5>
        <a:accent6>
          <a:srgbClr val="E0A000"/>
        </a:accent6>
        <a:hlink>
          <a:srgbClr val="F29B5A"/>
        </a:hlink>
        <a:folHlink>
          <a:srgbClr val="FF6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CHUFA_Praesentationsvorlage 2">
        <a:dk1>
          <a:srgbClr val="1A1A1A"/>
        </a:dk1>
        <a:lt1>
          <a:srgbClr val="FFFFFF"/>
        </a:lt1>
        <a:dk2>
          <a:srgbClr val="1A1A1A"/>
        </a:dk2>
        <a:lt2>
          <a:srgbClr val="D7D8D9"/>
        </a:lt2>
        <a:accent1>
          <a:srgbClr val="CBD7D6"/>
        </a:accent1>
        <a:accent2>
          <a:srgbClr val="ACBCB8"/>
        </a:accent2>
        <a:accent3>
          <a:srgbClr val="FFFFFF"/>
        </a:accent3>
        <a:accent4>
          <a:srgbClr val="141414"/>
        </a:accent4>
        <a:accent5>
          <a:srgbClr val="E2E8E8"/>
        </a:accent5>
        <a:accent6>
          <a:srgbClr val="9BAAA6"/>
        </a:accent6>
        <a:hlink>
          <a:srgbClr val="96A8A2"/>
        </a:hlink>
        <a:folHlink>
          <a:srgbClr val="5A6A6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11</Words>
  <Application>Microsoft Office PowerPoint</Application>
  <PresentationFormat>Benutzerdefiniert</PresentationFormat>
  <Paragraphs>5</Paragraphs>
  <Slides>3</Slides>
  <Notes>2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Arial</vt:lpstr>
      <vt:lpstr>Times</vt:lpstr>
      <vt:lpstr>Wingdings</vt:lpstr>
      <vt:lpstr>SCHUFA_Praesentationsvorlage</vt:lpstr>
      <vt:lpstr>Ich im Netz III</vt:lpstr>
      <vt:lpstr>Rechtsverletzungen </vt:lpstr>
      <vt:lpstr>PowerPoint-Präsentation</vt:lpstr>
    </vt:vector>
  </TitlesOfParts>
  <Manager>mg</Manager>
  <Company>Helliwood media &amp; education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Ich im Netz III</dc:title>
  <dc:subject>SCHUFA Masterlayout</dc:subject>
  <dc:creator>Helliwood media &amp; education</dc:creator>
  <cp:lastModifiedBy>Anne Kirchner</cp:lastModifiedBy>
  <cp:revision>387</cp:revision>
  <cp:lastPrinted>2013-07-01T08:57:45Z</cp:lastPrinted>
  <dcterms:created xsi:type="dcterms:W3CDTF">2008-07-07T09:25:06Z</dcterms:created>
  <dcterms:modified xsi:type="dcterms:W3CDTF">2019-08-01T14:46:15Z</dcterms:modified>
</cp:coreProperties>
</file>