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303" r:id="rId2"/>
    <p:sldId id="311" r:id="rId3"/>
    <p:sldId id="307" r:id="rId4"/>
    <p:sldId id="310" r:id="rId5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1" userDrawn="1">
          <p15:clr>
            <a:srgbClr val="A4A3A4"/>
          </p15:clr>
        </p15:guide>
        <p15:guide id="4" pos="6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D7C"/>
    <a:srgbClr val="E7F0F9"/>
    <a:srgbClr val="004388"/>
    <a:srgbClr val="CBD7D6"/>
    <a:srgbClr val="5A6A6A"/>
    <a:srgbClr val="484848"/>
    <a:srgbClr val="FF6300"/>
    <a:srgbClr val="ACBCB8"/>
    <a:srgbClr val="A4BBC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549" autoAdjust="0"/>
  </p:normalViewPr>
  <p:slideViewPr>
    <p:cSldViewPr>
      <p:cViewPr varScale="1">
        <p:scale>
          <a:sx n="123" d="100"/>
          <a:sy n="123" d="100"/>
        </p:scale>
        <p:origin x="1188" y="102"/>
      </p:cViewPr>
      <p:guideLst>
        <p:guide orient="horz" pos="2161"/>
        <p:guide pos="2881"/>
        <p:guide pos="301"/>
        <p:guide pos="6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994" indent="-281921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684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757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831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904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978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3051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4125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1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300"/>
              </a:spcAft>
            </a:pPr>
            <a:endParaRPr lang="de-DE" sz="11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9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16" cy="6859587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7376"/>
            <a:ext cx="9145588" cy="86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079" y="5860064"/>
            <a:ext cx="1688174" cy="512379"/>
          </a:xfrm>
          <a:prstGeom prst="rect">
            <a:avLst/>
          </a:prstGeom>
        </p:spPr>
      </p:pic>
      <p:sp>
        <p:nvSpPr>
          <p:cNvPr id="7" name="Textfeld 6"/>
          <p:cNvSpPr txBox="1"/>
          <p:nvPr userDrawn="1"/>
        </p:nvSpPr>
        <p:spPr>
          <a:xfrm>
            <a:off x="207309" y="5680044"/>
            <a:ext cx="508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Im Informationsdschungel</a:t>
            </a:r>
            <a:endParaRPr lang="de-DE" sz="2800" b="1" baseline="0" dirty="0"/>
          </a:p>
          <a:p>
            <a:r>
              <a:rPr lang="de-DE" sz="2000" b="1" baseline="0" dirty="0"/>
              <a:t>Arbeitsmaterial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735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24F7599-87F6-4718-BC52-D2A362C7D0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2464" y="1006770"/>
            <a:ext cx="5823893" cy="4991076"/>
          </a:xfrm>
          <a:prstGeom prst="rect">
            <a:avLst/>
          </a:prstGeom>
        </p:spPr>
      </p:pic>
      <p:sp>
        <p:nvSpPr>
          <p:cNvPr id="3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93017" y="477014"/>
            <a:ext cx="531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Fallbeispiel Luisa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394845" y="239855"/>
            <a:ext cx="46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Im Informationsdschungel</a:t>
            </a:r>
          </a:p>
        </p:txBody>
      </p:sp>
    </p:spTree>
    <p:extLst>
      <p:ext uri="{BB962C8B-B14F-4D97-AF65-F5344CB8AC3E}">
        <p14:creationId xmlns:p14="http://schemas.microsoft.com/office/powerpoint/2010/main" val="157429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9161" y="1040350"/>
            <a:ext cx="6319895" cy="4909724"/>
          </a:xfrm>
          <a:prstGeom prst="rect">
            <a:avLst/>
          </a:prstGeom>
        </p:spPr>
      </p:pic>
      <p:sp>
        <p:nvSpPr>
          <p:cNvPr id="3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4119650" y="5424999"/>
            <a:ext cx="938919" cy="421272"/>
          </a:xfrm>
          <a:prstGeom prst="rect">
            <a:avLst/>
          </a:prstGeom>
          <a:solidFill>
            <a:srgbClr val="E7F0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55575" y="1472014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6" name="Textfeld 25"/>
          <p:cNvSpPr txBox="1"/>
          <p:nvPr userDrawn="1"/>
        </p:nvSpPr>
        <p:spPr>
          <a:xfrm>
            <a:off x="393017" y="477014"/>
            <a:ext cx="5310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Nutzerinhalte</a:t>
            </a:r>
          </a:p>
        </p:txBody>
      </p:sp>
      <p:sp>
        <p:nvSpPr>
          <p:cNvPr id="27" name="Textfeld 26"/>
          <p:cNvSpPr txBox="1"/>
          <p:nvPr userDrawn="1"/>
        </p:nvSpPr>
        <p:spPr>
          <a:xfrm>
            <a:off x="394845" y="239855"/>
            <a:ext cx="4667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Im Informationsdschungel</a:t>
            </a:r>
          </a:p>
        </p:txBody>
      </p:sp>
      <p:sp>
        <p:nvSpPr>
          <p:cNvPr id="28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5276254" y="1472014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456944" y="2375826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455575" y="3258510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9" hasCustomPrompt="1"/>
          </p:nvPr>
        </p:nvSpPr>
        <p:spPr>
          <a:xfrm>
            <a:off x="1455575" y="4148276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455575" y="5043671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3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5276254" y="2371492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32" hasCustomPrompt="1"/>
          </p:nvPr>
        </p:nvSpPr>
        <p:spPr>
          <a:xfrm>
            <a:off x="5276254" y="3254486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5" name="Textplatzhalter 3"/>
          <p:cNvSpPr>
            <a:spLocks noGrp="1"/>
          </p:cNvSpPr>
          <p:nvPr>
            <p:ph type="body" sz="quarter" idx="33" hasCustomPrompt="1"/>
          </p:nvPr>
        </p:nvSpPr>
        <p:spPr>
          <a:xfrm>
            <a:off x="5276254" y="4149255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34" hasCustomPrompt="1"/>
          </p:nvPr>
        </p:nvSpPr>
        <p:spPr>
          <a:xfrm>
            <a:off x="5276254" y="5043671"/>
            <a:ext cx="2441868" cy="873948"/>
          </a:xfrm>
        </p:spPr>
        <p:txBody>
          <a:bodyPr lIns="36000" tIns="36000" rIns="36000" bIns="36000" anchor="t" anchorCtr="0">
            <a:normAutofit/>
          </a:bodyPr>
          <a:lstStyle>
            <a:lvl1pPr marL="171450" indent="-171450">
              <a:lnSpc>
                <a:spcPct val="100000"/>
              </a:lnSpc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Text einfügen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35" hasCustomPrompt="1"/>
          </p:nvPr>
        </p:nvSpPr>
        <p:spPr>
          <a:xfrm>
            <a:off x="3895246" y="5043671"/>
            <a:ext cx="1381008" cy="873948"/>
          </a:xfrm>
        </p:spPr>
        <p:txBody>
          <a:bodyPr lIns="36000" tIns="36000" rIns="36000" bIns="36000" anchor="ctr" anchorCtr="0">
            <a:normAutofit/>
          </a:bodyPr>
          <a:lstStyle>
            <a:lvl1pPr marL="0" indent="0" algn="ctr">
              <a:lnSpc>
                <a:spcPct val="100000"/>
              </a:lnSpc>
              <a:buFont typeface="Wingdings" panose="05000000000000000000" pitchFamily="2" charset="2"/>
              <a:buNone/>
              <a:defRPr sz="1200" b="1">
                <a:solidFill>
                  <a:srgbClr val="283D7C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02859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rgbClr val="1A1A1A"/>
                </a:solidFill>
              </a:rPr>
              <a:t>Seite </a:t>
            </a:r>
            <a:fld id="{B5447626-1553-4A18-BC71-2D7C38194047}" type="slidenum">
              <a:rPr lang="de-DE" smtClean="0">
                <a:solidFill>
                  <a:srgbClr val="1A1A1A"/>
                </a:solidFill>
              </a:rPr>
              <a:pPr>
                <a:defRPr/>
              </a:pPr>
              <a:t>‹Nr.›</a:t>
            </a:fld>
            <a:r>
              <a:rPr lang="de-DE" dirty="0">
                <a:solidFill>
                  <a:srgbClr val="1A1A1A"/>
                </a:solidFill>
              </a:rPr>
              <a:t> | Stiftung Medienpädagogik Bayern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387350" y="5274999"/>
            <a:ext cx="823591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dirty="0">
                <a:solidFill>
                  <a:srgbClr val="1A1A1A"/>
                </a:solidFill>
              </a:rPr>
              <a:t>Copyright: Stiftung Medienpädagogik Bayern</a:t>
            </a:r>
          </a:p>
          <a:p>
            <a:pPr>
              <a:spcAft>
                <a:spcPts val="300"/>
              </a:spcAft>
            </a:pPr>
            <a:r>
              <a:rPr lang="de-DE" sz="800" dirty="0">
                <a:solidFill>
                  <a:srgbClr val="1A1A1A"/>
                </a:solidFill>
              </a:rPr>
              <a:t>Gefördert durch das Bayerische Staatsministerium für Wirtschaft und Medien, Energie und Technologie.</a:t>
            </a:r>
          </a:p>
          <a:p>
            <a:pPr>
              <a:spcAft>
                <a:spcPts val="300"/>
              </a:spcAft>
            </a:pPr>
            <a:r>
              <a:rPr lang="de-DE" sz="800" dirty="0">
                <a:solidFill>
                  <a:srgbClr val="1A1A1A"/>
                </a:solidFill>
              </a:rPr>
              <a:t>Alle Rechte vorbehalten.</a:t>
            </a:r>
          </a:p>
          <a:p>
            <a:pPr>
              <a:spcAft>
                <a:spcPts val="300"/>
              </a:spcAft>
            </a:pPr>
            <a:r>
              <a:rPr lang="de-DE" sz="800" dirty="0">
                <a:solidFill>
                  <a:srgbClr val="1A1A1A"/>
                </a:solidFill>
              </a:rPr>
              <a:t>Die in der Präsentation vorhandenen Bilder sind urheberrechtlich geschützt und dürfen nicht von dieser getrennt verwendet werden.</a:t>
            </a:r>
          </a:p>
        </p:txBody>
      </p:sp>
    </p:spTree>
    <p:extLst>
      <p:ext uri="{BB962C8B-B14F-4D97-AF65-F5344CB8AC3E}">
        <p14:creationId xmlns:p14="http://schemas.microsoft.com/office/powerpoint/2010/main" val="215822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350" y="431800"/>
            <a:ext cx="835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700" rIns="91395" bIns="45700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323850"/>
            <a:ext cx="84153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9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0" r:id="rId2"/>
    <p:sldLayoutId id="2147483739" r:id="rId3"/>
    <p:sldLayoutId id="2147483746" r:id="rId4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9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24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330443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SCHUFA_Praesentationsvorlage 2">
      <a:dk1>
        <a:srgbClr val="1A1A1A"/>
      </a:dk1>
      <a:lt1>
        <a:srgbClr val="FFFFFF"/>
      </a:lt1>
      <a:dk2>
        <a:srgbClr val="1A1A1A"/>
      </a:dk2>
      <a:lt2>
        <a:srgbClr val="D7D8D9"/>
      </a:lt2>
      <a:accent1>
        <a:srgbClr val="CBD7D6"/>
      </a:accent1>
      <a:accent2>
        <a:srgbClr val="ACBCB8"/>
      </a:accent2>
      <a:accent3>
        <a:srgbClr val="FFFFFF"/>
      </a:accent3>
      <a:accent4>
        <a:srgbClr val="141414"/>
      </a:accent4>
      <a:accent5>
        <a:srgbClr val="E2E8E8"/>
      </a:accent5>
      <a:accent6>
        <a:srgbClr val="9BAAA6"/>
      </a:accent6>
      <a:hlink>
        <a:srgbClr val="96A8A2"/>
      </a:hlink>
      <a:folHlink>
        <a:srgbClr val="5A6A6A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</Words>
  <Application>Microsoft Office PowerPoint</Application>
  <PresentationFormat>Benutzerdefiniert</PresentationFormat>
  <Paragraphs>2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</vt:lpstr>
      <vt:lpstr>Wingdings</vt:lpstr>
      <vt:lpstr>SCHUFA_Praesentationsvorlage</vt:lpstr>
      <vt:lpstr>PowerPoint-Präsentation</vt:lpstr>
      <vt:lpstr>PowerPoint-Präsentation</vt:lpstr>
      <vt:lpstr>PowerPoint-Präsentation</vt:lpstr>
      <vt:lpstr>PowerPoint-Präsentation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Informationsdschungel</dc:title>
  <dc:subject>SCHUFA Masterlayout</dc:subject>
  <dc:creator>Helliwood media &amp; education</dc:creator>
  <cp:lastModifiedBy>Anne Kirchner</cp:lastModifiedBy>
  <cp:revision>401</cp:revision>
  <cp:lastPrinted>2013-07-01T08:57:45Z</cp:lastPrinted>
  <dcterms:created xsi:type="dcterms:W3CDTF">2008-07-07T09:25:06Z</dcterms:created>
  <dcterms:modified xsi:type="dcterms:W3CDTF">2018-11-22T17:13:12Z</dcterms:modified>
</cp:coreProperties>
</file>