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5"/>
  </p:notesMasterIdLst>
  <p:handoutMasterIdLst>
    <p:handoutMasterId r:id="rId6"/>
  </p:handoutMasterIdLst>
  <p:sldIdLst>
    <p:sldId id="303" r:id="rId2"/>
    <p:sldId id="306" r:id="rId3"/>
    <p:sldId id="305" r:id="rId4"/>
  </p:sldIdLst>
  <p:sldSz cx="9145588" cy="6859588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pos="3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88"/>
    <a:srgbClr val="CBD7D6"/>
    <a:srgbClr val="5A6A6A"/>
    <a:srgbClr val="484848"/>
    <a:srgbClr val="FF6300"/>
    <a:srgbClr val="ACBCB8"/>
    <a:srgbClr val="A4BBC8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549" autoAdjust="0"/>
  </p:normalViewPr>
  <p:slideViewPr>
    <p:cSldViewPr>
      <p:cViewPr varScale="1">
        <p:scale>
          <a:sx n="123" d="100"/>
          <a:sy n="123" d="100"/>
        </p:scale>
        <p:origin x="570" y="102"/>
      </p:cViewPr>
      <p:guideLst>
        <p:guide orient="horz" pos="2161"/>
        <p:guide pos="2881"/>
        <p:guide pos="3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3726" y="96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anose="02020603060405020304" pitchFamily="18" charset="0"/>
              </a:defRPr>
            </a:lvl1pPr>
          </a:lstStyle>
          <a:p>
            <a:fld id="{25C74BE0-5289-4A59-BE13-A5152D49D19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04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624" y="4686068"/>
            <a:ext cx="5015095" cy="44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Textformatierung des Masters zu bearbeiten.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100"/>
            </a:lvl1pPr>
          </a:lstStyle>
          <a:p>
            <a:fld id="{56F11087-0B28-4048-84AA-7BB7E55CB46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21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2994" indent="-281921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684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8757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9831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0904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1978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83051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34125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B7698-FD3F-42E7-B9C3-C4E186A9741D}" type="slidenum">
              <a:rPr lang="de-DE"/>
              <a:pPr/>
              <a:t>1</a:t>
            </a:fld>
            <a:endParaRPr 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2362" cy="3700463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70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0" y="1"/>
            <a:ext cx="9145588" cy="61750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7376"/>
            <a:ext cx="9145588" cy="8677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8079" y="5860064"/>
            <a:ext cx="1688174" cy="512379"/>
          </a:xfrm>
          <a:prstGeom prst="rect">
            <a:avLst/>
          </a:prstGeom>
        </p:spPr>
      </p:pic>
      <p:sp>
        <p:nvSpPr>
          <p:cNvPr id="6" name="Textfeld 5"/>
          <p:cNvSpPr txBox="1"/>
          <p:nvPr userDrawn="1"/>
        </p:nvSpPr>
        <p:spPr>
          <a:xfrm>
            <a:off x="207309" y="5680044"/>
            <a:ext cx="50855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Ich im Netz III</a:t>
            </a:r>
            <a:endParaRPr lang="de-DE" sz="2800" b="1" baseline="0" dirty="0"/>
          </a:p>
          <a:p>
            <a:r>
              <a:rPr lang="de-DE" sz="2000" b="1" baseline="0" dirty="0"/>
              <a:t>Arbeitsmaterial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37351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473" y="1444260"/>
            <a:ext cx="6557091" cy="4110294"/>
          </a:xfrm>
          <a:prstGeom prst="rect">
            <a:avLst/>
          </a:prstGeom>
        </p:spPr>
      </p:pic>
      <p:sp>
        <p:nvSpPr>
          <p:cNvPr id="16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377439" y="1901829"/>
            <a:ext cx="6424942" cy="1485165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7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1380978" y="3979554"/>
            <a:ext cx="6413908" cy="1497321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8" name="Textfeld 7"/>
          <p:cNvSpPr txBox="1"/>
          <p:nvPr userDrawn="1"/>
        </p:nvSpPr>
        <p:spPr>
          <a:xfrm>
            <a:off x="393017" y="477014"/>
            <a:ext cx="53105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Rechtsverletzungen</a:t>
            </a:r>
          </a:p>
        </p:txBody>
      </p:sp>
      <p:sp>
        <p:nvSpPr>
          <p:cNvPr id="9" name="Textfeld 8"/>
          <p:cNvSpPr txBox="1"/>
          <p:nvPr userDrawn="1"/>
        </p:nvSpPr>
        <p:spPr>
          <a:xfrm>
            <a:off x="394845" y="239855"/>
            <a:ext cx="4667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Ich im Netz III</a:t>
            </a:r>
          </a:p>
        </p:txBody>
      </p:sp>
    </p:spTree>
    <p:extLst>
      <p:ext uri="{BB962C8B-B14F-4D97-AF65-F5344CB8AC3E}">
        <p14:creationId xmlns:p14="http://schemas.microsoft.com/office/powerpoint/2010/main" val="277014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rafik 20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464478" y="1158158"/>
            <a:ext cx="6230034" cy="4690727"/>
          </a:xfrm>
          <a:custGeom>
            <a:avLst/>
            <a:gdLst>
              <a:gd name="connsiteX0" fmla="*/ 77991 w 6230034"/>
              <a:gd name="connsiteY0" fmla="*/ 2886543 h 4690727"/>
              <a:gd name="connsiteX1" fmla="*/ 77991 w 6230034"/>
              <a:gd name="connsiteY1" fmla="*/ 4611896 h 4690727"/>
              <a:gd name="connsiteX2" fmla="*/ 3018306 w 6230034"/>
              <a:gd name="connsiteY2" fmla="*/ 4611896 h 4690727"/>
              <a:gd name="connsiteX3" fmla="*/ 3018306 w 6230034"/>
              <a:gd name="connsiteY3" fmla="*/ 2886543 h 4690727"/>
              <a:gd name="connsiteX4" fmla="*/ 3152526 w 6230034"/>
              <a:gd name="connsiteY4" fmla="*/ 2886542 h 4690727"/>
              <a:gd name="connsiteX5" fmla="*/ 3152526 w 6230034"/>
              <a:gd name="connsiteY5" fmla="*/ 4611895 h 4690727"/>
              <a:gd name="connsiteX6" fmla="*/ 6092841 w 6230034"/>
              <a:gd name="connsiteY6" fmla="*/ 4611895 h 4690727"/>
              <a:gd name="connsiteX7" fmla="*/ 6092841 w 6230034"/>
              <a:gd name="connsiteY7" fmla="*/ 3891816 h 4690727"/>
              <a:gd name="connsiteX8" fmla="*/ 6123651 w 6230034"/>
              <a:gd name="connsiteY8" fmla="*/ 3891816 h 4690727"/>
              <a:gd name="connsiteX9" fmla="*/ 6123651 w 6230034"/>
              <a:gd name="connsiteY9" fmla="*/ 3576781 h 4690727"/>
              <a:gd name="connsiteX10" fmla="*/ 6092841 w 6230034"/>
              <a:gd name="connsiteY10" fmla="*/ 3576781 h 4690727"/>
              <a:gd name="connsiteX11" fmla="*/ 6092841 w 6230034"/>
              <a:gd name="connsiteY11" fmla="*/ 2886542 h 4690727"/>
              <a:gd name="connsiteX12" fmla="*/ 3153321 w 6230034"/>
              <a:gd name="connsiteY12" fmla="*/ 621475 h 4690727"/>
              <a:gd name="connsiteX13" fmla="*/ 3153321 w 6230034"/>
              <a:gd name="connsiteY13" fmla="*/ 2136621 h 4690727"/>
              <a:gd name="connsiteX14" fmla="*/ 5396870 w 6230034"/>
              <a:gd name="connsiteY14" fmla="*/ 2136621 h 4690727"/>
              <a:gd name="connsiteX15" fmla="*/ 5396870 w 6230034"/>
              <a:gd name="connsiteY15" fmla="*/ 621475 h 4690727"/>
              <a:gd name="connsiteX16" fmla="*/ 0 w 6230034"/>
              <a:gd name="connsiteY16" fmla="*/ 0 h 4690727"/>
              <a:gd name="connsiteX17" fmla="*/ 6230034 w 6230034"/>
              <a:gd name="connsiteY17" fmla="*/ 0 h 4690727"/>
              <a:gd name="connsiteX18" fmla="*/ 6230034 w 6230034"/>
              <a:gd name="connsiteY18" fmla="*/ 4690727 h 4690727"/>
              <a:gd name="connsiteX19" fmla="*/ 0 w 6230034"/>
              <a:gd name="connsiteY19" fmla="*/ 4690727 h 4690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230034" h="4690727">
                <a:moveTo>
                  <a:pt x="77991" y="2886543"/>
                </a:moveTo>
                <a:lnTo>
                  <a:pt x="77991" y="4611896"/>
                </a:lnTo>
                <a:lnTo>
                  <a:pt x="3018306" y="4611896"/>
                </a:lnTo>
                <a:lnTo>
                  <a:pt x="3018306" y="2886543"/>
                </a:lnTo>
                <a:close/>
                <a:moveTo>
                  <a:pt x="3152526" y="2886542"/>
                </a:moveTo>
                <a:lnTo>
                  <a:pt x="3152526" y="4611895"/>
                </a:lnTo>
                <a:lnTo>
                  <a:pt x="6092841" y="4611895"/>
                </a:lnTo>
                <a:lnTo>
                  <a:pt x="6092841" y="3891816"/>
                </a:lnTo>
                <a:lnTo>
                  <a:pt x="6123651" y="3891816"/>
                </a:lnTo>
                <a:lnTo>
                  <a:pt x="6123651" y="3576781"/>
                </a:lnTo>
                <a:lnTo>
                  <a:pt x="6092841" y="3576781"/>
                </a:lnTo>
                <a:lnTo>
                  <a:pt x="6092841" y="2886542"/>
                </a:lnTo>
                <a:close/>
                <a:moveTo>
                  <a:pt x="3153321" y="621475"/>
                </a:moveTo>
                <a:lnTo>
                  <a:pt x="3153321" y="2136621"/>
                </a:lnTo>
                <a:lnTo>
                  <a:pt x="5396870" y="2136621"/>
                </a:lnTo>
                <a:lnTo>
                  <a:pt x="5396870" y="621475"/>
                </a:lnTo>
                <a:close/>
                <a:moveTo>
                  <a:pt x="0" y="0"/>
                </a:moveTo>
                <a:lnTo>
                  <a:pt x="6230034" y="0"/>
                </a:lnTo>
                <a:lnTo>
                  <a:pt x="6230034" y="4690727"/>
                </a:lnTo>
                <a:lnTo>
                  <a:pt x="0" y="4690727"/>
                </a:lnTo>
                <a:close/>
              </a:path>
            </a:pathLst>
          </a:custGeom>
        </p:spPr>
      </p:pic>
      <p:sp>
        <p:nvSpPr>
          <p:cNvPr id="12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581118" y="3984003"/>
            <a:ext cx="3071361" cy="1837777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16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487940" y="1755084"/>
            <a:ext cx="3082030" cy="1638123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581118" y="1755084"/>
            <a:ext cx="3071361" cy="1638123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8" hasCustomPrompt="1"/>
          </p:nvPr>
        </p:nvSpPr>
        <p:spPr>
          <a:xfrm>
            <a:off x="1487939" y="3990171"/>
            <a:ext cx="3074535" cy="1837777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3" name="Textfeld 12"/>
          <p:cNvSpPr txBox="1"/>
          <p:nvPr userDrawn="1"/>
        </p:nvSpPr>
        <p:spPr>
          <a:xfrm>
            <a:off x="393017" y="477014"/>
            <a:ext cx="53105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Wie</a:t>
            </a:r>
            <a:r>
              <a:rPr lang="de-DE" sz="2000" b="1" baseline="0" dirty="0"/>
              <a:t> fotografiere ich?</a:t>
            </a:r>
            <a:endParaRPr lang="de-DE" sz="2000" b="1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394845" y="239855"/>
            <a:ext cx="4667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Ich im Netz III</a:t>
            </a:r>
          </a:p>
        </p:txBody>
      </p:sp>
    </p:spTree>
    <p:extLst>
      <p:ext uri="{BB962C8B-B14F-4D97-AF65-F5344CB8AC3E}">
        <p14:creationId xmlns:p14="http://schemas.microsoft.com/office/powerpoint/2010/main" val="34322862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387350" y="5274999"/>
            <a:ext cx="8235915" cy="700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Bayern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Gefördert durch das Bayerische Staatsministerium für Wirtschaft und Medien, Energie und Technologie.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Alle Rechte vorbehalten.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Die in der Präsentation vorhandenen Bilder sind urheberrechtlich geschützt und dürfen nicht von dieser getrennt verwendet werden.</a:t>
            </a:r>
          </a:p>
        </p:txBody>
      </p:sp>
    </p:spTree>
    <p:extLst>
      <p:ext uri="{BB962C8B-B14F-4D97-AF65-F5344CB8AC3E}">
        <p14:creationId xmlns:p14="http://schemas.microsoft.com/office/powerpoint/2010/main" val="3680975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5117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660525"/>
            <a:ext cx="84153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326" y="6070600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326" y="931863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350" y="431800"/>
            <a:ext cx="83566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700" rIns="91395" bIns="45700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350" y="323850"/>
            <a:ext cx="8415338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9" name="Rectangle 40"/>
          <p:cNvSpPr txBox="1">
            <a:spLocks noChangeArrowheads="1"/>
          </p:cNvSpPr>
          <p:nvPr userDrawn="1"/>
        </p:nvSpPr>
        <p:spPr bwMode="auto">
          <a:xfrm>
            <a:off x="6643024" y="61616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003064" y="298834"/>
            <a:ext cx="1688174" cy="51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9" r:id="rId2"/>
    <p:sldLayoutId id="2147483742" r:id="rId3"/>
    <p:sldLayoutId id="2147483741" r:id="rId4"/>
    <p:sldLayoutId id="2147483740" r:id="rId5"/>
  </p:sldLayoutIdLst>
  <p:hf hdr="0" dt="0"/>
  <p:txStyles>
    <p:titleStyle>
      <a:lvl1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189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377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566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754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91" indent="-342891" algn="l" defTabSz="915965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70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354" indent="-177796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325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533" indent="-174621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721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910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9098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6287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6543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54134"/>
      </p:ext>
    </p:extLst>
  </p:cSld>
  <p:clrMapOvr>
    <a:masterClrMapping/>
  </p:clrMapOvr>
</p:sld>
</file>

<file path=ppt/theme/theme1.xml><?xml version="1.0" encoding="utf-8"?>
<a:theme xmlns:a="http://schemas.openxmlformats.org/drawingml/2006/main" name="SCHUFA_Praesentationsvorlage">
  <a:themeElements>
    <a:clrScheme name="SCHUFA_Praesentationsvorlage 2">
      <a:dk1>
        <a:srgbClr val="1A1A1A"/>
      </a:dk1>
      <a:lt1>
        <a:srgbClr val="FFFFFF"/>
      </a:lt1>
      <a:dk2>
        <a:srgbClr val="1A1A1A"/>
      </a:dk2>
      <a:lt2>
        <a:srgbClr val="D7D8D9"/>
      </a:lt2>
      <a:accent1>
        <a:srgbClr val="CBD7D6"/>
      </a:accent1>
      <a:accent2>
        <a:srgbClr val="ACBCB8"/>
      </a:accent2>
      <a:accent3>
        <a:srgbClr val="FFFFFF"/>
      </a:accent3>
      <a:accent4>
        <a:srgbClr val="141414"/>
      </a:accent4>
      <a:accent5>
        <a:srgbClr val="E2E8E8"/>
      </a:accent5>
      <a:accent6>
        <a:srgbClr val="9BAAA6"/>
      </a:accent6>
      <a:hlink>
        <a:srgbClr val="96A8A2"/>
      </a:hlink>
      <a:folHlink>
        <a:srgbClr val="5A6A6A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</Words>
  <Application>Microsoft Office PowerPoint</Application>
  <PresentationFormat>Benutzerdefiniert</PresentationFormat>
  <Paragraphs>1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Times</vt:lpstr>
      <vt:lpstr>Wingdings</vt:lpstr>
      <vt:lpstr>SCHUFA_Praesentationsvorlage</vt:lpstr>
      <vt:lpstr>PowerPoint-Präsentation</vt:lpstr>
      <vt:lpstr>PowerPoint-Präsentation</vt:lpstr>
      <vt:lpstr>PowerPoint-Präsentation</vt:lpstr>
    </vt:vector>
  </TitlesOfParts>
  <Manager>mg</Manager>
  <Company>Helliwood media &amp; education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Ich im Netz</dc:title>
  <dc:subject>SCHUFA Masterlayout</dc:subject>
  <dc:creator>Helliwood media &amp; education</dc:creator>
  <cp:lastModifiedBy>Anne Kirchner</cp:lastModifiedBy>
  <cp:revision>395</cp:revision>
  <cp:lastPrinted>2013-07-01T08:57:45Z</cp:lastPrinted>
  <dcterms:created xsi:type="dcterms:W3CDTF">2008-07-07T09:25:06Z</dcterms:created>
  <dcterms:modified xsi:type="dcterms:W3CDTF">2018-11-05T11:23:09Z</dcterms:modified>
</cp:coreProperties>
</file>