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303" r:id="rId2"/>
    <p:sldId id="304" r:id="rId3"/>
    <p:sldId id="306" r:id="rId4"/>
    <p:sldId id="310" r:id="rId5"/>
    <p:sldId id="308" r:id="rId6"/>
    <p:sldId id="309" r:id="rId7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5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sel Lina" initials="R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CBD7D6"/>
    <a:srgbClr val="5A6A6A"/>
    <a:srgbClr val="484848"/>
    <a:srgbClr val="FF6300"/>
    <a:srgbClr val="ACBCB8"/>
    <a:srgbClr val="A4BBC8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49" autoAdjust="0"/>
  </p:normalViewPr>
  <p:slideViewPr>
    <p:cSldViewPr>
      <p:cViewPr varScale="1">
        <p:scale>
          <a:sx n="123" d="100"/>
          <a:sy n="123" d="100"/>
        </p:scale>
        <p:origin x="1188" y="102"/>
      </p:cViewPr>
      <p:guideLst>
        <p:guide orient="horz" pos="2161"/>
        <p:guide pos="2881"/>
        <p:guide pos="272"/>
        <p:guide pos="5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94" indent="-281921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684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757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831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904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978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051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125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6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32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15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207309" y="5680044"/>
            <a:ext cx="508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Generation</a:t>
            </a:r>
            <a:r>
              <a:rPr lang="de-DE" sz="2800" b="1" baseline="0" dirty="0"/>
              <a:t> Games?</a:t>
            </a:r>
          </a:p>
          <a:p>
            <a:r>
              <a:rPr lang="de-DE" sz="2000" b="1" baseline="0" dirty="0"/>
              <a:t>Arbeitsmaterial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93017" y="477014"/>
            <a:ext cx="53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Statistik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94845" y="239855"/>
            <a:ext cx="46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Generation</a:t>
            </a:r>
            <a:r>
              <a:rPr lang="de-DE" sz="1400" baseline="0" dirty="0"/>
              <a:t> </a:t>
            </a:r>
            <a:r>
              <a:rPr lang="de-DE" sz="1400" dirty="0"/>
              <a:t>Games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6F3E01E-97DE-47ED-A0B0-F764D056E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794" y="1462881"/>
            <a:ext cx="7920000" cy="3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93017" y="477014"/>
            <a:ext cx="53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Statistik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94845" y="239855"/>
            <a:ext cx="46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Generation</a:t>
            </a:r>
            <a:r>
              <a:rPr lang="de-DE" sz="1400" baseline="0" dirty="0"/>
              <a:t> </a:t>
            </a:r>
            <a:r>
              <a:rPr lang="de-DE" sz="1400" dirty="0"/>
              <a:t>Games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8976C3-51A5-42FD-8CA5-1D8A3AAB7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794" y="1472406"/>
            <a:ext cx="7920000" cy="36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93017" y="477014"/>
            <a:ext cx="53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Statistik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94845" y="239855"/>
            <a:ext cx="46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Generation</a:t>
            </a:r>
            <a:r>
              <a:rPr lang="de-DE" sz="1400" baseline="0" dirty="0"/>
              <a:t> </a:t>
            </a:r>
            <a:r>
              <a:rPr lang="de-DE" sz="1400" dirty="0"/>
              <a:t>Games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238B1E-BAAB-4125-8E85-EA723DA52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794" y="1154238"/>
            <a:ext cx="7920000" cy="45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93017" y="477014"/>
            <a:ext cx="53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Alterskennzeichen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94845" y="239855"/>
            <a:ext cx="46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Generation</a:t>
            </a:r>
            <a:r>
              <a:rPr lang="de-DE" sz="1400" baseline="0" dirty="0"/>
              <a:t> </a:t>
            </a:r>
            <a:r>
              <a:rPr lang="de-DE" sz="1400" dirty="0"/>
              <a:t>Games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99" y="1188274"/>
            <a:ext cx="6615735" cy="46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87350" y="5274999"/>
            <a:ext cx="823591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Gefördert durch das Bayerische Staatsministerium für Wirtschaft und Medien, Energie und Technologie.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Alle Rechte vorbehalten.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Die in der Präsentation vorhandenen Bilder sind urheberrechtlich geschützt und dürfen nicht von dieser getrennt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324278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9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41" r:id="rId3"/>
    <p:sldLayoutId id="2147483742" r:id="rId4"/>
    <p:sldLayoutId id="2147483740" r:id="rId5"/>
    <p:sldLayoutId id="2147483731" r:id="rId6"/>
    <p:sldLayoutId id="2147483738" r:id="rId7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0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85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2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874333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0</TotalTime>
  <Words>4</Words>
  <Application>Microsoft Office PowerPoint</Application>
  <PresentationFormat>Benutzerdefiniert</PresentationFormat>
  <Paragraphs>4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</vt:lpstr>
      <vt:lpstr>Wingdings</vt:lpstr>
      <vt:lpstr>SCHUFA_Praesentationsvorlage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Computerspiele - Statistik</dc:title>
  <dc:subject>SCHUFA Masterlayout</dc:subject>
  <dc:creator>Helliwood media &amp; education</dc:creator>
  <cp:lastModifiedBy>Anne Kirchner</cp:lastModifiedBy>
  <cp:revision>409</cp:revision>
  <cp:lastPrinted>2014-07-09T10:45:03Z</cp:lastPrinted>
  <dcterms:created xsi:type="dcterms:W3CDTF">2008-07-07T09:25:06Z</dcterms:created>
  <dcterms:modified xsi:type="dcterms:W3CDTF">2018-12-04T12:04:55Z</dcterms:modified>
</cp:coreProperties>
</file>