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5" r:id="rId1"/>
  </p:sldMasterIdLst>
  <p:notesMasterIdLst>
    <p:notesMasterId r:id="rId5"/>
  </p:notesMasterIdLst>
  <p:handoutMasterIdLst>
    <p:handoutMasterId r:id="rId6"/>
  </p:handoutMasterIdLst>
  <p:sldIdLst>
    <p:sldId id="308" r:id="rId2"/>
    <p:sldId id="309" r:id="rId3"/>
    <p:sldId id="307" r:id="rId4"/>
  </p:sldIdLst>
  <p:sldSz cx="9145588" cy="6859588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 userDrawn="1">
          <p15:clr>
            <a:srgbClr val="A4A3A4"/>
          </p15:clr>
        </p15:guide>
        <p15:guide id="2" pos="2881" userDrawn="1">
          <p15:clr>
            <a:srgbClr val="A4A3A4"/>
          </p15:clr>
        </p15:guide>
        <p15:guide id="3" pos="3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rmyt Marta" initials="HM" lastIdx="1" clrIdx="0">
    <p:extLst>
      <p:ext uri="{19B8F6BF-5375-455C-9EA6-DF929625EA0E}">
        <p15:presenceInfo xmlns:p15="http://schemas.microsoft.com/office/powerpoint/2012/main" userId="S-1-5-21-2006274056-1010123383-2343387302-10122" providerId="AD"/>
      </p:ext>
    </p:extLst>
  </p:cmAuthor>
  <p:cmAuthor id="2" name="Hofmann Amelie" initials="HA" lastIdx="6" clrIdx="1">
    <p:extLst>
      <p:ext uri="{19B8F6BF-5375-455C-9EA6-DF929625EA0E}">
        <p15:presenceInfo xmlns:p15="http://schemas.microsoft.com/office/powerpoint/2012/main" userId="S-1-5-21-2006274056-1010123383-2343387302-91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88"/>
    <a:srgbClr val="283D7C"/>
    <a:srgbClr val="283D18"/>
    <a:srgbClr val="CBD7D6"/>
    <a:srgbClr val="5A6A6A"/>
    <a:srgbClr val="484848"/>
    <a:srgbClr val="FF6300"/>
    <a:srgbClr val="ACBCB8"/>
    <a:srgbClr val="A4BBC8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243" autoAdjust="0"/>
    <p:restoredTop sz="94549" autoAdjust="0"/>
  </p:normalViewPr>
  <p:slideViewPr>
    <p:cSldViewPr>
      <p:cViewPr varScale="1">
        <p:scale>
          <a:sx n="111" d="100"/>
          <a:sy n="111" d="100"/>
        </p:scale>
        <p:origin x="1240" y="80"/>
      </p:cViewPr>
      <p:guideLst>
        <p:guide orient="horz" pos="2161"/>
        <p:guide pos="2881"/>
        <p:guide pos="30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652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7975" y="0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algn="r"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2135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7975" y="9372135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algn="r" defTabSz="922508">
              <a:defRPr sz="1200">
                <a:latin typeface="Times" panose="02020603060405020304" pitchFamily="18" charset="0"/>
              </a:defRPr>
            </a:lvl1pPr>
          </a:lstStyle>
          <a:p>
            <a:fld id="{25C74BE0-5289-4A59-BE13-A5152D49D199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90444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7975" y="0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algn="r"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39775"/>
            <a:ext cx="4932362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624" y="4686068"/>
            <a:ext cx="5015095" cy="44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Textformatierung des Masters zu bearbeiten.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2135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defTabSz="922508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7975" y="9372135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algn="r" defTabSz="922508">
              <a:defRPr sz="1100"/>
            </a:lvl1pPr>
          </a:lstStyle>
          <a:p>
            <a:fld id="{56F11087-0B28-4048-84AA-7BB7E55CB460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52217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11087-0B28-4048-84AA-7BB7E55CB460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2963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300"/>
              </a:spcAft>
            </a:pPr>
            <a:endParaRPr lang="de-DE" sz="11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11087-0B28-4048-84AA-7BB7E55CB460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3545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6116" cy="6859587"/>
          </a:xfrm>
          <a:prstGeom prst="rect">
            <a:avLst/>
          </a:prstGeom>
        </p:spPr>
      </p:pic>
      <p:sp>
        <p:nvSpPr>
          <p:cNvPr id="2" name="Rechteck 1"/>
          <p:cNvSpPr/>
          <p:nvPr userDrawn="1"/>
        </p:nvSpPr>
        <p:spPr bwMode="auto">
          <a:xfrm>
            <a:off x="0" y="1"/>
            <a:ext cx="9145588" cy="617509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7310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Rechteck 2"/>
          <p:cNvSpPr/>
          <p:nvPr userDrawn="1"/>
        </p:nvSpPr>
        <p:spPr bwMode="auto">
          <a:xfrm>
            <a:off x="0" y="5667376"/>
            <a:ext cx="9145588" cy="86776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731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38692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444500" y="5950074"/>
            <a:ext cx="6307138" cy="619324"/>
          </a:xfrm>
        </p:spPr>
        <p:txBody>
          <a:bodyPr lIns="0" tIns="0" rIns="0" bIns="0" anchor="t"/>
          <a:lstStyle>
            <a:lvl1pPr>
              <a:lnSpc>
                <a:spcPts val="3200"/>
              </a:lnSpc>
              <a:defRPr sz="2800"/>
            </a:lvl1pPr>
          </a:lstStyle>
          <a:p>
            <a:pPr lvl="0"/>
            <a:r>
              <a:rPr lang="de-DE" noProof="0" dirty="0"/>
              <a:t>Mastertitelformat bearbeiten</a:t>
            </a:r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38079" y="5860064"/>
            <a:ext cx="1688174" cy="512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51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1" y="273051"/>
            <a:ext cx="5113337" cy="58547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2650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25CA0AE7-A23D-4992-99B4-0B732257B8FC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2461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2188"/>
            <a:ext cx="5487986" cy="5667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7986" cy="4116388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8926"/>
            <a:ext cx="5487986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EC9C7C83-9C1F-4361-85FF-74434A82D97A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27782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FEB59AAB-1B9B-4A0D-9BEF-93BA71F0F425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22880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99250" y="323851"/>
            <a:ext cx="2103438" cy="56261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87351" y="323851"/>
            <a:ext cx="6159499" cy="56261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C548495B-27F7-48B1-9BA9-FA5415843C3E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57404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af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4388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Rectangle 40"/>
          <p:cNvSpPr txBox="1">
            <a:spLocks noChangeArrowheads="1"/>
          </p:cNvSpPr>
          <p:nvPr userDrawn="1"/>
        </p:nvSpPr>
        <p:spPr bwMode="auto">
          <a:xfrm>
            <a:off x="387350" y="6161631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Seite </a:t>
            </a:r>
            <a:fld id="{B5447626-1553-4A18-BC71-2D7C38194047}" type="slidenum">
              <a:rPr lang="de-DE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/>
              <a:t> | </a:t>
            </a:r>
            <a:r>
              <a:rPr lang="de-DE" sz="800" b="0" i="0" u="none" strike="noStrike" kern="1200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/>
          </a:p>
        </p:txBody>
      </p:sp>
      <p:sp>
        <p:nvSpPr>
          <p:cNvPr id="4" name="Textplatzhalter 2"/>
          <p:cNvSpPr>
            <a:spLocks noGrp="1"/>
          </p:cNvSpPr>
          <p:nvPr>
            <p:ph type="body" idx="10"/>
          </p:nvPr>
        </p:nvSpPr>
        <p:spPr>
          <a:xfrm>
            <a:off x="387350" y="189434"/>
            <a:ext cx="3625456" cy="393630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  <p:pic>
        <p:nvPicPr>
          <p:cNvPr id="5" name="Grafik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2394" y="1411471"/>
            <a:ext cx="7245804" cy="393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864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y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0"/>
          <p:cNvSpPr txBox="1">
            <a:spLocks noChangeArrowheads="1"/>
          </p:cNvSpPr>
          <p:nvPr userDrawn="1"/>
        </p:nvSpPr>
        <p:spPr bwMode="auto">
          <a:xfrm>
            <a:off x="387350" y="6161631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Seite </a:t>
            </a:r>
            <a:fld id="{B5447626-1553-4A18-BC71-2D7C38194047}" type="slidenum">
              <a:rPr lang="de-DE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/>
              <a:t> | </a:t>
            </a:r>
            <a:r>
              <a:rPr lang="de-DE" sz="800" b="0" i="0" u="none" strike="noStrike" kern="1200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5C71FAA2-AEFF-4E8F-84C6-26E2527FC195}"/>
              </a:ext>
            </a:extLst>
          </p:cNvPr>
          <p:cNvSpPr txBox="1"/>
          <p:nvPr userDrawn="1"/>
        </p:nvSpPr>
        <p:spPr>
          <a:xfrm>
            <a:off x="387350" y="5184989"/>
            <a:ext cx="8235915" cy="700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de-DE" sz="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Copyright: Stiftung Medienpädagogik Bayern </a:t>
            </a:r>
          </a:p>
          <a:p>
            <a:pPr>
              <a:spcAft>
                <a:spcPts val="300"/>
              </a:spcAft>
            </a:pPr>
            <a:r>
              <a:rPr lang="de-DE" sz="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Entwicklung der Materialien gefördert durch die Bayerische Staatskanzlei und das Bayerische Staatsministerium für Unterricht und Kultus.</a:t>
            </a:r>
          </a:p>
          <a:p>
            <a:pPr>
              <a:spcAft>
                <a:spcPts val="300"/>
              </a:spcAft>
            </a:pPr>
            <a:endParaRPr lang="de-DE" sz="8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  <a:p>
            <a:pPr>
              <a:spcAft>
                <a:spcPts val="300"/>
              </a:spcAft>
            </a:pPr>
            <a:r>
              <a:rPr lang="de-DE" sz="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Alle Rechte vorbehalten. </a:t>
            </a: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CCF6760C-EBFA-446D-BA8C-866DFE91F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350" y="323850"/>
            <a:ext cx="8415338" cy="706438"/>
          </a:xfrm>
        </p:spPr>
        <p:txBody>
          <a:bodyPr/>
          <a:lstStyle>
            <a:lvl1pPr>
              <a:defRPr>
                <a:solidFill>
                  <a:srgbClr val="004388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7" name="Textplatzhalter 2">
            <a:extLst>
              <a:ext uri="{FF2B5EF4-FFF2-40B4-BE49-F238E27FC236}">
                <a16:creationId xmlns:a16="http://schemas.microsoft.com/office/drawing/2014/main" id="{6A9405F3-3B55-457D-844D-579F6B374E3E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87350" y="189434"/>
            <a:ext cx="3625456" cy="393630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037121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af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4388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0"/>
          <p:cNvSpPr txBox="1">
            <a:spLocks noChangeArrowheads="1"/>
          </p:cNvSpPr>
          <p:nvPr userDrawn="1"/>
        </p:nvSpPr>
        <p:spPr bwMode="auto">
          <a:xfrm>
            <a:off x="387350" y="6161631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Seite </a:t>
            </a:r>
            <a:fld id="{B5447626-1553-4A18-BC71-2D7C38194047}" type="slidenum">
              <a:rPr lang="de-DE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/>
              <a:t> | </a:t>
            </a:r>
            <a:r>
              <a:rPr lang="de-DE" sz="800" b="0" i="0" u="none" strike="noStrike" kern="1200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/>
          </a:p>
        </p:txBody>
      </p:sp>
      <p:sp>
        <p:nvSpPr>
          <p:cNvPr id="4" name="Textplatzhalter 2"/>
          <p:cNvSpPr>
            <a:spLocks noGrp="1"/>
          </p:cNvSpPr>
          <p:nvPr>
            <p:ph type="body" idx="10"/>
          </p:nvPr>
        </p:nvSpPr>
        <p:spPr>
          <a:xfrm>
            <a:off x="387350" y="189434"/>
            <a:ext cx="3625456" cy="393630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51179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Rectangle 40"/>
          <p:cNvSpPr txBox="1">
            <a:spLocks noChangeArrowheads="1"/>
          </p:cNvSpPr>
          <p:nvPr userDrawn="1"/>
        </p:nvSpPr>
        <p:spPr bwMode="auto">
          <a:xfrm>
            <a:off x="387350" y="6161631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Seite </a:t>
            </a:r>
            <a:fld id="{B5447626-1553-4A18-BC71-2D7C38194047}" type="slidenum">
              <a:rPr lang="de-DE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/>
              <a:t> | </a:t>
            </a:r>
            <a:r>
              <a:rPr lang="de-DE" sz="800" b="0" i="0" u="none" strike="noStrike" kern="1200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/>
          </a:p>
        </p:txBody>
      </p:sp>
      <p:sp>
        <p:nvSpPr>
          <p:cNvPr id="7" name="Textplatzhalter 2"/>
          <p:cNvSpPr>
            <a:spLocks noGrp="1"/>
          </p:cNvSpPr>
          <p:nvPr>
            <p:ph type="body" idx="10"/>
          </p:nvPr>
        </p:nvSpPr>
        <p:spPr>
          <a:xfrm>
            <a:off x="387350" y="189434"/>
            <a:ext cx="3625456" cy="393630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466615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8489"/>
            <a:ext cx="77739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3987" cy="15017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64ECBCC8-F5B4-422A-A08C-1C25814EEBD7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4951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87349" y="1660525"/>
            <a:ext cx="4130676" cy="4289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70427" y="1660525"/>
            <a:ext cx="4132263" cy="4289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AEBDEFD9-D54B-468A-BC47-A8BC8AB5AA44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776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311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7" cy="3952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6615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6615" y="2174876"/>
            <a:ext cx="4041775" cy="3952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15D23CE9-2D9C-4E4B-AFDE-85AE00BC408A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411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D8EC55B5-962F-4881-9BDD-9EE60289423B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6622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EEFF5075-79E7-46F6-B89E-C3C3FA0AD7F4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2081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0" y="1660525"/>
            <a:ext cx="8415338" cy="428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15" tIns="52111" rIns="104215" bIns="521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29" name="Line 34"/>
          <p:cNvSpPr>
            <a:spLocks noChangeShapeType="1"/>
          </p:cNvSpPr>
          <p:nvPr/>
        </p:nvSpPr>
        <p:spPr bwMode="auto">
          <a:xfrm>
            <a:off x="441326" y="6070600"/>
            <a:ext cx="8293100" cy="0"/>
          </a:xfrm>
          <a:prstGeom prst="line">
            <a:avLst/>
          </a:prstGeom>
          <a:noFill/>
          <a:ln w="50800">
            <a:solidFill>
              <a:srgbClr val="00438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0" name="Line 39"/>
          <p:cNvSpPr>
            <a:spLocks noChangeShapeType="1"/>
          </p:cNvSpPr>
          <p:nvPr/>
        </p:nvSpPr>
        <p:spPr bwMode="auto">
          <a:xfrm>
            <a:off x="441326" y="931863"/>
            <a:ext cx="8293100" cy="0"/>
          </a:xfrm>
          <a:prstGeom prst="line">
            <a:avLst/>
          </a:prstGeom>
          <a:noFill/>
          <a:ln w="50800">
            <a:solidFill>
              <a:srgbClr val="00438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2" name="Rectangle 42"/>
          <p:cNvSpPr>
            <a:spLocks noChangeArrowheads="1"/>
          </p:cNvSpPr>
          <p:nvPr/>
        </p:nvSpPr>
        <p:spPr bwMode="auto">
          <a:xfrm>
            <a:off x="387350" y="431800"/>
            <a:ext cx="8356600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5" tIns="45700" rIns="91395" bIns="45700"/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300"/>
              </a:lnSpc>
              <a:spcAft>
                <a:spcPct val="100000"/>
              </a:spcAft>
            </a:pPr>
            <a:endParaRPr lang="de-DE" sz="2000" b="1">
              <a:solidFill>
                <a:schemeClr val="tx2"/>
              </a:solidFill>
            </a:endParaRPr>
          </a:p>
        </p:txBody>
      </p:sp>
      <p:sp>
        <p:nvSpPr>
          <p:cNvPr id="1033" name="Rectangle 44"/>
          <p:cNvSpPr>
            <a:spLocks noGrp="1" noChangeArrowheads="1"/>
          </p:cNvSpPr>
          <p:nvPr>
            <p:ph type="title"/>
          </p:nvPr>
        </p:nvSpPr>
        <p:spPr bwMode="auto">
          <a:xfrm>
            <a:off x="387350" y="323850"/>
            <a:ext cx="8415338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9" name="Rectangle 40"/>
          <p:cNvSpPr txBox="1">
            <a:spLocks noChangeArrowheads="1"/>
          </p:cNvSpPr>
          <p:nvPr userDrawn="1"/>
        </p:nvSpPr>
        <p:spPr bwMode="auto">
          <a:xfrm>
            <a:off x="6643024" y="6161632"/>
            <a:ext cx="2133601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r"/>
            <a:r>
              <a:rPr lang="de-DE" sz="800" b="0" i="0" u="none" strike="noStrike" kern="1200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www.medienfuehrerschein.bayern</a:t>
            </a:r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7003064" y="298834"/>
            <a:ext cx="1688174" cy="51237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41" r:id="rId2"/>
    <p:sldLayoutId id="2147483740" r:id="rId3"/>
    <p:sldLayoutId id="2147483737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  <p:sldLayoutId id="2147483743" r:id="rId14"/>
  </p:sldLayoutIdLst>
  <p:hf hdr="0" dt="0"/>
  <p:txStyles>
    <p:titleStyle>
      <a:lvl1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2pPr>
      <a:lvl3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3pPr>
      <a:lvl4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4pPr>
      <a:lvl5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5pPr>
      <a:lvl6pPr marL="457189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6pPr>
      <a:lvl7pPr marL="914377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7pPr>
      <a:lvl8pPr marL="1371566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8pPr>
      <a:lvl9pPr marL="1828754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342891" indent="-342891" algn="l" defTabSz="915965" rtl="0" eaLnBrk="0" fontAlgn="base" hangingPunct="0">
        <a:lnSpc>
          <a:spcPts val="2300"/>
        </a:lnSpc>
        <a:spcBef>
          <a:spcPct val="0"/>
        </a:spcBef>
        <a:spcAft>
          <a:spcPct val="0"/>
        </a:spcAft>
        <a:defRPr>
          <a:solidFill>
            <a:srgbClr val="000000"/>
          </a:solidFill>
          <a:latin typeface="+mn-lt"/>
          <a:ea typeface="+mn-ea"/>
          <a:cs typeface="+mn-cs"/>
        </a:defRPr>
      </a:lvl1pPr>
      <a:lvl2pPr marL="180970" indent="-179384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2pPr>
      <a:lvl3pPr marL="360354" indent="-177796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3pPr>
      <a:lvl4pPr marL="541325" indent="-179384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4pPr>
      <a:lvl5pPr marL="717533" indent="-174621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5pPr>
      <a:lvl6pPr marL="1174721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1631910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2089098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2546287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Tabelle 30">
            <a:extLst>
              <a:ext uri="{FF2B5EF4-FFF2-40B4-BE49-F238E27FC236}">
                <a16:creationId xmlns:a16="http://schemas.microsoft.com/office/drawing/2014/main" id="{9485CEB7-F4F9-4F45-9FC0-A1C2DB105E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92363"/>
              </p:ext>
            </p:extLst>
          </p:nvPr>
        </p:nvGraphicFramePr>
        <p:xfrm>
          <a:off x="522344" y="1397440"/>
          <a:ext cx="8280345" cy="4535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0115">
                  <a:extLst>
                    <a:ext uri="{9D8B030D-6E8A-4147-A177-3AD203B41FA5}">
                      <a16:colId xmlns:a16="http://schemas.microsoft.com/office/drawing/2014/main" val="691970660"/>
                    </a:ext>
                  </a:extLst>
                </a:gridCol>
                <a:gridCol w="2760115">
                  <a:extLst>
                    <a:ext uri="{9D8B030D-6E8A-4147-A177-3AD203B41FA5}">
                      <a16:colId xmlns:a16="http://schemas.microsoft.com/office/drawing/2014/main" val="719672552"/>
                    </a:ext>
                  </a:extLst>
                </a:gridCol>
                <a:gridCol w="2760115">
                  <a:extLst>
                    <a:ext uri="{9D8B030D-6E8A-4147-A177-3AD203B41FA5}">
                      <a16:colId xmlns:a16="http://schemas.microsoft.com/office/drawing/2014/main" val="1722793256"/>
                    </a:ext>
                  </a:extLst>
                </a:gridCol>
              </a:tblGrid>
              <a:tr h="380355">
                <a:tc rowSpan="2"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rgbClr val="283D7C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Thema</a:t>
                      </a:r>
                    </a:p>
                  </a:txBody>
                  <a:tcPr>
                    <a:solidFill>
                      <a:srgbClr val="283D7C">
                        <a:alpha val="2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rgbClr val="283D7C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Informationsquellen</a:t>
                      </a:r>
                    </a:p>
                  </a:txBody>
                  <a:tcPr>
                    <a:solidFill>
                      <a:srgbClr val="283D7C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>
                        <a:solidFill>
                          <a:srgbClr val="283D7C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283D7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405784"/>
                  </a:ext>
                </a:extLst>
              </a:tr>
              <a:tr h="614070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283D7C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400" b="1" dirty="0">
                          <a:solidFill>
                            <a:srgbClr val="283D7C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medial</a:t>
                      </a:r>
                    </a:p>
                    <a:p>
                      <a:pPr algn="l"/>
                      <a:r>
                        <a:rPr lang="de-DE" sz="14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z. B. Internet, Fernsehen, Radio, Zeitungen</a:t>
                      </a:r>
                    </a:p>
                  </a:txBody>
                  <a:tcPr>
                    <a:solidFill>
                      <a:srgbClr val="283D7C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400" b="1" dirty="0">
                          <a:solidFill>
                            <a:srgbClr val="283D7C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non-medial</a:t>
                      </a:r>
                    </a:p>
                    <a:p>
                      <a:pPr algn="l"/>
                      <a:r>
                        <a:rPr lang="de-DE" sz="1400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z.B. Freunde, Familie, Vereinsmitglieder</a:t>
                      </a:r>
                    </a:p>
                  </a:txBody>
                  <a:tcPr>
                    <a:solidFill>
                      <a:srgbClr val="283D7C">
                        <a:alpha val="1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60211"/>
                  </a:ext>
                </a:extLst>
              </a:tr>
              <a:tr h="380355">
                <a:tc>
                  <a:txBody>
                    <a:bodyPr/>
                    <a:lstStyle/>
                    <a:p>
                      <a:pPr algn="l"/>
                      <a:endParaRPr lang="de-DE" dirty="0">
                        <a:solidFill>
                          <a:srgbClr val="283D7C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283D7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400" dirty="0">
                        <a:solidFill>
                          <a:srgbClr val="283D7C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283D7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400" dirty="0">
                        <a:solidFill>
                          <a:srgbClr val="283D7C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283D7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8133597"/>
                  </a:ext>
                </a:extLst>
              </a:tr>
              <a:tr h="380355">
                <a:tc>
                  <a:txBody>
                    <a:bodyPr/>
                    <a:lstStyle/>
                    <a:p>
                      <a:pPr algn="l"/>
                      <a:endParaRPr lang="de-DE" dirty="0">
                        <a:solidFill>
                          <a:srgbClr val="283D7C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283D7C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400" dirty="0">
                        <a:solidFill>
                          <a:srgbClr val="283D7C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283D7C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400" dirty="0">
                        <a:solidFill>
                          <a:srgbClr val="283D7C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283D7C">
                        <a:alpha val="1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9529122"/>
                  </a:ext>
                </a:extLst>
              </a:tr>
              <a:tr h="380355">
                <a:tc>
                  <a:txBody>
                    <a:bodyPr/>
                    <a:lstStyle/>
                    <a:p>
                      <a:pPr algn="l"/>
                      <a:endParaRPr lang="de-DE" dirty="0">
                        <a:solidFill>
                          <a:srgbClr val="283D7C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283D7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400" dirty="0">
                        <a:solidFill>
                          <a:srgbClr val="283D7C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283D7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400" dirty="0">
                        <a:solidFill>
                          <a:srgbClr val="283D7C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283D7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824426"/>
                  </a:ext>
                </a:extLst>
              </a:tr>
              <a:tr h="380355">
                <a:tc>
                  <a:txBody>
                    <a:bodyPr/>
                    <a:lstStyle/>
                    <a:p>
                      <a:pPr algn="l"/>
                      <a:endParaRPr lang="de-DE" dirty="0">
                        <a:solidFill>
                          <a:srgbClr val="283D7C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283D7C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400" dirty="0">
                        <a:solidFill>
                          <a:srgbClr val="283D7C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283D7C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400" dirty="0">
                        <a:solidFill>
                          <a:srgbClr val="283D7C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283D7C">
                        <a:alpha val="1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6503031"/>
                  </a:ext>
                </a:extLst>
              </a:tr>
              <a:tr h="380355">
                <a:tc>
                  <a:txBody>
                    <a:bodyPr/>
                    <a:lstStyle/>
                    <a:p>
                      <a:pPr algn="l"/>
                      <a:endParaRPr lang="de-DE" dirty="0">
                        <a:solidFill>
                          <a:srgbClr val="283D7C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283D7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400" dirty="0">
                        <a:solidFill>
                          <a:srgbClr val="283D7C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283D7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400" dirty="0">
                        <a:solidFill>
                          <a:srgbClr val="283D7C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283D7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582924"/>
                  </a:ext>
                </a:extLst>
              </a:tr>
              <a:tr h="380355">
                <a:tc>
                  <a:txBody>
                    <a:bodyPr/>
                    <a:lstStyle/>
                    <a:p>
                      <a:pPr algn="l"/>
                      <a:endParaRPr lang="de-DE" dirty="0">
                        <a:solidFill>
                          <a:srgbClr val="283D7C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283D7C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400" dirty="0">
                        <a:solidFill>
                          <a:srgbClr val="283D7C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283D7C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400" dirty="0">
                        <a:solidFill>
                          <a:srgbClr val="283D7C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283D7C">
                        <a:alpha val="1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744087"/>
                  </a:ext>
                </a:extLst>
              </a:tr>
              <a:tr h="380355">
                <a:tc>
                  <a:txBody>
                    <a:bodyPr/>
                    <a:lstStyle/>
                    <a:p>
                      <a:pPr algn="l"/>
                      <a:endParaRPr lang="de-DE" dirty="0">
                        <a:solidFill>
                          <a:srgbClr val="283D7C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283D7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400" dirty="0">
                        <a:solidFill>
                          <a:srgbClr val="283D7C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283D7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400" dirty="0">
                        <a:solidFill>
                          <a:srgbClr val="283D7C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283D7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366947"/>
                  </a:ext>
                </a:extLst>
              </a:tr>
              <a:tr h="380355">
                <a:tc>
                  <a:txBody>
                    <a:bodyPr/>
                    <a:lstStyle/>
                    <a:p>
                      <a:pPr algn="l"/>
                      <a:endParaRPr lang="de-DE" dirty="0">
                        <a:solidFill>
                          <a:srgbClr val="283D7C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283D7C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400" dirty="0">
                        <a:solidFill>
                          <a:srgbClr val="283D7C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283D7C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400" dirty="0">
                        <a:solidFill>
                          <a:srgbClr val="283D7C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283D7C">
                        <a:alpha val="1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3808244"/>
                  </a:ext>
                </a:extLst>
              </a:tr>
              <a:tr h="380355">
                <a:tc>
                  <a:txBody>
                    <a:bodyPr/>
                    <a:lstStyle/>
                    <a:p>
                      <a:pPr algn="l"/>
                      <a:endParaRPr lang="de-DE" dirty="0">
                        <a:solidFill>
                          <a:srgbClr val="283D7C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283D7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400" dirty="0">
                        <a:solidFill>
                          <a:srgbClr val="283D7C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283D7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de-DE" sz="1400" dirty="0">
                        <a:solidFill>
                          <a:srgbClr val="283D7C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283D7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877082"/>
                  </a:ext>
                </a:extLst>
              </a:tr>
            </a:tbl>
          </a:graphicData>
        </a:graphic>
      </p:graphicFrame>
      <p:sp>
        <p:nvSpPr>
          <p:cNvPr id="33" name="Textplatzhalter 3">
            <a:extLst>
              <a:ext uri="{FF2B5EF4-FFF2-40B4-BE49-F238E27FC236}">
                <a16:creationId xmlns:a16="http://schemas.microsoft.com/office/drawing/2014/main" id="{37A6B577-FCAD-48B4-AC62-8BBD2FC3DD0E}"/>
              </a:ext>
            </a:extLst>
          </p:cNvPr>
          <p:cNvSpPr txBox="1">
            <a:spLocks/>
          </p:cNvSpPr>
          <p:nvPr/>
        </p:nvSpPr>
        <p:spPr>
          <a:xfrm>
            <a:off x="522343" y="2529694"/>
            <a:ext cx="2745305" cy="360040"/>
          </a:xfrm>
          <a:prstGeom prst="rect">
            <a:avLst/>
          </a:prstGeom>
        </p:spPr>
        <p:txBody>
          <a:bodyPr lIns="36000" tIns="36000" rIns="36000" bIns="36000" anchor="ctr">
            <a:normAutofit/>
          </a:bodyPr>
          <a:lstStyle>
            <a:lvl1pPr marL="0" indent="0" algn="l" defTabSz="915965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80970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2pPr>
            <a:lvl3pPr marL="360354" indent="-177796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3pPr>
            <a:lvl4pPr marL="541325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717533" indent="-174621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1174721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1631910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2089098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2546287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de-DE" kern="0" dirty="0"/>
              <a:t>Text einfügen</a:t>
            </a:r>
          </a:p>
        </p:txBody>
      </p:sp>
      <p:sp>
        <p:nvSpPr>
          <p:cNvPr id="34" name="Textplatzhalter 3">
            <a:extLst>
              <a:ext uri="{FF2B5EF4-FFF2-40B4-BE49-F238E27FC236}">
                <a16:creationId xmlns:a16="http://schemas.microsoft.com/office/drawing/2014/main" id="{502419AA-D971-4FF2-B585-517D00B7B1F9}"/>
              </a:ext>
            </a:extLst>
          </p:cNvPr>
          <p:cNvSpPr txBox="1">
            <a:spLocks/>
          </p:cNvSpPr>
          <p:nvPr/>
        </p:nvSpPr>
        <p:spPr>
          <a:xfrm>
            <a:off x="522344" y="2889734"/>
            <a:ext cx="2745305" cy="360040"/>
          </a:xfrm>
          <a:prstGeom prst="rect">
            <a:avLst/>
          </a:prstGeom>
        </p:spPr>
        <p:txBody>
          <a:bodyPr lIns="36000" tIns="36000" rIns="36000" bIns="36000" anchor="ctr">
            <a:normAutofit/>
          </a:bodyPr>
          <a:lstStyle>
            <a:lvl1pPr marL="0" indent="0" algn="l" defTabSz="915965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80970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2pPr>
            <a:lvl3pPr marL="360354" indent="-177796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3pPr>
            <a:lvl4pPr marL="541325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717533" indent="-174621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1174721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1631910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2089098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2546287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de-DE" kern="0" dirty="0"/>
              <a:t>Text einfügen</a:t>
            </a:r>
          </a:p>
        </p:txBody>
      </p:sp>
      <p:sp>
        <p:nvSpPr>
          <p:cNvPr id="35" name="Textplatzhalter 3">
            <a:extLst>
              <a:ext uri="{FF2B5EF4-FFF2-40B4-BE49-F238E27FC236}">
                <a16:creationId xmlns:a16="http://schemas.microsoft.com/office/drawing/2014/main" id="{24DEA760-8816-4321-8FBE-A222909EBD99}"/>
              </a:ext>
            </a:extLst>
          </p:cNvPr>
          <p:cNvSpPr txBox="1">
            <a:spLocks/>
          </p:cNvSpPr>
          <p:nvPr/>
        </p:nvSpPr>
        <p:spPr>
          <a:xfrm>
            <a:off x="522342" y="3301908"/>
            <a:ext cx="2745305" cy="360040"/>
          </a:xfrm>
          <a:prstGeom prst="rect">
            <a:avLst/>
          </a:prstGeom>
        </p:spPr>
        <p:txBody>
          <a:bodyPr lIns="36000" tIns="36000" rIns="36000" bIns="36000" anchor="ctr">
            <a:normAutofit/>
          </a:bodyPr>
          <a:lstStyle>
            <a:lvl1pPr marL="0" indent="0" algn="l" defTabSz="915965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80970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2pPr>
            <a:lvl3pPr marL="360354" indent="-177796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3pPr>
            <a:lvl4pPr marL="541325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717533" indent="-174621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1174721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1631910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2089098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2546287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de-DE" kern="0" dirty="0"/>
              <a:t>Text einfügen</a:t>
            </a:r>
          </a:p>
        </p:txBody>
      </p:sp>
      <p:sp>
        <p:nvSpPr>
          <p:cNvPr id="36" name="Textplatzhalter 3">
            <a:extLst>
              <a:ext uri="{FF2B5EF4-FFF2-40B4-BE49-F238E27FC236}">
                <a16:creationId xmlns:a16="http://schemas.microsoft.com/office/drawing/2014/main" id="{2C086C4C-D060-45E1-83A6-C67C126D36A0}"/>
              </a:ext>
            </a:extLst>
          </p:cNvPr>
          <p:cNvSpPr txBox="1">
            <a:spLocks/>
          </p:cNvSpPr>
          <p:nvPr/>
        </p:nvSpPr>
        <p:spPr>
          <a:xfrm>
            <a:off x="522343" y="3661948"/>
            <a:ext cx="2745305" cy="360040"/>
          </a:xfrm>
          <a:prstGeom prst="rect">
            <a:avLst/>
          </a:prstGeom>
        </p:spPr>
        <p:txBody>
          <a:bodyPr lIns="36000" tIns="36000" rIns="36000" bIns="36000" anchor="ctr">
            <a:normAutofit/>
          </a:bodyPr>
          <a:lstStyle>
            <a:lvl1pPr marL="0" indent="0" algn="l" defTabSz="915965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80970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2pPr>
            <a:lvl3pPr marL="360354" indent="-177796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3pPr>
            <a:lvl4pPr marL="541325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717533" indent="-174621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1174721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1631910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2089098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2546287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de-DE" kern="0" dirty="0"/>
              <a:t>Text einfügen</a:t>
            </a:r>
          </a:p>
        </p:txBody>
      </p:sp>
      <p:sp>
        <p:nvSpPr>
          <p:cNvPr id="37" name="Textplatzhalter 3">
            <a:extLst>
              <a:ext uri="{FF2B5EF4-FFF2-40B4-BE49-F238E27FC236}">
                <a16:creationId xmlns:a16="http://schemas.microsoft.com/office/drawing/2014/main" id="{4218E659-A8B9-42A0-A38E-125B1C6F1BDA}"/>
              </a:ext>
            </a:extLst>
          </p:cNvPr>
          <p:cNvSpPr txBox="1">
            <a:spLocks/>
          </p:cNvSpPr>
          <p:nvPr/>
        </p:nvSpPr>
        <p:spPr>
          <a:xfrm>
            <a:off x="522345" y="4419904"/>
            <a:ext cx="2745305" cy="360040"/>
          </a:xfrm>
          <a:prstGeom prst="rect">
            <a:avLst/>
          </a:prstGeom>
        </p:spPr>
        <p:txBody>
          <a:bodyPr lIns="36000" tIns="36000" rIns="36000" bIns="36000" anchor="ctr">
            <a:normAutofit/>
          </a:bodyPr>
          <a:lstStyle>
            <a:lvl1pPr marL="0" indent="0" algn="l" defTabSz="915965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80970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2pPr>
            <a:lvl3pPr marL="360354" indent="-177796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3pPr>
            <a:lvl4pPr marL="541325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717533" indent="-174621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1174721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1631910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2089098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2546287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de-DE" kern="0" dirty="0"/>
              <a:t>Text einfügen</a:t>
            </a:r>
          </a:p>
        </p:txBody>
      </p:sp>
      <p:sp>
        <p:nvSpPr>
          <p:cNvPr id="38" name="Textplatzhalter 3">
            <a:extLst>
              <a:ext uri="{FF2B5EF4-FFF2-40B4-BE49-F238E27FC236}">
                <a16:creationId xmlns:a16="http://schemas.microsoft.com/office/drawing/2014/main" id="{4F74A651-F7B1-4320-8D5D-90777B31E1B0}"/>
              </a:ext>
            </a:extLst>
          </p:cNvPr>
          <p:cNvSpPr txBox="1">
            <a:spLocks/>
          </p:cNvSpPr>
          <p:nvPr/>
        </p:nvSpPr>
        <p:spPr>
          <a:xfrm>
            <a:off x="522346" y="4779944"/>
            <a:ext cx="2745305" cy="360040"/>
          </a:xfrm>
          <a:prstGeom prst="rect">
            <a:avLst/>
          </a:prstGeom>
        </p:spPr>
        <p:txBody>
          <a:bodyPr lIns="36000" tIns="36000" rIns="36000" bIns="36000" anchor="ctr">
            <a:normAutofit/>
          </a:bodyPr>
          <a:lstStyle>
            <a:lvl1pPr marL="0" indent="0" algn="l" defTabSz="915965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80970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2pPr>
            <a:lvl3pPr marL="360354" indent="-177796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3pPr>
            <a:lvl4pPr marL="541325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717533" indent="-174621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1174721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1631910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2089098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2546287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de-DE" kern="0" dirty="0"/>
              <a:t>Text einfügen</a:t>
            </a:r>
          </a:p>
        </p:txBody>
      </p:sp>
      <p:sp>
        <p:nvSpPr>
          <p:cNvPr id="39" name="Textplatzhalter 3">
            <a:extLst>
              <a:ext uri="{FF2B5EF4-FFF2-40B4-BE49-F238E27FC236}">
                <a16:creationId xmlns:a16="http://schemas.microsoft.com/office/drawing/2014/main" id="{B9BAF701-D3BF-445B-A4FD-5ACF5CDA540B}"/>
              </a:ext>
            </a:extLst>
          </p:cNvPr>
          <p:cNvSpPr txBox="1">
            <a:spLocks/>
          </p:cNvSpPr>
          <p:nvPr/>
        </p:nvSpPr>
        <p:spPr>
          <a:xfrm>
            <a:off x="522344" y="5192118"/>
            <a:ext cx="2745305" cy="360040"/>
          </a:xfrm>
          <a:prstGeom prst="rect">
            <a:avLst/>
          </a:prstGeom>
        </p:spPr>
        <p:txBody>
          <a:bodyPr lIns="36000" tIns="36000" rIns="36000" bIns="36000" anchor="ctr">
            <a:normAutofit/>
          </a:bodyPr>
          <a:lstStyle>
            <a:lvl1pPr marL="0" indent="0" algn="l" defTabSz="915965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80970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2pPr>
            <a:lvl3pPr marL="360354" indent="-177796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3pPr>
            <a:lvl4pPr marL="541325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717533" indent="-174621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1174721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1631910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2089098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2546287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de-DE" kern="0" dirty="0"/>
              <a:t>Text einfügen</a:t>
            </a:r>
          </a:p>
        </p:txBody>
      </p:sp>
      <p:sp>
        <p:nvSpPr>
          <p:cNvPr id="40" name="Textplatzhalter 3">
            <a:extLst>
              <a:ext uri="{FF2B5EF4-FFF2-40B4-BE49-F238E27FC236}">
                <a16:creationId xmlns:a16="http://schemas.microsoft.com/office/drawing/2014/main" id="{DF92B4E0-1F60-4635-AAC0-06152C313B41}"/>
              </a:ext>
            </a:extLst>
          </p:cNvPr>
          <p:cNvSpPr txBox="1">
            <a:spLocks/>
          </p:cNvSpPr>
          <p:nvPr/>
        </p:nvSpPr>
        <p:spPr>
          <a:xfrm>
            <a:off x="522345" y="5552158"/>
            <a:ext cx="2745305" cy="360040"/>
          </a:xfrm>
          <a:prstGeom prst="rect">
            <a:avLst/>
          </a:prstGeom>
        </p:spPr>
        <p:txBody>
          <a:bodyPr lIns="36000" tIns="36000" rIns="36000" bIns="36000" anchor="ctr">
            <a:normAutofit/>
          </a:bodyPr>
          <a:lstStyle>
            <a:lvl1pPr marL="0" indent="0" algn="l" defTabSz="915965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80970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2pPr>
            <a:lvl3pPr marL="360354" indent="-177796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3pPr>
            <a:lvl4pPr marL="541325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717533" indent="-174621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1174721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1631910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2089098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2546287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de-DE" kern="0" dirty="0"/>
              <a:t>Text einfügen</a:t>
            </a:r>
          </a:p>
        </p:txBody>
      </p:sp>
      <p:sp>
        <p:nvSpPr>
          <p:cNvPr id="41" name="Textplatzhalter 3">
            <a:extLst>
              <a:ext uri="{FF2B5EF4-FFF2-40B4-BE49-F238E27FC236}">
                <a16:creationId xmlns:a16="http://schemas.microsoft.com/office/drawing/2014/main" id="{901BF433-6075-4947-9A8C-45FC05AE8192}"/>
              </a:ext>
            </a:extLst>
          </p:cNvPr>
          <p:cNvSpPr txBox="1">
            <a:spLocks/>
          </p:cNvSpPr>
          <p:nvPr/>
        </p:nvSpPr>
        <p:spPr>
          <a:xfrm>
            <a:off x="522342" y="4026990"/>
            <a:ext cx="2745305" cy="360040"/>
          </a:xfrm>
          <a:prstGeom prst="rect">
            <a:avLst/>
          </a:prstGeom>
        </p:spPr>
        <p:txBody>
          <a:bodyPr lIns="36000" tIns="36000" rIns="36000" bIns="36000" anchor="ctr">
            <a:normAutofit/>
          </a:bodyPr>
          <a:lstStyle>
            <a:lvl1pPr marL="0" indent="0" algn="l" defTabSz="915965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80970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2pPr>
            <a:lvl3pPr marL="360354" indent="-177796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3pPr>
            <a:lvl4pPr marL="541325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717533" indent="-174621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1174721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1631910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2089098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2546287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de-DE" kern="0" dirty="0"/>
              <a:t>Text einfügen</a:t>
            </a:r>
          </a:p>
        </p:txBody>
      </p:sp>
      <p:sp>
        <p:nvSpPr>
          <p:cNvPr id="42" name="Textplatzhalter 3">
            <a:extLst>
              <a:ext uri="{FF2B5EF4-FFF2-40B4-BE49-F238E27FC236}">
                <a16:creationId xmlns:a16="http://schemas.microsoft.com/office/drawing/2014/main" id="{E98FDCBD-B9B0-4F6D-B066-315D0F5DE7FA}"/>
              </a:ext>
            </a:extLst>
          </p:cNvPr>
          <p:cNvSpPr txBox="1">
            <a:spLocks/>
          </p:cNvSpPr>
          <p:nvPr/>
        </p:nvSpPr>
        <p:spPr>
          <a:xfrm>
            <a:off x="3312651" y="2522565"/>
            <a:ext cx="2745305" cy="360040"/>
          </a:xfrm>
          <a:prstGeom prst="rect">
            <a:avLst/>
          </a:prstGeom>
        </p:spPr>
        <p:txBody>
          <a:bodyPr lIns="36000" tIns="36000" rIns="36000" bIns="36000" anchor="ctr">
            <a:normAutofit/>
          </a:bodyPr>
          <a:lstStyle>
            <a:lvl1pPr marL="0" indent="0" algn="l" defTabSz="915965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80970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2pPr>
            <a:lvl3pPr marL="360354" indent="-177796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3pPr>
            <a:lvl4pPr marL="541325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717533" indent="-174621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1174721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1631910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2089098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2546287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de-DE" kern="0" dirty="0"/>
              <a:t>Text einfügen</a:t>
            </a:r>
          </a:p>
        </p:txBody>
      </p:sp>
      <p:sp>
        <p:nvSpPr>
          <p:cNvPr id="43" name="Textplatzhalter 3">
            <a:extLst>
              <a:ext uri="{FF2B5EF4-FFF2-40B4-BE49-F238E27FC236}">
                <a16:creationId xmlns:a16="http://schemas.microsoft.com/office/drawing/2014/main" id="{473C7A50-260B-416C-92C3-5D12ACFB9972}"/>
              </a:ext>
            </a:extLst>
          </p:cNvPr>
          <p:cNvSpPr txBox="1">
            <a:spLocks/>
          </p:cNvSpPr>
          <p:nvPr/>
        </p:nvSpPr>
        <p:spPr>
          <a:xfrm>
            <a:off x="3312652" y="2882605"/>
            <a:ext cx="2745305" cy="360040"/>
          </a:xfrm>
          <a:prstGeom prst="rect">
            <a:avLst/>
          </a:prstGeom>
        </p:spPr>
        <p:txBody>
          <a:bodyPr lIns="36000" tIns="36000" rIns="36000" bIns="36000" anchor="ctr">
            <a:normAutofit/>
          </a:bodyPr>
          <a:lstStyle>
            <a:lvl1pPr marL="0" indent="0" algn="l" defTabSz="915965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80970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2pPr>
            <a:lvl3pPr marL="360354" indent="-177796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3pPr>
            <a:lvl4pPr marL="541325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717533" indent="-174621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1174721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1631910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2089098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2546287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de-DE" kern="0" dirty="0"/>
              <a:t>Text einfügen</a:t>
            </a:r>
          </a:p>
        </p:txBody>
      </p:sp>
      <p:sp>
        <p:nvSpPr>
          <p:cNvPr id="44" name="Textplatzhalter 3">
            <a:extLst>
              <a:ext uri="{FF2B5EF4-FFF2-40B4-BE49-F238E27FC236}">
                <a16:creationId xmlns:a16="http://schemas.microsoft.com/office/drawing/2014/main" id="{383BC34C-639F-4EC9-B4ED-01F846F2AA27}"/>
              </a:ext>
            </a:extLst>
          </p:cNvPr>
          <p:cNvSpPr txBox="1">
            <a:spLocks/>
          </p:cNvSpPr>
          <p:nvPr/>
        </p:nvSpPr>
        <p:spPr>
          <a:xfrm>
            <a:off x="3312650" y="3294779"/>
            <a:ext cx="2745305" cy="360040"/>
          </a:xfrm>
          <a:prstGeom prst="rect">
            <a:avLst/>
          </a:prstGeom>
        </p:spPr>
        <p:txBody>
          <a:bodyPr lIns="36000" tIns="36000" rIns="36000" bIns="36000" anchor="ctr">
            <a:normAutofit/>
          </a:bodyPr>
          <a:lstStyle>
            <a:lvl1pPr marL="0" indent="0" algn="l" defTabSz="915965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80970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2pPr>
            <a:lvl3pPr marL="360354" indent="-177796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3pPr>
            <a:lvl4pPr marL="541325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717533" indent="-174621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1174721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1631910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2089098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2546287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de-DE" kern="0" dirty="0"/>
              <a:t>Text einfügen</a:t>
            </a:r>
          </a:p>
        </p:txBody>
      </p:sp>
      <p:sp>
        <p:nvSpPr>
          <p:cNvPr id="45" name="Textplatzhalter 3">
            <a:extLst>
              <a:ext uri="{FF2B5EF4-FFF2-40B4-BE49-F238E27FC236}">
                <a16:creationId xmlns:a16="http://schemas.microsoft.com/office/drawing/2014/main" id="{C1F90386-FD84-4CB2-B03A-71990996700B}"/>
              </a:ext>
            </a:extLst>
          </p:cNvPr>
          <p:cNvSpPr txBox="1">
            <a:spLocks/>
          </p:cNvSpPr>
          <p:nvPr/>
        </p:nvSpPr>
        <p:spPr>
          <a:xfrm>
            <a:off x="3312651" y="3654819"/>
            <a:ext cx="2745305" cy="360040"/>
          </a:xfrm>
          <a:prstGeom prst="rect">
            <a:avLst/>
          </a:prstGeom>
        </p:spPr>
        <p:txBody>
          <a:bodyPr lIns="36000" tIns="36000" rIns="36000" bIns="36000" anchor="ctr">
            <a:normAutofit/>
          </a:bodyPr>
          <a:lstStyle>
            <a:lvl1pPr marL="0" indent="0" algn="l" defTabSz="915965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80970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2pPr>
            <a:lvl3pPr marL="360354" indent="-177796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3pPr>
            <a:lvl4pPr marL="541325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717533" indent="-174621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1174721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1631910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2089098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2546287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de-DE" kern="0" dirty="0"/>
              <a:t>Text einfügen</a:t>
            </a:r>
          </a:p>
        </p:txBody>
      </p:sp>
      <p:sp>
        <p:nvSpPr>
          <p:cNvPr id="46" name="Textplatzhalter 3">
            <a:extLst>
              <a:ext uri="{FF2B5EF4-FFF2-40B4-BE49-F238E27FC236}">
                <a16:creationId xmlns:a16="http://schemas.microsoft.com/office/drawing/2014/main" id="{A943D9AD-A5BF-49F2-972B-1D5FAE5221FF}"/>
              </a:ext>
            </a:extLst>
          </p:cNvPr>
          <p:cNvSpPr txBox="1">
            <a:spLocks/>
          </p:cNvSpPr>
          <p:nvPr/>
        </p:nvSpPr>
        <p:spPr>
          <a:xfrm>
            <a:off x="3312653" y="4412775"/>
            <a:ext cx="2745305" cy="360040"/>
          </a:xfrm>
          <a:prstGeom prst="rect">
            <a:avLst/>
          </a:prstGeom>
        </p:spPr>
        <p:txBody>
          <a:bodyPr lIns="36000" tIns="36000" rIns="36000" bIns="36000" anchor="ctr">
            <a:normAutofit/>
          </a:bodyPr>
          <a:lstStyle>
            <a:lvl1pPr marL="0" indent="0" algn="l" defTabSz="915965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80970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2pPr>
            <a:lvl3pPr marL="360354" indent="-177796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3pPr>
            <a:lvl4pPr marL="541325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717533" indent="-174621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1174721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1631910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2089098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2546287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de-DE" kern="0" dirty="0"/>
              <a:t>Text einfügen</a:t>
            </a:r>
          </a:p>
        </p:txBody>
      </p:sp>
      <p:sp>
        <p:nvSpPr>
          <p:cNvPr id="47" name="Textplatzhalter 3">
            <a:extLst>
              <a:ext uri="{FF2B5EF4-FFF2-40B4-BE49-F238E27FC236}">
                <a16:creationId xmlns:a16="http://schemas.microsoft.com/office/drawing/2014/main" id="{C2B6B7FD-FFFC-48F9-8212-497D24238318}"/>
              </a:ext>
            </a:extLst>
          </p:cNvPr>
          <p:cNvSpPr txBox="1">
            <a:spLocks/>
          </p:cNvSpPr>
          <p:nvPr/>
        </p:nvSpPr>
        <p:spPr>
          <a:xfrm>
            <a:off x="3312654" y="4772815"/>
            <a:ext cx="2745305" cy="360040"/>
          </a:xfrm>
          <a:prstGeom prst="rect">
            <a:avLst/>
          </a:prstGeom>
        </p:spPr>
        <p:txBody>
          <a:bodyPr lIns="36000" tIns="36000" rIns="36000" bIns="36000" anchor="ctr">
            <a:normAutofit/>
          </a:bodyPr>
          <a:lstStyle>
            <a:lvl1pPr marL="0" indent="0" algn="l" defTabSz="915965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80970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2pPr>
            <a:lvl3pPr marL="360354" indent="-177796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3pPr>
            <a:lvl4pPr marL="541325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717533" indent="-174621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1174721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1631910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2089098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2546287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de-DE" kern="0" dirty="0"/>
              <a:t>Text einfügen</a:t>
            </a:r>
          </a:p>
        </p:txBody>
      </p:sp>
      <p:sp>
        <p:nvSpPr>
          <p:cNvPr id="48" name="Textplatzhalter 3">
            <a:extLst>
              <a:ext uri="{FF2B5EF4-FFF2-40B4-BE49-F238E27FC236}">
                <a16:creationId xmlns:a16="http://schemas.microsoft.com/office/drawing/2014/main" id="{478839FB-16A1-4394-896B-FB9518170105}"/>
              </a:ext>
            </a:extLst>
          </p:cNvPr>
          <p:cNvSpPr txBox="1">
            <a:spLocks/>
          </p:cNvSpPr>
          <p:nvPr/>
        </p:nvSpPr>
        <p:spPr>
          <a:xfrm>
            <a:off x="3312652" y="5184989"/>
            <a:ext cx="2745305" cy="360040"/>
          </a:xfrm>
          <a:prstGeom prst="rect">
            <a:avLst/>
          </a:prstGeom>
        </p:spPr>
        <p:txBody>
          <a:bodyPr lIns="36000" tIns="36000" rIns="36000" bIns="36000" anchor="ctr">
            <a:normAutofit/>
          </a:bodyPr>
          <a:lstStyle>
            <a:lvl1pPr marL="0" indent="0" algn="l" defTabSz="915965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80970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2pPr>
            <a:lvl3pPr marL="360354" indent="-177796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3pPr>
            <a:lvl4pPr marL="541325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717533" indent="-174621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1174721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1631910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2089098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2546287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de-DE" kern="0" dirty="0"/>
              <a:t>Text einfügen</a:t>
            </a:r>
          </a:p>
        </p:txBody>
      </p:sp>
      <p:sp>
        <p:nvSpPr>
          <p:cNvPr id="49" name="Textplatzhalter 3">
            <a:extLst>
              <a:ext uri="{FF2B5EF4-FFF2-40B4-BE49-F238E27FC236}">
                <a16:creationId xmlns:a16="http://schemas.microsoft.com/office/drawing/2014/main" id="{502F2DA2-7D82-450F-8729-63DBB161D9DA}"/>
              </a:ext>
            </a:extLst>
          </p:cNvPr>
          <p:cNvSpPr txBox="1">
            <a:spLocks/>
          </p:cNvSpPr>
          <p:nvPr/>
        </p:nvSpPr>
        <p:spPr>
          <a:xfrm>
            <a:off x="3312653" y="5545029"/>
            <a:ext cx="2745305" cy="360040"/>
          </a:xfrm>
          <a:prstGeom prst="rect">
            <a:avLst/>
          </a:prstGeom>
        </p:spPr>
        <p:txBody>
          <a:bodyPr lIns="36000" tIns="36000" rIns="36000" bIns="36000" anchor="ctr">
            <a:normAutofit/>
          </a:bodyPr>
          <a:lstStyle>
            <a:lvl1pPr marL="0" indent="0" algn="l" defTabSz="915965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80970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2pPr>
            <a:lvl3pPr marL="360354" indent="-177796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3pPr>
            <a:lvl4pPr marL="541325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717533" indent="-174621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1174721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1631910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2089098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2546287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de-DE" kern="0" dirty="0"/>
              <a:t>Text einfügen</a:t>
            </a:r>
          </a:p>
        </p:txBody>
      </p:sp>
      <p:sp>
        <p:nvSpPr>
          <p:cNvPr id="50" name="Textplatzhalter 3">
            <a:extLst>
              <a:ext uri="{FF2B5EF4-FFF2-40B4-BE49-F238E27FC236}">
                <a16:creationId xmlns:a16="http://schemas.microsoft.com/office/drawing/2014/main" id="{CCAFFF2C-7493-4DB7-A068-57B95775EE6A}"/>
              </a:ext>
            </a:extLst>
          </p:cNvPr>
          <p:cNvSpPr txBox="1">
            <a:spLocks/>
          </p:cNvSpPr>
          <p:nvPr/>
        </p:nvSpPr>
        <p:spPr>
          <a:xfrm>
            <a:off x="3312650" y="4019861"/>
            <a:ext cx="2745305" cy="360040"/>
          </a:xfrm>
          <a:prstGeom prst="rect">
            <a:avLst/>
          </a:prstGeom>
        </p:spPr>
        <p:txBody>
          <a:bodyPr lIns="36000" tIns="36000" rIns="36000" bIns="36000" anchor="ctr">
            <a:normAutofit/>
          </a:bodyPr>
          <a:lstStyle>
            <a:lvl1pPr marL="0" indent="0" algn="l" defTabSz="915965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80970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2pPr>
            <a:lvl3pPr marL="360354" indent="-177796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3pPr>
            <a:lvl4pPr marL="541325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717533" indent="-174621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1174721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1631910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2089098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2546287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de-DE" kern="0" dirty="0"/>
              <a:t>Text einfügen</a:t>
            </a:r>
          </a:p>
        </p:txBody>
      </p:sp>
      <p:sp>
        <p:nvSpPr>
          <p:cNvPr id="51" name="Textplatzhalter 3">
            <a:extLst>
              <a:ext uri="{FF2B5EF4-FFF2-40B4-BE49-F238E27FC236}">
                <a16:creationId xmlns:a16="http://schemas.microsoft.com/office/drawing/2014/main" id="{0DE3FA11-3303-4B9A-9F31-36F4A26F1BA0}"/>
              </a:ext>
            </a:extLst>
          </p:cNvPr>
          <p:cNvSpPr txBox="1">
            <a:spLocks/>
          </p:cNvSpPr>
          <p:nvPr/>
        </p:nvSpPr>
        <p:spPr>
          <a:xfrm>
            <a:off x="6057956" y="2529694"/>
            <a:ext cx="2745305" cy="360040"/>
          </a:xfrm>
          <a:prstGeom prst="rect">
            <a:avLst/>
          </a:prstGeom>
        </p:spPr>
        <p:txBody>
          <a:bodyPr lIns="36000" tIns="36000" rIns="36000" bIns="36000" anchor="ctr">
            <a:normAutofit/>
          </a:bodyPr>
          <a:lstStyle>
            <a:lvl1pPr marL="0" indent="0" algn="l" defTabSz="915965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80970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2pPr>
            <a:lvl3pPr marL="360354" indent="-177796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3pPr>
            <a:lvl4pPr marL="541325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717533" indent="-174621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1174721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1631910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2089098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2546287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de-DE" kern="0" dirty="0"/>
              <a:t>Text einfügen</a:t>
            </a:r>
          </a:p>
        </p:txBody>
      </p:sp>
      <p:sp>
        <p:nvSpPr>
          <p:cNvPr id="52" name="Textplatzhalter 3">
            <a:extLst>
              <a:ext uri="{FF2B5EF4-FFF2-40B4-BE49-F238E27FC236}">
                <a16:creationId xmlns:a16="http://schemas.microsoft.com/office/drawing/2014/main" id="{F0EE3563-A58B-4559-A6C0-CFD835A7CE6F}"/>
              </a:ext>
            </a:extLst>
          </p:cNvPr>
          <p:cNvSpPr txBox="1">
            <a:spLocks/>
          </p:cNvSpPr>
          <p:nvPr/>
        </p:nvSpPr>
        <p:spPr>
          <a:xfrm>
            <a:off x="6057957" y="2889734"/>
            <a:ext cx="2745305" cy="360040"/>
          </a:xfrm>
          <a:prstGeom prst="rect">
            <a:avLst/>
          </a:prstGeom>
        </p:spPr>
        <p:txBody>
          <a:bodyPr lIns="36000" tIns="36000" rIns="36000" bIns="36000" anchor="ctr">
            <a:normAutofit/>
          </a:bodyPr>
          <a:lstStyle>
            <a:lvl1pPr marL="0" indent="0" algn="l" defTabSz="915965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80970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2pPr>
            <a:lvl3pPr marL="360354" indent="-177796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3pPr>
            <a:lvl4pPr marL="541325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717533" indent="-174621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1174721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1631910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2089098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2546287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de-DE" kern="0" dirty="0"/>
              <a:t>Text einfügen</a:t>
            </a:r>
          </a:p>
        </p:txBody>
      </p:sp>
      <p:sp>
        <p:nvSpPr>
          <p:cNvPr id="53" name="Textplatzhalter 3">
            <a:extLst>
              <a:ext uri="{FF2B5EF4-FFF2-40B4-BE49-F238E27FC236}">
                <a16:creationId xmlns:a16="http://schemas.microsoft.com/office/drawing/2014/main" id="{56B7106B-6173-4607-BE9E-5B7FBA5AE5F8}"/>
              </a:ext>
            </a:extLst>
          </p:cNvPr>
          <p:cNvSpPr txBox="1">
            <a:spLocks/>
          </p:cNvSpPr>
          <p:nvPr/>
        </p:nvSpPr>
        <p:spPr>
          <a:xfrm>
            <a:off x="6057955" y="3301908"/>
            <a:ext cx="2745305" cy="360040"/>
          </a:xfrm>
          <a:prstGeom prst="rect">
            <a:avLst/>
          </a:prstGeom>
        </p:spPr>
        <p:txBody>
          <a:bodyPr lIns="36000" tIns="36000" rIns="36000" bIns="36000" anchor="ctr">
            <a:normAutofit/>
          </a:bodyPr>
          <a:lstStyle>
            <a:lvl1pPr marL="0" indent="0" algn="l" defTabSz="915965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80970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2pPr>
            <a:lvl3pPr marL="360354" indent="-177796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3pPr>
            <a:lvl4pPr marL="541325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717533" indent="-174621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1174721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1631910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2089098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2546287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de-DE" kern="0" dirty="0"/>
              <a:t>Text einfügen</a:t>
            </a:r>
          </a:p>
        </p:txBody>
      </p:sp>
      <p:sp>
        <p:nvSpPr>
          <p:cNvPr id="54" name="Textplatzhalter 3">
            <a:extLst>
              <a:ext uri="{FF2B5EF4-FFF2-40B4-BE49-F238E27FC236}">
                <a16:creationId xmlns:a16="http://schemas.microsoft.com/office/drawing/2014/main" id="{7D41FE54-A184-4C6F-A618-1443A21B8E47}"/>
              </a:ext>
            </a:extLst>
          </p:cNvPr>
          <p:cNvSpPr txBox="1">
            <a:spLocks/>
          </p:cNvSpPr>
          <p:nvPr/>
        </p:nvSpPr>
        <p:spPr>
          <a:xfrm>
            <a:off x="6057956" y="3661948"/>
            <a:ext cx="2745305" cy="360040"/>
          </a:xfrm>
          <a:prstGeom prst="rect">
            <a:avLst/>
          </a:prstGeom>
        </p:spPr>
        <p:txBody>
          <a:bodyPr lIns="36000" tIns="36000" rIns="36000" bIns="36000" anchor="ctr">
            <a:normAutofit/>
          </a:bodyPr>
          <a:lstStyle>
            <a:lvl1pPr marL="0" indent="0" algn="l" defTabSz="915965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80970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2pPr>
            <a:lvl3pPr marL="360354" indent="-177796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3pPr>
            <a:lvl4pPr marL="541325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717533" indent="-174621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1174721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1631910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2089098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2546287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de-DE" kern="0" dirty="0"/>
              <a:t>Text einfügen</a:t>
            </a:r>
          </a:p>
        </p:txBody>
      </p:sp>
      <p:sp>
        <p:nvSpPr>
          <p:cNvPr id="55" name="Textplatzhalter 3">
            <a:extLst>
              <a:ext uri="{FF2B5EF4-FFF2-40B4-BE49-F238E27FC236}">
                <a16:creationId xmlns:a16="http://schemas.microsoft.com/office/drawing/2014/main" id="{46B3A066-3C73-4C5B-AAD1-44604334FE74}"/>
              </a:ext>
            </a:extLst>
          </p:cNvPr>
          <p:cNvSpPr txBox="1">
            <a:spLocks/>
          </p:cNvSpPr>
          <p:nvPr/>
        </p:nvSpPr>
        <p:spPr>
          <a:xfrm>
            <a:off x="6057958" y="4419904"/>
            <a:ext cx="2745305" cy="360040"/>
          </a:xfrm>
          <a:prstGeom prst="rect">
            <a:avLst/>
          </a:prstGeom>
        </p:spPr>
        <p:txBody>
          <a:bodyPr lIns="36000" tIns="36000" rIns="36000" bIns="36000" anchor="ctr">
            <a:normAutofit/>
          </a:bodyPr>
          <a:lstStyle>
            <a:lvl1pPr marL="0" indent="0" algn="l" defTabSz="915965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80970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2pPr>
            <a:lvl3pPr marL="360354" indent="-177796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3pPr>
            <a:lvl4pPr marL="541325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717533" indent="-174621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1174721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1631910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2089098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2546287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de-DE" kern="0" dirty="0"/>
              <a:t>Text einfügen</a:t>
            </a:r>
          </a:p>
        </p:txBody>
      </p:sp>
      <p:sp>
        <p:nvSpPr>
          <p:cNvPr id="56" name="Textplatzhalter 3">
            <a:extLst>
              <a:ext uri="{FF2B5EF4-FFF2-40B4-BE49-F238E27FC236}">
                <a16:creationId xmlns:a16="http://schemas.microsoft.com/office/drawing/2014/main" id="{74058DD2-BD04-4B07-8090-78C511A797EB}"/>
              </a:ext>
            </a:extLst>
          </p:cNvPr>
          <p:cNvSpPr txBox="1">
            <a:spLocks/>
          </p:cNvSpPr>
          <p:nvPr/>
        </p:nvSpPr>
        <p:spPr>
          <a:xfrm>
            <a:off x="6057959" y="4779944"/>
            <a:ext cx="2745305" cy="360040"/>
          </a:xfrm>
          <a:prstGeom prst="rect">
            <a:avLst/>
          </a:prstGeom>
        </p:spPr>
        <p:txBody>
          <a:bodyPr lIns="36000" tIns="36000" rIns="36000" bIns="36000" anchor="ctr">
            <a:normAutofit/>
          </a:bodyPr>
          <a:lstStyle>
            <a:lvl1pPr marL="0" indent="0" algn="l" defTabSz="915965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80970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2pPr>
            <a:lvl3pPr marL="360354" indent="-177796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3pPr>
            <a:lvl4pPr marL="541325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717533" indent="-174621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1174721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1631910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2089098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2546287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de-DE" kern="0" dirty="0"/>
              <a:t>Text einfügen</a:t>
            </a:r>
          </a:p>
        </p:txBody>
      </p:sp>
      <p:sp>
        <p:nvSpPr>
          <p:cNvPr id="57" name="Textplatzhalter 3">
            <a:extLst>
              <a:ext uri="{FF2B5EF4-FFF2-40B4-BE49-F238E27FC236}">
                <a16:creationId xmlns:a16="http://schemas.microsoft.com/office/drawing/2014/main" id="{4F9CA81D-1833-479E-920A-8F1390CCE01F}"/>
              </a:ext>
            </a:extLst>
          </p:cNvPr>
          <p:cNvSpPr txBox="1">
            <a:spLocks/>
          </p:cNvSpPr>
          <p:nvPr/>
        </p:nvSpPr>
        <p:spPr>
          <a:xfrm>
            <a:off x="6057957" y="5192118"/>
            <a:ext cx="2745305" cy="360040"/>
          </a:xfrm>
          <a:prstGeom prst="rect">
            <a:avLst/>
          </a:prstGeom>
        </p:spPr>
        <p:txBody>
          <a:bodyPr lIns="36000" tIns="36000" rIns="36000" bIns="36000" anchor="ctr">
            <a:normAutofit/>
          </a:bodyPr>
          <a:lstStyle>
            <a:lvl1pPr marL="0" indent="0" algn="l" defTabSz="915965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80970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2pPr>
            <a:lvl3pPr marL="360354" indent="-177796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3pPr>
            <a:lvl4pPr marL="541325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717533" indent="-174621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1174721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1631910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2089098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2546287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de-DE" kern="0" dirty="0"/>
              <a:t>Text einfügen</a:t>
            </a:r>
          </a:p>
        </p:txBody>
      </p:sp>
      <p:sp>
        <p:nvSpPr>
          <p:cNvPr id="58" name="Textplatzhalter 3">
            <a:extLst>
              <a:ext uri="{FF2B5EF4-FFF2-40B4-BE49-F238E27FC236}">
                <a16:creationId xmlns:a16="http://schemas.microsoft.com/office/drawing/2014/main" id="{6B41FB34-215B-431A-946A-D1FAD24BD445}"/>
              </a:ext>
            </a:extLst>
          </p:cNvPr>
          <p:cNvSpPr txBox="1">
            <a:spLocks/>
          </p:cNvSpPr>
          <p:nvPr/>
        </p:nvSpPr>
        <p:spPr>
          <a:xfrm>
            <a:off x="6057958" y="5552158"/>
            <a:ext cx="2745305" cy="360040"/>
          </a:xfrm>
          <a:prstGeom prst="rect">
            <a:avLst/>
          </a:prstGeom>
        </p:spPr>
        <p:txBody>
          <a:bodyPr lIns="36000" tIns="36000" rIns="36000" bIns="36000" anchor="ctr">
            <a:normAutofit/>
          </a:bodyPr>
          <a:lstStyle>
            <a:lvl1pPr marL="0" indent="0" algn="l" defTabSz="915965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80970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2pPr>
            <a:lvl3pPr marL="360354" indent="-177796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3pPr>
            <a:lvl4pPr marL="541325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717533" indent="-174621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1174721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1631910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2089098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2546287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de-DE" kern="0" dirty="0"/>
              <a:t>Text einfügen</a:t>
            </a:r>
          </a:p>
        </p:txBody>
      </p:sp>
      <p:sp>
        <p:nvSpPr>
          <p:cNvPr id="59" name="Textplatzhalter 3">
            <a:extLst>
              <a:ext uri="{FF2B5EF4-FFF2-40B4-BE49-F238E27FC236}">
                <a16:creationId xmlns:a16="http://schemas.microsoft.com/office/drawing/2014/main" id="{1E7C0F31-0792-456B-BB28-79534062C227}"/>
              </a:ext>
            </a:extLst>
          </p:cNvPr>
          <p:cNvSpPr txBox="1">
            <a:spLocks/>
          </p:cNvSpPr>
          <p:nvPr/>
        </p:nvSpPr>
        <p:spPr>
          <a:xfrm>
            <a:off x="6057955" y="4026990"/>
            <a:ext cx="2745305" cy="360040"/>
          </a:xfrm>
          <a:prstGeom prst="rect">
            <a:avLst/>
          </a:prstGeom>
        </p:spPr>
        <p:txBody>
          <a:bodyPr lIns="36000" tIns="36000" rIns="36000" bIns="36000" anchor="ctr">
            <a:normAutofit/>
          </a:bodyPr>
          <a:lstStyle>
            <a:lvl1pPr marL="0" indent="0" algn="l" defTabSz="915965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80970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2pPr>
            <a:lvl3pPr marL="360354" indent="-177796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3pPr>
            <a:lvl4pPr marL="541325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717533" indent="-174621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1174721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1631910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2089098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2546287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de-DE" kern="0" dirty="0"/>
              <a:t>Text einfügen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436B34A-36F5-4EED-AF7E-81D38E819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350" y="323850"/>
            <a:ext cx="8415338" cy="706438"/>
          </a:xfrm>
        </p:spPr>
        <p:txBody>
          <a:bodyPr/>
          <a:lstStyle/>
          <a:p>
            <a:r>
              <a:rPr lang="de-DE" dirty="0"/>
              <a:t>Meinungsbildung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D1076A8-73FC-47E8-BA42-789A0F51BC8A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87350" y="189434"/>
            <a:ext cx="3625456" cy="393630"/>
          </a:xfrm>
        </p:spPr>
        <p:txBody>
          <a:bodyPr/>
          <a:lstStyle/>
          <a:p>
            <a:r>
              <a:rPr lang="de-DE" dirty="0"/>
              <a:t>Im Informationsdschungel</a:t>
            </a:r>
          </a:p>
        </p:txBody>
      </p:sp>
    </p:spTree>
    <p:extLst>
      <p:ext uri="{BB962C8B-B14F-4D97-AF65-F5344CB8AC3E}">
        <p14:creationId xmlns:p14="http://schemas.microsoft.com/office/powerpoint/2010/main" val="2271896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7350" y="323850"/>
            <a:ext cx="8415338" cy="706438"/>
          </a:xfrm>
        </p:spPr>
        <p:txBody>
          <a:bodyPr/>
          <a:lstStyle/>
          <a:p>
            <a:r>
              <a:rPr lang="de-DE" dirty="0"/>
              <a:t>Nutzergenerierte Inhalte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idx="10"/>
          </p:nvPr>
        </p:nvSpPr>
        <p:spPr>
          <a:xfrm>
            <a:off x="387350" y="189434"/>
            <a:ext cx="3625456" cy="393630"/>
          </a:xfrm>
        </p:spPr>
        <p:txBody>
          <a:bodyPr/>
          <a:lstStyle/>
          <a:p>
            <a:r>
              <a:rPr lang="de-DE" dirty="0"/>
              <a:t>Im Informationsdschungel</a:t>
            </a:r>
          </a:p>
        </p:txBody>
      </p:sp>
      <p:graphicFrame>
        <p:nvGraphicFramePr>
          <p:cNvPr id="8" name="Tabelle 9">
            <a:extLst>
              <a:ext uri="{FF2B5EF4-FFF2-40B4-BE49-F238E27FC236}">
                <a16:creationId xmlns:a16="http://schemas.microsoft.com/office/drawing/2014/main" id="{8B778C48-3AA0-43C4-8FFB-8C688DAF5AF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82384" y="1397439"/>
          <a:ext cx="7290810" cy="4417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0270">
                  <a:extLst>
                    <a:ext uri="{9D8B030D-6E8A-4147-A177-3AD203B41FA5}">
                      <a16:colId xmlns:a16="http://schemas.microsoft.com/office/drawing/2014/main" val="3133252667"/>
                    </a:ext>
                  </a:extLst>
                </a:gridCol>
                <a:gridCol w="2430270">
                  <a:extLst>
                    <a:ext uri="{9D8B030D-6E8A-4147-A177-3AD203B41FA5}">
                      <a16:colId xmlns:a16="http://schemas.microsoft.com/office/drawing/2014/main" val="557279611"/>
                    </a:ext>
                  </a:extLst>
                </a:gridCol>
                <a:gridCol w="2430270">
                  <a:extLst>
                    <a:ext uri="{9D8B030D-6E8A-4147-A177-3AD203B41FA5}">
                      <a16:colId xmlns:a16="http://schemas.microsoft.com/office/drawing/2014/main" val="2382371993"/>
                    </a:ext>
                  </a:extLst>
                </a:gridCol>
              </a:tblGrid>
              <a:tr h="736270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rgbClr val="283D7C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Vorteile</a:t>
                      </a:r>
                    </a:p>
                  </a:txBody>
                  <a:tcPr anchor="ctr">
                    <a:solidFill>
                      <a:srgbClr val="283D7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rgbClr val="283D7C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283D7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rgbClr val="283D7C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Nachteile</a:t>
                      </a:r>
                    </a:p>
                  </a:txBody>
                  <a:tcPr anchor="ctr">
                    <a:solidFill>
                      <a:srgbClr val="283D7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123048"/>
                  </a:ext>
                </a:extLst>
              </a:tr>
              <a:tr h="736270"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283D7C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283D7C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Forum</a:t>
                      </a:r>
                    </a:p>
                  </a:txBody>
                  <a:tcPr anchor="ctr">
                    <a:solidFill>
                      <a:srgbClr val="283D7C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283D7C">
                        <a:alpha val="1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831399"/>
                  </a:ext>
                </a:extLst>
              </a:tr>
              <a:tr h="736270"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283D7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283D7C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Bewertungskriterien</a:t>
                      </a:r>
                    </a:p>
                  </a:txBody>
                  <a:tcPr anchor="ctr">
                    <a:solidFill>
                      <a:srgbClr val="283D7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283D7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338374"/>
                  </a:ext>
                </a:extLst>
              </a:tr>
              <a:tr h="736270"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283D7C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283D7C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Testberichte</a:t>
                      </a:r>
                    </a:p>
                  </a:txBody>
                  <a:tcPr anchor="ctr">
                    <a:solidFill>
                      <a:srgbClr val="283D7C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283D7C">
                        <a:alpha val="1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5118798"/>
                  </a:ext>
                </a:extLst>
              </a:tr>
              <a:tr h="736270"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283D7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283D7C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Wikipedia</a:t>
                      </a:r>
                    </a:p>
                  </a:txBody>
                  <a:tcPr anchor="ctr">
                    <a:solidFill>
                      <a:srgbClr val="283D7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283D7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1255488"/>
                  </a:ext>
                </a:extLst>
              </a:tr>
              <a:tr h="736270"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283D7C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283D7C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Blogbeitrag / Video</a:t>
                      </a:r>
                    </a:p>
                  </a:txBody>
                  <a:tcPr anchor="ctr">
                    <a:solidFill>
                      <a:srgbClr val="283D7C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283D7C">
                        <a:alpha val="1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391122"/>
                  </a:ext>
                </a:extLst>
              </a:tr>
            </a:tbl>
          </a:graphicData>
        </a:graphic>
      </p:graphicFrame>
      <p:sp>
        <p:nvSpPr>
          <p:cNvPr id="7" name="Textplatzhalter 3">
            <a:extLst>
              <a:ext uri="{FF2B5EF4-FFF2-40B4-BE49-F238E27FC236}">
                <a16:creationId xmlns:a16="http://schemas.microsoft.com/office/drawing/2014/main" id="{4209EF18-BE2A-4959-8ED8-94380A064A79}"/>
              </a:ext>
            </a:extLst>
          </p:cNvPr>
          <p:cNvSpPr txBox="1">
            <a:spLocks/>
          </p:cNvSpPr>
          <p:nvPr/>
        </p:nvSpPr>
        <p:spPr>
          <a:xfrm>
            <a:off x="882385" y="2124650"/>
            <a:ext cx="2430270" cy="720080"/>
          </a:xfrm>
          <a:prstGeom prst="rect">
            <a:avLst/>
          </a:prstGeom>
        </p:spPr>
        <p:txBody>
          <a:bodyPr lIns="36000" tIns="36000" rIns="36000" bIns="36000" anchor="ctr">
            <a:normAutofit/>
          </a:bodyPr>
          <a:lstStyle>
            <a:lvl1pPr marL="0" indent="0" algn="l" defTabSz="915965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80970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2pPr>
            <a:lvl3pPr marL="360354" indent="-177796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3pPr>
            <a:lvl4pPr marL="541325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717533" indent="-174621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1174721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1631910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2089098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2546287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de-DE" kern="0"/>
              <a:t>Text einfügen</a:t>
            </a:r>
            <a:endParaRPr lang="de-DE" kern="0" dirty="0"/>
          </a:p>
        </p:txBody>
      </p:sp>
      <p:sp>
        <p:nvSpPr>
          <p:cNvPr id="9" name="Textplatzhalter 3">
            <a:extLst>
              <a:ext uri="{FF2B5EF4-FFF2-40B4-BE49-F238E27FC236}">
                <a16:creationId xmlns:a16="http://schemas.microsoft.com/office/drawing/2014/main" id="{0FB1CE96-F193-4C79-BDC3-7313F573677D}"/>
              </a:ext>
            </a:extLst>
          </p:cNvPr>
          <p:cNvSpPr txBox="1">
            <a:spLocks/>
          </p:cNvSpPr>
          <p:nvPr/>
        </p:nvSpPr>
        <p:spPr>
          <a:xfrm>
            <a:off x="882385" y="2889734"/>
            <a:ext cx="2430270" cy="720080"/>
          </a:xfrm>
          <a:prstGeom prst="rect">
            <a:avLst/>
          </a:prstGeom>
        </p:spPr>
        <p:txBody>
          <a:bodyPr lIns="36000" tIns="36000" rIns="36000" bIns="36000" anchor="ctr">
            <a:normAutofit/>
          </a:bodyPr>
          <a:lstStyle>
            <a:lvl1pPr marL="0" indent="0" algn="l" defTabSz="915965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80970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2pPr>
            <a:lvl3pPr marL="360354" indent="-177796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3pPr>
            <a:lvl4pPr marL="541325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717533" indent="-174621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1174721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1631910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2089098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2546287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de-DE" kern="0"/>
              <a:t>Text einfügen</a:t>
            </a:r>
            <a:endParaRPr lang="de-DE" kern="0" dirty="0"/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3B2DDBC2-1CA6-42A5-980B-CF0C852CAD20}"/>
              </a:ext>
            </a:extLst>
          </p:cNvPr>
          <p:cNvSpPr txBox="1">
            <a:spLocks/>
          </p:cNvSpPr>
          <p:nvPr/>
        </p:nvSpPr>
        <p:spPr>
          <a:xfrm>
            <a:off x="860654" y="3606249"/>
            <a:ext cx="2430270" cy="720080"/>
          </a:xfrm>
          <a:prstGeom prst="rect">
            <a:avLst/>
          </a:prstGeom>
        </p:spPr>
        <p:txBody>
          <a:bodyPr lIns="36000" tIns="36000" rIns="36000" bIns="36000" anchor="ctr">
            <a:normAutofit/>
          </a:bodyPr>
          <a:lstStyle>
            <a:lvl1pPr marL="0" indent="0" algn="l" defTabSz="915965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80970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2pPr>
            <a:lvl3pPr marL="360354" indent="-177796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3pPr>
            <a:lvl4pPr marL="541325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717533" indent="-174621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1174721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1631910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2089098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2546287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de-DE" kern="0"/>
              <a:t>Text einfügen</a:t>
            </a:r>
            <a:endParaRPr lang="de-DE" kern="0" dirty="0"/>
          </a:p>
        </p:txBody>
      </p:sp>
      <p:sp>
        <p:nvSpPr>
          <p:cNvPr id="11" name="Textplatzhalter 3">
            <a:extLst>
              <a:ext uri="{FF2B5EF4-FFF2-40B4-BE49-F238E27FC236}">
                <a16:creationId xmlns:a16="http://schemas.microsoft.com/office/drawing/2014/main" id="{FBDD2AA7-411A-4ECB-8A91-AF8F4AF51A56}"/>
              </a:ext>
            </a:extLst>
          </p:cNvPr>
          <p:cNvSpPr txBox="1">
            <a:spLocks/>
          </p:cNvSpPr>
          <p:nvPr/>
        </p:nvSpPr>
        <p:spPr>
          <a:xfrm>
            <a:off x="882383" y="4371333"/>
            <a:ext cx="2430270" cy="720080"/>
          </a:xfrm>
          <a:prstGeom prst="rect">
            <a:avLst/>
          </a:prstGeom>
        </p:spPr>
        <p:txBody>
          <a:bodyPr lIns="36000" tIns="36000" rIns="36000" bIns="36000" anchor="ctr">
            <a:normAutofit/>
          </a:bodyPr>
          <a:lstStyle>
            <a:lvl1pPr marL="0" indent="0" algn="l" defTabSz="915965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80970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2pPr>
            <a:lvl3pPr marL="360354" indent="-177796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3pPr>
            <a:lvl4pPr marL="541325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717533" indent="-174621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1174721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1631910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2089098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2546287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de-DE" kern="0"/>
              <a:t>Text einfügen</a:t>
            </a:r>
            <a:endParaRPr lang="de-DE" kern="0" dirty="0"/>
          </a:p>
        </p:txBody>
      </p:sp>
      <p:sp>
        <p:nvSpPr>
          <p:cNvPr id="12" name="Textplatzhalter 3">
            <a:extLst>
              <a:ext uri="{FF2B5EF4-FFF2-40B4-BE49-F238E27FC236}">
                <a16:creationId xmlns:a16="http://schemas.microsoft.com/office/drawing/2014/main" id="{CF0E928B-0838-4009-8849-909E1E55BE72}"/>
              </a:ext>
            </a:extLst>
          </p:cNvPr>
          <p:cNvSpPr txBox="1">
            <a:spLocks/>
          </p:cNvSpPr>
          <p:nvPr/>
        </p:nvSpPr>
        <p:spPr>
          <a:xfrm>
            <a:off x="898850" y="5112335"/>
            <a:ext cx="2430270" cy="720080"/>
          </a:xfrm>
          <a:prstGeom prst="rect">
            <a:avLst/>
          </a:prstGeom>
        </p:spPr>
        <p:txBody>
          <a:bodyPr lIns="36000" tIns="36000" rIns="36000" bIns="36000" anchor="ctr">
            <a:normAutofit/>
          </a:bodyPr>
          <a:lstStyle>
            <a:lvl1pPr marL="0" indent="0" algn="l" defTabSz="915965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80970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2pPr>
            <a:lvl3pPr marL="360354" indent="-177796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3pPr>
            <a:lvl4pPr marL="541325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717533" indent="-174621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1174721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1631910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2089098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2546287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de-DE" kern="0"/>
              <a:t>Text einfügen</a:t>
            </a:r>
            <a:endParaRPr lang="de-DE" kern="0" dirty="0"/>
          </a:p>
        </p:txBody>
      </p:sp>
      <p:sp>
        <p:nvSpPr>
          <p:cNvPr id="13" name="Textplatzhalter 3">
            <a:extLst>
              <a:ext uri="{FF2B5EF4-FFF2-40B4-BE49-F238E27FC236}">
                <a16:creationId xmlns:a16="http://schemas.microsoft.com/office/drawing/2014/main" id="{3317F44E-992A-4098-A68A-41CECEA1F446}"/>
              </a:ext>
            </a:extLst>
          </p:cNvPr>
          <p:cNvSpPr txBox="1">
            <a:spLocks/>
          </p:cNvSpPr>
          <p:nvPr/>
        </p:nvSpPr>
        <p:spPr>
          <a:xfrm>
            <a:off x="5771464" y="2124649"/>
            <a:ext cx="2430270" cy="720080"/>
          </a:xfrm>
          <a:prstGeom prst="rect">
            <a:avLst/>
          </a:prstGeom>
        </p:spPr>
        <p:txBody>
          <a:bodyPr lIns="36000" tIns="36000" rIns="36000" bIns="36000" anchor="ctr">
            <a:normAutofit/>
          </a:bodyPr>
          <a:lstStyle>
            <a:lvl1pPr marL="0" indent="0" algn="l" defTabSz="915965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80970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2pPr>
            <a:lvl3pPr marL="360354" indent="-177796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3pPr>
            <a:lvl4pPr marL="541325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717533" indent="-174621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1174721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1631910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2089098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2546287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de-DE" kern="0"/>
              <a:t>Text einfügen</a:t>
            </a:r>
            <a:endParaRPr lang="de-DE" kern="0" dirty="0"/>
          </a:p>
        </p:txBody>
      </p:sp>
      <p:sp>
        <p:nvSpPr>
          <p:cNvPr id="14" name="Textplatzhalter 3">
            <a:extLst>
              <a:ext uri="{FF2B5EF4-FFF2-40B4-BE49-F238E27FC236}">
                <a16:creationId xmlns:a16="http://schemas.microsoft.com/office/drawing/2014/main" id="{26F476BB-EEBC-4951-8A76-21C9051E7F84}"/>
              </a:ext>
            </a:extLst>
          </p:cNvPr>
          <p:cNvSpPr txBox="1">
            <a:spLocks/>
          </p:cNvSpPr>
          <p:nvPr/>
        </p:nvSpPr>
        <p:spPr>
          <a:xfrm>
            <a:off x="5771464" y="2889733"/>
            <a:ext cx="2430270" cy="720080"/>
          </a:xfrm>
          <a:prstGeom prst="rect">
            <a:avLst/>
          </a:prstGeom>
        </p:spPr>
        <p:txBody>
          <a:bodyPr lIns="36000" tIns="36000" rIns="36000" bIns="36000" anchor="ctr">
            <a:normAutofit/>
          </a:bodyPr>
          <a:lstStyle>
            <a:lvl1pPr marL="0" indent="0" algn="l" defTabSz="915965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80970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2pPr>
            <a:lvl3pPr marL="360354" indent="-177796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3pPr>
            <a:lvl4pPr marL="541325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717533" indent="-174621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1174721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1631910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2089098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2546287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de-DE" kern="0" dirty="0"/>
              <a:t>Text einfügen</a:t>
            </a:r>
          </a:p>
        </p:txBody>
      </p:sp>
      <p:sp>
        <p:nvSpPr>
          <p:cNvPr id="15" name="Textplatzhalter 3">
            <a:extLst>
              <a:ext uri="{FF2B5EF4-FFF2-40B4-BE49-F238E27FC236}">
                <a16:creationId xmlns:a16="http://schemas.microsoft.com/office/drawing/2014/main" id="{D9CEE40C-BE4D-40F5-A736-35524256DD4B}"/>
              </a:ext>
            </a:extLst>
          </p:cNvPr>
          <p:cNvSpPr txBox="1">
            <a:spLocks/>
          </p:cNvSpPr>
          <p:nvPr/>
        </p:nvSpPr>
        <p:spPr>
          <a:xfrm>
            <a:off x="5749733" y="3606248"/>
            <a:ext cx="2430270" cy="720080"/>
          </a:xfrm>
          <a:prstGeom prst="rect">
            <a:avLst/>
          </a:prstGeom>
        </p:spPr>
        <p:txBody>
          <a:bodyPr lIns="36000" tIns="36000" rIns="36000" bIns="36000" anchor="ctr">
            <a:normAutofit/>
          </a:bodyPr>
          <a:lstStyle>
            <a:lvl1pPr marL="0" indent="0" algn="l" defTabSz="915965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80970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2pPr>
            <a:lvl3pPr marL="360354" indent="-177796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3pPr>
            <a:lvl4pPr marL="541325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717533" indent="-174621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1174721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1631910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2089098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2546287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de-DE" kern="0"/>
              <a:t>Text einfügen</a:t>
            </a:r>
            <a:endParaRPr lang="de-DE" kern="0" dirty="0"/>
          </a:p>
        </p:txBody>
      </p:sp>
      <p:sp>
        <p:nvSpPr>
          <p:cNvPr id="16" name="Textplatzhalter 3">
            <a:extLst>
              <a:ext uri="{FF2B5EF4-FFF2-40B4-BE49-F238E27FC236}">
                <a16:creationId xmlns:a16="http://schemas.microsoft.com/office/drawing/2014/main" id="{15249835-32EB-4320-9204-0F4ECF451D7F}"/>
              </a:ext>
            </a:extLst>
          </p:cNvPr>
          <p:cNvSpPr txBox="1">
            <a:spLocks/>
          </p:cNvSpPr>
          <p:nvPr/>
        </p:nvSpPr>
        <p:spPr>
          <a:xfrm>
            <a:off x="5771462" y="4371332"/>
            <a:ext cx="2430270" cy="720080"/>
          </a:xfrm>
          <a:prstGeom prst="rect">
            <a:avLst/>
          </a:prstGeom>
        </p:spPr>
        <p:txBody>
          <a:bodyPr lIns="36000" tIns="36000" rIns="36000" bIns="36000" anchor="ctr">
            <a:normAutofit/>
          </a:bodyPr>
          <a:lstStyle>
            <a:lvl1pPr marL="0" indent="0" algn="l" defTabSz="915965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80970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2pPr>
            <a:lvl3pPr marL="360354" indent="-177796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3pPr>
            <a:lvl4pPr marL="541325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717533" indent="-174621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1174721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1631910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2089098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2546287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de-DE" kern="0"/>
              <a:t>Text einfügen</a:t>
            </a:r>
            <a:endParaRPr lang="de-DE" kern="0" dirty="0"/>
          </a:p>
        </p:txBody>
      </p:sp>
      <p:sp>
        <p:nvSpPr>
          <p:cNvPr id="17" name="Textplatzhalter 3">
            <a:extLst>
              <a:ext uri="{FF2B5EF4-FFF2-40B4-BE49-F238E27FC236}">
                <a16:creationId xmlns:a16="http://schemas.microsoft.com/office/drawing/2014/main" id="{DFF39696-667E-45FC-A1D9-C1287D980F0B}"/>
              </a:ext>
            </a:extLst>
          </p:cNvPr>
          <p:cNvSpPr txBox="1">
            <a:spLocks/>
          </p:cNvSpPr>
          <p:nvPr/>
        </p:nvSpPr>
        <p:spPr>
          <a:xfrm>
            <a:off x="5787929" y="5112334"/>
            <a:ext cx="2430270" cy="720080"/>
          </a:xfrm>
          <a:prstGeom prst="rect">
            <a:avLst/>
          </a:prstGeom>
        </p:spPr>
        <p:txBody>
          <a:bodyPr lIns="36000" tIns="36000" rIns="36000" bIns="36000" anchor="ctr">
            <a:normAutofit/>
          </a:bodyPr>
          <a:lstStyle>
            <a:lvl1pPr marL="0" indent="0" algn="l" defTabSz="915965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80970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2pPr>
            <a:lvl3pPr marL="360354" indent="-177796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3pPr>
            <a:lvl4pPr marL="541325" indent="-179384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717533" indent="-174621" algn="l" defTabSz="915965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388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1174721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1631910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2089098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2546287" indent="-174621" algn="l" defTabSz="915965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7B1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de-DE" kern="0"/>
              <a:t>Text einfügen</a:t>
            </a:r>
            <a:endParaRPr lang="de-DE" kern="0" dirty="0"/>
          </a:p>
        </p:txBody>
      </p:sp>
    </p:spTree>
    <p:extLst>
      <p:ext uri="{BB962C8B-B14F-4D97-AF65-F5344CB8AC3E}">
        <p14:creationId xmlns:p14="http://schemas.microsoft.com/office/powerpoint/2010/main" val="3470202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4094C7-1228-4BE4-B99E-B37D55589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Meinungsbildung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8876717-B5EF-4AE5-A2BE-FD16D5C88E4C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de-DE" dirty="0"/>
              <a:t>Im Informationsdschungel</a:t>
            </a:r>
          </a:p>
        </p:txBody>
      </p:sp>
    </p:spTree>
    <p:extLst>
      <p:ext uri="{BB962C8B-B14F-4D97-AF65-F5344CB8AC3E}">
        <p14:creationId xmlns:p14="http://schemas.microsoft.com/office/powerpoint/2010/main" val="1243853825"/>
      </p:ext>
    </p:extLst>
  </p:cSld>
  <p:clrMapOvr>
    <a:masterClrMapping/>
  </p:clrMapOvr>
</p:sld>
</file>

<file path=ppt/theme/theme1.xml><?xml version="1.0" encoding="utf-8"?>
<a:theme xmlns:a="http://schemas.openxmlformats.org/drawingml/2006/main" name="SCHUFA_Praesentationsvorlage">
  <a:themeElements>
    <a:clrScheme name="SCHUFA_Praesentationsvorlage 2">
      <a:dk1>
        <a:srgbClr val="1A1A1A"/>
      </a:dk1>
      <a:lt1>
        <a:srgbClr val="FFFFFF"/>
      </a:lt1>
      <a:dk2>
        <a:srgbClr val="1A1A1A"/>
      </a:dk2>
      <a:lt2>
        <a:srgbClr val="D7D8D9"/>
      </a:lt2>
      <a:accent1>
        <a:srgbClr val="CBD7D6"/>
      </a:accent1>
      <a:accent2>
        <a:srgbClr val="ACBCB8"/>
      </a:accent2>
      <a:accent3>
        <a:srgbClr val="FFFFFF"/>
      </a:accent3>
      <a:accent4>
        <a:srgbClr val="141414"/>
      </a:accent4>
      <a:accent5>
        <a:srgbClr val="E2E8E8"/>
      </a:accent5>
      <a:accent6>
        <a:srgbClr val="9BAAA6"/>
      </a:accent6>
      <a:hlink>
        <a:srgbClr val="96A8A2"/>
      </a:hlink>
      <a:folHlink>
        <a:srgbClr val="5A6A6A"/>
      </a:folHlink>
    </a:clrScheme>
    <a:fontScheme name="SCHUFA_Praesentationsvorla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731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731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CHUFA_Praesentationsvorlage 1">
        <a:dk1>
          <a:srgbClr val="1A1A1A"/>
        </a:dk1>
        <a:lt1>
          <a:srgbClr val="FFFFFF"/>
        </a:lt1>
        <a:dk2>
          <a:srgbClr val="1A1A1A"/>
        </a:dk2>
        <a:lt2>
          <a:srgbClr val="D7D8D9"/>
        </a:lt2>
        <a:accent1>
          <a:srgbClr val="F9C133"/>
        </a:accent1>
        <a:accent2>
          <a:srgbClr val="F7B100"/>
        </a:accent2>
        <a:accent3>
          <a:srgbClr val="FFFFFF"/>
        </a:accent3>
        <a:accent4>
          <a:srgbClr val="141414"/>
        </a:accent4>
        <a:accent5>
          <a:srgbClr val="FBDDAD"/>
        </a:accent5>
        <a:accent6>
          <a:srgbClr val="E0A000"/>
        </a:accent6>
        <a:hlink>
          <a:srgbClr val="F29B5A"/>
        </a:hlink>
        <a:folHlink>
          <a:srgbClr val="FF6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UFA_Praesentationsvorlage 2">
        <a:dk1>
          <a:srgbClr val="1A1A1A"/>
        </a:dk1>
        <a:lt1>
          <a:srgbClr val="FFFFFF"/>
        </a:lt1>
        <a:dk2>
          <a:srgbClr val="1A1A1A"/>
        </a:dk2>
        <a:lt2>
          <a:srgbClr val="D7D8D9"/>
        </a:lt2>
        <a:accent1>
          <a:srgbClr val="CBD7D6"/>
        </a:accent1>
        <a:accent2>
          <a:srgbClr val="ACBCB8"/>
        </a:accent2>
        <a:accent3>
          <a:srgbClr val="FFFFFF"/>
        </a:accent3>
        <a:accent4>
          <a:srgbClr val="141414"/>
        </a:accent4>
        <a:accent5>
          <a:srgbClr val="E2E8E8"/>
        </a:accent5>
        <a:accent6>
          <a:srgbClr val="9BAAA6"/>
        </a:accent6>
        <a:hlink>
          <a:srgbClr val="96A8A2"/>
        </a:hlink>
        <a:folHlink>
          <a:srgbClr val="5A6A6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117</Words>
  <Application>Microsoft Office PowerPoint</Application>
  <PresentationFormat>Benutzerdefiniert</PresentationFormat>
  <Paragraphs>58</Paragraphs>
  <Slides>3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</vt:lpstr>
      <vt:lpstr>Wingdings</vt:lpstr>
      <vt:lpstr>SCHUFA_Praesentationsvorlage</vt:lpstr>
      <vt:lpstr>Meinungsbildung</vt:lpstr>
      <vt:lpstr>Nutzergenerierte Inhalte</vt:lpstr>
      <vt:lpstr>Meinungsbildung</vt:lpstr>
    </vt:vector>
  </TitlesOfParts>
  <Manager>mg</Manager>
  <Company>Helliwood media &amp; education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subject>Medienführerschein Bayern</dc:subject>
  <dc:creator>Helliwood media &amp; education</dc:creator>
  <cp:lastModifiedBy>Hofmann Amelie</cp:lastModifiedBy>
  <cp:revision>418</cp:revision>
  <cp:lastPrinted>2013-07-01T08:57:45Z</cp:lastPrinted>
  <dcterms:created xsi:type="dcterms:W3CDTF">2008-07-07T09:25:06Z</dcterms:created>
  <dcterms:modified xsi:type="dcterms:W3CDTF">2021-12-02T13:19:26Z</dcterms:modified>
</cp:coreProperties>
</file>