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72" r:id="rId2"/>
  </p:sldMasterIdLst>
  <p:notesMasterIdLst>
    <p:notesMasterId r:id="rId49"/>
  </p:notesMasterIdLst>
  <p:sldIdLst>
    <p:sldId id="368" r:id="rId3"/>
    <p:sldId id="360" r:id="rId4"/>
    <p:sldId id="421" r:id="rId5"/>
    <p:sldId id="481" r:id="rId6"/>
    <p:sldId id="445" r:id="rId7"/>
    <p:sldId id="423" r:id="rId8"/>
    <p:sldId id="357" r:id="rId9"/>
    <p:sldId id="424" r:id="rId10"/>
    <p:sldId id="425" r:id="rId11"/>
    <p:sldId id="426" r:id="rId12"/>
    <p:sldId id="459" r:id="rId13"/>
    <p:sldId id="460" r:id="rId14"/>
    <p:sldId id="461" r:id="rId15"/>
    <p:sldId id="429" r:id="rId16"/>
    <p:sldId id="485" r:id="rId17"/>
    <p:sldId id="463" r:id="rId18"/>
    <p:sldId id="464" r:id="rId19"/>
    <p:sldId id="465" r:id="rId20"/>
    <p:sldId id="434" r:id="rId21"/>
    <p:sldId id="466" r:id="rId22"/>
    <p:sldId id="458" r:id="rId23"/>
    <p:sldId id="486" r:id="rId24"/>
    <p:sldId id="468" r:id="rId25"/>
    <p:sldId id="484" r:id="rId26"/>
    <p:sldId id="437" r:id="rId27"/>
    <p:sldId id="457" r:id="rId28"/>
    <p:sldId id="469" r:id="rId29"/>
    <p:sldId id="470" r:id="rId30"/>
    <p:sldId id="471" r:id="rId31"/>
    <p:sldId id="456" r:id="rId32"/>
    <p:sldId id="472" r:id="rId33"/>
    <p:sldId id="473" r:id="rId34"/>
    <p:sldId id="358" r:id="rId35"/>
    <p:sldId id="479" r:id="rId36"/>
    <p:sldId id="487" r:id="rId37"/>
    <p:sldId id="488" r:id="rId38"/>
    <p:sldId id="489" r:id="rId39"/>
    <p:sldId id="490" r:id="rId40"/>
    <p:sldId id="492" r:id="rId41"/>
    <p:sldId id="493" r:id="rId42"/>
    <p:sldId id="494" r:id="rId43"/>
    <p:sldId id="495" r:id="rId44"/>
    <p:sldId id="450" r:id="rId45"/>
    <p:sldId id="497" r:id="rId46"/>
    <p:sldId id="499" r:id="rId47"/>
    <p:sldId id="496"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3DA1119A-1959-0640-86EF-A94482B49A2A}">
          <p14:sldIdLst>
            <p14:sldId id="368"/>
          </p14:sldIdLst>
        </p14:section>
        <p14:section name="Phase 1: 15 Min." id="{717FAA9C-3EC7-2948-B3E1-7BC0B80AF15F}">
          <p14:sldIdLst>
            <p14:sldId id="360"/>
            <p14:sldId id="421"/>
            <p14:sldId id="481"/>
            <p14:sldId id="445"/>
            <p14:sldId id="423"/>
          </p14:sldIdLst>
        </p14:section>
        <p14:section name="Phase 2: 60 Min." id="{62131C69-561A-F14E-92F2-84DDD4BCAEFB}">
          <p14:sldIdLst>
            <p14:sldId id="357"/>
            <p14:sldId id="424"/>
            <p14:sldId id="425"/>
            <p14:sldId id="426"/>
          </p14:sldIdLst>
        </p14:section>
        <p14:section name="Vor dem Konzert" id="{65B52374-5D04-4C8E-AB39-7F9117D5CCC2}">
          <p14:sldIdLst>
            <p14:sldId id="459"/>
            <p14:sldId id="460"/>
            <p14:sldId id="461"/>
            <p14:sldId id="429"/>
            <p14:sldId id="485"/>
            <p14:sldId id="463"/>
            <p14:sldId id="464"/>
          </p14:sldIdLst>
        </p14:section>
        <p14:section name="Während des Konzerts" id="{4FE256F6-8C29-4508-9575-CBBB965E50E1}">
          <p14:sldIdLst>
            <p14:sldId id="465"/>
            <p14:sldId id="434"/>
            <p14:sldId id="466"/>
            <p14:sldId id="458"/>
            <p14:sldId id="486"/>
            <p14:sldId id="468"/>
            <p14:sldId id="484"/>
            <p14:sldId id="437"/>
            <p14:sldId id="457"/>
          </p14:sldIdLst>
        </p14:section>
        <p14:section name="Nach dem Konzert" id="{95F477CA-9246-4FA4-BEE8-2C9384F7FB71}">
          <p14:sldIdLst>
            <p14:sldId id="469"/>
            <p14:sldId id="470"/>
            <p14:sldId id="471"/>
            <p14:sldId id="456"/>
            <p14:sldId id="472"/>
            <p14:sldId id="473"/>
          </p14:sldIdLst>
        </p14:section>
        <p14:section name="Phase 3: 15 Min." id="{9576AF57-E26F-B54D-B053-690B0ACBD7E9}">
          <p14:sldIdLst>
            <p14:sldId id="358"/>
            <p14:sldId id="479"/>
            <p14:sldId id="487"/>
            <p14:sldId id="488"/>
            <p14:sldId id="489"/>
            <p14:sldId id="490"/>
            <p14:sldId id="492"/>
            <p14:sldId id="493"/>
            <p14:sldId id="494"/>
            <p14:sldId id="495"/>
          </p14:sldIdLst>
        </p14:section>
        <p14:section name="Merkblatt" id="{4E0F82E8-A6FD-3A4A-AED5-A5090A14EC4E}">
          <p14:sldIdLst>
            <p14:sldId id="450"/>
          </p14:sldIdLst>
        </p14:section>
        <p14:section name="Projektidee" id="{C5C08D72-EF93-4657-9BD4-F46897E5A3A7}">
          <p14:sldIdLst>
            <p14:sldId id="497"/>
            <p14:sldId id="499"/>
          </p14:sldIdLst>
        </p14:section>
        <p14:section name="Impressum" id="{724EB2D3-175C-7B4F-80DF-F0D9B061DA97}">
          <p14:sldIdLst>
            <p14:sldId id="496"/>
          </p14:sldIdLst>
        </p14:section>
      </p14:sectionLst>
    </p:ext>
    <p:ext uri="{EFAFB233-063F-42B5-8137-9DF3F51BA10A}">
      <p15:sldGuideLst xmlns:p15="http://schemas.microsoft.com/office/powerpoint/2012/main">
        <p15:guide id="1" pos="801" userDrawn="1">
          <p15:clr>
            <a:srgbClr val="A4A3A4"/>
          </p15:clr>
        </p15:guide>
        <p15:guide id="2" pos="6856" userDrawn="1">
          <p15:clr>
            <a:srgbClr val="A4A3A4"/>
          </p15:clr>
        </p15:guide>
        <p15:guide id="3" orient="horz" pos="1139" userDrawn="1">
          <p15:clr>
            <a:srgbClr val="A4A3A4"/>
          </p15:clr>
        </p15:guide>
        <p15:guide id="4" orient="horz" pos="349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 Maria" initials="BM" lastIdx="337" clrIdx="0">
    <p:extLst>
      <p:ext uri="{19B8F6BF-5375-455C-9EA6-DF929625EA0E}">
        <p15:presenceInfo xmlns:p15="http://schemas.microsoft.com/office/powerpoint/2012/main" userId="S-1-5-21-2006274056-1010123383-2343387302-10184" providerId="AD"/>
      </p:ext>
    </p:extLst>
  </p:cmAuthor>
  <p:cmAuthor id="2" name="Anna-Sophia Böhme" initials="ASB" lastIdx="4" clrIdx="1">
    <p:extLst>
      <p:ext uri="{19B8F6BF-5375-455C-9EA6-DF929625EA0E}">
        <p15:presenceInfo xmlns:p15="http://schemas.microsoft.com/office/powerpoint/2012/main" userId="S::anna-sophia.boehme@erdtartworks.de::a19ad6e6-4ed8-4521-99b3-7b7ab88bd722" providerId="AD"/>
      </p:ext>
    </p:extLst>
  </p:cmAuthor>
  <p:cmAuthor id="3" name="Hofmann Amelie" initials="HA" lastIdx="5" clrIdx="2">
    <p:extLst>
      <p:ext uri="{19B8F6BF-5375-455C-9EA6-DF929625EA0E}">
        <p15:presenceInfo xmlns:p15="http://schemas.microsoft.com/office/powerpoint/2012/main" userId="S-1-5-21-2006274056-1010123383-2343387302-9158" providerId="AD"/>
      </p:ext>
    </p:extLst>
  </p:cmAuthor>
  <p:cmAuthor id="4" name="Schulz Katharina" initials="SK" lastIdx="5" clrIdx="3">
    <p:extLst>
      <p:ext uri="{19B8F6BF-5375-455C-9EA6-DF929625EA0E}">
        <p15:presenceInfo xmlns:p15="http://schemas.microsoft.com/office/powerpoint/2012/main" userId="S-1-5-21-2006274056-1010123383-2343387302-8758" providerId="AD"/>
      </p:ext>
    </p:extLst>
  </p:cmAuthor>
  <p:cmAuthor id="5" name="Renken Lina" initials="RL" lastIdx="43" clrIdx="4">
    <p:extLst>
      <p:ext uri="{19B8F6BF-5375-455C-9EA6-DF929625EA0E}">
        <p15:presenceInfo xmlns:p15="http://schemas.microsoft.com/office/powerpoint/2012/main" userId="S-1-5-21-2006274056-1010123383-2343387302-79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73"/>
    <a:srgbClr val="000000"/>
    <a:srgbClr val="26ABB4"/>
    <a:srgbClr val="97CCD2"/>
    <a:srgbClr val="FFD7A3"/>
    <a:srgbClr val="D0E8EA"/>
    <a:srgbClr val="DFEEF1"/>
    <a:srgbClr val="EA5901"/>
    <a:srgbClr val="8FB22E"/>
    <a:srgbClr val="FAB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66" autoAdjust="0"/>
    <p:restoredTop sz="68586" autoAdjust="0"/>
  </p:normalViewPr>
  <p:slideViewPr>
    <p:cSldViewPr snapToGrid="0">
      <p:cViewPr varScale="1">
        <p:scale>
          <a:sx n="47" d="100"/>
          <a:sy n="47" d="100"/>
        </p:scale>
        <p:origin x="956" y="44"/>
      </p:cViewPr>
      <p:guideLst>
        <p:guide pos="801"/>
        <p:guide pos="6856"/>
        <p:guide orient="horz" pos="1139"/>
        <p:guide orient="horz" pos="3498"/>
      </p:guideLst>
    </p:cSldViewPr>
  </p:slideViewPr>
  <p:outlineViewPr>
    <p:cViewPr>
      <p:scale>
        <a:sx n="33" d="100"/>
        <a:sy n="33" d="100"/>
      </p:scale>
      <p:origin x="0" y="-4044"/>
    </p:cViewPr>
  </p:outlineViewPr>
  <p:notesTextViewPr>
    <p:cViewPr>
      <p:scale>
        <a:sx n="95" d="100"/>
        <a:sy n="95" d="100"/>
      </p:scale>
      <p:origin x="0" y="0"/>
    </p:cViewPr>
  </p:notesTextViewPr>
  <p:sorterViewPr>
    <p:cViewPr varScale="1">
      <p:scale>
        <a:sx n="1" d="1"/>
        <a:sy n="1" d="1"/>
      </p:scale>
      <p:origin x="0" y="0"/>
    </p:cViewPr>
  </p:sorterViewPr>
  <p:notesViewPr>
    <p:cSldViewPr snapToGrid="0">
      <p:cViewPr varScale="1">
        <p:scale>
          <a:sx n="52" d="100"/>
          <a:sy n="52" d="100"/>
        </p:scale>
        <p:origin x="2680" y="-1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34324436039459355"/>
          <c:y val="0.10878027265765711"/>
          <c:w val="0.62026790857311742"/>
          <c:h val="0.85237658825150231"/>
        </c:manualLayout>
      </c:layout>
      <c:barChart>
        <c:barDir val="bar"/>
        <c:grouping val="stacked"/>
        <c:varyColors val="0"/>
        <c:ser>
          <c:idx val="0"/>
          <c:order val="0"/>
          <c:tx>
            <c:strRef>
              <c:f>Tabelle1!$E$1</c:f>
              <c:strCache>
                <c:ptCount val="1"/>
                <c:pt idx="0">
                  <c:v>Errechnete Prozentangabe "(eher) glaubwürdig"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Suchmaschinen (z.B. Google, Startpage)</c:v>
                </c:pt>
                <c:pt idx="1">
                  <c:v>Online-Angebote von TV- und Radiosendern</c:v>
                </c:pt>
                <c:pt idx="2">
                  <c:v>Online-Angebote von Zeitschriften, Zeitungen</c:v>
                </c:pt>
                <c:pt idx="3">
                  <c:v>TV- und Radio-Sender</c:v>
                </c:pt>
                <c:pt idx="4">
                  <c:v>Newsfeed bzw. Newswidgets auf dem Smartphone (z.B. Google News)</c:v>
                </c:pt>
                <c:pt idx="5">
                  <c:v>Zeitungen, Zeitschriften</c:v>
                </c:pt>
                <c:pt idx="6">
                  <c:v>Social-Media-Angebote (z.B. Instagram, Snapchat)</c:v>
                </c:pt>
                <c:pt idx="7">
                  <c:v>Online-Videoplattformen (z.B. YouTube, TikTok)</c:v>
                </c:pt>
                <c:pt idx="8">
                  <c:v>E-Mail-Provider (z.B. gmx.de, web.de, t-online-de)</c:v>
                </c:pt>
              </c:strCache>
            </c:strRef>
          </c:cat>
          <c:val>
            <c:numRef>
              <c:f>Tabelle1!$E$2:$E$10</c:f>
              <c:numCache>
                <c:formatCode>0%</c:formatCode>
                <c:ptCount val="9"/>
                <c:pt idx="0">
                  <c:v>0.5</c:v>
                </c:pt>
                <c:pt idx="1">
                  <c:v>0.2</c:v>
                </c:pt>
                <c:pt idx="2">
                  <c:v>0.2</c:v>
                </c:pt>
                <c:pt idx="3">
                  <c:v>0.2</c:v>
                </c:pt>
                <c:pt idx="4">
                  <c:v>0.2</c:v>
                </c:pt>
                <c:pt idx="5">
                  <c:v>0.1</c:v>
                </c:pt>
                <c:pt idx="6">
                  <c:v>0.1</c:v>
                </c:pt>
                <c:pt idx="7">
                  <c:v>0.1</c:v>
                </c:pt>
                <c:pt idx="8">
                  <c:v>0.1</c:v>
                </c:pt>
              </c:numCache>
            </c:numRef>
          </c:val>
          <c:extLst>
            <c:ext xmlns:c16="http://schemas.microsoft.com/office/drawing/2014/chart" uri="{C3380CC4-5D6E-409C-BE32-E72D297353CC}">
              <c16:uniqueId val="{00000000-5555-2049-9674-2900B4DB1F67}"/>
            </c:ext>
          </c:extLst>
        </c:ser>
        <c:ser>
          <c:idx val="1"/>
          <c:order val="1"/>
          <c:tx>
            <c:strRef>
              <c:f>Tabelle1!$F$1</c:f>
              <c:strCache>
                <c:ptCount val="1"/>
                <c:pt idx="0">
                  <c:v>Errechnete Prozentangabe "(eher) nicht glaubwürdig"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Suchmaschinen (z.B. Google, Startpage)</c:v>
                </c:pt>
                <c:pt idx="1">
                  <c:v>Online-Angebote von TV- und Radiosendern</c:v>
                </c:pt>
                <c:pt idx="2">
                  <c:v>Online-Angebote von Zeitschriften, Zeitungen</c:v>
                </c:pt>
                <c:pt idx="3">
                  <c:v>TV- und Radio-Sender</c:v>
                </c:pt>
                <c:pt idx="4">
                  <c:v>Newsfeed bzw. Newswidgets auf dem Smartphone (z.B. Google News)</c:v>
                </c:pt>
                <c:pt idx="5">
                  <c:v>Zeitungen, Zeitschriften</c:v>
                </c:pt>
                <c:pt idx="6">
                  <c:v>Social-Media-Angebote (z.B. Instagram, Snapchat)</c:v>
                </c:pt>
                <c:pt idx="7">
                  <c:v>Online-Videoplattformen (z.B. YouTube, TikTok)</c:v>
                </c:pt>
                <c:pt idx="8">
                  <c:v>E-Mail-Provider (z.B. gmx.de, web.de, t-online-de)</c:v>
                </c:pt>
              </c:strCache>
            </c:strRef>
          </c:cat>
          <c:val>
            <c:numRef>
              <c:f>Tabelle1!$F$2:$F$10</c:f>
              <c:numCache>
                <c:formatCode>0%</c:formatCode>
                <c:ptCount val="9"/>
                <c:pt idx="0">
                  <c:v>0.3</c:v>
                </c:pt>
                <c:pt idx="1">
                  <c:v>0.1</c:v>
                </c:pt>
                <c:pt idx="2">
                  <c:v>0.1</c:v>
                </c:pt>
                <c:pt idx="3">
                  <c:v>0.1</c:v>
                </c:pt>
                <c:pt idx="4">
                  <c:v>0.1</c:v>
                </c:pt>
                <c:pt idx="5">
                  <c:v>0.2</c:v>
                </c:pt>
                <c:pt idx="6">
                  <c:v>0.2</c:v>
                </c:pt>
                <c:pt idx="7">
                  <c:v>0.2</c:v>
                </c:pt>
                <c:pt idx="8">
                  <c:v>0.2</c:v>
                </c:pt>
              </c:numCache>
            </c:numRef>
          </c:val>
          <c:extLst>
            <c:ext xmlns:c16="http://schemas.microsoft.com/office/drawing/2014/chart" uri="{C3380CC4-5D6E-409C-BE32-E72D297353CC}">
              <c16:uniqueId val="{00000001-5555-2049-9674-2900B4DB1F67}"/>
            </c:ext>
          </c:extLst>
        </c:ser>
        <c:dLbls>
          <c:showLegendKey val="0"/>
          <c:showVal val="0"/>
          <c:showCatName val="0"/>
          <c:showSerName val="0"/>
          <c:showPercent val="0"/>
          <c:showBubbleSize val="0"/>
        </c:dLbls>
        <c:gapWidth val="150"/>
        <c:overlap val="100"/>
        <c:axId val="1697940432"/>
        <c:axId val="1697922544"/>
      </c:barChart>
      <c:catAx>
        <c:axId val="1697940432"/>
        <c:scaling>
          <c:orientation val="maxMin"/>
        </c:scaling>
        <c:delete val="0"/>
        <c:axPos val="l"/>
        <c:numFmt formatCode="General" sourceLinked="1"/>
        <c:majorTickMark val="none"/>
        <c:minorTickMark val="none"/>
        <c:tickLblPos val="nextTo"/>
        <c:spPr>
          <a:noFill/>
          <a:ln w="12700"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1697922544"/>
        <c:crosses val="autoZero"/>
        <c:auto val="1"/>
        <c:lblAlgn val="ctr"/>
        <c:lblOffset val="100"/>
        <c:tickMarkSkip val="10"/>
        <c:noMultiLvlLbl val="0"/>
      </c:catAx>
      <c:valAx>
        <c:axId val="1697922544"/>
        <c:scaling>
          <c:orientation val="minMax"/>
        </c:scaling>
        <c:delete val="0"/>
        <c:axPos val="t"/>
        <c:majorGridlines>
          <c:spPr>
            <a:ln w="12700"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1697940432"/>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75686-9C25-463B-B065-C559F4C6D287}" type="datetimeFigureOut">
              <a:rPr lang="de-DE" smtClean="0"/>
              <a:t>03.02.2023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55F49-504D-4958-A8AE-D017FCEBF3F9}" type="slidenum">
              <a:rPr lang="de-DE" smtClean="0"/>
              <a:t>‹Nr.›</a:t>
            </a:fld>
            <a:endParaRPr lang="de-DE"/>
          </a:p>
        </p:txBody>
      </p:sp>
    </p:spTree>
    <p:extLst>
      <p:ext uri="{BB962C8B-B14F-4D97-AF65-F5344CB8AC3E}">
        <p14:creationId xmlns:p14="http://schemas.microsoft.com/office/powerpoint/2010/main" val="140413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500"/>
              </a:spcBef>
            </a:pPr>
            <a:r>
              <a:rPr lang="de-DE" sz="1100" b="1" u="none" kern="1200" dirty="0">
                <a:solidFill>
                  <a:schemeClr val="tx1"/>
                </a:solidFill>
                <a:effectLst/>
                <a:latin typeface="Arial" panose="020B0604020202020204" pitchFamily="34" charset="0"/>
                <a:ea typeface="+mn-ea"/>
                <a:cs typeface="Arial" panose="020B0604020202020204" pitchFamily="34" charset="0"/>
              </a:rPr>
              <a:t>Diese Unterrichtseinheit enthält:</a:t>
            </a:r>
          </a:p>
          <a:p>
            <a:pPr marL="180000" marR="0" lvl="0" indent="-180000" algn="l" defTabSz="914400" rtl="0" eaLnBrk="1" fontAlgn="auto" latinLnBrk="0" hangingPunct="1">
              <a:lnSpc>
                <a:spcPct val="100000"/>
              </a:lnSpc>
              <a:spcBef>
                <a:spcPts val="500"/>
              </a:spcBef>
              <a:spcAft>
                <a:spcPts val="0"/>
              </a:spcAft>
              <a:buClrTx/>
              <a:buSzTx/>
              <a:buFont typeface="Symbol" pitchFamily="2"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Materialien zur Umsetzung einer 90-minütigen Unterrichtseinheit in der Klassenstufe 8 und 9 inkl. didaktischer Hinweise.</a:t>
            </a:r>
          </a:p>
          <a:p>
            <a:pPr marL="180000" marR="0" lvl="0" indent="-180000" algn="l" defTabSz="914400" rtl="0" eaLnBrk="1" fontAlgn="auto" latinLnBrk="0" hangingPunct="1">
              <a:lnSpc>
                <a:spcPct val="100000"/>
              </a:lnSpc>
              <a:spcBef>
                <a:spcPts val="500"/>
              </a:spcBef>
              <a:spcAft>
                <a:spcPts val="0"/>
              </a:spcAft>
              <a:buClrTx/>
              <a:buSzTx/>
              <a:buFont typeface="Symbol" pitchFamily="2"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Altersgerechte Aufgabenstellungen für die Schüler:innen, um sich mit der medialen Darstellung von Krisen und</a:t>
            </a:r>
            <a:r>
              <a:rPr lang="de-DE" sz="1100" kern="1200" baseline="0" dirty="0">
                <a:solidFill>
                  <a:schemeClr val="tx1"/>
                </a:solidFill>
                <a:effectLst/>
                <a:latin typeface="Arial" panose="020B0604020202020204" pitchFamily="34" charset="0"/>
                <a:ea typeface="+mn-ea"/>
                <a:cs typeface="Arial" panose="020B0604020202020204" pitchFamily="34" charset="0"/>
              </a:rPr>
              <a:t> der Glaubwürdigkeit von Informationen </a:t>
            </a:r>
            <a:r>
              <a:rPr lang="de-DE" sz="1100" kern="1200" dirty="0">
                <a:solidFill>
                  <a:schemeClr val="tx1"/>
                </a:solidFill>
                <a:effectLst/>
                <a:latin typeface="Arial" panose="020B0604020202020204" pitchFamily="34" charset="0"/>
                <a:ea typeface="+mn-ea"/>
                <a:cs typeface="Arial" panose="020B0604020202020204" pitchFamily="34" charset="0"/>
              </a:rPr>
              <a:t>zu beschäftigen.</a:t>
            </a:r>
          </a:p>
          <a:p>
            <a:pPr marL="180000" marR="0" lvl="0" indent="-180000" algn="l" defTabSz="914400" rtl="0" eaLnBrk="1" fontAlgn="auto" latinLnBrk="0" hangingPunct="1">
              <a:lnSpc>
                <a:spcPct val="100000"/>
              </a:lnSpc>
              <a:spcBef>
                <a:spcPts val="500"/>
              </a:spcBef>
              <a:spcAft>
                <a:spcPts val="0"/>
              </a:spcAft>
              <a:buClrTx/>
              <a:buSzTx/>
              <a:buFont typeface="Symbol" pitchFamily="2" charset="2"/>
              <a:buChar char="-"/>
              <a:tabLst/>
              <a:defRPr/>
            </a:pP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500"/>
              </a:spcBef>
              <a:spcAft>
                <a:spcPts val="0"/>
              </a:spcAft>
              <a:buClrTx/>
              <a:buSzTx/>
              <a:buFont typeface="Symbol" pitchFamily="2"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Thema der</a:t>
            </a:r>
            <a:r>
              <a:rPr lang="de-DE" sz="1100" kern="1200" baseline="0" dirty="0">
                <a:solidFill>
                  <a:schemeClr val="tx1"/>
                </a:solidFill>
                <a:effectLst/>
                <a:latin typeface="Arial" panose="020B0604020202020204" pitchFamily="34" charset="0"/>
                <a:ea typeface="+mn-ea"/>
                <a:cs typeface="Arial" panose="020B0604020202020204" pitchFamily="34" charset="0"/>
              </a:rPr>
              <a:t> Unterrichtseinheit ist die mediale Darstellung von Krisen und anderen bedrohlichen Ereignissen.</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500"/>
              </a:spcBef>
              <a:spcAft>
                <a:spcPts val="0"/>
              </a:spcAft>
              <a:buClrTx/>
              <a:buSzTx/>
              <a:buFont typeface="Symbol" pitchFamily="2" charset="2"/>
              <a:buChar char="-"/>
              <a:tabLst/>
              <a:defRPr/>
            </a:pPr>
            <a:r>
              <a:rPr lang="de-DE" sz="1100" b="0" i="0" u="none" kern="1200" dirty="0">
                <a:solidFill>
                  <a:schemeClr val="tx1"/>
                </a:solidFill>
                <a:effectLst/>
                <a:latin typeface="Arial" panose="020B0604020202020204" pitchFamily="34" charset="0"/>
                <a:ea typeface="+mn-ea"/>
                <a:cs typeface="Arial" panose="020B0604020202020204" pitchFamily="34" charset="0"/>
              </a:rPr>
              <a:t>Ziel ist, ein Grundverständnis für die Funktionsweisen medialer Berichterstattung und</a:t>
            </a:r>
            <a:r>
              <a:rPr lang="de-DE" sz="1100" b="0" i="0" u="non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kern="1200" dirty="0">
                <a:solidFill>
                  <a:schemeClr val="tx1"/>
                </a:solidFill>
                <a:effectLst/>
                <a:latin typeface="Arial" panose="020B0604020202020204" pitchFamily="34" charset="0"/>
                <a:ea typeface="+mn-ea"/>
                <a:cs typeface="Arial" panose="020B0604020202020204" pitchFamily="34" charset="0"/>
              </a:rPr>
              <a:t>Informationskompetenz zu vermitteln.</a:t>
            </a:r>
          </a:p>
          <a:p>
            <a:pPr marL="0" indent="0">
              <a:spcBef>
                <a:spcPts val="500"/>
              </a:spcBef>
              <a:buFont typeface="Symbol" pitchFamily="2" charset="2"/>
              <a:buNone/>
            </a:pP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500"/>
              </a:spcBef>
              <a:spcAft>
                <a:spcPts val="0"/>
              </a:spcAft>
              <a:buClrTx/>
              <a:buSzTx/>
              <a:buFont typeface="Symbol" pitchFamily="2" charset="2"/>
              <a:buChar char="-"/>
              <a:tabLst/>
              <a:defRPr/>
            </a:pPr>
            <a:r>
              <a:rPr lang="de-DE" sz="1100" kern="1200" dirty="0">
                <a:solidFill>
                  <a:schemeClr val="tx1"/>
                </a:solidFill>
                <a:effectLst/>
                <a:latin typeface="Arial" panose="020B0604020202020204" pitchFamily="34" charset="0"/>
                <a:cs typeface="Arial" panose="020B0604020202020204" pitchFamily="34" charset="0"/>
              </a:rPr>
              <a:t>In den Zusatzmaterialien sind außerdem z.B.</a:t>
            </a:r>
            <a:r>
              <a:rPr lang="de-DE" sz="1100" kern="1200" baseline="0" dirty="0">
                <a:solidFill>
                  <a:schemeClr val="tx1"/>
                </a:solidFill>
                <a:effectLst/>
                <a:latin typeface="Arial" panose="020B0604020202020204" pitchFamily="34" charset="0"/>
                <a:cs typeface="Arial" panose="020B0604020202020204" pitchFamily="34" charset="0"/>
              </a:rPr>
              <a:t> enthalten: ein Lehrplanbezug, </a:t>
            </a:r>
            <a:r>
              <a:rPr lang="de-DE" sz="1100" kern="1200" dirty="0">
                <a:solidFill>
                  <a:schemeClr val="tx1"/>
                </a:solidFill>
                <a:effectLst/>
                <a:latin typeface="Arial" panose="020B0604020202020204" pitchFamily="34" charset="0"/>
                <a:cs typeface="Arial" panose="020B0604020202020204" pitchFamily="34" charset="0"/>
              </a:rPr>
              <a:t>ein tabellarischer Unterrichtsverlauf, ein</a:t>
            </a:r>
            <a:r>
              <a:rPr lang="de-DE" sz="1100" kern="1200" baseline="0" dirty="0">
                <a:solidFill>
                  <a:schemeClr val="tx1"/>
                </a:solidFill>
                <a:effectLst/>
                <a:latin typeface="Arial" panose="020B0604020202020204" pitchFamily="34" charset="0"/>
                <a:cs typeface="Arial" panose="020B0604020202020204" pitchFamily="34" charset="0"/>
              </a:rPr>
              <a:t> Lösungsvorschlag. </a:t>
            </a:r>
          </a:p>
          <a:p>
            <a:pPr marL="180000" marR="0" lvl="0" indent="-180000" algn="l" defTabSz="914400" rtl="0" eaLnBrk="1" fontAlgn="auto" latinLnBrk="0" hangingPunct="1">
              <a:lnSpc>
                <a:spcPct val="100000"/>
              </a:lnSpc>
              <a:spcBef>
                <a:spcPts val="500"/>
              </a:spcBef>
              <a:spcAft>
                <a:spcPts val="0"/>
              </a:spcAft>
              <a:buClrTx/>
              <a:buSzTx/>
              <a:buFont typeface="Symbol" pitchFamily="2" charset="2"/>
              <a:buChar char="-"/>
              <a:tabLst/>
              <a:defRPr/>
            </a:pPr>
            <a:r>
              <a:rPr lang="de-DE" sz="1100" kern="1200" baseline="0" dirty="0">
                <a:solidFill>
                  <a:schemeClr val="tx1"/>
                </a:solidFill>
                <a:effectLst/>
                <a:latin typeface="Arial" panose="020B0604020202020204" pitchFamily="34" charset="0"/>
                <a:cs typeface="Arial" panose="020B0604020202020204" pitchFamily="34" charset="0"/>
              </a:rPr>
              <a:t>Hintergrundinformationen </a:t>
            </a:r>
            <a:r>
              <a:rPr lang="de-DE" sz="1100" kern="1200" dirty="0">
                <a:solidFill>
                  <a:schemeClr val="tx1"/>
                </a:solidFill>
                <a:effectLst/>
                <a:latin typeface="Arial" panose="020B0604020202020204" pitchFamily="34" charset="0"/>
                <a:cs typeface="Arial" panose="020B0604020202020204" pitchFamily="34" charset="0"/>
              </a:rPr>
              <a:t>zur Vorbereitung der Doppelstunde</a:t>
            </a:r>
            <a:r>
              <a:rPr lang="de-DE" sz="1100" kern="1200" baseline="0" dirty="0">
                <a:solidFill>
                  <a:schemeClr val="tx1"/>
                </a:solidFill>
                <a:effectLst/>
                <a:latin typeface="Arial" panose="020B0604020202020204" pitchFamily="34" charset="0"/>
                <a:cs typeface="Arial" panose="020B0604020202020204" pitchFamily="34" charset="0"/>
              </a:rPr>
              <a:t> finden Sie online: https://www.medienfuehrerschein.bayern/Angebot/Material_Wenn_Nachrichten_Angst_machen/473_Hintergrund.htm</a:t>
            </a:r>
            <a:endParaRPr lang="de-DE" sz="1100" i="1" kern="1200" dirty="0">
              <a:solidFill>
                <a:schemeClr val="tx1"/>
              </a:solidFill>
              <a:effectLst/>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D755F49-504D-4958-A8AE-D017FCEBF3F9}" type="slidenum">
              <a:rPr lang="de-DE" sz="1100" smtClean="0">
                <a:latin typeface="Arial" panose="020B0604020202020204" pitchFamily="34" charset="0"/>
                <a:cs typeface="Arial" panose="020B0604020202020204" pitchFamily="34" charset="0"/>
              </a:rPr>
              <a:t>1</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467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cs typeface="Arial" panose="020B0604020202020204" pitchFamily="34" charset="0"/>
              </a:rPr>
              <a:t>2.2 </a:t>
            </a:r>
            <a:r>
              <a:rPr lang="de-DE" sz="1100" b="0" kern="1200" dirty="0">
                <a:solidFill>
                  <a:schemeClr val="tx1"/>
                </a:solidFill>
                <a:effectLst/>
                <a:latin typeface="Arial" panose="020B0604020202020204" pitchFamily="34" charset="0"/>
                <a:cs typeface="Arial" panose="020B0604020202020204" pitchFamily="34" charset="0"/>
              </a:rPr>
              <a:t>(Zeit:</a:t>
            </a:r>
            <a:r>
              <a:rPr lang="de-DE" sz="1100" b="0" kern="1200" baseline="0" dirty="0">
                <a:solidFill>
                  <a:schemeClr val="tx1"/>
                </a:solidFill>
                <a:effectLst/>
                <a:latin typeface="Arial" panose="020B0604020202020204" pitchFamily="34" charset="0"/>
                <a:cs typeface="Arial" panose="020B0604020202020204" pitchFamily="34" charset="0"/>
              </a:rPr>
              <a:t> 55 Minuten)</a:t>
            </a:r>
            <a:endParaRPr lang="de-DE" sz="1100" b="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cs typeface="Arial" panose="020B0604020202020204" pitchFamily="34" charset="0"/>
              </a:rPr>
              <a:t>Zur Durchführung des digitalen Elements können Sie zur Orientierung die Anleitung auf den nächsten Folien und den </a:t>
            </a:r>
            <a:r>
              <a:rPr lang="de-DE" sz="1100" i="0" kern="1200" dirty="0">
                <a:solidFill>
                  <a:schemeClr val="tx1"/>
                </a:solidFill>
                <a:effectLst/>
                <a:latin typeface="Arial" panose="020B0604020202020204" pitchFamily="34" charset="0"/>
                <a:cs typeface="Arial" panose="020B0604020202020204" pitchFamily="34" charset="0"/>
              </a:rPr>
              <a:t>Lösungsvorschlag</a:t>
            </a:r>
            <a:r>
              <a:rPr lang="de-DE" sz="1100" i="1" kern="1200" dirty="0">
                <a:solidFill>
                  <a:schemeClr val="tx1"/>
                </a:solidFill>
                <a:effectLst/>
                <a:latin typeface="Arial" panose="020B0604020202020204" pitchFamily="34" charset="0"/>
                <a:cs typeface="Arial" panose="020B0604020202020204" pitchFamily="34" charset="0"/>
              </a:rPr>
              <a:t> (in</a:t>
            </a:r>
            <a:r>
              <a:rPr lang="de-DE" sz="1100" i="1" kern="1200" baseline="0" dirty="0">
                <a:solidFill>
                  <a:schemeClr val="tx1"/>
                </a:solidFill>
                <a:effectLst/>
                <a:latin typeface="Arial" panose="020B0604020202020204" pitchFamily="34" charset="0"/>
                <a:cs typeface="Arial" panose="020B0604020202020204" pitchFamily="34" charset="0"/>
              </a:rPr>
              <a:t> den Zusatzmaterialien ab Folie 14) </a:t>
            </a:r>
            <a:r>
              <a:rPr lang="de-DE" sz="1100" kern="1200" dirty="0">
                <a:solidFill>
                  <a:schemeClr val="tx1"/>
                </a:solidFill>
                <a:effectLst/>
                <a:latin typeface="Arial" panose="020B0604020202020204" pitchFamily="34" charset="0"/>
                <a:cs typeface="Arial" panose="020B0604020202020204" pitchFamily="34" charset="0"/>
              </a:rPr>
              <a:t>nutzen.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cs typeface="Arial" panose="020B0604020202020204" pitchFamily="34" charset="0"/>
              </a:rPr>
              <a:t>Bitten Sie die </a:t>
            </a:r>
            <a:r>
              <a:rPr lang="de-DE" sz="1100" kern="1200" dirty="0" err="1">
                <a:solidFill>
                  <a:schemeClr val="tx1"/>
                </a:solidFill>
                <a:effectLst/>
                <a:latin typeface="Arial" panose="020B0604020202020204" pitchFamily="34" charset="0"/>
                <a:cs typeface="Arial" panose="020B0604020202020204" pitchFamily="34" charset="0"/>
              </a:rPr>
              <a:t>Schüler:innen</a:t>
            </a:r>
            <a:r>
              <a:rPr lang="de-DE" sz="1100" kern="1200" dirty="0">
                <a:solidFill>
                  <a:schemeClr val="tx1"/>
                </a:solidFill>
                <a:effectLst/>
                <a:latin typeface="Arial" panose="020B0604020202020204" pitchFamily="34" charset="0"/>
                <a:cs typeface="Arial" panose="020B0604020202020204" pitchFamily="34" charset="0"/>
              </a:rPr>
              <a:t>, sich nach jeder Bearbeitungsphase ihre Arbeitsergebnisse als PDF im Digitalen Element anzeigen zu lassen.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cs typeface="Arial" panose="020B0604020202020204" pitchFamily="34" charset="0"/>
              </a:rPr>
              <a:t>Das PDF dient als Gesprächsgrundlage jeweils für die Diskussion im Plenum.</a:t>
            </a:r>
          </a:p>
          <a:p>
            <a:endParaRPr lang="de-DE" sz="11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ea typeface="+mn-ea"/>
                <a:cs typeface="Arial" panose="020B0604020202020204" pitchFamily="34" charset="0"/>
              </a:rPr>
              <a:t>Link</a:t>
            </a:r>
            <a:r>
              <a:rPr lang="de-DE" sz="1100" b="1" kern="1200" baseline="0" dirty="0" smtClean="0">
                <a:solidFill>
                  <a:schemeClr val="tx1"/>
                </a:solidFill>
                <a:effectLst/>
                <a:latin typeface="Arial" panose="020B0604020202020204" pitchFamily="34" charset="0"/>
                <a:ea typeface="+mn-ea"/>
                <a:cs typeface="Arial" panose="020B0604020202020204" pitchFamily="34" charset="0"/>
              </a:rPr>
              <a:t> zum digitalen Element:</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de-DE" sz="1100" b="0" kern="1200" dirty="0" smtClean="0">
                <a:solidFill>
                  <a:schemeClr val="tx1"/>
                </a:solidFill>
                <a:effectLst/>
                <a:latin typeface="Arial" panose="020B0604020202020204" pitchFamily="34" charset="0"/>
                <a:ea typeface="+mn-ea"/>
                <a:cs typeface="Arial" panose="020B0604020202020204" pitchFamily="34" charset="0"/>
              </a:rPr>
              <a:t>https://www.medienfuehrerschein.bayern/externalContent/open_air_mittstadt/index.html#/jahrgangsstufe-8-bis-9/</a:t>
            </a:r>
          </a:p>
          <a:p>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10</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91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u="sng" kern="1200" dirty="0">
                <a:solidFill>
                  <a:schemeClr val="tx1"/>
                </a:solidFill>
                <a:effectLst/>
                <a:latin typeface="Arial" panose="020B0604020202020204" pitchFamily="34" charset="0"/>
                <a:ea typeface="+mn-ea"/>
                <a:cs typeface="Arial" panose="020B0604020202020204" pitchFamily="34" charset="0"/>
              </a:rPr>
              <a:t>Bearbeitungsphase „Vor dem Konzert“</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In der Phase vor dem Konzert verschaffen sich die Schüler:innen einen Überblick über die unterschiedlichen Akteure, die Nachrichten verbreiten.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werden für den Unterschied zwischen privater und öffentlicher Kommunikation sensibilisiert.</a:t>
            </a:r>
          </a:p>
          <a:p>
            <a:pPr marL="171450" indent="-171450">
              <a:buFont typeface="Symbol" panose="05050102010706020507" pitchFamily="18" charset="2"/>
              <a:buChar char="-"/>
            </a:pP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0" lvl="0" indent="0">
              <a:buNone/>
            </a:pPr>
            <a:r>
              <a:rPr lang="de-DE" sz="1100" b="1" i="1" kern="1200" dirty="0">
                <a:solidFill>
                  <a:schemeClr val="tx1"/>
                </a:solidFill>
                <a:effectLst/>
                <a:latin typeface="Arial" panose="020B0604020202020204" pitchFamily="34" charset="0"/>
                <a:ea typeface="+mn-ea"/>
                <a:cs typeface="Arial" panose="020B0604020202020204" pitchFamily="34" charset="0"/>
              </a:rPr>
              <a:t>1. IM DIGITALEN ELEMENT: Sortierung Zeitstrahl </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sortieren die ihnen angezeigten Nachrichten auf einem Zeitstrahl und machen sich Gedanken über ihre Bedeutung für die Situation. </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In den Zusatzmaterialien</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i="1" kern="1200" baseline="0" dirty="0" smtClean="0">
                <a:solidFill>
                  <a:schemeClr val="tx1"/>
                </a:solidFill>
                <a:effectLst/>
                <a:latin typeface="Arial" panose="020B0604020202020204" pitchFamily="34" charset="0"/>
                <a:cs typeface="Arial" panose="020B0604020202020204" pitchFamily="34" charset="0"/>
              </a:rPr>
              <a:t>(ab Folie 14) </a:t>
            </a:r>
            <a:r>
              <a:rPr lang="de-DE" sz="1100" kern="1200" baseline="0" dirty="0" smtClean="0">
                <a:solidFill>
                  <a:schemeClr val="tx1"/>
                </a:solidFill>
                <a:effectLst/>
                <a:latin typeface="Arial" panose="020B0604020202020204" pitchFamily="34" charset="0"/>
                <a:ea typeface="+mn-ea"/>
                <a:cs typeface="Arial" panose="020B0604020202020204" pitchFamily="34" charset="0"/>
              </a:rPr>
              <a:t>finden </a:t>
            </a:r>
            <a:r>
              <a:rPr lang="de-DE" sz="1100" kern="1200" baseline="0" dirty="0">
                <a:solidFill>
                  <a:schemeClr val="tx1"/>
                </a:solidFill>
                <a:effectLst/>
                <a:latin typeface="Arial" panose="020B0604020202020204" pitchFamily="34" charset="0"/>
                <a:ea typeface="+mn-ea"/>
                <a:cs typeface="Arial" panose="020B0604020202020204" pitchFamily="34" charset="0"/>
              </a:rPr>
              <a:t>Sie den Lösungsvorschlag für das digitale Element.</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11</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51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i="1" kern="1200" dirty="0" smtClean="0">
                <a:solidFill>
                  <a:schemeClr val="tx1"/>
                </a:solidFill>
                <a:effectLst/>
                <a:latin typeface="Arial" panose="020B0604020202020204" pitchFamily="34" charset="0"/>
                <a:ea typeface="+mn-ea"/>
                <a:cs typeface="Arial" panose="020B0604020202020204" pitchFamily="34" charset="0"/>
              </a:rPr>
              <a:t>2. </a:t>
            </a:r>
            <a:r>
              <a:rPr lang="de-DE" sz="1100" b="1" i="1" kern="1200" dirty="0" smtClean="0">
                <a:solidFill>
                  <a:schemeClr val="tx1"/>
                </a:solidFill>
                <a:effectLst/>
                <a:latin typeface="Arial" panose="020B0604020202020204" pitchFamily="34" charset="0"/>
                <a:cs typeface="Arial" panose="020B0604020202020204" pitchFamily="34" charset="0"/>
              </a:rPr>
              <a:t>IM PLENUM: Gespräch in der Klasse</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cs typeface="Arial" panose="020B0604020202020204" pitchFamily="34" charset="0"/>
              </a:rPr>
              <a:t>Fragen Sie, was bisher passiert ist und was über das anstehende Konzert berichtet wird. </a:t>
            </a: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cs typeface="Arial" panose="020B0604020202020204" pitchFamily="34" charset="0"/>
              </a:rPr>
              <a:t>Fragen Sie auch, wer berichtet.</a:t>
            </a:r>
          </a:p>
          <a:p>
            <a:pPr marL="0" indent="0">
              <a:buFont typeface="Symbol" panose="05050102010706020507" pitchFamily="18" charset="2"/>
              <a:buNone/>
            </a:pPr>
            <a:endParaRPr lang="de-DE" sz="1100" kern="1200" dirty="0">
              <a:solidFill>
                <a:schemeClr val="tx1"/>
              </a:solidFill>
              <a:effectLst/>
              <a:latin typeface="Arial" panose="020B0604020202020204" pitchFamily="34" charset="0"/>
              <a:ea typeface="+mn-ea"/>
              <a:cs typeface="Arial" panose="020B0604020202020204" pitchFamily="34" charset="0"/>
            </a:endParaRPr>
          </a:p>
          <a:p>
            <a:r>
              <a:rPr lang="de-DE" sz="1100" b="1" kern="1200" dirty="0">
                <a:solidFill>
                  <a:schemeClr val="tx1"/>
                </a:solidFill>
                <a:effectLst/>
                <a:latin typeface="Arial" panose="020B0604020202020204" pitchFamily="34" charset="0"/>
                <a:ea typeface="+mn-ea"/>
                <a:cs typeface="Arial" panose="020B0604020202020204" pitchFamily="34" charset="0"/>
              </a:rPr>
              <a:t>Bitten Sie die Schüler:innen anschließend, ihre Arbeit im digitalen Element fortzusetzen. </a:t>
            </a:r>
          </a:p>
          <a:p>
            <a:pPr marL="0" indent="0">
              <a:buFont typeface="Symbol" panose="05050102010706020507" pitchFamily="18" charset="2"/>
              <a:buNone/>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12</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32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i="1" kern="1200" dirty="0">
                <a:solidFill>
                  <a:schemeClr val="tx1"/>
                </a:solidFill>
                <a:effectLst/>
                <a:latin typeface="Arial" panose="020B0604020202020204" pitchFamily="34" charset="0"/>
                <a:ea typeface="+mn-ea"/>
                <a:cs typeface="Arial" panose="020B0604020202020204" pitchFamily="34" charset="0"/>
              </a:rPr>
              <a:t>3. IM DIGITALEN ELEMENT: Bearbeitung der Reflexionsfragen</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Die Schüler:innen beantworten Fragen zu den Nachrichten vor dem Konzert.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Sie verschaffen sich einen Überblick über die unterschiedlichen Akteure und erkennen, welche Akteure privat und welche öffentlich kommunizieren.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In den Zusatzmaterialien</a:t>
            </a:r>
            <a:r>
              <a:rPr lang="de-DE" sz="1100" kern="1200" baseline="0" dirty="0" smtClean="0">
                <a:solidFill>
                  <a:schemeClr val="tx1"/>
                </a:solidFill>
                <a:effectLst/>
                <a:latin typeface="Arial" panose="020B0604020202020204" pitchFamily="34" charset="0"/>
                <a:cs typeface="Arial" panose="020B0604020202020204" pitchFamily="34" charset="0"/>
              </a:rPr>
              <a:t> </a:t>
            </a:r>
            <a:r>
              <a:rPr lang="de-DE" sz="1100" i="1" kern="1200" baseline="0" dirty="0" smtClean="0">
                <a:solidFill>
                  <a:schemeClr val="tx1"/>
                </a:solidFill>
                <a:effectLst/>
                <a:latin typeface="Arial" panose="020B0604020202020204" pitchFamily="34" charset="0"/>
                <a:cs typeface="Arial" panose="020B0604020202020204" pitchFamily="34" charset="0"/>
              </a:rPr>
              <a:t>(ab Folie 14) </a:t>
            </a:r>
            <a:r>
              <a:rPr lang="de-DE" sz="1100" kern="1200" baseline="0" dirty="0" smtClean="0">
                <a:solidFill>
                  <a:schemeClr val="tx1"/>
                </a:solidFill>
                <a:effectLst/>
                <a:latin typeface="Arial" panose="020B0604020202020204" pitchFamily="34" charset="0"/>
                <a:cs typeface="Arial" panose="020B0604020202020204" pitchFamily="34" charset="0"/>
              </a:rPr>
              <a:t>finden Sie den Lösungsvorschlag für das digitale Element.</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13</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99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i="1" kern="1200" dirty="0" smtClean="0">
                <a:solidFill>
                  <a:schemeClr val="tx1"/>
                </a:solidFill>
                <a:effectLst/>
                <a:latin typeface="Arial" panose="020B0604020202020204" pitchFamily="34" charset="0"/>
                <a:cs typeface="Arial" panose="020B0604020202020204" pitchFamily="34" charset="0"/>
              </a:rPr>
              <a:t>4. IM PLENUM: Diskussion in der Klasse</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ea typeface="+mn-ea"/>
                <a:cs typeface="Arial" panose="020B0604020202020204" pitchFamily="34" charset="0"/>
              </a:rPr>
              <a:t>Fragen </a:t>
            </a:r>
            <a:r>
              <a:rPr lang="de-DE" sz="1100" kern="1200" dirty="0">
                <a:solidFill>
                  <a:schemeClr val="tx1"/>
                </a:solidFill>
                <a:effectLst/>
                <a:latin typeface="Arial" panose="020B0604020202020204" pitchFamily="34" charset="0"/>
                <a:ea typeface="+mn-ea"/>
                <a:cs typeface="Arial" panose="020B0604020202020204" pitchFamily="34" charset="0"/>
              </a:rPr>
              <a:t>Sie die Schüler:innen, welche Nachricht ihnen am meisten im Gedächtnis geblieben ist und warum.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14</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12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ea typeface="+mn-ea"/>
                <a:cs typeface="Arial" panose="020B0604020202020204" pitchFamily="34" charset="0"/>
              </a:rPr>
              <a:t>Tafelbild</a:t>
            </a:r>
            <a:r>
              <a:rPr lang="de-DE" sz="1100" b="1" kern="1200" baseline="0" dirty="0">
                <a:solidFill>
                  <a:schemeClr val="tx1"/>
                </a:solidFill>
                <a:effectLst/>
                <a:latin typeface="Arial" panose="020B0604020202020204" pitchFamily="34" charset="0"/>
                <a:ea typeface="+mn-ea"/>
                <a:cs typeface="Arial" panose="020B0604020202020204" pitchFamily="34" charset="0"/>
              </a:rPr>
              <a:t>: Learning Phase 1</a:t>
            </a:r>
            <a:endParaRPr lang="de-DE" sz="1100" b="1"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Ziel von Phase 1 (vor dem Konzert) ist es, die Schüler:innen für den Unterschied zwischen privater und öffentlicher Kommunikation zu sensibilisieren.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Fragen Sie die Schüler:innen, was sie dazu</a:t>
            </a:r>
            <a:r>
              <a:rPr lang="de-DE" sz="1100" kern="1200" baseline="0" dirty="0">
                <a:solidFill>
                  <a:schemeClr val="tx1"/>
                </a:solidFill>
                <a:effectLst/>
                <a:latin typeface="Arial" panose="020B0604020202020204" pitchFamily="34" charset="0"/>
                <a:ea typeface="+mn-ea"/>
                <a:cs typeface="Arial" panose="020B0604020202020204" pitchFamily="34" charset="0"/>
              </a:rPr>
              <a:t> erarbeitet haben und tragen Sie die Ergebnisse auf der Folie ein.</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ea typeface="+mn-ea"/>
                <a:cs typeface="Arial" panose="020B0604020202020204" pitchFamily="34" charset="0"/>
              </a:rPr>
              <a:t>Bitte berücksichtigen Sie </a:t>
            </a:r>
            <a:r>
              <a:rPr lang="de-DE" sz="1100" kern="1200" dirty="0">
                <a:solidFill>
                  <a:schemeClr val="tx1"/>
                </a:solidFill>
                <a:effectLst/>
                <a:latin typeface="Arial" panose="020B0604020202020204" pitchFamily="34" charset="0"/>
                <a:ea typeface="+mn-ea"/>
                <a:cs typeface="Arial" panose="020B0604020202020204" pitchFamily="34" charset="0"/>
              </a:rPr>
              <a:t>bei der Erarbeitung des Tafelbilds die Nennungen der Schüler:innen im „Originalton</a:t>
            </a:r>
            <a:r>
              <a:rPr lang="de-DE" sz="1100" kern="1200" dirty="0" smtClean="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Zum Beschriften leere Felder anklicken und losschreiben</a:t>
            </a:r>
            <a:r>
              <a:rPr lang="de-DE" sz="1100" kern="1200" baseline="0" dirty="0" smtClean="0">
                <a:solidFill>
                  <a:schemeClr val="tx1"/>
                </a:solidFill>
                <a:effectLst/>
                <a:latin typeface="Arial" panose="020B0604020202020204" pitchFamily="34" charset="0"/>
                <a:cs typeface="Arial" panose="020B0604020202020204" pitchFamily="34" charset="0"/>
              </a:rPr>
              <a:t> (funktioniert nur im Bearbeitungsmodus).</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ea typeface="+mn-ea"/>
                <a:cs typeface="Arial" panose="020B0604020202020204" pitchFamily="34" charset="0"/>
              </a:rPr>
              <a:t>Halten </a:t>
            </a:r>
            <a:r>
              <a:rPr lang="de-DE" sz="1100" kern="1200" dirty="0">
                <a:solidFill>
                  <a:schemeClr val="tx1"/>
                </a:solidFill>
                <a:effectLst/>
                <a:latin typeface="Arial" panose="020B0604020202020204" pitchFamily="34" charset="0"/>
                <a:ea typeface="+mn-ea"/>
                <a:cs typeface="Arial" panose="020B0604020202020204" pitchFamily="34" charset="0"/>
              </a:rPr>
              <a:t>Sie gemeinsam fest, dass auf </a:t>
            </a:r>
            <a:r>
              <a:rPr lang="de-DE" sz="1100" kern="1200" dirty="0" err="1">
                <a:solidFill>
                  <a:schemeClr val="tx1"/>
                </a:solidFill>
                <a:effectLst/>
                <a:latin typeface="Arial" panose="020B0604020202020204" pitchFamily="34" charset="0"/>
                <a:ea typeface="+mn-ea"/>
                <a:cs typeface="Arial" panose="020B0604020202020204" pitchFamily="34" charset="0"/>
              </a:rPr>
              <a:t>Social</a:t>
            </a:r>
            <a:r>
              <a:rPr lang="de-DE" sz="1100" kern="1200" dirty="0">
                <a:solidFill>
                  <a:schemeClr val="tx1"/>
                </a:solidFill>
                <a:effectLst/>
                <a:latin typeface="Arial" panose="020B0604020202020204" pitchFamily="34" charset="0"/>
                <a:ea typeface="+mn-ea"/>
                <a:cs typeface="Arial" panose="020B0604020202020204" pitchFamily="34" charset="0"/>
              </a:rPr>
              <a:t> Media </a:t>
            </a:r>
            <a:r>
              <a:rPr lang="de-DE" sz="1100" kern="1200" dirty="0" err="1">
                <a:solidFill>
                  <a:schemeClr val="tx1"/>
                </a:solidFill>
                <a:effectLst/>
                <a:latin typeface="Arial" panose="020B0604020202020204" pitchFamily="34" charset="0"/>
                <a:ea typeface="+mn-ea"/>
                <a:cs typeface="Arial" panose="020B0604020202020204" pitchFamily="34" charset="0"/>
              </a:rPr>
              <a:t>jede:r</a:t>
            </a:r>
            <a:r>
              <a:rPr lang="de-DE" sz="1100" kern="1200" dirty="0">
                <a:solidFill>
                  <a:schemeClr val="tx1"/>
                </a:solidFill>
                <a:effectLst/>
                <a:latin typeface="Arial" panose="020B0604020202020204" pitchFamily="34" charset="0"/>
                <a:ea typeface="+mn-ea"/>
                <a:cs typeface="Arial" panose="020B0604020202020204" pitchFamily="34" charset="0"/>
              </a:rPr>
              <a:t> etwas posten und Informationen verbreiten kann.</a:t>
            </a: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15</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715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ea typeface="+mn-ea"/>
                <a:cs typeface="Arial" panose="020B0604020202020204" pitchFamily="34" charset="0"/>
              </a:rPr>
              <a:t>Tafelbild</a:t>
            </a:r>
            <a:r>
              <a:rPr lang="de-DE" sz="1100" b="1" kern="1200" baseline="0" dirty="0">
                <a:solidFill>
                  <a:schemeClr val="tx1"/>
                </a:solidFill>
                <a:effectLst/>
                <a:latin typeface="Arial" panose="020B0604020202020204" pitchFamily="34" charset="0"/>
                <a:ea typeface="+mn-ea"/>
                <a:cs typeface="Arial" panose="020B0604020202020204" pitchFamily="34" charset="0"/>
              </a:rPr>
              <a:t>: Learning Phase </a:t>
            </a:r>
            <a:r>
              <a:rPr lang="de-DE" sz="1100" b="1" kern="1200" baseline="0" dirty="0" smtClean="0">
                <a:solidFill>
                  <a:schemeClr val="tx1"/>
                </a:solidFill>
                <a:effectLst/>
                <a:latin typeface="Arial" panose="020B0604020202020204" pitchFamily="34" charset="0"/>
                <a:ea typeface="+mn-ea"/>
                <a:cs typeface="Arial" panose="020B0604020202020204" pitchFamily="34" charset="0"/>
              </a:rPr>
              <a:t>1 – Lösungsvorschlag</a:t>
            </a:r>
            <a:endParaRPr lang="de-DE" sz="1100" b="1" kern="1200" baseline="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Nutzen Sie das Tafelbild zur Orientierung.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16</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138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kern="1200" dirty="0" smtClean="0">
                <a:solidFill>
                  <a:schemeClr val="tx1"/>
                </a:solidFill>
                <a:effectLst/>
                <a:latin typeface="Arial" panose="020B0604020202020204" pitchFamily="34" charset="0"/>
                <a:ea typeface="+mn-ea"/>
                <a:cs typeface="Arial" panose="020B0604020202020204" pitchFamily="34" charset="0"/>
              </a:rPr>
              <a:t>Wählen </a:t>
            </a:r>
            <a:r>
              <a:rPr lang="de-DE" sz="1100" kern="1200" dirty="0">
                <a:solidFill>
                  <a:schemeClr val="tx1"/>
                </a:solidFill>
                <a:effectLst/>
                <a:latin typeface="Arial" panose="020B0604020202020204" pitchFamily="34" charset="0"/>
                <a:ea typeface="+mn-ea"/>
                <a:cs typeface="Arial" panose="020B0604020202020204" pitchFamily="34" charset="0"/>
              </a:rPr>
              <a:t>Sie exemplarisch den</a:t>
            </a:r>
            <a:r>
              <a:rPr lang="de-DE" sz="1100" kern="1200" baseline="0" dirty="0">
                <a:solidFill>
                  <a:schemeClr val="tx1"/>
                </a:solidFill>
                <a:effectLst/>
                <a:latin typeface="Arial" panose="020B0604020202020204" pitchFamily="34" charset="0"/>
                <a:ea typeface="+mn-ea"/>
                <a:cs typeface="Arial" panose="020B0604020202020204" pitchFamily="34" charset="0"/>
              </a:rPr>
              <a:t> Radiobeitrag</a:t>
            </a:r>
            <a:r>
              <a:rPr lang="de-DE" sz="1100" kern="1200" dirty="0">
                <a:solidFill>
                  <a:schemeClr val="tx1"/>
                </a:solidFill>
                <a:effectLst/>
                <a:latin typeface="Arial" panose="020B0604020202020204" pitchFamily="34" charset="0"/>
                <a:ea typeface="+mn-ea"/>
                <a:cs typeface="Arial" panose="020B0604020202020204" pitchFamily="34" charset="0"/>
              </a:rPr>
              <a:t> aus Phase 1 aus und besprechen Sie mit der Klasse, wie er verfasst bzw. aufgebaut ist. </a:t>
            </a:r>
          </a:p>
          <a:p>
            <a:endParaRPr lang="de-DE" sz="1100" kern="1200" dirty="0">
              <a:solidFill>
                <a:schemeClr val="tx1"/>
              </a:solidFill>
              <a:effectLst/>
              <a:latin typeface="Arial" panose="020B0604020202020204" pitchFamily="34" charset="0"/>
              <a:ea typeface="+mn-ea"/>
              <a:cs typeface="Arial" panose="020B0604020202020204" pitchFamily="34" charset="0"/>
            </a:endParaRPr>
          </a:p>
          <a:p>
            <a:r>
              <a:rPr lang="de-DE" sz="1100" b="1" kern="1200" dirty="0" smtClean="0">
                <a:solidFill>
                  <a:schemeClr val="tx1"/>
                </a:solidFill>
                <a:effectLst/>
                <a:latin typeface="Arial" panose="020B0604020202020204" pitchFamily="34" charset="0"/>
                <a:cs typeface="Arial" panose="020B0604020202020204" pitchFamily="34" charset="0"/>
              </a:rPr>
              <a:t>Wenn Sie den Beitrag nochmal abspielen möchten, öffnen Sie bitte das digitale Element (Phase 1)</a:t>
            </a:r>
            <a:r>
              <a:rPr lang="de-DE" sz="1100" b="1" kern="1200" baseline="0" dirty="0" smtClean="0">
                <a:solidFill>
                  <a:schemeClr val="tx1"/>
                </a:solidFill>
                <a:effectLst/>
                <a:latin typeface="Arial" panose="020B0604020202020204" pitchFamily="34" charset="0"/>
                <a:cs typeface="Arial" panose="020B0604020202020204" pitchFamily="34" charset="0"/>
              </a:rPr>
              <a:t> </a:t>
            </a:r>
            <a:r>
              <a:rPr lang="de-DE" sz="1100" b="1" kern="1200" dirty="0" smtClean="0">
                <a:solidFill>
                  <a:schemeClr val="tx1"/>
                </a:solidFill>
                <a:effectLst/>
                <a:latin typeface="Arial" panose="020B0604020202020204" pitchFamily="34" charset="0"/>
                <a:cs typeface="Arial" panose="020B0604020202020204" pitchFamily="34" charset="0"/>
              </a:rPr>
              <a:t>und klicken Sie auf den „Francis-Button“ oben rechts.</a:t>
            </a:r>
            <a:r>
              <a:rPr lang="de-DE" sz="1100" b="1" kern="1200" baseline="0" dirty="0" smtClean="0">
                <a:solidFill>
                  <a:schemeClr val="tx1"/>
                </a:solidFill>
                <a:effectLst/>
                <a:latin typeface="Arial" panose="020B0604020202020204" pitchFamily="34" charset="0"/>
                <a:cs typeface="Arial" panose="020B0604020202020204" pitchFamily="34" charset="0"/>
              </a:rPr>
              <a:t> Dort werden alle Beiträge der jeweiligen Phase angezeigt. </a:t>
            </a:r>
          </a:p>
          <a:p>
            <a:endParaRPr lang="de-DE" sz="1100" kern="1200" dirty="0">
              <a:solidFill>
                <a:schemeClr val="tx1"/>
              </a:solidFill>
              <a:effectLst/>
              <a:latin typeface="Arial" panose="020B0604020202020204" pitchFamily="34" charset="0"/>
              <a:ea typeface="+mn-ea"/>
              <a:cs typeface="Arial" panose="020B0604020202020204" pitchFamily="34" charset="0"/>
            </a:endParaRPr>
          </a:p>
          <a:p>
            <a:r>
              <a:rPr lang="de-DE" sz="1100" b="1" u="sng" kern="1200" dirty="0">
                <a:solidFill>
                  <a:schemeClr val="tx1"/>
                </a:solidFill>
                <a:effectLst/>
                <a:latin typeface="Arial" panose="020B0604020202020204" pitchFamily="34" charset="0"/>
                <a:ea typeface="+mn-ea"/>
                <a:cs typeface="Arial" panose="020B0604020202020204" pitchFamily="34" charset="0"/>
              </a:rPr>
              <a:t>Mögliche Input-Fragen für die Diskussion:</a:t>
            </a:r>
            <a:endParaRPr lang="de-DE" sz="1100" b="1" kern="1200" dirty="0">
              <a:solidFill>
                <a:schemeClr val="tx1"/>
              </a:solidFill>
              <a:effectLst/>
              <a:latin typeface="Arial" panose="020B0604020202020204" pitchFamily="34" charset="0"/>
              <a:ea typeface="+mn-ea"/>
              <a:cs typeface="Arial" panose="020B0604020202020204" pitchFamily="34" charset="0"/>
            </a:endParaRPr>
          </a:p>
          <a:p>
            <a:pPr lvl="0"/>
            <a:r>
              <a:rPr lang="de-DE" sz="1100" kern="1200" dirty="0">
                <a:solidFill>
                  <a:schemeClr val="tx1"/>
                </a:solidFill>
                <a:effectLst/>
                <a:latin typeface="Arial" panose="020B0604020202020204" pitchFamily="34" charset="0"/>
                <a:ea typeface="+mn-ea"/>
                <a:cs typeface="Arial" panose="020B0604020202020204" pitchFamily="34" charset="0"/>
              </a:rPr>
              <a:t>Denkt an den Radiobeitrag zurück – wie wird hier über die Veranstaltung berichtet?</a:t>
            </a:r>
          </a:p>
          <a:p>
            <a:pPr lvl="1"/>
            <a:r>
              <a:rPr lang="de-DE" sz="1100" kern="1200" dirty="0">
                <a:solidFill>
                  <a:schemeClr val="tx1"/>
                </a:solidFill>
                <a:effectLst/>
                <a:latin typeface="Arial" panose="020B0604020202020204" pitchFamily="34" charset="0"/>
                <a:ea typeface="+mn-ea"/>
                <a:cs typeface="Arial" panose="020B0604020202020204" pitchFamily="34" charset="0"/>
              </a:rPr>
              <a:t>Wer kommt in dem Beitrag vor bzw. wer wird interviewt? </a:t>
            </a:r>
          </a:p>
          <a:p>
            <a:pPr lvl="1"/>
            <a:r>
              <a:rPr lang="de-DE" sz="1100" kern="1200" dirty="0">
                <a:solidFill>
                  <a:schemeClr val="tx1"/>
                </a:solidFill>
                <a:effectLst/>
                <a:latin typeface="Arial" panose="020B0604020202020204" pitchFamily="34" charset="0"/>
                <a:ea typeface="+mn-ea"/>
                <a:cs typeface="Arial" panose="020B0604020202020204" pitchFamily="34" charset="0"/>
              </a:rPr>
              <a:t>Was erfahren wir dadurch über das Event? </a:t>
            </a:r>
          </a:p>
          <a:p>
            <a:pPr lvl="1"/>
            <a:r>
              <a:rPr lang="de-DE" sz="1100" kern="1200" dirty="0">
                <a:solidFill>
                  <a:schemeClr val="tx1"/>
                </a:solidFill>
                <a:effectLst/>
                <a:latin typeface="Arial" panose="020B0604020202020204" pitchFamily="34" charset="0"/>
                <a:ea typeface="+mn-ea"/>
                <a:cs typeface="Arial" panose="020B0604020202020204" pitchFamily="34" charset="0"/>
              </a:rPr>
              <a:t>Wo befindet sich die Journalistin? </a:t>
            </a:r>
          </a:p>
          <a:p>
            <a:pPr lvl="1"/>
            <a:r>
              <a:rPr lang="de-DE" sz="1100" kern="1200" dirty="0">
                <a:solidFill>
                  <a:schemeClr val="tx1"/>
                </a:solidFill>
                <a:effectLst/>
                <a:latin typeface="Arial" panose="020B0604020202020204" pitchFamily="34" charset="0"/>
                <a:ea typeface="+mn-ea"/>
                <a:cs typeface="Arial" panose="020B0604020202020204" pitchFamily="34" charset="0"/>
              </a:rPr>
              <a:t>Wo wird der Beitrag veröffentlicht? </a:t>
            </a:r>
          </a:p>
          <a:p>
            <a:pPr lvl="1"/>
            <a:r>
              <a:rPr lang="de-DE" sz="1100" kern="1200" dirty="0">
                <a:solidFill>
                  <a:schemeClr val="tx1"/>
                </a:solidFill>
                <a:effectLst/>
                <a:latin typeface="Arial" panose="020B0604020202020204" pitchFamily="34" charset="0"/>
                <a:ea typeface="+mn-ea"/>
                <a:cs typeface="Arial" panose="020B0604020202020204" pitchFamily="34" charset="0"/>
              </a:rPr>
              <a:t>Wer kann den Beitrag anhören?</a:t>
            </a:r>
          </a:p>
          <a:p>
            <a:pPr lvl="0"/>
            <a:r>
              <a:rPr lang="de-DE" sz="1100" b="1" u="none" strike="noStrike" kern="1200" dirty="0">
                <a:solidFill>
                  <a:schemeClr val="tx1"/>
                </a:solidFill>
                <a:effectLst/>
                <a:latin typeface="Arial" panose="020B0604020202020204" pitchFamily="34" charset="0"/>
                <a:ea typeface="+mn-ea"/>
                <a:cs typeface="Arial" panose="020B0604020202020204" pitchFamily="34" charset="0"/>
              </a:rPr>
              <a:t> </a:t>
            </a:r>
            <a:r>
              <a:rPr lang="de-DE" sz="1100" kern="1200" dirty="0">
                <a:solidFill>
                  <a:schemeClr val="tx1"/>
                </a:solidFill>
                <a:effectLst/>
                <a:latin typeface="Arial" panose="020B0604020202020204" pitchFamily="34" charset="0"/>
                <a:ea typeface="+mn-ea"/>
                <a:cs typeface="Arial" panose="020B0604020202020204" pitchFamily="34" charset="0"/>
              </a:rPr>
              <a:t>Ihr habt auch einen journalistischen Beitrag geschrieben:</a:t>
            </a:r>
          </a:p>
          <a:p>
            <a:pPr lvl="1"/>
            <a:r>
              <a:rPr lang="de-DE" sz="1100" kern="1200" dirty="0">
                <a:solidFill>
                  <a:schemeClr val="tx1"/>
                </a:solidFill>
                <a:effectLst/>
                <a:latin typeface="Arial" panose="020B0604020202020204" pitchFamily="34" charset="0"/>
                <a:ea typeface="+mn-ea"/>
                <a:cs typeface="Arial" panose="020B0604020202020204" pitchFamily="34" charset="0"/>
              </a:rPr>
              <a:t>Welche Informationen habt ihr ausgewählt? </a:t>
            </a:r>
          </a:p>
          <a:p>
            <a:pPr lvl="1"/>
            <a:r>
              <a:rPr lang="de-DE" sz="1100" kern="1200" dirty="0">
                <a:solidFill>
                  <a:schemeClr val="tx1"/>
                </a:solidFill>
                <a:effectLst/>
                <a:latin typeface="Arial" panose="020B0604020202020204" pitchFamily="34" charset="0"/>
                <a:ea typeface="+mn-ea"/>
                <a:cs typeface="Arial" panose="020B0604020202020204" pitchFamily="34" charset="0"/>
              </a:rPr>
              <a:t>Welche sind die klassischen W-Fragen in journalistischen Meldungen? (Was?, Wie?, Wo?, Wer?, Wann?)</a:t>
            </a:r>
          </a:p>
          <a:p>
            <a:pPr lvl="1"/>
            <a:r>
              <a:rPr lang="de-DE" sz="1100" kern="1200" dirty="0">
                <a:solidFill>
                  <a:schemeClr val="tx1"/>
                </a:solidFill>
                <a:effectLst/>
                <a:latin typeface="Arial" panose="020B0604020202020204" pitchFamily="34" charset="0"/>
                <a:ea typeface="+mn-ea"/>
                <a:cs typeface="Arial" panose="020B0604020202020204" pitchFamily="34" charset="0"/>
              </a:rPr>
              <a:t>Habt ihr sie berücksichtigt?</a:t>
            </a:r>
          </a:p>
          <a:p>
            <a:endParaRPr lang="de-DE" sz="1100" kern="1200" dirty="0">
              <a:solidFill>
                <a:schemeClr val="tx1"/>
              </a:solidFill>
              <a:effectLst/>
              <a:latin typeface="Arial" panose="020B0604020202020204" pitchFamily="34" charset="0"/>
              <a:ea typeface="+mn-ea"/>
              <a:cs typeface="Arial" panose="020B0604020202020204" pitchFamily="34" charset="0"/>
            </a:endParaRPr>
          </a:p>
          <a:p>
            <a:r>
              <a:rPr lang="de-DE" sz="1100" b="1" kern="1200" dirty="0">
                <a:solidFill>
                  <a:schemeClr val="tx1"/>
                </a:solidFill>
                <a:effectLst/>
                <a:latin typeface="Arial" panose="020B0604020202020204" pitchFamily="34" charset="0"/>
                <a:ea typeface="+mn-ea"/>
                <a:cs typeface="Arial" panose="020B0604020202020204" pitchFamily="34" charset="0"/>
              </a:rPr>
              <a:t>Bitten Sie die Schüler:innen anschließend, ihre Arbeit im digitalen Element fortzusetzen.</a:t>
            </a: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17</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679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u="sng" kern="1200" dirty="0">
                <a:solidFill>
                  <a:schemeClr val="tx1"/>
                </a:solidFill>
                <a:effectLst/>
                <a:latin typeface="Arial" panose="020B0604020202020204" pitchFamily="34" charset="0"/>
                <a:ea typeface="+mn-ea"/>
                <a:cs typeface="Arial" panose="020B0604020202020204" pitchFamily="34" charset="0"/>
              </a:rPr>
              <a:t>Bearbeitungsphase „Während des Konzerts“</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In der Phase während des Konzerts kommt es zu einer Explosion und Panik bricht aus.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erkennen u.a., dass die Nachrichten sich aufeinander beziehen und gegenseitig beeinflussen können.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entwickeln ein Bewusstsein dafür, dass die Informationslage unübersichtlich und schwer zu bewerten ist, wenn ungeprüfte Informationen und Gerüchte weiterverbreitet werden.</a:t>
            </a:r>
          </a:p>
          <a:p>
            <a:pPr lvl="0"/>
            <a:endParaRPr lang="de-DE" sz="1100" b="1" i="1" kern="1200" dirty="0">
              <a:solidFill>
                <a:schemeClr val="tx1"/>
              </a:solidFill>
              <a:effectLst/>
              <a:latin typeface="Arial" panose="020B0604020202020204" pitchFamily="34" charset="0"/>
              <a:ea typeface="+mn-ea"/>
              <a:cs typeface="Arial" panose="020B0604020202020204" pitchFamily="34" charset="0"/>
            </a:endParaRPr>
          </a:p>
          <a:p>
            <a:pPr marL="0" lvl="0" indent="0">
              <a:buNone/>
            </a:pPr>
            <a:r>
              <a:rPr lang="de-DE" sz="1100" b="1" i="1" kern="1200" dirty="0">
                <a:solidFill>
                  <a:schemeClr val="tx1"/>
                </a:solidFill>
                <a:effectLst/>
                <a:latin typeface="Arial" panose="020B0604020202020204" pitchFamily="34" charset="0"/>
                <a:ea typeface="+mn-ea"/>
                <a:cs typeface="Arial" panose="020B0604020202020204" pitchFamily="34" charset="0"/>
              </a:rPr>
              <a:t>1. IM DIGITALEN ELEMENT: Sortierung Zeitstrahl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sortieren die ihnen angezeigten Nachrichten auf einem Zeitstrahl und reflektieren ihre Bedeutung für die Situation.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In den Zusatzmaterialien</a:t>
            </a:r>
            <a:r>
              <a:rPr lang="de-DE" sz="1100" kern="1200" baseline="0" dirty="0" smtClean="0">
                <a:solidFill>
                  <a:schemeClr val="tx1"/>
                </a:solidFill>
                <a:effectLst/>
                <a:latin typeface="Arial" panose="020B0604020202020204" pitchFamily="34" charset="0"/>
                <a:cs typeface="Arial" panose="020B0604020202020204" pitchFamily="34" charset="0"/>
              </a:rPr>
              <a:t> </a:t>
            </a:r>
            <a:r>
              <a:rPr lang="de-DE" sz="1100" i="1" kern="1200" baseline="0" dirty="0" smtClean="0">
                <a:solidFill>
                  <a:schemeClr val="tx1"/>
                </a:solidFill>
                <a:effectLst/>
                <a:latin typeface="Arial" panose="020B0604020202020204" pitchFamily="34" charset="0"/>
                <a:cs typeface="Arial" panose="020B0604020202020204" pitchFamily="34" charset="0"/>
              </a:rPr>
              <a:t>(ab Folie 14) </a:t>
            </a:r>
            <a:r>
              <a:rPr lang="de-DE" sz="1100" kern="1200" baseline="0" dirty="0" smtClean="0">
                <a:solidFill>
                  <a:schemeClr val="tx1"/>
                </a:solidFill>
                <a:effectLst/>
                <a:latin typeface="Arial" panose="020B0604020202020204" pitchFamily="34" charset="0"/>
                <a:cs typeface="Arial" panose="020B0604020202020204" pitchFamily="34" charset="0"/>
              </a:rPr>
              <a:t>finden Sie den Lösungsvorschlag für das digitale Element.</a:t>
            </a:r>
            <a:endParaRPr lang="de-DE" sz="1100" kern="1200" dirty="0" smtClean="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18</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7120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100" b="1" i="1" kern="1200" dirty="0" smtClean="0">
                <a:solidFill>
                  <a:schemeClr val="tx1"/>
                </a:solidFill>
                <a:effectLst/>
                <a:latin typeface="Arial" panose="020B0604020202020204" pitchFamily="34" charset="0"/>
                <a:cs typeface="Arial" panose="020B0604020202020204" pitchFamily="34" charset="0"/>
              </a:rPr>
              <a:t>2. IM</a:t>
            </a:r>
            <a:r>
              <a:rPr lang="de-DE" sz="1100" b="1" i="1" kern="1200" baseline="0" dirty="0" smtClean="0">
                <a:solidFill>
                  <a:schemeClr val="tx1"/>
                </a:solidFill>
                <a:effectLst/>
                <a:latin typeface="Arial" panose="020B0604020202020204" pitchFamily="34" charset="0"/>
                <a:cs typeface="Arial" panose="020B0604020202020204" pitchFamily="34" charset="0"/>
              </a:rPr>
              <a:t> PLENUM</a:t>
            </a:r>
            <a:r>
              <a:rPr lang="de-DE" sz="1100" b="1" i="1" kern="1200" dirty="0" smtClean="0">
                <a:solidFill>
                  <a:schemeClr val="tx1"/>
                </a:solidFill>
                <a:effectLst/>
                <a:latin typeface="Arial" panose="020B0604020202020204" pitchFamily="34" charset="0"/>
                <a:cs typeface="Arial" panose="020B0604020202020204" pitchFamily="34" charset="0"/>
              </a:rPr>
              <a:t>:</a:t>
            </a:r>
            <a:r>
              <a:rPr lang="de-DE" sz="1100" b="1" i="1" kern="1200" baseline="0" dirty="0" smtClean="0">
                <a:solidFill>
                  <a:schemeClr val="tx1"/>
                </a:solidFill>
                <a:effectLst/>
                <a:latin typeface="Arial" panose="020B0604020202020204" pitchFamily="34" charset="0"/>
                <a:cs typeface="Arial" panose="020B0604020202020204" pitchFamily="34" charset="0"/>
              </a:rPr>
              <a:t> </a:t>
            </a:r>
            <a:r>
              <a:rPr lang="de-DE" sz="1100" b="1" i="1" kern="1200" dirty="0" smtClean="0">
                <a:solidFill>
                  <a:schemeClr val="tx1"/>
                </a:solidFill>
                <a:effectLst/>
                <a:latin typeface="Arial" panose="020B0604020202020204" pitchFamily="34" charset="0"/>
                <a:cs typeface="Arial" panose="020B0604020202020204" pitchFamily="34" charset="0"/>
              </a:rPr>
              <a:t>Gespräch in der Klasse</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ea typeface="+mn-ea"/>
                <a:cs typeface="Arial" panose="020B0604020202020204" pitchFamily="34" charset="0"/>
              </a:rPr>
              <a:t>Lassen </a:t>
            </a:r>
            <a:r>
              <a:rPr lang="de-DE" sz="1100" kern="1200" dirty="0">
                <a:solidFill>
                  <a:schemeClr val="tx1"/>
                </a:solidFill>
                <a:effectLst/>
                <a:latin typeface="Arial" panose="020B0604020202020204" pitchFamily="34" charset="0"/>
                <a:ea typeface="+mn-ea"/>
                <a:cs typeface="Arial" panose="020B0604020202020204" pitchFamily="34" charset="0"/>
              </a:rPr>
              <a:t>Sie die Schüler:innen in eigenen Worten zusammenzufassen, was während des Konzerts passiert ist.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Fragen Sie, von wem sie während des Konzerts Nachrichten gesehen haben.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Sammeln sie, ob es neue bzw. andere Personen oder Institutionen im Vergleich zu vor dem Konzert gibt.</a:t>
            </a:r>
          </a:p>
          <a:p>
            <a:pPr marL="0" indent="0">
              <a:buFont typeface="Symbol" panose="05050102010706020507" pitchFamily="18" charset="2"/>
              <a:buNone/>
            </a:pPr>
            <a:endParaRPr lang="de-DE" sz="1100" kern="1200" dirty="0">
              <a:solidFill>
                <a:schemeClr val="tx1"/>
              </a:solidFill>
              <a:effectLst/>
              <a:latin typeface="Arial" panose="020B0604020202020204" pitchFamily="34" charset="0"/>
              <a:ea typeface="+mn-ea"/>
              <a:cs typeface="Arial" panose="020B0604020202020204" pitchFamily="34" charset="0"/>
            </a:endParaRPr>
          </a:p>
          <a:p>
            <a:r>
              <a:rPr lang="de-DE" sz="1100" b="1" kern="1200" dirty="0">
                <a:solidFill>
                  <a:schemeClr val="tx1"/>
                </a:solidFill>
                <a:effectLst/>
                <a:latin typeface="Arial" panose="020B0604020202020204" pitchFamily="34" charset="0"/>
                <a:ea typeface="+mn-ea"/>
                <a:cs typeface="Arial" panose="020B0604020202020204" pitchFamily="34" charset="0"/>
              </a:rPr>
              <a:t>Bitten Sie die Schüler:innen anschließend, ihre Arbeit im digitalen Element fortzusetzen.</a:t>
            </a:r>
          </a:p>
          <a:p>
            <a:pPr marL="0" indent="0">
              <a:buFont typeface="Symbol" panose="05050102010706020507" pitchFamily="18" charset="2"/>
              <a:buNone/>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19</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25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u="none" kern="1200" dirty="0">
                <a:solidFill>
                  <a:schemeClr val="tx1"/>
                </a:solidFill>
                <a:effectLst/>
                <a:latin typeface="Arial" panose="020B0604020202020204" pitchFamily="34" charset="0"/>
                <a:ea typeface="+mn-ea"/>
                <a:cs typeface="Arial" panose="020B0604020202020204" pitchFamily="34" charset="0"/>
              </a:rPr>
              <a:t>Phase 1: Sensibilisierung </a:t>
            </a:r>
          </a:p>
          <a:p>
            <a:r>
              <a:rPr lang="de-DE" sz="1100" kern="1200" dirty="0">
                <a:solidFill>
                  <a:schemeClr val="tx1"/>
                </a:solidFill>
                <a:effectLst/>
                <a:latin typeface="Arial" panose="020B0604020202020204" pitchFamily="34" charset="0"/>
                <a:ea typeface="+mn-ea"/>
                <a:cs typeface="Arial" panose="020B0604020202020204" pitchFamily="34" charset="0"/>
              </a:rPr>
              <a:t>Zum Einstieg beschäftigt sich die Klasse mit ihrer eigenen Informationssuche. Ziel dieser Phase ist es, zu erkennen, welche Quellen die Schüler:innen in der Regel nutzen und wie sie sich informieren, wenn etwas vorgefallen ist. </a:t>
            </a:r>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234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i="1" kern="1200" dirty="0">
                <a:solidFill>
                  <a:schemeClr val="tx1"/>
                </a:solidFill>
                <a:effectLst/>
                <a:latin typeface="Arial" panose="020B0604020202020204" pitchFamily="34" charset="0"/>
                <a:ea typeface="+mn-ea"/>
                <a:cs typeface="Arial" panose="020B0604020202020204" pitchFamily="34" charset="0"/>
              </a:rPr>
              <a:t>3. IM DIGITALEN ELEMENT: Bearbeitung der Reflexionsfragen</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beantworten Fragen zu den Nachrichten während des Konzerts.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Der Fokus liegt auf Beiträgen in </a:t>
            </a:r>
            <a:r>
              <a:rPr lang="de-DE" sz="1100" kern="1200" dirty="0" err="1">
                <a:solidFill>
                  <a:schemeClr val="tx1"/>
                </a:solidFill>
                <a:effectLst/>
                <a:latin typeface="Arial" panose="020B0604020202020204" pitchFamily="34" charset="0"/>
                <a:ea typeface="+mn-ea"/>
                <a:cs typeface="Arial" panose="020B0604020202020204" pitchFamily="34" charset="0"/>
              </a:rPr>
              <a:t>Social</a:t>
            </a:r>
            <a:r>
              <a:rPr lang="de-DE" sz="1100" kern="1200" dirty="0">
                <a:solidFill>
                  <a:schemeClr val="tx1"/>
                </a:solidFill>
                <a:effectLst/>
                <a:latin typeface="Arial" panose="020B0604020202020204" pitchFamily="34" charset="0"/>
                <a:ea typeface="+mn-ea"/>
                <a:cs typeface="Arial" panose="020B0604020202020204" pitchFamily="34" charset="0"/>
              </a:rPr>
              <a:t>-Media-Angeboten und Messenger-Diensten</a:t>
            </a:r>
            <a:r>
              <a:rPr lang="de-DE" sz="1100" kern="1200" dirty="0" smtClean="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In den Zusatzmaterialien</a:t>
            </a:r>
            <a:r>
              <a:rPr lang="de-DE" sz="1100" kern="1200" baseline="0" dirty="0" smtClean="0">
                <a:solidFill>
                  <a:schemeClr val="tx1"/>
                </a:solidFill>
                <a:effectLst/>
                <a:latin typeface="Arial" panose="020B0604020202020204" pitchFamily="34" charset="0"/>
                <a:cs typeface="Arial" panose="020B0604020202020204" pitchFamily="34" charset="0"/>
              </a:rPr>
              <a:t> </a:t>
            </a:r>
            <a:r>
              <a:rPr lang="de-DE" sz="1100" i="1" kern="1200" baseline="0" dirty="0" smtClean="0">
                <a:solidFill>
                  <a:schemeClr val="tx1"/>
                </a:solidFill>
                <a:effectLst/>
                <a:latin typeface="Arial" panose="020B0604020202020204" pitchFamily="34" charset="0"/>
                <a:cs typeface="Arial" panose="020B0604020202020204" pitchFamily="34" charset="0"/>
              </a:rPr>
              <a:t>(ab Folie 14) </a:t>
            </a:r>
            <a:r>
              <a:rPr lang="de-DE" sz="1100" kern="1200" baseline="0" dirty="0" smtClean="0">
                <a:solidFill>
                  <a:schemeClr val="tx1"/>
                </a:solidFill>
                <a:effectLst/>
                <a:latin typeface="Arial" panose="020B0604020202020204" pitchFamily="34" charset="0"/>
                <a:cs typeface="Arial" panose="020B0604020202020204" pitchFamily="34" charset="0"/>
              </a:rPr>
              <a:t>finden Sie den Lösungsvorschlag für das digitale Element.</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20</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30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i="1" kern="1200" dirty="0" smtClean="0">
                <a:solidFill>
                  <a:schemeClr val="tx1"/>
                </a:solidFill>
                <a:effectLst/>
                <a:latin typeface="Arial" panose="020B0604020202020204" pitchFamily="34" charset="0"/>
                <a:cs typeface="Arial" panose="020B0604020202020204" pitchFamily="34" charset="0"/>
              </a:rPr>
              <a:t>4. IM PLENUM: Diskussion in der Klasse</a:t>
            </a: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ea typeface="+mn-ea"/>
                <a:cs typeface="Arial" panose="020B0604020202020204" pitchFamily="34" charset="0"/>
              </a:rPr>
              <a:t>Fragen </a:t>
            </a:r>
            <a:r>
              <a:rPr lang="de-DE" sz="1100" kern="1200" dirty="0">
                <a:solidFill>
                  <a:schemeClr val="tx1"/>
                </a:solidFill>
                <a:effectLst/>
                <a:latin typeface="Arial" panose="020B0604020202020204" pitchFamily="34" charset="0"/>
                <a:ea typeface="+mn-ea"/>
                <a:cs typeface="Arial" panose="020B0604020202020204" pitchFamily="34" charset="0"/>
              </a:rPr>
              <a:t>Sie die Schüler:innen, welche Nachricht ihnen am meisten im Gedächtnis geblieben ist und warum.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Sprechen Sie mit der Klasse über Merkmale dieser Nachrichten. Gehen Sie darauf ein, welchen Eindruck diese Nachrichten erwecken können und wodurch der Eindruck entsteht. </a:t>
            </a: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cs typeface="Arial" panose="020B0604020202020204" pitchFamily="34" charset="0"/>
              </a:rPr>
              <a:t>Wenn Sie Beiträge nochmal abspielen möchten, klicken Sie bitte auf den „Francis-Button“ oben rechts im digitalen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21</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395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ea typeface="+mn-ea"/>
                <a:cs typeface="Arial" panose="020B0604020202020204" pitchFamily="34" charset="0"/>
              </a:rPr>
              <a:t>Tafelbild</a:t>
            </a:r>
            <a:r>
              <a:rPr lang="de-DE" sz="1100" b="1" kern="1200" baseline="0" dirty="0">
                <a:solidFill>
                  <a:schemeClr val="tx1"/>
                </a:solidFill>
                <a:effectLst/>
                <a:latin typeface="Arial" panose="020B0604020202020204" pitchFamily="34" charset="0"/>
                <a:ea typeface="+mn-ea"/>
                <a:cs typeface="Arial" panose="020B0604020202020204" pitchFamily="34" charset="0"/>
              </a:rPr>
              <a:t>: Learning Phase 2</a:t>
            </a:r>
            <a:endParaRPr lang="de-DE" sz="1100" b="1"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erkennen in dieser Phase u.a., dass verschiedene Personen Nachrichten verbreiten: einige sind live vor Ort, andere nicht. Ihre Beweggründe dafür können ganz unterschiedlich sein.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Besprechen Sie mit den Schüler:innen mögliche Gründe für das Posten auf Social-Media in Krisensituationen. Einige Personen wollen z.B. helfen, andere ihr Mitgefühl bzw. ihre Meinung äußern oder Aufmerksamkeit auf sich ziehen. </a:t>
            </a:r>
            <a:r>
              <a:rPr lang="de-DE" sz="1100" strike="noStrike" kern="1200" dirty="0">
                <a:solidFill>
                  <a:schemeClr val="tx1"/>
                </a:solidFill>
                <a:effectLst/>
                <a:latin typeface="Arial" panose="020B0604020202020204" pitchFamily="34" charset="0"/>
                <a:ea typeface="+mn-ea"/>
                <a:cs typeface="Arial" panose="020B0604020202020204" pitchFamily="34" charset="0"/>
              </a:rPr>
              <a:t>Manchmal wollen Personen auch bewusst Unruhe stiften und falsche Informationen verbreiten. </a:t>
            </a:r>
          </a:p>
          <a:p>
            <a:pPr marL="171450" indent="-171450">
              <a:buFont typeface="Symbol" panose="05050102010706020507" pitchFamily="18" charset="2"/>
              <a:buChar char="-"/>
            </a:pPr>
            <a:r>
              <a:rPr lang="de-DE" sz="1100" strike="noStrike" kern="1200" dirty="0">
                <a:solidFill>
                  <a:schemeClr val="tx1"/>
                </a:solidFill>
                <a:effectLst/>
                <a:latin typeface="Arial" panose="020B0604020202020204" pitchFamily="34" charset="0"/>
                <a:ea typeface="+mn-ea"/>
                <a:cs typeface="Arial" panose="020B0604020202020204" pitchFamily="34" charset="0"/>
              </a:rPr>
              <a:t>Die Ergebnisse können Sie auf der Folie eintragen</a:t>
            </a:r>
            <a:r>
              <a:rPr lang="de-DE" sz="1100" strike="noStrike" kern="1200" dirty="0" smtClean="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Zum Beschriften leere Felder anklicken und losschreiben</a:t>
            </a:r>
            <a:r>
              <a:rPr lang="de-DE" sz="1100" kern="1200" baseline="0" dirty="0" smtClean="0">
                <a:solidFill>
                  <a:schemeClr val="tx1"/>
                </a:solidFill>
                <a:effectLst/>
                <a:latin typeface="Arial" panose="020B0604020202020204" pitchFamily="34" charset="0"/>
                <a:cs typeface="Arial" panose="020B0604020202020204" pitchFamily="34" charset="0"/>
              </a:rPr>
              <a:t> (funktioniert nur im Bearbeitungsmodus).</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smtClean="0">
                <a:solidFill>
                  <a:schemeClr val="tx1"/>
                </a:solidFill>
                <a:effectLst/>
                <a:latin typeface="Arial" panose="020B0604020202020204" pitchFamily="34" charset="0"/>
                <a:ea typeface="+mn-ea"/>
                <a:cs typeface="Arial" panose="020B0604020202020204" pitchFamily="34" charset="0"/>
              </a:rPr>
              <a:t>Bitte </a:t>
            </a:r>
            <a:r>
              <a:rPr lang="de-DE" sz="1100" b="0" kern="1200" dirty="0">
                <a:solidFill>
                  <a:schemeClr val="tx1"/>
                </a:solidFill>
                <a:effectLst/>
                <a:latin typeface="Arial" panose="020B0604020202020204" pitchFamily="34" charset="0"/>
                <a:ea typeface="+mn-ea"/>
                <a:cs typeface="Arial" panose="020B0604020202020204" pitchFamily="34" charset="0"/>
              </a:rPr>
              <a:t>berücksichtigen Sie </a:t>
            </a:r>
            <a:r>
              <a:rPr lang="de-DE" sz="1100" kern="1200" dirty="0">
                <a:solidFill>
                  <a:schemeClr val="tx1"/>
                </a:solidFill>
                <a:effectLst/>
                <a:latin typeface="Arial" panose="020B0604020202020204" pitchFamily="34" charset="0"/>
                <a:ea typeface="+mn-ea"/>
                <a:cs typeface="Arial" panose="020B0604020202020204" pitchFamily="34" charset="0"/>
              </a:rPr>
              <a:t>bei der Erarbeitung des Tafelbilds die Nennungen der Schüler:innen im „Originalton“.</a:t>
            </a:r>
            <a:endParaRPr lang="de-DE" sz="1100" strike="noStrike"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Grundsätzlich sollte man nur Nachrichten teilen, wenn die Quelle vertrauenswürdig ist und verlässliche Informationen bietet. Sonst werden Spekulationen und Gerüchte unnötig weiterverbreitet. </a:t>
            </a: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22</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139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ea typeface="+mn-ea"/>
                <a:cs typeface="Arial" panose="020B0604020202020204" pitchFamily="34" charset="0"/>
              </a:rPr>
              <a:t>Tafelbild</a:t>
            </a:r>
            <a:r>
              <a:rPr lang="de-DE" sz="1100" b="1" kern="1200" baseline="0" dirty="0">
                <a:solidFill>
                  <a:schemeClr val="tx1"/>
                </a:solidFill>
                <a:effectLst/>
                <a:latin typeface="Arial" panose="020B0604020202020204" pitchFamily="34" charset="0"/>
                <a:ea typeface="+mn-ea"/>
                <a:cs typeface="Arial" panose="020B0604020202020204" pitchFamily="34" charset="0"/>
              </a:rPr>
              <a:t>: Learning Phase 2 </a:t>
            </a:r>
            <a:r>
              <a:rPr lang="de-DE" sz="1100" b="1" kern="1200" baseline="0" dirty="0" smtClean="0">
                <a:solidFill>
                  <a:schemeClr val="tx1"/>
                </a:solidFill>
                <a:effectLst/>
                <a:latin typeface="Arial" panose="020B0604020202020204" pitchFamily="34" charset="0"/>
                <a:ea typeface="+mn-ea"/>
                <a:cs typeface="Arial" panose="020B0604020202020204" pitchFamily="34" charset="0"/>
              </a:rPr>
              <a:t>– Lösungsvorschlag</a:t>
            </a:r>
            <a:endParaRPr lang="de-DE" sz="1100" b="1"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Nutzen Sie das Tafelbild zur Orientierung. </a:t>
            </a: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23</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81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ea typeface="+mn-ea"/>
                <a:cs typeface="Arial" panose="020B0604020202020204" pitchFamily="34" charset="0"/>
              </a:rPr>
              <a:t>Tafelbild</a:t>
            </a:r>
            <a:r>
              <a:rPr lang="de-DE" sz="1100" b="1" kern="1200" baseline="0" dirty="0">
                <a:solidFill>
                  <a:schemeClr val="tx1"/>
                </a:solidFill>
                <a:effectLst/>
                <a:latin typeface="Arial" panose="020B0604020202020204" pitchFamily="34" charset="0"/>
                <a:ea typeface="+mn-ea"/>
                <a:cs typeface="Arial" panose="020B0604020202020204" pitchFamily="34" charset="0"/>
              </a:rPr>
              <a:t>: Framing</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Die Schüler:innen erkennen in dieser Phase u.a., dass die Nachrichten sich aufeinander beziehen und gegenseitig beeinflussen können und dass es verschiedene Elemente gibt, die beeinflussen können, wie Nachrichten wahrgenommen werden (z.B. Hashtags, Emojis, Schreibstil).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Dadurch werden sie für das Thema Framing sensibilisiert.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Zeigen Sie anhand der zwei Beispielnachrichten, dass bei der Wahrnehmung von Informationen auch der Bezugsrahmen eine Rolle spielen kann, in den sie gesetzt werden.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u="none" kern="1200" dirty="0">
                <a:solidFill>
                  <a:schemeClr val="tx1"/>
                </a:solidFill>
                <a:effectLst/>
                <a:latin typeface="Arial" panose="020B0604020202020204" pitchFamily="34" charset="0"/>
                <a:ea typeface="+mn-ea"/>
                <a:cs typeface="Arial" panose="020B0604020202020204" pitchFamily="34" charset="0"/>
              </a:rPr>
              <a:t>Notieren Sie auf der</a:t>
            </a:r>
            <a:r>
              <a:rPr lang="de-DE" sz="1100" b="0" u="none" kern="1200" baseline="0" dirty="0">
                <a:solidFill>
                  <a:schemeClr val="tx1"/>
                </a:solidFill>
                <a:effectLst/>
                <a:latin typeface="Arial" panose="020B0604020202020204" pitchFamily="34" charset="0"/>
                <a:ea typeface="+mn-ea"/>
                <a:cs typeface="Arial" panose="020B0604020202020204" pitchFamily="34" charset="0"/>
              </a:rPr>
              <a:t> Folie</a:t>
            </a:r>
            <a:r>
              <a:rPr lang="de-DE" sz="1100" b="0" u="none" kern="1200" dirty="0">
                <a:solidFill>
                  <a:schemeClr val="tx1"/>
                </a:solidFill>
                <a:effectLst/>
                <a:latin typeface="Arial" panose="020B0604020202020204" pitchFamily="34" charset="0"/>
                <a:ea typeface="+mn-ea"/>
                <a:cs typeface="Arial" panose="020B0604020202020204" pitchFamily="34" charset="0"/>
              </a:rPr>
              <a:t>, welchen Eindruck die Nachrichten bei den Schüler:innen</a:t>
            </a:r>
            <a:r>
              <a:rPr lang="de-DE" sz="1100" b="0" u="none" kern="1200" baseline="0" dirty="0">
                <a:solidFill>
                  <a:schemeClr val="tx1"/>
                </a:solidFill>
                <a:effectLst/>
                <a:latin typeface="Arial" panose="020B0604020202020204" pitchFamily="34" charset="0"/>
                <a:ea typeface="+mn-ea"/>
                <a:cs typeface="Arial" panose="020B0604020202020204" pitchFamily="34" charset="0"/>
              </a:rPr>
              <a:t> hinterlassen</a:t>
            </a:r>
            <a:r>
              <a:rPr lang="de-DE" sz="1100" b="0" u="none" kern="1200" baseline="0" dirty="0" smtClean="0">
                <a:solidFill>
                  <a:schemeClr val="tx1"/>
                </a:solidFill>
                <a:effectLst/>
                <a:latin typeface="Arial" panose="020B0604020202020204" pitchFamily="34" charset="0"/>
                <a:ea typeface="+mn-ea"/>
                <a:cs typeface="Arial" panose="020B0604020202020204" pitchFamily="34" charset="0"/>
              </a:rPr>
              <a:t>.</a:t>
            </a:r>
          </a:p>
          <a:p>
            <a:pPr marL="171450" indent="-171450">
              <a:buFont typeface="Symbol" panose="05050102010706020507" pitchFamily="18" charset="2"/>
              <a:buChar char="-"/>
              <a:defRPr/>
            </a:pPr>
            <a:r>
              <a:rPr lang="de-DE" sz="1100" dirty="0">
                <a:latin typeface="Arial" panose="020B0604020202020204" pitchFamily="34" charset="0"/>
                <a:cs typeface="Arial" panose="020B0604020202020204" pitchFamily="34" charset="0"/>
              </a:rPr>
              <a:t>Zum Beschriften leere Felder anklicken und losschreiben (funktioniert nur im Bearbeitungsmodus).</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smtClean="0">
                <a:solidFill>
                  <a:schemeClr val="tx1"/>
                </a:solidFill>
                <a:effectLst/>
                <a:latin typeface="Arial" panose="020B0604020202020204" pitchFamily="34" charset="0"/>
                <a:ea typeface="+mn-ea"/>
                <a:cs typeface="Arial" panose="020B0604020202020204" pitchFamily="34" charset="0"/>
              </a:rPr>
              <a:t>Bitte </a:t>
            </a:r>
            <a:r>
              <a:rPr lang="de-DE" sz="1100" b="0" kern="1200" dirty="0">
                <a:solidFill>
                  <a:schemeClr val="tx1"/>
                </a:solidFill>
                <a:effectLst/>
                <a:latin typeface="Arial" panose="020B0604020202020204" pitchFamily="34" charset="0"/>
                <a:ea typeface="+mn-ea"/>
                <a:cs typeface="Arial" panose="020B0604020202020204" pitchFamily="34" charset="0"/>
              </a:rPr>
              <a:t>berücksichtigen Sie </a:t>
            </a:r>
            <a:r>
              <a:rPr lang="de-DE" sz="1100" kern="1200" dirty="0">
                <a:solidFill>
                  <a:schemeClr val="tx1"/>
                </a:solidFill>
                <a:effectLst/>
                <a:latin typeface="Arial" panose="020B0604020202020204" pitchFamily="34" charset="0"/>
                <a:ea typeface="+mn-ea"/>
                <a:cs typeface="Arial" panose="020B0604020202020204" pitchFamily="34" charset="0"/>
              </a:rPr>
              <a:t>bei der Erarbeitung des Tafelbilds die Nennungen der Schüler:innen im „Originalton“.</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b="0" u="none"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24</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558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de-DE" sz="1100" b="1" kern="1200" dirty="0" smtClean="0">
                <a:solidFill>
                  <a:schemeClr val="tx1"/>
                </a:solidFill>
                <a:effectLst/>
                <a:latin typeface="Arial" panose="020B0604020202020204" pitchFamily="34" charset="0"/>
                <a:ea typeface="+mn-ea"/>
                <a:cs typeface="Arial" panose="020B0604020202020204" pitchFamily="34" charset="0"/>
              </a:rPr>
              <a:t>Tafelbild</a:t>
            </a:r>
            <a:r>
              <a:rPr lang="de-DE" sz="1100" b="1" kern="1200" baseline="0" dirty="0">
                <a:solidFill>
                  <a:schemeClr val="tx1"/>
                </a:solidFill>
                <a:effectLst/>
                <a:latin typeface="Arial" panose="020B0604020202020204" pitchFamily="34" charset="0"/>
                <a:ea typeface="+mn-ea"/>
                <a:cs typeface="Arial" panose="020B0604020202020204" pitchFamily="34" charset="0"/>
              </a:rPr>
              <a:t>: Framing </a:t>
            </a:r>
            <a:r>
              <a:rPr lang="de-DE" sz="1100" b="1" dirty="0">
                <a:latin typeface="Arial" panose="020B0604020202020204" pitchFamily="34" charset="0"/>
                <a:cs typeface="Arial" panose="020B0604020202020204" pitchFamily="34" charset="0"/>
              </a:rPr>
              <a:t>– Lösungsvorschlag </a:t>
            </a:r>
            <a:endParaRPr lang="de-DE" sz="1100" b="1" dirty="0" smtClean="0">
              <a:latin typeface="Arial" panose="020B0604020202020204" pitchFamily="34" charset="0"/>
              <a:cs typeface="Arial" panose="020B0604020202020204" pitchFamily="34" charset="0"/>
            </a:endParaRPr>
          </a:p>
          <a:p>
            <a:pPr marL="171450" lvl="0" indent="-171450">
              <a:buFont typeface="Symbol" panose="05050102010706020507" pitchFamily="18" charset="2"/>
              <a:buChar char="-"/>
              <a:defRPr/>
            </a:pPr>
            <a:r>
              <a:rPr lang="de-DE" sz="1100" b="0" kern="1200" dirty="0" smtClean="0">
                <a:solidFill>
                  <a:schemeClr val="tx1"/>
                </a:solidFill>
                <a:effectLst/>
                <a:latin typeface="Arial" panose="020B0604020202020204" pitchFamily="34" charset="0"/>
                <a:ea typeface="+mn-ea"/>
                <a:cs typeface="Arial" panose="020B0604020202020204" pitchFamily="34" charset="0"/>
              </a:rPr>
              <a:t>Nutzen </a:t>
            </a:r>
            <a:r>
              <a:rPr lang="de-DE" sz="1100" b="0" kern="1200" dirty="0">
                <a:solidFill>
                  <a:schemeClr val="tx1"/>
                </a:solidFill>
                <a:effectLst/>
                <a:latin typeface="Arial" panose="020B0604020202020204" pitchFamily="34" charset="0"/>
                <a:ea typeface="+mn-ea"/>
                <a:cs typeface="Arial" panose="020B0604020202020204" pitchFamily="34" charset="0"/>
              </a:rPr>
              <a:t>Sie das Tafelbild </a:t>
            </a:r>
            <a:r>
              <a:rPr lang="de-DE" sz="1100" kern="1200" dirty="0">
                <a:solidFill>
                  <a:schemeClr val="tx1"/>
                </a:solidFill>
                <a:effectLst/>
                <a:latin typeface="Arial" panose="020B0604020202020204" pitchFamily="34" charset="0"/>
                <a:ea typeface="+mn-ea"/>
                <a:cs typeface="Arial" panose="020B0604020202020204" pitchFamily="34" charset="0"/>
              </a:rPr>
              <a:t>zur Orientierung.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100" kern="1200" dirty="0">
              <a:solidFill>
                <a:schemeClr val="tx1"/>
              </a:solidFill>
              <a:effectLst/>
              <a:latin typeface="Arial" panose="020B0604020202020204" pitchFamily="34" charset="0"/>
              <a:ea typeface="+mn-ea"/>
              <a:cs typeface="Arial" panose="020B0604020202020204" pitchFamily="34" charset="0"/>
            </a:endParaRPr>
          </a:p>
          <a:p>
            <a:endParaRPr lang="de-DE" sz="1200" b="1" u="none"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25</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096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kern="1200" dirty="0" smtClean="0">
                <a:solidFill>
                  <a:schemeClr val="tx1"/>
                </a:solidFill>
                <a:effectLst/>
                <a:latin typeface="Arial" panose="020B0604020202020204" pitchFamily="34" charset="0"/>
                <a:ea typeface="+mn-ea"/>
                <a:cs typeface="Arial" panose="020B0604020202020204" pitchFamily="34" charset="0"/>
              </a:rPr>
              <a:t>Geben </a:t>
            </a:r>
            <a:r>
              <a:rPr lang="de-DE" sz="1100" kern="1200" dirty="0">
                <a:solidFill>
                  <a:schemeClr val="tx1"/>
                </a:solidFill>
                <a:effectLst/>
                <a:latin typeface="Arial" panose="020B0604020202020204" pitchFamily="34" charset="0"/>
                <a:ea typeface="+mn-ea"/>
                <a:cs typeface="Arial" panose="020B0604020202020204" pitchFamily="34" charset="0"/>
              </a:rPr>
              <a:t>Sie den Schüler:innen nun die Möglichkeit, das eigene Social-Media-Verhalten zu reflektieren.</a:t>
            </a:r>
          </a:p>
          <a:p>
            <a:endParaRPr lang="de-DE" sz="1100" u="sng"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u="sng" kern="1200" dirty="0">
                <a:solidFill>
                  <a:schemeClr val="tx1"/>
                </a:solidFill>
                <a:effectLst/>
                <a:latin typeface="Arial" panose="020B0604020202020204" pitchFamily="34" charset="0"/>
                <a:ea typeface="+mn-ea"/>
                <a:cs typeface="Arial" panose="020B0604020202020204" pitchFamily="34" charset="0"/>
              </a:rPr>
              <a:t>Mögliche Input-Fragen für die Diskussion:</a:t>
            </a:r>
            <a:endParaRPr lang="de-DE" sz="1100" b="1"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Wodurch erregen z.B. Posts eure Aufmerksamkeit? </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Verwendet ihr selbst Hashtags, wenn ihr auf Social-Media postet?</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Teilt ihr manchmal Nachrichten von anderen? </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Wenn ja, auf welche Elemente von Nachrichten, Meldungen oder Posts achtet ihr vor dem Teilen? Teilt ihr z.B. nur Nachrichten von Freund:innen oder auch von Personen, die ihr nicht kennt?</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Ist es euch schon passiert, dass ihr etwas geteilt habt, was sich als unwahr herausgestellt hat?</a:t>
            </a:r>
          </a:p>
          <a:p>
            <a:pPr marL="171450" lvl="0" indent="-171450">
              <a:buFont typeface="Symbol" panose="05050102010706020507" pitchFamily="18" charset="2"/>
              <a:buChar char="-"/>
            </a:pP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Ihr habt einen User-Kommentar für Sammys-Livestream geschrieben, in dem der Knall zu hören war. </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Wie ging es euch dabei? </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Worauf habt ihr beim Schreiben geachtet (z.B. Hashtags, Inhalt, Emoticons, Groß- und Kleinschreibung)?</a:t>
            </a:r>
          </a:p>
          <a:p>
            <a:pPr marL="171450" indent="-171450">
              <a:buFont typeface="Symbol" panose="05050102010706020507" pitchFamily="18" charset="2"/>
              <a:buChar char="-"/>
            </a:pPr>
            <a:endParaRPr lang="de-DE" sz="1100" kern="1200" dirty="0">
              <a:solidFill>
                <a:schemeClr val="tx1"/>
              </a:solidFill>
              <a:effectLst/>
              <a:latin typeface="Arial" panose="020B0604020202020204" pitchFamily="34" charset="0"/>
              <a:ea typeface="+mn-ea"/>
              <a:cs typeface="Arial" panose="020B0604020202020204" pitchFamily="34" charset="0"/>
            </a:endParaRPr>
          </a:p>
          <a:p>
            <a:r>
              <a:rPr lang="de-DE" sz="1100" b="1" kern="1200" dirty="0">
                <a:solidFill>
                  <a:schemeClr val="tx1"/>
                </a:solidFill>
                <a:effectLst/>
                <a:latin typeface="Arial" panose="020B0604020202020204" pitchFamily="34" charset="0"/>
                <a:ea typeface="+mn-ea"/>
                <a:cs typeface="Arial" panose="020B0604020202020204" pitchFamily="34" charset="0"/>
              </a:rPr>
              <a:t>Bitten Sie die Schüler:innen, ihre Arbeit im digitalen Element fortzusetzen.</a:t>
            </a: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26</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988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u="sng" kern="1200" dirty="0">
                <a:solidFill>
                  <a:schemeClr val="tx1"/>
                </a:solidFill>
                <a:effectLst/>
                <a:latin typeface="Arial" panose="020B0604020202020204" pitchFamily="34" charset="0"/>
                <a:ea typeface="+mn-ea"/>
                <a:cs typeface="Arial" panose="020B0604020202020204" pitchFamily="34" charset="0"/>
              </a:rPr>
              <a:t>Bearbeitungsphase „Nach dem Konzert“</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In der letzten Phase nach dem Konzert folgt die Auflösung der Situation.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Der Fokus liegt darauf, wie private, offizielle und journalistische Quellen die Lage jeweils dargestellt haben.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Dabei setzen sich die Schüler:innen mit der Erkennbarkeit vertrauenswürdiger Informationen auseinander.</a:t>
            </a:r>
          </a:p>
          <a:p>
            <a:pPr lvl="0"/>
            <a:endParaRPr lang="de-DE" sz="1100" b="1" i="1" kern="1200" dirty="0">
              <a:solidFill>
                <a:schemeClr val="tx1"/>
              </a:solidFill>
              <a:effectLst/>
              <a:latin typeface="Arial" panose="020B0604020202020204" pitchFamily="34" charset="0"/>
              <a:ea typeface="+mn-ea"/>
              <a:cs typeface="Arial" panose="020B0604020202020204" pitchFamily="34" charset="0"/>
            </a:endParaRPr>
          </a:p>
          <a:p>
            <a:pPr marL="0" lvl="0" indent="0">
              <a:buNone/>
            </a:pPr>
            <a:r>
              <a:rPr lang="de-DE" sz="1100" b="1" i="1" kern="1200" dirty="0">
                <a:solidFill>
                  <a:schemeClr val="tx1"/>
                </a:solidFill>
                <a:effectLst/>
                <a:latin typeface="Arial" panose="020B0604020202020204" pitchFamily="34" charset="0"/>
                <a:ea typeface="+mn-ea"/>
                <a:cs typeface="Arial" panose="020B0604020202020204" pitchFamily="34" charset="0"/>
              </a:rPr>
              <a:t>1. IM DIGITALEN ELEMENT: Sortierung Zeitstrahl </a:t>
            </a: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cs typeface="Arial" panose="020B0604020202020204" pitchFamily="34" charset="0"/>
              </a:rPr>
              <a:t>Die </a:t>
            </a:r>
            <a:r>
              <a:rPr lang="de-DE" sz="1100" kern="1200" dirty="0" err="1" smtClean="0">
                <a:solidFill>
                  <a:schemeClr val="tx1"/>
                </a:solidFill>
                <a:effectLst/>
                <a:latin typeface="Arial" panose="020B0604020202020204" pitchFamily="34" charset="0"/>
                <a:cs typeface="Arial" panose="020B0604020202020204" pitchFamily="34" charset="0"/>
              </a:rPr>
              <a:t>Schüler:innen</a:t>
            </a:r>
            <a:r>
              <a:rPr lang="de-DE" sz="1100" kern="1200" dirty="0" smtClean="0">
                <a:solidFill>
                  <a:schemeClr val="tx1"/>
                </a:solidFill>
                <a:effectLst/>
                <a:latin typeface="Arial" panose="020B0604020202020204" pitchFamily="34" charset="0"/>
                <a:cs typeface="Arial" panose="020B0604020202020204" pitchFamily="34" charset="0"/>
              </a:rPr>
              <a:t> sortieren die ihnen angezeigten Nachrichten auf einem Zeitstrahl und reflektieren ihre Bedeutung für die Situation.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In den Zusatzmaterialien</a:t>
            </a:r>
            <a:r>
              <a:rPr lang="de-DE" sz="1100" kern="1200" baseline="0" dirty="0" smtClean="0">
                <a:solidFill>
                  <a:schemeClr val="tx1"/>
                </a:solidFill>
                <a:effectLst/>
                <a:latin typeface="Arial" panose="020B0604020202020204" pitchFamily="34" charset="0"/>
                <a:cs typeface="Arial" panose="020B0604020202020204" pitchFamily="34" charset="0"/>
              </a:rPr>
              <a:t> </a:t>
            </a:r>
            <a:r>
              <a:rPr lang="de-DE" sz="1100" i="1" kern="1200" baseline="0" dirty="0" smtClean="0">
                <a:solidFill>
                  <a:schemeClr val="tx1"/>
                </a:solidFill>
                <a:effectLst/>
                <a:latin typeface="Arial" panose="020B0604020202020204" pitchFamily="34" charset="0"/>
                <a:cs typeface="Arial" panose="020B0604020202020204" pitchFamily="34" charset="0"/>
              </a:rPr>
              <a:t>(ab Folie 14) </a:t>
            </a:r>
            <a:r>
              <a:rPr lang="de-DE" sz="1100" kern="1200" baseline="0" dirty="0" smtClean="0">
                <a:solidFill>
                  <a:schemeClr val="tx1"/>
                </a:solidFill>
                <a:effectLst/>
                <a:latin typeface="Arial" panose="020B0604020202020204" pitchFamily="34" charset="0"/>
                <a:cs typeface="Arial" panose="020B0604020202020204" pitchFamily="34" charset="0"/>
              </a:rPr>
              <a:t>finden Sie den Lösungsvorschlag für das digitale Element.</a:t>
            </a:r>
            <a:endParaRPr lang="de-DE" sz="1100" kern="1200" dirty="0" smtClean="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27</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056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100" b="1" i="1" kern="1200" dirty="0" smtClean="0">
                <a:solidFill>
                  <a:schemeClr val="tx1"/>
                </a:solidFill>
                <a:effectLst/>
                <a:latin typeface="Arial" panose="020B0604020202020204" pitchFamily="34" charset="0"/>
                <a:cs typeface="Arial" panose="020B0604020202020204" pitchFamily="34" charset="0"/>
              </a:rPr>
              <a:t>2. IM PLENUM:</a:t>
            </a:r>
            <a:r>
              <a:rPr lang="de-DE" sz="1100" b="1" i="1" kern="1200" baseline="0" dirty="0" smtClean="0">
                <a:solidFill>
                  <a:schemeClr val="tx1"/>
                </a:solidFill>
                <a:effectLst/>
                <a:latin typeface="Arial" panose="020B0604020202020204" pitchFamily="34" charset="0"/>
                <a:cs typeface="Arial" panose="020B0604020202020204" pitchFamily="34" charset="0"/>
              </a:rPr>
              <a:t> </a:t>
            </a:r>
            <a:r>
              <a:rPr lang="de-DE" sz="1100" b="1" i="1" kern="1200" dirty="0" smtClean="0">
                <a:solidFill>
                  <a:schemeClr val="tx1"/>
                </a:solidFill>
                <a:effectLst/>
                <a:latin typeface="Arial" panose="020B0604020202020204" pitchFamily="34" charset="0"/>
                <a:cs typeface="Arial" panose="020B0604020202020204" pitchFamily="34" charset="0"/>
              </a:rPr>
              <a:t>Gespräch in der Klasse</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ea typeface="+mn-ea"/>
                <a:cs typeface="Arial" panose="020B0604020202020204" pitchFamily="34" charset="0"/>
              </a:rPr>
              <a:t>Lassen </a:t>
            </a:r>
            <a:r>
              <a:rPr lang="de-DE" sz="1100" kern="1200" dirty="0">
                <a:solidFill>
                  <a:schemeClr val="tx1"/>
                </a:solidFill>
                <a:effectLst/>
                <a:latin typeface="Arial" panose="020B0604020202020204" pitchFamily="34" charset="0"/>
                <a:ea typeface="+mn-ea"/>
                <a:cs typeface="Arial" panose="020B0604020202020204" pitchFamily="34" charset="0"/>
              </a:rPr>
              <a:t>Sie die Schüler:innen in eigenen Worten zusammenzufassen, was nach dem Konzerts passiert ist.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Fragen Sie, von wem sie nach dem Konzert Nachrichten gesehen haben.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Sammeln </a:t>
            </a:r>
            <a:r>
              <a:rPr lang="de-DE" sz="1100" kern="1200" dirty="0" smtClean="0">
                <a:solidFill>
                  <a:schemeClr val="tx1"/>
                </a:solidFill>
                <a:effectLst/>
                <a:latin typeface="Arial" panose="020B0604020202020204" pitchFamily="34" charset="0"/>
                <a:ea typeface="+mn-ea"/>
                <a:cs typeface="Arial" panose="020B0604020202020204" pitchFamily="34" charset="0"/>
              </a:rPr>
              <a:t>Sie</a:t>
            </a:r>
            <a:r>
              <a:rPr lang="de-DE" sz="1100" kern="1200" dirty="0">
                <a:solidFill>
                  <a:schemeClr val="tx1"/>
                </a:solidFill>
                <a:effectLst/>
                <a:latin typeface="Arial" panose="020B0604020202020204" pitchFamily="34" charset="0"/>
                <a:ea typeface="+mn-ea"/>
                <a:cs typeface="Arial" panose="020B0604020202020204" pitchFamily="34" charset="0"/>
              </a:rPr>
              <a:t>, ob es neue bzw. andere Personen oder Institutionen im Vergleich zu vor bzw. während des Konzerts gibt.</a:t>
            </a:r>
          </a:p>
          <a:p>
            <a:pPr marL="171450" indent="-171450">
              <a:buFont typeface="Symbol" panose="05050102010706020507" pitchFamily="18" charset="2"/>
              <a:buChar char="-"/>
            </a:pPr>
            <a:endParaRPr lang="de-DE" sz="1100" kern="1200" dirty="0">
              <a:solidFill>
                <a:schemeClr val="tx1"/>
              </a:solidFill>
              <a:effectLst/>
              <a:latin typeface="Arial" panose="020B0604020202020204" pitchFamily="34" charset="0"/>
              <a:ea typeface="+mn-ea"/>
              <a:cs typeface="Arial" panose="020B0604020202020204" pitchFamily="34" charset="0"/>
            </a:endParaRPr>
          </a:p>
          <a:p>
            <a:r>
              <a:rPr lang="de-DE" sz="1100" b="1" kern="1200" dirty="0">
                <a:solidFill>
                  <a:schemeClr val="tx1"/>
                </a:solidFill>
                <a:effectLst/>
                <a:latin typeface="Arial" panose="020B0604020202020204" pitchFamily="34" charset="0"/>
                <a:ea typeface="+mn-ea"/>
                <a:cs typeface="Arial" panose="020B0604020202020204" pitchFamily="34" charset="0"/>
              </a:rPr>
              <a:t>Bitten Sie die Schüler:innen, ihre Arbeit im digitalen Element fortzusetzen.</a:t>
            </a:r>
          </a:p>
          <a:p>
            <a:pPr marL="0" indent="0">
              <a:buFont typeface="Symbol" panose="05050102010706020507" pitchFamily="18" charset="2"/>
              <a:buNone/>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28</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379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i="1" kern="1200" dirty="0">
                <a:solidFill>
                  <a:schemeClr val="tx1"/>
                </a:solidFill>
                <a:effectLst/>
                <a:latin typeface="Arial" panose="020B0604020202020204" pitchFamily="34" charset="0"/>
                <a:ea typeface="+mn-ea"/>
                <a:cs typeface="Arial" panose="020B0604020202020204" pitchFamily="34" charset="0"/>
              </a:rPr>
              <a:t>3. IM DIGITALEN ELEMENT: Bearbeitung der Reflexionsfragen</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beantworten einige Fragen zu den Nachrichten nach dem Konzert.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erkennen u.a., dass offizielle Stellen und professionell arbeitende Journalist:innen sich erst einen Überblick über die Lage verschaffen, anschließend Quellen prüfen und faktenbasiert über das Ereignis informieren</a:t>
            </a:r>
            <a:r>
              <a:rPr lang="de-DE" sz="1100" kern="1200" dirty="0" smtClean="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In den Zusatzmaterialien</a:t>
            </a:r>
            <a:r>
              <a:rPr lang="de-DE" sz="1100" kern="1200" baseline="0" dirty="0" smtClean="0">
                <a:solidFill>
                  <a:schemeClr val="tx1"/>
                </a:solidFill>
                <a:effectLst/>
                <a:latin typeface="Arial" panose="020B0604020202020204" pitchFamily="34" charset="0"/>
                <a:cs typeface="Arial" panose="020B0604020202020204" pitchFamily="34" charset="0"/>
              </a:rPr>
              <a:t> </a:t>
            </a:r>
            <a:r>
              <a:rPr lang="de-DE" sz="1100" i="1" kern="1200" baseline="0" dirty="0" smtClean="0">
                <a:solidFill>
                  <a:schemeClr val="tx1"/>
                </a:solidFill>
                <a:effectLst/>
                <a:latin typeface="Arial" panose="020B0604020202020204" pitchFamily="34" charset="0"/>
                <a:cs typeface="Arial" panose="020B0604020202020204" pitchFamily="34" charset="0"/>
              </a:rPr>
              <a:t>(ab Folie 14) </a:t>
            </a:r>
            <a:r>
              <a:rPr lang="de-DE" sz="1100" kern="1200" baseline="0" dirty="0" smtClean="0">
                <a:solidFill>
                  <a:schemeClr val="tx1"/>
                </a:solidFill>
                <a:effectLst/>
                <a:latin typeface="Arial" panose="020B0604020202020204" pitchFamily="34" charset="0"/>
                <a:cs typeface="Arial" panose="020B0604020202020204" pitchFamily="34" charset="0"/>
              </a:rPr>
              <a:t>finden Sie den Lösungsvorschlag für das digitale Element.</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29</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64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kern="1200" dirty="0">
                <a:solidFill>
                  <a:schemeClr val="tx1"/>
                </a:solidFill>
                <a:effectLst/>
                <a:latin typeface="Arial" panose="020B0604020202020204" pitchFamily="34" charset="0"/>
                <a:ea typeface="+mn-ea"/>
                <a:cs typeface="Arial" panose="020B0604020202020204" pitchFamily="34" charset="0"/>
              </a:rPr>
              <a:t>1.1 </a:t>
            </a:r>
            <a:r>
              <a:rPr lang="de-DE" sz="1100" b="0" kern="1200" dirty="0">
                <a:solidFill>
                  <a:schemeClr val="tx1"/>
                </a:solidFill>
                <a:effectLst/>
                <a:latin typeface="Arial" panose="020B0604020202020204" pitchFamily="34" charset="0"/>
                <a:ea typeface="+mn-ea"/>
                <a:cs typeface="Arial" panose="020B0604020202020204" pitchFamily="34" charset="0"/>
              </a:rPr>
              <a:t>(Zeit: 10 Minuten)</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Sprechen Sie zu Beginn mit den </a:t>
            </a:r>
            <a:r>
              <a:rPr lang="de-DE" sz="1100" kern="1200" dirty="0" err="1">
                <a:solidFill>
                  <a:schemeClr val="tx1"/>
                </a:solidFill>
                <a:effectLst/>
                <a:latin typeface="Arial" panose="020B0604020202020204" pitchFamily="34" charset="0"/>
                <a:ea typeface="+mn-ea"/>
                <a:cs typeface="Arial" panose="020B0604020202020204" pitchFamily="34" charset="0"/>
              </a:rPr>
              <a:t>Schüler:innen</a:t>
            </a:r>
            <a:r>
              <a:rPr lang="de-DE" sz="1100" kern="1200" dirty="0">
                <a:solidFill>
                  <a:schemeClr val="tx1"/>
                </a:solidFill>
                <a:effectLst/>
                <a:latin typeface="Arial" panose="020B0604020202020204" pitchFamily="34" charset="0"/>
                <a:ea typeface="+mn-ea"/>
                <a:cs typeface="Arial" panose="020B0604020202020204" pitchFamily="34" charset="0"/>
              </a:rPr>
              <a:t> darüber, wie sie sich über aktuelle Ereignisse informieren.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Sammeln Sie die Nennungen (z. B. Fernsehen, </a:t>
            </a:r>
            <a:r>
              <a:rPr lang="de-DE" sz="1100" kern="1200" dirty="0" err="1">
                <a:solidFill>
                  <a:schemeClr val="tx1"/>
                </a:solidFill>
                <a:effectLst/>
                <a:latin typeface="Arial" panose="020B0604020202020204" pitchFamily="34" charset="0"/>
                <a:ea typeface="+mn-ea"/>
                <a:cs typeface="Arial" panose="020B0604020202020204" pitchFamily="34" charset="0"/>
              </a:rPr>
              <a:t>Social</a:t>
            </a:r>
            <a:r>
              <a:rPr lang="de-DE" sz="1100" kern="1200" dirty="0">
                <a:solidFill>
                  <a:schemeClr val="tx1"/>
                </a:solidFill>
                <a:effectLst/>
                <a:latin typeface="Arial" panose="020B0604020202020204" pitchFamily="34" charset="0"/>
                <a:ea typeface="+mn-ea"/>
                <a:cs typeface="Arial" panose="020B0604020202020204" pitchFamily="34" charset="0"/>
              </a:rPr>
              <a:t>-Media-Angebote, App einer Tageszeitung, Radio)</a:t>
            </a:r>
            <a:r>
              <a:rPr lang="de-DE" sz="1100" kern="1200" baseline="0" dirty="0">
                <a:solidFill>
                  <a:schemeClr val="tx1"/>
                </a:solidFill>
                <a:effectLst/>
                <a:latin typeface="Arial" panose="020B0604020202020204" pitchFamily="34" charset="0"/>
                <a:ea typeface="+mn-ea"/>
                <a:cs typeface="Arial" panose="020B0604020202020204" pitchFamily="34" charset="0"/>
              </a:rPr>
              <a:t> auf der nächsten Folie.</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Fragen Sie auch, ob sich die </a:t>
            </a:r>
            <a:r>
              <a:rPr lang="de-DE" sz="1100" kern="1200" dirty="0" err="1">
                <a:solidFill>
                  <a:schemeClr val="tx1"/>
                </a:solidFill>
                <a:effectLst/>
                <a:latin typeface="Arial" panose="020B0604020202020204" pitchFamily="34" charset="0"/>
                <a:ea typeface="+mn-ea"/>
                <a:cs typeface="Arial" panose="020B0604020202020204" pitchFamily="34" charset="0"/>
              </a:rPr>
              <a:t>Schüler:innen</a:t>
            </a:r>
            <a:r>
              <a:rPr lang="de-DE" sz="1100" kern="1200" dirty="0">
                <a:solidFill>
                  <a:schemeClr val="tx1"/>
                </a:solidFill>
                <a:effectLst/>
                <a:latin typeface="Arial" panose="020B0604020202020204" pitchFamily="34" charset="0"/>
                <a:ea typeface="+mn-ea"/>
                <a:cs typeface="Arial" panose="020B0604020202020204" pitchFamily="34" charset="0"/>
              </a:rPr>
              <a:t> ausschließlich bei einem oder bei mehreren Angeboten informieren.</a:t>
            </a:r>
          </a:p>
          <a:p>
            <a:pPr marL="171450" indent="-171450">
              <a:buFont typeface="Symbol" panose="05050102010706020507" pitchFamily="18" charset="2"/>
              <a:buChar char="-"/>
            </a:pPr>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042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ea typeface="+mn-ea"/>
                <a:cs typeface="Arial" panose="020B0604020202020204" pitchFamily="34" charset="0"/>
              </a:rPr>
              <a:t>Fragen </a:t>
            </a:r>
            <a:r>
              <a:rPr lang="de-DE" sz="1100" kern="1200" dirty="0">
                <a:solidFill>
                  <a:schemeClr val="tx1"/>
                </a:solidFill>
                <a:effectLst/>
                <a:latin typeface="Arial" panose="020B0604020202020204" pitchFamily="34" charset="0"/>
                <a:ea typeface="+mn-ea"/>
                <a:cs typeface="Arial" panose="020B0604020202020204" pitchFamily="34" charset="0"/>
              </a:rPr>
              <a:t>Sie die Schüler:innen, welche Nachricht ihnen am meisten im Gedächtnis geblieben ist und warum. </a:t>
            </a:r>
          </a:p>
          <a:p>
            <a:pPr marL="171450" indent="-171450">
              <a:buFont typeface="Symbol" panose="05050102010706020507" pitchFamily="18" charset="2"/>
              <a:buChar char="-"/>
            </a:pPr>
            <a:r>
              <a:rPr lang="de-DE" sz="1100" kern="1200" dirty="0" smtClean="0">
                <a:solidFill>
                  <a:schemeClr val="tx1"/>
                </a:solidFill>
                <a:effectLst/>
                <a:latin typeface="Arial" panose="020B0604020202020204" pitchFamily="34" charset="0"/>
                <a:cs typeface="Arial" panose="020B0604020202020204" pitchFamily="34" charset="0"/>
              </a:rPr>
              <a:t>Wenn Sie Beiträge nochmal abspielen möchten, klicken Sie bitte auf den „Francis-Button“ oben rechts im digitalen Element.</a:t>
            </a:r>
          </a:p>
          <a:p>
            <a:pPr marL="171450" indent="-171450">
              <a:buFont typeface="Symbol" panose="05050102010706020507" pitchFamily="18" charset="2"/>
              <a:buChar char="-"/>
            </a:pPr>
            <a:endParaRPr lang="de-DE" sz="1100" kern="1200" dirty="0">
              <a:solidFill>
                <a:schemeClr val="tx1"/>
              </a:solidFill>
              <a:effectLst/>
              <a:latin typeface="Arial" panose="020B0604020202020204" pitchFamily="34" charset="0"/>
              <a:ea typeface="+mn-ea"/>
              <a:cs typeface="Arial" panose="020B0604020202020204" pitchFamily="34" charset="0"/>
            </a:endParaRPr>
          </a:p>
          <a:p>
            <a:r>
              <a:rPr lang="de-DE" sz="1100" kern="1200" dirty="0">
                <a:solidFill>
                  <a:schemeClr val="tx1"/>
                </a:solidFill>
                <a:effectLst/>
                <a:latin typeface="Arial" panose="020B0604020202020204" pitchFamily="34" charset="0"/>
                <a:ea typeface="+mn-ea"/>
                <a:cs typeface="Arial" panose="020B0604020202020204" pitchFamily="34" charset="0"/>
              </a:rPr>
              <a:t>Sprechen Sie mit der Klasse über die Glaubwürdigkeit der unterschiedlichen Quellen.</a:t>
            </a:r>
            <a:endParaRPr lang="de-DE" sz="1100" u="sng"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u="sng" kern="1200" dirty="0">
                <a:solidFill>
                  <a:schemeClr val="tx1"/>
                </a:solidFill>
                <a:effectLst/>
                <a:latin typeface="Arial" panose="020B0604020202020204" pitchFamily="34" charset="0"/>
                <a:ea typeface="+mn-ea"/>
                <a:cs typeface="Arial" panose="020B0604020202020204" pitchFamily="34" charset="0"/>
              </a:rPr>
              <a:t>Mögliche Input-Fragen für die Diskussion:</a:t>
            </a:r>
            <a:endParaRPr lang="de-DE" sz="1100" b="1"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Nicht alle Nachrichten, die nach dem Knall auf dem Konzert verbreitet wurden, haben sich als wahr herausgestellt. </a:t>
            </a:r>
          </a:p>
          <a:p>
            <a:pPr marL="628650" lvl="1" indent="-171450">
              <a:buFont typeface="Wingdings" panose="05000000000000000000" pitchFamily="2" charset="2"/>
              <a:buChar char="Ø"/>
            </a:pPr>
            <a:r>
              <a:rPr lang="de-DE" sz="1100" kern="1200" dirty="0">
                <a:solidFill>
                  <a:schemeClr val="tx1"/>
                </a:solidFill>
                <a:effectLst/>
                <a:latin typeface="Arial" panose="020B0604020202020204" pitchFamily="34" charset="0"/>
                <a:ea typeface="+mn-ea"/>
                <a:cs typeface="Arial" panose="020B0604020202020204" pitchFamily="34" charset="0"/>
              </a:rPr>
              <a:t>Welche haben sich z.B. als falsch oder nicht belegbar herausgestellt? </a:t>
            </a:r>
          </a:p>
          <a:p>
            <a:pPr marL="628650" lvl="1" indent="-171450">
              <a:buFont typeface="Wingdings" panose="05000000000000000000" pitchFamily="2" charset="2"/>
              <a:buChar char="Ø"/>
            </a:pPr>
            <a:r>
              <a:rPr lang="de-DE" sz="1100" kern="1200" dirty="0">
                <a:solidFill>
                  <a:schemeClr val="tx1"/>
                </a:solidFill>
                <a:effectLst/>
                <a:latin typeface="Arial" panose="020B0604020202020204" pitchFamily="34" charset="0"/>
                <a:ea typeface="+mn-ea"/>
                <a:cs typeface="Arial" panose="020B0604020202020204" pitchFamily="34" charset="0"/>
              </a:rPr>
              <a:t>Von wem stammen diese Nachrichten jeweils? </a:t>
            </a:r>
          </a:p>
          <a:p>
            <a:pPr marL="171450" lvl="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Greifen Sie die letzte Frage im digitalen Element, die sich auf die Beziehung zwischen den Nachrichten bezieht, auf. Gehen Sie darauf ein, welchen Folgen das Teilen von unglaubwürdigen/glaubwürdigen Nachrichten haben kann (z.B. Marie bezieht sich auf Joeys</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kern="1200" dirty="0">
                <a:solidFill>
                  <a:schemeClr val="tx1"/>
                </a:solidFill>
                <a:effectLst/>
                <a:latin typeface="Arial" panose="020B0604020202020204" pitchFamily="34" charset="0"/>
                <a:ea typeface="+mn-ea"/>
                <a:cs typeface="Arial" panose="020B0604020202020204" pitchFamily="34" charset="0"/>
              </a:rPr>
              <a:t>Beitrag, die Zeitung greift die Meldung der Polizei auf etc.).</a:t>
            </a:r>
          </a:p>
          <a:p>
            <a:pPr marL="0" indent="0">
              <a:buFont typeface="Symbol" panose="05050102010706020507" pitchFamily="18" charset="2"/>
              <a:buNone/>
            </a:pPr>
            <a:endParaRPr lang="de-DE" sz="1200" b="1"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30</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86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ea typeface="+mn-ea"/>
                <a:cs typeface="Arial" panose="020B0604020202020204" pitchFamily="34" charset="0"/>
              </a:rPr>
              <a:t>Tafelbild</a:t>
            </a:r>
            <a:r>
              <a:rPr lang="de-DE" sz="1100" b="1" kern="1200" baseline="0" dirty="0">
                <a:solidFill>
                  <a:schemeClr val="tx1"/>
                </a:solidFill>
                <a:effectLst/>
                <a:latin typeface="Arial" panose="020B0604020202020204" pitchFamily="34" charset="0"/>
                <a:ea typeface="+mn-ea"/>
                <a:cs typeface="Arial" panose="020B0604020202020204" pitchFamily="34" charset="0"/>
              </a:rPr>
              <a:t>: Learning Phase 3</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Die Schüler:innen erarbeiten in dieser Phase u.a. wie Journalist:innen arbeiten und wie sich journalistische Beiträge von privaten Nachrichten unterscheiden.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Dabei erkennen sie u.a., dass Journalist:innen möglichst sorgfältig arbeiten (sollten). Das bedeutet, sie müssen vor der Veröffentlichung einer Meldung prüfen, ob die Informationen stimmen und unterschiedliche Quellen vergleichen. Das braucht etwas Zeit.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u="none" kern="1200" dirty="0">
                <a:solidFill>
                  <a:schemeClr val="tx1"/>
                </a:solidFill>
                <a:effectLst/>
                <a:latin typeface="Arial" panose="020B0604020202020204" pitchFamily="34" charset="0"/>
                <a:ea typeface="+mn-ea"/>
                <a:cs typeface="Arial" panose="020B0604020202020204" pitchFamily="34" charset="0"/>
              </a:rPr>
              <a:t>Fragen Sie die Schüler:innen worauf Journalist:innen bei der Erstellung</a:t>
            </a:r>
            <a:r>
              <a:rPr lang="de-DE" sz="1100" b="0" u="none" kern="1200" baseline="0" dirty="0">
                <a:solidFill>
                  <a:schemeClr val="tx1"/>
                </a:solidFill>
                <a:effectLst/>
                <a:latin typeface="Arial" panose="020B0604020202020204" pitchFamily="34" charset="0"/>
                <a:ea typeface="+mn-ea"/>
                <a:cs typeface="Arial" panose="020B0604020202020204" pitchFamily="34" charset="0"/>
              </a:rPr>
              <a:t> von Inhalten (besonders in Krisensituationen) achten sollten?</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u="none" kern="1200" baseline="0" dirty="0">
                <a:solidFill>
                  <a:schemeClr val="tx1"/>
                </a:solidFill>
                <a:effectLst/>
                <a:latin typeface="Arial" panose="020B0604020202020204" pitchFamily="34" charset="0"/>
                <a:ea typeface="+mn-ea"/>
                <a:cs typeface="Arial" panose="020B0604020202020204" pitchFamily="34" charset="0"/>
              </a:rPr>
              <a:t>Die Ergebnisse können Sie auf der Folie eintragen</a:t>
            </a:r>
            <a:r>
              <a:rPr lang="de-DE" sz="1100" b="0" u="none" kern="1200" baseline="0" dirty="0" smtClean="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Zum Beschriften leere Felder anklicken und losschreiben</a:t>
            </a:r>
            <a:r>
              <a:rPr lang="de-DE" sz="1100" kern="1200" baseline="0" dirty="0" smtClean="0">
                <a:solidFill>
                  <a:schemeClr val="tx1"/>
                </a:solidFill>
                <a:effectLst/>
                <a:latin typeface="Arial" panose="020B0604020202020204" pitchFamily="34" charset="0"/>
                <a:cs typeface="Arial" panose="020B0604020202020204" pitchFamily="34" charset="0"/>
              </a:rPr>
              <a:t> (funktioniert nur im Bearbeitungsmodus).</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smtClean="0">
                <a:solidFill>
                  <a:schemeClr val="tx1"/>
                </a:solidFill>
                <a:effectLst/>
                <a:latin typeface="Arial" panose="020B0604020202020204" pitchFamily="34" charset="0"/>
                <a:ea typeface="+mn-ea"/>
                <a:cs typeface="Arial" panose="020B0604020202020204" pitchFamily="34" charset="0"/>
              </a:rPr>
              <a:t>Bitte </a:t>
            </a:r>
            <a:r>
              <a:rPr lang="de-DE" sz="1100" b="0" kern="1200" dirty="0">
                <a:solidFill>
                  <a:schemeClr val="tx1"/>
                </a:solidFill>
                <a:effectLst/>
                <a:latin typeface="Arial" panose="020B0604020202020204" pitchFamily="34" charset="0"/>
                <a:ea typeface="+mn-ea"/>
                <a:cs typeface="Arial" panose="020B0604020202020204" pitchFamily="34" charset="0"/>
              </a:rPr>
              <a:t>berücksichtigen Sie </a:t>
            </a:r>
            <a:r>
              <a:rPr lang="de-DE" sz="1100" kern="1200" dirty="0">
                <a:solidFill>
                  <a:schemeClr val="tx1"/>
                </a:solidFill>
                <a:effectLst/>
                <a:latin typeface="Arial" panose="020B0604020202020204" pitchFamily="34" charset="0"/>
                <a:ea typeface="+mn-ea"/>
                <a:cs typeface="Arial" panose="020B0604020202020204" pitchFamily="34" charset="0"/>
              </a:rPr>
              <a:t>bei der Erarbeitung des Tafelbilds die Nennungen der Schüler:innen im „Originalton“.</a:t>
            </a:r>
            <a:endParaRPr lang="de-DE" sz="1100" b="0" u="none"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31</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019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cs typeface="Arial" panose="020B0604020202020204" pitchFamily="34" charset="0"/>
              </a:rPr>
              <a:t>Tafelbild</a:t>
            </a:r>
            <a:r>
              <a:rPr lang="de-DE" sz="1100" b="1" kern="1200" baseline="0" dirty="0" smtClean="0">
                <a:solidFill>
                  <a:schemeClr val="tx1"/>
                </a:solidFill>
                <a:effectLst/>
                <a:latin typeface="Arial" panose="020B0604020202020204" pitchFamily="34" charset="0"/>
                <a:cs typeface="Arial" panose="020B0604020202020204" pitchFamily="34" charset="0"/>
              </a:rPr>
              <a:t>: Learning Phase 3 – Lösungsvorschlag</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smtClean="0">
                <a:solidFill>
                  <a:schemeClr val="tx1"/>
                </a:solidFill>
                <a:effectLst/>
                <a:latin typeface="Arial" panose="020B0604020202020204" pitchFamily="34" charset="0"/>
                <a:cs typeface="Arial" panose="020B0604020202020204" pitchFamily="34" charset="0"/>
              </a:rPr>
              <a:t>Nutzen Sie das Tafelbild </a:t>
            </a:r>
            <a:r>
              <a:rPr lang="de-DE" sz="1100" kern="1200" dirty="0" smtClean="0">
                <a:solidFill>
                  <a:schemeClr val="tx1"/>
                </a:solidFill>
                <a:effectLst/>
                <a:latin typeface="Arial" panose="020B0604020202020204" pitchFamily="34" charset="0"/>
                <a:cs typeface="Arial" panose="020B0604020202020204" pitchFamily="34" charset="0"/>
              </a:rPr>
              <a:t>zur Orientierung.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b="1" u="none"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32</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191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u="none" kern="1200" dirty="0" smtClean="0">
                <a:solidFill>
                  <a:schemeClr val="tx1"/>
                </a:solidFill>
                <a:effectLst/>
                <a:latin typeface="Arial" panose="020B0604020202020204" pitchFamily="34" charset="0"/>
                <a:cs typeface="Arial" panose="020B0604020202020204" pitchFamily="34" charset="0"/>
              </a:rPr>
              <a:t>Phase 3: </a:t>
            </a:r>
            <a:r>
              <a:rPr lang="de-DE" sz="1100" b="1" kern="1200" dirty="0" smtClean="0">
                <a:solidFill>
                  <a:schemeClr val="tx1"/>
                </a:solidFill>
                <a:effectLst/>
                <a:latin typeface="Arial" panose="020B0604020202020204" pitchFamily="34" charset="0"/>
                <a:cs typeface="Arial" panose="020B0604020202020204" pitchFamily="34" charset="0"/>
              </a:rPr>
              <a:t>Reflexion </a:t>
            </a:r>
          </a:p>
          <a:p>
            <a:pPr marL="0" indent="0">
              <a:buFont typeface="Symbol" panose="05050102010706020507" pitchFamily="18" charset="2"/>
              <a:buNone/>
            </a:pPr>
            <a:r>
              <a:rPr lang="de-DE" sz="1100" kern="1200" dirty="0" smtClean="0">
                <a:solidFill>
                  <a:schemeClr val="tx1"/>
                </a:solidFill>
                <a:effectLst/>
                <a:latin typeface="Arial" panose="020B0604020202020204" pitchFamily="34" charset="0"/>
                <a:cs typeface="Arial" panose="020B0604020202020204" pitchFamily="34" charset="0"/>
              </a:rPr>
              <a:t>Nach Abschluss des digitalen Elements folgt eine kritische Auseinandersetzung mit dem Thema „Glaubwürdigkeit von Informationen“.</a:t>
            </a:r>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33</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6771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172995" y="4400550"/>
            <a:ext cx="6450227" cy="4743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ea typeface="+mn-ea"/>
                <a:cs typeface="Arial" panose="020B0604020202020204" pitchFamily="34" charset="0"/>
              </a:rPr>
              <a:t>Zusatzaufgabe</a:t>
            </a:r>
          </a:p>
          <a:p>
            <a:pPr marL="171450" indent="-171450">
              <a:buFont typeface="Symbol" panose="05050102010706020507" pitchFamily="18" charset="2"/>
              <a:buChar char="-"/>
            </a:pPr>
            <a:r>
              <a:rPr lang="de-DE" sz="1100" kern="1200" baseline="0" dirty="0">
                <a:solidFill>
                  <a:schemeClr val="tx1"/>
                </a:solidFill>
                <a:effectLst/>
                <a:latin typeface="Arial" panose="020B0604020202020204" pitchFamily="34" charset="0"/>
                <a:ea typeface="+mn-ea"/>
                <a:cs typeface="Arial" panose="020B0604020202020204" pitchFamily="34" charset="0"/>
              </a:rPr>
              <a:t>Fragen Sie Ihre Schüler:innen, wie glaubwürdig sie die folgenden Informationsquellen finden.</a:t>
            </a:r>
          </a:p>
          <a:p>
            <a:pPr marL="171450" indent="-171450">
              <a:buFont typeface="Symbol" panose="05050102010706020507" pitchFamily="18" charset="2"/>
              <a:buChar char="-"/>
            </a:pPr>
            <a:r>
              <a:rPr lang="de-DE" sz="1100" kern="1200" baseline="0" dirty="0">
                <a:solidFill>
                  <a:schemeClr val="tx1"/>
                </a:solidFill>
                <a:effectLst/>
                <a:latin typeface="Arial" panose="020B0604020202020204" pitchFamily="34" charset="0"/>
                <a:ea typeface="+mn-ea"/>
                <a:cs typeface="Arial" panose="020B0604020202020204" pitchFamily="34" charset="0"/>
              </a:rPr>
              <a:t>Tragen Sie die Ergebnisse auf der Folie ein und gehen Sie dabei wie folgt vor:</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lvl="1"/>
            <a:r>
              <a:rPr lang="de-DE" sz="1100" b="1" dirty="0">
                <a:solidFill>
                  <a:schemeClr val="tx1"/>
                </a:solidFill>
                <a:latin typeface="Arial" panose="020B0604020202020204" pitchFamily="34" charset="0"/>
                <a:cs typeface="Arial" panose="020B0604020202020204" pitchFamily="34" charset="0"/>
              </a:rPr>
              <a:t>Vorgehen (im Bearbeitungsmodus):</a:t>
            </a:r>
          </a:p>
          <a:p>
            <a:pPr marL="628650" lvl="1" indent="-171450">
              <a:buFont typeface="Wingdings" panose="05000000000000000000" pitchFamily="2" charset="2"/>
              <a:buChar char="Ø"/>
            </a:pPr>
            <a:r>
              <a:rPr lang="de-DE" sz="1100" dirty="0">
                <a:solidFill>
                  <a:schemeClr val="tx1"/>
                </a:solidFill>
                <a:latin typeface="Arial" panose="020B0604020202020204" pitchFamily="34" charset="0"/>
                <a:cs typeface="Arial" panose="020B0604020202020204" pitchFamily="34" charset="0"/>
                <a:sym typeface="Wingdings" panose="05000000000000000000" pitchFamily="2" charset="2"/>
              </a:rPr>
              <a:t>Nach Klick </a:t>
            </a:r>
            <a:r>
              <a:rPr lang="de-DE" sz="1100" baseline="0" dirty="0">
                <a:solidFill>
                  <a:schemeClr val="tx1"/>
                </a:solidFill>
                <a:latin typeface="Arial" panose="020B0604020202020204" pitchFamily="34" charset="0"/>
                <a:cs typeface="Arial" panose="020B0604020202020204" pitchFamily="34" charset="0"/>
                <a:sym typeface="Wingdings" panose="05000000000000000000" pitchFamily="2" charset="2"/>
              </a:rPr>
              <a:t>auf das Diagramm in PowerPoint-Kopfzeile unter „Diagrammtools“  „Entwurf“  „Daten bearbeiten“  „Daten in Excel bearbeiten“ ansteuern</a:t>
            </a:r>
          </a:p>
          <a:p>
            <a:pPr marL="628650" lvl="1" indent="-171450">
              <a:buFont typeface="Wingdings" panose="05000000000000000000" pitchFamily="2" charset="2"/>
              <a:buChar char="Ø"/>
            </a:pPr>
            <a:r>
              <a:rPr lang="de-DE" sz="1100" baseline="0" dirty="0">
                <a:solidFill>
                  <a:schemeClr val="tx1"/>
                </a:solidFill>
                <a:latin typeface="Arial" panose="020B0604020202020204" pitchFamily="34" charset="0"/>
                <a:cs typeface="Arial" panose="020B0604020202020204" pitchFamily="34" charset="0"/>
                <a:sym typeface="Wingdings" panose="05000000000000000000" pitchFamily="2" charset="2"/>
              </a:rPr>
              <a:t>Excel-Eingabemaske öffnet sich als Pop-up</a:t>
            </a:r>
          </a:p>
          <a:p>
            <a:pPr marL="628650" lvl="1" indent="-171450">
              <a:buFont typeface="Wingdings" panose="05000000000000000000" pitchFamily="2" charset="2"/>
              <a:buChar char="Ø"/>
            </a:pPr>
            <a:r>
              <a:rPr lang="de-DE" sz="1100" baseline="0" dirty="0">
                <a:solidFill>
                  <a:schemeClr val="tx1"/>
                </a:solidFill>
                <a:latin typeface="Arial" panose="020B0604020202020204" pitchFamily="34" charset="0"/>
                <a:cs typeface="Arial" panose="020B0604020202020204" pitchFamily="34" charset="0"/>
                <a:sym typeface="Wingdings" panose="05000000000000000000" pitchFamily="2" charset="2"/>
              </a:rPr>
              <a:t>Dort zu den einzelnen Quellen die Gesamtzahl der Schüler:innen in der Klasse sowie die abgefragten Anzahlen der Meldungen für „(eher) glaubwürdig“ und „(eher) nicht glaubwürdig“ eingeben</a:t>
            </a:r>
          </a:p>
          <a:p>
            <a:pPr marL="628650" lvl="1" indent="-171450">
              <a:buFont typeface="Wingdings" panose="05000000000000000000" pitchFamily="2" charset="2"/>
              <a:buChar char="Ø"/>
            </a:pPr>
            <a:r>
              <a:rPr lang="de-DE" sz="1100" baseline="0" dirty="0">
                <a:solidFill>
                  <a:schemeClr val="tx1"/>
                </a:solidFill>
                <a:latin typeface="Arial" panose="020B0604020202020204" pitchFamily="34" charset="0"/>
                <a:cs typeface="Arial" panose="020B0604020202020204" pitchFamily="34" charset="0"/>
                <a:sym typeface="Wingdings" panose="05000000000000000000" pitchFamily="2" charset="2"/>
              </a:rPr>
              <a:t>Prozentwerte werden automatisch im Balkendiagramm </a:t>
            </a:r>
            <a:r>
              <a:rPr lang="de-DE" sz="1100" baseline="0" dirty="0" smtClean="0">
                <a:solidFill>
                  <a:schemeClr val="tx1"/>
                </a:solidFill>
                <a:latin typeface="Arial" panose="020B0604020202020204" pitchFamily="34" charset="0"/>
                <a:cs typeface="Arial" panose="020B0604020202020204" pitchFamily="34" charset="0"/>
                <a:sym typeface="Wingdings" panose="05000000000000000000" pitchFamily="2" charset="2"/>
              </a:rPr>
              <a:t>visualisiert</a:t>
            </a:r>
          </a:p>
          <a:p>
            <a:pPr marL="628650" lvl="1" indent="-171450">
              <a:buFont typeface="Wingdings" panose="05000000000000000000" pitchFamily="2" charset="2"/>
              <a:buChar char="Ø"/>
            </a:pPr>
            <a:endParaRPr lang="de-DE" sz="1100" baseline="0" dirty="0">
              <a:solidFill>
                <a:schemeClr val="tx1"/>
              </a:solidFill>
              <a:latin typeface="Arial" panose="020B0604020202020204" pitchFamily="34" charset="0"/>
              <a:cs typeface="Arial" panose="020B060402020202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ea typeface="+mn-ea"/>
                <a:cs typeface="Arial" panose="020B0604020202020204" pitchFamily="34" charset="0"/>
              </a:rPr>
              <a:t>Machen </a:t>
            </a:r>
            <a:r>
              <a:rPr lang="de-DE" sz="1100" kern="1200" dirty="0" smtClean="0">
                <a:solidFill>
                  <a:schemeClr val="tx1"/>
                </a:solidFill>
                <a:effectLst/>
                <a:latin typeface="Arial" panose="020B0604020202020204" pitchFamily="34" charset="0"/>
                <a:ea typeface="+mn-ea"/>
                <a:cs typeface="Arial" panose="020B0604020202020204" pitchFamily="34" charset="0"/>
              </a:rPr>
              <a:t>Sie den </a:t>
            </a:r>
            <a:r>
              <a:rPr lang="de-DE" sz="1100" kern="1200" dirty="0" err="1" smtClean="0">
                <a:solidFill>
                  <a:schemeClr val="tx1"/>
                </a:solidFill>
                <a:effectLst/>
                <a:latin typeface="Arial" panose="020B0604020202020204" pitchFamily="34" charset="0"/>
                <a:ea typeface="+mn-ea"/>
                <a:cs typeface="Arial" panose="020B0604020202020204" pitchFamily="34" charset="0"/>
              </a:rPr>
              <a:t>Schüler:innen</a:t>
            </a:r>
            <a:r>
              <a:rPr lang="de-DE" sz="1100" kern="1200" dirty="0" smtClean="0">
                <a:solidFill>
                  <a:schemeClr val="tx1"/>
                </a:solidFill>
                <a:effectLst/>
                <a:latin typeface="Arial" panose="020B0604020202020204" pitchFamily="34" charset="0"/>
                <a:ea typeface="+mn-ea"/>
                <a:cs typeface="Arial" panose="020B0604020202020204" pitchFamily="34" charset="0"/>
              </a:rPr>
              <a:t> deutlich, dass die Abfrage lediglich ein Stimmungsbild der Klasse</a:t>
            </a:r>
            <a:r>
              <a:rPr lang="de-DE" sz="1100" kern="1200" baseline="0" dirty="0" smtClean="0">
                <a:solidFill>
                  <a:schemeClr val="tx1"/>
                </a:solidFill>
                <a:effectLst/>
                <a:latin typeface="Arial" panose="020B0604020202020204" pitchFamily="34" charset="0"/>
                <a:ea typeface="+mn-ea"/>
                <a:cs typeface="Arial" panose="020B0604020202020204" pitchFamily="34" charset="0"/>
              </a:rPr>
              <a:t> ist und kein repräsentatives Ergebnis. </a:t>
            </a:r>
            <a:endParaRPr lang="de-DE" sz="1100" kern="1200" baseline="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100" kern="1200" baseline="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aseline="0" dirty="0" smtClean="0">
                <a:solidFill>
                  <a:schemeClr val="tx1"/>
                </a:solidFill>
                <a:latin typeface="Arial" panose="020B0604020202020204" pitchFamily="34" charset="0"/>
                <a:cs typeface="Arial" panose="020B0604020202020204" pitchFamily="34" charset="0"/>
                <a:sym typeface="Wingdings" panose="05000000000000000000" pitchFamily="2" charset="2"/>
              </a:rPr>
              <a:t>Besprechen </a:t>
            </a:r>
            <a:r>
              <a:rPr lang="de-DE" sz="1100" baseline="0" dirty="0">
                <a:solidFill>
                  <a:schemeClr val="tx1"/>
                </a:solidFill>
                <a:latin typeface="Arial" panose="020B0604020202020204" pitchFamily="34" charset="0"/>
                <a:cs typeface="Arial" panose="020B0604020202020204" pitchFamily="34" charset="0"/>
                <a:sym typeface="Wingdings" panose="05000000000000000000" pitchFamily="2" charset="2"/>
              </a:rPr>
              <a:t>Sie das Balkendiagramm mit der Klasse und gehen Sie auf mögliche Gründe ein, warum ausgewählte Informationsquellen als glaubwürdiger empfunden werden als andere</a:t>
            </a:r>
            <a:r>
              <a:rPr lang="de-DE" sz="1100" baseline="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100" baseline="0" dirty="0" smtClean="0">
              <a:solidFill>
                <a:schemeClr val="tx1"/>
              </a:solidFill>
              <a:latin typeface="Arial" panose="020B0604020202020204" pitchFamily="34" charset="0"/>
              <a:cs typeface="Arial" panose="020B060402020202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ea typeface="+mn-ea"/>
                <a:cs typeface="Arial" panose="020B0604020202020204" pitchFamily="34" charset="0"/>
              </a:rPr>
              <a:t>Hinweis </a:t>
            </a:r>
            <a:r>
              <a:rPr lang="de-DE" sz="1100" kern="1200" dirty="0" smtClean="0">
                <a:solidFill>
                  <a:schemeClr val="tx1"/>
                </a:solidFill>
                <a:effectLst/>
                <a:latin typeface="Arial" panose="020B0604020202020204" pitchFamily="34" charset="0"/>
                <a:ea typeface="+mn-ea"/>
                <a:cs typeface="Arial" panose="020B0604020202020204" pitchFamily="34" charset="0"/>
              </a:rPr>
              <a:t>für die inhaltliche Besprechung: </a:t>
            </a:r>
            <a:br>
              <a:rPr lang="de-DE" sz="1100" kern="1200" dirty="0" smtClean="0">
                <a:solidFill>
                  <a:schemeClr val="tx1"/>
                </a:solidFill>
                <a:effectLst/>
                <a:latin typeface="Arial" panose="020B0604020202020204" pitchFamily="34" charset="0"/>
                <a:ea typeface="+mn-ea"/>
                <a:cs typeface="Arial" panose="020B0604020202020204" pitchFamily="34" charset="0"/>
              </a:rPr>
            </a:br>
            <a:r>
              <a:rPr lang="de-DE" sz="1100" kern="1200" dirty="0" smtClean="0">
                <a:solidFill>
                  <a:schemeClr val="tx1"/>
                </a:solidFill>
                <a:effectLst/>
                <a:latin typeface="Arial" panose="020B0604020202020204" pitchFamily="34" charset="0"/>
                <a:ea typeface="+mn-ea"/>
                <a:cs typeface="Arial" panose="020B0604020202020204" pitchFamily="34" charset="0"/>
              </a:rPr>
              <a:t>Obwohl viele Kinder und Jugendliche </a:t>
            </a:r>
            <a:r>
              <a:rPr lang="de-DE" sz="1100" kern="1200" dirty="0" err="1" smtClean="0">
                <a:solidFill>
                  <a:schemeClr val="tx1"/>
                </a:solidFill>
                <a:effectLst/>
                <a:latin typeface="Arial" panose="020B0604020202020204" pitchFamily="34" charset="0"/>
                <a:ea typeface="+mn-ea"/>
                <a:cs typeface="Arial" panose="020B0604020202020204" pitchFamily="34" charset="0"/>
              </a:rPr>
              <a:t>Social</a:t>
            </a:r>
            <a:r>
              <a:rPr lang="de-DE" sz="1100" kern="1200" dirty="0" smtClean="0">
                <a:solidFill>
                  <a:schemeClr val="tx1"/>
                </a:solidFill>
                <a:effectLst/>
                <a:latin typeface="Arial" panose="020B0604020202020204" pitchFamily="34" charset="0"/>
                <a:ea typeface="+mn-ea"/>
                <a:cs typeface="Arial" panose="020B0604020202020204" pitchFamily="34" charset="0"/>
              </a:rPr>
              <a:t>-Media-Angebote zur Informationssuche nutzen, stufen sie diese hinsichtlich der Glaubwürdigkeit als schlecht ein. Hingegen werden Medien wie z. B. Zeitungen oder Fernsehen als glaubwürdiger eingeschätzt, jedoch deutlich seltener zur Informationssuche verwendet. Eine Minderheit der Jugendlichen hält die Beiträge auf YouTube, Instagram, Twitter und Facebook für vertrauenswürdig. Den meisten Jugendlichen sind somit die Probleme dieser Plattformen durchaus bewusst. Sie hegen Zweifel an den darin enthaltenen Nachrichten und schenken anderen Medien mehr Vertrauen. </a:t>
            </a:r>
            <a:r>
              <a:rPr lang="de-DE" sz="1100" i="1" kern="1200" dirty="0" smtClean="0">
                <a:solidFill>
                  <a:schemeClr val="tx1"/>
                </a:solidFill>
                <a:effectLst/>
                <a:latin typeface="Arial" panose="020B0604020202020204" pitchFamily="34" charset="0"/>
                <a:ea typeface="+mn-ea"/>
                <a:cs typeface="Arial" panose="020B0604020202020204" pitchFamily="34" charset="0"/>
              </a:rPr>
              <a:t>(</a:t>
            </a:r>
            <a:r>
              <a:rPr lang="en-US" sz="1100" i="1" kern="1200" baseline="0" dirty="0" err="1" smtClean="0">
                <a:solidFill>
                  <a:schemeClr val="tx1"/>
                </a:solidFill>
                <a:effectLst/>
                <a:latin typeface="Arial" panose="020B0604020202020204" pitchFamily="34" charset="0"/>
                <a:ea typeface="+mn-ea"/>
                <a:cs typeface="Arial" panose="020B0604020202020204" pitchFamily="34" charset="0"/>
              </a:rPr>
              <a:t>Siehe</a:t>
            </a:r>
            <a:r>
              <a:rPr lang="en-US" sz="1100" i="1" kern="1200" baseline="0" dirty="0" smtClean="0">
                <a:solidFill>
                  <a:schemeClr val="tx1"/>
                </a:solidFill>
                <a:effectLst/>
                <a:latin typeface="Arial" panose="020B0604020202020204" pitchFamily="34" charset="0"/>
                <a:ea typeface="+mn-ea"/>
                <a:cs typeface="Arial" panose="020B0604020202020204" pitchFamily="34" charset="0"/>
              </a:rPr>
              <a:t> </a:t>
            </a:r>
            <a:r>
              <a:rPr lang="en-US" sz="1100" i="1" kern="1200" baseline="0" dirty="0" err="1" smtClean="0">
                <a:solidFill>
                  <a:schemeClr val="tx1"/>
                </a:solidFill>
                <a:effectLst/>
                <a:latin typeface="Arial" panose="020B0604020202020204" pitchFamily="34" charset="0"/>
                <a:ea typeface="+mn-ea"/>
                <a:cs typeface="Arial" panose="020B0604020202020204" pitchFamily="34" charset="0"/>
              </a:rPr>
              <a:t>auch</a:t>
            </a:r>
            <a:r>
              <a:rPr lang="en-US" sz="1100" i="1" kern="1200" baseline="0" dirty="0" smtClean="0">
                <a:solidFill>
                  <a:schemeClr val="tx1"/>
                </a:solidFill>
                <a:effectLst/>
                <a:latin typeface="Arial" panose="020B0604020202020204" pitchFamily="34" charset="0"/>
                <a:ea typeface="+mn-ea"/>
                <a:cs typeface="Arial" panose="020B0604020202020204" pitchFamily="34" charset="0"/>
              </a:rPr>
              <a:t> </a:t>
            </a:r>
            <a:r>
              <a:rPr lang="en-US" sz="1100" i="1" kern="1200" baseline="0" dirty="0" err="1" smtClean="0">
                <a:solidFill>
                  <a:schemeClr val="tx1"/>
                </a:solidFill>
                <a:effectLst/>
                <a:latin typeface="Arial" panose="020B0604020202020204" pitchFamily="34" charset="0"/>
                <a:ea typeface="+mn-ea"/>
                <a:cs typeface="Arial" panose="020B0604020202020204" pitchFamily="34" charset="0"/>
              </a:rPr>
              <a:t>Hintergrundinformationen</a:t>
            </a:r>
            <a:r>
              <a:rPr lang="en-US" sz="1100" i="1" kern="1200" baseline="0" dirty="0" smtClean="0">
                <a:solidFill>
                  <a:schemeClr val="tx1"/>
                </a:solidFill>
                <a:effectLst/>
                <a:latin typeface="Arial" panose="020B0604020202020204" pitchFamily="34" charset="0"/>
                <a:ea typeface="+mn-ea"/>
                <a:cs typeface="Arial" panose="020B0604020202020204" pitchFamily="34" charset="0"/>
              </a:rPr>
              <a:t> </a:t>
            </a:r>
            <a:r>
              <a:rPr lang="en-US" sz="1100" i="1" kern="1200" baseline="0" dirty="0" err="1" smtClean="0">
                <a:solidFill>
                  <a:schemeClr val="tx1"/>
                </a:solidFill>
                <a:effectLst/>
                <a:latin typeface="Arial" panose="020B0604020202020204" pitchFamily="34" charset="0"/>
                <a:ea typeface="+mn-ea"/>
                <a:cs typeface="Arial" panose="020B0604020202020204" pitchFamily="34" charset="0"/>
              </a:rPr>
              <a:t>zu</a:t>
            </a:r>
            <a:r>
              <a:rPr lang="en-US" sz="1100" i="1" kern="1200" baseline="0" dirty="0" smtClean="0">
                <a:solidFill>
                  <a:schemeClr val="tx1"/>
                </a:solidFill>
                <a:effectLst/>
                <a:latin typeface="Arial" panose="020B0604020202020204" pitchFamily="34" charset="0"/>
                <a:ea typeface="+mn-ea"/>
                <a:cs typeface="Arial" panose="020B0604020202020204" pitchFamily="34" charset="0"/>
              </a:rPr>
              <a:t> den </a:t>
            </a:r>
            <a:r>
              <a:rPr lang="en-US" sz="1100" i="1" kern="1200" baseline="0" dirty="0" err="1" smtClean="0">
                <a:solidFill>
                  <a:schemeClr val="tx1"/>
                </a:solidFill>
                <a:effectLst/>
                <a:latin typeface="Arial" panose="020B0604020202020204" pitchFamily="34" charset="0"/>
                <a:ea typeface="+mn-ea"/>
                <a:cs typeface="Arial" panose="020B0604020202020204" pitchFamily="34" charset="0"/>
              </a:rPr>
              <a:t>Unterrichtsmaterialien</a:t>
            </a:r>
            <a:r>
              <a:rPr lang="en-US" sz="1100" i="1" kern="1200" baseline="0" dirty="0" smtClean="0">
                <a:solidFill>
                  <a:schemeClr val="tx1"/>
                </a:solidFill>
                <a:effectLst/>
                <a:latin typeface="Arial" panose="020B0604020202020204" pitchFamily="34" charset="0"/>
                <a:ea typeface="+mn-ea"/>
                <a:cs typeface="Arial" panose="020B0604020202020204" pitchFamily="34" charset="0"/>
              </a:rPr>
              <a:t> auf der Website des </a:t>
            </a:r>
            <a:r>
              <a:rPr lang="en-US" sz="1100" i="1" kern="1200" baseline="0" dirty="0" err="1" smtClean="0">
                <a:solidFill>
                  <a:schemeClr val="tx1"/>
                </a:solidFill>
                <a:effectLst/>
                <a:latin typeface="Arial" panose="020B0604020202020204" pitchFamily="34" charset="0"/>
                <a:ea typeface="+mn-ea"/>
                <a:cs typeface="Arial" panose="020B0604020202020204" pitchFamily="34" charset="0"/>
              </a:rPr>
              <a:t>Medienführerscheins</a:t>
            </a:r>
            <a:r>
              <a:rPr lang="en-US" sz="1100" i="1" kern="1200" baseline="0" dirty="0" smtClean="0">
                <a:solidFill>
                  <a:schemeClr val="tx1"/>
                </a:solidFill>
                <a:effectLst/>
                <a:latin typeface="Arial" panose="020B0604020202020204" pitchFamily="34" charset="0"/>
                <a:ea typeface="+mn-ea"/>
                <a:cs typeface="Arial" panose="020B0604020202020204" pitchFamily="34" charset="0"/>
              </a:rPr>
              <a:t> Bayern (S. 7</a:t>
            </a:r>
            <a:r>
              <a:rPr lang="en-US" sz="1100" i="1" kern="1200" baseline="0" dirty="0" smtClean="0">
                <a:solidFill>
                  <a:schemeClr val="tx1"/>
                </a:solidFill>
                <a:effectLst/>
                <a:latin typeface="Arial" panose="020B0604020202020204" pitchFamily="34" charset="0"/>
                <a:ea typeface="+mn-ea"/>
                <a:cs typeface="Arial" panose="020B0604020202020204" pitchFamily="34" charset="0"/>
              </a:rPr>
              <a:t>).</a:t>
            </a:r>
            <a:r>
              <a:rPr lang="en-US" sz="1100" i="1" kern="1200" dirty="0" smtClean="0">
                <a:solidFill>
                  <a:schemeClr val="tx1"/>
                </a:solidFill>
                <a:effectLst/>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100" i="1" kern="1200" dirty="0" smtClean="0">
              <a:solidFill>
                <a:schemeClr val="tx1"/>
              </a:solidFill>
              <a:effectLst/>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1100" b="1" kern="1200" dirty="0" smtClean="0">
                <a:solidFill>
                  <a:schemeClr val="tx1"/>
                </a:solidFill>
                <a:effectLst/>
                <a:latin typeface="Arial" panose="020B0604020202020204" pitchFamily="34" charset="0"/>
                <a:ea typeface="+mn-ea"/>
                <a:cs typeface="Arial" panose="020B0604020202020204" pitchFamily="34" charset="0"/>
              </a:rPr>
              <a:t>Link </a:t>
            </a:r>
            <a:r>
              <a:rPr lang="en-US" sz="1100" b="1" kern="1200" dirty="0" err="1" smtClean="0">
                <a:solidFill>
                  <a:schemeClr val="tx1"/>
                </a:solidFill>
                <a:effectLst/>
                <a:latin typeface="Arial" panose="020B0604020202020204" pitchFamily="34" charset="0"/>
                <a:ea typeface="+mn-ea"/>
                <a:cs typeface="Arial" panose="020B0604020202020204" pitchFamily="34" charset="0"/>
              </a:rPr>
              <a:t>zu</a:t>
            </a:r>
            <a:r>
              <a:rPr lang="en-US" sz="1100" b="1" kern="1200" dirty="0" smtClean="0">
                <a:solidFill>
                  <a:schemeClr val="tx1"/>
                </a:solidFill>
                <a:effectLst/>
                <a:latin typeface="Arial" panose="020B0604020202020204" pitchFamily="34" charset="0"/>
                <a:ea typeface="+mn-ea"/>
                <a:cs typeface="Arial" panose="020B0604020202020204" pitchFamily="34" charset="0"/>
              </a:rPr>
              <a:t> den </a:t>
            </a:r>
            <a:r>
              <a:rPr lang="en-US" sz="1100" b="1" kern="1200" dirty="0" err="1" smtClean="0">
                <a:solidFill>
                  <a:schemeClr val="tx1"/>
                </a:solidFill>
                <a:effectLst/>
                <a:latin typeface="Arial" panose="020B0604020202020204" pitchFamily="34" charset="0"/>
                <a:ea typeface="+mn-ea"/>
                <a:cs typeface="Arial" panose="020B0604020202020204" pitchFamily="34" charset="0"/>
              </a:rPr>
              <a:t>Hintergrundinformationen</a:t>
            </a:r>
            <a:r>
              <a:rPr lang="en-US" sz="1100" b="1" kern="1200" dirty="0" smtClean="0">
                <a:solidFill>
                  <a:schemeClr val="tx1"/>
                </a:solidFill>
                <a:effectLst/>
                <a:latin typeface="Arial" panose="020B0604020202020204" pitchFamily="34" charset="0"/>
                <a:ea typeface="+mn-ea"/>
                <a:cs typeface="Arial" panose="020B0604020202020204" pitchFamily="34" charset="0"/>
              </a:rPr>
              <a:t>: </a:t>
            </a:r>
            <a:r>
              <a:rPr lang="en-US" sz="1100" kern="1200" dirty="0" smtClean="0">
                <a:solidFill>
                  <a:schemeClr val="tx1"/>
                </a:solidFill>
                <a:effectLst/>
                <a:latin typeface="Arial" panose="020B0604020202020204" pitchFamily="34" charset="0"/>
                <a:ea typeface="+mn-ea"/>
                <a:cs typeface="Arial" panose="020B0604020202020204" pitchFamily="34" charset="0"/>
              </a:rPr>
              <a:t>https://www.medienfuehrerschein.bayern/Angebot/Material_Wenn_Nachrichten_Angst_machen/473_Hintergrund.htm</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5"/>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34</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184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ea typeface="+mn-ea"/>
                <a:cs typeface="Arial" panose="020B0604020202020204" pitchFamily="34" charset="0"/>
              </a:rPr>
              <a:t>3.1 </a:t>
            </a:r>
            <a:r>
              <a:rPr lang="de-DE" sz="1100" b="0" kern="1200" dirty="0">
                <a:solidFill>
                  <a:schemeClr val="tx1"/>
                </a:solidFill>
                <a:effectLst/>
                <a:latin typeface="Arial" panose="020B0604020202020204" pitchFamily="34" charset="0"/>
                <a:ea typeface="+mn-ea"/>
                <a:cs typeface="Arial" panose="020B0604020202020204" pitchFamily="34" charset="0"/>
              </a:rPr>
              <a:t>(Zeit:</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dirty="0">
                <a:solidFill>
                  <a:schemeClr val="tx1"/>
                </a:solidFill>
                <a:effectLst/>
                <a:latin typeface="Arial" panose="020B0604020202020204" pitchFamily="34" charset="0"/>
                <a:ea typeface="+mn-ea"/>
                <a:cs typeface="Arial" panose="020B0604020202020204" pitchFamily="34" charset="0"/>
              </a:rPr>
              <a:t>15 Minuten)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ea typeface="+mn-ea"/>
                <a:cs typeface="Arial" panose="020B0604020202020204" pitchFamily="34" charset="0"/>
              </a:rPr>
              <a:t>Übersicht</a:t>
            </a:r>
            <a:r>
              <a:rPr lang="de-DE" sz="1100" b="1" kern="1200" baseline="0" dirty="0">
                <a:solidFill>
                  <a:schemeClr val="tx1"/>
                </a:solidFill>
                <a:effectLst/>
                <a:latin typeface="Arial" panose="020B0604020202020204" pitchFamily="34" charset="0"/>
                <a:ea typeface="+mn-ea"/>
                <a:cs typeface="Arial" panose="020B0604020202020204" pitchFamily="34" charset="0"/>
              </a:rPr>
              <a:t>: Kriterien von Glaubwürdigkeit</a:t>
            </a:r>
            <a:endParaRPr lang="de-DE" sz="1100" b="1"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ea typeface="+mn-ea"/>
                <a:cs typeface="Arial" panose="020B0604020202020204" pitchFamily="34" charset="0"/>
              </a:rPr>
              <a:t>Fassen Sie zusammen, dass im digitalen Element offizielle Stellen (z.B. Polizei, Stadt) und Medienunternehmen (z.B. Zeitung, Lokalradiosender, TV-Sender) Informationen veröffentlicht haben, die wahr und belegt waren, während Privatpersonen teilweise falsche oder nicht belegte Informationen verbreitet haben.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ea typeface="+mn-ea"/>
                <a:cs typeface="Arial" panose="020B0604020202020204" pitchFamily="34" charset="0"/>
              </a:rPr>
              <a:t>Fragen Sie die </a:t>
            </a:r>
            <a:r>
              <a:rPr lang="de-DE" sz="1100" b="0" kern="1200" dirty="0" err="1">
                <a:solidFill>
                  <a:schemeClr val="tx1"/>
                </a:solidFill>
                <a:effectLst/>
                <a:latin typeface="Arial" panose="020B0604020202020204" pitchFamily="34" charset="0"/>
                <a:ea typeface="+mn-ea"/>
                <a:cs typeface="Arial" panose="020B0604020202020204" pitchFamily="34" charset="0"/>
              </a:rPr>
              <a:t>Schüler:innen</a:t>
            </a:r>
            <a:r>
              <a:rPr lang="de-DE" sz="1100" b="0" kern="1200" dirty="0">
                <a:solidFill>
                  <a:schemeClr val="tx1"/>
                </a:solidFill>
                <a:effectLst/>
                <a:latin typeface="Arial" panose="020B0604020202020204" pitchFamily="34" charset="0"/>
                <a:ea typeface="+mn-ea"/>
                <a:cs typeface="Arial" panose="020B0604020202020204" pitchFamily="34" charset="0"/>
              </a:rPr>
              <a:t> nach Kriterien zur Beurteilung der Glaubwürdigkeit von Quellen und erarbeiten Sie die</a:t>
            </a:r>
            <a:r>
              <a:rPr lang="de-DE" sz="1100" b="0" kern="1200" baseline="0" dirty="0">
                <a:solidFill>
                  <a:schemeClr val="tx1"/>
                </a:solidFill>
                <a:effectLst/>
                <a:latin typeface="Arial" panose="020B0604020202020204" pitchFamily="34" charset="0"/>
                <a:ea typeface="+mn-ea"/>
                <a:cs typeface="Arial" panose="020B0604020202020204" pitchFamily="34" charset="0"/>
              </a:rPr>
              <a:t> Inhalte auf den Folien </a:t>
            </a:r>
            <a:r>
              <a:rPr lang="de-DE" sz="1100" b="0" kern="1200" baseline="0" dirty="0" smtClean="0">
                <a:solidFill>
                  <a:schemeClr val="tx1"/>
                </a:solidFill>
                <a:effectLst/>
                <a:latin typeface="Arial" panose="020B0604020202020204" pitchFamily="34" charset="0"/>
                <a:ea typeface="+mn-ea"/>
                <a:cs typeface="Arial" panose="020B0604020202020204" pitchFamily="34" charset="0"/>
              </a:rPr>
              <a:t>35-36</a:t>
            </a:r>
            <a:r>
              <a:rPr lang="de-DE" sz="1100" b="0" kern="1200" dirty="0" smtClean="0">
                <a:solidFill>
                  <a:schemeClr val="tx1"/>
                </a:solidFill>
                <a:effectLst/>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smtClean="0">
                <a:solidFill>
                  <a:schemeClr val="tx1"/>
                </a:solidFill>
                <a:effectLst/>
                <a:latin typeface="Arial" panose="020B0604020202020204" pitchFamily="34" charset="0"/>
                <a:cs typeface="Arial" panose="020B0604020202020204" pitchFamily="34" charset="0"/>
              </a:rPr>
              <a:t>Zum Beschriften leere Felder anklicken und losschreiben</a:t>
            </a:r>
            <a:r>
              <a:rPr lang="de-DE" sz="1100" kern="1200" baseline="0" dirty="0" smtClean="0">
                <a:solidFill>
                  <a:schemeClr val="tx1"/>
                </a:solidFill>
                <a:effectLst/>
                <a:latin typeface="Arial" panose="020B0604020202020204" pitchFamily="34" charset="0"/>
                <a:cs typeface="Arial" panose="020B0604020202020204" pitchFamily="34" charset="0"/>
              </a:rPr>
              <a:t> (funktioniert nur im Bearbeitungsmodus).</a:t>
            </a:r>
            <a:endParaRPr lang="de-DE" sz="1100" kern="1200" dirty="0" smtClean="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smtClean="0">
                <a:solidFill>
                  <a:schemeClr val="tx1"/>
                </a:solidFill>
                <a:effectLst/>
                <a:latin typeface="Arial" panose="020B0604020202020204" pitchFamily="34" charset="0"/>
                <a:ea typeface="+mn-ea"/>
                <a:cs typeface="Arial" panose="020B0604020202020204" pitchFamily="34" charset="0"/>
              </a:rPr>
              <a:t>Die </a:t>
            </a:r>
            <a:r>
              <a:rPr lang="de-DE" sz="1100" b="0" kern="1200" dirty="0">
                <a:solidFill>
                  <a:schemeClr val="tx1"/>
                </a:solidFill>
                <a:effectLst/>
                <a:latin typeface="Arial" panose="020B0604020202020204" pitchFamily="34" charset="0"/>
                <a:ea typeface="+mn-ea"/>
                <a:cs typeface="Arial" panose="020B0604020202020204" pitchFamily="34" charset="0"/>
              </a:rPr>
              <a:t>Lösungen</a:t>
            </a:r>
            <a:r>
              <a:rPr lang="de-DE" sz="1100" b="0" kern="1200" baseline="0" dirty="0">
                <a:solidFill>
                  <a:schemeClr val="tx1"/>
                </a:solidFill>
                <a:effectLst/>
                <a:latin typeface="Arial" panose="020B0604020202020204" pitchFamily="34" charset="0"/>
                <a:ea typeface="+mn-ea"/>
                <a:cs typeface="Arial" panose="020B0604020202020204" pitchFamily="34" charset="0"/>
              </a:rPr>
              <a:t> finden Sie auf den Folien </a:t>
            </a:r>
            <a:r>
              <a:rPr lang="de-DE" sz="1100" b="0" kern="1200" baseline="0" dirty="0" smtClean="0">
                <a:solidFill>
                  <a:schemeClr val="tx1"/>
                </a:solidFill>
                <a:effectLst/>
                <a:latin typeface="Arial" panose="020B0604020202020204" pitchFamily="34" charset="0"/>
                <a:ea typeface="+mn-ea"/>
                <a:cs typeface="Arial" panose="020B0604020202020204" pitchFamily="34" charset="0"/>
              </a:rPr>
              <a:t>37-38.</a:t>
            </a:r>
            <a:endParaRPr lang="de-DE" sz="1100" b="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ea typeface="+mn-ea"/>
                <a:cs typeface="Arial" panose="020B0604020202020204" pitchFamily="34" charset="0"/>
              </a:rPr>
              <a:t>Weisen Sie die Klasse darauf hin, dass sich besonders in Krisensituationen schnell Falschmeldungen verbreiten können und es daher wichtig ist, Quellen immer sorgfältig zu prüfen.</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a:xfrm>
            <a:off x="3886200" y="8685213"/>
            <a:ext cx="2971800" cy="458787"/>
          </a:xfrm>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35</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34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cs typeface="Arial" panose="020B0604020202020204" pitchFamily="34" charset="0"/>
              </a:rPr>
              <a:t>3.1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smtClean="0">
                <a:solidFill>
                  <a:schemeClr val="tx1"/>
                </a:solidFill>
                <a:effectLst/>
                <a:latin typeface="Arial" panose="020B0604020202020204" pitchFamily="34" charset="0"/>
                <a:cs typeface="Arial" panose="020B0604020202020204" pitchFamily="34" charset="0"/>
              </a:rPr>
              <a:t>Übersicht</a:t>
            </a:r>
            <a:r>
              <a:rPr lang="de-DE" sz="1100" b="1" kern="1200" baseline="0" dirty="0" smtClean="0">
                <a:solidFill>
                  <a:schemeClr val="tx1"/>
                </a:solidFill>
                <a:effectLst/>
                <a:latin typeface="Arial" panose="020B0604020202020204" pitchFamily="34" charset="0"/>
                <a:cs typeface="Arial" panose="020B0604020202020204" pitchFamily="34" charset="0"/>
              </a:rPr>
              <a:t>: Kriterien von Glaubwürdigkeit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smtClean="0">
                <a:solidFill>
                  <a:schemeClr val="tx1"/>
                </a:solidFill>
                <a:effectLst/>
                <a:latin typeface="Arial" panose="020B0604020202020204" pitchFamily="34" charset="0"/>
                <a:cs typeface="Arial" panose="020B0604020202020204" pitchFamily="34" charset="0"/>
              </a:rPr>
              <a:t>Nutzen Sie das Tafelbild </a:t>
            </a:r>
            <a:r>
              <a:rPr lang="de-DE" sz="1100" kern="1200" dirty="0" smtClean="0">
                <a:solidFill>
                  <a:schemeClr val="tx1"/>
                </a:solidFill>
                <a:effectLst/>
                <a:latin typeface="Arial" panose="020B0604020202020204" pitchFamily="34" charset="0"/>
                <a:cs typeface="Arial" panose="020B0604020202020204" pitchFamily="34" charset="0"/>
              </a:rPr>
              <a:t>zur Orientierung.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36</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764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ea typeface="+mn-ea"/>
                <a:cs typeface="Arial" panose="020B0604020202020204" pitchFamily="34" charset="0"/>
              </a:rPr>
              <a:t>3.1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ea typeface="+mn-ea"/>
                <a:cs typeface="Arial" panose="020B0604020202020204" pitchFamily="34" charset="0"/>
              </a:rPr>
              <a:t>Übersicht</a:t>
            </a:r>
            <a:r>
              <a:rPr lang="de-DE" sz="1100" b="1" kern="1200" baseline="0" dirty="0">
                <a:solidFill>
                  <a:schemeClr val="tx1"/>
                </a:solidFill>
                <a:effectLst/>
                <a:latin typeface="Arial" panose="020B0604020202020204" pitchFamily="34" charset="0"/>
                <a:ea typeface="+mn-ea"/>
                <a:cs typeface="Arial" panose="020B0604020202020204" pitchFamily="34" charset="0"/>
              </a:rPr>
              <a:t>: Kriterien von Glaubwürdigkeit – Lösungsvorschlag</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ea typeface="+mn-ea"/>
                <a:cs typeface="Arial" panose="020B0604020202020204" pitchFamily="34" charset="0"/>
              </a:rPr>
              <a:t>Nutzen Sie das Tafelbild </a:t>
            </a:r>
            <a:r>
              <a:rPr lang="de-DE" sz="1100" kern="1200" dirty="0">
                <a:solidFill>
                  <a:schemeClr val="tx1"/>
                </a:solidFill>
                <a:effectLst/>
                <a:latin typeface="Arial" panose="020B0604020202020204" pitchFamily="34" charset="0"/>
                <a:ea typeface="+mn-ea"/>
                <a:cs typeface="Arial" panose="020B0604020202020204" pitchFamily="34" charset="0"/>
              </a:rPr>
              <a:t>zur Orientierung.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37</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756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cs typeface="Arial" panose="020B0604020202020204" pitchFamily="34" charset="0"/>
              </a:rPr>
              <a:t>3.1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cs typeface="Arial" panose="020B0604020202020204" pitchFamily="34" charset="0"/>
              </a:rPr>
              <a:t>Übersicht</a:t>
            </a:r>
            <a:r>
              <a:rPr lang="de-DE" sz="1100" b="1" kern="1200" baseline="0" dirty="0">
                <a:solidFill>
                  <a:schemeClr val="tx1"/>
                </a:solidFill>
                <a:effectLst/>
                <a:latin typeface="Arial" panose="020B0604020202020204" pitchFamily="34" charset="0"/>
                <a:cs typeface="Arial" panose="020B0604020202020204" pitchFamily="34" charset="0"/>
              </a:rPr>
              <a:t>: Kriterien von Glaubwürdigkeit – Lösungsvorschlag</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cs typeface="Arial" panose="020B0604020202020204" pitchFamily="34" charset="0"/>
              </a:rPr>
              <a:t>Nutzen Sie das Tafelbild </a:t>
            </a:r>
            <a:r>
              <a:rPr lang="de-DE" sz="1100" kern="1200" dirty="0">
                <a:solidFill>
                  <a:schemeClr val="tx1"/>
                </a:solidFill>
                <a:effectLst/>
                <a:latin typeface="Arial" panose="020B0604020202020204" pitchFamily="34" charset="0"/>
                <a:cs typeface="Arial" panose="020B0604020202020204" pitchFamily="34" charset="0"/>
              </a:rPr>
              <a:t>zur Orientierung.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38</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436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ea typeface="+mn-ea"/>
                <a:cs typeface="Arial" panose="020B0604020202020204" pitchFamily="34" charset="0"/>
              </a:rPr>
              <a:t>Zusatzaufgabe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ea typeface="+mn-ea"/>
                <a:cs typeface="Arial" panose="020B0604020202020204" pitchFamily="34" charset="0"/>
              </a:rPr>
              <a:t>Greifen</a:t>
            </a:r>
            <a:r>
              <a:rPr lang="de-DE" sz="1100" b="0" kern="1200" baseline="0" dirty="0">
                <a:solidFill>
                  <a:schemeClr val="tx1"/>
                </a:solidFill>
                <a:effectLst/>
                <a:latin typeface="Arial" panose="020B0604020202020204" pitchFamily="34" charset="0"/>
                <a:ea typeface="+mn-ea"/>
                <a:cs typeface="Arial" panose="020B0604020202020204" pitchFamily="34" charset="0"/>
              </a:rPr>
              <a:t> Sie zwei Nachrichten als Beispiele aus dem digitalen Element heraus und besprechen Sie die Merkmale, die für und gegen die Glaubwürdigkeit der Nachrichten sprechen.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baseline="0" dirty="0">
                <a:solidFill>
                  <a:schemeClr val="tx1"/>
                </a:solidFill>
                <a:effectLst/>
                <a:latin typeface="Arial" panose="020B0604020202020204" pitchFamily="34" charset="0"/>
                <a:ea typeface="+mn-ea"/>
                <a:cs typeface="Arial" panose="020B0604020202020204" pitchFamily="34" charset="0"/>
              </a:rPr>
              <a:t>Tragen Sie die Ergebnisse auf der Folie zusammen.</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cs typeface="Arial" panose="020B0604020202020204" pitchFamily="34" charset="0"/>
              </a:rPr>
              <a:t>Zum Beschriften leere Felder anklicken und losschreiben</a:t>
            </a:r>
            <a:r>
              <a:rPr lang="de-DE" sz="1100" kern="1200" baseline="0" dirty="0">
                <a:solidFill>
                  <a:schemeClr val="tx1"/>
                </a:solidFill>
                <a:effectLst/>
                <a:latin typeface="Arial" panose="020B0604020202020204" pitchFamily="34" charset="0"/>
                <a:cs typeface="Arial" panose="020B0604020202020204" pitchFamily="34" charset="0"/>
              </a:rPr>
              <a:t> (funktioniert nur im Bearbeitungsmodus).</a:t>
            </a:r>
            <a:endParaRPr lang="de-DE" sz="11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1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100" b="1" kern="1200" baseline="0" dirty="0">
                <a:solidFill>
                  <a:schemeClr val="tx1"/>
                </a:solidFill>
                <a:effectLst/>
                <a:latin typeface="Arial" panose="020B0604020202020204" pitchFamily="34" charset="0"/>
                <a:ea typeface="+mn-ea"/>
                <a:cs typeface="Arial" panose="020B0604020202020204" pitchFamily="34" charset="0"/>
              </a:rPr>
              <a:t>Beispiel 1 aus dem digitalen Element Open Air in Mittstadt: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100" b="0" kern="1200" baseline="0" dirty="0">
                <a:solidFill>
                  <a:schemeClr val="tx1"/>
                </a:solidFill>
                <a:effectLst/>
                <a:latin typeface="Arial" panose="020B0604020202020204" pitchFamily="34" charset="0"/>
                <a:ea typeface="+mn-ea"/>
                <a:cs typeface="Arial" panose="020B0604020202020204" pitchFamily="34" charset="0"/>
              </a:rPr>
              <a:t>Phase 2 „Während des Konzerts“: </a:t>
            </a:r>
            <a:r>
              <a:rPr lang="de-DE" sz="1100" b="0" kern="1200" baseline="0" dirty="0" err="1">
                <a:solidFill>
                  <a:schemeClr val="tx1"/>
                </a:solidFill>
                <a:effectLst/>
                <a:latin typeface="Arial" panose="020B0604020202020204" pitchFamily="34" charset="0"/>
                <a:ea typeface="+mn-ea"/>
                <a:cs typeface="Arial" panose="020B0604020202020204" pitchFamily="34" charset="0"/>
              </a:rPr>
              <a:t>Mitras</a:t>
            </a:r>
            <a:r>
              <a:rPr lang="de-DE" sz="1100" b="0" kern="1200" baseline="0" dirty="0">
                <a:solidFill>
                  <a:schemeClr val="tx1"/>
                </a:solidFill>
                <a:effectLst/>
                <a:latin typeface="Arial" panose="020B0604020202020204" pitchFamily="34" charset="0"/>
                <a:ea typeface="+mn-ea"/>
                <a:cs typeface="Arial" panose="020B0604020202020204" pitchFamily="34" charset="0"/>
              </a:rPr>
              <a:t> Beitrag in einem </a:t>
            </a:r>
            <a:r>
              <a:rPr lang="de-DE" sz="1100" b="0" kern="1200" baseline="0" dirty="0" err="1">
                <a:solidFill>
                  <a:schemeClr val="tx1"/>
                </a:solidFill>
                <a:effectLst/>
                <a:latin typeface="Arial" panose="020B0604020202020204" pitchFamily="34" charset="0"/>
                <a:ea typeface="+mn-ea"/>
                <a:cs typeface="Arial" panose="020B0604020202020204" pitchFamily="34" charset="0"/>
              </a:rPr>
              <a:t>Social</a:t>
            </a:r>
            <a:r>
              <a:rPr lang="de-DE" sz="1100" b="0" kern="1200" baseline="0" dirty="0">
                <a:solidFill>
                  <a:schemeClr val="tx1"/>
                </a:solidFill>
                <a:effectLst/>
                <a:latin typeface="Arial" panose="020B0604020202020204" pitchFamily="34" charset="0"/>
                <a:ea typeface="+mn-ea"/>
                <a:cs typeface="Arial" panose="020B0604020202020204" pitchFamily="34" charset="0"/>
              </a:rPr>
              <a:t>-Media-Angebot</a:t>
            </a:r>
          </a:p>
        </p:txBody>
      </p:sp>
      <p:sp>
        <p:nvSpPr>
          <p:cNvPr id="4" name="Foliennummernplatzhalter 3"/>
          <p:cNvSpPr>
            <a:spLocks noGrp="1"/>
          </p:cNvSpPr>
          <p:nvPr>
            <p:ph type="sldNum" sz="quarter" idx="5"/>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39</a:t>
            </a:fld>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73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kern="1200" dirty="0">
                <a:solidFill>
                  <a:schemeClr val="tx1"/>
                </a:solidFill>
                <a:effectLst/>
                <a:latin typeface="Arial" panose="020B0604020202020204" pitchFamily="34" charset="0"/>
                <a:cs typeface="Arial" panose="020B0604020202020204" pitchFamily="34" charset="0"/>
              </a:rPr>
              <a:t>Tafelbild: Informationssuche</a:t>
            </a:r>
            <a:endParaRPr lang="de-DE" sz="110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dirty="0">
                <a:effectLst/>
                <a:latin typeface="Arial" panose="020B0604020202020204" pitchFamily="34" charset="0"/>
                <a:ea typeface="Calibri" panose="020F0502020204030204" pitchFamily="34" charset="0"/>
                <a:cs typeface="Arial" panose="020B0604020202020204" pitchFamily="34" charset="0"/>
              </a:rPr>
              <a:t>Wenn konkrete Angebote genannt werden, ordnen Sie diese einer größeren Kategorie zu (z. B. Instagram zu </a:t>
            </a:r>
            <a:r>
              <a:rPr lang="de-DE" sz="1100" dirty="0" err="1">
                <a:effectLst/>
                <a:latin typeface="Arial" panose="020B0604020202020204" pitchFamily="34" charset="0"/>
                <a:ea typeface="Calibri" panose="020F0502020204030204" pitchFamily="34" charset="0"/>
                <a:cs typeface="Arial" panose="020B0604020202020204" pitchFamily="34" charset="0"/>
              </a:rPr>
              <a:t>Social</a:t>
            </a:r>
            <a:r>
              <a:rPr lang="de-DE" sz="1100" dirty="0">
                <a:effectLst/>
                <a:latin typeface="Arial" panose="020B0604020202020204" pitchFamily="34" charset="0"/>
                <a:ea typeface="Calibri" panose="020F0502020204030204" pitchFamily="34" charset="0"/>
                <a:cs typeface="Arial" panose="020B0604020202020204" pitchFamily="34" charset="0"/>
              </a:rPr>
              <a:t>-Media-Angeboten, ein TV-Sender oder eine TV-Sendung zu Fernsehen). </a:t>
            </a:r>
            <a:endParaRPr lang="de-DE" sz="1100" kern="1200" dirty="0">
              <a:solidFill>
                <a:schemeClr val="tx1"/>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de-DE" sz="1100" b="0" kern="1200" dirty="0">
                <a:solidFill>
                  <a:schemeClr val="tx1"/>
                </a:solidFill>
                <a:effectLst/>
                <a:latin typeface="Arial" panose="020B0604020202020204" pitchFamily="34" charset="0"/>
                <a:cs typeface="Arial" panose="020B0604020202020204" pitchFamily="34" charset="0"/>
              </a:rPr>
              <a:t>Bitte berücksichtigen Sie </a:t>
            </a:r>
            <a:r>
              <a:rPr lang="de-DE" sz="1100" kern="1200" dirty="0">
                <a:solidFill>
                  <a:schemeClr val="tx1"/>
                </a:solidFill>
                <a:effectLst/>
                <a:latin typeface="Arial" panose="020B0604020202020204" pitchFamily="34" charset="0"/>
                <a:cs typeface="Arial" panose="020B0604020202020204" pitchFamily="34" charset="0"/>
              </a:rPr>
              <a:t>bei der Erarbeitung des Tafelbilds die Nennungen der </a:t>
            </a:r>
            <a:r>
              <a:rPr lang="de-DE" sz="1100" kern="1200" dirty="0" err="1">
                <a:solidFill>
                  <a:schemeClr val="tx1"/>
                </a:solidFill>
                <a:effectLst/>
                <a:latin typeface="Arial" panose="020B0604020202020204" pitchFamily="34" charset="0"/>
                <a:cs typeface="Arial" panose="020B0604020202020204" pitchFamily="34" charset="0"/>
              </a:rPr>
              <a:t>Schüler:innen</a:t>
            </a:r>
            <a:r>
              <a:rPr lang="de-DE" sz="1100" kern="1200" dirty="0">
                <a:solidFill>
                  <a:schemeClr val="tx1"/>
                </a:solidFill>
                <a:effectLst/>
                <a:latin typeface="Arial" panose="020B0604020202020204" pitchFamily="34" charset="0"/>
                <a:cs typeface="Arial" panose="020B0604020202020204" pitchFamily="34" charset="0"/>
              </a:rPr>
              <a:t> im „Originalton“.</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cs typeface="Arial" panose="020B0604020202020204" pitchFamily="34" charset="0"/>
              </a:rPr>
              <a:t>Die Sammlung soll die Nennungen Ihrer Klasse berücksichtigen und muss nicht vollständig sein.</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kern="1200" dirty="0">
                <a:solidFill>
                  <a:schemeClr val="tx1"/>
                </a:solidFill>
                <a:effectLst/>
                <a:latin typeface="Arial" panose="020B0604020202020204" pitchFamily="34" charset="0"/>
                <a:cs typeface="Arial" panose="020B0604020202020204" pitchFamily="34" charset="0"/>
              </a:rPr>
              <a:t>Zum Beschriften leere Felder anklicken und losschreiben</a:t>
            </a:r>
            <a:r>
              <a:rPr lang="de-DE" sz="1100" kern="1200" baseline="0" dirty="0">
                <a:solidFill>
                  <a:schemeClr val="tx1"/>
                </a:solidFill>
                <a:effectLst/>
                <a:latin typeface="Arial" panose="020B0604020202020204" pitchFamily="34" charset="0"/>
                <a:cs typeface="Arial" panose="020B0604020202020204" pitchFamily="34" charset="0"/>
              </a:rPr>
              <a:t> (funktioniert nur im Bearbeitungsmodus).</a:t>
            </a:r>
            <a:endParaRPr lang="de-DE" sz="1100" kern="1200" dirty="0">
              <a:solidFill>
                <a:schemeClr val="tx1"/>
              </a:solidFill>
              <a:effectLst/>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4</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162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100" b="1" kern="1200" baseline="0" dirty="0">
                <a:solidFill>
                  <a:schemeClr val="tx1"/>
                </a:solidFill>
                <a:effectLst/>
                <a:latin typeface="Arial" panose="020B0604020202020204" pitchFamily="34" charset="0"/>
                <a:cs typeface="Arial" panose="020B0604020202020204" pitchFamily="34" charset="0"/>
              </a:rPr>
              <a:t>Beispiel 1 aus dem digitalen Element Open Air in </a:t>
            </a:r>
            <a:r>
              <a:rPr lang="de-DE" sz="1100" b="1" kern="1200" baseline="0" dirty="0" smtClean="0">
                <a:solidFill>
                  <a:schemeClr val="tx1"/>
                </a:solidFill>
                <a:effectLst/>
                <a:latin typeface="Arial" panose="020B0604020202020204" pitchFamily="34" charset="0"/>
                <a:cs typeface="Arial" panose="020B0604020202020204" pitchFamily="34" charset="0"/>
              </a:rPr>
              <a:t>Mittstadt – Lösungsvorschlag </a:t>
            </a:r>
            <a:endParaRPr lang="de-DE" sz="1100" b="1"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100" b="0" kern="1200" baseline="0" dirty="0">
                <a:solidFill>
                  <a:schemeClr val="tx1"/>
                </a:solidFill>
                <a:effectLst/>
                <a:latin typeface="Arial" panose="020B0604020202020204" pitchFamily="34" charset="0"/>
                <a:cs typeface="Arial" panose="020B0604020202020204" pitchFamily="34" charset="0"/>
              </a:rPr>
              <a:t>Phase 2 „Während des Konzerts“: </a:t>
            </a:r>
            <a:r>
              <a:rPr lang="de-DE" sz="1100" b="0" kern="1200" baseline="0" dirty="0" err="1">
                <a:solidFill>
                  <a:schemeClr val="tx1"/>
                </a:solidFill>
                <a:effectLst/>
                <a:latin typeface="Arial" panose="020B0604020202020204" pitchFamily="34" charset="0"/>
                <a:cs typeface="Arial" panose="020B0604020202020204" pitchFamily="34" charset="0"/>
              </a:rPr>
              <a:t>Mitras</a:t>
            </a:r>
            <a:r>
              <a:rPr lang="de-DE" sz="1100" b="0" kern="1200" baseline="0" dirty="0">
                <a:solidFill>
                  <a:schemeClr val="tx1"/>
                </a:solidFill>
                <a:effectLst/>
                <a:latin typeface="Arial" panose="020B0604020202020204" pitchFamily="34" charset="0"/>
                <a:cs typeface="Arial" panose="020B0604020202020204" pitchFamily="34" charset="0"/>
              </a:rPr>
              <a:t> Beitrag in einem </a:t>
            </a:r>
            <a:r>
              <a:rPr lang="de-DE" sz="1100" b="0" kern="1200" baseline="0" dirty="0" err="1">
                <a:solidFill>
                  <a:schemeClr val="tx1"/>
                </a:solidFill>
                <a:effectLst/>
                <a:latin typeface="Arial" panose="020B0604020202020204" pitchFamily="34" charset="0"/>
                <a:cs typeface="Arial" panose="020B0604020202020204" pitchFamily="34" charset="0"/>
              </a:rPr>
              <a:t>Social</a:t>
            </a:r>
            <a:r>
              <a:rPr lang="de-DE" sz="1100" b="0" kern="1200" baseline="0" dirty="0">
                <a:solidFill>
                  <a:schemeClr val="tx1"/>
                </a:solidFill>
                <a:effectLst/>
                <a:latin typeface="Arial" panose="020B0604020202020204" pitchFamily="34" charset="0"/>
                <a:cs typeface="Arial" panose="020B0604020202020204" pitchFamily="34" charset="0"/>
              </a:rPr>
              <a:t>-Media-Angebot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200" b="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40</a:t>
            </a:fld>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010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100" b="1" kern="1200" baseline="0" dirty="0">
                <a:solidFill>
                  <a:schemeClr val="tx1"/>
                </a:solidFill>
                <a:effectLst/>
                <a:latin typeface="Arial" panose="020B0604020202020204" pitchFamily="34" charset="0"/>
                <a:cs typeface="Arial" panose="020B0604020202020204" pitchFamily="34" charset="0"/>
              </a:rPr>
              <a:t>Beispiel 2 aus dem digitalen Element Open Air in Mittstadt</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100" b="0" kern="1200" baseline="0" dirty="0">
                <a:solidFill>
                  <a:schemeClr val="tx1"/>
                </a:solidFill>
                <a:effectLst/>
                <a:latin typeface="Arial" panose="020B0604020202020204" pitchFamily="34" charset="0"/>
                <a:cs typeface="Arial" panose="020B0604020202020204" pitchFamily="34" charset="0"/>
              </a:rPr>
              <a:t>Phase 3 „Nach dem Konzert“: </a:t>
            </a:r>
            <a:r>
              <a:rPr lang="de-DE" sz="1100" b="0" kern="1200" baseline="0" dirty="0" err="1">
                <a:solidFill>
                  <a:schemeClr val="tx1"/>
                </a:solidFill>
                <a:effectLst/>
                <a:latin typeface="Arial" panose="020B0604020202020204" pitchFamily="34" charset="0"/>
                <a:cs typeface="Arial" panose="020B0604020202020204" pitchFamily="34" charset="0"/>
              </a:rPr>
              <a:t>Social</a:t>
            </a:r>
            <a:r>
              <a:rPr lang="de-DE" sz="1100" b="0" kern="1200" baseline="0" dirty="0">
                <a:solidFill>
                  <a:schemeClr val="tx1"/>
                </a:solidFill>
                <a:effectLst/>
                <a:latin typeface="Arial" panose="020B0604020202020204" pitchFamily="34" charset="0"/>
                <a:cs typeface="Arial" panose="020B0604020202020204" pitchFamily="34" charset="0"/>
              </a:rPr>
              <a:t>-Media Beitrag der Zeitung Bavaria Aktuell</a:t>
            </a:r>
          </a:p>
        </p:txBody>
      </p:sp>
      <p:sp>
        <p:nvSpPr>
          <p:cNvPr id="4" name="Foliennummernplatzhalter 3"/>
          <p:cNvSpPr>
            <a:spLocks noGrp="1"/>
          </p:cNvSpPr>
          <p:nvPr>
            <p:ph type="sldNum" sz="quarter" idx="5"/>
          </p:nvPr>
        </p:nvSpPr>
        <p:spPr/>
        <p:txBody>
          <a:bodyPr/>
          <a:lstStyle/>
          <a:p>
            <a:fld id="{4D755F49-504D-4958-A8AE-D017FCEBF3F9}" type="slidenum">
              <a:rPr lang="de-DE" sz="1100" smtClean="0">
                <a:latin typeface="Arial" panose="020B0604020202020204" pitchFamily="34" charset="0"/>
                <a:cs typeface="Arial" panose="020B0604020202020204" pitchFamily="34" charset="0"/>
              </a:rPr>
              <a:t>41</a:t>
            </a:fld>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060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de-DE" sz="1100" b="1" kern="1200" baseline="0" dirty="0">
                <a:solidFill>
                  <a:schemeClr val="tx1"/>
                </a:solidFill>
                <a:effectLst/>
                <a:latin typeface="Arial" panose="020B0604020202020204" pitchFamily="34" charset="0"/>
                <a:cs typeface="Arial" panose="020B0604020202020204" pitchFamily="34" charset="0"/>
              </a:rPr>
              <a:t>Beispiel 2 aus dem digitalen Element Open Air in </a:t>
            </a:r>
            <a:r>
              <a:rPr lang="de-DE" sz="1100" b="1" dirty="0">
                <a:latin typeface="Arial" panose="020B0604020202020204" pitchFamily="34" charset="0"/>
                <a:cs typeface="Arial" panose="020B0604020202020204" pitchFamily="34" charset="0"/>
              </a:rPr>
              <a:t>Mittstadt – Lösungsvorschlag </a:t>
            </a:r>
            <a:r>
              <a:rPr lang="de-DE" sz="1100" b="0" kern="1200" baseline="0" dirty="0" smtClean="0">
                <a:solidFill>
                  <a:schemeClr val="tx1"/>
                </a:solidFill>
                <a:effectLst/>
                <a:latin typeface="Arial" panose="020B0604020202020204" pitchFamily="34" charset="0"/>
                <a:cs typeface="Arial" panose="020B0604020202020204" pitchFamily="34" charset="0"/>
              </a:rPr>
              <a:t>Phase </a:t>
            </a:r>
            <a:r>
              <a:rPr lang="de-DE" sz="1100" b="0" kern="1200" baseline="0" dirty="0">
                <a:solidFill>
                  <a:schemeClr val="tx1"/>
                </a:solidFill>
                <a:effectLst/>
                <a:latin typeface="Arial" panose="020B0604020202020204" pitchFamily="34" charset="0"/>
                <a:cs typeface="Arial" panose="020B0604020202020204" pitchFamily="34" charset="0"/>
              </a:rPr>
              <a:t>3 „Nach dem Konzert“: </a:t>
            </a:r>
            <a:r>
              <a:rPr lang="de-DE" sz="1100" b="0" kern="1200" baseline="0" dirty="0" err="1">
                <a:solidFill>
                  <a:schemeClr val="tx1"/>
                </a:solidFill>
                <a:effectLst/>
                <a:latin typeface="Arial" panose="020B0604020202020204" pitchFamily="34" charset="0"/>
                <a:cs typeface="Arial" panose="020B0604020202020204" pitchFamily="34" charset="0"/>
              </a:rPr>
              <a:t>Social</a:t>
            </a:r>
            <a:r>
              <a:rPr lang="de-DE" sz="1100" b="0" kern="1200" baseline="0" dirty="0">
                <a:solidFill>
                  <a:schemeClr val="tx1"/>
                </a:solidFill>
                <a:effectLst/>
                <a:latin typeface="Arial" panose="020B0604020202020204" pitchFamily="34" charset="0"/>
                <a:cs typeface="Arial" panose="020B0604020202020204" pitchFamily="34" charset="0"/>
              </a:rPr>
              <a:t>-Media Beitrag der Zeitung Bavaria Aktuell</a:t>
            </a:r>
          </a:p>
        </p:txBody>
      </p:sp>
      <p:sp>
        <p:nvSpPr>
          <p:cNvPr id="4" name="Foliennummernplatzhalter 3"/>
          <p:cNvSpPr>
            <a:spLocks noGrp="1"/>
          </p:cNvSpPr>
          <p:nvPr>
            <p:ph type="sldNum" sz="quarter" idx="10"/>
          </p:nvPr>
        </p:nvSpPr>
        <p:spPr/>
        <p:txBody>
          <a:bodyPr/>
          <a:lstStyle/>
          <a:p>
            <a:fld id="{4D755F49-504D-4958-A8AE-D017FCEBF3F9}" type="slidenum">
              <a:rPr lang="de-DE" sz="1100" smtClean="0">
                <a:latin typeface="Arial" panose="020B0604020202020204" pitchFamily="34" charset="0"/>
                <a:cs typeface="Arial" panose="020B0604020202020204" pitchFamily="34" charset="0"/>
              </a:rPr>
              <a:t>42</a:t>
            </a:fld>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903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Arial" panose="020B0604020202020204" pitchFamily="34" charset="0"/>
                <a:cs typeface="Arial" panose="020B0604020202020204" pitchFamily="34" charset="0"/>
              </a:rPr>
              <a:t>Merkblatt</a:t>
            </a: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43</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736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D755F49-504D-4958-A8AE-D017FCEBF3F9}" type="slidenum">
              <a:rPr lang="de-DE" sz="1100" smtClean="0">
                <a:latin typeface="Arial" panose="020B0604020202020204" pitchFamily="34" charset="0"/>
                <a:cs typeface="Arial" panose="020B0604020202020204" pitchFamily="34" charset="0"/>
              </a:rPr>
              <a:t>44</a:t>
            </a:fld>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633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cs typeface="Arial" panose="020B0604020202020204" pitchFamily="34" charset="0"/>
              </a:rPr>
              <a:t>Verhaltenskodex:</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cs typeface="Arial" panose="020B0604020202020204" pitchFamily="34" charset="0"/>
              </a:rPr>
              <a:t>Zur Vertiefung können die </a:t>
            </a:r>
            <a:r>
              <a:rPr lang="de-DE" sz="1100" b="0" kern="1200" dirty="0" err="1">
                <a:solidFill>
                  <a:schemeClr val="tx1"/>
                </a:solidFill>
                <a:effectLst/>
                <a:latin typeface="Arial" panose="020B0604020202020204" pitchFamily="34" charset="0"/>
                <a:cs typeface="Arial" panose="020B0604020202020204" pitchFamily="34" charset="0"/>
              </a:rPr>
              <a:t>Schüler:innen</a:t>
            </a:r>
            <a:r>
              <a:rPr lang="de-DE" sz="1100" b="0" kern="1200" dirty="0">
                <a:solidFill>
                  <a:schemeClr val="tx1"/>
                </a:solidFill>
                <a:effectLst/>
                <a:latin typeface="Arial" panose="020B0604020202020204" pitchFamily="34" charset="0"/>
                <a:cs typeface="Arial" panose="020B0604020202020204" pitchFamily="34" charset="0"/>
              </a:rPr>
              <a:t> einen </a:t>
            </a:r>
            <a:r>
              <a:rPr lang="de-DE" sz="1100" b="0" kern="1200" dirty="0" smtClean="0">
                <a:solidFill>
                  <a:schemeClr val="tx1"/>
                </a:solidFill>
                <a:effectLst/>
                <a:latin typeface="Arial" panose="020B0604020202020204" pitchFamily="34" charset="0"/>
                <a:cs typeface="Arial" panose="020B0604020202020204" pitchFamily="34" charset="0"/>
              </a:rPr>
              <a:t>Kodex </a:t>
            </a:r>
            <a:r>
              <a:rPr lang="de-DE" sz="1100" b="0" kern="1200" dirty="0">
                <a:solidFill>
                  <a:schemeClr val="tx1"/>
                </a:solidFill>
                <a:effectLst/>
                <a:latin typeface="Arial" panose="020B0604020202020204" pitchFamily="34" charset="0"/>
                <a:cs typeface="Arial" panose="020B0604020202020204" pitchFamily="34" charset="0"/>
              </a:rPr>
              <a:t>für das eigene </a:t>
            </a:r>
            <a:r>
              <a:rPr lang="de-DE" sz="1100" b="0" kern="1200" dirty="0" err="1" smtClean="0">
                <a:solidFill>
                  <a:schemeClr val="tx1"/>
                </a:solidFill>
                <a:effectLst/>
                <a:latin typeface="Arial" panose="020B0604020202020204" pitchFamily="34" charset="0"/>
                <a:cs typeface="Arial" panose="020B0604020202020204" pitchFamily="34" charset="0"/>
              </a:rPr>
              <a:t>Social</a:t>
            </a:r>
            <a:r>
              <a:rPr lang="de-DE" sz="1100" b="0" kern="1200" dirty="0" smtClean="0">
                <a:solidFill>
                  <a:schemeClr val="tx1"/>
                </a:solidFill>
                <a:effectLst/>
                <a:latin typeface="Arial" panose="020B0604020202020204" pitchFamily="34" charset="0"/>
                <a:cs typeface="Arial" panose="020B0604020202020204" pitchFamily="34" charset="0"/>
              </a:rPr>
              <a:t>-Media-Verhalten </a:t>
            </a:r>
            <a:r>
              <a:rPr lang="de-DE" sz="1100" b="0" kern="1200" dirty="0">
                <a:solidFill>
                  <a:schemeClr val="tx1"/>
                </a:solidFill>
                <a:effectLst/>
                <a:latin typeface="Arial" panose="020B0604020202020204" pitchFamily="34" charset="0"/>
                <a:cs typeface="Arial" panose="020B0604020202020204" pitchFamily="34" charset="0"/>
              </a:rPr>
              <a:t>– gerade auch in Hinblick auf Nachrichten rund um Krisenereignisse – entwickeln. </a:t>
            </a:r>
            <a:endParaRPr lang="de-DE" sz="1100" b="0" kern="1200" baseline="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baseline="0" dirty="0">
                <a:solidFill>
                  <a:schemeClr val="tx1"/>
                </a:solidFill>
                <a:effectLst/>
                <a:latin typeface="Arial" panose="020B0604020202020204" pitchFamily="34" charset="0"/>
                <a:cs typeface="Arial" panose="020B0604020202020204" pitchFamily="34" charset="0"/>
              </a:rPr>
              <a:t>Teilen Sie die Klasse in Gruppen auf.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baseline="0" dirty="0">
                <a:solidFill>
                  <a:schemeClr val="tx1"/>
                </a:solidFill>
                <a:effectLst/>
                <a:latin typeface="Arial" panose="020B0604020202020204" pitchFamily="34" charset="0"/>
                <a:cs typeface="Arial" panose="020B0604020202020204" pitchFamily="34" charset="0"/>
              </a:rPr>
              <a:t>Jede Gruppe gestaltet ein Plakat. </a:t>
            </a:r>
            <a:r>
              <a:rPr lang="de-DE" sz="1100" b="0" kern="1200" baseline="0" dirty="0" smtClean="0">
                <a:solidFill>
                  <a:schemeClr val="tx1"/>
                </a:solidFill>
                <a:effectLst/>
                <a:latin typeface="Arial" panose="020B0604020202020204" pitchFamily="34" charset="0"/>
                <a:cs typeface="Arial" panose="020B0604020202020204" pitchFamily="34" charset="0"/>
              </a:rPr>
              <a:t>Ausgewählte </a:t>
            </a:r>
            <a:r>
              <a:rPr lang="de-DE" sz="1100" b="0" kern="1200" baseline="0" dirty="0">
                <a:solidFill>
                  <a:schemeClr val="tx1"/>
                </a:solidFill>
                <a:effectLst/>
                <a:latin typeface="Arial" panose="020B0604020202020204" pitchFamily="34" charset="0"/>
                <a:cs typeface="Arial" panose="020B0604020202020204" pitchFamily="34" charset="0"/>
              </a:rPr>
              <a:t>Plakate können im Nachhinein im Plenum vorgestellt werden</a:t>
            </a:r>
            <a:r>
              <a:rPr lang="de-DE" sz="1100" b="0" kern="1200" baseline="0" dirty="0" smtClean="0">
                <a:solidFill>
                  <a:schemeClr val="tx1"/>
                </a:solidFill>
                <a:effectLst/>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de-DE" sz="1100" b="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cs typeface="Arial" panose="020B0604020202020204" pitchFamily="34" charset="0"/>
              </a:rPr>
              <a:t>Mögliche Regeln</a:t>
            </a:r>
            <a:r>
              <a:rPr lang="de-DE" sz="1100" b="0" kern="1200" baseline="0" dirty="0">
                <a:solidFill>
                  <a:schemeClr val="tx1"/>
                </a:solidFill>
                <a:effectLst/>
                <a:latin typeface="Arial" panose="020B0604020202020204" pitchFamily="34" charset="0"/>
                <a:cs typeface="Arial" panose="020B0604020202020204" pitchFamily="34" charset="0"/>
              </a:rPr>
              <a:t> für das </a:t>
            </a:r>
            <a:r>
              <a:rPr lang="de-DE" sz="1100" b="0" kern="1200" baseline="0" dirty="0" err="1" smtClean="0">
                <a:solidFill>
                  <a:schemeClr val="tx1"/>
                </a:solidFill>
                <a:effectLst/>
                <a:latin typeface="Arial" panose="020B0604020202020204" pitchFamily="34" charset="0"/>
                <a:cs typeface="Arial" panose="020B0604020202020204" pitchFamily="34" charset="0"/>
              </a:rPr>
              <a:t>Social</a:t>
            </a:r>
            <a:r>
              <a:rPr lang="de-DE" sz="1100" b="0" kern="1200" baseline="0" dirty="0" smtClean="0">
                <a:solidFill>
                  <a:schemeClr val="tx1"/>
                </a:solidFill>
                <a:effectLst/>
                <a:latin typeface="Arial" panose="020B0604020202020204" pitchFamily="34" charset="0"/>
                <a:cs typeface="Arial" panose="020B0604020202020204" pitchFamily="34" charset="0"/>
              </a:rPr>
              <a:t>-Media-Verhalten </a:t>
            </a:r>
            <a:r>
              <a:rPr lang="de-DE" sz="1100" b="0" kern="1200" dirty="0">
                <a:solidFill>
                  <a:schemeClr val="tx1"/>
                </a:solidFill>
                <a:effectLst/>
                <a:latin typeface="Arial" panose="020B0604020202020204" pitchFamily="34" charset="0"/>
                <a:cs typeface="Arial" panose="020B0604020202020204" pitchFamily="34" charset="0"/>
              </a:rPr>
              <a:t>könnten sein: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100" b="0" kern="1200" dirty="0">
                <a:solidFill>
                  <a:schemeClr val="tx1"/>
                </a:solidFill>
                <a:effectLst/>
                <a:latin typeface="Arial" panose="020B0604020202020204" pitchFamily="34" charset="0"/>
                <a:cs typeface="Arial" panose="020B0604020202020204" pitchFamily="34" charset="0"/>
              </a:rPr>
              <a:t>Teile nur Nachrichten, deren Inhalt du überprüfen kannst.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100" b="0" kern="1200" dirty="0">
                <a:solidFill>
                  <a:schemeClr val="tx1"/>
                </a:solidFill>
                <a:effectLst/>
                <a:latin typeface="Arial" panose="020B0604020202020204" pitchFamily="34" charset="0"/>
                <a:cs typeface="Arial" panose="020B0604020202020204" pitchFamily="34" charset="0"/>
              </a:rPr>
              <a:t>Informiere dich immer in verschiedenen Quellen über die Situation.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100" b="0" kern="1200" dirty="0">
                <a:solidFill>
                  <a:schemeClr val="tx1"/>
                </a:solidFill>
                <a:effectLst/>
                <a:latin typeface="Arial" panose="020B0604020202020204" pitchFamily="34" charset="0"/>
                <a:cs typeface="Arial" panose="020B0604020202020204" pitchFamily="34" charset="0"/>
              </a:rPr>
              <a:t>Wenn du selbst Nachrichten teilst oder kommentierst, achte auf deinen Schreibstil und darauf, welche Hashtags bzw. Emojis du verwendest.</a:t>
            </a:r>
          </a:p>
        </p:txBody>
      </p:sp>
      <p:sp>
        <p:nvSpPr>
          <p:cNvPr id="4" name="Foliennummernplatzhalter 3"/>
          <p:cNvSpPr>
            <a:spLocks noGrp="1"/>
          </p:cNvSpPr>
          <p:nvPr>
            <p:ph type="sldNum" sz="quarter" idx="10"/>
          </p:nvPr>
        </p:nvSpPr>
        <p:spPr/>
        <p:txBody>
          <a:bodyPr/>
          <a:lstStyle/>
          <a:p>
            <a:fld id="{4D755F49-504D-4958-A8AE-D017FCEBF3F9}" type="slidenum">
              <a:rPr lang="de-DE" sz="1100" smtClean="0">
                <a:latin typeface="Arial" panose="020B0604020202020204" pitchFamily="34" charset="0"/>
                <a:cs typeface="Arial" panose="020B0604020202020204" pitchFamily="34" charset="0"/>
              </a:rPr>
              <a:t>45</a:t>
            </a:fld>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44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D755F49-504D-4958-A8AE-D017FCEBF3F9}" type="slidenum">
              <a:rPr lang="de-DE" sz="1100" smtClean="0">
                <a:latin typeface="Arial" panose="020B0604020202020204" pitchFamily="34" charset="0"/>
                <a:cs typeface="Arial" panose="020B0604020202020204" pitchFamily="34" charset="0"/>
              </a:rPr>
              <a:t>46</a:t>
            </a:fld>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68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u="none" kern="1200" dirty="0">
                <a:solidFill>
                  <a:schemeClr val="tx1"/>
                </a:solidFill>
                <a:effectLst/>
                <a:latin typeface="Arial" panose="020B0604020202020204" pitchFamily="34" charset="0"/>
                <a:ea typeface="+mn-ea"/>
                <a:cs typeface="Arial" panose="020B0604020202020204" pitchFamily="34" charset="0"/>
              </a:rPr>
              <a:t>Tafelbild:</a:t>
            </a:r>
            <a:r>
              <a:rPr lang="de-DE" sz="1100" b="1" u="none" kern="1200" baseline="0" dirty="0">
                <a:solidFill>
                  <a:schemeClr val="tx1"/>
                </a:solidFill>
                <a:effectLst/>
                <a:latin typeface="Arial" panose="020B0604020202020204" pitchFamily="34" charset="0"/>
                <a:ea typeface="+mn-ea"/>
                <a:cs typeface="Arial" panose="020B0604020202020204" pitchFamily="34" charset="0"/>
              </a:rPr>
              <a:t> Informationsquellen </a:t>
            </a:r>
            <a:r>
              <a:rPr lang="de-DE" sz="1100" b="1" u="none" kern="1200" baseline="0" dirty="0" smtClean="0">
                <a:solidFill>
                  <a:schemeClr val="tx1"/>
                </a:solidFill>
                <a:effectLst/>
                <a:latin typeface="Arial" panose="020B0604020202020204" pitchFamily="34" charset="0"/>
                <a:ea typeface="+mn-ea"/>
                <a:cs typeface="Arial" panose="020B0604020202020204" pitchFamily="34" charset="0"/>
              </a:rPr>
              <a:t>– </a:t>
            </a:r>
            <a:r>
              <a:rPr lang="de-DE" sz="1100" b="1" u="none" kern="1200" dirty="0" smtClean="0">
                <a:solidFill>
                  <a:schemeClr val="tx1"/>
                </a:solidFill>
                <a:effectLst/>
                <a:latin typeface="Arial" panose="020B0604020202020204" pitchFamily="34" charset="0"/>
                <a:ea typeface="+mn-ea"/>
                <a:cs typeface="Arial" panose="020B0604020202020204" pitchFamily="34" charset="0"/>
              </a:rPr>
              <a:t>Lösungsvorschlag</a:t>
            </a:r>
            <a:endParaRPr lang="de-DE" sz="1100" b="1" u="none" kern="1200" baseline="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100" b="0" kern="1200" dirty="0">
                <a:solidFill>
                  <a:schemeClr val="tx1"/>
                </a:solidFill>
                <a:effectLst/>
                <a:latin typeface="Arial" panose="020B0604020202020204" pitchFamily="34" charset="0"/>
                <a:ea typeface="+mn-ea"/>
                <a:cs typeface="Arial" panose="020B0604020202020204" pitchFamily="34" charset="0"/>
              </a:rPr>
              <a:t>Nutzen Sie das Tafelbild zur </a:t>
            </a:r>
            <a:r>
              <a:rPr lang="de-DE" sz="1100" kern="1200" dirty="0">
                <a:solidFill>
                  <a:schemeClr val="tx1"/>
                </a:solidFill>
                <a:effectLst/>
                <a:latin typeface="Arial" panose="020B0604020202020204" pitchFamily="34" charset="0"/>
                <a:ea typeface="+mn-ea"/>
                <a:cs typeface="Arial" panose="020B0604020202020204" pitchFamily="34" charset="0"/>
              </a:rPr>
              <a:t>Orientierung. </a:t>
            </a:r>
          </a:p>
          <a:p>
            <a:pPr marL="171450" indent="-171450">
              <a:buFont typeface="Symbol" panose="05050102010706020507" pitchFamily="18" charset="2"/>
              <a:buChar char="-"/>
            </a:pPr>
            <a:r>
              <a:rPr lang="de-DE" sz="1100" dirty="0">
                <a:effectLst/>
                <a:latin typeface="Arial" panose="020B0604020202020204" pitchFamily="34" charset="0"/>
                <a:ea typeface="Calibri" panose="020F0502020204030204" pitchFamily="34" charset="0"/>
                <a:cs typeface="Arial" panose="020B0604020202020204" pitchFamily="34" charset="0"/>
              </a:rPr>
              <a:t>Bei den genannten Lösungen handelt es sich um Vorschläge, die Sie auch selbst bzw. abhängig vom Unterrichtsverlauf entwickeln können. </a:t>
            </a: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5</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17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effectLst/>
                <a:latin typeface="Arial" panose="020B0604020202020204" pitchFamily="34" charset="0"/>
                <a:ea typeface="+mn-ea"/>
                <a:cs typeface="Arial" panose="020B0604020202020204" pitchFamily="34" charset="0"/>
              </a:rPr>
              <a:t>1.2 </a:t>
            </a:r>
            <a:r>
              <a:rPr lang="de-DE" sz="1100" b="0" kern="1200" dirty="0">
                <a:solidFill>
                  <a:schemeClr val="tx1"/>
                </a:solidFill>
                <a:effectLst/>
                <a:latin typeface="Arial" panose="020B0604020202020204" pitchFamily="34" charset="0"/>
                <a:ea typeface="+mn-ea"/>
                <a:cs typeface="Arial" panose="020B0604020202020204" pitchFamily="34" charset="0"/>
              </a:rPr>
              <a:t>(Zeit: 5 Minuten)</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Fragen Sie, ob es einen Unterschied gibt zwischen ihrer alltäglichen Informationssuche und der Informationssuche, wenn etwas vorgefallen ist (z.B. bei akuten Krisenereignissen).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Lassen Sie sich auch beschreiben, worin dieser liegt (z. B. Suche auf Social-Media-Angeboten, Information über Sondersendungen im TV, die steigende Häufigkeit der Suchanfragen in Krisensituationen etc.).</a:t>
            </a:r>
          </a:p>
          <a:p>
            <a:pPr marL="171450" indent="-171450">
              <a:buFont typeface="Symbol" panose="05050102010706020507" pitchFamily="18" charset="2"/>
              <a:buChar char="-"/>
            </a:pPr>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6</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746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u="none" kern="1200" dirty="0">
                <a:solidFill>
                  <a:schemeClr val="tx1"/>
                </a:solidFill>
                <a:effectLst/>
                <a:latin typeface="Arial" panose="020B0604020202020204" pitchFamily="34" charset="0"/>
                <a:ea typeface="+mn-ea"/>
                <a:cs typeface="Arial" panose="020B0604020202020204" pitchFamily="34" charset="0"/>
              </a:rPr>
              <a:t>Phase 2: </a:t>
            </a:r>
            <a:r>
              <a:rPr lang="de-DE" sz="1100" b="1" kern="1200" dirty="0">
                <a:solidFill>
                  <a:schemeClr val="tx1"/>
                </a:solidFill>
                <a:effectLst/>
                <a:latin typeface="Arial" panose="020B0604020202020204" pitchFamily="34" charset="0"/>
                <a:ea typeface="+mn-ea"/>
                <a:cs typeface="Arial" panose="020B0604020202020204" pitchFamily="34" charset="0"/>
              </a:rPr>
              <a:t>Bearbeitung des digitalen Elements „Open Air in Mittstadt“ </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beschäftigen sich im Rahmen des digitalen Elements mit der Informationslage über ein fiktives Open-Air-Konzert, bei dem es zu einer Explosion mit Rauchentwicklung kommt und Panik ausbricht.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Das digitale Element gliedert sich in drei Phasen: </a:t>
            </a:r>
          </a:p>
          <a:p>
            <a:pPr marL="685800" lvl="1" indent="-228600">
              <a:buFont typeface="+mj-lt"/>
              <a:buAutoNum type="arabicPeriod"/>
            </a:pPr>
            <a:r>
              <a:rPr lang="de-DE" sz="1100" kern="1200" dirty="0">
                <a:solidFill>
                  <a:schemeClr val="tx1"/>
                </a:solidFill>
                <a:effectLst/>
                <a:latin typeface="Arial" panose="020B0604020202020204" pitchFamily="34" charset="0"/>
                <a:ea typeface="+mn-ea"/>
                <a:cs typeface="Arial" panose="020B0604020202020204" pitchFamily="34" charset="0"/>
              </a:rPr>
              <a:t>Vor dem Open-Air-Konzert</a:t>
            </a:r>
          </a:p>
          <a:p>
            <a:pPr marL="685800" lvl="1" indent="-228600">
              <a:buFont typeface="+mj-lt"/>
              <a:buAutoNum type="arabicPeriod"/>
            </a:pPr>
            <a:r>
              <a:rPr lang="de-DE" sz="1100" kern="1200" dirty="0">
                <a:solidFill>
                  <a:schemeClr val="tx1"/>
                </a:solidFill>
                <a:effectLst/>
                <a:latin typeface="Arial" panose="020B0604020202020204" pitchFamily="34" charset="0"/>
                <a:ea typeface="+mn-ea"/>
                <a:cs typeface="Arial" panose="020B0604020202020204" pitchFamily="34" charset="0"/>
              </a:rPr>
              <a:t>Während des Open-Air-Konzerts</a:t>
            </a:r>
          </a:p>
          <a:p>
            <a:pPr marL="685800" lvl="1" indent="-228600">
              <a:buFont typeface="+mj-lt"/>
              <a:buAutoNum type="arabicPeriod"/>
            </a:pPr>
            <a:r>
              <a:rPr lang="de-DE" sz="1100" kern="1200" dirty="0">
                <a:solidFill>
                  <a:schemeClr val="tx1"/>
                </a:solidFill>
                <a:effectLst/>
                <a:latin typeface="Arial" panose="020B0604020202020204" pitchFamily="34" charset="0"/>
                <a:ea typeface="+mn-ea"/>
                <a:cs typeface="Arial" panose="020B0604020202020204" pitchFamily="34" charset="0"/>
              </a:rPr>
              <a:t>Nach dem Open-Air-Konzert.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 Schüler:innen sortieren in jeder Phase die Nachrichten rund um das Konzert in der richtigen Reihenfolge auf einem Zeitstrahl ein.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Anschließend erhalten sie Reflexionsfragen, die unterschiedliche Aspekte in den Blick nehmen. </a:t>
            </a:r>
          </a:p>
          <a:p>
            <a:pPr marL="171450" indent="-171450">
              <a:buFont typeface="Symbol" panose="05050102010706020507" pitchFamily="18" charset="2"/>
              <a:buChar char="-"/>
            </a:pPr>
            <a:r>
              <a:rPr lang="de-DE" sz="1100" kern="1200" dirty="0" err="1">
                <a:solidFill>
                  <a:schemeClr val="tx1"/>
                </a:solidFill>
                <a:effectLst/>
                <a:latin typeface="Arial" panose="020B0604020202020204" pitchFamily="34" charset="0"/>
                <a:cs typeface="Arial" panose="020B0604020202020204" pitchFamily="34" charset="0"/>
              </a:rPr>
              <a:t>Jede:r</a:t>
            </a:r>
            <a:r>
              <a:rPr lang="de-DE" sz="1100" kern="1200" dirty="0">
                <a:solidFill>
                  <a:schemeClr val="tx1"/>
                </a:solidFill>
                <a:effectLst/>
                <a:latin typeface="Arial" panose="020B0604020202020204" pitchFamily="34" charset="0"/>
                <a:cs typeface="Arial" panose="020B0604020202020204" pitchFamily="34" charset="0"/>
              </a:rPr>
              <a:t> </a:t>
            </a:r>
            <a:r>
              <a:rPr lang="de-DE" sz="1100" kern="1200" dirty="0" err="1">
                <a:solidFill>
                  <a:schemeClr val="tx1"/>
                </a:solidFill>
                <a:effectLst/>
                <a:latin typeface="Arial" panose="020B0604020202020204" pitchFamily="34" charset="0"/>
                <a:cs typeface="Arial" panose="020B0604020202020204" pitchFamily="34" charset="0"/>
              </a:rPr>
              <a:t>Schüler:in</a:t>
            </a:r>
            <a:r>
              <a:rPr lang="de-DE" sz="1100" kern="1200" dirty="0">
                <a:solidFill>
                  <a:schemeClr val="tx1"/>
                </a:solidFill>
                <a:effectLst/>
                <a:latin typeface="Arial" panose="020B0604020202020204" pitchFamily="34" charset="0"/>
                <a:cs typeface="Arial" panose="020B0604020202020204" pitchFamily="34" charset="0"/>
              </a:rPr>
              <a:t> benötigt für die Bearbeitung einen PC/Laptop/Tablet mit Internetverbindung.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Die</a:t>
            </a:r>
            <a:r>
              <a:rPr lang="de-DE" sz="1100" kern="1200" baseline="0" dirty="0">
                <a:solidFill>
                  <a:schemeClr val="tx1"/>
                </a:solidFill>
                <a:effectLst/>
                <a:latin typeface="Arial" panose="020B0604020202020204" pitchFamily="34" charset="0"/>
                <a:ea typeface="+mn-ea"/>
                <a:cs typeface="Arial" panose="020B0604020202020204" pitchFamily="34" charset="0"/>
              </a:rPr>
              <a:t> Schüler:innen können das digitale Element auch zu zweit bearbeiten und dadurch vom gemeinsamen Austausch profitieren.</a:t>
            </a: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7</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311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kern="1200" dirty="0">
                <a:solidFill>
                  <a:schemeClr val="tx1"/>
                </a:solidFill>
                <a:effectLst/>
                <a:latin typeface="Arial" panose="020B0604020202020204" pitchFamily="34" charset="0"/>
                <a:ea typeface="+mn-ea"/>
                <a:cs typeface="Arial" panose="020B0604020202020204" pitchFamily="34" charset="0"/>
              </a:rPr>
              <a:t>2.1 </a:t>
            </a:r>
            <a:r>
              <a:rPr lang="de-DE" sz="1100" b="0" kern="1200" dirty="0">
                <a:solidFill>
                  <a:schemeClr val="tx1"/>
                </a:solidFill>
                <a:effectLst/>
                <a:latin typeface="Arial" panose="020B0604020202020204" pitchFamily="34" charset="0"/>
                <a:ea typeface="+mn-ea"/>
                <a:cs typeface="Arial" panose="020B0604020202020204" pitchFamily="34" charset="0"/>
              </a:rPr>
              <a:t>(Zeit: 5 Minuten)</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Bevor die Klasse mit der Bearbeitung des digitalen Elements beginnt, klären Sie gemeinsam den Begriff „Nachrichten“. </a:t>
            </a:r>
          </a:p>
          <a:p>
            <a:pPr marL="171450" indent="-171450">
              <a:buFont typeface="Symbol" panose="05050102010706020507" pitchFamily="18" charset="2"/>
              <a:buChar char="-"/>
            </a:pPr>
            <a:r>
              <a:rPr lang="de-DE" sz="1100" kern="1200" dirty="0">
                <a:solidFill>
                  <a:schemeClr val="tx1"/>
                </a:solidFill>
                <a:effectLst/>
                <a:latin typeface="Arial" panose="020B0604020202020204" pitchFamily="34" charset="0"/>
                <a:ea typeface="+mn-ea"/>
                <a:cs typeface="Arial" panose="020B0604020202020204" pitchFamily="34" charset="0"/>
              </a:rPr>
              <a:t>Fragen Sie die Schüler:innen, was sie unter dem Begriff verstehen. </a:t>
            </a: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8</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77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kern="1200" dirty="0">
                <a:solidFill>
                  <a:schemeClr val="tx1"/>
                </a:solidFill>
                <a:effectLst/>
                <a:latin typeface="Arial" panose="020B0604020202020204" pitchFamily="34" charset="0"/>
                <a:ea typeface="+mn-ea"/>
                <a:cs typeface="Arial" panose="020B0604020202020204" pitchFamily="34" charset="0"/>
              </a:rPr>
              <a:t>Definition: </a:t>
            </a:r>
            <a:r>
              <a:rPr lang="de-DE" sz="1100" b="1" kern="1200" baseline="0" dirty="0">
                <a:solidFill>
                  <a:schemeClr val="tx1"/>
                </a:solidFill>
                <a:effectLst/>
                <a:latin typeface="Arial" panose="020B0604020202020204" pitchFamily="34" charset="0"/>
                <a:ea typeface="+mn-ea"/>
                <a:cs typeface="Arial" panose="020B0604020202020204" pitchFamily="34" charset="0"/>
              </a:rPr>
              <a:t>Nachrichten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kern="1200" dirty="0">
                <a:solidFill>
                  <a:schemeClr val="tx1"/>
                </a:solidFill>
                <a:effectLst/>
                <a:latin typeface="Arial" panose="020B0604020202020204" pitchFamily="34" charset="0"/>
                <a:ea typeface="+mn-ea"/>
                <a:cs typeface="Arial" panose="020B0604020202020204" pitchFamily="34" charset="0"/>
              </a:rPr>
              <a:t>Erklären Sie, dass in dieser Unterrichtseinheit und im digitalen Element mit „Nachrichten“ Informationen gemeint sind, die von offiziellen oder privaten Akteuren verbreitet werden – also neben journalistischen Beiträgen in Radio, TV oder Zeitungen auch z.B. Posts in </a:t>
            </a:r>
            <a:r>
              <a:rPr lang="de-DE" sz="1100" kern="1200" dirty="0" err="1">
                <a:solidFill>
                  <a:schemeClr val="tx1"/>
                </a:solidFill>
                <a:effectLst/>
                <a:latin typeface="Arial" panose="020B0604020202020204" pitchFamily="34" charset="0"/>
                <a:ea typeface="+mn-ea"/>
                <a:cs typeface="Arial" panose="020B0604020202020204" pitchFamily="34" charset="0"/>
              </a:rPr>
              <a:t>Social</a:t>
            </a:r>
            <a:r>
              <a:rPr lang="de-DE" sz="1100" kern="1200" dirty="0">
                <a:solidFill>
                  <a:schemeClr val="tx1"/>
                </a:solidFill>
                <a:effectLst/>
                <a:latin typeface="Arial" panose="020B0604020202020204" pitchFamily="34" charset="0"/>
                <a:ea typeface="+mn-ea"/>
                <a:cs typeface="Arial" panose="020B0604020202020204" pitchFamily="34" charset="0"/>
              </a:rPr>
              <a:t>-Media-Angeboten und Nachrichten in privaten Messenger-Diensten.</a:t>
            </a:r>
          </a:p>
          <a:p>
            <a:endParaRPr lang="de-DE"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vert="horz" lIns="91440" tIns="45720" rIns="91440" bIns="45720" rtlCol="0" anchor="b"/>
          <a:lstStyle/>
          <a:p>
            <a:fld id="{4D755F49-504D-4958-A8AE-D017FCEBF3F9}" type="slidenum">
              <a:rPr lang="de-DE" sz="1100">
                <a:latin typeface="Arial" panose="020B0604020202020204" pitchFamily="34" charset="0"/>
                <a:cs typeface="Arial" panose="020B0604020202020204" pitchFamily="34" charset="0"/>
              </a:rPr>
              <a:pPr/>
              <a:t>9</a:t>
            </a:fld>
            <a:endParaRPr lang="de-DE"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362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3.svg"/><Relationship Id="rId10" Type="http://schemas.openxmlformats.org/officeDocument/2006/relationships/image" Target="../media/image19.jpeg"/><Relationship Id="rId4" Type="http://schemas.openxmlformats.org/officeDocument/2006/relationships/image" Target="../media/image8.png"/><Relationship Id="rId9" Type="http://schemas.openxmlformats.org/officeDocument/2006/relationships/image" Target="../media/image18.jpeg"/><Relationship Id="rId1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8.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11.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13.sv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44.svg"/><Relationship Id="rId4" Type="http://schemas.openxmlformats.org/officeDocument/2006/relationships/image" Target="../media/image3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44.svg"/><Relationship Id="rId4" Type="http://schemas.openxmlformats.org/officeDocument/2006/relationships/image" Target="../media/image3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51.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2.jpe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8.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4.svg"/><Relationship Id="rId4" Type="http://schemas.openxmlformats.org/officeDocument/2006/relationships/image" Target="../media/image4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jpe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13.sv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48.jpeg"/><Relationship Id="rId17" Type="http://schemas.openxmlformats.org/officeDocument/2006/relationships/image" Target="../media/image53.jpeg"/><Relationship Id="rId2" Type="http://schemas.openxmlformats.org/officeDocument/2006/relationships/image" Target="../media/image1.png"/><Relationship Id="rId16" Type="http://schemas.openxmlformats.org/officeDocument/2006/relationships/image" Target="../media/image52.jpe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image" Target="../media/image47.jpeg"/><Relationship Id="rId5" Type="http://schemas.openxmlformats.org/officeDocument/2006/relationships/image" Target="../media/image8.png"/><Relationship Id="rId15" Type="http://schemas.openxmlformats.org/officeDocument/2006/relationships/image" Target="../media/image51.jpeg"/><Relationship Id="rId10" Type="http://schemas.openxmlformats.org/officeDocument/2006/relationships/image" Target="../media/image46.jpeg"/><Relationship Id="rId4" Type="http://schemas.openxmlformats.org/officeDocument/2006/relationships/image" Target="../media/image54.svg"/><Relationship Id="rId9" Type="http://schemas.openxmlformats.org/officeDocument/2006/relationships/image" Target="../media/image45.jpeg"/><Relationship Id="rId14" Type="http://schemas.openxmlformats.org/officeDocument/2006/relationships/image" Target="../media/image50.jpe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8.svg"/><Relationship Id="rId11" Type="http://schemas.openxmlformats.org/officeDocument/2006/relationships/image" Target="../media/image43.png"/><Relationship Id="rId5" Type="http://schemas.openxmlformats.org/officeDocument/2006/relationships/image" Target="../media/image55.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5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8.svg"/><Relationship Id="rId11" Type="http://schemas.openxmlformats.org/officeDocument/2006/relationships/image" Target="../media/image43.png"/><Relationship Id="rId5" Type="http://schemas.openxmlformats.org/officeDocument/2006/relationships/image" Target="../media/image55.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5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0.png"/><Relationship Id="rId5" Type="http://schemas.openxmlformats.org/officeDocument/2006/relationships/image" Target="../media/image75.svg"/><Relationship Id="rId4" Type="http://schemas.openxmlformats.org/officeDocument/2006/relationships/image" Target="../media/image5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0.png"/><Relationship Id="rId5" Type="http://schemas.openxmlformats.org/officeDocument/2006/relationships/image" Target="../media/image75.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0.png"/><Relationship Id="rId5" Type="http://schemas.openxmlformats.org/officeDocument/2006/relationships/image" Target="../media/image75.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0.png"/><Relationship Id="rId5" Type="http://schemas.openxmlformats.org/officeDocument/2006/relationships/image" Target="../media/image75.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2.png"/><Relationship Id="rId5" Type="http://schemas.openxmlformats.org/officeDocument/2006/relationships/image" Target="../media/image79.svg"/><Relationship Id="rId4" Type="http://schemas.openxmlformats.org/officeDocument/2006/relationships/image" Target="../media/image61.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64.png"/><Relationship Id="rId4" Type="http://schemas.openxmlformats.org/officeDocument/2006/relationships/image" Target="../media/image8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 Id="rId5" Type="http://schemas.openxmlformats.org/officeDocument/2006/relationships/image" Target="../media/image73.jpeg"/><Relationship Id="rId4" Type="http://schemas.openxmlformats.org/officeDocument/2006/relationships/image" Target="../media/image7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8.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ssuche 01">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hteck 2">
            <a:extLst>
              <a:ext uri="{FF2B5EF4-FFF2-40B4-BE49-F238E27FC236}">
                <a16:creationId xmlns:a16="http://schemas.microsoft.com/office/drawing/2014/main" id="{68983C89-147B-54A6-DC77-2AA1E567DF26}"/>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Informationssuche</a:t>
            </a:r>
          </a:p>
        </p:txBody>
      </p:sp>
      <p:sp>
        <p:nvSpPr>
          <p:cNvPr id="4" name="Textfeld 3">
            <a:extLst>
              <a:ext uri="{FF2B5EF4-FFF2-40B4-BE49-F238E27FC236}">
                <a16:creationId xmlns:a16="http://schemas.microsoft.com/office/drawing/2014/main" id="{D18090E7-4D7B-1605-F3DF-31A7E93E71C3}"/>
              </a:ext>
            </a:extLst>
          </p:cNvPr>
          <p:cNvSpPr txBox="1"/>
          <p:nvPr userDrawn="1"/>
        </p:nvSpPr>
        <p:spPr>
          <a:xfrm>
            <a:off x="1271588" y="3417277"/>
            <a:ext cx="5844320"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de-DE" sz="5000" b="1" dirty="0">
                <a:solidFill>
                  <a:srgbClr val="004573"/>
                </a:solidFill>
                <a:latin typeface="Arial" panose="020B0604020202020204" pitchFamily="34" charset="0"/>
                <a:cs typeface="Arial" panose="020B0604020202020204" pitchFamily="34" charset="0"/>
              </a:rPr>
              <a:t>Wie informiert ihr </a:t>
            </a:r>
            <a:br>
              <a:rPr lang="de-DE" sz="5000" b="1" dirty="0">
                <a:solidFill>
                  <a:srgbClr val="004573"/>
                </a:solidFill>
                <a:latin typeface="Arial" panose="020B0604020202020204" pitchFamily="34" charset="0"/>
                <a:cs typeface="Arial" panose="020B0604020202020204" pitchFamily="34" charset="0"/>
              </a:rPr>
            </a:br>
            <a:r>
              <a:rPr lang="de-DE" sz="5000" b="1" dirty="0">
                <a:solidFill>
                  <a:srgbClr val="004573"/>
                </a:solidFill>
                <a:latin typeface="Arial" panose="020B0604020202020204" pitchFamily="34" charset="0"/>
                <a:cs typeface="Arial" panose="020B0604020202020204" pitchFamily="34" charset="0"/>
              </a:rPr>
              <a:t>euch über aktuelle Ereignisse?</a:t>
            </a:r>
            <a:endParaRPr lang="de-DE" sz="5000" dirty="0">
              <a:solidFill>
                <a:srgbClr val="004573"/>
              </a:solidFill>
              <a:latin typeface="Arial" panose="020B0604020202020204" pitchFamily="34" charset="0"/>
              <a:cs typeface="Arial" panose="020B0604020202020204" pitchFamily="34" charset="0"/>
            </a:endParaRPr>
          </a:p>
        </p:txBody>
      </p:sp>
      <p:cxnSp>
        <p:nvCxnSpPr>
          <p:cNvPr id="5" name="Gerade Verbindung 4">
            <a:extLst>
              <a:ext uri="{FF2B5EF4-FFF2-40B4-BE49-F238E27FC236}">
                <a16:creationId xmlns:a16="http://schemas.microsoft.com/office/drawing/2014/main" id="{DAB0B180-9458-CF25-BA16-47669E6329C8}"/>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EE02F07D-0FA0-CFC3-A0A8-CC21F9EC4AC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1157" y="1808162"/>
            <a:ext cx="3744913" cy="3744913"/>
          </a:xfrm>
          <a:prstGeom prst="rect">
            <a:avLst/>
          </a:prstGeom>
        </p:spPr>
      </p:pic>
      <p:pic>
        <p:nvPicPr>
          <p:cNvPr id="7" name="Grafik 6">
            <a:extLst>
              <a:ext uri="{FF2B5EF4-FFF2-40B4-BE49-F238E27FC236}">
                <a16:creationId xmlns:a16="http://schemas.microsoft.com/office/drawing/2014/main" id="{D4E0B7E3-55C5-5985-1725-7ACE485D874B}"/>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337195" y="3428999"/>
            <a:ext cx="2150455" cy="2150455"/>
          </a:xfrm>
          <a:prstGeom prst="rect">
            <a:avLst/>
          </a:prstGeom>
        </p:spPr>
      </p:pic>
      <p:grpSp>
        <p:nvGrpSpPr>
          <p:cNvPr id="8" name="Gruppieren 7">
            <a:extLst>
              <a:ext uri="{FF2B5EF4-FFF2-40B4-BE49-F238E27FC236}">
                <a16:creationId xmlns:a16="http://schemas.microsoft.com/office/drawing/2014/main" id="{44DEB04E-2914-9802-39C4-9371226EFEFF}"/>
              </a:ext>
            </a:extLst>
          </p:cNvPr>
          <p:cNvGrpSpPr/>
          <p:nvPr userDrawn="1"/>
        </p:nvGrpSpPr>
        <p:grpSpPr>
          <a:xfrm>
            <a:off x="742950" y="368301"/>
            <a:ext cx="1080000" cy="1080000"/>
            <a:chOff x="742950" y="368301"/>
            <a:chExt cx="1080000" cy="1080000"/>
          </a:xfrm>
        </p:grpSpPr>
        <p:sp>
          <p:nvSpPr>
            <p:cNvPr id="9" name="Oval 8">
              <a:extLst>
                <a:ext uri="{FF2B5EF4-FFF2-40B4-BE49-F238E27FC236}">
                  <a16:creationId xmlns:a16="http://schemas.microsoft.com/office/drawing/2014/main" id="{B6092346-FB4B-8258-A51C-DCE7398AF4BC}"/>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0" name="Grafik 28">
              <a:extLst>
                <a:ext uri="{FF2B5EF4-FFF2-40B4-BE49-F238E27FC236}">
                  <a16:creationId xmlns:a16="http://schemas.microsoft.com/office/drawing/2014/main" id="{DF913A7C-641E-7656-46A8-3A72A8C2B803}"/>
                </a:ext>
              </a:extLst>
            </p:cNvPr>
            <p:cNvGrpSpPr>
              <a:grpSpLocks noChangeAspect="1"/>
            </p:cNvGrpSpPr>
            <p:nvPr/>
          </p:nvGrpSpPr>
          <p:grpSpPr>
            <a:xfrm>
              <a:off x="989155" y="544651"/>
              <a:ext cx="587591" cy="680050"/>
              <a:chOff x="2863708" y="6312877"/>
              <a:chExt cx="4213749" cy="4876800"/>
            </a:xfrm>
          </p:grpSpPr>
          <p:sp>
            <p:nvSpPr>
              <p:cNvPr id="12" name="Freihandform: Form 132">
                <a:extLst>
                  <a:ext uri="{FF2B5EF4-FFF2-40B4-BE49-F238E27FC236}">
                    <a16:creationId xmlns:a16="http://schemas.microsoft.com/office/drawing/2014/main" id="{C0A42175-EABD-FFF9-6E2A-7A2F87BE2C07}"/>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3" name="Freihandform: Form 133">
                <a:extLst>
                  <a:ext uri="{FF2B5EF4-FFF2-40B4-BE49-F238E27FC236}">
                    <a16:creationId xmlns:a16="http://schemas.microsoft.com/office/drawing/2014/main" id="{4C9ED563-1D18-E4ED-A9BA-C2FEBD0BC3D2}"/>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4" name="Freihandform: Form 135">
                <a:extLst>
                  <a:ext uri="{FF2B5EF4-FFF2-40B4-BE49-F238E27FC236}">
                    <a16:creationId xmlns:a16="http://schemas.microsoft.com/office/drawing/2014/main" id="{2F2E7A7D-BA01-7714-459E-3503CE444D40}"/>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15" name="Freihandform: Form 136">
                <a:extLst>
                  <a:ext uri="{FF2B5EF4-FFF2-40B4-BE49-F238E27FC236}">
                    <a16:creationId xmlns:a16="http://schemas.microsoft.com/office/drawing/2014/main" id="{AF972CB2-ED97-B556-41EE-B3D754026617}"/>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16" name="Freihandform: Form 138">
                <a:extLst>
                  <a:ext uri="{FF2B5EF4-FFF2-40B4-BE49-F238E27FC236}">
                    <a16:creationId xmlns:a16="http://schemas.microsoft.com/office/drawing/2014/main" id="{F526CA34-668A-65DE-A111-3CD8B6F30C8B}"/>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17" name="Freihandform: Form 139">
                <a:extLst>
                  <a:ext uri="{FF2B5EF4-FFF2-40B4-BE49-F238E27FC236}">
                    <a16:creationId xmlns:a16="http://schemas.microsoft.com/office/drawing/2014/main" id="{E05C4DE5-65D1-4403-D702-190D299F4C78}"/>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18" name="Grafik 28">
                <a:extLst>
                  <a:ext uri="{FF2B5EF4-FFF2-40B4-BE49-F238E27FC236}">
                    <a16:creationId xmlns:a16="http://schemas.microsoft.com/office/drawing/2014/main" id="{B327271E-B05B-3EF1-6D95-7E5E0E40E377}"/>
                  </a:ext>
                </a:extLst>
              </p:cNvPr>
              <p:cNvGrpSpPr/>
              <p:nvPr/>
            </p:nvGrpSpPr>
            <p:grpSpPr>
              <a:xfrm>
                <a:off x="3941885" y="6312877"/>
                <a:ext cx="2057400" cy="2486025"/>
                <a:chOff x="3941885" y="6312877"/>
                <a:chExt cx="2057400" cy="2486025"/>
              </a:xfrm>
            </p:grpSpPr>
            <p:sp>
              <p:nvSpPr>
                <p:cNvPr id="28" name="Freihandform: Form 170">
                  <a:extLst>
                    <a:ext uri="{FF2B5EF4-FFF2-40B4-BE49-F238E27FC236}">
                      <a16:creationId xmlns:a16="http://schemas.microsoft.com/office/drawing/2014/main" id="{175F61C7-2B42-EE13-59E2-62FFC43990DA}"/>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29" name="Freihandform: Form 171">
                  <a:extLst>
                    <a:ext uri="{FF2B5EF4-FFF2-40B4-BE49-F238E27FC236}">
                      <a16:creationId xmlns:a16="http://schemas.microsoft.com/office/drawing/2014/main" id="{BF38D084-CF5A-45FC-4F94-C2B2D294632A}"/>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30" name="Freihandform: Form 172">
                  <a:extLst>
                    <a:ext uri="{FF2B5EF4-FFF2-40B4-BE49-F238E27FC236}">
                      <a16:creationId xmlns:a16="http://schemas.microsoft.com/office/drawing/2014/main" id="{2D74EEF5-A00A-FB51-AD95-19F2432295B5}"/>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31" name="Freihandform: Form 173">
                  <a:extLst>
                    <a:ext uri="{FF2B5EF4-FFF2-40B4-BE49-F238E27FC236}">
                      <a16:creationId xmlns:a16="http://schemas.microsoft.com/office/drawing/2014/main" id="{9CF880FE-3FAE-F31D-8B24-CBB25E9CED4C}"/>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2" name="Freihandform: Form 174">
                  <a:extLst>
                    <a:ext uri="{FF2B5EF4-FFF2-40B4-BE49-F238E27FC236}">
                      <a16:creationId xmlns:a16="http://schemas.microsoft.com/office/drawing/2014/main" id="{B3372E33-E67C-B0A1-EBFB-CB19358BD245}"/>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3" name="Freihandform: Form 177">
                  <a:extLst>
                    <a:ext uri="{FF2B5EF4-FFF2-40B4-BE49-F238E27FC236}">
                      <a16:creationId xmlns:a16="http://schemas.microsoft.com/office/drawing/2014/main" id="{F485C904-4E8E-71EB-E2ED-70D5805021F9}"/>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19" name="Grafik 28">
                <a:extLst>
                  <a:ext uri="{FF2B5EF4-FFF2-40B4-BE49-F238E27FC236}">
                    <a16:creationId xmlns:a16="http://schemas.microsoft.com/office/drawing/2014/main" id="{A0FE32E8-CDDC-4292-8E82-DA8391EA83EA}"/>
                  </a:ext>
                </a:extLst>
              </p:cNvPr>
              <p:cNvGrpSpPr/>
              <p:nvPr/>
            </p:nvGrpSpPr>
            <p:grpSpPr>
              <a:xfrm>
                <a:off x="3013521" y="9414712"/>
                <a:ext cx="3914127" cy="1774964"/>
                <a:chOff x="3013521" y="9414712"/>
                <a:chExt cx="3914127" cy="1774964"/>
              </a:xfrm>
            </p:grpSpPr>
            <p:sp>
              <p:nvSpPr>
                <p:cNvPr id="20" name="Freihandform: Form 151">
                  <a:extLst>
                    <a:ext uri="{FF2B5EF4-FFF2-40B4-BE49-F238E27FC236}">
                      <a16:creationId xmlns:a16="http://schemas.microsoft.com/office/drawing/2014/main" id="{9C7B2ADF-E19A-4ABE-6AF9-2238E03BC8CA}"/>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1" name="Freihandform: Form 162">
                  <a:extLst>
                    <a:ext uri="{FF2B5EF4-FFF2-40B4-BE49-F238E27FC236}">
                      <a16:creationId xmlns:a16="http://schemas.microsoft.com/office/drawing/2014/main" id="{1F6EC3CA-6CE9-69A9-38D3-EF3E21976A0A}"/>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2" name="Freihandform: Form 164">
                  <a:extLst>
                    <a:ext uri="{FF2B5EF4-FFF2-40B4-BE49-F238E27FC236}">
                      <a16:creationId xmlns:a16="http://schemas.microsoft.com/office/drawing/2014/main" id="{12F6CF96-8558-D62F-8128-9B6A2F6C5461}"/>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3" name="Freihandform: Form 165">
                  <a:extLst>
                    <a:ext uri="{FF2B5EF4-FFF2-40B4-BE49-F238E27FC236}">
                      <a16:creationId xmlns:a16="http://schemas.microsoft.com/office/drawing/2014/main" id="{BE9A0517-65EB-A555-59A7-0323F360558B}"/>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4" name="Freihandform: Form 166">
                  <a:extLst>
                    <a:ext uri="{FF2B5EF4-FFF2-40B4-BE49-F238E27FC236}">
                      <a16:creationId xmlns:a16="http://schemas.microsoft.com/office/drawing/2014/main" id="{248F30BE-1619-4511-D677-704F84CA29C8}"/>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5" name="Freihandform: Form 167">
                  <a:extLst>
                    <a:ext uri="{FF2B5EF4-FFF2-40B4-BE49-F238E27FC236}">
                      <a16:creationId xmlns:a16="http://schemas.microsoft.com/office/drawing/2014/main" id="{E5458A54-7738-6198-2966-175D9E17E02B}"/>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6" name="Freihandform: Form 168">
                  <a:extLst>
                    <a:ext uri="{FF2B5EF4-FFF2-40B4-BE49-F238E27FC236}">
                      <a16:creationId xmlns:a16="http://schemas.microsoft.com/office/drawing/2014/main" id="{25A6DD30-ED3B-B48D-3AAF-F76FC40B21D3}"/>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7" name="Freihandform: Form 169">
                  <a:extLst>
                    <a:ext uri="{FF2B5EF4-FFF2-40B4-BE49-F238E27FC236}">
                      <a16:creationId xmlns:a16="http://schemas.microsoft.com/office/drawing/2014/main" id="{3658056D-42E4-CF9B-2E3B-F255753EA416}"/>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Tree>
    <p:extLst>
      <p:ext uri="{BB962C8B-B14F-4D97-AF65-F5344CB8AC3E}">
        <p14:creationId xmlns:p14="http://schemas.microsoft.com/office/powerpoint/2010/main" val="257535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r dem Konzert 02">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hteck 2">
            <a:extLst>
              <a:ext uri="{FF2B5EF4-FFF2-40B4-BE49-F238E27FC236}">
                <a16:creationId xmlns:a16="http://schemas.microsoft.com/office/drawing/2014/main" id="{9A3F441C-1ACE-4FB4-E7CD-7DBD5B7ED103}"/>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Vor dem Konzert</a:t>
            </a:r>
          </a:p>
        </p:txBody>
      </p:sp>
      <p:sp>
        <p:nvSpPr>
          <p:cNvPr id="4" name="Textfeld 3">
            <a:extLst>
              <a:ext uri="{FF2B5EF4-FFF2-40B4-BE49-F238E27FC236}">
                <a16:creationId xmlns:a16="http://schemas.microsoft.com/office/drawing/2014/main" id="{46437E2C-A48B-178B-2B99-F35205995694}"/>
              </a:ext>
            </a:extLst>
          </p:cNvPr>
          <p:cNvSpPr txBox="1"/>
          <p:nvPr userDrawn="1"/>
        </p:nvSpPr>
        <p:spPr>
          <a:xfrm>
            <a:off x="1265420" y="2078916"/>
            <a:ext cx="6840000" cy="53860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en-US" sz="3500" b="1" dirty="0">
                <a:solidFill>
                  <a:schemeClr val="accent5"/>
                </a:solidFill>
                <a:latin typeface="Arial" panose="020B0604020202020204" pitchFamily="34" charset="0"/>
                <a:cs typeface="Arial" panose="020B0604020202020204" pitchFamily="34" charset="0"/>
              </a:rPr>
              <a:t>01</a:t>
            </a:r>
            <a:r>
              <a:rPr lang="en-US" sz="3500" dirty="0">
                <a:solidFill>
                  <a:schemeClr val="accent5"/>
                </a:solidFill>
                <a:latin typeface="Arial" panose="020B0604020202020204" pitchFamily="34" charset="0"/>
                <a:cs typeface="Arial" panose="020B0604020202020204" pitchFamily="34" charset="0"/>
              </a:rPr>
              <a:t>   </a:t>
            </a:r>
            <a:r>
              <a:rPr lang="de-DE" sz="3500" dirty="0">
                <a:solidFill>
                  <a:srgbClr val="004573"/>
                </a:solidFill>
                <a:latin typeface="Arial" panose="020B0604020202020204" pitchFamily="34" charset="0"/>
                <a:cs typeface="Arial" panose="020B0604020202020204" pitchFamily="34" charset="0"/>
              </a:rPr>
              <a:t>Was ist bisher passiert?</a:t>
            </a:r>
          </a:p>
        </p:txBody>
      </p:sp>
      <p:sp>
        <p:nvSpPr>
          <p:cNvPr id="5" name="Textfeld 4">
            <a:extLst>
              <a:ext uri="{FF2B5EF4-FFF2-40B4-BE49-F238E27FC236}">
                <a16:creationId xmlns:a16="http://schemas.microsoft.com/office/drawing/2014/main" id="{244C336A-BAF2-37E3-4BE5-4BCCB3A773B7}"/>
              </a:ext>
            </a:extLst>
          </p:cNvPr>
          <p:cNvSpPr txBox="1"/>
          <p:nvPr userDrawn="1"/>
        </p:nvSpPr>
        <p:spPr>
          <a:xfrm>
            <a:off x="1265418" y="3059350"/>
            <a:ext cx="6840000" cy="161582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en-US" sz="3500" b="1" dirty="0">
                <a:solidFill>
                  <a:schemeClr val="accent5"/>
                </a:solidFill>
                <a:latin typeface="Arial" panose="020B0604020202020204" pitchFamily="34" charset="0"/>
                <a:cs typeface="Arial" panose="020B0604020202020204" pitchFamily="34" charset="0"/>
              </a:rPr>
              <a:t>02</a:t>
            </a:r>
            <a:r>
              <a:rPr lang="en-US" sz="3500" dirty="0">
                <a:solidFill>
                  <a:schemeClr val="accent5"/>
                </a:solidFill>
                <a:latin typeface="Arial" panose="020B0604020202020204" pitchFamily="34" charset="0"/>
                <a:cs typeface="Arial" panose="020B0604020202020204" pitchFamily="34" charset="0"/>
              </a:rPr>
              <a:t>   </a:t>
            </a:r>
            <a:r>
              <a:rPr lang="de-DE" sz="3500" dirty="0">
                <a:solidFill>
                  <a:srgbClr val="004573"/>
                </a:solidFill>
                <a:latin typeface="Arial" panose="020B0604020202020204" pitchFamily="34" charset="0"/>
                <a:cs typeface="Arial" panose="020B0604020202020204" pitchFamily="34" charset="0"/>
              </a:rPr>
              <a:t>Was wird über das</a:t>
            </a:r>
          </a:p>
          <a:p>
            <a:r>
              <a:rPr lang="de-DE" sz="3500" dirty="0">
                <a:solidFill>
                  <a:srgbClr val="004573"/>
                </a:solidFill>
                <a:latin typeface="Arial" panose="020B0604020202020204" pitchFamily="34" charset="0"/>
                <a:cs typeface="Arial" panose="020B0604020202020204" pitchFamily="34" charset="0"/>
              </a:rPr>
              <a:t>       anstehende Konzert </a:t>
            </a:r>
            <a:br>
              <a:rPr lang="de-DE" sz="3500" dirty="0">
                <a:solidFill>
                  <a:srgbClr val="004573"/>
                </a:solidFill>
                <a:latin typeface="Arial" panose="020B0604020202020204" pitchFamily="34" charset="0"/>
                <a:cs typeface="Arial" panose="020B0604020202020204" pitchFamily="34" charset="0"/>
              </a:rPr>
            </a:br>
            <a:r>
              <a:rPr lang="de-DE" sz="3500" dirty="0">
                <a:solidFill>
                  <a:srgbClr val="004573"/>
                </a:solidFill>
                <a:latin typeface="Arial" panose="020B0604020202020204" pitchFamily="34" charset="0"/>
                <a:cs typeface="Arial" panose="020B0604020202020204" pitchFamily="34" charset="0"/>
              </a:rPr>
              <a:t>       berichtet? </a:t>
            </a:r>
          </a:p>
        </p:txBody>
      </p:sp>
      <p:sp>
        <p:nvSpPr>
          <p:cNvPr id="6" name="Textfeld 5">
            <a:extLst>
              <a:ext uri="{FF2B5EF4-FFF2-40B4-BE49-F238E27FC236}">
                <a16:creationId xmlns:a16="http://schemas.microsoft.com/office/drawing/2014/main" id="{AE38A357-CDEB-BFF6-325E-DA14FECE2BEF}"/>
              </a:ext>
            </a:extLst>
          </p:cNvPr>
          <p:cNvSpPr txBox="1"/>
          <p:nvPr userDrawn="1"/>
        </p:nvSpPr>
        <p:spPr>
          <a:xfrm>
            <a:off x="1265420" y="5117002"/>
            <a:ext cx="6840000" cy="53860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en-US" sz="3500" b="1" dirty="0">
                <a:solidFill>
                  <a:schemeClr val="accent5"/>
                </a:solidFill>
                <a:latin typeface="Arial" panose="020B0604020202020204" pitchFamily="34" charset="0"/>
                <a:cs typeface="Arial" panose="020B0604020202020204" pitchFamily="34" charset="0"/>
              </a:rPr>
              <a:t>03</a:t>
            </a:r>
            <a:r>
              <a:rPr lang="de-DE" sz="3500" dirty="0">
                <a:solidFill>
                  <a:srgbClr val="004573"/>
                </a:solidFill>
                <a:latin typeface="Arial" panose="020B0604020202020204" pitchFamily="34" charset="0"/>
                <a:cs typeface="Arial" panose="020B0604020202020204" pitchFamily="34" charset="0"/>
              </a:rPr>
              <a:t>   Wer berichtet?</a:t>
            </a:r>
          </a:p>
        </p:txBody>
      </p:sp>
      <p:cxnSp>
        <p:nvCxnSpPr>
          <p:cNvPr id="7" name="Gerade Verbindung 6">
            <a:extLst>
              <a:ext uri="{FF2B5EF4-FFF2-40B4-BE49-F238E27FC236}">
                <a16:creationId xmlns:a16="http://schemas.microsoft.com/office/drawing/2014/main" id="{8B511A95-0449-D9DA-C907-6EF7727D93CC}"/>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5CDDDC32-EDA7-F5FC-5651-DEBA281C8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2463" y="636426"/>
            <a:ext cx="540000" cy="540000"/>
          </a:xfrm>
          <a:prstGeom prst="rect">
            <a:avLst/>
          </a:prstGeom>
        </p:spPr>
      </p:pic>
      <p:pic>
        <p:nvPicPr>
          <p:cNvPr id="9" name="Grafik 8">
            <a:extLst>
              <a:ext uri="{FF2B5EF4-FFF2-40B4-BE49-F238E27FC236}">
                <a16:creationId xmlns:a16="http://schemas.microsoft.com/office/drawing/2014/main" id="{1F9A456E-E5FA-A674-641C-6CC395C102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72435" y="2457872"/>
            <a:ext cx="2201956" cy="6858000"/>
          </a:xfrm>
          <a:prstGeom prst="rect">
            <a:avLst/>
          </a:prstGeom>
        </p:spPr>
      </p:pic>
      <p:grpSp>
        <p:nvGrpSpPr>
          <p:cNvPr id="10" name="Gruppieren 9">
            <a:extLst>
              <a:ext uri="{FF2B5EF4-FFF2-40B4-BE49-F238E27FC236}">
                <a16:creationId xmlns:a16="http://schemas.microsoft.com/office/drawing/2014/main" id="{0B2447D1-1DF4-30DB-109C-586692E871BB}"/>
              </a:ext>
            </a:extLst>
          </p:cNvPr>
          <p:cNvGrpSpPr/>
          <p:nvPr userDrawn="1"/>
        </p:nvGrpSpPr>
        <p:grpSpPr>
          <a:xfrm>
            <a:off x="7875942" y="4344406"/>
            <a:ext cx="3007958" cy="1652400"/>
            <a:chOff x="7641074" y="2154029"/>
            <a:chExt cx="3007958" cy="1652400"/>
          </a:xfrm>
        </p:grpSpPr>
        <p:sp>
          <p:nvSpPr>
            <p:cNvPr id="12" name="Freihandform 11">
              <a:extLst>
                <a:ext uri="{FF2B5EF4-FFF2-40B4-BE49-F238E27FC236}">
                  <a16:creationId xmlns:a16="http://schemas.microsoft.com/office/drawing/2014/main" id="{27052E4E-AFB2-5177-4BCC-E4DC45FEA89D}"/>
                </a:ext>
              </a:extLst>
            </p:cNvPr>
            <p:cNvSpPr>
              <a:spLocks noChangeAspect="1"/>
            </p:cNvSpPr>
            <p:nvPr/>
          </p:nvSpPr>
          <p:spPr>
            <a:xfrm rot="10800000">
              <a:off x="7641075" y="2154029"/>
              <a:ext cx="3007957" cy="1652400"/>
            </a:xfrm>
            <a:custGeom>
              <a:avLst/>
              <a:gdLst>
                <a:gd name="connsiteX0" fmla="*/ 784806 w 3007957"/>
                <a:gd name="connsiteY0" fmla="*/ 1652360 h 1652400"/>
                <a:gd name="connsiteX1" fmla="*/ 724862 w 3007957"/>
                <a:gd name="connsiteY1" fmla="*/ 1571311 h 1652400"/>
                <a:gd name="connsiteX2" fmla="*/ 780739 w 3007957"/>
                <a:gd name="connsiteY2" fmla="*/ 1350786 h 1652400"/>
                <a:gd name="connsiteX3" fmla="*/ 221738 w 3007957"/>
                <a:gd name="connsiteY3" fmla="*/ 1350786 h 1652400"/>
                <a:gd name="connsiteX4" fmla="*/ 0 w 3007957"/>
                <a:gd name="connsiteY4" fmla="*/ 1126405 h 1652400"/>
                <a:gd name="connsiteX5" fmla="*/ 0 w 3007957"/>
                <a:gd name="connsiteY5" fmla="*/ 224386 h 1652400"/>
                <a:gd name="connsiteX6" fmla="*/ 221738 w 3007957"/>
                <a:gd name="connsiteY6" fmla="*/ 1 h 1652400"/>
                <a:gd name="connsiteX7" fmla="*/ 668874 w 3007957"/>
                <a:gd name="connsiteY7" fmla="*/ 1 h 1652400"/>
                <a:gd name="connsiteX8" fmla="*/ 809077 w 3007957"/>
                <a:gd name="connsiteY8" fmla="*/ 1 h 1652400"/>
                <a:gd name="connsiteX9" fmla="*/ 809087 w 3007957"/>
                <a:gd name="connsiteY9" fmla="*/ 0 h 1652400"/>
                <a:gd name="connsiteX10" fmla="*/ 1256223 w 3007957"/>
                <a:gd name="connsiteY10" fmla="*/ 0 h 1652400"/>
                <a:gd name="connsiteX11" fmla="*/ 2339083 w 3007957"/>
                <a:gd name="connsiteY11" fmla="*/ 0 h 1652400"/>
                <a:gd name="connsiteX12" fmla="*/ 2786219 w 3007957"/>
                <a:gd name="connsiteY12" fmla="*/ 0 h 1652400"/>
                <a:gd name="connsiteX13" fmla="*/ 3007957 w 3007957"/>
                <a:gd name="connsiteY13" fmla="*/ 224385 h 1652400"/>
                <a:gd name="connsiteX14" fmla="*/ 3007957 w 3007957"/>
                <a:gd name="connsiteY14" fmla="*/ 1126408 h 1652400"/>
                <a:gd name="connsiteX15" fmla="*/ 2830902 w 3007957"/>
                <a:gd name="connsiteY15" fmla="*/ 1346230 h 1652400"/>
                <a:gd name="connsiteX16" fmla="*/ 2799792 w 3007957"/>
                <a:gd name="connsiteY16" fmla="*/ 1349404 h 1652400"/>
                <a:gd name="connsiteX17" fmla="*/ 2352656 w 3007957"/>
                <a:gd name="connsiteY17" fmla="*/ 1349404 h 1652400"/>
                <a:gd name="connsiteX18" fmla="*/ 2339083 w 3007957"/>
                <a:gd name="connsiteY18" fmla="*/ 1350789 h 1652400"/>
                <a:gd name="connsiteX19" fmla="*/ 2239043 w 3007957"/>
                <a:gd name="connsiteY19" fmla="*/ 1350789 h 1652400"/>
                <a:gd name="connsiteX20" fmla="*/ 2239043 w 3007957"/>
                <a:gd name="connsiteY20" fmla="*/ 1349587 h 1652400"/>
                <a:gd name="connsiteX21" fmla="*/ 1763523 w 3007957"/>
                <a:gd name="connsiteY21" fmla="*/ 1349587 h 1652400"/>
                <a:gd name="connsiteX22" fmla="*/ 1751734 w 3007957"/>
                <a:gd name="connsiteY22" fmla="*/ 1350790 h 1652400"/>
                <a:gd name="connsiteX23" fmla="*/ 1246880 w 3007957"/>
                <a:gd name="connsiteY23" fmla="*/ 1350790 h 1652400"/>
                <a:gd name="connsiteX24" fmla="*/ 822737 w 3007957"/>
                <a:gd name="connsiteY24" fmla="*/ 1641050 h 1652400"/>
                <a:gd name="connsiteX25" fmla="*/ 784806 w 3007957"/>
                <a:gd name="connsiteY25" fmla="*/ 1652360 h 16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07957" h="1652400">
                  <a:moveTo>
                    <a:pt x="784806" y="1652360"/>
                  </a:moveTo>
                  <a:cubicBezTo>
                    <a:pt x="746989" y="1650978"/>
                    <a:pt x="713886" y="1614628"/>
                    <a:pt x="724862" y="1571311"/>
                  </a:cubicBezTo>
                  <a:lnTo>
                    <a:pt x="780739" y="1350786"/>
                  </a:lnTo>
                  <a:lnTo>
                    <a:pt x="221738" y="1350786"/>
                  </a:lnTo>
                  <a:cubicBezTo>
                    <a:pt x="99294" y="1350786"/>
                    <a:pt x="0" y="1250309"/>
                    <a:pt x="0" y="1126405"/>
                  </a:cubicBezTo>
                  <a:lnTo>
                    <a:pt x="0" y="224386"/>
                  </a:lnTo>
                  <a:cubicBezTo>
                    <a:pt x="0" y="100482"/>
                    <a:pt x="99294" y="1"/>
                    <a:pt x="221738" y="1"/>
                  </a:cubicBezTo>
                  <a:lnTo>
                    <a:pt x="668874" y="1"/>
                  </a:lnTo>
                  <a:lnTo>
                    <a:pt x="809077" y="1"/>
                  </a:lnTo>
                  <a:lnTo>
                    <a:pt x="809087" y="0"/>
                  </a:lnTo>
                  <a:lnTo>
                    <a:pt x="1256223" y="0"/>
                  </a:lnTo>
                  <a:lnTo>
                    <a:pt x="2339083" y="0"/>
                  </a:lnTo>
                  <a:lnTo>
                    <a:pt x="2786219" y="0"/>
                  </a:lnTo>
                  <a:cubicBezTo>
                    <a:pt x="2908663" y="0"/>
                    <a:pt x="3007957" y="100481"/>
                    <a:pt x="3007957" y="224385"/>
                  </a:cubicBezTo>
                  <a:lnTo>
                    <a:pt x="3007957" y="1126408"/>
                  </a:lnTo>
                  <a:cubicBezTo>
                    <a:pt x="3007957" y="1234821"/>
                    <a:pt x="2931935" y="1325303"/>
                    <a:pt x="2830902" y="1346230"/>
                  </a:cubicBezTo>
                  <a:lnTo>
                    <a:pt x="2799792" y="1349404"/>
                  </a:lnTo>
                  <a:lnTo>
                    <a:pt x="2352656" y="1349404"/>
                  </a:lnTo>
                  <a:lnTo>
                    <a:pt x="2339083" y="1350789"/>
                  </a:lnTo>
                  <a:lnTo>
                    <a:pt x="2239043" y="1350789"/>
                  </a:lnTo>
                  <a:lnTo>
                    <a:pt x="2239043" y="1349587"/>
                  </a:lnTo>
                  <a:lnTo>
                    <a:pt x="1763523" y="1349587"/>
                  </a:lnTo>
                  <a:lnTo>
                    <a:pt x="1751734" y="1350790"/>
                  </a:lnTo>
                  <a:lnTo>
                    <a:pt x="1246880" y="1350790"/>
                  </a:lnTo>
                  <a:lnTo>
                    <a:pt x="822737" y="1641050"/>
                  </a:lnTo>
                  <a:cubicBezTo>
                    <a:pt x="810542" y="1649397"/>
                    <a:pt x="797412" y="1652821"/>
                    <a:pt x="784806" y="165236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13" name="Textfeld 12">
              <a:extLst>
                <a:ext uri="{FF2B5EF4-FFF2-40B4-BE49-F238E27FC236}">
                  <a16:creationId xmlns:a16="http://schemas.microsoft.com/office/drawing/2014/main" id="{110CF859-8ACE-2515-1BB5-EBF9AE0EBE61}"/>
                </a:ext>
              </a:extLst>
            </p:cNvPr>
            <p:cNvSpPr txBox="1"/>
            <p:nvPr/>
          </p:nvSpPr>
          <p:spPr>
            <a:xfrm>
              <a:off x="7641074" y="2531987"/>
              <a:ext cx="3007957"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Sprecht darüber gemeinsam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in der Klasse.</a:t>
              </a:r>
            </a:p>
          </p:txBody>
        </p:sp>
      </p:grpSp>
      <p:grpSp>
        <p:nvGrpSpPr>
          <p:cNvPr id="14" name="Gruppieren 13">
            <a:extLst>
              <a:ext uri="{FF2B5EF4-FFF2-40B4-BE49-F238E27FC236}">
                <a16:creationId xmlns:a16="http://schemas.microsoft.com/office/drawing/2014/main" id="{7B79BE12-A4BB-2871-E289-3330ACBE92D9}"/>
              </a:ext>
            </a:extLst>
          </p:cNvPr>
          <p:cNvGrpSpPr/>
          <p:nvPr userDrawn="1"/>
        </p:nvGrpSpPr>
        <p:grpSpPr>
          <a:xfrm>
            <a:off x="742950" y="368301"/>
            <a:ext cx="1080000" cy="1080000"/>
            <a:chOff x="742950" y="368301"/>
            <a:chExt cx="1080000" cy="1080000"/>
          </a:xfrm>
        </p:grpSpPr>
        <p:sp>
          <p:nvSpPr>
            <p:cNvPr id="15" name="Oval 14">
              <a:extLst>
                <a:ext uri="{FF2B5EF4-FFF2-40B4-BE49-F238E27FC236}">
                  <a16:creationId xmlns:a16="http://schemas.microsoft.com/office/drawing/2014/main" id="{F9C14203-D028-88CB-E801-A1C0C9049079}"/>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6" name="Grafik 28">
              <a:extLst>
                <a:ext uri="{FF2B5EF4-FFF2-40B4-BE49-F238E27FC236}">
                  <a16:creationId xmlns:a16="http://schemas.microsoft.com/office/drawing/2014/main" id="{EF1B393C-934C-F04A-DD4A-04002CF5E294}"/>
                </a:ext>
              </a:extLst>
            </p:cNvPr>
            <p:cNvGrpSpPr/>
            <p:nvPr/>
          </p:nvGrpSpPr>
          <p:grpSpPr>
            <a:xfrm>
              <a:off x="1010046" y="977189"/>
              <a:ext cx="545810" cy="247512"/>
              <a:chOff x="3013521" y="9414712"/>
              <a:chExt cx="3914127" cy="1774964"/>
            </a:xfrm>
          </p:grpSpPr>
          <p:sp>
            <p:nvSpPr>
              <p:cNvPr id="28" name="Freihandform: Form 151">
                <a:extLst>
                  <a:ext uri="{FF2B5EF4-FFF2-40B4-BE49-F238E27FC236}">
                    <a16:creationId xmlns:a16="http://schemas.microsoft.com/office/drawing/2014/main" id="{FDE17CC4-B923-348F-E11D-75025700F854}"/>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9" name="Freihandform: Form 162">
                <a:extLst>
                  <a:ext uri="{FF2B5EF4-FFF2-40B4-BE49-F238E27FC236}">
                    <a16:creationId xmlns:a16="http://schemas.microsoft.com/office/drawing/2014/main" id="{CE115F0F-022F-67DC-CB98-2B4CBA52C690}"/>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30" name="Freihandform: Form 164">
                <a:extLst>
                  <a:ext uri="{FF2B5EF4-FFF2-40B4-BE49-F238E27FC236}">
                    <a16:creationId xmlns:a16="http://schemas.microsoft.com/office/drawing/2014/main" id="{4ED157E7-FA48-C5C0-704A-E164AB6BD8E8}"/>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31" name="Freihandform: Form 165">
                <a:extLst>
                  <a:ext uri="{FF2B5EF4-FFF2-40B4-BE49-F238E27FC236}">
                    <a16:creationId xmlns:a16="http://schemas.microsoft.com/office/drawing/2014/main" id="{0747B096-1EBA-86B9-BA48-75AE1B1B2847}"/>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32" name="Freihandform: Form 166">
                <a:extLst>
                  <a:ext uri="{FF2B5EF4-FFF2-40B4-BE49-F238E27FC236}">
                    <a16:creationId xmlns:a16="http://schemas.microsoft.com/office/drawing/2014/main" id="{C61C4A73-2071-AEBE-691C-0036DDB404D5}"/>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33" name="Freihandform: Form 167">
                <a:extLst>
                  <a:ext uri="{FF2B5EF4-FFF2-40B4-BE49-F238E27FC236}">
                    <a16:creationId xmlns:a16="http://schemas.microsoft.com/office/drawing/2014/main" id="{54D8A85E-B316-7D64-B267-1D133CD6DBEE}"/>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34" name="Freihandform: Form 168">
                <a:extLst>
                  <a:ext uri="{FF2B5EF4-FFF2-40B4-BE49-F238E27FC236}">
                    <a16:creationId xmlns:a16="http://schemas.microsoft.com/office/drawing/2014/main" id="{F14F331F-31B4-AF71-7E88-1737B781A09B}"/>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35" name="Freihandform: Form 169">
                <a:extLst>
                  <a:ext uri="{FF2B5EF4-FFF2-40B4-BE49-F238E27FC236}">
                    <a16:creationId xmlns:a16="http://schemas.microsoft.com/office/drawing/2014/main" id="{9BA3235A-7699-8A36-73C7-3EDFF236C599}"/>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nvGrpSpPr>
            <p:cNvPr id="17" name="Grafik 51">
              <a:extLst>
                <a:ext uri="{FF2B5EF4-FFF2-40B4-BE49-F238E27FC236}">
                  <a16:creationId xmlns:a16="http://schemas.microsoft.com/office/drawing/2014/main" id="{8C3482FE-FFDD-3129-CABF-7917D5A9EF00}"/>
                </a:ext>
              </a:extLst>
            </p:cNvPr>
            <p:cNvGrpSpPr/>
            <p:nvPr/>
          </p:nvGrpSpPr>
          <p:grpSpPr>
            <a:xfrm>
              <a:off x="1072364" y="539319"/>
              <a:ext cx="421173" cy="415870"/>
              <a:chOff x="1300537" y="539319"/>
              <a:chExt cx="421173" cy="415870"/>
            </a:xfrm>
          </p:grpSpPr>
          <p:sp>
            <p:nvSpPr>
              <p:cNvPr id="18" name="Freihandform 17">
                <a:extLst>
                  <a:ext uri="{FF2B5EF4-FFF2-40B4-BE49-F238E27FC236}">
                    <a16:creationId xmlns:a16="http://schemas.microsoft.com/office/drawing/2014/main" id="{BBF8466F-691D-2BB1-0A03-061E621F1B4B}"/>
                  </a:ext>
                </a:extLst>
              </p:cNvPr>
              <p:cNvSpPr/>
              <p:nvPr/>
            </p:nvSpPr>
            <p:spPr>
              <a:xfrm>
                <a:off x="1431246" y="694488"/>
                <a:ext cx="290464" cy="260701"/>
              </a:xfrm>
              <a:custGeom>
                <a:avLst/>
                <a:gdLst>
                  <a:gd name="connsiteX0" fmla="*/ 159756 w 290464"/>
                  <a:gd name="connsiteY0" fmla="*/ 0 h 260701"/>
                  <a:gd name="connsiteX1" fmla="*/ 261418 w 290464"/>
                  <a:gd name="connsiteY1" fmla="*/ 0 h 260701"/>
                  <a:gd name="connsiteX2" fmla="*/ 290465 w 290464"/>
                  <a:gd name="connsiteY2" fmla="*/ 29556 h 260701"/>
                  <a:gd name="connsiteX3" fmla="*/ 290465 w 290464"/>
                  <a:gd name="connsiteY3" fmla="*/ 177336 h 260701"/>
                  <a:gd name="connsiteX4" fmla="*/ 261418 w 290464"/>
                  <a:gd name="connsiteY4" fmla="*/ 206892 h 260701"/>
                  <a:gd name="connsiteX5" fmla="*/ 239633 w 290464"/>
                  <a:gd name="connsiteY5" fmla="*/ 206892 h 260701"/>
                  <a:gd name="connsiteX6" fmla="*/ 244644 w 290464"/>
                  <a:gd name="connsiteY6" fmla="*/ 252483 h 260701"/>
                  <a:gd name="connsiteX7" fmla="*/ 240537 w 290464"/>
                  <a:gd name="connsiteY7" fmla="*/ 259990 h 260701"/>
                  <a:gd name="connsiteX8" fmla="*/ 232227 w 290464"/>
                  <a:gd name="connsiteY8" fmla="*/ 258468 h 260701"/>
                  <a:gd name="connsiteX9" fmla="*/ 181541 w 290464"/>
                  <a:gd name="connsiteY9" fmla="*/ 206892 h 260701"/>
                  <a:gd name="connsiteX10" fmla="*/ 29046 w 290464"/>
                  <a:gd name="connsiteY10" fmla="*/ 206892 h 260701"/>
                  <a:gd name="connsiteX11" fmla="*/ 0 w 290464"/>
                  <a:gd name="connsiteY11" fmla="*/ 177336 h 260701"/>
                  <a:gd name="connsiteX12" fmla="*/ 0 w 290464"/>
                  <a:gd name="connsiteY12" fmla="*/ 51723 h 2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464" h="260701">
                    <a:moveTo>
                      <a:pt x="159756" y="0"/>
                    </a:moveTo>
                    <a:lnTo>
                      <a:pt x="261418" y="0"/>
                    </a:lnTo>
                    <a:cubicBezTo>
                      <a:pt x="277460" y="0"/>
                      <a:pt x="290465" y="13233"/>
                      <a:pt x="290465" y="29556"/>
                    </a:cubicBezTo>
                    <a:lnTo>
                      <a:pt x="290465" y="177336"/>
                    </a:lnTo>
                    <a:cubicBezTo>
                      <a:pt x="290465" y="193659"/>
                      <a:pt x="277460" y="206892"/>
                      <a:pt x="261418" y="206892"/>
                    </a:cubicBezTo>
                    <a:lnTo>
                      <a:pt x="239633" y="206892"/>
                    </a:lnTo>
                    <a:lnTo>
                      <a:pt x="244644" y="252483"/>
                    </a:lnTo>
                    <a:cubicBezTo>
                      <a:pt x="244993" y="255621"/>
                      <a:pt x="243342" y="258638"/>
                      <a:pt x="240537" y="259990"/>
                    </a:cubicBezTo>
                    <a:cubicBezTo>
                      <a:pt x="237732" y="261341"/>
                      <a:pt x="234392" y="260730"/>
                      <a:pt x="232227" y="258468"/>
                    </a:cubicBezTo>
                    <a:lnTo>
                      <a:pt x="181541" y="206892"/>
                    </a:lnTo>
                    <a:lnTo>
                      <a:pt x="29046" y="206892"/>
                    </a:lnTo>
                    <a:cubicBezTo>
                      <a:pt x="13005" y="206892"/>
                      <a:pt x="0" y="193659"/>
                      <a:pt x="0" y="177336"/>
                    </a:cubicBezTo>
                    <a:lnTo>
                      <a:pt x="0" y="51723"/>
                    </a:lnTo>
                    <a:close/>
                  </a:path>
                </a:pathLst>
              </a:custGeom>
              <a:solidFill>
                <a:schemeClr val="tx2"/>
              </a:solidFill>
              <a:ln w="7226" cap="flat">
                <a:noFill/>
                <a:prstDash val="solid"/>
                <a:miter/>
              </a:ln>
            </p:spPr>
            <p:txBody>
              <a:bodyPr rtlCol="0" anchor="ctr"/>
              <a:lstStyle/>
              <a:p>
                <a:endParaRPr lang="en-US"/>
              </a:p>
            </p:txBody>
          </p:sp>
          <p:sp>
            <p:nvSpPr>
              <p:cNvPr id="19" name="Freihandform 18">
                <a:extLst>
                  <a:ext uri="{FF2B5EF4-FFF2-40B4-BE49-F238E27FC236}">
                    <a16:creationId xmlns:a16="http://schemas.microsoft.com/office/drawing/2014/main" id="{066D5725-5442-0E88-32F4-6BC26C2F31C2}"/>
                  </a:ext>
                </a:extLst>
              </p:cNvPr>
              <p:cNvSpPr/>
              <p:nvPr/>
            </p:nvSpPr>
            <p:spPr>
              <a:xfrm>
                <a:off x="1329583" y="568875"/>
                <a:ext cx="29046" cy="29556"/>
              </a:xfrm>
              <a:custGeom>
                <a:avLst/>
                <a:gdLst>
                  <a:gd name="connsiteX0" fmla="*/ 29046 w 29046"/>
                  <a:gd name="connsiteY0" fmla="*/ 0 h 29556"/>
                  <a:gd name="connsiteX1" fmla="*/ 0 w 29046"/>
                  <a:gd name="connsiteY1" fmla="*/ 0 h 29556"/>
                  <a:gd name="connsiteX2" fmla="*/ 0 w 29046"/>
                  <a:gd name="connsiteY2" fmla="*/ 29556 h 29556"/>
                </a:gdLst>
                <a:ahLst/>
                <a:cxnLst>
                  <a:cxn ang="0">
                    <a:pos x="connsiteX0" y="connsiteY0"/>
                  </a:cxn>
                  <a:cxn ang="0">
                    <a:pos x="connsiteX1" y="connsiteY1"/>
                  </a:cxn>
                  <a:cxn ang="0">
                    <a:pos x="connsiteX2" y="connsiteY2"/>
                  </a:cxn>
                </a:cxnLst>
                <a:rect l="l" t="t" r="r" b="b"/>
                <a:pathLst>
                  <a:path w="29046" h="29556">
                    <a:moveTo>
                      <a:pt x="29046" y="0"/>
                    </a:moveTo>
                    <a:lnTo>
                      <a:pt x="0" y="0"/>
                    </a:lnTo>
                    <a:lnTo>
                      <a:pt x="0" y="29556"/>
                    </a:lnTo>
                  </a:path>
                </a:pathLst>
              </a:custGeom>
              <a:noFill/>
              <a:ln w="14452" cap="rnd">
                <a:solidFill>
                  <a:srgbClr val="000000"/>
                </a:solidFill>
                <a:prstDash val="solid"/>
                <a:round/>
              </a:ln>
            </p:spPr>
            <p:txBody>
              <a:bodyPr rtlCol="0" anchor="ctr"/>
              <a:lstStyle/>
              <a:p>
                <a:endParaRPr lang="en-US"/>
              </a:p>
            </p:txBody>
          </p:sp>
          <p:grpSp>
            <p:nvGrpSpPr>
              <p:cNvPr id="20" name="Grafik 51">
                <a:extLst>
                  <a:ext uri="{FF2B5EF4-FFF2-40B4-BE49-F238E27FC236}">
                    <a16:creationId xmlns:a16="http://schemas.microsoft.com/office/drawing/2014/main" id="{D8059D33-FC0D-6226-5A86-C39ABBFBB353}"/>
                  </a:ext>
                </a:extLst>
              </p:cNvPr>
              <p:cNvGrpSpPr/>
              <p:nvPr/>
            </p:nvGrpSpPr>
            <p:grpSpPr>
              <a:xfrm>
                <a:off x="1300537" y="539319"/>
                <a:ext cx="377603" cy="280782"/>
                <a:chOff x="1300537" y="539319"/>
                <a:chExt cx="377603" cy="280782"/>
              </a:xfrm>
            </p:grpSpPr>
            <p:sp>
              <p:nvSpPr>
                <p:cNvPr id="21" name="Freihandform 20">
                  <a:extLst>
                    <a:ext uri="{FF2B5EF4-FFF2-40B4-BE49-F238E27FC236}">
                      <a16:creationId xmlns:a16="http://schemas.microsoft.com/office/drawing/2014/main" id="{6F02B626-7EEA-1F0B-4B02-232AA291DD36}"/>
                    </a:ext>
                  </a:extLst>
                </p:cNvPr>
                <p:cNvSpPr/>
                <p:nvPr/>
              </p:nvSpPr>
              <p:spPr>
                <a:xfrm>
                  <a:off x="1300537" y="539319"/>
                  <a:ext cx="290464" cy="260701"/>
                </a:xfrm>
                <a:custGeom>
                  <a:avLst/>
                  <a:gdLst>
                    <a:gd name="connsiteX0" fmla="*/ 290465 w 290464"/>
                    <a:gd name="connsiteY0" fmla="*/ 29556 h 260701"/>
                    <a:gd name="connsiteX1" fmla="*/ 290465 w 290464"/>
                    <a:gd name="connsiteY1" fmla="*/ 177336 h 260701"/>
                    <a:gd name="connsiteX2" fmla="*/ 261418 w 290464"/>
                    <a:gd name="connsiteY2" fmla="*/ 206892 h 260701"/>
                    <a:gd name="connsiteX3" fmla="*/ 108924 w 290464"/>
                    <a:gd name="connsiteY3" fmla="*/ 206892 h 260701"/>
                    <a:gd name="connsiteX4" fmla="*/ 58238 w 290464"/>
                    <a:gd name="connsiteY4" fmla="*/ 258468 h 260701"/>
                    <a:gd name="connsiteX5" fmla="*/ 49928 w 290464"/>
                    <a:gd name="connsiteY5" fmla="*/ 259990 h 260701"/>
                    <a:gd name="connsiteX6" fmla="*/ 45821 w 290464"/>
                    <a:gd name="connsiteY6" fmla="*/ 252483 h 260701"/>
                    <a:gd name="connsiteX7" fmla="*/ 50831 w 290464"/>
                    <a:gd name="connsiteY7" fmla="*/ 206892 h 260701"/>
                    <a:gd name="connsiteX8" fmla="*/ 29046 w 290464"/>
                    <a:gd name="connsiteY8" fmla="*/ 206892 h 260701"/>
                    <a:gd name="connsiteX9" fmla="*/ 0 w 290464"/>
                    <a:gd name="connsiteY9" fmla="*/ 177336 h 260701"/>
                    <a:gd name="connsiteX10" fmla="*/ 0 w 290464"/>
                    <a:gd name="connsiteY10" fmla="*/ 29556 h 260701"/>
                    <a:gd name="connsiteX11" fmla="*/ 29046 w 290464"/>
                    <a:gd name="connsiteY11" fmla="*/ 0 h 260701"/>
                    <a:gd name="connsiteX12" fmla="*/ 261418 w 290464"/>
                    <a:gd name="connsiteY12" fmla="*/ 0 h 260701"/>
                    <a:gd name="connsiteX13" fmla="*/ 290465 w 290464"/>
                    <a:gd name="connsiteY13" fmla="*/ 29556 h 2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464" h="260701">
                      <a:moveTo>
                        <a:pt x="290465" y="29556"/>
                      </a:moveTo>
                      <a:lnTo>
                        <a:pt x="290465" y="177336"/>
                      </a:lnTo>
                      <a:cubicBezTo>
                        <a:pt x="290465" y="193660"/>
                        <a:pt x="277460" y="206892"/>
                        <a:pt x="261418" y="206892"/>
                      </a:cubicBezTo>
                      <a:lnTo>
                        <a:pt x="108924" y="206892"/>
                      </a:lnTo>
                      <a:lnTo>
                        <a:pt x="58238" y="258468"/>
                      </a:lnTo>
                      <a:cubicBezTo>
                        <a:pt x="56072" y="260730"/>
                        <a:pt x="52733" y="261341"/>
                        <a:pt x="49928" y="259990"/>
                      </a:cubicBezTo>
                      <a:cubicBezTo>
                        <a:pt x="47123" y="258638"/>
                        <a:pt x="45472" y="255621"/>
                        <a:pt x="45821" y="252483"/>
                      </a:cubicBezTo>
                      <a:lnTo>
                        <a:pt x="50831" y="206892"/>
                      </a:lnTo>
                      <a:lnTo>
                        <a:pt x="29046" y="206892"/>
                      </a:lnTo>
                      <a:cubicBezTo>
                        <a:pt x="13005" y="206892"/>
                        <a:pt x="0" y="193660"/>
                        <a:pt x="0" y="177336"/>
                      </a:cubicBezTo>
                      <a:lnTo>
                        <a:pt x="0" y="29556"/>
                      </a:lnTo>
                      <a:cubicBezTo>
                        <a:pt x="0" y="13233"/>
                        <a:pt x="13005" y="0"/>
                        <a:pt x="29046" y="0"/>
                      </a:cubicBezTo>
                      <a:lnTo>
                        <a:pt x="261418" y="0"/>
                      </a:lnTo>
                      <a:cubicBezTo>
                        <a:pt x="277460" y="0"/>
                        <a:pt x="290465" y="13233"/>
                        <a:pt x="290465" y="29556"/>
                      </a:cubicBezTo>
                      <a:close/>
                    </a:path>
                  </a:pathLst>
                </a:custGeom>
                <a:solidFill>
                  <a:schemeClr val="accent4"/>
                </a:solidFill>
                <a:ln w="7226" cap="flat">
                  <a:noFill/>
                  <a:prstDash val="solid"/>
                  <a:miter/>
                </a:ln>
              </p:spPr>
              <p:txBody>
                <a:bodyPr rtlCol="0" anchor="ctr"/>
                <a:lstStyle/>
                <a:p>
                  <a:endParaRPr lang="en-US"/>
                </a:p>
              </p:txBody>
            </p:sp>
            <p:sp>
              <p:nvSpPr>
                <p:cNvPr id="22" name="Freihandform 21">
                  <a:extLst>
                    <a:ext uri="{FF2B5EF4-FFF2-40B4-BE49-F238E27FC236}">
                      <a16:creationId xmlns:a16="http://schemas.microsoft.com/office/drawing/2014/main" id="{D80F64C6-769F-17AC-1F14-B0C83134B857}"/>
                    </a:ext>
                  </a:extLst>
                </p:cNvPr>
                <p:cNvSpPr/>
                <p:nvPr/>
              </p:nvSpPr>
              <p:spPr>
                <a:xfrm>
                  <a:off x="1344106"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3" name="Freihandform 22">
                  <a:extLst>
                    <a:ext uri="{FF2B5EF4-FFF2-40B4-BE49-F238E27FC236}">
                      <a16:creationId xmlns:a16="http://schemas.microsoft.com/office/drawing/2014/main" id="{150797F8-43D3-8F53-7F00-58AF9FF1E76C}"/>
                    </a:ext>
                  </a:extLst>
                </p:cNvPr>
                <p:cNvSpPr/>
                <p:nvPr/>
              </p:nvSpPr>
              <p:spPr>
                <a:xfrm>
                  <a:off x="1503862"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4" name="Freihandform 23">
                  <a:extLst>
                    <a:ext uri="{FF2B5EF4-FFF2-40B4-BE49-F238E27FC236}">
                      <a16:creationId xmlns:a16="http://schemas.microsoft.com/office/drawing/2014/main" id="{788976B4-2C7A-390D-A604-DDA702753BFC}"/>
                    </a:ext>
                  </a:extLst>
                </p:cNvPr>
                <p:cNvSpPr/>
                <p:nvPr/>
              </p:nvSpPr>
              <p:spPr>
                <a:xfrm>
                  <a:off x="1423984"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5" name="Freihandform 24">
                  <a:extLst>
                    <a:ext uri="{FF2B5EF4-FFF2-40B4-BE49-F238E27FC236}">
                      <a16:creationId xmlns:a16="http://schemas.microsoft.com/office/drawing/2014/main" id="{1F15FE74-D154-4E8A-AF2C-FB086067167E}"/>
                    </a:ext>
                  </a:extLst>
                </p:cNvPr>
                <p:cNvSpPr/>
                <p:nvPr/>
              </p:nvSpPr>
              <p:spPr>
                <a:xfrm>
                  <a:off x="1474815"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6" name="Freihandform 25">
                  <a:extLst>
                    <a:ext uri="{FF2B5EF4-FFF2-40B4-BE49-F238E27FC236}">
                      <a16:creationId xmlns:a16="http://schemas.microsoft.com/office/drawing/2014/main" id="{F3B7E2E8-D90D-FCDE-6EC4-A0AC6FE3AEB5}"/>
                    </a:ext>
                  </a:extLst>
                </p:cNvPr>
                <p:cNvSpPr/>
                <p:nvPr/>
              </p:nvSpPr>
              <p:spPr>
                <a:xfrm>
                  <a:off x="1634571"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7" name="Freihandform 26">
                  <a:extLst>
                    <a:ext uri="{FF2B5EF4-FFF2-40B4-BE49-F238E27FC236}">
                      <a16:creationId xmlns:a16="http://schemas.microsoft.com/office/drawing/2014/main" id="{7903B550-DC9B-350F-9366-2ABF0F130D0A}"/>
                    </a:ext>
                  </a:extLst>
                </p:cNvPr>
                <p:cNvSpPr/>
                <p:nvPr/>
              </p:nvSpPr>
              <p:spPr>
                <a:xfrm>
                  <a:off x="1554693"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07068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r dem Konzert 03">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9B0305BC-B73B-92EE-7693-09E9DB8485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175" b="6418"/>
          <a:stretch/>
        </p:blipFill>
        <p:spPr>
          <a:xfrm>
            <a:off x="371475" y="1268413"/>
            <a:ext cx="11449050" cy="5221284"/>
          </a:xfrm>
          <a:prstGeom prst="rect">
            <a:avLst/>
          </a:prstGeom>
        </p:spPr>
      </p:pic>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cxnSp>
        <p:nvCxnSpPr>
          <p:cNvPr id="4" name="Gerade Verbindung 3">
            <a:extLst>
              <a:ext uri="{FF2B5EF4-FFF2-40B4-BE49-F238E27FC236}">
                <a16:creationId xmlns:a16="http://schemas.microsoft.com/office/drawing/2014/main" id="{ED270448-1BBC-CA7B-6398-1A881ABCA266}"/>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F646D307-230A-3C0C-ACC7-010F7BB9C672}"/>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Vor dem Konzert</a:t>
            </a:r>
          </a:p>
        </p:txBody>
      </p:sp>
      <p:pic>
        <p:nvPicPr>
          <p:cNvPr id="6" name="Grafik 5">
            <a:extLst>
              <a:ext uri="{FF2B5EF4-FFF2-40B4-BE49-F238E27FC236}">
                <a16:creationId xmlns:a16="http://schemas.microsoft.com/office/drawing/2014/main" id="{CEB66D43-E743-2690-8169-19FE591858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02463" y="636426"/>
            <a:ext cx="540000" cy="540000"/>
          </a:xfrm>
          <a:prstGeom prst="rect">
            <a:avLst/>
          </a:prstGeom>
        </p:spPr>
      </p:pic>
      <p:pic>
        <p:nvPicPr>
          <p:cNvPr id="7" name="Grafik 6">
            <a:extLst>
              <a:ext uri="{FF2B5EF4-FFF2-40B4-BE49-F238E27FC236}">
                <a16:creationId xmlns:a16="http://schemas.microsoft.com/office/drawing/2014/main" id="{9A77F4CC-06D5-81E5-E1A0-D90D380294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277167" y="3113338"/>
            <a:ext cx="1835150" cy="1835150"/>
          </a:xfrm>
          <a:prstGeom prst="rect">
            <a:avLst/>
          </a:prstGeom>
        </p:spPr>
      </p:pic>
      <p:sp>
        <p:nvSpPr>
          <p:cNvPr id="8" name="Freihandform 7">
            <a:extLst>
              <a:ext uri="{FF2B5EF4-FFF2-40B4-BE49-F238E27FC236}">
                <a16:creationId xmlns:a16="http://schemas.microsoft.com/office/drawing/2014/main" id="{8C49830A-8832-8573-3005-A85F60CF1D51}"/>
              </a:ext>
            </a:extLst>
          </p:cNvPr>
          <p:cNvSpPr>
            <a:spLocks noChangeAspect="1"/>
          </p:cNvSpPr>
          <p:nvPr userDrawn="1"/>
        </p:nvSpPr>
        <p:spPr>
          <a:xfrm rot="10800000" flipH="1">
            <a:off x="1822951" y="4332476"/>
            <a:ext cx="4096283" cy="1654170"/>
          </a:xfrm>
          <a:custGeom>
            <a:avLst/>
            <a:gdLst>
              <a:gd name="connsiteX0" fmla="*/ 784806 w 4096283"/>
              <a:gd name="connsiteY0" fmla="*/ 1654130 h 1654170"/>
              <a:gd name="connsiteX1" fmla="*/ 822737 w 4096283"/>
              <a:gd name="connsiteY1" fmla="*/ 1642820 h 1654170"/>
              <a:gd name="connsiteX2" fmla="*/ 1246880 w 4096283"/>
              <a:gd name="connsiteY2" fmla="*/ 1352560 h 1654170"/>
              <a:gd name="connsiteX3" fmla="*/ 1751734 w 4096283"/>
              <a:gd name="connsiteY3" fmla="*/ 1352560 h 1654170"/>
              <a:gd name="connsiteX4" fmla="*/ 1765307 w 4096283"/>
              <a:gd name="connsiteY4" fmla="*/ 1351175 h 1654170"/>
              <a:gd name="connsiteX5" fmla="*/ 2212443 w 4096283"/>
              <a:gd name="connsiteY5" fmla="*/ 1351175 h 1654170"/>
              <a:gd name="connsiteX6" fmla="*/ 2227822 w 4096283"/>
              <a:gd name="connsiteY6" fmla="*/ 1349606 h 1654170"/>
              <a:gd name="connsiteX7" fmla="*/ 3439003 w 4096283"/>
              <a:gd name="connsiteY7" fmla="*/ 1349606 h 1654170"/>
              <a:gd name="connsiteX8" fmla="*/ 3440982 w 4096283"/>
              <a:gd name="connsiteY8" fmla="*/ 1349404 h 1654170"/>
              <a:gd name="connsiteX9" fmla="*/ 3888118 w 4096283"/>
              <a:gd name="connsiteY9" fmla="*/ 1349404 h 1654170"/>
              <a:gd name="connsiteX10" fmla="*/ 3919228 w 4096283"/>
              <a:gd name="connsiteY10" fmla="*/ 1346230 h 1654170"/>
              <a:gd name="connsiteX11" fmla="*/ 4096283 w 4096283"/>
              <a:gd name="connsiteY11" fmla="*/ 1126408 h 1654170"/>
              <a:gd name="connsiteX12" fmla="*/ 4096283 w 4096283"/>
              <a:gd name="connsiteY12" fmla="*/ 224385 h 1654170"/>
              <a:gd name="connsiteX13" fmla="*/ 3874545 w 4096283"/>
              <a:gd name="connsiteY13" fmla="*/ 0 h 1654170"/>
              <a:gd name="connsiteX14" fmla="*/ 3427409 w 4096283"/>
              <a:gd name="connsiteY14" fmla="*/ 0 h 1654170"/>
              <a:gd name="connsiteX15" fmla="*/ 2344549 w 4096283"/>
              <a:gd name="connsiteY15" fmla="*/ 0 h 1654170"/>
              <a:gd name="connsiteX16" fmla="*/ 1897413 w 4096283"/>
              <a:gd name="connsiteY16" fmla="*/ 0 h 1654170"/>
              <a:gd name="connsiteX17" fmla="*/ 1880058 w 4096283"/>
              <a:gd name="connsiteY17" fmla="*/ 1771 h 1654170"/>
              <a:gd name="connsiteX18" fmla="*/ 1751734 w 4096283"/>
              <a:gd name="connsiteY18" fmla="*/ 1771 h 1654170"/>
              <a:gd name="connsiteX19" fmla="*/ 668874 w 4096283"/>
              <a:gd name="connsiteY19" fmla="*/ 1771 h 1654170"/>
              <a:gd name="connsiteX20" fmla="*/ 221738 w 4096283"/>
              <a:gd name="connsiteY20" fmla="*/ 1771 h 1654170"/>
              <a:gd name="connsiteX21" fmla="*/ 0 w 4096283"/>
              <a:gd name="connsiteY21" fmla="*/ 226156 h 1654170"/>
              <a:gd name="connsiteX22" fmla="*/ 0 w 4096283"/>
              <a:gd name="connsiteY22" fmla="*/ 1128175 h 1654170"/>
              <a:gd name="connsiteX23" fmla="*/ 221738 w 4096283"/>
              <a:gd name="connsiteY23" fmla="*/ 1352556 h 1654170"/>
              <a:gd name="connsiteX24" fmla="*/ 780739 w 4096283"/>
              <a:gd name="connsiteY24" fmla="*/ 1352556 h 1654170"/>
              <a:gd name="connsiteX25" fmla="*/ 724862 w 4096283"/>
              <a:gd name="connsiteY25" fmla="*/ 1573081 h 1654170"/>
              <a:gd name="connsiteX26" fmla="*/ 784806 w 4096283"/>
              <a:gd name="connsiteY26" fmla="*/ 1654130 h 16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96283" h="1654170">
                <a:moveTo>
                  <a:pt x="784806" y="1654130"/>
                </a:moveTo>
                <a:cubicBezTo>
                  <a:pt x="797412" y="1654591"/>
                  <a:pt x="810542" y="1651167"/>
                  <a:pt x="822737" y="1642820"/>
                </a:cubicBezTo>
                <a:lnTo>
                  <a:pt x="1246880" y="1352560"/>
                </a:lnTo>
                <a:lnTo>
                  <a:pt x="1751734" y="1352560"/>
                </a:lnTo>
                <a:lnTo>
                  <a:pt x="1765307" y="1351175"/>
                </a:lnTo>
                <a:lnTo>
                  <a:pt x="2212443" y="1351175"/>
                </a:lnTo>
                <a:lnTo>
                  <a:pt x="2227822" y="1349606"/>
                </a:lnTo>
                <a:lnTo>
                  <a:pt x="3439003" y="1349606"/>
                </a:lnTo>
                <a:lnTo>
                  <a:pt x="3440982" y="1349404"/>
                </a:lnTo>
                <a:lnTo>
                  <a:pt x="3888118" y="1349404"/>
                </a:lnTo>
                <a:lnTo>
                  <a:pt x="3919228" y="1346230"/>
                </a:lnTo>
                <a:cubicBezTo>
                  <a:pt x="4020261" y="1325303"/>
                  <a:pt x="4096283" y="1234821"/>
                  <a:pt x="4096283" y="1126408"/>
                </a:cubicBezTo>
                <a:lnTo>
                  <a:pt x="4096283" y="224385"/>
                </a:lnTo>
                <a:cubicBezTo>
                  <a:pt x="4096283" y="100481"/>
                  <a:pt x="3996989" y="0"/>
                  <a:pt x="3874545" y="0"/>
                </a:cubicBezTo>
                <a:lnTo>
                  <a:pt x="3427409" y="0"/>
                </a:lnTo>
                <a:lnTo>
                  <a:pt x="2344549" y="0"/>
                </a:lnTo>
                <a:lnTo>
                  <a:pt x="1897413" y="0"/>
                </a:lnTo>
                <a:lnTo>
                  <a:pt x="1880058" y="1771"/>
                </a:lnTo>
                <a:lnTo>
                  <a:pt x="1751734" y="1771"/>
                </a:lnTo>
                <a:lnTo>
                  <a:pt x="668874" y="1771"/>
                </a:lnTo>
                <a:lnTo>
                  <a:pt x="221738" y="1771"/>
                </a:lnTo>
                <a:cubicBezTo>
                  <a:pt x="99294" y="1771"/>
                  <a:pt x="0" y="102252"/>
                  <a:pt x="0" y="226156"/>
                </a:cubicBezTo>
                <a:lnTo>
                  <a:pt x="0" y="1128175"/>
                </a:lnTo>
                <a:cubicBezTo>
                  <a:pt x="0" y="1252079"/>
                  <a:pt x="99294" y="1352556"/>
                  <a:pt x="221738" y="1352556"/>
                </a:cubicBezTo>
                <a:lnTo>
                  <a:pt x="780739" y="1352556"/>
                </a:lnTo>
                <a:lnTo>
                  <a:pt x="724862" y="1573081"/>
                </a:lnTo>
                <a:cubicBezTo>
                  <a:pt x="713886" y="1616398"/>
                  <a:pt x="746989" y="1652748"/>
                  <a:pt x="784806" y="165413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9" name="Textfeld 8">
            <a:extLst>
              <a:ext uri="{FF2B5EF4-FFF2-40B4-BE49-F238E27FC236}">
                <a16:creationId xmlns:a16="http://schemas.microsoft.com/office/drawing/2014/main" id="{19C3B3F9-87D6-4E72-037D-C710840B0807}"/>
              </a:ext>
            </a:extLst>
          </p:cNvPr>
          <p:cNvSpPr txBox="1"/>
          <p:nvPr userDrawn="1"/>
        </p:nvSpPr>
        <p:spPr>
          <a:xfrm>
            <a:off x="1820329" y="4710191"/>
            <a:ext cx="4096284"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Setzt nun die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Arbeit im digitalen Element fort.</a:t>
            </a:r>
          </a:p>
        </p:txBody>
      </p:sp>
      <p:grpSp>
        <p:nvGrpSpPr>
          <p:cNvPr id="10" name="Gruppieren 9">
            <a:extLst>
              <a:ext uri="{FF2B5EF4-FFF2-40B4-BE49-F238E27FC236}">
                <a16:creationId xmlns:a16="http://schemas.microsoft.com/office/drawing/2014/main" id="{59F0EFBD-7D88-1360-7270-CF2762AA69BD}"/>
              </a:ext>
            </a:extLst>
          </p:cNvPr>
          <p:cNvGrpSpPr/>
          <p:nvPr userDrawn="1"/>
        </p:nvGrpSpPr>
        <p:grpSpPr>
          <a:xfrm>
            <a:off x="742950" y="368301"/>
            <a:ext cx="1080000" cy="1080000"/>
            <a:chOff x="742950" y="368301"/>
            <a:chExt cx="1080000" cy="1080000"/>
          </a:xfrm>
        </p:grpSpPr>
        <p:sp>
          <p:nvSpPr>
            <p:cNvPr id="12" name="Oval 11">
              <a:extLst>
                <a:ext uri="{FF2B5EF4-FFF2-40B4-BE49-F238E27FC236}">
                  <a16:creationId xmlns:a16="http://schemas.microsoft.com/office/drawing/2014/main" id="{E2E14190-FBE7-FF3B-2163-BBCDF34E21D3}"/>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3" name="Grafik 28">
              <a:extLst>
                <a:ext uri="{FF2B5EF4-FFF2-40B4-BE49-F238E27FC236}">
                  <a16:creationId xmlns:a16="http://schemas.microsoft.com/office/drawing/2014/main" id="{2FD08656-D0FF-C6A4-BCF6-1A15316AD9F8}"/>
                </a:ext>
              </a:extLst>
            </p:cNvPr>
            <p:cNvGrpSpPr/>
            <p:nvPr/>
          </p:nvGrpSpPr>
          <p:grpSpPr>
            <a:xfrm>
              <a:off x="1010046" y="977189"/>
              <a:ext cx="545810" cy="247512"/>
              <a:chOff x="3013521" y="9414712"/>
              <a:chExt cx="3914127" cy="1774964"/>
            </a:xfrm>
          </p:grpSpPr>
          <p:sp>
            <p:nvSpPr>
              <p:cNvPr id="15" name="Freihandform: Form 151">
                <a:extLst>
                  <a:ext uri="{FF2B5EF4-FFF2-40B4-BE49-F238E27FC236}">
                    <a16:creationId xmlns:a16="http://schemas.microsoft.com/office/drawing/2014/main" id="{3DD2BBD2-C312-F23B-0613-B1F383B78BD6}"/>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6" name="Freihandform: Form 162">
                <a:extLst>
                  <a:ext uri="{FF2B5EF4-FFF2-40B4-BE49-F238E27FC236}">
                    <a16:creationId xmlns:a16="http://schemas.microsoft.com/office/drawing/2014/main" id="{85B61D14-D425-FB4C-3172-F5DCACDB0BFE}"/>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7" name="Freihandform: Form 164">
                <a:extLst>
                  <a:ext uri="{FF2B5EF4-FFF2-40B4-BE49-F238E27FC236}">
                    <a16:creationId xmlns:a16="http://schemas.microsoft.com/office/drawing/2014/main" id="{B75501CC-BEA9-06EA-A001-2EC6CEFAA948}"/>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8" name="Freihandform: Form 165">
                <a:extLst>
                  <a:ext uri="{FF2B5EF4-FFF2-40B4-BE49-F238E27FC236}">
                    <a16:creationId xmlns:a16="http://schemas.microsoft.com/office/drawing/2014/main" id="{371F6476-EC25-5902-74F8-2F39DE3CC7A5}"/>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9" name="Freihandform: Form 166">
                <a:extLst>
                  <a:ext uri="{FF2B5EF4-FFF2-40B4-BE49-F238E27FC236}">
                    <a16:creationId xmlns:a16="http://schemas.microsoft.com/office/drawing/2014/main" id="{10DAF4BB-C7D6-79B8-8802-712FCB54C2B0}"/>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0" name="Freihandform: Form 167">
                <a:extLst>
                  <a:ext uri="{FF2B5EF4-FFF2-40B4-BE49-F238E27FC236}">
                    <a16:creationId xmlns:a16="http://schemas.microsoft.com/office/drawing/2014/main" id="{E20C4AE4-78CE-065D-54ED-B340A98BA8EA}"/>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1" name="Freihandform: Form 168">
                <a:extLst>
                  <a:ext uri="{FF2B5EF4-FFF2-40B4-BE49-F238E27FC236}">
                    <a16:creationId xmlns:a16="http://schemas.microsoft.com/office/drawing/2014/main" id="{614AB510-9B8B-B799-1C64-8F54CC9B81FD}"/>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2" name="Freihandform: Form 169">
                <a:extLst>
                  <a:ext uri="{FF2B5EF4-FFF2-40B4-BE49-F238E27FC236}">
                    <a16:creationId xmlns:a16="http://schemas.microsoft.com/office/drawing/2014/main" id="{92D072F4-7B01-66D6-2DD5-34A1B5C7669A}"/>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14" name="Grafik 13">
              <a:extLst>
                <a:ext uri="{FF2B5EF4-FFF2-40B4-BE49-F238E27FC236}">
                  <a16:creationId xmlns:a16="http://schemas.microsoft.com/office/drawing/2014/main" id="{A0917A4F-29AF-2FAE-2B65-F212817938A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1743" y="514773"/>
              <a:ext cx="462415" cy="462415"/>
            </a:xfrm>
            <a:prstGeom prst="rect">
              <a:avLst/>
            </a:prstGeom>
          </p:spPr>
        </p:pic>
      </p:grpSp>
    </p:spTree>
    <p:extLst>
      <p:ext uri="{BB962C8B-B14F-4D97-AF65-F5344CB8AC3E}">
        <p14:creationId xmlns:p14="http://schemas.microsoft.com/office/powerpoint/2010/main" val="25159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or dem Konzert 04">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hteck 2">
            <a:extLst>
              <a:ext uri="{FF2B5EF4-FFF2-40B4-BE49-F238E27FC236}">
                <a16:creationId xmlns:a16="http://schemas.microsoft.com/office/drawing/2014/main" id="{44C29C73-4693-895F-149D-19AA585268F8}"/>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Vor dem Konzert</a:t>
            </a:r>
          </a:p>
        </p:txBody>
      </p:sp>
      <p:pic>
        <p:nvPicPr>
          <p:cNvPr id="4" name="Grafik 3">
            <a:extLst>
              <a:ext uri="{FF2B5EF4-FFF2-40B4-BE49-F238E27FC236}">
                <a16:creationId xmlns:a16="http://schemas.microsoft.com/office/drawing/2014/main" id="{0A7353C7-FAD3-42EE-257B-D42527EAB4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2463" y="636426"/>
            <a:ext cx="540000" cy="540000"/>
          </a:xfrm>
          <a:prstGeom prst="rect">
            <a:avLst/>
          </a:prstGeom>
        </p:spPr>
      </p:pic>
      <p:cxnSp>
        <p:nvCxnSpPr>
          <p:cNvPr id="5" name="Gerade Verbindung 4">
            <a:extLst>
              <a:ext uri="{FF2B5EF4-FFF2-40B4-BE49-F238E27FC236}">
                <a16:creationId xmlns:a16="http://schemas.microsoft.com/office/drawing/2014/main" id="{646B5127-2F87-20E1-8E77-C65FDD0D36F1}"/>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2DCB1E2B-07C7-176D-4373-26624CCC32F4}"/>
              </a:ext>
            </a:extLst>
          </p:cNvPr>
          <p:cNvGrpSpPr/>
          <p:nvPr userDrawn="1"/>
        </p:nvGrpSpPr>
        <p:grpSpPr>
          <a:xfrm>
            <a:off x="742950" y="368301"/>
            <a:ext cx="1080000" cy="1080000"/>
            <a:chOff x="742950" y="368301"/>
            <a:chExt cx="1080000" cy="1080000"/>
          </a:xfrm>
        </p:grpSpPr>
        <p:sp>
          <p:nvSpPr>
            <p:cNvPr id="7" name="Oval 6">
              <a:extLst>
                <a:ext uri="{FF2B5EF4-FFF2-40B4-BE49-F238E27FC236}">
                  <a16:creationId xmlns:a16="http://schemas.microsoft.com/office/drawing/2014/main" id="{15264CE2-8FCB-F597-2CF6-119917DC9A48}"/>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8" name="Grafik 28">
              <a:extLst>
                <a:ext uri="{FF2B5EF4-FFF2-40B4-BE49-F238E27FC236}">
                  <a16:creationId xmlns:a16="http://schemas.microsoft.com/office/drawing/2014/main" id="{9869DBD4-0DA7-A8FD-20B8-4823FAACB223}"/>
                </a:ext>
              </a:extLst>
            </p:cNvPr>
            <p:cNvGrpSpPr/>
            <p:nvPr/>
          </p:nvGrpSpPr>
          <p:grpSpPr>
            <a:xfrm>
              <a:off x="1010046" y="977189"/>
              <a:ext cx="545810" cy="247512"/>
              <a:chOff x="3013521" y="9414712"/>
              <a:chExt cx="3914127" cy="1774964"/>
            </a:xfrm>
          </p:grpSpPr>
          <p:sp>
            <p:nvSpPr>
              <p:cNvPr id="10" name="Freihandform: Form 151">
                <a:extLst>
                  <a:ext uri="{FF2B5EF4-FFF2-40B4-BE49-F238E27FC236}">
                    <a16:creationId xmlns:a16="http://schemas.microsoft.com/office/drawing/2014/main" id="{C44C0010-9907-5A9D-7DDE-006B64F3AC8D}"/>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2" name="Freihandform: Form 162">
                <a:extLst>
                  <a:ext uri="{FF2B5EF4-FFF2-40B4-BE49-F238E27FC236}">
                    <a16:creationId xmlns:a16="http://schemas.microsoft.com/office/drawing/2014/main" id="{BF2CC5E8-3449-2D5C-67FE-FE66A8E043AC}"/>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3" name="Freihandform: Form 164">
                <a:extLst>
                  <a:ext uri="{FF2B5EF4-FFF2-40B4-BE49-F238E27FC236}">
                    <a16:creationId xmlns:a16="http://schemas.microsoft.com/office/drawing/2014/main" id="{D4E2A69D-0C3C-267D-B279-EEA482635E76}"/>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4" name="Freihandform: Form 165">
                <a:extLst>
                  <a:ext uri="{FF2B5EF4-FFF2-40B4-BE49-F238E27FC236}">
                    <a16:creationId xmlns:a16="http://schemas.microsoft.com/office/drawing/2014/main" id="{4DBDD341-7574-90F8-1643-CCB351816B71}"/>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5" name="Freihandform: Form 166">
                <a:extLst>
                  <a:ext uri="{FF2B5EF4-FFF2-40B4-BE49-F238E27FC236}">
                    <a16:creationId xmlns:a16="http://schemas.microsoft.com/office/drawing/2014/main" id="{8E710BB4-21F7-2403-BC58-DCD1EECE4F1E}"/>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16" name="Freihandform: Form 167">
                <a:extLst>
                  <a:ext uri="{FF2B5EF4-FFF2-40B4-BE49-F238E27FC236}">
                    <a16:creationId xmlns:a16="http://schemas.microsoft.com/office/drawing/2014/main" id="{9BC2180D-F3E1-BA12-6A08-DD94C2B371DE}"/>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17" name="Freihandform: Form 168">
                <a:extLst>
                  <a:ext uri="{FF2B5EF4-FFF2-40B4-BE49-F238E27FC236}">
                    <a16:creationId xmlns:a16="http://schemas.microsoft.com/office/drawing/2014/main" id="{B1FC7569-0D67-ECAE-41B2-61CD0AF104D7}"/>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18" name="Freihandform: Form 169">
                <a:extLst>
                  <a:ext uri="{FF2B5EF4-FFF2-40B4-BE49-F238E27FC236}">
                    <a16:creationId xmlns:a16="http://schemas.microsoft.com/office/drawing/2014/main" id="{6EB0B0AA-9EB5-3ABA-15E6-A8028074E207}"/>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9" name="Grafik 8">
              <a:extLst>
                <a:ext uri="{FF2B5EF4-FFF2-40B4-BE49-F238E27FC236}">
                  <a16:creationId xmlns:a16="http://schemas.microsoft.com/office/drawing/2014/main" id="{598C7092-FC34-453F-4137-D2D287AA67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51743" y="514773"/>
              <a:ext cx="462415" cy="462415"/>
            </a:xfrm>
            <a:prstGeom prst="rect">
              <a:avLst/>
            </a:prstGeom>
          </p:spPr>
        </p:pic>
      </p:grpSp>
      <p:pic>
        <p:nvPicPr>
          <p:cNvPr id="19" name="Grafik 18">
            <a:extLst>
              <a:ext uri="{FF2B5EF4-FFF2-40B4-BE49-F238E27FC236}">
                <a16:creationId xmlns:a16="http://schemas.microsoft.com/office/drawing/2014/main" id="{5E3DBEF9-DB1D-A31D-BC15-B8316E3AD3A4}"/>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t="72" b="72"/>
          <a:stretch/>
        </p:blipFill>
        <p:spPr>
          <a:xfrm>
            <a:off x="742948" y="1809218"/>
            <a:ext cx="1971834" cy="3743856"/>
          </a:xfrm>
          <a:prstGeom prst="rect">
            <a:avLst/>
          </a:prstGeom>
        </p:spPr>
      </p:pic>
      <p:pic>
        <p:nvPicPr>
          <p:cNvPr id="20" name="Grafik 19">
            <a:extLst>
              <a:ext uri="{FF2B5EF4-FFF2-40B4-BE49-F238E27FC236}">
                <a16:creationId xmlns:a16="http://schemas.microsoft.com/office/drawing/2014/main" id="{9148F22D-D3A0-3427-82B1-A909CACF3EED}"/>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t="341" b="341"/>
          <a:stretch/>
        </p:blipFill>
        <p:spPr>
          <a:xfrm>
            <a:off x="4723641" y="1803459"/>
            <a:ext cx="1523342" cy="3747693"/>
          </a:xfrm>
          <a:prstGeom prst="rect">
            <a:avLst/>
          </a:prstGeom>
        </p:spPr>
      </p:pic>
      <p:grpSp>
        <p:nvGrpSpPr>
          <p:cNvPr id="21" name="Gruppieren 20">
            <a:extLst>
              <a:ext uri="{FF2B5EF4-FFF2-40B4-BE49-F238E27FC236}">
                <a16:creationId xmlns:a16="http://schemas.microsoft.com/office/drawing/2014/main" id="{92225A70-6423-63A6-DD72-AC18CC9EEF2E}"/>
              </a:ext>
            </a:extLst>
          </p:cNvPr>
          <p:cNvGrpSpPr/>
          <p:nvPr userDrawn="1"/>
        </p:nvGrpSpPr>
        <p:grpSpPr>
          <a:xfrm>
            <a:off x="2850402" y="1807299"/>
            <a:ext cx="1737618" cy="3743853"/>
            <a:chOff x="2988990" y="1784065"/>
            <a:chExt cx="1948211" cy="4197596"/>
          </a:xfrm>
        </p:grpSpPr>
        <p:pic>
          <p:nvPicPr>
            <p:cNvPr id="22" name="Grafik 21">
              <a:extLst>
                <a:ext uri="{FF2B5EF4-FFF2-40B4-BE49-F238E27FC236}">
                  <a16:creationId xmlns:a16="http://schemas.microsoft.com/office/drawing/2014/main" id="{EA2302A2-2664-1A76-BA08-AA5086C4FE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988991" y="1784065"/>
              <a:ext cx="1945067" cy="2074740"/>
            </a:xfrm>
            <a:prstGeom prst="rect">
              <a:avLst/>
            </a:prstGeom>
          </p:spPr>
        </p:pic>
        <p:pic>
          <p:nvPicPr>
            <p:cNvPr id="23" name="Grafik 22">
              <a:extLst>
                <a:ext uri="{FF2B5EF4-FFF2-40B4-BE49-F238E27FC236}">
                  <a16:creationId xmlns:a16="http://schemas.microsoft.com/office/drawing/2014/main" id="{45ADE7D8-0548-B0C3-D610-429CE521F0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988990" y="3971106"/>
              <a:ext cx="1948211" cy="2010555"/>
            </a:xfrm>
            <a:prstGeom prst="rect">
              <a:avLst/>
            </a:prstGeom>
          </p:spPr>
        </p:pic>
      </p:grpSp>
      <p:grpSp>
        <p:nvGrpSpPr>
          <p:cNvPr id="24" name="Gruppieren 23">
            <a:extLst>
              <a:ext uri="{FF2B5EF4-FFF2-40B4-BE49-F238E27FC236}">
                <a16:creationId xmlns:a16="http://schemas.microsoft.com/office/drawing/2014/main" id="{C2E98FAE-0CB2-A9A7-FE58-2355FEAE4716}"/>
              </a:ext>
            </a:extLst>
          </p:cNvPr>
          <p:cNvGrpSpPr/>
          <p:nvPr userDrawn="1"/>
        </p:nvGrpSpPr>
        <p:grpSpPr>
          <a:xfrm>
            <a:off x="6382601" y="1803460"/>
            <a:ext cx="1792264" cy="3747693"/>
            <a:chOff x="6742982" y="1779761"/>
            <a:chExt cx="2009479" cy="4201901"/>
          </a:xfrm>
        </p:grpSpPr>
        <p:pic>
          <p:nvPicPr>
            <p:cNvPr id="25" name="Grafik 24">
              <a:extLst>
                <a:ext uri="{FF2B5EF4-FFF2-40B4-BE49-F238E27FC236}">
                  <a16:creationId xmlns:a16="http://schemas.microsoft.com/office/drawing/2014/main" id="{3E1E17DF-D792-0EBF-440B-757F742F937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742982" y="3972182"/>
              <a:ext cx="2009479" cy="2009480"/>
            </a:xfrm>
            <a:prstGeom prst="rect">
              <a:avLst/>
            </a:prstGeom>
          </p:spPr>
        </p:pic>
        <p:pic>
          <p:nvPicPr>
            <p:cNvPr id="26" name="Grafik 25">
              <a:extLst>
                <a:ext uri="{FF2B5EF4-FFF2-40B4-BE49-F238E27FC236}">
                  <a16:creationId xmlns:a16="http://schemas.microsoft.com/office/drawing/2014/main" id="{3D17A201-AC79-9780-3A96-E2C189BA88D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742982" y="1779761"/>
              <a:ext cx="2004250" cy="2084421"/>
            </a:xfrm>
            <a:prstGeom prst="rect">
              <a:avLst/>
            </a:prstGeom>
          </p:spPr>
        </p:pic>
      </p:grpSp>
      <p:pic>
        <p:nvPicPr>
          <p:cNvPr id="27" name="Grafik 26">
            <a:extLst>
              <a:ext uri="{FF2B5EF4-FFF2-40B4-BE49-F238E27FC236}">
                <a16:creationId xmlns:a16="http://schemas.microsoft.com/office/drawing/2014/main" id="{B3791F61-C00B-3F48-41B4-A259BAFE1242}"/>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8310483" y="3285434"/>
            <a:ext cx="1851237" cy="2260978"/>
          </a:xfrm>
          <a:prstGeom prst="rect">
            <a:avLst/>
          </a:prstGeom>
        </p:spPr>
      </p:pic>
      <p:pic>
        <p:nvPicPr>
          <p:cNvPr id="28" name="Grafik 27">
            <a:extLst>
              <a:ext uri="{FF2B5EF4-FFF2-40B4-BE49-F238E27FC236}">
                <a16:creationId xmlns:a16="http://schemas.microsoft.com/office/drawing/2014/main" id="{9B84BE1B-D2F5-E993-77D7-BADBE7E0832F}"/>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8315148" y="1803460"/>
            <a:ext cx="1846572" cy="1386392"/>
          </a:xfrm>
          <a:prstGeom prst="rect">
            <a:avLst/>
          </a:prstGeom>
        </p:spPr>
      </p:pic>
      <p:pic>
        <p:nvPicPr>
          <p:cNvPr id="29" name="Grafik 28">
            <a:extLst>
              <a:ext uri="{FF2B5EF4-FFF2-40B4-BE49-F238E27FC236}">
                <a16:creationId xmlns:a16="http://schemas.microsoft.com/office/drawing/2014/main" id="{899C979C-EEFB-0529-EEE8-7E947EA6376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943941" y="2457872"/>
            <a:ext cx="1942537" cy="6858000"/>
          </a:xfrm>
          <a:prstGeom prst="rect">
            <a:avLst/>
          </a:prstGeom>
        </p:spPr>
      </p:pic>
      <p:grpSp>
        <p:nvGrpSpPr>
          <p:cNvPr id="30" name="Gruppieren 29">
            <a:extLst>
              <a:ext uri="{FF2B5EF4-FFF2-40B4-BE49-F238E27FC236}">
                <a16:creationId xmlns:a16="http://schemas.microsoft.com/office/drawing/2014/main" id="{7786E0A1-2BBB-D443-43AB-7708A88A36DB}"/>
              </a:ext>
            </a:extLst>
          </p:cNvPr>
          <p:cNvGrpSpPr/>
          <p:nvPr userDrawn="1"/>
        </p:nvGrpSpPr>
        <p:grpSpPr>
          <a:xfrm>
            <a:off x="6382601" y="4350026"/>
            <a:ext cx="4208803" cy="1652401"/>
            <a:chOff x="6382601" y="4296238"/>
            <a:chExt cx="4208803" cy="1652401"/>
          </a:xfrm>
        </p:grpSpPr>
        <p:sp>
          <p:nvSpPr>
            <p:cNvPr id="31" name="Freihandform 30">
              <a:extLst>
                <a:ext uri="{FF2B5EF4-FFF2-40B4-BE49-F238E27FC236}">
                  <a16:creationId xmlns:a16="http://schemas.microsoft.com/office/drawing/2014/main" id="{6F9999EF-7739-1378-BC54-F952E67746A0}"/>
                </a:ext>
              </a:extLst>
            </p:cNvPr>
            <p:cNvSpPr>
              <a:spLocks noChangeAspect="1"/>
            </p:cNvSpPr>
            <p:nvPr/>
          </p:nvSpPr>
          <p:spPr>
            <a:xfrm>
              <a:off x="6382601" y="4296238"/>
              <a:ext cx="4208803" cy="1652401"/>
            </a:xfrm>
            <a:custGeom>
              <a:avLst/>
              <a:gdLst>
                <a:gd name="connsiteX0" fmla="*/ 3423996 w 4208803"/>
                <a:gd name="connsiteY0" fmla="*/ 40 h 1652401"/>
                <a:gd name="connsiteX1" fmla="*/ 3483941 w 4208803"/>
                <a:gd name="connsiteY1" fmla="*/ 81089 h 1652401"/>
                <a:gd name="connsiteX2" fmla="*/ 3428064 w 4208803"/>
                <a:gd name="connsiteY2" fmla="*/ 301615 h 1652401"/>
                <a:gd name="connsiteX3" fmla="*/ 3987065 w 4208803"/>
                <a:gd name="connsiteY3" fmla="*/ 301615 h 1652401"/>
                <a:gd name="connsiteX4" fmla="*/ 4208803 w 4208803"/>
                <a:gd name="connsiteY4" fmla="*/ 525996 h 1652401"/>
                <a:gd name="connsiteX5" fmla="*/ 4208803 w 4208803"/>
                <a:gd name="connsiteY5" fmla="*/ 1428016 h 1652401"/>
                <a:gd name="connsiteX6" fmla="*/ 3987065 w 4208803"/>
                <a:gd name="connsiteY6" fmla="*/ 1652400 h 1652401"/>
                <a:gd name="connsiteX7" fmla="*/ 2535372 w 4208803"/>
                <a:gd name="connsiteY7" fmla="*/ 1652400 h 1652401"/>
                <a:gd name="connsiteX8" fmla="*/ 2535362 w 4208803"/>
                <a:gd name="connsiteY8" fmla="*/ 1652401 h 1652401"/>
                <a:gd name="connsiteX9" fmla="*/ 1760671 w 4208803"/>
                <a:gd name="connsiteY9" fmla="*/ 1652401 h 1652401"/>
                <a:gd name="connsiteX10" fmla="*/ 987531 w 4208803"/>
                <a:gd name="connsiteY10" fmla="*/ 1652401 h 1652401"/>
                <a:gd name="connsiteX11" fmla="*/ 212840 w 4208803"/>
                <a:gd name="connsiteY11" fmla="*/ 1652401 h 1652401"/>
                <a:gd name="connsiteX12" fmla="*/ 177055 w 4208803"/>
                <a:gd name="connsiteY12" fmla="*/ 1648750 h 1652401"/>
                <a:gd name="connsiteX13" fmla="*/ 0 w 4208803"/>
                <a:gd name="connsiteY13" fmla="*/ 1428928 h 1652401"/>
                <a:gd name="connsiteX14" fmla="*/ 0 w 4208803"/>
                <a:gd name="connsiteY14" fmla="*/ 526909 h 1652401"/>
                <a:gd name="connsiteX15" fmla="*/ 221738 w 4208803"/>
                <a:gd name="connsiteY15" fmla="*/ 302524 h 1652401"/>
                <a:gd name="connsiteX16" fmla="*/ 996429 w 4208803"/>
                <a:gd name="connsiteY16" fmla="*/ 302524 h 1652401"/>
                <a:gd name="connsiteX17" fmla="*/ 1751734 w 4208803"/>
                <a:gd name="connsiteY17" fmla="*/ 302524 h 1652401"/>
                <a:gd name="connsiteX18" fmla="*/ 2448122 w 4208803"/>
                <a:gd name="connsiteY18" fmla="*/ 302524 h 1652401"/>
                <a:gd name="connsiteX19" fmla="*/ 2457069 w 4208803"/>
                <a:gd name="connsiteY19" fmla="*/ 301611 h 1652401"/>
                <a:gd name="connsiteX20" fmla="*/ 2961924 w 4208803"/>
                <a:gd name="connsiteY20" fmla="*/ 301611 h 1652401"/>
                <a:gd name="connsiteX21" fmla="*/ 3386066 w 4208803"/>
                <a:gd name="connsiteY21" fmla="*/ 11350 h 1652401"/>
                <a:gd name="connsiteX22" fmla="*/ 3423996 w 4208803"/>
                <a:gd name="connsiteY22" fmla="*/ 40 h 16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8803" h="1652401">
                  <a:moveTo>
                    <a:pt x="3423996" y="40"/>
                  </a:moveTo>
                  <a:cubicBezTo>
                    <a:pt x="3461814" y="1423"/>
                    <a:pt x="3494917" y="37773"/>
                    <a:pt x="3483941" y="81089"/>
                  </a:cubicBezTo>
                  <a:lnTo>
                    <a:pt x="3428064" y="301615"/>
                  </a:lnTo>
                  <a:lnTo>
                    <a:pt x="3987065" y="301615"/>
                  </a:lnTo>
                  <a:cubicBezTo>
                    <a:pt x="4109509" y="301615"/>
                    <a:pt x="4208803" y="402092"/>
                    <a:pt x="4208803" y="525996"/>
                  </a:cubicBezTo>
                  <a:lnTo>
                    <a:pt x="4208803" y="1428016"/>
                  </a:lnTo>
                  <a:cubicBezTo>
                    <a:pt x="4208803" y="1551920"/>
                    <a:pt x="4109509" y="1652400"/>
                    <a:pt x="3987065" y="1652400"/>
                  </a:cubicBezTo>
                  <a:lnTo>
                    <a:pt x="2535372" y="1652400"/>
                  </a:lnTo>
                  <a:lnTo>
                    <a:pt x="2535362" y="1652401"/>
                  </a:lnTo>
                  <a:lnTo>
                    <a:pt x="1760671" y="1652401"/>
                  </a:lnTo>
                  <a:lnTo>
                    <a:pt x="987531" y="1652401"/>
                  </a:lnTo>
                  <a:lnTo>
                    <a:pt x="212840" y="1652401"/>
                  </a:lnTo>
                  <a:lnTo>
                    <a:pt x="177055" y="1648750"/>
                  </a:lnTo>
                  <a:cubicBezTo>
                    <a:pt x="76022" y="1627824"/>
                    <a:pt x="0" y="1537345"/>
                    <a:pt x="0" y="1428928"/>
                  </a:cubicBezTo>
                  <a:lnTo>
                    <a:pt x="0" y="526909"/>
                  </a:lnTo>
                  <a:cubicBezTo>
                    <a:pt x="0" y="403004"/>
                    <a:pt x="99294" y="302524"/>
                    <a:pt x="221738" y="302524"/>
                  </a:cubicBezTo>
                  <a:lnTo>
                    <a:pt x="996429" y="302524"/>
                  </a:lnTo>
                  <a:lnTo>
                    <a:pt x="1751734" y="302524"/>
                  </a:lnTo>
                  <a:lnTo>
                    <a:pt x="2448122" y="302524"/>
                  </a:lnTo>
                  <a:lnTo>
                    <a:pt x="2457069" y="301611"/>
                  </a:lnTo>
                  <a:lnTo>
                    <a:pt x="2961924" y="301611"/>
                  </a:lnTo>
                  <a:lnTo>
                    <a:pt x="3386066" y="11350"/>
                  </a:lnTo>
                  <a:cubicBezTo>
                    <a:pt x="3398261" y="3004"/>
                    <a:pt x="3411391" y="-421"/>
                    <a:pt x="3423996" y="4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32" name="Textfeld 31">
              <a:extLst>
                <a:ext uri="{FF2B5EF4-FFF2-40B4-BE49-F238E27FC236}">
                  <a16:creationId xmlns:a16="http://schemas.microsoft.com/office/drawing/2014/main" id="{46357DB5-7934-1CA9-235E-F7FC78A7C7F5}"/>
                </a:ext>
              </a:extLst>
            </p:cNvPr>
            <p:cNvSpPr txBox="1"/>
            <p:nvPr/>
          </p:nvSpPr>
          <p:spPr>
            <a:xfrm>
              <a:off x="6382601" y="4674871"/>
              <a:ext cx="4208802"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Welche Nachricht ist euch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am meisten im Gedächtnis geblieben?</a:t>
              </a:r>
            </a:p>
          </p:txBody>
        </p:sp>
      </p:grpSp>
    </p:spTree>
    <p:extLst>
      <p:ext uri="{BB962C8B-B14F-4D97-AF65-F5344CB8AC3E}">
        <p14:creationId xmlns:p14="http://schemas.microsoft.com/office/powerpoint/2010/main" val="16637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r dem Konzert 05">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B68A587E-AE30-7593-F5E6-A319A7BC8D07}"/>
              </a:ext>
            </a:extLst>
          </p:cNvPr>
          <p:cNvSpPr>
            <a:spLocks/>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indent="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Vor dem Konzert</a:t>
            </a:r>
          </a:p>
        </p:txBody>
      </p:sp>
      <p:sp>
        <p:nvSpPr>
          <p:cNvPr id="3" name="Rechteck 2">
            <a:extLst>
              <a:ext uri="{FF2B5EF4-FFF2-40B4-BE49-F238E27FC236}">
                <a16:creationId xmlns:a16="http://schemas.microsoft.com/office/drawing/2014/main" id="{B26B5ABA-06CD-29CC-71EE-B0D79D32C9BB}"/>
              </a:ext>
            </a:extLst>
          </p:cNvPr>
          <p:cNvSpPr>
            <a:spLocks/>
          </p:cNvSpPr>
          <p:nvPr userDrawn="1"/>
        </p:nvSpPr>
        <p:spPr>
          <a:xfrm>
            <a:off x="371475" y="3204307"/>
            <a:ext cx="5555069" cy="2567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rtl="0" eaLnBrk="1" fontAlgn="ctr" latinLnBrk="0" hangingPunct="1">
              <a:lnSpc>
                <a:spcPct val="110000"/>
              </a:lnSpc>
              <a:spcBef>
                <a:spcPts val="300"/>
              </a:spcBef>
              <a:buClr>
                <a:schemeClr val="accent1"/>
              </a:buClr>
              <a:buFont typeface="Arial" panose="020B0604020202020204" pitchFamily="34" charset="0"/>
              <a:buChar char="‒"/>
            </a:pPr>
            <a:endParaRPr lang="de-DE" sz="1400" b="0" i="0" u="none" strike="noStrike" kern="1200" dirty="0">
              <a:solidFill>
                <a:srgbClr val="000000"/>
              </a:solidFill>
              <a:effectLst/>
              <a:latin typeface="Arial" panose="020B0604020202020204" pitchFamily="34" charset="0"/>
              <a:cs typeface="Arial" panose="020B0604020202020204" pitchFamily="34" charset="0"/>
            </a:endParaRPr>
          </a:p>
        </p:txBody>
      </p:sp>
      <p:cxnSp>
        <p:nvCxnSpPr>
          <p:cNvPr id="4" name="Gerade Verbindung 3">
            <a:extLst>
              <a:ext uri="{FF2B5EF4-FFF2-40B4-BE49-F238E27FC236}">
                <a16:creationId xmlns:a16="http://schemas.microsoft.com/office/drawing/2014/main" id="{4A075EDF-8102-692F-767A-65A6F3FAB29A}"/>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A1F5BD6F-9B6B-93D8-2E9A-3AC0D9F1FF87}"/>
              </a:ext>
            </a:extLst>
          </p:cNvPr>
          <p:cNvSpPr>
            <a:spLocks/>
          </p:cNvSpPr>
          <p:nvPr userDrawn="1"/>
        </p:nvSpPr>
        <p:spPr>
          <a:xfrm>
            <a:off x="6277701" y="3204307"/>
            <a:ext cx="5555069" cy="2567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rtl="0" eaLnBrk="1" fontAlgn="ctr" latinLnBrk="0" hangingPunct="1">
              <a:lnSpc>
                <a:spcPct val="110000"/>
              </a:lnSpc>
              <a:spcBef>
                <a:spcPts val="300"/>
              </a:spcBef>
              <a:buClr>
                <a:schemeClr val="accent1"/>
              </a:buClr>
              <a:buFont typeface="Arial" panose="020B0604020202020204" pitchFamily="34" charset="0"/>
              <a:buChar char="‒"/>
            </a:pPr>
            <a:endParaRPr lang="de-DE" sz="1400" b="0" i="0" u="none" strike="noStrike" kern="1200" dirty="0">
              <a:solidFill>
                <a:srgbClr val="000000"/>
              </a:solidFill>
              <a:effectLst/>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E61FD781-4C0B-BBE2-3712-F8D342DC0F89}"/>
              </a:ext>
            </a:extLst>
          </p:cNvPr>
          <p:cNvSpPr txBox="1"/>
          <p:nvPr userDrawn="1"/>
        </p:nvSpPr>
        <p:spPr>
          <a:xfrm>
            <a:off x="2182950" y="1518274"/>
            <a:ext cx="9637573" cy="738664"/>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Was ist der Unterschied zwischen privater und öffentlicher Kommunikation? Was habt ihr dazu erarbeitet?</a:t>
            </a:r>
          </a:p>
        </p:txBody>
      </p:sp>
      <p:sp>
        <p:nvSpPr>
          <p:cNvPr id="7" name="Rechteck 6">
            <a:extLst>
              <a:ext uri="{FF2B5EF4-FFF2-40B4-BE49-F238E27FC236}">
                <a16:creationId xmlns:a16="http://schemas.microsoft.com/office/drawing/2014/main" id="{B808C7C5-E624-1B4B-AC45-D94C5F94D53B}"/>
              </a:ext>
            </a:extLst>
          </p:cNvPr>
          <p:cNvSpPr>
            <a:spLocks/>
          </p:cNvSpPr>
          <p:nvPr userDrawn="1"/>
        </p:nvSpPr>
        <p:spPr>
          <a:xfrm>
            <a:off x="371475" y="2473569"/>
            <a:ext cx="5555069" cy="574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Private Kommunikation</a:t>
            </a:r>
          </a:p>
        </p:txBody>
      </p:sp>
      <p:sp>
        <p:nvSpPr>
          <p:cNvPr id="8" name="Rechteck 7">
            <a:extLst>
              <a:ext uri="{FF2B5EF4-FFF2-40B4-BE49-F238E27FC236}">
                <a16:creationId xmlns:a16="http://schemas.microsoft.com/office/drawing/2014/main" id="{08D50BCB-AAB5-9787-1905-D44100C85C71}"/>
              </a:ext>
            </a:extLst>
          </p:cNvPr>
          <p:cNvSpPr>
            <a:spLocks/>
          </p:cNvSpPr>
          <p:nvPr userDrawn="1"/>
        </p:nvSpPr>
        <p:spPr>
          <a:xfrm>
            <a:off x="6275388" y="2473569"/>
            <a:ext cx="5555069" cy="574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Öffentliche Kommunikation</a:t>
            </a:r>
          </a:p>
        </p:txBody>
      </p:sp>
      <p:sp>
        <p:nvSpPr>
          <p:cNvPr id="9" name="Rechteck 8">
            <a:extLst>
              <a:ext uri="{FF2B5EF4-FFF2-40B4-BE49-F238E27FC236}">
                <a16:creationId xmlns:a16="http://schemas.microsoft.com/office/drawing/2014/main" id="{917BE58C-0210-070C-E38C-8FDFF1C1FB1B}"/>
              </a:ext>
            </a:extLst>
          </p:cNvPr>
          <p:cNvSpPr>
            <a:spLocks/>
          </p:cNvSpPr>
          <p:nvPr userDrawn="1"/>
        </p:nvSpPr>
        <p:spPr>
          <a:xfrm>
            <a:off x="371475" y="5915269"/>
            <a:ext cx="11449050" cy="5744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accent1"/>
              </a:solidFill>
              <a:latin typeface="Arial" panose="020B0604020202020204" pitchFamily="34" charset="0"/>
              <a:cs typeface="Arial" panose="020B0604020202020204" pitchFamily="34" charset="0"/>
            </a:endParaRPr>
          </a:p>
        </p:txBody>
      </p:sp>
      <p:pic>
        <p:nvPicPr>
          <p:cNvPr id="14" name="Grafik 13">
            <a:extLst>
              <a:ext uri="{FF2B5EF4-FFF2-40B4-BE49-F238E27FC236}">
                <a16:creationId xmlns:a16="http://schemas.microsoft.com/office/drawing/2014/main" id="{D70B0831-5CEB-B582-63BE-378BF1F399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2463" y="636426"/>
            <a:ext cx="540000" cy="540000"/>
          </a:xfrm>
          <a:prstGeom prst="rect">
            <a:avLst/>
          </a:prstGeom>
        </p:spPr>
      </p:pic>
      <p:grpSp>
        <p:nvGrpSpPr>
          <p:cNvPr id="15" name="Gruppieren 14">
            <a:extLst>
              <a:ext uri="{FF2B5EF4-FFF2-40B4-BE49-F238E27FC236}">
                <a16:creationId xmlns:a16="http://schemas.microsoft.com/office/drawing/2014/main" id="{CD7EF1E3-4FDD-B848-F9D7-16E141321395}"/>
              </a:ext>
            </a:extLst>
          </p:cNvPr>
          <p:cNvGrpSpPr/>
          <p:nvPr userDrawn="1"/>
        </p:nvGrpSpPr>
        <p:grpSpPr>
          <a:xfrm>
            <a:off x="742950" y="368301"/>
            <a:ext cx="1080000" cy="1080000"/>
            <a:chOff x="742950" y="368301"/>
            <a:chExt cx="1080000" cy="1080000"/>
          </a:xfrm>
        </p:grpSpPr>
        <p:sp>
          <p:nvSpPr>
            <p:cNvPr id="16" name="Oval 15">
              <a:extLst>
                <a:ext uri="{FF2B5EF4-FFF2-40B4-BE49-F238E27FC236}">
                  <a16:creationId xmlns:a16="http://schemas.microsoft.com/office/drawing/2014/main" id="{71063C51-2D34-D424-CF8F-F2D004C98999}"/>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7" name="Grafik 28">
              <a:extLst>
                <a:ext uri="{FF2B5EF4-FFF2-40B4-BE49-F238E27FC236}">
                  <a16:creationId xmlns:a16="http://schemas.microsoft.com/office/drawing/2014/main" id="{11FFDCF1-8DA1-5BA9-FC91-82A0091BD461}"/>
                </a:ext>
              </a:extLst>
            </p:cNvPr>
            <p:cNvGrpSpPr>
              <a:grpSpLocks noChangeAspect="1"/>
            </p:cNvGrpSpPr>
            <p:nvPr/>
          </p:nvGrpSpPr>
          <p:grpSpPr>
            <a:xfrm>
              <a:off x="989155" y="544651"/>
              <a:ext cx="587591" cy="680050"/>
              <a:chOff x="2863708" y="6312877"/>
              <a:chExt cx="4213749" cy="4876800"/>
            </a:xfrm>
          </p:grpSpPr>
          <p:sp>
            <p:nvSpPr>
              <p:cNvPr id="18" name="Freihandform: Form 132">
                <a:extLst>
                  <a:ext uri="{FF2B5EF4-FFF2-40B4-BE49-F238E27FC236}">
                    <a16:creationId xmlns:a16="http://schemas.microsoft.com/office/drawing/2014/main" id="{F243346D-7E45-208B-14F8-72B8D84464A4}"/>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9" name="Freihandform: Form 133">
                <a:extLst>
                  <a:ext uri="{FF2B5EF4-FFF2-40B4-BE49-F238E27FC236}">
                    <a16:creationId xmlns:a16="http://schemas.microsoft.com/office/drawing/2014/main" id="{5DC0FAE1-B4D6-8908-FD6F-45A2678D444C}"/>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20" name="Freihandform: Form 135">
                <a:extLst>
                  <a:ext uri="{FF2B5EF4-FFF2-40B4-BE49-F238E27FC236}">
                    <a16:creationId xmlns:a16="http://schemas.microsoft.com/office/drawing/2014/main" id="{62DDF6BC-B233-DFB1-936E-FE4FE74637A2}"/>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21" name="Freihandform: Form 136">
                <a:extLst>
                  <a:ext uri="{FF2B5EF4-FFF2-40B4-BE49-F238E27FC236}">
                    <a16:creationId xmlns:a16="http://schemas.microsoft.com/office/drawing/2014/main" id="{9CDF7BA2-DC55-B1F1-C6B1-93BF876BF90B}"/>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22" name="Freihandform: Form 138">
                <a:extLst>
                  <a:ext uri="{FF2B5EF4-FFF2-40B4-BE49-F238E27FC236}">
                    <a16:creationId xmlns:a16="http://schemas.microsoft.com/office/drawing/2014/main" id="{D1C26B12-33B6-ACCE-C69F-4A8BF04B6336}"/>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23" name="Freihandform: Form 139">
                <a:extLst>
                  <a:ext uri="{FF2B5EF4-FFF2-40B4-BE49-F238E27FC236}">
                    <a16:creationId xmlns:a16="http://schemas.microsoft.com/office/drawing/2014/main" id="{4472BA10-F842-BE31-043E-5080FA7A5677}"/>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24" name="Grafik 28">
                <a:extLst>
                  <a:ext uri="{FF2B5EF4-FFF2-40B4-BE49-F238E27FC236}">
                    <a16:creationId xmlns:a16="http://schemas.microsoft.com/office/drawing/2014/main" id="{34281987-9FB2-557F-A54F-61CEAE8079A1}"/>
                  </a:ext>
                </a:extLst>
              </p:cNvPr>
              <p:cNvGrpSpPr/>
              <p:nvPr/>
            </p:nvGrpSpPr>
            <p:grpSpPr>
              <a:xfrm>
                <a:off x="3941885" y="6312877"/>
                <a:ext cx="2057400" cy="2486025"/>
                <a:chOff x="3941885" y="6312877"/>
                <a:chExt cx="2057400" cy="2486025"/>
              </a:xfrm>
            </p:grpSpPr>
            <p:sp>
              <p:nvSpPr>
                <p:cNvPr id="34" name="Freihandform: Form 170">
                  <a:extLst>
                    <a:ext uri="{FF2B5EF4-FFF2-40B4-BE49-F238E27FC236}">
                      <a16:creationId xmlns:a16="http://schemas.microsoft.com/office/drawing/2014/main" id="{C6F382F9-CB22-5B68-43B1-2198382B92EF}"/>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35" name="Freihandform: Form 171">
                  <a:extLst>
                    <a:ext uri="{FF2B5EF4-FFF2-40B4-BE49-F238E27FC236}">
                      <a16:creationId xmlns:a16="http://schemas.microsoft.com/office/drawing/2014/main" id="{5208472E-8BEB-EB37-40D2-E8D6BDFEBC78}"/>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36" name="Freihandform: Form 172">
                  <a:extLst>
                    <a:ext uri="{FF2B5EF4-FFF2-40B4-BE49-F238E27FC236}">
                      <a16:creationId xmlns:a16="http://schemas.microsoft.com/office/drawing/2014/main" id="{2BC527BB-5BB4-468A-FD30-D48D4013ACF4}"/>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37" name="Freihandform: Form 173">
                  <a:extLst>
                    <a:ext uri="{FF2B5EF4-FFF2-40B4-BE49-F238E27FC236}">
                      <a16:creationId xmlns:a16="http://schemas.microsoft.com/office/drawing/2014/main" id="{9BBB33EC-79A7-045F-C30F-313CB6317F01}"/>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8" name="Freihandform: Form 174">
                  <a:extLst>
                    <a:ext uri="{FF2B5EF4-FFF2-40B4-BE49-F238E27FC236}">
                      <a16:creationId xmlns:a16="http://schemas.microsoft.com/office/drawing/2014/main" id="{78844C4F-97BD-7E4E-2C7A-FFBEBE2D5EA6}"/>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9" name="Freihandform: Form 177">
                  <a:extLst>
                    <a:ext uri="{FF2B5EF4-FFF2-40B4-BE49-F238E27FC236}">
                      <a16:creationId xmlns:a16="http://schemas.microsoft.com/office/drawing/2014/main" id="{711D5C6B-DC63-C656-1850-2BBB8F28442E}"/>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25" name="Grafik 28">
                <a:extLst>
                  <a:ext uri="{FF2B5EF4-FFF2-40B4-BE49-F238E27FC236}">
                    <a16:creationId xmlns:a16="http://schemas.microsoft.com/office/drawing/2014/main" id="{8F673117-193C-162F-E406-74993C60D973}"/>
                  </a:ext>
                </a:extLst>
              </p:cNvPr>
              <p:cNvGrpSpPr/>
              <p:nvPr/>
            </p:nvGrpSpPr>
            <p:grpSpPr>
              <a:xfrm>
                <a:off x="3013521" y="9414712"/>
                <a:ext cx="3914127" cy="1774964"/>
                <a:chOff x="3013521" y="9414712"/>
                <a:chExt cx="3914127" cy="1774964"/>
              </a:xfrm>
            </p:grpSpPr>
            <p:sp>
              <p:nvSpPr>
                <p:cNvPr id="26" name="Freihandform: Form 151">
                  <a:extLst>
                    <a:ext uri="{FF2B5EF4-FFF2-40B4-BE49-F238E27FC236}">
                      <a16:creationId xmlns:a16="http://schemas.microsoft.com/office/drawing/2014/main" id="{AB0731EE-D6DA-7E20-07E4-65860CC6E11E}"/>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7" name="Freihandform: Form 162">
                  <a:extLst>
                    <a:ext uri="{FF2B5EF4-FFF2-40B4-BE49-F238E27FC236}">
                      <a16:creationId xmlns:a16="http://schemas.microsoft.com/office/drawing/2014/main" id="{06893002-E207-16AA-AB3B-7E6B4D7F831F}"/>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8" name="Freihandform: Form 164">
                  <a:extLst>
                    <a:ext uri="{FF2B5EF4-FFF2-40B4-BE49-F238E27FC236}">
                      <a16:creationId xmlns:a16="http://schemas.microsoft.com/office/drawing/2014/main" id="{A9749A23-6759-E267-8C7E-FC62FB33B6D8}"/>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9" name="Freihandform: Form 165">
                  <a:extLst>
                    <a:ext uri="{FF2B5EF4-FFF2-40B4-BE49-F238E27FC236}">
                      <a16:creationId xmlns:a16="http://schemas.microsoft.com/office/drawing/2014/main" id="{CC476B16-1C00-EE2F-D550-CAFE92D4BAD3}"/>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30" name="Freihandform: Form 166">
                  <a:extLst>
                    <a:ext uri="{FF2B5EF4-FFF2-40B4-BE49-F238E27FC236}">
                      <a16:creationId xmlns:a16="http://schemas.microsoft.com/office/drawing/2014/main" id="{E970FB14-F68B-5D5B-98A2-CCE16C7FC1E8}"/>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31" name="Freihandform: Form 167">
                  <a:extLst>
                    <a:ext uri="{FF2B5EF4-FFF2-40B4-BE49-F238E27FC236}">
                      <a16:creationId xmlns:a16="http://schemas.microsoft.com/office/drawing/2014/main" id="{BC792845-34E9-0383-8A90-B939FBA7C3F0}"/>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32" name="Freihandform: Form 168">
                  <a:extLst>
                    <a:ext uri="{FF2B5EF4-FFF2-40B4-BE49-F238E27FC236}">
                      <a16:creationId xmlns:a16="http://schemas.microsoft.com/office/drawing/2014/main" id="{7E8832D8-17E3-99A2-84F5-1439A879E42A}"/>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33" name="Freihandform: Form 169">
                  <a:extLst>
                    <a:ext uri="{FF2B5EF4-FFF2-40B4-BE49-F238E27FC236}">
                      <a16:creationId xmlns:a16="http://schemas.microsoft.com/office/drawing/2014/main" id="{0DA138F9-6FAA-EEF7-19A3-591CDBCAF955}"/>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
        <p:nvSpPr>
          <p:cNvPr id="40" name="Textplatzhalter 47">
            <a:extLst>
              <a:ext uri="{FF2B5EF4-FFF2-40B4-BE49-F238E27FC236}">
                <a16:creationId xmlns:a16="http://schemas.microsoft.com/office/drawing/2014/main" id="{23C451C6-1955-E19F-E455-2F808B054F9C}"/>
              </a:ext>
            </a:extLst>
          </p:cNvPr>
          <p:cNvSpPr>
            <a:spLocks noGrp="1"/>
          </p:cNvSpPr>
          <p:nvPr>
            <p:ph type="body" sz="quarter" idx="13" hasCustomPrompt="1"/>
          </p:nvPr>
        </p:nvSpPr>
        <p:spPr>
          <a:xfrm>
            <a:off x="371476" y="3203575"/>
            <a:ext cx="5555068" cy="2568575"/>
          </a:xfrm>
          <a:prstGeom prst="rect">
            <a:avLst/>
          </a:prstGeom>
          <a:solidFill>
            <a:schemeClr val="bg1">
              <a:lumMod val="95000"/>
            </a:schemeClr>
          </a:solidFill>
        </p:spPr>
        <p:txBody>
          <a:bodyPr tIns="72000" bIns="72000">
            <a:normAutofit/>
          </a:bodyPr>
          <a:lstStyle>
            <a:lvl1pPr marL="284400" indent="-284400">
              <a:lnSpc>
                <a:spcPct val="110000"/>
              </a:lnSpc>
              <a:spcBef>
                <a:spcPts val="300"/>
              </a:spcBef>
              <a:buClr>
                <a:schemeClr val="accent1"/>
              </a:buClr>
              <a:buFont typeface="Symbol" pitchFamily="2" charset="2"/>
              <a:buChar char="-"/>
              <a:defRPr sz="1400">
                <a:solidFill>
                  <a:schemeClr val="tx1"/>
                </a:solidFill>
                <a:latin typeface="Arial" panose="020B0604020202020204" pitchFamily="34" charset="0"/>
                <a:cs typeface="Arial" panose="020B0604020202020204" pitchFamily="34" charset="0"/>
              </a:defRPr>
            </a:lvl1pPr>
          </a:lstStyle>
          <a:p>
            <a:pPr lvl="0"/>
            <a:r>
              <a:rPr lang="de-DE" dirty="0"/>
              <a:t>Text durch Klicken hinzufügen</a:t>
            </a:r>
            <a:endParaRPr lang="en-US" dirty="0"/>
          </a:p>
        </p:txBody>
      </p:sp>
      <p:sp>
        <p:nvSpPr>
          <p:cNvPr id="41" name="Textplatzhalter 47">
            <a:extLst>
              <a:ext uri="{FF2B5EF4-FFF2-40B4-BE49-F238E27FC236}">
                <a16:creationId xmlns:a16="http://schemas.microsoft.com/office/drawing/2014/main" id="{971FED8A-A8EC-9790-797D-C97543344E4B}"/>
              </a:ext>
            </a:extLst>
          </p:cNvPr>
          <p:cNvSpPr>
            <a:spLocks noGrp="1"/>
          </p:cNvSpPr>
          <p:nvPr>
            <p:ph type="body" sz="quarter" idx="14" hasCustomPrompt="1"/>
          </p:nvPr>
        </p:nvSpPr>
        <p:spPr>
          <a:xfrm>
            <a:off x="6275389" y="3203575"/>
            <a:ext cx="5555068" cy="2568575"/>
          </a:xfrm>
          <a:prstGeom prst="rect">
            <a:avLst/>
          </a:prstGeom>
          <a:solidFill>
            <a:schemeClr val="bg1">
              <a:lumMod val="95000"/>
            </a:schemeClr>
          </a:solidFill>
        </p:spPr>
        <p:txBody>
          <a:bodyPr tIns="72000" bIns="72000">
            <a:normAutofit/>
          </a:bodyPr>
          <a:lstStyle>
            <a:lvl1pPr marL="284400" indent="-284400">
              <a:lnSpc>
                <a:spcPct val="110000"/>
              </a:lnSpc>
              <a:spcBef>
                <a:spcPts val="300"/>
              </a:spcBef>
              <a:buClr>
                <a:schemeClr val="accent1"/>
              </a:buClr>
              <a:buFont typeface="Symbol" pitchFamily="2" charset="2"/>
              <a:buChar char="-"/>
              <a:defRPr sz="1400">
                <a:solidFill>
                  <a:schemeClr val="tx1"/>
                </a:solidFill>
                <a:latin typeface="Arial" panose="020B0604020202020204" pitchFamily="34" charset="0"/>
                <a:cs typeface="Arial" panose="020B0604020202020204" pitchFamily="34" charset="0"/>
              </a:defRPr>
            </a:lvl1pPr>
          </a:lstStyle>
          <a:p>
            <a:pPr lvl="0"/>
            <a:r>
              <a:rPr lang="de-DE" dirty="0"/>
              <a:t>Text durch Klicken hinzufügen</a:t>
            </a:r>
            <a:endParaRPr lang="en-US" dirty="0"/>
          </a:p>
        </p:txBody>
      </p:sp>
      <p:sp>
        <p:nvSpPr>
          <p:cNvPr id="10" name="Textplatzhalter 51">
            <a:extLst>
              <a:ext uri="{FF2B5EF4-FFF2-40B4-BE49-F238E27FC236}">
                <a16:creationId xmlns:a16="http://schemas.microsoft.com/office/drawing/2014/main" id="{B13E888E-D201-79E0-1A50-B0DA7019E5B5}"/>
              </a:ext>
            </a:extLst>
          </p:cNvPr>
          <p:cNvSpPr>
            <a:spLocks noGrp="1"/>
          </p:cNvSpPr>
          <p:nvPr>
            <p:ph type="body" sz="quarter" idx="18" hasCustomPrompt="1"/>
          </p:nvPr>
        </p:nvSpPr>
        <p:spPr>
          <a:xfrm>
            <a:off x="371475" y="5927725"/>
            <a:ext cx="11449050" cy="556617"/>
          </a:xfrm>
          <a:prstGeom prst="rect">
            <a:avLst/>
          </a:prstGeom>
          <a:solidFill>
            <a:schemeClr val="accent1">
              <a:lumMod val="20000"/>
              <a:lumOff val="80000"/>
            </a:schemeClr>
          </a:solidFill>
        </p:spPr>
        <p:txBody>
          <a:bodyPr lIns="540000" anchor="ctr">
            <a:normAutofit/>
          </a:bodyPr>
          <a:lstStyle>
            <a:lvl1pPr marL="284400" indent="-284400" algn="l">
              <a:buClr>
                <a:schemeClr val="accent1"/>
              </a:buClr>
              <a:buFont typeface="Symbol" pitchFamily="2" charset="2"/>
              <a:buChar char="-"/>
              <a:defRPr sz="1600" b="1">
                <a:solidFill>
                  <a:schemeClr val="accent1"/>
                </a:solidFill>
              </a:defRPr>
            </a:lvl1pPr>
            <a:lvl2pPr marL="685800" indent="-228600">
              <a:buClr>
                <a:schemeClr val="accent1"/>
              </a:buClr>
              <a:buFont typeface="Symbol" pitchFamily="2" charset="2"/>
              <a:buChar char="-"/>
              <a:defRPr sz="2200" b="1">
                <a:solidFill>
                  <a:schemeClr val="accent1"/>
                </a:solidFill>
              </a:defRPr>
            </a:lvl2pPr>
            <a:lvl3pPr marL="1143000" indent="-228600">
              <a:buClr>
                <a:schemeClr val="accent1"/>
              </a:buClr>
              <a:buFont typeface="Symbol" pitchFamily="2" charset="2"/>
              <a:buChar char="-"/>
              <a:defRPr sz="2200" b="1">
                <a:solidFill>
                  <a:schemeClr val="accent1"/>
                </a:solidFill>
              </a:defRPr>
            </a:lvl3pPr>
            <a:lvl4pPr marL="1600200" indent="-228600">
              <a:buClr>
                <a:schemeClr val="accent1"/>
              </a:buClr>
              <a:buFont typeface="Symbol" pitchFamily="2" charset="2"/>
              <a:buChar char="-"/>
              <a:defRPr sz="2200" b="1">
                <a:solidFill>
                  <a:schemeClr val="accent1"/>
                </a:solidFill>
              </a:defRPr>
            </a:lvl4pPr>
            <a:lvl5pPr marL="2057400" indent="-228600">
              <a:buClr>
                <a:schemeClr val="accent1"/>
              </a:buClr>
              <a:buFont typeface="Symbol" pitchFamily="2" charset="2"/>
              <a:buChar char="-"/>
              <a:defRPr sz="2200" b="1">
                <a:solidFill>
                  <a:schemeClr val="accent1"/>
                </a:solidFill>
              </a:defRPr>
            </a:lvl5pPr>
          </a:lstStyle>
          <a:p>
            <a:pPr lvl="0"/>
            <a:r>
              <a:rPr lang="de-DE" dirty="0"/>
              <a:t>Text durch Klicken hinzufügen</a:t>
            </a:r>
          </a:p>
        </p:txBody>
      </p:sp>
    </p:spTree>
    <p:extLst>
      <p:ext uri="{BB962C8B-B14F-4D97-AF65-F5344CB8AC3E}">
        <p14:creationId xmlns:p14="http://schemas.microsoft.com/office/powerpoint/2010/main" val="43009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r dem Konzert 06">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E0BEACFC-369E-E93B-6F72-DE474C72C0BA}"/>
              </a:ext>
            </a:extLst>
          </p:cNvPr>
          <p:cNvSpPr>
            <a:spLocks/>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indent="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Vor dem Konzert</a:t>
            </a:r>
          </a:p>
        </p:txBody>
      </p:sp>
      <p:sp>
        <p:nvSpPr>
          <p:cNvPr id="3" name="Rechteck 2">
            <a:extLst>
              <a:ext uri="{FF2B5EF4-FFF2-40B4-BE49-F238E27FC236}">
                <a16:creationId xmlns:a16="http://schemas.microsoft.com/office/drawing/2014/main" id="{41C77EAB-D967-6BAA-5E33-09B64B63F1BA}"/>
              </a:ext>
            </a:extLst>
          </p:cNvPr>
          <p:cNvSpPr>
            <a:spLocks/>
          </p:cNvSpPr>
          <p:nvPr userDrawn="1"/>
        </p:nvSpPr>
        <p:spPr>
          <a:xfrm>
            <a:off x="371475" y="3204307"/>
            <a:ext cx="5555069" cy="2567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Nachrichten in Messenger-Diensten sind privat, </a:t>
            </a:r>
            <a:br>
              <a:rPr lang="de-DE" sz="1400" b="0" i="0" u="none" strike="noStrike" kern="1200" dirty="0">
                <a:solidFill>
                  <a:srgbClr val="000000"/>
                </a:solidFill>
                <a:effectLst/>
                <a:latin typeface="Arial" panose="020B0604020202020204" pitchFamily="34" charset="0"/>
                <a:cs typeface="Arial" panose="020B0604020202020204" pitchFamily="34" charset="0"/>
              </a:rPr>
            </a:br>
            <a:r>
              <a:rPr lang="de-DE" sz="1400" b="0" i="0" u="none" strike="noStrike" kern="1200" dirty="0">
                <a:solidFill>
                  <a:srgbClr val="000000"/>
                </a:solidFill>
                <a:effectLst/>
                <a:latin typeface="Arial" panose="020B0604020202020204" pitchFamily="34" charset="0"/>
                <a:cs typeface="Arial" panose="020B0604020202020204" pitchFamily="34" charset="0"/>
              </a:rPr>
              <a:t>also nicht für alle sichtbar</a:t>
            </a:r>
            <a:endParaRPr lang="de-DE" sz="1400" dirty="0">
              <a:solidFill>
                <a:srgbClr val="000000"/>
              </a:solidFill>
              <a:latin typeface="Arial" panose="020B0604020202020204" pitchFamily="34" charset="0"/>
              <a:cs typeface="Arial" panose="020B0604020202020204" pitchFamily="34" charset="0"/>
            </a:endParaRP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Beim Open Air werden von Konzertbesucher:innen </a:t>
            </a:r>
            <a:br>
              <a:rPr lang="de-DE" sz="1400" b="0" i="0" u="none" strike="noStrike" kern="1200" dirty="0">
                <a:solidFill>
                  <a:srgbClr val="000000"/>
                </a:solidFill>
                <a:effectLst/>
                <a:latin typeface="Arial" panose="020B0604020202020204" pitchFamily="34" charset="0"/>
                <a:cs typeface="Arial" panose="020B0604020202020204" pitchFamily="34" charset="0"/>
              </a:rPr>
            </a:br>
            <a:r>
              <a:rPr lang="de-DE" sz="1400" b="0" i="0" u="none" strike="noStrike" kern="1200" dirty="0">
                <a:solidFill>
                  <a:srgbClr val="000000"/>
                </a:solidFill>
                <a:effectLst/>
                <a:latin typeface="Arial" panose="020B0604020202020204" pitchFamily="34" charset="0"/>
                <a:cs typeface="Arial" panose="020B0604020202020204" pitchFamily="34" charset="0"/>
              </a:rPr>
              <a:t>viele private Nachrichten für organisatorische Absprachen verschickt</a:t>
            </a:r>
          </a:p>
        </p:txBody>
      </p:sp>
      <p:cxnSp>
        <p:nvCxnSpPr>
          <p:cNvPr id="4" name="Gerade Verbindung 3">
            <a:extLst>
              <a:ext uri="{FF2B5EF4-FFF2-40B4-BE49-F238E27FC236}">
                <a16:creationId xmlns:a16="http://schemas.microsoft.com/office/drawing/2014/main" id="{EBE7B1AB-20A4-0D6D-9C61-6FEF80B26A11}"/>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74867B12-CEC3-5833-772F-6D3CBD3EC626}"/>
              </a:ext>
            </a:extLst>
          </p:cNvPr>
          <p:cNvSpPr>
            <a:spLocks/>
          </p:cNvSpPr>
          <p:nvPr userDrawn="1"/>
        </p:nvSpPr>
        <p:spPr>
          <a:xfrm>
            <a:off x="6277701" y="3204307"/>
            <a:ext cx="5555069" cy="2567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Öffentliche Kommunikation ist für alle sichtbar </a:t>
            </a:r>
            <a:br>
              <a:rPr lang="de-DE" sz="1400" b="0" i="0" u="none" strike="noStrike" kern="1200" dirty="0">
                <a:solidFill>
                  <a:srgbClr val="000000"/>
                </a:solidFill>
                <a:effectLst/>
                <a:latin typeface="Arial" panose="020B0604020202020204" pitchFamily="34" charset="0"/>
                <a:cs typeface="Arial" panose="020B0604020202020204" pitchFamily="34" charset="0"/>
              </a:rPr>
            </a:br>
            <a:r>
              <a:rPr lang="de-DE" sz="1400" b="0" i="0" u="none" strike="noStrike" kern="1200" dirty="0">
                <a:solidFill>
                  <a:srgbClr val="000000"/>
                </a:solidFill>
                <a:effectLst/>
                <a:latin typeface="Arial" panose="020B0604020202020204" pitchFamily="34" charset="0"/>
                <a:cs typeface="Arial" panose="020B0604020202020204" pitchFamily="34" charset="0"/>
              </a:rPr>
              <a:t>(z.B. öffentliche Posts in Social Media oder über Medien)</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Offizielle Stellen (z.B. Stadt) nutzen Social-Media-Angebote, </a:t>
            </a:r>
            <a:br>
              <a:rPr lang="de-DE" sz="1400" b="0" i="0" u="none" strike="noStrike" kern="1200" dirty="0">
                <a:solidFill>
                  <a:srgbClr val="000000"/>
                </a:solidFill>
                <a:effectLst/>
                <a:latin typeface="Arial" panose="020B0604020202020204" pitchFamily="34" charset="0"/>
                <a:cs typeface="Arial" panose="020B0604020202020204" pitchFamily="34" charset="0"/>
              </a:rPr>
            </a:br>
            <a:r>
              <a:rPr lang="de-DE" sz="1400" b="0" i="0" u="none" strike="noStrike" kern="1200" dirty="0">
                <a:solidFill>
                  <a:srgbClr val="000000"/>
                </a:solidFill>
                <a:effectLst/>
                <a:latin typeface="Arial" panose="020B0604020202020204" pitchFamily="34" charset="0"/>
                <a:cs typeface="Arial" panose="020B0604020202020204" pitchFamily="34" charset="0"/>
              </a:rPr>
              <a:t>um Besucher:innen direkt zu erreichen und ihnen aktuelle Informationen zukommen zu lassen.</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Es gibt auch öffentliche Beiträge auf Social-Media-Angeboten von privaten Personen (z.B. Band, Pyrotechnikerin) </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Journalist:innen berichten über die Situation vor Ort. </a:t>
            </a:r>
            <a:br>
              <a:rPr lang="de-DE" sz="1400" b="0" i="0" u="none" strike="noStrike" kern="1200" dirty="0">
                <a:solidFill>
                  <a:srgbClr val="000000"/>
                </a:solidFill>
                <a:effectLst/>
                <a:latin typeface="Arial" panose="020B0604020202020204" pitchFamily="34" charset="0"/>
                <a:cs typeface="Arial" panose="020B0604020202020204" pitchFamily="34" charset="0"/>
              </a:rPr>
            </a:br>
            <a:r>
              <a:rPr lang="de-DE" sz="1400" b="1" i="0" u="none" strike="noStrike" kern="1200" dirty="0">
                <a:solidFill>
                  <a:schemeClr val="bg2"/>
                </a:solidFill>
                <a:effectLst/>
                <a:latin typeface="Arial" panose="020B0604020202020204" pitchFamily="34" charset="0"/>
                <a:cs typeface="Arial" panose="020B0604020202020204" pitchFamily="34" charset="0"/>
              </a:rPr>
              <a:t>Bei journalistischer Arbeit steht sachliche und objektive Berichterstattung im Vordergrund</a:t>
            </a:r>
            <a:r>
              <a:rPr lang="de-DE" sz="1400" b="0" i="0" u="none" strike="noStrike" kern="1200" dirty="0">
                <a:solidFill>
                  <a:srgbClr val="000000"/>
                </a:solidFill>
                <a:effectLst/>
                <a:latin typeface="Arial" panose="020B0604020202020204" pitchFamily="34" charset="0"/>
                <a:cs typeface="Arial" panose="020B0604020202020204" pitchFamily="34" charset="0"/>
              </a:rPr>
              <a:t>.</a:t>
            </a:r>
          </a:p>
        </p:txBody>
      </p:sp>
      <p:sp>
        <p:nvSpPr>
          <p:cNvPr id="6" name="Textfeld 5">
            <a:extLst>
              <a:ext uri="{FF2B5EF4-FFF2-40B4-BE49-F238E27FC236}">
                <a16:creationId xmlns:a16="http://schemas.microsoft.com/office/drawing/2014/main" id="{85363364-258C-0D35-BD0A-37B0E7709162}"/>
              </a:ext>
            </a:extLst>
          </p:cNvPr>
          <p:cNvSpPr txBox="1"/>
          <p:nvPr userDrawn="1"/>
        </p:nvSpPr>
        <p:spPr>
          <a:xfrm>
            <a:off x="2182950" y="1518274"/>
            <a:ext cx="9637573" cy="738664"/>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Was ist der Unterschied zwischen privater und öffentlicher Kommunikation? Was habt ihr dazu erarbeitet?</a:t>
            </a:r>
          </a:p>
        </p:txBody>
      </p:sp>
      <p:sp>
        <p:nvSpPr>
          <p:cNvPr id="7" name="Rechteck 6">
            <a:extLst>
              <a:ext uri="{FF2B5EF4-FFF2-40B4-BE49-F238E27FC236}">
                <a16:creationId xmlns:a16="http://schemas.microsoft.com/office/drawing/2014/main" id="{3B7320FD-8BD4-A8BA-AD40-2AE11C896C6B}"/>
              </a:ext>
            </a:extLst>
          </p:cNvPr>
          <p:cNvSpPr>
            <a:spLocks/>
          </p:cNvSpPr>
          <p:nvPr userDrawn="1"/>
        </p:nvSpPr>
        <p:spPr>
          <a:xfrm>
            <a:off x="371475" y="2473569"/>
            <a:ext cx="5555069" cy="574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Private Kommunikation</a:t>
            </a:r>
          </a:p>
        </p:txBody>
      </p:sp>
      <p:sp>
        <p:nvSpPr>
          <p:cNvPr id="8" name="Rechteck 7">
            <a:extLst>
              <a:ext uri="{FF2B5EF4-FFF2-40B4-BE49-F238E27FC236}">
                <a16:creationId xmlns:a16="http://schemas.microsoft.com/office/drawing/2014/main" id="{53B3E887-6C1B-4E84-0464-3C70D43A108F}"/>
              </a:ext>
            </a:extLst>
          </p:cNvPr>
          <p:cNvSpPr>
            <a:spLocks/>
          </p:cNvSpPr>
          <p:nvPr userDrawn="1"/>
        </p:nvSpPr>
        <p:spPr>
          <a:xfrm>
            <a:off x="6275388" y="2473569"/>
            <a:ext cx="5555069" cy="574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Öffentliche Kommunikation</a:t>
            </a:r>
          </a:p>
        </p:txBody>
      </p:sp>
      <p:sp>
        <p:nvSpPr>
          <p:cNvPr id="9" name="Rechteck 8">
            <a:extLst>
              <a:ext uri="{FF2B5EF4-FFF2-40B4-BE49-F238E27FC236}">
                <a16:creationId xmlns:a16="http://schemas.microsoft.com/office/drawing/2014/main" id="{26A3BC8D-CF7B-8CB7-9563-FFAAE601A03D}"/>
              </a:ext>
            </a:extLst>
          </p:cNvPr>
          <p:cNvSpPr>
            <a:spLocks/>
          </p:cNvSpPr>
          <p:nvPr userDrawn="1"/>
        </p:nvSpPr>
        <p:spPr>
          <a:xfrm>
            <a:off x="371475" y="5915269"/>
            <a:ext cx="11449050" cy="5744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de-DE" sz="2200" b="1" dirty="0">
                <a:solidFill>
                  <a:schemeClr val="accent1"/>
                </a:solidFill>
                <a:effectLst/>
                <a:latin typeface="Arial" panose="020B0604020202020204" pitchFamily="34" charset="0"/>
                <a:ea typeface="Calibri" panose="020F0502020204030204" pitchFamily="34" charset="0"/>
              </a:rPr>
              <a:t>Jede:r kann auf Social Media etwas öffentlich posten!</a:t>
            </a:r>
            <a:endParaRPr lang="en-US" sz="2200" b="1" dirty="0">
              <a:solidFill>
                <a:schemeClr val="accent1"/>
              </a:solidFill>
              <a:latin typeface="Arial" panose="020B0604020202020204" pitchFamily="34" charset="0"/>
              <a:cs typeface="Arial" panose="020B0604020202020204" pitchFamily="34" charset="0"/>
            </a:endParaRPr>
          </a:p>
        </p:txBody>
      </p:sp>
      <p:grpSp>
        <p:nvGrpSpPr>
          <p:cNvPr id="10" name="Gruppieren 9">
            <a:extLst>
              <a:ext uri="{FF2B5EF4-FFF2-40B4-BE49-F238E27FC236}">
                <a16:creationId xmlns:a16="http://schemas.microsoft.com/office/drawing/2014/main" id="{447F95F3-FEEE-E0BC-B021-2B1E0E1DF595}"/>
              </a:ext>
            </a:extLst>
          </p:cNvPr>
          <p:cNvGrpSpPr>
            <a:grpSpLocks noChangeAspect="1"/>
          </p:cNvGrpSpPr>
          <p:nvPr userDrawn="1"/>
        </p:nvGrpSpPr>
        <p:grpSpPr>
          <a:xfrm>
            <a:off x="519826" y="5625105"/>
            <a:ext cx="543065" cy="733387"/>
            <a:chOff x="3862398" y="5986432"/>
            <a:chExt cx="325860" cy="440060"/>
          </a:xfrm>
        </p:grpSpPr>
        <p:sp>
          <p:nvSpPr>
            <p:cNvPr id="12" name="Grafik 29">
              <a:extLst>
                <a:ext uri="{FF2B5EF4-FFF2-40B4-BE49-F238E27FC236}">
                  <a16:creationId xmlns:a16="http://schemas.microsoft.com/office/drawing/2014/main" id="{645178FC-659F-276B-C920-C1805B8B6232}"/>
                </a:ext>
              </a:extLst>
            </p:cNvPr>
            <p:cNvSpPr>
              <a:spLocks noChangeAspect="1"/>
            </p:cNvSpPr>
            <p:nvPr/>
          </p:nvSpPr>
          <p:spPr>
            <a:xfrm rot="10800000">
              <a:off x="3862398"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solidFill>
              <a:schemeClr val="accent1">
                <a:lumMod val="40000"/>
                <a:lumOff val="60000"/>
              </a:schemeClr>
            </a:solidFill>
            <a:ln w="5715" cap="flat">
              <a:noFill/>
              <a:prstDash val="solid"/>
              <a:miter/>
            </a:ln>
          </p:spPr>
          <p:txBody>
            <a:bodyPr rtlCol="0" anchor="ctr"/>
            <a:lstStyle/>
            <a:p>
              <a:endParaRPr lang="de-DE"/>
            </a:p>
          </p:txBody>
        </p:sp>
        <p:sp>
          <p:nvSpPr>
            <p:cNvPr id="13" name="Grafik 29">
              <a:extLst>
                <a:ext uri="{FF2B5EF4-FFF2-40B4-BE49-F238E27FC236}">
                  <a16:creationId xmlns:a16="http://schemas.microsoft.com/office/drawing/2014/main" id="{547ECCFE-6C12-D8CD-C10C-6B7EEFF2B634}"/>
                </a:ext>
              </a:extLst>
            </p:cNvPr>
            <p:cNvSpPr>
              <a:spLocks noChangeAspect="1"/>
            </p:cNvSpPr>
            <p:nvPr/>
          </p:nvSpPr>
          <p:spPr>
            <a:xfrm rot="10800000">
              <a:off x="4014794"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solidFill>
              <a:schemeClr val="accent1">
                <a:lumMod val="40000"/>
                <a:lumOff val="60000"/>
              </a:schemeClr>
            </a:solidFill>
            <a:ln w="5715" cap="flat">
              <a:noFill/>
              <a:prstDash val="solid"/>
              <a:miter/>
            </a:ln>
          </p:spPr>
          <p:txBody>
            <a:bodyPr rtlCol="0" anchor="ctr"/>
            <a:lstStyle/>
            <a:p>
              <a:endParaRPr lang="de-DE"/>
            </a:p>
          </p:txBody>
        </p:sp>
      </p:grpSp>
      <p:pic>
        <p:nvPicPr>
          <p:cNvPr id="14" name="Grafik 13">
            <a:extLst>
              <a:ext uri="{FF2B5EF4-FFF2-40B4-BE49-F238E27FC236}">
                <a16:creationId xmlns:a16="http://schemas.microsoft.com/office/drawing/2014/main" id="{22A09652-95CF-9B21-4775-A77058C93B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2463" y="636426"/>
            <a:ext cx="540000" cy="540000"/>
          </a:xfrm>
          <a:prstGeom prst="rect">
            <a:avLst/>
          </a:prstGeom>
        </p:spPr>
      </p:pic>
      <p:grpSp>
        <p:nvGrpSpPr>
          <p:cNvPr id="15" name="Gruppieren 14">
            <a:extLst>
              <a:ext uri="{FF2B5EF4-FFF2-40B4-BE49-F238E27FC236}">
                <a16:creationId xmlns:a16="http://schemas.microsoft.com/office/drawing/2014/main" id="{F12E0CB7-9722-3864-3465-0927A6779052}"/>
              </a:ext>
            </a:extLst>
          </p:cNvPr>
          <p:cNvGrpSpPr/>
          <p:nvPr userDrawn="1"/>
        </p:nvGrpSpPr>
        <p:grpSpPr>
          <a:xfrm>
            <a:off x="742950" y="368301"/>
            <a:ext cx="1080000" cy="1080000"/>
            <a:chOff x="742950" y="368301"/>
            <a:chExt cx="1080000" cy="1080000"/>
          </a:xfrm>
        </p:grpSpPr>
        <p:sp>
          <p:nvSpPr>
            <p:cNvPr id="16" name="Oval 15">
              <a:extLst>
                <a:ext uri="{FF2B5EF4-FFF2-40B4-BE49-F238E27FC236}">
                  <a16:creationId xmlns:a16="http://schemas.microsoft.com/office/drawing/2014/main" id="{EAFBE753-81BE-75AA-3D1F-733E21DFED14}"/>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7" name="Grafik 28">
              <a:extLst>
                <a:ext uri="{FF2B5EF4-FFF2-40B4-BE49-F238E27FC236}">
                  <a16:creationId xmlns:a16="http://schemas.microsoft.com/office/drawing/2014/main" id="{AB35886B-3FCB-32FD-3411-D4FF46C2AEB8}"/>
                </a:ext>
              </a:extLst>
            </p:cNvPr>
            <p:cNvGrpSpPr>
              <a:grpSpLocks noChangeAspect="1"/>
            </p:cNvGrpSpPr>
            <p:nvPr/>
          </p:nvGrpSpPr>
          <p:grpSpPr>
            <a:xfrm>
              <a:off x="989155" y="544651"/>
              <a:ext cx="587591" cy="680050"/>
              <a:chOff x="2863708" y="6312877"/>
              <a:chExt cx="4213749" cy="4876800"/>
            </a:xfrm>
          </p:grpSpPr>
          <p:sp>
            <p:nvSpPr>
              <p:cNvPr id="18" name="Freihandform: Form 132">
                <a:extLst>
                  <a:ext uri="{FF2B5EF4-FFF2-40B4-BE49-F238E27FC236}">
                    <a16:creationId xmlns:a16="http://schemas.microsoft.com/office/drawing/2014/main" id="{A81576DF-D1FA-F54E-6969-D8BC71A86828}"/>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9" name="Freihandform: Form 133">
                <a:extLst>
                  <a:ext uri="{FF2B5EF4-FFF2-40B4-BE49-F238E27FC236}">
                    <a16:creationId xmlns:a16="http://schemas.microsoft.com/office/drawing/2014/main" id="{5D1D7A54-1367-D08C-82B2-D929996FF25A}"/>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20" name="Freihandform: Form 135">
                <a:extLst>
                  <a:ext uri="{FF2B5EF4-FFF2-40B4-BE49-F238E27FC236}">
                    <a16:creationId xmlns:a16="http://schemas.microsoft.com/office/drawing/2014/main" id="{470667A9-42CF-17E1-3D58-725B4D5346DD}"/>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21" name="Freihandform: Form 136">
                <a:extLst>
                  <a:ext uri="{FF2B5EF4-FFF2-40B4-BE49-F238E27FC236}">
                    <a16:creationId xmlns:a16="http://schemas.microsoft.com/office/drawing/2014/main" id="{D8925A9A-F497-56D9-F4C7-29BE14CC20C4}"/>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22" name="Freihandform: Form 138">
                <a:extLst>
                  <a:ext uri="{FF2B5EF4-FFF2-40B4-BE49-F238E27FC236}">
                    <a16:creationId xmlns:a16="http://schemas.microsoft.com/office/drawing/2014/main" id="{F797F9CF-B650-6D5C-776F-0D47E3E656F0}"/>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23" name="Freihandform: Form 139">
                <a:extLst>
                  <a:ext uri="{FF2B5EF4-FFF2-40B4-BE49-F238E27FC236}">
                    <a16:creationId xmlns:a16="http://schemas.microsoft.com/office/drawing/2014/main" id="{E7297EF2-6C73-1BCA-C8F2-8568FEE627A5}"/>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24" name="Grafik 28">
                <a:extLst>
                  <a:ext uri="{FF2B5EF4-FFF2-40B4-BE49-F238E27FC236}">
                    <a16:creationId xmlns:a16="http://schemas.microsoft.com/office/drawing/2014/main" id="{B5B3E148-C3DF-F95C-AFFA-AF2894FA4ABF}"/>
                  </a:ext>
                </a:extLst>
              </p:cNvPr>
              <p:cNvGrpSpPr/>
              <p:nvPr/>
            </p:nvGrpSpPr>
            <p:grpSpPr>
              <a:xfrm>
                <a:off x="3941885" y="6312877"/>
                <a:ext cx="2057400" cy="2486025"/>
                <a:chOff x="3941885" y="6312877"/>
                <a:chExt cx="2057400" cy="2486025"/>
              </a:xfrm>
            </p:grpSpPr>
            <p:sp>
              <p:nvSpPr>
                <p:cNvPr id="34" name="Freihandform: Form 170">
                  <a:extLst>
                    <a:ext uri="{FF2B5EF4-FFF2-40B4-BE49-F238E27FC236}">
                      <a16:creationId xmlns:a16="http://schemas.microsoft.com/office/drawing/2014/main" id="{FBCCDEA3-EE3A-AD0E-56FF-5B9F8547F216}"/>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35" name="Freihandform: Form 171">
                  <a:extLst>
                    <a:ext uri="{FF2B5EF4-FFF2-40B4-BE49-F238E27FC236}">
                      <a16:creationId xmlns:a16="http://schemas.microsoft.com/office/drawing/2014/main" id="{948F9C02-9A4C-4E50-B07A-A797602AC0B9}"/>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36" name="Freihandform: Form 172">
                  <a:extLst>
                    <a:ext uri="{FF2B5EF4-FFF2-40B4-BE49-F238E27FC236}">
                      <a16:creationId xmlns:a16="http://schemas.microsoft.com/office/drawing/2014/main" id="{9CCE031A-96C3-3CC1-6DD4-BE66BEB4551D}"/>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37" name="Freihandform: Form 173">
                  <a:extLst>
                    <a:ext uri="{FF2B5EF4-FFF2-40B4-BE49-F238E27FC236}">
                      <a16:creationId xmlns:a16="http://schemas.microsoft.com/office/drawing/2014/main" id="{8F7167C9-B396-37E6-422D-98CC1B8243E8}"/>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8" name="Freihandform: Form 174">
                  <a:extLst>
                    <a:ext uri="{FF2B5EF4-FFF2-40B4-BE49-F238E27FC236}">
                      <a16:creationId xmlns:a16="http://schemas.microsoft.com/office/drawing/2014/main" id="{0AF370DD-E33F-C2F3-6218-4F33DEE6FBCE}"/>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9" name="Freihandform: Form 177">
                  <a:extLst>
                    <a:ext uri="{FF2B5EF4-FFF2-40B4-BE49-F238E27FC236}">
                      <a16:creationId xmlns:a16="http://schemas.microsoft.com/office/drawing/2014/main" id="{58720D29-B35F-7C1C-6277-8544EFD36077}"/>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25" name="Grafik 28">
                <a:extLst>
                  <a:ext uri="{FF2B5EF4-FFF2-40B4-BE49-F238E27FC236}">
                    <a16:creationId xmlns:a16="http://schemas.microsoft.com/office/drawing/2014/main" id="{AE7D45C3-6136-09A2-1F92-96C1B362E5BF}"/>
                  </a:ext>
                </a:extLst>
              </p:cNvPr>
              <p:cNvGrpSpPr/>
              <p:nvPr/>
            </p:nvGrpSpPr>
            <p:grpSpPr>
              <a:xfrm>
                <a:off x="3013521" y="9414712"/>
                <a:ext cx="3914127" cy="1774964"/>
                <a:chOff x="3013521" y="9414712"/>
                <a:chExt cx="3914127" cy="1774964"/>
              </a:xfrm>
            </p:grpSpPr>
            <p:sp>
              <p:nvSpPr>
                <p:cNvPr id="26" name="Freihandform: Form 151">
                  <a:extLst>
                    <a:ext uri="{FF2B5EF4-FFF2-40B4-BE49-F238E27FC236}">
                      <a16:creationId xmlns:a16="http://schemas.microsoft.com/office/drawing/2014/main" id="{4DCADA06-BC7E-D075-540A-CDD8529AE4DC}"/>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7" name="Freihandform: Form 162">
                  <a:extLst>
                    <a:ext uri="{FF2B5EF4-FFF2-40B4-BE49-F238E27FC236}">
                      <a16:creationId xmlns:a16="http://schemas.microsoft.com/office/drawing/2014/main" id="{69EE7D67-FFEA-9CA8-3B90-14CA03166A5A}"/>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8" name="Freihandform: Form 164">
                  <a:extLst>
                    <a:ext uri="{FF2B5EF4-FFF2-40B4-BE49-F238E27FC236}">
                      <a16:creationId xmlns:a16="http://schemas.microsoft.com/office/drawing/2014/main" id="{FD9D504B-ECA2-FC56-4089-C13888F91056}"/>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9" name="Freihandform: Form 165">
                  <a:extLst>
                    <a:ext uri="{FF2B5EF4-FFF2-40B4-BE49-F238E27FC236}">
                      <a16:creationId xmlns:a16="http://schemas.microsoft.com/office/drawing/2014/main" id="{1144F9C4-80CF-A4E0-D517-33932A1A9EE8}"/>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30" name="Freihandform: Form 166">
                  <a:extLst>
                    <a:ext uri="{FF2B5EF4-FFF2-40B4-BE49-F238E27FC236}">
                      <a16:creationId xmlns:a16="http://schemas.microsoft.com/office/drawing/2014/main" id="{4A953163-3D55-1321-3B9C-154983ACD734}"/>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31" name="Freihandform: Form 167">
                  <a:extLst>
                    <a:ext uri="{FF2B5EF4-FFF2-40B4-BE49-F238E27FC236}">
                      <a16:creationId xmlns:a16="http://schemas.microsoft.com/office/drawing/2014/main" id="{2A00E92C-5ED9-4132-C413-4E9A8211056B}"/>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32" name="Freihandform: Form 168">
                  <a:extLst>
                    <a:ext uri="{FF2B5EF4-FFF2-40B4-BE49-F238E27FC236}">
                      <a16:creationId xmlns:a16="http://schemas.microsoft.com/office/drawing/2014/main" id="{96FD59F9-0B99-7D9F-F4E3-FB6266B1145F}"/>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33" name="Freihandform: Form 169">
                  <a:extLst>
                    <a:ext uri="{FF2B5EF4-FFF2-40B4-BE49-F238E27FC236}">
                      <a16:creationId xmlns:a16="http://schemas.microsoft.com/office/drawing/2014/main" id="{B1A689A0-D59D-99F3-58AE-42D8D5EB62F5}"/>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Tree>
    <p:extLst>
      <p:ext uri="{BB962C8B-B14F-4D97-AF65-F5344CB8AC3E}">
        <p14:creationId xmlns:p14="http://schemas.microsoft.com/office/powerpoint/2010/main" val="17092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r dem Konzert 07">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 name="Grafik 2">
            <a:extLst>
              <a:ext uri="{FF2B5EF4-FFF2-40B4-BE49-F238E27FC236}">
                <a16:creationId xmlns:a16="http://schemas.microsoft.com/office/drawing/2014/main" id="{FF9A577A-867B-A299-90F1-40610B754F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43941" y="2457872"/>
            <a:ext cx="1942537" cy="6858000"/>
          </a:xfrm>
          <a:prstGeom prst="rect">
            <a:avLst/>
          </a:prstGeom>
        </p:spPr>
      </p:pic>
      <p:sp>
        <p:nvSpPr>
          <p:cNvPr id="4" name="Rechteck 3">
            <a:extLst>
              <a:ext uri="{FF2B5EF4-FFF2-40B4-BE49-F238E27FC236}">
                <a16:creationId xmlns:a16="http://schemas.microsoft.com/office/drawing/2014/main" id="{67B87973-BC9F-FBAD-2813-D6EC7FE0EF39}"/>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Vor dem Konzert</a:t>
            </a:r>
          </a:p>
        </p:txBody>
      </p:sp>
      <p:pic>
        <p:nvPicPr>
          <p:cNvPr id="5" name="Grafik 4">
            <a:extLst>
              <a:ext uri="{FF2B5EF4-FFF2-40B4-BE49-F238E27FC236}">
                <a16:creationId xmlns:a16="http://schemas.microsoft.com/office/drawing/2014/main" id="{10162E3E-7A6B-7B2C-1C4E-93B264EACF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02463" y="636426"/>
            <a:ext cx="540000" cy="540000"/>
          </a:xfrm>
          <a:prstGeom prst="rect">
            <a:avLst/>
          </a:prstGeom>
        </p:spPr>
      </p:pic>
      <p:cxnSp>
        <p:nvCxnSpPr>
          <p:cNvPr id="6" name="Gerade Verbindung 5">
            <a:extLst>
              <a:ext uri="{FF2B5EF4-FFF2-40B4-BE49-F238E27FC236}">
                <a16:creationId xmlns:a16="http://schemas.microsoft.com/office/drawing/2014/main" id="{5D3BFBF0-989A-7077-DE5E-D00F1AF18FF6}"/>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5" descr="Shape, square&#10;&#10;Description automatically generated">
            <a:extLst>
              <a:ext uri="{FF2B5EF4-FFF2-40B4-BE49-F238E27FC236}">
                <a16:creationId xmlns:a16="http://schemas.microsoft.com/office/drawing/2014/main" id="{1800579C-B2F4-B2D3-ED24-0EF48DC2805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2106901" y="953485"/>
            <a:ext cx="3779676" cy="5450301"/>
          </a:xfrm>
          <a:prstGeom prst="rect">
            <a:avLst/>
          </a:prstGeom>
        </p:spPr>
      </p:pic>
      <p:sp>
        <p:nvSpPr>
          <p:cNvPr id="8" name="Abgerundetes Rechteck 7">
            <a:extLst>
              <a:ext uri="{FF2B5EF4-FFF2-40B4-BE49-F238E27FC236}">
                <a16:creationId xmlns:a16="http://schemas.microsoft.com/office/drawing/2014/main" id="{B5229CDC-9850-2716-5956-7730D725D07F}"/>
              </a:ext>
            </a:extLst>
          </p:cNvPr>
          <p:cNvSpPr/>
          <p:nvPr userDrawn="1"/>
        </p:nvSpPr>
        <p:spPr>
          <a:xfrm>
            <a:off x="1423746" y="1961340"/>
            <a:ext cx="5142307" cy="3455287"/>
          </a:xfrm>
          <a:prstGeom prst="roundRect">
            <a:avLst>
              <a:gd name="adj" fmla="val 1930"/>
            </a:avLst>
          </a:prstGeom>
          <a:blipFill>
            <a:blip r:embed="rId6"/>
            <a:srcRect/>
            <a:stretch>
              <a:fillRect l="-767" t="-864" r="-342" b="-121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uppieren 8">
            <a:extLst>
              <a:ext uri="{FF2B5EF4-FFF2-40B4-BE49-F238E27FC236}">
                <a16:creationId xmlns:a16="http://schemas.microsoft.com/office/drawing/2014/main" id="{410D4664-3626-3E12-62C4-0EB68F1460C5}"/>
              </a:ext>
            </a:extLst>
          </p:cNvPr>
          <p:cNvGrpSpPr/>
          <p:nvPr userDrawn="1"/>
        </p:nvGrpSpPr>
        <p:grpSpPr>
          <a:xfrm>
            <a:off x="6382601" y="4350026"/>
            <a:ext cx="4208803" cy="1652401"/>
            <a:chOff x="6382601" y="4296238"/>
            <a:chExt cx="4208803" cy="1652401"/>
          </a:xfrm>
        </p:grpSpPr>
        <p:sp>
          <p:nvSpPr>
            <p:cNvPr id="10" name="Freihandform 9">
              <a:extLst>
                <a:ext uri="{FF2B5EF4-FFF2-40B4-BE49-F238E27FC236}">
                  <a16:creationId xmlns:a16="http://schemas.microsoft.com/office/drawing/2014/main" id="{61312414-F9D2-020C-B561-CEE539ABA97F}"/>
                </a:ext>
              </a:extLst>
            </p:cNvPr>
            <p:cNvSpPr>
              <a:spLocks noChangeAspect="1"/>
            </p:cNvSpPr>
            <p:nvPr/>
          </p:nvSpPr>
          <p:spPr>
            <a:xfrm>
              <a:off x="6382601" y="4296238"/>
              <a:ext cx="4208803" cy="1652401"/>
            </a:xfrm>
            <a:custGeom>
              <a:avLst/>
              <a:gdLst>
                <a:gd name="connsiteX0" fmla="*/ 3423996 w 4208803"/>
                <a:gd name="connsiteY0" fmla="*/ 40 h 1652401"/>
                <a:gd name="connsiteX1" fmla="*/ 3483941 w 4208803"/>
                <a:gd name="connsiteY1" fmla="*/ 81089 h 1652401"/>
                <a:gd name="connsiteX2" fmla="*/ 3428064 w 4208803"/>
                <a:gd name="connsiteY2" fmla="*/ 301615 h 1652401"/>
                <a:gd name="connsiteX3" fmla="*/ 3987065 w 4208803"/>
                <a:gd name="connsiteY3" fmla="*/ 301615 h 1652401"/>
                <a:gd name="connsiteX4" fmla="*/ 4208803 w 4208803"/>
                <a:gd name="connsiteY4" fmla="*/ 525996 h 1652401"/>
                <a:gd name="connsiteX5" fmla="*/ 4208803 w 4208803"/>
                <a:gd name="connsiteY5" fmla="*/ 1428016 h 1652401"/>
                <a:gd name="connsiteX6" fmla="*/ 3987065 w 4208803"/>
                <a:gd name="connsiteY6" fmla="*/ 1652400 h 1652401"/>
                <a:gd name="connsiteX7" fmla="*/ 2535372 w 4208803"/>
                <a:gd name="connsiteY7" fmla="*/ 1652400 h 1652401"/>
                <a:gd name="connsiteX8" fmla="*/ 2535362 w 4208803"/>
                <a:gd name="connsiteY8" fmla="*/ 1652401 h 1652401"/>
                <a:gd name="connsiteX9" fmla="*/ 1760671 w 4208803"/>
                <a:gd name="connsiteY9" fmla="*/ 1652401 h 1652401"/>
                <a:gd name="connsiteX10" fmla="*/ 987531 w 4208803"/>
                <a:gd name="connsiteY10" fmla="*/ 1652401 h 1652401"/>
                <a:gd name="connsiteX11" fmla="*/ 212840 w 4208803"/>
                <a:gd name="connsiteY11" fmla="*/ 1652401 h 1652401"/>
                <a:gd name="connsiteX12" fmla="*/ 177055 w 4208803"/>
                <a:gd name="connsiteY12" fmla="*/ 1648750 h 1652401"/>
                <a:gd name="connsiteX13" fmla="*/ 0 w 4208803"/>
                <a:gd name="connsiteY13" fmla="*/ 1428928 h 1652401"/>
                <a:gd name="connsiteX14" fmla="*/ 0 w 4208803"/>
                <a:gd name="connsiteY14" fmla="*/ 526909 h 1652401"/>
                <a:gd name="connsiteX15" fmla="*/ 221738 w 4208803"/>
                <a:gd name="connsiteY15" fmla="*/ 302524 h 1652401"/>
                <a:gd name="connsiteX16" fmla="*/ 996429 w 4208803"/>
                <a:gd name="connsiteY16" fmla="*/ 302524 h 1652401"/>
                <a:gd name="connsiteX17" fmla="*/ 1751734 w 4208803"/>
                <a:gd name="connsiteY17" fmla="*/ 302524 h 1652401"/>
                <a:gd name="connsiteX18" fmla="*/ 2448122 w 4208803"/>
                <a:gd name="connsiteY18" fmla="*/ 302524 h 1652401"/>
                <a:gd name="connsiteX19" fmla="*/ 2457069 w 4208803"/>
                <a:gd name="connsiteY19" fmla="*/ 301611 h 1652401"/>
                <a:gd name="connsiteX20" fmla="*/ 2961924 w 4208803"/>
                <a:gd name="connsiteY20" fmla="*/ 301611 h 1652401"/>
                <a:gd name="connsiteX21" fmla="*/ 3386066 w 4208803"/>
                <a:gd name="connsiteY21" fmla="*/ 11350 h 1652401"/>
                <a:gd name="connsiteX22" fmla="*/ 3423996 w 4208803"/>
                <a:gd name="connsiteY22" fmla="*/ 40 h 16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8803" h="1652401">
                  <a:moveTo>
                    <a:pt x="3423996" y="40"/>
                  </a:moveTo>
                  <a:cubicBezTo>
                    <a:pt x="3461814" y="1423"/>
                    <a:pt x="3494917" y="37773"/>
                    <a:pt x="3483941" y="81089"/>
                  </a:cubicBezTo>
                  <a:lnTo>
                    <a:pt x="3428064" y="301615"/>
                  </a:lnTo>
                  <a:lnTo>
                    <a:pt x="3987065" y="301615"/>
                  </a:lnTo>
                  <a:cubicBezTo>
                    <a:pt x="4109509" y="301615"/>
                    <a:pt x="4208803" y="402092"/>
                    <a:pt x="4208803" y="525996"/>
                  </a:cubicBezTo>
                  <a:lnTo>
                    <a:pt x="4208803" y="1428016"/>
                  </a:lnTo>
                  <a:cubicBezTo>
                    <a:pt x="4208803" y="1551920"/>
                    <a:pt x="4109509" y="1652400"/>
                    <a:pt x="3987065" y="1652400"/>
                  </a:cubicBezTo>
                  <a:lnTo>
                    <a:pt x="2535372" y="1652400"/>
                  </a:lnTo>
                  <a:lnTo>
                    <a:pt x="2535362" y="1652401"/>
                  </a:lnTo>
                  <a:lnTo>
                    <a:pt x="1760671" y="1652401"/>
                  </a:lnTo>
                  <a:lnTo>
                    <a:pt x="987531" y="1652401"/>
                  </a:lnTo>
                  <a:lnTo>
                    <a:pt x="212840" y="1652401"/>
                  </a:lnTo>
                  <a:lnTo>
                    <a:pt x="177055" y="1648750"/>
                  </a:lnTo>
                  <a:cubicBezTo>
                    <a:pt x="76022" y="1627824"/>
                    <a:pt x="0" y="1537345"/>
                    <a:pt x="0" y="1428928"/>
                  </a:cubicBezTo>
                  <a:lnTo>
                    <a:pt x="0" y="526909"/>
                  </a:lnTo>
                  <a:cubicBezTo>
                    <a:pt x="0" y="403004"/>
                    <a:pt x="99294" y="302524"/>
                    <a:pt x="221738" y="302524"/>
                  </a:cubicBezTo>
                  <a:lnTo>
                    <a:pt x="996429" y="302524"/>
                  </a:lnTo>
                  <a:lnTo>
                    <a:pt x="1751734" y="302524"/>
                  </a:lnTo>
                  <a:lnTo>
                    <a:pt x="2448122" y="302524"/>
                  </a:lnTo>
                  <a:lnTo>
                    <a:pt x="2457069" y="301611"/>
                  </a:lnTo>
                  <a:lnTo>
                    <a:pt x="2961924" y="301611"/>
                  </a:lnTo>
                  <a:lnTo>
                    <a:pt x="3386066" y="11350"/>
                  </a:lnTo>
                  <a:cubicBezTo>
                    <a:pt x="3398261" y="3004"/>
                    <a:pt x="3411391" y="-421"/>
                    <a:pt x="3423996" y="4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12" name="Textfeld 11">
              <a:extLst>
                <a:ext uri="{FF2B5EF4-FFF2-40B4-BE49-F238E27FC236}">
                  <a16:creationId xmlns:a16="http://schemas.microsoft.com/office/drawing/2014/main" id="{BE486819-78C3-4111-5F04-95132B00BA29}"/>
                </a:ext>
              </a:extLst>
            </p:cNvPr>
            <p:cNvSpPr txBox="1"/>
            <p:nvPr/>
          </p:nvSpPr>
          <p:spPr>
            <a:xfrm>
              <a:off x="6382601" y="4671823"/>
              <a:ext cx="4208802"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Wie wird im Radiobeitrag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über die Veranstaltung berichtet?</a:t>
              </a:r>
            </a:p>
          </p:txBody>
        </p:sp>
      </p:grpSp>
      <p:grpSp>
        <p:nvGrpSpPr>
          <p:cNvPr id="13" name="Gruppieren 12">
            <a:extLst>
              <a:ext uri="{FF2B5EF4-FFF2-40B4-BE49-F238E27FC236}">
                <a16:creationId xmlns:a16="http://schemas.microsoft.com/office/drawing/2014/main" id="{35ECA490-B976-E733-E6A4-4ADE2D1333D4}"/>
              </a:ext>
            </a:extLst>
          </p:cNvPr>
          <p:cNvGrpSpPr/>
          <p:nvPr userDrawn="1"/>
        </p:nvGrpSpPr>
        <p:grpSpPr>
          <a:xfrm>
            <a:off x="742950" y="368301"/>
            <a:ext cx="1080000" cy="1080000"/>
            <a:chOff x="742950" y="368301"/>
            <a:chExt cx="1080000" cy="1080000"/>
          </a:xfrm>
        </p:grpSpPr>
        <p:sp>
          <p:nvSpPr>
            <p:cNvPr id="14" name="Oval 13">
              <a:extLst>
                <a:ext uri="{FF2B5EF4-FFF2-40B4-BE49-F238E27FC236}">
                  <a16:creationId xmlns:a16="http://schemas.microsoft.com/office/drawing/2014/main" id="{B46886E5-C401-0712-EC3B-EE52765FC8AD}"/>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5" name="Grafik 28">
              <a:extLst>
                <a:ext uri="{FF2B5EF4-FFF2-40B4-BE49-F238E27FC236}">
                  <a16:creationId xmlns:a16="http://schemas.microsoft.com/office/drawing/2014/main" id="{3A3FF402-3671-2E16-9B6D-B4311A99B7F1}"/>
                </a:ext>
              </a:extLst>
            </p:cNvPr>
            <p:cNvGrpSpPr/>
            <p:nvPr/>
          </p:nvGrpSpPr>
          <p:grpSpPr>
            <a:xfrm>
              <a:off x="1010046" y="977189"/>
              <a:ext cx="545810" cy="247512"/>
              <a:chOff x="3013521" y="9414712"/>
              <a:chExt cx="3914127" cy="1774964"/>
            </a:xfrm>
          </p:grpSpPr>
          <p:sp>
            <p:nvSpPr>
              <p:cNvPr id="17" name="Freihandform: Form 151">
                <a:extLst>
                  <a:ext uri="{FF2B5EF4-FFF2-40B4-BE49-F238E27FC236}">
                    <a16:creationId xmlns:a16="http://schemas.microsoft.com/office/drawing/2014/main" id="{C20B4997-2018-2D5A-76D9-170CC681F88A}"/>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8" name="Freihandform: Form 162">
                <a:extLst>
                  <a:ext uri="{FF2B5EF4-FFF2-40B4-BE49-F238E27FC236}">
                    <a16:creationId xmlns:a16="http://schemas.microsoft.com/office/drawing/2014/main" id="{E8BDE88D-171C-BC6F-7606-0106A4FA08DE}"/>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9" name="Freihandform: Form 164">
                <a:extLst>
                  <a:ext uri="{FF2B5EF4-FFF2-40B4-BE49-F238E27FC236}">
                    <a16:creationId xmlns:a16="http://schemas.microsoft.com/office/drawing/2014/main" id="{A572562A-E557-EDC3-86CB-4F87EF5A689A}"/>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0" name="Freihandform: Form 165">
                <a:extLst>
                  <a:ext uri="{FF2B5EF4-FFF2-40B4-BE49-F238E27FC236}">
                    <a16:creationId xmlns:a16="http://schemas.microsoft.com/office/drawing/2014/main" id="{3BE1A992-FE84-03F4-07DC-729AB59EF7BB}"/>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1" name="Freihandform: Form 166">
                <a:extLst>
                  <a:ext uri="{FF2B5EF4-FFF2-40B4-BE49-F238E27FC236}">
                    <a16:creationId xmlns:a16="http://schemas.microsoft.com/office/drawing/2014/main" id="{AA6068EE-B55E-AF1A-0586-324766CA61CF}"/>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2" name="Freihandform: Form 167">
                <a:extLst>
                  <a:ext uri="{FF2B5EF4-FFF2-40B4-BE49-F238E27FC236}">
                    <a16:creationId xmlns:a16="http://schemas.microsoft.com/office/drawing/2014/main" id="{2F19DD11-3DA5-D975-0C98-A035755D68F3}"/>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3" name="Freihandform: Form 168">
                <a:extLst>
                  <a:ext uri="{FF2B5EF4-FFF2-40B4-BE49-F238E27FC236}">
                    <a16:creationId xmlns:a16="http://schemas.microsoft.com/office/drawing/2014/main" id="{4F8E5237-2BC6-5B05-8B4C-A932C7329D7A}"/>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4" name="Freihandform: Form 169">
                <a:extLst>
                  <a:ext uri="{FF2B5EF4-FFF2-40B4-BE49-F238E27FC236}">
                    <a16:creationId xmlns:a16="http://schemas.microsoft.com/office/drawing/2014/main" id="{94DB1324-6464-6532-7947-0AA4565F7279}"/>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16" name="Grafik 15">
              <a:extLst>
                <a:ext uri="{FF2B5EF4-FFF2-40B4-BE49-F238E27FC236}">
                  <a16:creationId xmlns:a16="http://schemas.microsoft.com/office/drawing/2014/main" id="{A4646313-0AFA-53FF-48FB-C38674409C8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51743" y="514773"/>
              <a:ext cx="462415" cy="462415"/>
            </a:xfrm>
            <a:prstGeom prst="rect">
              <a:avLst/>
            </a:prstGeom>
          </p:spPr>
        </p:pic>
      </p:grpSp>
    </p:spTree>
    <p:extLst>
      <p:ext uri="{BB962C8B-B14F-4D97-AF65-F5344CB8AC3E}">
        <p14:creationId xmlns:p14="http://schemas.microsoft.com/office/powerpoint/2010/main" val="238520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ährend des Konzerts 01">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pic>
        <p:nvPicPr>
          <p:cNvPr id="2" name="Grafik 1">
            <a:extLst>
              <a:ext uri="{FF2B5EF4-FFF2-40B4-BE49-F238E27FC236}">
                <a16:creationId xmlns:a16="http://schemas.microsoft.com/office/drawing/2014/main" id="{660F04E6-AFDD-BA25-C4FD-3C4201120E9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6118" b="5475"/>
          <a:stretch/>
        </p:blipFill>
        <p:spPr>
          <a:xfrm>
            <a:off x="371475" y="1268412"/>
            <a:ext cx="11449049" cy="5221287"/>
          </a:xfrm>
          <a:prstGeom prst="rect">
            <a:avLst/>
          </a:prstGeom>
        </p:spPr>
      </p:pic>
      <p:pic>
        <p:nvPicPr>
          <p:cNvPr id="3" name="Grafik 2">
            <a:extLst>
              <a:ext uri="{FF2B5EF4-FFF2-40B4-BE49-F238E27FC236}">
                <a16:creationId xmlns:a16="http://schemas.microsoft.com/office/drawing/2014/main" id="{86E9C191-BDA5-BF17-F7A7-B5E7715DD6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85321" y="2457872"/>
            <a:ext cx="2201956" cy="6858000"/>
          </a:xfrm>
          <a:prstGeom prst="rect">
            <a:avLst/>
          </a:prstGeom>
        </p:spPr>
      </p:pic>
      <p:grpSp>
        <p:nvGrpSpPr>
          <p:cNvPr id="4" name="Gruppieren 3">
            <a:extLst>
              <a:ext uri="{FF2B5EF4-FFF2-40B4-BE49-F238E27FC236}">
                <a16:creationId xmlns:a16="http://schemas.microsoft.com/office/drawing/2014/main" id="{358C3D7C-410C-8E3E-8BD6-BBCA2661EA4B}"/>
              </a:ext>
            </a:extLst>
          </p:cNvPr>
          <p:cNvGrpSpPr/>
          <p:nvPr userDrawn="1"/>
        </p:nvGrpSpPr>
        <p:grpSpPr>
          <a:xfrm>
            <a:off x="1820329" y="4332476"/>
            <a:ext cx="4098905" cy="1654170"/>
            <a:chOff x="1820329" y="4332476"/>
            <a:chExt cx="4098905" cy="1654170"/>
          </a:xfrm>
        </p:grpSpPr>
        <p:sp>
          <p:nvSpPr>
            <p:cNvPr id="5" name="Freihandform 4">
              <a:extLst>
                <a:ext uri="{FF2B5EF4-FFF2-40B4-BE49-F238E27FC236}">
                  <a16:creationId xmlns:a16="http://schemas.microsoft.com/office/drawing/2014/main" id="{FB4B4C8A-0182-576E-3F2D-9D3EC58BE991}"/>
                </a:ext>
              </a:extLst>
            </p:cNvPr>
            <p:cNvSpPr>
              <a:spLocks noChangeAspect="1"/>
            </p:cNvSpPr>
            <p:nvPr/>
          </p:nvSpPr>
          <p:spPr>
            <a:xfrm rot="10800000" flipH="1">
              <a:off x="1822951" y="4332476"/>
              <a:ext cx="4096283" cy="1654170"/>
            </a:xfrm>
            <a:custGeom>
              <a:avLst/>
              <a:gdLst>
                <a:gd name="connsiteX0" fmla="*/ 784806 w 4096283"/>
                <a:gd name="connsiteY0" fmla="*/ 1654130 h 1654170"/>
                <a:gd name="connsiteX1" fmla="*/ 822737 w 4096283"/>
                <a:gd name="connsiteY1" fmla="*/ 1642820 h 1654170"/>
                <a:gd name="connsiteX2" fmla="*/ 1246880 w 4096283"/>
                <a:gd name="connsiteY2" fmla="*/ 1352560 h 1654170"/>
                <a:gd name="connsiteX3" fmla="*/ 1751734 w 4096283"/>
                <a:gd name="connsiteY3" fmla="*/ 1352560 h 1654170"/>
                <a:gd name="connsiteX4" fmla="*/ 1765307 w 4096283"/>
                <a:gd name="connsiteY4" fmla="*/ 1351175 h 1654170"/>
                <a:gd name="connsiteX5" fmla="*/ 2212443 w 4096283"/>
                <a:gd name="connsiteY5" fmla="*/ 1351175 h 1654170"/>
                <a:gd name="connsiteX6" fmla="*/ 2227822 w 4096283"/>
                <a:gd name="connsiteY6" fmla="*/ 1349606 h 1654170"/>
                <a:gd name="connsiteX7" fmla="*/ 3439003 w 4096283"/>
                <a:gd name="connsiteY7" fmla="*/ 1349606 h 1654170"/>
                <a:gd name="connsiteX8" fmla="*/ 3440982 w 4096283"/>
                <a:gd name="connsiteY8" fmla="*/ 1349404 h 1654170"/>
                <a:gd name="connsiteX9" fmla="*/ 3888118 w 4096283"/>
                <a:gd name="connsiteY9" fmla="*/ 1349404 h 1654170"/>
                <a:gd name="connsiteX10" fmla="*/ 3919228 w 4096283"/>
                <a:gd name="connsiteY10" fmla="*/ 1346230 h 1654170"/>
                <a:gd name="connsiteX11" fmla="*/ 4096283 w 4096283"/>
                <a:gd name="connsiteY11" fmla="*/ 1126408 h 1654170"/>
                <a:gd name="connsiteX12" fmla="*/ 4096283 w 4096283"/>
                <a:gd name="connsiteY12" fmla="*/ 224385 h 1654170"/>
                <a:gd name="connsiteX13" fmla="*/ 3874545 w 4096283"/>
                <a:gd name="connsiteY13" fmla="*/ 0 h 1654170"/>
                <a:gd name="connsiteX14" fmla="*/ 3427409 w 4096283"/>
                <a:gd name="connsiteY14" fmla="*/ 0 h 1654170"/>
                <a:gd name="connsiteX15" fmla="*/ 2344549 w 4096283"/>
                <a:gd name="connsiteY15" fmla="*/ 0 h 1654170"/>
                <a:gd name="connsiteX16" fmla="*/ 1897413 w 4096283"/>
                <a:gd name="connsiteY16" fmla="*/ 0 h 1654170"/>
                <a:gd name="connsiteX17" fmla="*/ 1880058 w 4096283"/>
                <a:gd name="connsiteY17" fmla="*/ 1771 h 1654170"/>
                <a:gd name="connsiteX18" fmla="*/ 1751734 w 4096283"/>
                <a:gd name="connsiteY18" fmla="*/ 1771 h 1654170"/>
                <a:gd name="connsiteX19" fmla="*/ 668874 w 4096283"/>
                <a:gd name="connsiteY19" fmla="*/ 1771 h 1654170"/>
                <a:gd name="connsiteX20" fmla="*/ 221738 w 4096283"/>
                <a:gd name="connsiteY20" fmla="*/ 1771 h 1654170"/>
                <a:gd name="connsiteX21" fmla="*/ 0 w 4096283"/>
                <a:gd name="connsiteY21" fmla="*/ 226156 h 1654170"/>
                <a:gd name="connsiteX22" fmla="*/ 0 w 4096283"/>
                <a:gd name="connsiteY22" fmla="*/ 1128175 h 1654170"/>
                <a:gd name="connsiteX23" fmla="*/ 221738 w 4096283"/>
                <a:gd name="connsiteY23" fmla="*/ 1352556 h 1654170"/>
                <a:gd name="connsiteX24" fmla="*/ 780739 w 4096283"/>
                <a:gd name="connsiteY24" fmla="*/ 1352556 h 1654170"/>
                <a:gd name="connsiteX25" fmla="*/ 724862 w 4096283"/>
                <a:gd name="connsiteY25" fmla="*/ 1573081 h 1654170"/>
                <a:gd name="connsiteX26" fmla="*/ 784806 w 4096283"/>
                <a:gd name="connsiteY26" fmla="*/ 1654130 h 16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96283" h="1654170">
                  <a:moveTo>
                    <a:pt x="784806" y="1654130"/>
                  </a:moveTo>
                  <a:cubicBezTo>
                    <a:pt x="797412" y="1654591"/>
                    <a:pt x="810542" y="1651167"/>
                    <a:pt x="822737" y="1642820"/>
                  </a:cubicBezTo>
                  <a:lnTo>
                    <a:pt x="1246880" y="1352560"/>
                  </a:lnTo>
                  <a:lnTo>
                    <a:pt x="1751734" y="1352560"/>
                  </a:lnTo>
                  <a:lnTo>
                    <a:pt x="1765307" y="1351175"/>
                  </a:lnTo>
                  <a:lnTo>
                    <a:pt x="2212443" y="1351175"/>
                  </a:lnTo>
                  <a:lnTo>
                    <a:pt x="2227822" y="1349606"/>
                  </a:lnTo>
                  <a:lnTo>
                    <a:pt x="3439003" y="1349606"/>
                  </a:lnTo>
                  <a:lnTo>
                    <a:pt x="3440982" y="1349404"/>
                  </a:lnTo>
                  <a:lnTo>
                    <a:pt x="3888118" y="1349404"/>
                  </a:lnTo>
                  <a:lnTo>
                    <a:pt x="3919228" y="1346230"/>
                  </a:lnTo>
                  <a:cubicBezTo>
                    <a:pt x="4020261" y="1325303"/>
                    <a:pt x="4096283" y="1234821"/>
                    <a:pt x="4096283" y="1126408"/>
                  </a:cubicBezTo>
                  <a:lnTo>
                    <a:pt x="4096283" y="224385"/>
                  </a:lnTo>
                  <a:cubicBezTo>
                    <a:pt x="4096283" y="100481"/>
                    <a:pt x="3996989" y="0"/>
                    <a:pt x="3874545" y="0"/>
                  </a:cubicBezTo>
                  <a:lnTo>
                    <a:pt x="3427409" y="0"/>
                  </a:lnTo>
                  <a:lnTo>
                    <a:pt x="2344549" y="0"/>
                  </a:lnTo>
                  <a:lnTo>
                    <a:pt x="1897413" y="0"/>
                  </a:lnTo>
                  <a:lnTo>
                    <a:pt x="1880058" y="1771"/>
                  </a:lnTo>
                  <a:lnTo>
                    <a:pt x="1751734" y="1771"/>
                  </a:lnTo>
                  <a:lnTo>
                    <a:pt x="668874" y="1771"/>
                  </a:lnTo>
                  <a:lnTo>
                    <a:pt x="221738" y="1771"/>
                  </a:lnTo>
                  <a:cubicBezTo>
                    <a:pt x="99294" y="1771"/>
                    <a:pt x="0" y="102252"/>
                    <a:pt x="0" y="226156"/>
                  </a:cubicBezTo>
                  <a:lnTo>
                    <a:pt x="0" y="1128175"/>
                  </a:lnTo>
                  <a:cubicBezTo>
                    <a:pt x="0" y="1252079"/>
                    <a:pt x="99294" y="1352556"/>
                    <a:pt x="221738" y="1352556"/>
                  </a:cubicBezTo>
                  <a:lnTo>
                    <a:pt x="780739" y="1352556"/>
                  </a:lnTo>
                  <a:lnTo>
                    <a:pt x="724862" y="1573081"/>
                  </a:lnTo>
                  <a:cubicBezTo>
                    <a:pt x="713886" y="1616398"/>
                    <a:pt x="746989" y="1652748"/>
                    <a:pt x="784806" y="165413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6" name="Textfeld 5">
              <a:extLst>
                <a:ext uri="{FF2B5EF4-FFF2-40B4-BE49-F238E27FC236}">
                  <a16:creationId xmlns:a16="http://schemas.microsoft.com/office/drawing/2014/main" id="{D0D9A464-10DF-5DFD-659E-E40B0EE6A367}"/>
                </a:ext>
              </a:extLst>
            </p:cNvPr>
            <p:cNvSpPr txBox="1"/>
            <p:nvPr/>
          </p:nvSpPr>
          <p:spPr>
            <a:xfrm>
              <a:off x="1820329" y="4710191"/>
              <a:ext cx="4096284"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Das Konzert beginnt gleich! Mal sehen, was darüber berichtet wird.</a:t>
              </a:r>
            </a:p>
          </p:txBody>
        </p:sp>
      </p:grpSp>
      <p:sp>
        <p:nvSpPr>
          <p:cNvPr id="7" name="Rechteck 6">
            <a:extLst>
              <a:ext uri="{FF2B5EF4-FFF2-40B4-BE49-F238E27FC236}">
                <a16:creationId xmlns:a16="http://schemas.microsoft.com/office/drawing/2014/main" id="{757880C5-71FB-90EB-62C5-5F5C4A1FDADC}"/>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 </a:t>
            </a:r>
          </a:p>
        </p:txBody>
      </p:sp>
      <p:cxnSp>
        <p:nvCxnSpPr>
          <p:cNvPr id="8" name="Gerade Verbindung 7">
            <a:extLst>
              <a:ext uri="{FF2B5EF4-FFF2-40B4-BE49-F238E27FC236}">
                <a16:creationId xmlns:a16="http://schemas.microsoft.com/office/drawing/2014/main" id="{ED2E699A-E8DE-4817-4B18-A584A89C2AD8}"/>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ihandform 8">
            <a:extLst>
              <a:ext uri="{FF2B5EF4-FFF2-40B4-BE49-F238E27FC236}">
                <a16:creationId xmlns:a16="http://schemas.microsoft.com/office/drawing/2014/main" id="{857F50B6-09EA-9BFF-F04F-5A3D72B98E1D}"/>
              </a:ext>
            </a:extLst>
          </p:cNvPr>
          <p:cNvSpPr/>
          <p:nvPr userDrawn="1"/>
        </p:nvSpPr>
        <p:spPr>
          <a:xfrm>
            <a:off x="1449700" y="716303"/>
            <a:ext cx="112490" cy="112491"/>
          </a:xfrm>
          <a:custGeom>
            <a:avLst/>
            <a:gdLst>
              <a:gd name="connsiteX0" fmla="*/ 25204 w 112490"/>
              <a:gd name="connsiteY0" fmla="*/ 0 h 112491"/>
              <a:gd name="connsiteX1" fmla="*/ 0 w 112490"/>
              <a:gd name="connsiteY1" fmla="*/ 25205 h 112491"/>
              <a:gd name="connsiteX2" fmla="*/ 87287 w 112490"/>
              <a:gd name="connsiteY2" fmla="*/ 112492 h 112491"/>
              <a:gd name="connsiteX3" fmla="*/ 100791 w 112490"/>
              <a:gd name="connsiteY3" fmla="*/ 100793 h 112491"/>
              <a:gd name="connsiteX4" fmla="*/ 112491 w 112490"/>
              <a:gd name="connsiteY4" fmla="*/ 87288 h 11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90" h="112491">
                <a:moveTo>
                  <a:pt x="25204" y="0"/>
                </a:moveTo>
                <a:lnTo>
                  <a:pt x="0" y="25205"/>
                </a:lnTo>
                <a:lnTo>
                  <a:pt x="87287" y="112492"/>
                </a:lnTo>
                <a:cubicBezTo>
                  <a:pt x="92002" y="108976"/>
                  <a:pt x="96516" y="105069"/>
                  <a:pt x="100791" y="100793"/>
                </a:cubicBezTo>
                <a:cubicBezTo>
                  <a:pt x="105067" y="96517"/>
                  <a:pt x="108975" y="92003"/>
                  <a:pt x="112491" y="87288"/>
                </a:cubicBezTo>
                <a:close/>
              </a:path>
            </a:pathLst>
          </a:custGeom>
          <a:solidFill>
            <a:schemeClr val="bg1"/>
          </a:solidFill>
          <a:ln w="1172" cap="flat">
            <a:noFill/>
            <a:prstDash val="solid"/>
            <a:miter/>
          </a:ln>
        </p:spPr>
        <p:txBody>
          <a:bodyPr rtlCol="0" anchor="ctr"/>
          <a:lstStyle/>
          <a:p>
            <a:endParaRPr lang="en-US"/>
          </a:p>
        </p:txBody>
      </p:sp>
      <p:pic>
        <p:nvPicPr>
          <p:cNvPr id="10" name="Grafik 9" descr="Ein Bild, das Text, Uhr, Messanzeige enthält.&#10;&#10;Automatisch generierte Beschreibung">
            <a:extLst>
              <a:ext uri="{FF2B5EF4-FFF2-40B4-BE49-F238E27FC236}">
                <a16:creationId xmlns:a16="http://schemas.microsoft.com/office/drawing/2014/main" id="{D3B749EC-B7BE-2B3A-44C6-2E7F34A997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grpSp>
        <p:nvGrpSpPr>
          <p:cNvPr id="12" name="Gruppieren 11">
            <a:extLst>
              <a:ext uri="{FF2B5EF4-FFF2-40B4-BE49-F238E27FC236}">
                <a16:creationId xmlns:a16="http://schemas.microsoft.com/office/drawing/2014/main" id="{FCBAA240-2218-D611-F6A0-C607EB4DBEA9}"/>
              </a:ext>
            </a:extLst>
          </p:cNvPr>
          <p:cNvGrpSpPr/>
          <p:nvPr userDrawn="1"/>
        </p:nvGrpSpPr>
        <p:grpSpPr>
          <a:xfrm>
            <a:off x="742950" y="368301"/>
            <a:ext cx="1080000" cy="1080000"/>
            <a:chOff x="742950" y="368301"/>
            <a:chExt cx="1080000" cy="1080000"/>
          </a:xfrm>
        </p:grpSpPr>
        <p:sp>
          <p:nvSpPr>
            <p:cNvPr id="13" name="Oval 12">
              <a:extLst>
                <a:ext uri="{FF2B5EF4-FFF2-40B4-BE49-F238E27FC236}">
                  <a16:creationId xmlns:a16="http://schemas.microsoft.com/office/drawing/2014/main" id="{625A8EBE-6DCC-EBF1-A468-16736CB432AA}"/>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4" name="Grafik 28">
              <a:extLst>
                <a:ext uri="{FF2B5EF4-FFF2-40B4-BE49-F238E27FC236}">
                  <a16:creationId xmlns:a16="http://schemas.microsoft.com/office/drawing/2014/main" id="{B60AA85B-953B-3838-93FD-C732C344D5BD}"/>
                </a:ext>
              </a:extLst>
            </p:cNvPr>
            <p:cNvGrpSpPr/>
            <p:nvPr/>
          </p:nvGrpSpPr>
          <p:grpSpPr>
            <a:xfrm>
              <a:off x="1010046" y="977189"/>
              <a:ext cx="545810" cy="247512"/>
              <a:chOff x="3013521" y="9414712"/>
              <a:chExt cx="3914127" cy="1774964"/>
            </a:xfrm>
          </p:grpSpPr>
          <p:sp>
            <p:nvSpPr>
              <p:cNvPr id="16" name="Freihandform: Form 151">
                <a:extLst>
                  <a:ext uri="{FF2B5EF4-FFF2-40B4-BE49-F238E27FC236}">
                    <a16:creationId xmlns:a16="http://schemas.microsoft.com/office/drawing/2014/main" id="{59A79220-5BAD-5182-89B7-A1A9ADD64A6A}"/>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7" name="Freihandform: Form 162">
                <a:extLst>
                  <a:ext uri="{FF2B5EF4-FFF2-40B4-BE49-F238E27FC236}">
                    <a16:creationId xmlns:a16="http://schemas.microsoft.com/office/drawing/2014/main" id="{E3886A95-D2DC-68EF-1915-1D31E27FCB84}"/>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8" name="Freihandform: Form 164">
                <a:extLst>
                  <a:ext uri="{FF2B5EF4-FFF2-40B4-BE49-F238E27FC236}">
                    <a16:creationId xmlns:a16="http://schemas.microsoft.com/office/drawing/2014/main" id="{DAEA8664-2236-5BD9-CA57-A00CC5D137DC}"/>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9" name="Freihandform: Form 165">
                <a:extLst>
                  <a:ext uri="{FF2B5EF4-FFF2-40B4-BE49-F238E27FC236}">
                    <a16:creationId xmlns:a16="http://schemas.microsoft.com/office/drawing/2014/main" id="{192E8F6D-3892-8BCC-20A0-E8DD80CE21C6}"/>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0" name="Freihandform: Form 166">
                <a:extLst>
                  <a:ext uri="{FF2B5EF4-FFF2-40B4-BE49-F238E27FC236}">
                    <a16:creationId xmlns:a16="http://schemas.microsoft.com/office/drawing/2014/main" id="{0ADB2373-6CD7-8904-7702-D936A87776BA}"/>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1" name="Freihandform: Form 167">
                <a:extLst>
                  <a:ext uri="{FF2B5EF4-FFF2-40B4-BE49-F238E27FC236}">
                    <a16:creationId xmlns:a16="http://schemas.microsoft.com/office/drawing/2014/main" id="{188C441C-6268-08F0-3C76-4E2BE5B48397}"/>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2" name="Freihandform: Form 168">
                <a:extLst>
                  <a:ext uri="{FF2B5EF4-FFF2-40B4-BE49-F238E27FC236}">
                    <a16:creationId xmlns:a16="http://schemas.microsoft.com/office/drawing/2014/main" id="{7D3FB836-73D0-32CE-234D-17C800976EB7}"/>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3" name="Freihandform: Form 169">
                <a:extLst>
                  <a:ext uri="{FF2B5EF4-FFF2-40B4-BE49-F238E27FC236}">
                    <a16:creationId xmlns:a16="http://schemas.microsoft.com/office/drawing/2014/main" id="{690B5CF5-5A9F-BFE6-EFAB-580B80865CA1}"/>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15" name="Grafik 14">
              <a:extLst>
                <a:ext uri="{FF2B5EF4-FFF2-40B4-BE49-F238E27FC236}">
                  <a16:creationId xmlns:a16="http://schemas.microsoft.com/office/drawing/2014/main" id="{C95C9E1D-1DDA-C062-FE24-E88639D9B3B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1743" y="514773"/>
              <a:ext cx="462415" cy="462415"/>
            </a:xfrm>
            <a:prstGeom prst="rect">
              <a:avLst/>
            </a:prstGeom>
          </p:spPr>
        </p:pic>
      </p:grpSp>
    </p:spTree>
    <p:extLst>
      <p:ext uri="{BB962C8B-B14F-4D97-AF65-F5344CB8AC3E}">
        <p14:creationId xmlns:p14="http://schemas.microsoft.com/office/powerpoint/2010/main" val="1871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ährend des Konzerts 02">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hteck 2">
            <a:extLst>
              <a:ext uri="{FF2B5EF4-FFF2-40B4-BE49-F238E27FC236}">
                <a16:creationId xmlns:a16="http://schemas.microsoft.com/office/drawing/2014/main" id="{CD02E82C-1465-5A77-1A44-D88F3B83952A}"/>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 </a:t>
            </a:r>
          </a:p>
        </p:txBody>
      </p:sp>
      <p:pic>
        <p:nvPicPr>
          <p:cNvPr id="6" name="Grafik 5">
            <a:extLst>
              <a:ext uri="{FF2B5EF4-FFF2-40B4-BE49-F238E27FC236}">
                <a16:creationId xmlns:a16="http://schemas.microsoft.com/office/drawing/2014/main" id="{D30E7ED9-8DFB-FD74-C149-99120E70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2435" y="2457872"/>
            <a:ext cx="2201956" cy="6858000"/>
          </a:xfrm>
          <a:prstGeom prst="rect">
            <a:avLst/>
          </a:prstGeom>
        </p:spPr>
      </p:pic>
      <p:grpSp>
        <p:nvGrpSpPr>
          <p:cNvPr id="7" name="Gruppieren 6">
            <a:extLst>
              <a:ext uri="{FF2B5EF4-FFF2-40B4-BE49-F238E27FC236}">
                <a16:creationId xmlns:a16="http://schemas.microsoft.com/office/drawing/2014/main" id="{6956DDFA-B93E-4F48-9C9E-1AE8A7530726}"/>
              </a:ext>
            </a:extLst>
          </p:cNvPr>
          <p:cNvGrpSpPr/>
          <p:nvPr userDrawn="1"/>
        </p:nvGrpSpPr>
        <p:grpSpPr>
          <a:xfrm>
            <a:off x="7875942" y="4344406"/>
            <a:ext cx="3007958" cy="1652400"/>
            <a:chOff x="7641074" y="2154029"/>
            <a:chExt cx="3007958" cy="1652400"/>
          </a:xfrm>
        </p:grpSpPr>
        <p:sp>
          <p:nvSpPr>
            <p:cNvPr id="8" name="Freihandform 7">
              <a:extLst>
                <a:ext uri="{FF2B5EF4-FFF2-40B4-BE49-F238E27FC236}">
                  <a16:creationId xmlns:a16="http://schemas.microsoft.com/office/drawing/2014/main" id="{E03A96CF-1068-DF21-B158-4B1F0316968B}"/>
                </a:ext>
              </a:extLst>
            </p:cNvPr>
            <p:cNvSpPr>
              <a:spLocks noChangeAspect="1"/>
            </p:cNvSpPr>
            <p:nvPr/>
          </p:nvSpPr>
          <p:spPr>
            <a:xfrm rot="10800000">
              <a:off x="7641075" y="2154029"/>
              <a:ext cx="3007957" cy="1652400"/>
            </a:xfrm>
            <a:custGeom>
              <a:avLst/>
              <a:gdLst>
                <a:gd name="connsiteX0" fmla="*/ 784806 w 3007957"/>
                <a:gd name="connsiteY0" fmla="*/ 1652360 h 1652400"/>
                <a:gd name="connsiteX1" fmla="*/ 724862 w 3007957"/>
                <a:gd name="connsiteY1" fmla="*/ 1571311 h 1652400"/>
                <a:gd name="connsiteX2" fmla="*/ 780739 w 3007957"/>
                <a:gd name="connsiteY2" fmla="*/ 1350786 h 1652400"/>
                <a:gd name="connsiteX3" fmla="*/ 221738 w 3007957"/>
                <a:gd name="connsiteY3" fmla="*/ 1350786 h 1652400"/>
                <a:gd name="connsiteX4" fmla="*/ 0 w 3007957"/>
                <a:gd name="connsiteY4" fmla="*/ 1126405 h 1652400"/>
                <a:gd name="connsiteX5" fmla="*/ 0 w 3007957"/>
                <a:gd name="connsiteY5" fmla="*/ 224386 h 1652400"/>
                <a:gd name="connsiteX6" fmla="*/ 221738 w 3007957"/>
                <a:gd name="connsiteY6" fmla="*/ 1 h 1652400"/>
                <a:gd name="connsiteX7" fmla="*/ 668874 w 3007957"/>
                <a:gd name="connsiteY7" fmla="*/ 1 h 1652400"/>
                <a:gd name="connsiteX8" fmla="*/ 809077 w 3007957"/>
                <a:gd name="connsiteY8" fmla="*/ 1 h 1652400"/>
                <a:gd name="connsiteX9" fmla="*/ 809087 w 3007957"/>
                <a:gd name="connsiteY9" fmla="*/ 0 h 1652400"/>
                <a:gd name="connsiteX10" fmla="*/ 1256223 w 3007957"/>
                <a:gd name="connsiteY10" fmla="*/ 0 h 1652400"/>
                <a:gd name="connsiteX11" fmla="*/ 2339083 w 3007957"/>
                <a:gd name="connsiteY11" fmla="*/ 0 h 1652400"/>
                <a:gd name="connsiteX12" fmla="*/ 2786219 w 3007957"/>
                <a:gd name="connsiteY12" fmla="*/ 0 h 1652400"/>
                <a:gd name="connsiteX13" fmla="*/ 3007957 w 3007957"/>
                <a:gd name="connsiteY13" fmla="*/ 224385 h 1652400"/>
                <a:gd name="connsiteX14" fmla="*/ 3007957 w 3007957"/>
                <a:gd name="connsiteY14" fmla="*/ 1126408 h 1652400"/>
                <a:gd name="connsiteX15" fmla="*/ 2830902 w 3007957"/>
                <a:gd name="connsiteY15" fmla="*/ 1346230 h 1652400"/>
                <a:gd name="connsiteX16" fmla="*/ 2799792 w 3007957"/>
                <a:gd name="connsiteY16" fmla="*/ 1349404 h 1652400"/>
                <a:gd name="connsiteX17" fmla="*/ 2352656 w 3007957"/>
                <a:gd name="connsiteY17" fmla="*/ 1349404 h 1652400"/>
                <a:gd name="connsiteX18" fmla="*/ 2339083 w 3007957"/>
                <a:gd name="connsiteY18" fmla="*/ 1350789 h 1652400"/>
                <a:gd name="connsiteX19" fmla="*/ 2239043 w 3007957"/>
                <a:gd name="connsiteY19" fmla="*/ 1350789 h 1652400"/>
                <a:gd name="connsiteX20" fmla="*/ 2239043 w 3007957"/>
                <a:gd name="connsiteY20" fmla="*/ 1349587 h 1652400"/>
                <a:gd name="connsiteX21" fmla="*/ 1763523 w 3007957"/>
                <a:gd name="connsiteY21" fmla="*/ 1349587 h 1652400"/>
                <a:gd name="connsiteX22" fmla="*/ 1751734 w 3007957"/>
                <a:gd name="connsiteY22" fmla="*/ 1350790 h 1652400"/>
                <a:gd name="connsiteX23" fmla="*/ 1246880 w 3007957"/>
                <a:gd name="connsiteY23" fmla="*/ 1350790 h 1652400"/>
                <a:gd name="connsiteX24" fmla="*/ 822737 w 3007957"/>
                <a:gd name="connsiteY24" fmla="*/ 1641050 h 1652400"/>
                <a:gd name="connsiteX25" fmla="*/ 784806 w 3007957"/>
                <a:gd name="connsiteY25" fmla="*/ 1652360 h 16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07957" h="1652400">
                  <a:moveTo>
                    <a:pt x="784806" y="1652360"/>
                  </a:moveTo>
                  <a:cubicBezTo>
                    <a:pt x="746989" y="1650978"/>
                    <a:pt x="713886" y="1614628"/>
                    <a:pt x="724862" y="1571311"/>
                  </a:cubicBezTo>
                  <a:lnTo>
                    <a:pt x="780739" y="1350786"/>
                  </a:lnTo>
                  <a:lnTo>
                    <a:pt x="221738" y="1350786"/>
                  </a:lnTo>
                  <a:cubicBezTo>
                    <a:pt x="99294" y="1350786"/>
                    <a:pt x="0" y="1250309"/>
                    <a:pt x="0" y="1126405"/>
                  </a:cubicBezTo>
                  <a:lnTo>
                    <a:pt x="0" y="224386"/>
                  </a:lnTo>
                  <a:cubicBezTo>
                    <a:pt x="0" y="100482"/>
                    <a:pt x="99294" y="1"/>
                    <a:pt x="221738" y="1"/>
                  </a:cubicBezTo>
                  <a:lnTo>
                    <a:pt x="668874" y="1"/>
                  </a:lnTo>
                  <a:lnTo>
                    <a:pt x="809077" y="1"/>
                  </a:lnTo>
                  <a:lnTo>
                    <a:pt x="809087" y="0"/>
                  </a:lnTo>
                  <a:lnTo>
                    <a:pt x="1256223" y="0"/>
                  </a:lnTo>
                  <a:lnTo>
                    <a:pt x="2339083" y="0"/>
                  </a:lnTo>
                  <a:lnTo>
                    <a:pt x="2786219" y="0"/>
                  </a:lnTo>
                  <a:cubicBezTo>
                    <a:pt x="2908663" y="0"/>
                    <a:pt x="3007957" y="100481"/>
                    <a:pt x="3007957" y="224385"/>
                  </a:cubicBezTo>
                  <a:lnTo>
                    <a:pt x="3007957" y="1126408"/>
                  </a:lnTo>
                  <a:cubicBezTo>
                    <a:pt x="3007957" y="1234821"/>
                    <a:pt x="2931935" y="1325303"/>
                    <a:pt x="2830902" y="1346230"/>
                  </a:cubicBezTo>
                  <a:lnTo>
                    <a:pt x="2799792" y="1349404"/>
                  </a:lnTo>
                  <a:lnTo>
                    <a:pt x="2352656" y="1349404"/>
                  </a:lnTo>
                  <a:lnTo>
                    <a:pt x="2339083" y="1350789"/>
                  </a:lnTo>
                  <a:lnTo>
                    <a:pt x="2239043" y="1350789"/>
                  </a:lnTo>
                  <a:lnTo>
                    <a:pt x="2239043" y="1349587"/>
                  </a:lnTo>
                  <a:lnTo>
                    <a:pt x="1763523" y="1349587"/>
                  </a:lnTo>
                  <a:lnTo>
                    <a:pt x="1751734" y="1350790"/>
                  </a:lnTo>
                  <a:lnTo>
                    <a:pt x="1246880" y="1350790"/>
                  </a:lnTo>
                  <a:lnTo>
                    <a:pt x="822737" y="1641050"/>
                  </a:lnTo>
                  <a:cubicBezTo>
                    <a:pt x="810542" y="1649397"/>
                    <a:pt x="797412" y="1652821"/>
                    <a:pt x="784806" y="165236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9" name="Textfeld 8">
              <a:extLst>
                <a:ext uri="{FF2B5EF4-FFF2-40B4-BE49-F238E27FC236}">
                  <a16:creationId xmlns:a16="http://schemas.microsoft.com/office/drawing/2014/main" id="{C8F36EED-41D4-A9E8-5003-F1B3368EBDE4}"/>
                </a:ext>
              </a:extLst>
            </p:cNvPr>
            <p:cNvSpPr txBox="1"/>
            <p:nvPr/>
          </p:nvSpPr>
          <p:spPr>
            <a:xfrm>
              <a:off x="7641074" y="2531987"/>
              <a:ext cx="3007957"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Sprecht darüber gemeinsam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in der Klasse.</a:t>
              </a:r>
            </a:p>
          </p:txBody>
        </p:sp>
      </p:grpSp>
      <p:cxnSp>
        <p:nvCxnSpPr>
          <p:cNvPr id="10" name="Gerade Verbindung 9">
            <a:extLst>
              <a:ext uri="{FF2B5EF4-FFF2-40B4-BE49-F238E27FC236}">
                <a16:creationId xmlns:a16="http://schemas.microsoft.com/office/drawing/2014/main" id="{4BF70DBB-17C9-043A-9DB5-5CAA9B5300CF}"/>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26794EF6-40C4-1115-2468-676C4BB7BC22}"/>
              </a:ext>
            </a:extLst>
          </p:cNvPr>
          <p:cNvGrpSpPr/>
          <p:nvPr userDrawn="1"/>
        </p:nvGrpSpPr>
        <p:grpSpPr>
          <a:xfrm>
            <a:off x="742950" y="368301"/>
            <a:ext cx="1080000" cy="1080000"/>
            <a:chOff x="742950" y="368301"/>
            <a:chExt cx="1080000" cy="1080000"/>
          </a:xfrm>
        </p:grpSpPr>
        <p:sp>
          <p:nvSpPr>
            <p:cNvPr id="13" name="Oval 12">
              <a:extLst>
                <a:ext uri="{FF2B5EF4-FFF2-40B4-BE49-F238E27FC236}">
                  <a16:creationId xmlns:a16="http://schemas.microsoft.com/office/drawing/2014/main" id="{1183D0AE-F9E5-6DE8-2B36-2FFC0CBAC25A}"/>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4" name="Grafik 28">
              <a:extLst>
                <a:ext uri="{FF2B5EF4-FFF2-40B4-BE49-F238E27FC236}">
                  <a16:creationId xmlns:a16="http://schemas.microsoft.com/office/drawing/2014/main" id="{CDE15D06-E02D-E852-E787-0A68EF782455}"/>
                </a:ext>
              </a:extLst>
            </p:cNvPr>
            <p:cNvGrpSpPr/>
            <p:nvPr/>
          </p:nvGrpSpPr>
          <p:grpSpPr>
            <a:xfrm>
              <a:off x="1010046" y="977189"/>
              <a:ext cx="545810" cy="247512"/>
              <a:chOff x="3013521" y="9414712"/>
              <a:chExt cx="3914127" cy="1774964"/>
            </a:xfrm>
          </p:grpSpPr>
          <p:sp>
            <p:nvSpPr>
              <p:cNvPr id="26" name="Freihandform: Form 151">
                <a:extLst>
                  <a:ext uri="{FF2B5EF4-FFF2-40B4-BE49-F238E27FC236}">
                    <a16:creationId xmlns:a16="http://schemas.microsoft.com/office/drawing/2014/main" id="{704605D6-E83E-6FE1-7CD6-B3B118567D3F}"/>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7" name="Freihandform: Form 162">
                <a:extLst>
                  <a:ext uri="{FF2B5EF4-FFF2-40B4-BE49-F238E27FC236}">
                    <a16:creationId xmlns:a16="http://schemas.microsoft.com/office/drawing/2014/main" id="{2FD576A9-E0A8-4D2A-73FF-50DC040E2AB6}"/>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8" name="Freihandform: Form 164">
                <a:extLst>
                  <a:ext uri="{FF2B5EF4-FFF2-40B4-BE49-F238E27FC236}">
                    <a16:creationId xmlns:a16="http://schemas.microsoft.com/office/drawing/2014/main" id="{7935A8E2-17A3-663F-1E98-73A384E8720B}"/>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9" name="Freihandform: Form 165">
                <a:extLst>
                  <a:ext uri="{FF2B5EF4-FFF2-40B4-BE49-F238E27FC236}">
                    <a16:creationId xmlns:a16="http://schemas.microsoft.com/office/drawing/2014/main" id="{50D31E13-88B9-A9AE-E1EF-066F3DE10F9F}"/>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30" name="Freihandform: Form 166">
                <a:extLst>
                  <a:ext uri="{FF2B5EF4-FFF2-40B4-BE49-F238E27FC236}">
                    <a16:creationId xmlns:a16="http://schemas.microsoft.com/office/drawing/2014/main" id="{CB5630DD-738D-61B4-CEA1-05105CE12CF0}"/>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31" name="Freihandform: Form 167">
                <a:extLst>
                  <a:ext uri="{FF2B5EF4-FFF2-40B4-BE49-F238E27FC236}">
                    <a16:creationId xmlns:a16="http://schemas.microsoft.com/office/drawing/2014/main" id="{F59891BA-7389-1B19-2DF3-BEDCBDA9B901}"/>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32" name="Freihandform: Form 168">
                <a:extLst>
                  <a:ext uri="{FF2B5EF4-FFF2-40B4-BE49-F238E27FC236}">
                    <a16:creationId xmlns:a16="http://schemas.microsoft.com/office/drawing/2014/main" id="{F9AE5D00-5053-C5B3-281C-6DB93E0FA4EE}"/>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33" name="Freihandform: Form 169">
                <a:extLst>
                  <a:ext uri="{FF2B5EF4-FFF2-40B4-BE49-F238E27FC236}">
                    <a16:creationId xmlns:a16="http://schemas.microsoft.com/office/drawing/2014/main" id="{26F0FCAB-30FA-26A5-4E63-B33A9C9C57B0}"/>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nvGrpSpPr>
            <p:cNvPr id="15" name="Grafik 51">
              <a:extLst>
                <a:ext uri="{FF2B5EF4-FFF2-40B4-BE49-F238E27FC236}">
                  <a16:creationId xmlns:a16="http://schemas.microsoft.com/office/drawing/2014/main" id="{A0FFEE88-6EEF-6C69-DF93-7E8F20B6B577}"/>
                </a:ext>
              </a:extLst>
            </p:cNvPr>
            <p:cNvGrpSpPr/>
            <p:nvPr/>
          </p:nvGrpSpPr>
          <p:grpSpPr>
            <a:xfrm>
              <a:off x="1072364" y="539319"/>
              <a:ext cx="421173" cy="415870"/>
              <a:chOff x="1300537" y="539319"/>
              <a:chExt cx="421173" cy="415870"/>
            </a:xfrm>
          </p:grpSpPr>
          <p:sp>
            <p:nvSpPr>
              <p:cNvPr id="16" name="Freihandform 15">
                <a:extLst>
                  <a:ext uri="{FF2B5EF4-FFF2-40B4-BE49-F238E27FC236}">
                    <a16:creationId xmlns:a16="http://schemas.microsoft.com/office/drawing/2014/main" id="{3AB97EAC-2485-847C-444C-BF828077E528}"/>
                  </a:ext>
                </a:extLst>
              </p:cNvPr>
              <p:cNvSpPr/>
              <p:nvPr/>
            </p:nvSpPr>
            <p:spPr>
              <a:xfrm>
                <a:off x="1431246" y="694488"/>
                <a:ext cx="290464" cy="260701"/>
              </a:xfrm>
              <a:custGeom>
                <a:avLst/>
                <a:gdLst>
                  <a:gd name="connsiteX0" fmla="*/ 159756 w 290464"/>
                  <a:gd name="connsiteY0" fmla="*/ 0 h 260701"/>
                  <a:gd name="connsiteX1" fmla="*/ 261418 w 290464"/>
                  <a:gd name="connsiteY1" fmla="*/ 0 h 260701"/>
                  <a:gd name="connsiteX2" fmla="*/ 290465 w 290464"/>
                  <a:gd name="connsiteY2" fmla="*/ 29556 h 260701"/>
                  <a:gd name="connsiteX3" fmla="*/ 290465 w 290464"/>
                  <a:gd name="connsiteY3" fmla="*/ 177336 h 260701"/>
                  <a:gd name="connsiteX4" fmla="*/ 261418 w 290464"/>
                  <a:gd name="connsiteY4" fmla="*/ 206892 h 260701"/>
                  <a:gd name="connsiteX5" fmla="*/ 239633 w 290464"/>
                  <a:gd name="connsiteY5" fmla="*/ 206892 h 260701"/>
                  <a:gd name="connsiteX6" fmla="*/ 244644 w 290464"/>
                  <a:gd name="connsiteY6" fmla="*/ 252483 h 260701"/>
                  <a:gd name="connsiteX7" fmla="*/ 240537 w 290464"/>
                  <a:gd name="connsiteY7" fmla="*/ 259990 h 260701"/>
                  <a:gd name="connsiteX8" fmla="*/ 232227 w 290464"/>
                  <a:gd name="connsiteY8" fmla="*/ 258468 h 260701"/>
                  <a:gd name="connsiteX9" fmla="*/ 181541 w 290464"/>
                  <a:gd name="connsiteY9" fmla="*/ 206892 h 260701"/>
                  <a:gd name="connsiteX10" fmla="*/ 29046 w 290464"/>
                  <a:gd name="connsiteY10" fmla="*/ 206892 h 260701"/>
                  <a:gd name="connsiteX11" fmla="*/ 0 w 290464"/>
                  <a:gd name="connsiteY11" fmla="*/ 177336 h 260701"/>
                  <a:gd name="connsiteX12" fmla="*/ 0 w 290464"/>
                  <a:gd name="connsiteY12" fmla="*/ 51723 h 2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464" h="260701">
                    <a:moveTo>
                      <a:pt x="159756" y="0"/>
                    </a:moveTo>
                    <a:lnTo>
                      <a:pt x="261418" y="0"/>
                    </a:lnTo>
                    <a:cubicBezTo>
                      <a:pt x="277460" y="0"/>
                      <a:pt x="290465" y="13233"/>
                      <a:pt x="290465" y="29556"/>
                    </a:cubicBezTo>
                    <a:lnTo>
                      <a:pt x="290465" y="177336"/>
                    </a:lnTo>
                    <a:cubicBezTo>
                      <a:pt x="290465" y="193659"/>
                      <a:pt x="277460" y="206892"/>
                      <a:pt x="261418" y="206892"/>
                    </a:cubicBezTo>
                    <a:lnTo>
                      <a:pt x="239633" y="206892"/>
                    </a:lnTo>
                    <a:lnTo>
                      <a:pt x="244644" y="252483"/>
                    </a:lnTo>
                    <a:cubicBezTo>
                      <a:pt x="244993" y="255621"/>
                      <a:pt x="243342" y="258638"/>
                      <a:pt x="240537" y="259990"/>
                    </a:cubicBezTo>
                    <a:cubicBezTo>
                      <a:pt x="237732" y="261341"/>
                      <a:pt x="234392" y="260730"/>
                      <a:pt x="232227" y="258468"/>
                    </a:cubicBezTo>
                    <a:lnTo>
                      <a:pt x="181541" y="206892"/>
                    </a:lnTo>
                    <a:lnTo>
                      <a:pt x="29046" y="206892"/>
                    </a:lnTo>
                    <a:cubicBezTo>
                      <a:pt x="13005" y="206892"/>
                      <a:pt x="0" y="193659"/>
                      <a:pt x="0" y="177336"/>
                    </a:cubicBezTo>
                    <a:lnTo>
                      <a:pt x="0" y="51723"/>
                    </a:lnTo>
                    <a:close/>
                  </a:path>
                </a:pathLst>
              </a:custGeom>
              <a:solidFill>
                <a:schemeClr val="tx2"/>
              </a:solidFill>
              <a:ln w="7226" cap="flat">
                <a:noFill/>
                <a:prstDash val="solid"/>
                <a:miter/>
              </a:ln>
            </p:spPr>
            <p:txBody>
              <a:bodyPr rtlCol="0" anchor="ctr"/>
              <a:lstStyle/>
              <a:p>
                <a:endParaRPr lang="en-US"/>
              </a:p>
            </p:txBody>
          </p:sp>
          <p:sp>
            <p:nvSpPr>
              <p:cNvPr id="17" name="Freihandform 16">
                <a:extLst>
                  <a:ext uri="{FF2B5EF4-FFF2-40B4-BE49-F238E27FC236}">
                    <a16:creationId xmlns:a16="http://schemas.microsoft.com/office/drawing/2014/main" id="{71D21E17-28C5-F315-736F-8D68DB52401D}"/>
                  </a:ext>
                </a:extLst>
              </p:cNvPr>
              <p:cNvSpPr/>
              <p:nvPr/>
            </p:nvSpPr>
            <p:spPr>
              <a:xfrm>
                <a:off x="1329583" y="568875"/>
                <a:ext cx="29046" cy="29556"/>
              </a:xfrm>
              <a:custGeom>
                <a:avLst/>
                <a:gdLst>
                  <a:gd name="connsiteX0" fmla="*/ 29046 w 29046"/>
                  <a:gd name="connsiteY0" fmla="*/ 0 h 29556"/>
                  <a:gd name="connsiteX1" fmla="*/ 0 w 29046"/>
                  <a:gd name="connsiteY1" fmla="*/ 0 h 29556"/>
                  <a:gd name="connsiteX2" fmla="*/ 0 w 29046"/>
                  <a:gd name="connsiteY2" fmla="*/ 29556 h 29556"/>
                </a:gdLst>
                <a:ahLst/>
                <a:cxnLst>
                  <a:cxn ang="0">
                    <a:pos x="connsiteX0" y="connsiteY0"/>
                  </a:cxn>
                  <a:cxn ang="0">
                    <a:pos x="connsiteX1" y="connsiteY1"/>
                  </a:cxn>
                  <a:cxn ang="0">
                    <a:pos x="connsiteX2" y="connsiteY2"/>
                  </a:cxn>
                </a:cxnLst>
                <a:rect l="l" t="t" r="r" b="b"/>
                <a:pathLst>
                  <a:path w="29046" h="29556">
                    <a:moveTo>
                      <a:pt x="29046" y="0"/>
                    </a:moveTo>
                    <a:lnTo>
                      <a:pt x="0" y="0"/>
                    </a:lnTo>
                    <a:lnTo>
                      <a:pt x="0" y="29556"/>
                    </a:lnTo>
                  </a:path>
                </a:pathLst>
              </a:custGeom>
              <a:noFill/>
              <a:ln w="14452" cap="rnd">
                <a:solidFill>
                  <a:srgbClr val="000000"/>
                </a:solidFill>
                <a:prstDash val="solid"/>
                <a:round/>
              </a:ln>
            </p:spPr>
            <p:txBody>
              <a:bodyPr rtlCol="0" anchor="ctr"/>
              <a:lstStyle/>
              <a:p>
                <a:endParaRPr lang="en-US"/>
              </a:p>
            </p:txBody>
          </p:sp>
          <p:grpSp>
            <p:nvGrpSpPr>
              <p:cNvPr id="18" name="Grafik 51">
                <a:extLst>
                  <a:ext uri="{FF2B5EF4-FFF2-40B4-BE49-F238E27FC236}">
                    <a16:creationId xmlns:a16="http://schemas.microsoft.com/office/drawing/2014/main" id="{317FCF35-BF93-EF54-BA15-E509B2C8268A}"/>
                  </a:ext>
                </a:extLst>
              </p:cNvPr>
              <p:cNvGrpSpPr/>
              <p:nvPr/>
            </p:nvGrpSpPr>
            <p:grpSpPr>
              <a:xfrm>
                <a:off x="1300537" y="539319"/>
                <a:ext cx="377603" cy="280782"/>
                <a:chOff x="1300537" y="539319"/>
                <a:chExt cx="377603" cy="280782"/>
              </a:xfrm>
            </p:grpSpPr>
            <p:sp>
              <p:nvSpPr>
                <p:cNvPr id="19" name="Freihandform 18">
                  <a:extLst>
                    <a:ext uri="{FF2B5EF4-FFF2-40B4-BE49-F238E27FC236}">
                      <a16:creationId xmlns:a16="http://schemas.microsoft.com/office/drawing/2014/main" id="{E7EBB70C-D2B0-8932-23A9-ACA6425DF519}"/>
                    </a:ext>
                  </a:extLst>
                </p:cNvPr>
                <p:cNvSpPr/>
                <p:nvPr/>
              </p:nvSpPr>
              <p:spPr>
                <a:xfrm>
                  <a:off x="1300537" y="539319"/>
                  <a:ext cx="290464" cy="260701"/>
                </a:xfrm>
                <a:custGeom>
                  <a:avLst/>
                  <a:gdLst>
                    <a:gd name="connsiteX0" fmla="*/ 290465 w 290464"/>
                    <a:gd name="connsiteY0" fmla="*/ 29556 h 260701"/>
                    <a:gd name="connsiteX1" fmla="*/ 290465 w 290464"/>
                    <a:gd name="connsiteY1" fmla="*/ 177336 h 260701"/>
                    <a:gd name="connsiteX2" fmla="*/ 261418 w 290464"/>
                    <a:gd name="connsiteY2" fmla="*/ 206892 h 260701"/>
                    <a:gd name="connsiteX3" fmla="*/ 108924 w 290464"/>
                    <a:gd name="connsiteY3" fmla="*/ 206892 h 260701"/>
                    <a:gd name="connsiteX4" fmla="*/ 58238 w 290464"/>
                    <a:gd name="connsiteY4" fmla="*/ 258468 h 260701"/>
                    <a:gd name="connsiteX5" fmla="*/ 49928 w 290464"/>
                    <a:gd name="connsiteY5" fmla="*/ 259990 h 260701"/>
                    <a:gd name="connsiteX6" fmla="*/ 45821 w 290464"/>
                    <a:gd name="connsiteY6" fmla="*/ 252483 h 260701"/>
                    <a:gd name="connsiteX7" fmla="*/ 50831 w 290464"/>
                    <a:gd name="connsiteY7" fmla="*/ 206892 h 260701"/>
                    <a:gd name="connsiteX8" fmla="*/ 29046 w 290464"/>
                    <a:gd name="connsiteY8" fmla="*/ 206892 h 260701"/>
                    <a:gd name="connsiteX9" fmla="*/ 0 w 290464"/>
                    <a:gd name="connsiteY9" fmla="*/ 177336 h 260701"/>
                    <a:gd name="connsiteX10" fmla="*/ 0 w 290464"/>
                    <a:gd name="connsiteY10" fmla="*/ 29556 h 260701"/>
                    <a:gd name="connsiteX11" fmla="*/ 29046 w 290464"/>
                    <a:gd name="connsiteY11" fmla="*/ 0 h 260701"/>
                    <a:gd name="connsiteX12" fmla="*/ 261418 w 290464"/>
                    <a:gd name="connsiteY12" fmla="*/ 0 h 260701"/>
                    <a:gd name="connsiteX13" fmla="*/ 290465 w 290464"/>
                    <a:gd name="connsiteY13" fmla="*/ 29556 h 2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464" h="260701">
                      <a:moveTo>
                        <a:pt x="290465" y="29556"/>
                      </a:moveTo>
                      <a:lnTo>
                        <a:pt x="290465" y="177336"/>
                      </a:lnTo>
                      <a:cubicBezTo>
                        <a:pt x="290465" y="193660"/>
                        <a:pt x="277460" y="206892"/>
                        <a:pt x="261418" y="206892"/>
                      </a:cubicBezTo>
                      <a:lnTo>
                        <a:pt x="108924" y="206892"/>
                      </a:lnTo>
                      <a:lnTo>
                        <a:pt x="58238" y="258468"/>
                      </a:lnTo>
                      <a:cubicBezTo>
                        <a:pt x="56072" y="260730"/>
                        <a:pt x="52733" y="261341"/>
                        <a:pt x="49928" y="259990"/>
                      </a:cubicBezTo>
                      <a:cubicBezTo>
                        <a:pt x="47123" y="258638"/>
                        <a:pt x="45472" y="255621"/>
                        <a:pt x="45821" y="252483"/>
                      </a:cubicBezTo>
                      <a:lnTo>
                        <a:pt x="50831" y="206892"/>
                      </a:lnTo>
                      <a:lnTo>
                        <a:pt x="29046" y="206892"/>
                      </a:lnTo>
                      <a:cubicBezTo>
                        <a:pt x="13005" y="206892"/>
                        <a:pt x="0" y="193660"/>
                        <a:pt x="0" y="177336"/>
                      </a:cubicBezTo>
                      <a:lnTo>
                        <a:pt x="0" y="29556"/>
                      </a:lnTo>
                      <a:cubicBezTo>
                        <a:pt x="0" y="13233"/>
                        <a:pt x="13005" y="0"/>
                        <a:pt x="29046" y="0"/>
                      </a:cubicBezTo>
                      <a:lnTo>
                        <a:pt x="261418" y="0"/>
                      </a:lnTo>
                      <a:cubicBezTo>
                        <a:pt x="277460" y="0"/>
                        <a:pt x="290465" y="13233"/>
                        <a:pt x="290465" y="29556"/>
                      </a:cubicBezTo>
                      <a:close/>
                    </a:path>
                  </a:pathLst>
                </a:custGeom>
                <a:solidFill>
                  <a:schemeClr val="accent4"/>
                </a:solidFill>
                <a:ln w="7226" cap="flat">
                  <a:noFill/>
                  <a:prstDash val="solid"/>
                  <a:miter/>
                </a:ln>
              </p:spPr>
              <p:txBody>
                <a:bodyPr rtlCol="0" anchor="ctr"/>
                <a:lstStyle/>
                <a:p>
                  <a:endParaRPr lang="en-US"/>
                </a:p>
              </p:txBody>
            </p:sp>
            <p:sp>
              <p:nvSpPr>
                <p:cNvPr id="20" name="Freihandform 19">
                  <a:extLst>
                    <a:ext uri="{FF2B5EF4-FFF2-40B4-BE49-F238E27FC236}">
                      <a16:creationId xmlns:a16="http://schemas.microsoft.com/office/drawing/2014/main" id="{BAD3952E-7797-46FD-E2E2-0AE8C6456D2C}"/>
                    </a:ext>
                  </a:extLst>
                </p:cNvPr>
                <p:cNvSpPr/>
                <p:nvPr/>
              </p:nvSpPr>
              <p:spPr>
                <a:xfrm>
                  <a:off x="1344106"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1" name="Freihandform 20">
                  <a:extLst>
                    <a:ext uri="{FF2B5EF4-FFF2-40B4-BE49-F238E27FC236}">
                      <a16:creationId xmlns:a16="http://schemas.microsoft.com/office/drawing/2014/main" id="{4BB47C23-BAD4-54EA-2D1A-03E79601830C}"/>
                    </a:ext>
                  </a:extLst>
                </p:cNvPr>
                <p:cNvSpPr/>
                <p:nvPr/>
              </p:nvSpPr>
              <p:spPr>
                <a:xfrm>
                  <a:off x="1503862"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2" name="Freihandform 21">
                  <a:extLst>
                    <a:ext uri="{FF2B5EF4-FFF2-40B4-BE49-F238E27FC236}">
                      <a16:creationId xmlns:a16="http://schemas.microsoft.com/office/drawing/2014/main" id="{E3A48C37-AB13-6E6F-049B-513D7FDCC997}"/>
                    </a:ext>
                  </a:extLst>
                </p:cNvPr>
                <p:cNvSpPr/>
                <p:nvPr/>
              </p:nvSpPr>
              <p:spPr>
                <a:xfrm>
                  <a:off x="1423984"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3" name="Freihandform 22">
                  <a:extLst>
                    <a:ext uri="{FF2B5EF4-FFF2-40B4-BE49-F238E27FC236}">
                      <a16:creationId xmlns:a16="http://schemas.microsoft.com/office/drawing/2014/main" id="{7C55B821-58B5-C391-AD2E-9C5CE1AE5458}"/>
                    </a:ext>
                  </a:extLst>
                </p:cNvPr>
                <p:cNvSpPr/>
                <p:nvPr/>
              </p:nvSpPr>
              <p:spPr>
                <a:xfrm>
                  <a:off x="1474815"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4" name="Freihandform 23">
                  <a:extLst>
                    <a:ext uri="{FF2B5EF4-FFF2-40B4-BE49-F238E27FC236}">
                      <a16:creationId xmlns:a16="http://schemas.microsoft.com/office/drawing/2014/main" id="{76D4D07A-5CF7-2A49-7452-BE03CFC475C6}"/>
                    </a:ext>
                  </a:extLst>
                </p:cNvPr>
                <p:cNvSpPr/>
                <p:nvPr/>
              </p:nvSpPr>
              <p:spPr>
                <a:xfrm>
                  <a:off x="1634571"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5" name="Freihandform 24">
                  <a:extLst>
                    <a:ext uri="{FF2B5EF4-FFF2-40B4-BE49-F238E27FC236}">
                      <a16:creationId xmlns:a16="http://schemas.microsoft.com/office/drawing/2014/main" id="{9838DDA9-CF05-93DA-B18E-00228072169A}"/>
                    </a:ext>
                  </a:extLst>
                </p:cNvPr>
                <p:cNvSpPr/>
                <p:nvPr/>
              </p:nvSpPr>
              <p:spPr>
                <a:xfrm>
                  <a:off x="1554693"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grpSp>
        </p:grpSp>
      </p:grpSp>
      <p:pic>
        <p:nvPicPr>
          <p:cNvPr id="34" name="Grafik 33" descr="Ein Bild, das Text, Uhr, Messanzeige enthält.&#10;&#10;Automatisch generierte Beschreibung">
            <a:extLst>
              <a:ext uri="{FF2B5EF4-FFF2-40B4-BE49-F238E27FC236}">
                <a16:creationId xmlns:a16="http://schemas.microsoft.com/office/drawing/2014/main" id="{97E0F0E4-0398-2BF1-5A7E-55C2C6ADB0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sp>
        <p:nvSpPr>
          <p:cNvPr id="35" name="Textfeld 34">
            <a:extLst>
              <a:ext uri="{FF2B5EF4-FFF2-40B4-BE49-F238E27FC236}">
                <a16:creationId xmlns:a16="http://schemas.microsoft.com/office/drawing/2014/main" id="{067ADA5A-67EA-772F-3EDE-D5A68F11F6D5}"/>
              </a:ext>
            </a:extLst>
          </p:cNvPr>
          <p:cNvSpPr txBox="1"/>
          <p:nvPr userDrawn="1"/>
        </p:nvSpPr>
        <p:spPr>
          <a:xfrm>
            <a:off x="1265420" y="2088493"/>
            <a:ext cx="5390561" cy="107721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en-US" sz="3500" b="1" dirty="0">
                <a:solidFill>
                  <a:schemeClr val="accent5"/>
                </a:solidFill>
                <a:latin typeface="Arial" panose="020B0604020202020204" pitchFamily="34" charset="0"/>
                <a:cs typeface="Arial" panose="020B0604020202020204" pitchFamily="34" charset="0"/>
              </a:rPr>
              <a:t>01</a:t>
            </a:r>
            <a:r>
              <a:rPr lang="en-US" sz="3500" dirty="0">
                <a:solidFill>
                  <a:schemeClr val="accent5"/>
                </a:solidFill>
                <a:latin typeface="Arial" panose="020B0604020202020204" pitchFamily="34" charset="0"/>
                <a:cs typeface="Arial" panose="020B0604020202020204" pitchFamily="34" charset="0"/>
              </a:rPr>
              <a:t>   </a:t>
            </a:r>
            <a:r>
              <a:rPr lang="de-DE" sz="3500" dirty="0">
                <a:solidFill>
                  <a:srgbClr val="004573"/>
                </a:solidFill>
                <a:latin typeface="Arial" panose="020B0604020202020204" pitchFamily="34" charset="0"/>
                <a:cs typeface="Arial" panose="020B0604020202020204" pitchFamily="34" charset="0"/>
              </a:rPr>
              <a:t>Von wem habt ihr </a:t>
            </a:r>
            <a:br>
              <a:rPr lang="de-DE" sz="3500" dirty="0">
                <a:solidFill>
                  <a:srgbClr val="004573"/>
                </a:solidFill>
                <a:latin typeface="Arial" panose="020B0604020202020204" pitchFamily="34" charset="0"/>
                <a:cs typeface="Arial" panose="020B0604020202020204" pitchFamily="34" charset="0"/>
              </a:rPr>
            </a:br>
            <a:r>
              <a:rPr lang="de-DE" sz="3500" dirty="0">
                <a:solidFill>
                  <a:srgbClr val="004573"/>
                </a:solidFill>
                <a:latin typeface="Arial" panose="020B0604020202020204" pitchFamily="34" charset="0"/>
                <a:cs typeface="Arial" panose="020B0604020202020204" pitchFamily="34" charset="0"/>
              </a:rPr>
              <a:t>       Nachrichten gesehen?</a:t>
            </a:r>
          </a:p>
        </p:txBody>
      </p:sp>
      <p:sp>
        <p:nvSpPr>
          <p:cNvPr id="36" name="Textfeld 35">
            <a:extLst>
              <a:ext uri="{FF2B5EF4-FFF2-40B4-BE49-F238E27FC236}">
                <a16:creationId xmlns:a16="http://schemas.microsoft.com/office/drawing/2014/main" id="{BA96B9A8-FBA8-2556-DCA9-A9938A978A81}"/>
              </a:ext>
            </a:extLst>
          </p:cNvPr>
          <p:cNvSpPr txBox="1"/>
          <p:nvPr userDrawn="1"/>
        </p:nvSpPr>
        <p:spPr>
          <a:xfrm>
            <a:off x="1271588" y="3591057"/>
            <a:ext cx="4645026" cy="161582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en-US" sz="3500" b="1" dirty="0">
                <a:solidFill>
                  <a:schemeClr val="accent5"/>
                </a:solidFill>
                <a:latin typeface="Arial" panose="020B0604020202020204" pitchFamily="34" charset="0"/>
                <a:cs typeface="Arial" panose="020B0604020202020204" pitchFamily="34" charset="0"/>
              </a:rPr>
              <a:t>02</a:t>
            </a:r>
            <a:r>
              <a:rPr lang="de-DE" sz="3500" b="1" dirty="0">
                <a:solidFill>
                  <a:srgbClr val="004573"/>
                </a:solidFill>
                <a:latin typeface="Arial" panose="020B0604020202020204" pitchFamily="34" charset="0"/>
                <a:cs typeface="Arial" panose="020B0604020202020204" pitchFamily="34" charset="0"/>
              </a:rPr>
              <a:t>   </a:t>
            </a:r>
            <a:r>
              <a:rPr lang="de-DE" sz="3500" dirty="0">
                <a:solidFill>
                  <a:srgbClr val="004573"/>
                </a:solidFill>
                <a:latin typeface="Arial" panose="020B0604020202020204" pitchFamily="34" charset="0"/>
                <a:cs typeface="Arial" panose="020B0604020202020204" pitchFamily="34" charset="0"/>
              </a:rPr>
              <a:t>Gab es neue oder </a:t>
            </a:r>
            <a:br>
              <a:rPr lang="de-DE" sz="3500" dirty="0">
                <a:solidFill>
                  <a:srgbClr val="004573"/>
                </a:solidFill>
                <a:latin typeface="Arial" panose="020B0604020202020204" pitchFamily="34" charset="0"/>
                <a:cs typeface="Arial" panose="020B0604020202020204" pitchFamily="34" charset="0"/>
              </a:rPr>
            </a:br>
            <a:r>
              <a:rPr lang="de-DE" sz="3500" dirty="0">
                <a:solidFill>
                  <a:srgbClr val="004573"/>
                </a:solidFill>
                <a:latin typeface="Arial" panose="020B0604020202020204" pitchFamily="34" charset="0"/>
                <a:cs typeface="Arial" panose="020B0604020202020204" pitchFamily="34" charset="0"/>
              </a:rPr>
              <a:t>       andere Personen </a:t>
            </a:r>
            <a:br>
              <a:rPr lang="de-DE" sz="3500" dirty="0">
                <a:solidFill>
                  <a:srgbClr val="004573"/>
                </a:solidFill>
                <a:latin typeface="Arial" panose="020B0604020202020204" pitchFamily="34" charset="0"/>
                <a:cs typeface="Arial" panose="020B0604020202020204" pitchFamily="34" charset="0"/>
              </a:rPr>
            </a:br>
            <a:r>
              <a:rPr lang="de-DE" sz="3500" dirty="0">
                <a:solidFill>
                  <a:srgbClr val="004573"/>
                </a:solidFill>
                <a:latin typeface="Arial" panose="020B0604020202020204" pitchFamily="34" charset="0"/>
                <a:cs typeface="Arial" panose="020B0604020202020204" pitchFamily="34" charset="0"/>
              </a:rPr>
              <a:t>       bzw. Institutionen? </a:t>
            </a:r>
          </a:p>
        </p:txBody>
      </p:sp>
    </p:spTree>
    <p:extLst>
      <p:ext uri="{BB962C8B-B14F-4D97-AF65-F5344CB8AC3E}">
        <p14:creationId xmlns:p14="http://schemas.microsoft.com/office/powerpoint/2010/main" val="170497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ährend des Konzerts 03">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ECE0AE62-4B46-16BF-F09D-788143F0B2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118" b="5475"/>
          <a:stretch/>
        </p:blipFill>
        <p:spPr>
          <a:xfrm>
            <a:off x="371475" y="1268412"/>
            <a:ext cx="11449049" cy="5221287"/>
          </a:xfrm>
          <a:prstGeom prst="rect">
            <a:avLst/>
          </a:prstGeom>
        </p:spPr>
      </p:pic>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4" name="Rechteck 3">
            <a:extLst>
              <a:ext uri="{FF2B5EF4-FFF2-40B4-BE49-F238E27FC236}">
                <a16:creationId xmlns:a16="http://schemas.microsoft.com/office/drawing/2014/main" id="{2DB1C632-94F1-3270-2256-568C080AAA03}"/>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 </a:t>
            </a:r>
          </a:p>
        </p:txBody>
      </p:sp>
      <p:cxnSp>
        <p:nvCxnSpPr>
          <p:cNvPr id="5" name="Gerade Verbindung 4">
            <a:extLst>
              <a:ext uri="{FF2B5EF4-FFF2-40B4-BE49-F238E27FC236}">
                <a16:creationId xmlns:a16="http://schemas.microsoft.com/office/drawing/2014/main" id="{74125B9B-2762-8423-0215-38DC0560AF36}"/>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reihandform 5">
            <a:extLst>
              <a:ext uri="{FF2B5EF4-FFF2-40B4-BE49-F238E27FC236}">
                <a16:creationId xmlns:a16="http://schemas.microsoft.com/office/drawing/2014/main" id="{916D24CE-3119-EE4C-90B1-9B4EB976AB13}"/>
              </a:ext>
            </a:extLst>
          </p:cNvPr>
          <p:cNvSpPr/>
          <p:nvPr userDrawn="1"/>
        </p:nvSpPr>
        <p:spPr>
          <a:xfrm>
            <a:off x="1449700" y="716303"/>
            <a:ext cx="112490" cy="112491"/>
          </a:xfrm>
          <a:custGeom>
            <a:avLst/>
            <a:gdLst>
              <a:gd name="connsiteX0" fmla="*/ 25204 w 112490"/>
              <a:gd name="connsiteY0" fmla="*/ 0 h 112491"/>
              <a:gd name="connsiteX1" fmla="*/ 0 w 112490"/>
              <a:gd name="connsiteY1" fmla="*/ 25205 h 112491"/>
              <a:gd name="connsiteX2" fmla="*/ 87287 w 112490"/>
              <a:gd name="connsiteY2" fmla="*/ 112492 h 112491"/>
              <a:gd name="connsiteX3" fmla="*/ 100791 w 112490"/>
              <a:gd name="connsiteY3" fmla="*/ 100793 h 112491"/>
              <a:gd name="connsiteX4" fmla="*/ 112491 w 112490"/>
              <a:gd name="connsiteY4" fmla="*/ 87288 h 11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90" h="112491">
                <a:moveTo>
                  <a:pt x="25204" y="0"/>
                </a:moveTo>
                <a:lnTo>
                  <a:pt x="0" y="25205"/>
                </a:lnTo>
                <a:lnTo>
                  <a:pt x="87287" y="112492"/>
                </a:lnTo>
                <a:cubicBezTo>
                  <a:pt x="92002" y="108976"/>
                  <a:pt x="96516" y="105069"/>
                  <a:pt x="100791" y="100793"/>
                </a:cubicBezTo>
                <a:cubicBezTo>
                  <a:pt x="105067" y="96517"/>
                  <a:pt x="108975" y="92003"/>
                  <a:pt x="112491" y="87288"/>
                </a:cubicBezTo>
                <a:close/>
              </a:path>
            </a:pathLst>
          </a:custGeom>
          <a:solidFill>
            <a:schemeClr val="bg1"/>
          </a:solidFill>
          <a:ln w="1172" cap="flat">
            <a:noFill/>
            <a:prstDash val="solid"/>
            <a:miter/>
          </a:ln>
        </p:spPr>
        <p:txBody>
          <a:bodyPr rtlCol="0" anchor="ctr"/>
          <a:lstStyle/>
          <a:p>
            <a:endParaRPr lang="en-US"/>
          </a:p>
        </p:txBody>
      </p:sp>
      <p:pic>
        <p:nvPicPr>
          <p:cNvPr id="7" name="Grafik 6">
            <a:extLst>
              <a:ext uri="{FF2B5EF4-FFF2-40B4-BE49-F238E27FC236}">
                <a16:creationId xmlns:a16="http://schemas.microsoft.com/office/drawing/2014/main" id="{C3038FD8-A19F-09A4-71D9-73EF745883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77167" y="3113338"/>
            <a:ext cx="1835150" cy="1835150"/>
          </a:xfrm>
          <a:prstGeom prst="rect">
            <a:avLst/>
          </a:prstGeom>
        </p:spPr>
      </p:pic>
      <p:sp>
        <p:nvSpPr>
          <p:cNvPr id="8" name="Freihandform 7">
            <a:extLst>
              <a:ext uri="{FF2B5EF4-FFF2-40B4-BE49-F238E27FC236}">
                <a16:creationId xmlns:a16="http://schemas.microsoft.com/office/drawing/2014/main" id="{9924F539-7DBD-EB62-5F96-02762583243F}"/>
              </a:ext>
            </a:extLst>
          </p:cNvPr>
          <p:cNvSpPr>
            <a:spLocks noChangeAspect="1"/>
          </p:cNvSpPr>
          <p:nvPr userDrawn="1"/>
        </p:nvSpPr>
        <p:spPr>
          <a:xfrm rot="10800000" flipH="1">
            <a:off x="1822951" y="4332476"/>
            <a:ext cx="4096283" cy="1654170"/>
          </a:xfrm>
          <a:custGeom>
            <a:avLst/>
            <a:gdLst>
              <a:gd name="connsiteX0" fmla="*/ 784806 w 4096283"/>
              <a:gd name="connsiteY0" fmla="*/ 1654130 h 1654170"/>
              <a:gd name="connsiteX1" fmla="*/ 822737 w 4096283"/>
              <a:gd name="connsiteY1" fmla="*/ 1642820 h 1654170"/>
              <a:gd name="connsiteX2" fmla="*/ 1246880 w 4096283"/>
              <a:gd name="connsiteY2" fmla="*/ 1352560 h 1654170"/>
              <a:gd name="connsiteX3" fmla="*/ 1751734 w 4096283"/>
              <a:gd name="connsiteY3" fmla="*/ 1352560 h 1654170"/>
              <a:gd name="connsiteX4" fmla="*/ 1765307 w 4096283"/>
              <a:gd name="connsiteY4" fmla="*/ 1351175 h 1654170"/>
              <a:gd name="connsiteX5" fmla="*/ 2212443 w 4096283"/>
              <a:gd name="connsiteY5" fmla="*/ 1351175 h 1654170"/>
              <a:gd name="connsiteX6" fmla="*/ 2227822 w 4096283"/>
              <a:gd name="connsiteY6" fmla="*/ 1349606 h 1654170"/>
              <a:gd name="connsiteX7" fmla="*/ 3439003 w 4096283"/>
              <a:gd name="connsiteY7" fmla="*/ 1349606 h 1654170"/>
              <a:gd name="connsiteX8" fmla="*/ 3440982 w 4096283"/>
              <a:gd name="connsiteY8" fmla="*/ 1349404 h 1654170"/>
              <a:gd name="connsiteX9" fmla="*/ 3888118 w 4096283"/>
              <a:gd name="connsiteY9" fmla="*/ 1349404 h 1654170"/>
              <a:gd name="connsiteX10" fmla="*/ 3919228 w 4096283"/>
              <a:gd name="connsiteY10" fmla="*/ 1346230 h 1654170"/>
              <a:gd name="connsiteX11" fmla="*/ 4096283 w 4096283"/>
              <a:gd name="connsiteY11" fmla="*/ 1126408 h 1654170"/>
              <a:gd name="connsiteX12" fmla="*/ 4096283 w 4096283"/>
              <a:gd name="connsiteY12" fmla="*/ 224385 h 1654170"/>
              <a:gd name="connsiteX13" fmla="*/ 3874545 w 4096283"/>
              <a:gd name="connsiteY13" fmla="*/ 0 h 1654170"/>
              <a:gd name="connsiteX14" fmla="*/ 3427409 w 4096283"/>
              <a:gd name="connsiteY14" fmla="*/ 0 h 1654170"/>
              <a:gd name="connsiteX15" fmla="*/ 2344549 w 4096283"/>
              <a:gd name="connsiteY15" fmla="*/ 0 h 1654170"/>
              <a:gd name="connsiteX16" fmla="*/ 1897413 w 4096283"/>
              <a:gd name="connsiteY16" fmla="*/ 0 h 1654170"/>
              <a:gd name="connsiteX17" fmla="*/ 1880058 w 4096283"/>
              <a:gd name="connsiteY17" fmla="*/ 1771 h 1654170"/>
              <a:gd name="connsiteX18" fmla="*/ 1751734 w 4096283"/>
              <a:gd name="connsiteY18" fmla="*/ 1771 h 1654170"/>
              <a:gd name="connsiteX19" fmla="*/ 668874 w 4096283"/>
              <a:gd name="connsiteY19" fmla="*/ 1771 h 1654170"/>
              <a:gd name="connsiteX20" fmla="*/ 221738 w 4096283"/>
              <a:gd name="connsiteY20" fmla="*/ 1771 h 1654170"/>
              <a:gd name="connsiteX21" fmla="*/ 0 w 4096283"/>
              <a:gd name="connsiteY21" fmla="*/ 226156 h 1654170"/>
              <a:gd name="connsiteX22" fmla="*/ 0 w 4096283"/>
              <a:gd name="connsiteY22" fmla="*/ 1128175 h 1654170"/>
              <a:gd name="connsiteX23" fmla="*/ 221738 w 4096283"/>
              <a:gd name="connsiteY23" fmla="*/ 1352556 h 1654170"/>
              <a:gd name="connsiteX24" fmla="*/ 780739 w 4096283"/>
              <a:gd name="connsiteY24" fmla="*/ 1352556 h 1654170"/>
              <a:gd name="connsiteX25" fmla="*/ 724862 w 4096283"/>
              <a:gd name="connsiteY25" fmla="*/ 1573081 h 1654170"/>
              <a:gd name="connsiteX26" fmla="*/ 784806 w 4096283"/>
              <a:gd name="connsiteY26" fmla="*/ 1654130 h 16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96283" h="1654170">
                <a:moveTo>
                  <a:pt x="784806" y="1654130"/>
                </a:moveTo>
                <a:cubicBezTo>
                  <a:pt x="797412" y="1654591"/>
                  <a:pt x="810542" y="1651167"/>
                  <a:pt x="822737" y="1642820"/>
                </a:cubicBezTo>
                <a:lnTo>
                  <a:pt x="1246880" y="1352560"/>
                </a:lnTo>
                <a:lnTo>
                  <a:pt x="1751734" y="1352560"/>
                </a:lnTo>
                <a:lnTo>
                  <a:pt x="1765307" y="1351175"/>
                </a:lnTo>
                <a:lnTo>
                  <a:pt x="2212443" y="1351175"/>
                </a:lnTo>
                <a:lnTo>
                  <a:pt x="2227822" y="1349606"/>
                </a:lnTo>
                <a:lnTo>
                  <a:pt x="3439003" y="1349606"/>
                </a:lnTo>
                <a:lnTo>
                  <a:pt x="3440982" y="1349404"/>
                </a:lnTo>
                <a:lnTo>
                  <a:pt x="3888118" y="1349404"/>
                </a:lnTo>
                <a:lnTo>
                  <a:pt x="3919228" y="1346230"/>
                </a:lnTo>
                <a:cubicBezTo>
                  <a:pt x="4020261" y="1325303"/>
                  <a:pt x="4096283" y="1234821"/>
                  <a:pt x="4096283" y="1126408"/>
                </a:cubicBezTo>
                <a:lnTo>
                  <a:pt x="4096283" y="224385"/>
                </a:lnTo>
                <a:cubicBezTo>
                  <a:pt x="4096283" y="100481"/>
                  <a:pt x="3996989" y="0"/>
                  <a:pt x="3874545" y="0"/>
                </a:cubicBezTo>
                <a:lnTo>
                  <a:pt x="3427409" y="0"/>
                </a:lnTo>
                <a:lnTo>
                  <a:pt x="2344549" y="0"/>
                </a:lnTo>
                <a:lnTo>
                  <a:pt x="1897413" y="0"/>
                </a:lnTo>
                <a:lnTo>
                  <a:pt x="1880058" y="1771"/>
                </a:lnTo>
                <a:lnTo>
                  <a:pt x="1751734" y="1771"/>
                </a:lnTo>
                <a:lnTo>
                  <a:pt x="668874" y="1771"/>
                </a:lnTo>
                <a:lnTo>
                  <a:pt x="221738" y="1771"/>
                </a:lnTo>
                <a:cubicBezTo>
                  <a:pt x="99294" y="1771"/>
                  <a:pt x="0" y="102252"/>
                  <a:pt x="0" y="226156"/>
                </a:cubicBezTo>
                <a:lnTo>
                  <a:pt x="0" y="1128175"/>
                </a:lnTo>
                <a:cubicBezTo>
                  <a:pt x="0" y="1252079"/>
                  <a:pt x="99294" y="1352556"/>
                  <a:pt x="221738" y="1352556"/>
                </a:cubicBezTo>
                <a:lnTo>
                  <a:pt x="780739" y="1352556"/>
                </a:lnTo>
                <a:lnTo>
                  <a:pt x="724862" y="1573081"/>
                </a:lnTo>
                <a:cubicBezTo>
                  <a:pt x="713886" y="1616398"/>
                  <a:pt x="746989" y="1652748"/>
                  <a:pt x="784806" y="165413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9" name="Textfeld 8">
            <a:extLst>
              <a:ext uri="{FF2B5EF4-FFF2-40B4-BE49-F238E27FC236}">
                <a16:creationId xmlns:a16="http://schemas.microsoft.com/office/drawing/2014/main" id="{C5681D24-D750-1269-B640-8F9B51C97B91}"/>
              </a:ext>
            </a:extLst>
          </p:cNvPr>
          <p:cNvSpPr txBox="1"/>
          <p:nvPr userDrawn="1"/>
        </p:nvSpPr>
        <p:spPr>
          <a:xfrm>
            <a:off x="1820329" y="4710191"/>
            <a:ext cx="4096284"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Setzt nun die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Arbeit im digitalen Element fort.</a:t>
            </a:r>
          </a:p>
        </p:txBody>
      </p:sp>
      <p:grpSp>
        <p:nvGrpSpPr>
          <p:cNvPr id="10" name="Gruppieren 9">
            <a:extLst>
              <a:ext uri="{FF2B5EF4-FFF2-40B4-BE49-F238E27FC236}">
                <a16:creationId xmlns:a16="http://schemas.microsoft.com/office/drawing/2014/main" id="{287611E4-DF06-CD5A-6B40-4B61F9FCC529}"/>
              </a:ext>
            </a:extLst>
          </p:cNvPr>
          <p:cNvGrpSpPr/>
          <p:nvPr userDrawn="1"/>
        </p:nvGrpSpPr>
        <p:grpSpPr>
          <a:xfrm>
            <a:off x="742950" y="368301"/>
            <a:ext cx="1080000" cy="1080000"/>
            <a:chOff x="742950" y="368301"/>
            <a:chExt cx="1080000" cy="1080000"/>
          </a:xfrm>
        </p:grpSpPr>
        <p:sp>
          <p:nvSpPr>
            <p:cNvPr id="12" name="Oval 11">
              <a:extLst>
                <a:ext uri="{FF2B5EF4-FFF2-40B4-BE49-F238E27FC236}">
                  <a16:creationId xmlns:a16="http://schemas.microsoft.com/office/drawing/2014/main" id="{599CBFAF-24BF-27AA-6A0F-811F4DBF2F26}"/>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3" name="Grafik 28">
              <a:extLst>
                <a:ext uri="{FF2B5EF4-FFF2-40B4-BE49-F238E27FC236}">
                  <a16:creationId xmlns:a16="http://schemas.microsoft.com/office/drawing/2014/main" id="{8E1CD55D-EC3B-BFF4-F0D8-0C0A92CFBA95}"/>
                </a:ext>
              </a:extLst>
            </p:cNvPr>
            <p:cNvGrpSpPr/>
            <p:nvPr/>
          </p:nvGrpSpPr>
          <p:grpSpPr>
            <a:xfrm>
              <a:off x="1010046" y="977189"/>
              <a:ext cx="545810" cy="247512"/>
              <a:chOff x="3013521" y="9414712"/>
              <a:chExt cx="3914127" cy="1774964"/>
            </a:xfrm>
          </p:grpSpPr>
          <p:sp>
            <p:nvSpPr>
              <p:cNvPr id="15" name="Freihandform: Form 151">
                <a:extLst>
                  <a:ext uri="{FF2B5EF4-FFF2-40B4-BE49-F238E27FC236}">
                    <a16:creationId xmlns:a16="http://schemas.microsoft.com/office/drawing/2014/main" id="{2A7964DA-BBE9-48EA-3E09-EF6589952431}"/>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6" name="Freihandform: Form 162">
                <a:extLst>
                  <a:ext uri="{FF2B5EF4-FFF2-40B4-BE49-F238E27FC236}">
                    <a16:creationId xmlns:a16="http://schemas.microsoft.com/office/drawing/2014/main" id="{987652A0-ACAC-1745-215C-8A07714DA6E3}"/>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7" name="Freihandform: Form 164">
                <a:extLst>
                  <a:ext uri="{FF2B5EF4-FFF2-40B4-BE49-F238E27FC236}">
                    <a16:creationId xmlns:a16="http://schemas.microsoft.com/office/drawing/2014/main" id="{482C948F-54CB-BEE7-CCE1-8F7F5D5BC77E}"/>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8" name="Freihandform: Form 165">
                <a:extLst>
                  <a:ext uri="{FF2B5EF4-FFF2-40B4-BE49-F238E27FC236}">
                    <a16:creationId xmlns:a16="http://schemas.microsoft.com/office/drawing/2014/main" id="{53C60B6F-38D7-53F2-15AA-ABCD2232662D}"/>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9" name="Freihandform: Form 166">
                <a:extLst>
                  <a:ext uri="{FF2B5EF4-FFF2-40B4-BE49-F238E27FC236}">
                    <a16:creationId xmlns:a16="http://schemas.microsoft.com/office/drawing/2014/main" id="{22F5C61A-6CE7-3F1C-4973-A836C058F3C8}"/>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0" name="Freihandform: Form 167">
                <a:extLst>
                  <a:ext uri="{FF2B5EF4-FFF2-40B4-BE49-F238E27FC236}">
                    <a16:creationId xmlns:a16="http://schemas.microsoft.com/office/drawing/2014/main" id="{2950B5BE-E405-1423-EC82-FB2655F67162}"/>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1" name="Freihandform: Form 168">
                <a:extLst>
                  <a:ext uri="{FF2B5EF4-FFF2-40B4-BE49-F238E27FC236}">
                    <a16:creationId xmlns:a16="http://schemas.microsoft.com/office/drawing/2014/main" id="{4A57D91F-81C9-9438-82A0-EAE9C1FCABCE}"/>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2" name="Freihandform: Form 169">
                <a:extLst>
                  <a:ext uri="{FF2B5EF4-FFF2-40B4-BE49-F238E27FC236}">
                    <a16:creationId xmlns:a16="http://schemas.microsoft.com/office/drawing/2014/main" id="{5AA59266-3FAD-7A7E-11DA-B8710F293489}"/>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14" name="Grafik 13">
              <a:extLst>
                <a:ext uri="{FF2B5EF4-FFF2-40B4-BE49-F238E27FC236}">
                  <a16:creationId xmlns:a16="http://schemas.microsoft.com/office/drawing/2014/main" id="{2699FD65-4637-D28D-31BB-F5E789BDC87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51743" y="514773"/>
              <a:ext cx="462415" cy="462415"/>
            </a:xfrm>
            <a:prstGeom prst="rect">
              <a:avLst/>
            </a:prstGeom>
          </p:spPr>
        </p:pic>
      </p:grpSp>
      <p:pic>
        <p:nvPicPr>
          <p:cNvPr id="23" name="Grafik 22" descr="Ein Bild, das Text, Uhr, Messanzeige enthält.&#10;&#10;Automatisch generierte Beschreibung">
            <a:extLst>
              <a:ext uri="{FF2B5EF4-FFF2-40B4-BE49-F238E27FC236}">
                <a16:creationId xmlns:a16="http://schemas.microsoft.com/office/drawing/2014/main" id="{CFCA52A9-FCF6-D604-613F-136D17E7D78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spTree>
    <p:extLst>
      <p:ext uri="{BB962C8B-B14F-4D97-AF65-F5344CB8AC3E}">
        <p14:creationId xmlns:p14="http://schemas.microsoft.com/office/powerpoint/2010/main" val="25932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ährend des Konzerts 04">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hteck 2">
            <a:extLst>
              <a:ext uri="{FF2B5EF4-FFF2-40B4-BE49-F238E27FC236}">
                <a16:creationId xmlns:a16="http://schemas.microsoft.com/office/drawing/2014/main" id="{9B4A30D6-CB34-E8AE-F79B-DD6BF0790BB5}"/>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 </a:t>
            </a:r>
          </a:p>
        </p:txBody>
      </p:sp>
      <p:cxnSp>
        <p:nvCxnSpPr>
          <p:cNvPr id="4" name="Gerade Verbindung 3">
            <a:extLst>
              <a:ext uri="{FF2B5EF4-FFF2-40B4-BE49-F238E27FC236}">
                <a16:creationId xmlns:a16="http://schemas.microsoft.com/office/drawing/2014/main" id="{A203B798-9765-E405-DA13-A2443F1B406F}"/>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1541F92F-FFB7-6D60-5258-F4BF432602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43941" y="2457872"/>
            <a:ext cx="1942537" cy="6858000"/>
          </a:xfrm>
          <a:prstGeom prst="rect">
            <a:avLst/>
          </a:prstGeom>
        </p:spPr>
      </p:pic>
      <p:pic>
        <p:nvPicPr>
          <p:cNvPr id="6" name="Grafik 5">
            <a:extLst>
              <a:ext uri="{FF2B5EF4-FFF2-40B4-BE49-F238E27FC236}">
                <a16:creationId xmlns:a16="http://schemas.microsoft.com/office/drawing/2014/main" id="{D8D69545-BCE3-B54E-1649-6E6F04A926B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485128" y="4101844"/>
            <a:ext cx="1253834" cy="2326507"/>
          </a:xfrm>
          <a:prstGeom prst="rect">
            <a:avLst/>
          </a:prstGeom>
        </p:spPr>
      </p:pic>
      <p:pic>
        <p:nvPicPr>
          <p:cNvPr id="7" name="Grafik 6">
            <a:extLst>
              <a:ext uri="{FF2B5EF4-FFF2-40B4-BE49-F238E27FC236}">
                <a16:creationId xmlns:a16="http://schemas.microsoft.com/office/drawing/2014/main" id="{9DFB2F58-9376-E563-B41A-E510F980F1A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679112" y="3694034"/>
            <a:ext cx="1269670" cy="2136431"/>
          </a:xfrm>
          <a:prstGeom prst="rect">
            <a:avLst/>
          </a:prstGeom>
        </p:spPr>
      </p:pic>
      <p:pic>
        <p:nvPicPr>
          <p:cNvPr id="8" name="Grafik 7">
            <a:extLst>
              <a:ext uri="{FF2B5EF4-FFF2-40B4-BE49-F238E27FC236}">
                <a16:creationId xmlns:a16="http://schemas.microsoft.com/office/drawing/2014/main" id="{87E5186F-71E8-14F2-4565-D53D2C1678F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2679112" y="1808163"/>
            <a:ext cx="1269670" cy="1808642"/>
          </a:xfrm>
          <a:prstGeom prst="rect">
            <a:avLst/>
          </a:prstGeom>
        </p:spPr>
      </p:pic>
      <p:pic>
        <p:nvPicPr>
          <p:cNvPr id="9" name="Grafik 8">
            <a:extLst>
              <a:ext uri="{FF2B5EF4-FFF2-40B4-BE49-F238E27FC236}">
                <a16:creationId xmlns:a16="http://schemas.microsoft.com/office/drawing/2014/main" id="{E0A58DFE-1C14-56CE-EC9E-081021A49709}"/>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6886143" y="1808164"/>
            <a:ext cx="1249775" cy="1966312"/>
          </a:xfrm>
          <a:prstGeom prst="rect">
            <a:avLst/>
          </a:prstGeom>
        </p:spPr>
      </p:pic>
      <p:pic>
        <p:nvPicPr>
          <p:cNvPr id="10" name="Grafik 9">
            <a:extLst>
              <a:ext uri="{FF2B5EF4-FFF2-40B4-BE49-F238E27FC236}">
                <a16:creationId xmlns:a16="http://schemas.microsoft.com/office/drawing/2014/main" id="{2EEC7F96-2434-DEFA-8482-5663F36A8149}"/>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271587" y="3235156"/>
            <a:ext cx="1269670" cy="2309106"/>
          </a:xfrm>
          <a:prstGeom prst="rect">
            <a:avLst/>
          </a:prstGeom>
        </p:spPr>
      </p:pic>
      <p:pic>
        <p:nvPicPr>
          <p:cNvPr id="12" name="Grafik 11">
            <a:extLst>
              <a:ext uri="{FF2B5EF4-FFF2-40B4-BE49-F238E27FC236}">
                <a16:creationId xmlns:a16="http://schemas.microsoft.com/office/drawing/2014/main" id="{EF3F0E15-0DB8-C9E3-60AB-E5243C4CCC49}"/>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4084113" y="3136160"/>
            <a:ext cx="1253835" cy="2238311"/>
          </a:xfrm>
          <a:prstGeom prst="rect">
            <a:avLst/>
          </a:prstGeom>
        </p:spPr>
      </p:pic>
      <p:pic>
        <p:nvPicPr>
          <p:cNvPr id="13" name="Grafik 12">
            <a:extLst>
              <a:ext uri="{FF2B5EF4-FFF2-40B4-BE49-F238E27FC236}">
                <a16:creationId xmlns:a16="http://schemas.microsoft.com/office/drawing/2014/main" id="{6DA7C916-1A4C-7082-90B8-6ACD06A7CD41}"/>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6866248" y="3849271"/>
            <a:ext cx="1269670" cy="1116839"/>
          </a:xfrm>
          <a:prstGeom prst="rect">
            <a:avLst/>
          </a:prstGeom>
        </p:spPr>
      </p:pic>
      <p:pic>
        <p:nvPicPr>
          <p:cNvPr id="14" name="Grafik 13">
            <a:extLst>
              <a:ext uri="{FF2B5EF4-FFF2-40B4-BE49-F238E27FC236}">
                <a16:creationId xmlns:a16="http://schemas.microsoft.com/office/drawing/2014/main" id="{194C5D01-DEC2-774C-1229-98FE52B0CDA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88172" y="1808163"/>
            <a:ext cx="1249776" cy="1249776"/>
          </a:xfrm>
          <a:prstGeom prst="rect">
            <a:avLst/>
          </a:prstGeom>
        </p:spPr>
      </p:pic>
      <p:pic>
        <p:nvPicPr>
          <p:cNvPr id="15" name="Grafik 14">
            <a:extLst>
              <a:ext uri="{FF2B5EF4-FFF2-40B4-BE49-F238E27FC236}">
                <a16:creationId xmlns:a16="http://schemas.microsoft.com/office/drawing/2014/main" id="{FFA0B6BC-535E-782D-E3D4-01D246FC9C0F}"/>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1271587" y="1811967"/>
            <a:ext cx="1269670" cy="1344157"/>
          </a:xfrm>
          <a:prstGeom prst="rect">
            <a:avLst/>
          </a:prstGeom>
        </p:spPr>
      </p:pic>
      <p:sp>
        <p:nvSpPr>
          <p:cNvPr id="16" name="Freihandform 15">
            <a:extLst>
              <a:ext uri="{FF2B5EF4-FFF2-40B4-BE49-F238E27FC236}">
                <a16:creationId xmlns:a16="http://schemas.microsoft.com/office/drawing/2014/main" id="{00C64E02-13E2-8565-593E-5DF12026160D}"/>
              </a:ext>
            </a:extLst>
          </p:cNvPr>
          <p:cNvSpPr>
            <a:spLocks noChangeAspect="1"/>
          </p:cNvSpPr>
          <p:nvPr userDrawn="1"/>
        </p:nvSpPr>
        <p:spPr>
          <a:xfrm>
            <a:off x="5727553" y="4354129"/>
            <a:ext cx="4208803" cy="1652401"/>
          </a:xfrm>
          <a:custGeom>
            <a:avLst/>
            <a:gdLst>
              <a:gd name="connsiteX0" fmla="*/ 3423996 w 4208803"/>
              <a:gd name="connsiteY0" fmla="*/ 40 h 1652401"/>
              <a:gd name="connsiteX1" fmla="*/ 3483941 w 4208803"/>
              <a:gd name="connsiteY1" fmla="*/ 81089 h 1652401"/>
              <a:gd name="connsiteX2" fmla="*/ 3428064 w 4208803"/>
              <a:gd name="connsiteY2" fmla="*/ 301615 h 1652401"/>
              <a:gd name="connsiteX3" fmla="*/ 3987065 w 4208803"/>
              <a:gd name="connsiteY3" fmla="*/ 301615 h 1652401"/>
              <a:gd name="connsiteX4" fmla="*/ 4208803 w 4208803"/>
              <a:gd name="connsiteY4" fmla="*/ 525996 h 1652401"/>
              <a:gd name="connsiteX5" fmla="*/ 4208803 w 4208803"/>
              <a:gd name="connsiteY5" fmla="*/ 1428016 h 1652401"/>
              <a:gd name="connsiteX6" fmla="*/ 3987065 w 4208803"/>
              <a:gd name="connsiteY6" fmla="*/ 1652400 h 1652401"/>
              <a:gd name="connsiteX7" fmla="*/ 2535372 w 4208803"/>
              <a:gd name="connsiteY7" fmla="*/ 1652400 h 1652401"/>
              <a:gd name="connsiteX8" fmla="*/ 2535362 w 4208803"/>
              <a:gd name="connsiteY8" fmla="*/ 1652401 h 1652401"/>
              <a:gd name="connsiteX9" fmla="*/ 1760671 w 4208803"/>
              <a:gd name="connsiteY9" fmla="*/ 1652401 h 1652401"/>
              <a:gd name="connsiteX10" fmla="*/ 987531 w 4208803"/>
              <a:gd name="connsiteY10" fmla="*/ 1652401 h 1652401"/>
              <a:gd name="connsiteX11" fmla="*/ 212840 w 4208803"/>
              <a:gd name="connsiteY11" fmla="*/ 1652401 h 1652401"/>
              <a:gd name="connsiteX12" fmla="*/ 177055 w 4208803"/>
              <a:gd name="connsiteY12" fmla="*/ 1648750 h 1652401"/>
              <a:gd name="connsiteX13" fmla="*/ 0 w 4208803"/>
              <a:gd name="connsiteY13" fmla="*/ 1428928 h 1652401"/>
              <a:gd name="connsiteX14" fmla="*/ 0 w 4208803"/>
              <a:gd name="connsiteY14" fmla="*/ 526909 h 1652401"/>
              <a:gd name="connsiteX15" fmla="*/ 221738 w 4208803"/>
              <a:gd name="connsiteY15" fmla="*/ 302524 h 1652401"/>
              <a:gd name="connsiteX16" fmla="*/ 996429 w 4208803"/>
              <a:gd name="connsiteY16" fmla="*/ 302524 h 1652401"/>
              <a:gd name="connsiteX17" fmla="*/ 1751734 w 4208803"/>
              <a:gd name="connsiteY17" fmla="*/ 302524 h 1652401"/>
              <a:gd name="connsiteX18" fmla="*/ 2448122 w 4208803"/>
              <a:gd name="connsiteY18" fmla="*/ 302524 h 1652401"/>
              <a:gd name="connsiteX19" fmla="*/ 2457069 w 4208803"/>
              <a:gd name="connsiteY19" fmla="*/ 301611 h 1652401"/>
              <a:gd name="connsiteX20" fmla="*/ 2961924 w 4208803"/>
              <a:gd name="connsiteY20" fmla="*/ 301611 h 1652401"/>
              <a:gd name="connsiteX21" fmla="*/ 3386066 w 4208803"/>
              <a:gd name="connsiteY21" fmla="*/ 11350 h 1652401"/>
              <a:gd name="connsiteX22" fmla="*/ 3423996 w 4208803"/>
              <a:gd name="connsiteY22" fmla="*/ 40 h 16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8803" h="1652401">
                <a:moveTo>
                  <a:pt x="3423996" y="40"/>
                </a:moveTo>
                <a:cubicBezTo>
                  <a:pt x="3461814" y="1423"/>
                  <a:pt x="3494917" y="37773"/>
                  <a:pt x="3483941" y="81089"/>
                </a:cubicBezTo>
                <a:lnTo>
                  <a:pt x="3428064" y="301615"/>
                </a:lnTo>
                <a:lnTo>
                  <a:pt x="3987065" y="301615"/>
                </a:lnTo>
                <a:cubicBezTo>
                  <a:pt x="4109509" y="301615"/>
                  <a:pt x="4208803" y="402092"/>
                  <a:pt x="4208803" y="525996"/>
                </a:cubicBezTo>
                <a:lnTo>
                  <a:pt x="4208803" y="1428016"/>
                </a:lnTo>
                <a:cubicBezTo>
                  <a:pt x="4208803" y="1551920"/>
                  <a:pt x="4109509" y="1652400"/>
                  <a:pt x="3987065" y="1652400"/>
                </a:cubicBezTo>
                <a:lnTo>
                  <a:pt x="2535372" y="1652400"/>
                </a:lnTo>
                <a:lnTo>
                  <a:pt x="2535362" y="1652401"/>
                </a:lnTo>
                <a:lnTo>
                  <a:pt x="1760671" y="1652401"/>
                </a:lnTo>
                <a:lnTo>
                  <a:pt x="987531" y="1652401"/>
                </a:lnTo>
                <a:lnTo>
                  <a:pt x="212840" y="1652401"/>
                </a:lnTo>
                <a:lnTo>
                  <a:pt x="177055" y="1648750"/>
                </a:lnTo>
                <a:cubicBezTo>
                  <a:pt x="76022" y="1627824"/>
                  <a:pt x="0" y="1537345"/>
                  <a:pt x="0" y="1428928"/>
                </a:cubicBezTo>
                <a:lnTo>
                  <a:pt x="0" y="526909"/>
                </a:lnTo>
                <a:cubicBezTo>
                  <a:pt x="0" y="403004"/>
                  <a:pt x="99294" y="302524"/>
                  <a:pt x="221738" y="302524"/>
                </a:cubicBezTo>
                <a:lnTo>
                  <a:pt x="996429" y="302524"/>
                </a:lnTo>
                <a:lnTo>
                  <a:pt x="1751734" y="302524"/>
                </a:lnTo>
                <a:lnTo>
                  <a:pt x="2448122" y="302524"/>
                </a:lnTo>
                <a:lnTo>
                  <a:pt x="2457069" y="301611"/>
                </a:lnTo>
                <a:lnTo>
                  <a:pt x="2961924" y="301611"/>
                </a:lnTo>
                <a:lnTo>
                  <a:pt x="3386066" y="11350"/>
                </a:lnTo>
                <a:cubicBezTo>
                  <a:pt x="3398261" y="3004"/>
                  <a:pt x="3411391" y="-421"/>
                  <a:pt x="3423996" y="4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17" name="Textfeld 16">
            <a:extLst>
              <a:ext uri="{FF2B5EF4-FFF2-40B4-BE49-F238E27FC236}">
                <a16:creationId xmlns:a16="http://schemas.microsoft.com/office/drawing/2014/main" id="{29486704-DE55-52B5-FA2F-3442EC8FC792}"/>
              </a:ext>
            </a:extLst>
          </p:cNvPr>
          <p:cNvSpPr txBox="1"/>
          <p:nvPr userDrawn="1"/>
        </p:nvSpPr>
        <p:spPr>
          <a:xfrm>
            <a:off x="5727553" y="4733028"/>
            <a:ext cx="4208802"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Welche Nachricht ist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euch am meisten im </a:t>
            </a:r>
          </a:p>
          <a:p>
            <a:pPr algn="ctr"/>
            <a:r>
              <a:rPr lang="de-DE" sz="2400" b="1" dirty="0">
                <a:solidFill>
                  <a:schemeClr val="bg1"/>
                </a:solidFill>
                <a:latin typeface="Arial" panose="020B0604020202020204" pitchFamily="34" charset="0"/>
                <a:cs typeface="Arial" panose="020B0604020202020204" pitchFamily="34" charset="0"/>
              </a:rPr>
              <a:t>Gedächtnis geblieben?</a:t>
            </a:r>
          </a:p>
        </p:txBody>
      </p:sp>
      <p:pic>
        <p:nvPicPr>
          <p:cNvPr id="18" name="Grafik 17">
            <a:extLst>
              <a:ext uri="{FF2B5EF4-FFF2-40B4-BE49-F238E27FC236}">
                <a16:creationId xmlns:a16="http://schemas.microsoft.com/office/drawing/2014/main" id="{718418A0-0194-27E6-91CA-8AB0D2F27EDF}"/>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5485128" y="1808162"/>
            <a:ext cx="1253834" cy="2216188"/>
          </a:xfrm>
          <a:prstGeom prst="rect">
            <a:avLst/>
          </a:prstGeom>
        </p:spPr>
      </p:pic>
      <p:grpSp>
        <p:nvGrpSpPr>
          <p:cNvPr id="19" name="Gruppieren 18">
            <a:extLst>
              <a:ext uri="{FF2B5EF4-FFF2-40B4-BE49-F238E27FC236}">
                <a16:creationId xmlns:a16="http://schemas.microsoft.com/office/drawing/2014/main" id="{9DE57A85-BEC2-AF49-81E7-B8182C290112}"/>
              </a:ext>
            </a:extLst>
          </p:cNvPr>
          <p:cNvGrpSpPr/>
          <p:nvPr userDrawn="1"/>
        </p:nvGrpSpPr>
        <p:grpSpPr>
          <a:xfrm>
            <a:off x="742950" y="368301"/>
            <a:ext cx="1080000" cy="1080000"/>
            <a:chOff x="742950" y="368301"/>
            <a:chExt cx="1080000" cy="1080000"/>
          </a:xfrm>
        </p:grpSpPr>
        <p:sp>
          <p:nvSpPr>
            <p:cNvPr id="20" name="Oval 19">
              <a:extLst>
                <a:ext uri="{FF2B5EF4-FFF2-40B4-BE49-F238E27FC236}">
                  <a16:creationId xmlns:a16="http://schemas.microsoft.com/office/drawing/2014/main" id="{09D4B53D-7A5C-14C1-D836-F2675E23F933}"/>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21" name="Grafik 28">
              <a:extLst>
                <a:ext uri="{FF2B5EF4-FFF2-40B4-BE49-F238E27FC236}">
                  <a16:creationId xmlns:a16="http://schemas.microsoft.com/office/drawing/2014/main" id="{FBE9E16D-0852-61EE-115B-003D7C515FA1}"/>
                </a:ext>
              </a:extLst>
            </p:cNvPr>
            <p:cNvGrpSpPr/>
            <p:nvPr/>
          </p:nvGrpSpPr>
          <p:grpSpPr>
            <a:xfrm>
              <a:off x="1010046" y="977189"/>
              <a:ext cx="545810" cy="247512"/>
              <a:chOff x="3013521" y="9414712"/>
              <a:chExt cx="3914127" cy="1774964"/>
            </a:xfrm>
          </p:grpSpPr>
          <p:sp>
            <p:nvSpPr>
              <p:cNvPr id="23" name="Freihandform: Form 151">
                <a:extLst>
                  <a:ext uri="{FF2B5EF4-FFF2-40B4-BE49-F238E27FC236}">
                    <a16:creationId xmlns:a16="http://schemas.microsoft.com/office/drawing/2014/main" id="{25D68208-9D4A-DD3A-FD31-2CCC6A294893}"/>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4" name="Freihandform: Form 162">
                <a:extLst>
                  <a:ext uri="{FF2B5EF4-FFF2-40B4-BE49-F238E27FC236}">
                    <a16:creationId xmlns:a16="http://schemas.microsoft.com/office/drawing/2014/main" id="{C9844441-6392-6F5F-A1AB-97E32FE2C685}"/>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5" name="Freihandform: Form 164">
                <a:extLst>
                  <a:ext uri="{FF2B5EF4-FFF2-40B4-BE49-F238E27FC236}">
                    <a16:creationId xmlns:a16="http://schemas.microsoft.com/office/drawing/2014/main" id="{4D7EBD45-A0A1-097C-47DD-9D631DD11BA2}"/>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6" name="Freihandform: Form 165">
                <a:extLst>
                  <a:ext uri="{FF2B5EF4-FFF2-40B4-BE49-F238E27FC236}">
                    <a16:creationId xmlns:a16="http://schemas.microsoft.com/office/drawing/2014/main" id="{838FF564-ADAA-A743-2316-F7FE946C7481}"/>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7" name="Freihandform: Form 166">
                <a:extLst>
                  <a:ext uri="{FF2B5EF4-FFF2-40B4-BE49-F238E27FC236}">
                    <a16:creationId xmlns:a16="http://schemas.microsoft.com/office/drawing/2014/main" id="{9B140B67-7341-CBBC-0D96-E7416FC5C499}"/>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8" name="Freihandform: Form 167">
                <a:extLst>
                  <a:ext uri="{FF2B5EF4-FFF2-40B4-BE49-F238E27FC236}">
                    <a16:creationId xmlns:a16="http://schemas.microsoft.com/office/drawing/2014/main" id="{6A4E51C8-8C70-61D9-6BA8-0746CB662474}"/>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9" name="Freihandform: Form 168">
                <a:extLst>
                  <a:ext uri="{FF2B5EF4-FFF2-40B4-BE49-F238E27FC236}">
                    <a16:creationId xmlns:a16="http://schemas.microsoft.com/office/drawing/2014/main" id="{2DA8ABF7-9BBA-3885-C23E-2BD87C1F340E}"/>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30" name="Freihandform: Form 169">
                <a:extLst>
                  <a:ext uri="{FF2B5EF4-FFF2-40B4-BE49-F238E27FC236}">
                    <a16:creationId xmlns:a16="http://schemas.microsoft.com/office/drawing/2014/main" id="{5B983620-B9E4-98E9-1F84-4BF46066E952}"/>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22" name="Grafik 21">
              <a:extLst>
                <a:ext uri="{FF2B5EF4-FFF2-40B4-BE49-F238E27FC236}">
                  <a16:creationId xmlns:a16="http://schemas.microsoft.com/office/drawing/2014/main" id="{5F9096D6-D6F9-8AB4-CB02-0D6600DBC96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51743" y="514773"/>
              <a:ext cx="462415" cy="462415"/>
            </a:xfrm>
            <a:prstGeom prst="rect">
              <a:avLst/>
            </a:prstGeom>
          </p:spPr>
        </p:pic>
      </p:grpSp>
      <p:pic>
        <p:nvPicPr>
          <p:cNvPr id="31" name="Grafik 30" descr="Ein Bild, das Text, Uhr, Messanzeige enthält.&#10;&#10;Automatisch generierte Beschreibung">
            <a:extLst>
              <a:ext uri="{FF2B5EF4-FFF2-40B4-BE49-F238E27FC236}">
                <a16:creationId xmlns:a16="http://schemas.microsoft.com/office/drawing/2014/main" id="{D87C8DE5-50FF-5D6A-DA82-1E7BEC27D6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spTree>
    <p:extLst>
      <p:ext uri="{BB962C8B-B14F-4D97-AF65-F5344CB8AC3E}">
        <p14:creationId xmlns:p14="http://schemas.microsoft.com/office/powerpoint/2010/main" val="186843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felbild: Informationsquellen 01">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3" name="Rechteck 2">
            <a:extLst>
              <a:ext uri="{FF2B5EF4-FFF2-40B4-BE49-F238E27FC236}">
                <a16:creationId xmlns:a16="http://schemas.microsoft.com/office/drawing/2014/main" id="{2721A43E-3903-15B8-7E2A-90CBD2963030}"/>
              </a:ext>
            </a:extLst>
          </p:cNvPr>
          <p:cNvSpPr>
            <a:spLocks noGrp="1" noRot="1" noMove="1" noResize="1" noEditPoints="1" noAdjustHandles="1" noChangeArrowheads="1" noChangeShapeType="1"/>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indent="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Tafelbild: Informationsquellen</a:t>
            </a:r>
          </a:p>
        </p:txBody>
      </p:sp>
      <p:sp>
        <p:nvSpPr>
          <p:cNvPr id="4" name="Rechteck 3">
            <a:extLst>
              <a:ext uri="{FF2B5EF4-FFF2-40B4-BE49-F238E27FC236}">
                <a16:creationId xmlns:a16="http://schemas.microsoft.com/office/drawing/2014/main" id="{011BB09D-AA54-F8F0-DE24-DDBDC52E7922}"/>
              </a:ext>
            </a:extLst>
          </p:cNvPr>
          <p:cNvSpPr>
            <a:spLocks noGrp="1" noRot="1" noMove="1" noResize="1" noEditPoints="1" noAdjustHandles="1" noChangeArrowheads="1" noChangeShapeType="1"/>
          </p:cNvSpPr>
          <p:nvPr userDrawn="1"/>
        </p:nvSpPr>
        <p:spPr>
          <a:xfrm>
            <a:off x="371475" y="1268413"/>
            <a:ext cx="5555069" cy="5221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5" name="Gerade Verbindung 4">
            <a:extLst>
              <a:ext uri="{FF2B5EF4-FFF2-40B4-BE49-F238E27FC236}">
                <a16:creationId xmlns:a16="http://schemas.microsoft.com/office/drawing/2014/main" id="{5AD3E093-5A7F-5F0A-DC82-8A09326566E7}"/>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llipse 161">
            <a:extLst>
              <a:ext uri="{FF2B5EF4-FFF2-40B4-BE49-F238E27FC236}">
                <a16:creationId xmlns:a16="http://schemas.microsoft.com/office/drawing/2014/main" id="{42F63D3E-E551-391B-2BAB-D7BAE78F6583}"/>
              </a:ext>
            </a:extLst>
          </p:cNvPr>
          <p:cNvSpPr>
            <a:spLocks noChangeAspect="1"/>
          </p:cNvSpPr>
          <p:nvPr userDrawn="1"/>
        </p:nvSpPr>
        <p:spPr>
          <a:xfrm>
            <a:off x="660425" y="1701000"/>
            <a:ext cx="1728000" cy="172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7" name="E-Mail-Provider HG">
            <a:extLst>
              <a:ext uri="{FF2B5EF4-FFF2-40B4-BE49-F238E27FC236}">
                <a16:creationId xmlns:a16="http://schemas.microsoft.com/office/drawing/2014/main" id="{BA0380AE-AB5B-44FE-6363-AD5DEB0C7600}"/>
              </a:ext>
            </a:extLst>
          </p:cNvPr>
          <p:cNvSpPr>
            <a:spLocks noChangeAspect="1"/>
          </p:cNvSpPr>
          <p:nvPr userDrawn="1"/>
        </p:nvSpPr>
        <p:spPr>
          <a:xfrm>
            <a:off x="917943" y="1735321"/>
            <a:ext cx="1260000"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a:t>
            </a:r>
          </a:p>
        </p:txBody>
      </p:sp>
      <p:sp>
        <p:nvSpPr>
          <p:cNvPr id="8" name="Suchmaschinen HG">
            <a:extLst>
              <a:ext uri="{FF2B5EF4-FFF2-40B4-BE49-F238E27FC236}">
                <a16:creationId xmlns:a16="http://schemas.microsoft.com/office/drawing/2014/main" id="{69839A41-7650-CBC5-9001-80936C9D6622}"/>
              </a:ext>
            </a:extLst>
          </p:cNvPr>
          <p:cNvSpPr>
            <a:spLocks noChangeAspect="1"/>
          </p:cNvSpPr>
          <p:nvPr userDrawn="1"/>
        </p:nvSpPr>
        <p:spPr>
          <a:xfrm>
            <a:off x="2519009" y="1735321"/>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9" name="Suchmaschine Icon">
            <a:extLst>
              <a:ext uri="{FF2B5EF4-FFF2-40B4-BE49-F238E27FC236}">
                <a16:creationId xmlns:a16="http://schemas.microsoft.com/office/drawing/2014/main" id="{2705CB56-ED58-4989-FC7C-F3B1012D5FAB}"/>
              </a:ext>
            </a:extLst>
          </p:cNvPr>
          <p:cNvGrpSpPr/>
          <p:nvPr userDrawn="1"/>
        </p:nvGrpSpPr>
        <p:grpSpPr>
          <a:xfrm>
            <a:off x="2636418" y="2191272"/>
            <a:ext cx="1025182" cy="505173"/>
            <a:chOff x="2636418" y="2357219"/>
            <a:chExt cx="1025182" cy="505173"/>
          </a:xfrm>
        </p:grpSpPr>
        <p:sp>
          <p:nvSpPr>
            <p:cNvPr id="10" name="Freihandform: Form 207">
              <a:extLst>
                <a:ext uri="{FF2B5EF4-FFF2-40B4-BE49-F238E27FC236}">
                  <a16:creationId xmlns:a16="http://schemas.microsoft.com/office/drawing/2014/main" id="{99B6F1DD-DDB2-B16A-FBD7-D0F88105F0DF}"/>
                </a:ext>
              </a:extLst>
            </p:cNvPr>
            <p:cNvSpPr/>
            <p:nvPr/>
          </p:nvSpPr>
          <p:spPr>
            <a:xfrm>
              <a:off x="2636418" y="2357221"/>
              <a:ext cx="1025182" cy="330702"/>
            </a:xfrm>
            <a:custGeom>
              <a:avLst/>
              <a:gdLst>
                <a:gd name="connsiteX0" fmla="*/ 1008647 w 1025182"/>
                <a:gd name="connsiteY0" fmla="*/ 0 h 330702"/>
                <a:gd name="connsiteX1" fmla="*/ 16535 w 1025182"/>
                <a:gd name="connsiteY1" fmla="*/ 0 h 330702"/>
                <a:gd name="connsiteX2" fmla="*/ 0 w 1025182"/>
                <a:gd name="connsiteY2" fmla="*/ 16535 h 330702"/>
                <a:gd name="connsiteX3" fmla="*/ 0 w 1025182"/>
                <a:gd name="connsiteY3" fmla="*/ 314168 h 330702"/>
                <a:gd name="connsiteX4" fmla="*/ 16535 w 1025182"/>
                <a:gd name="connsiteY4" fmla="*/ 330703 h 330702"/>
                <a:gd name="connsiteX5" fmla="*/ 1008647 w 1025182"/>
                <a:gd name="connsiteY5" fmla="*/ 330703 h 330702"/>
                <a:gd name="connsiteX6" fmla="*/ 1025182 w 1025182"/>
                <a:gd name="connsiteY6" fmla="*/ 314168 h 330702"/>
                <a:gd name="connsiteX7" fmla="*/ 1025182 w 1025182"/>
                <a:gd name="connsiteY7" fmla="*/ 16535 h 330702"/>
                <a:gd name="connsiteX8" fmla="*/ 1008647 w 1025182"/>
                <a:gd name="connsiteY8" fmla="*/ 0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182" h="330702">
                  <a:moveTo>
                    <a:pt x="1008647" y="0"/>
                  </a:moveTo>
                  <a:lnTo>
                    <a:pt x="16535" y="0"/>
                  </a:lnTo>
                  <a:cubicBezTo>
                    <a:pt x="7403" y="0"/>
                    <a:pt x="0" y="7405"/>
                    <a:pt x="0" y="16535"/>
                  </a:cubicBezTo>
                  <a:lnTo>
                    <a:pt x="0" y="314168"/>
                  </a:lnTo>
                  <a:cubicBezTo>
                    <a:pt x="0" y="323300"/>
                    <a:pt x="7403" y="330703"/>
                    <a:pt x="16535" y="330703"/>
                  </a:cubicBezTo>
                  <a:lnTo>
                    <a:pt x="1008647" y="330703"/>
                  </a:lnTo>
                  <a:cubicBezTo>
                    <a:pt x="1017780" y="330703"/>
                    <a:pt x="1025182" y="323300"/>
                    <a:pt x="1025182" y="314168"/>
                  </a:cubicBezTo>
                  <a:lnTo>
                    <a:pt x="1025182" y="16535"/>
                  </a:lnTo>
                  <a:cubicBezTo>
                    <a:pt x="1025182" y="7405"/>
                    <a:pt x="1017780" y="0"/>
                    <a:pt x="1008647" y="0"/>
                  </a:cubicBezTo>
                  <a:close/>
                </a:path>
              </a:pathLst>
            </a:custGeom>
            <a:solidFill>
              <a:srgbClr val="EDEBED"/>
            </a:solidFill>
            <a:ln w="1991" cap="flat">
              <a:noFill/>
              <a:prstDash val="solid"/>
              <a:miter/>
            </a:ln>
          </p:spPr>
          <p:txBody>
            <a:bodyPr rtlCol="0" anchor="ctr"/>
            <a:lstStyle/>
            <a:p>
              <a:endParaRPr lang="de-DE"/>
            </a:p>
          </p:txBody>
        </p:sp>
        <p:sp>
          <p:nvSpPr>
            <p:cNvPr id="12" name="Freihandform: Form 208">
              <a:extLst>
                <a:ext uri="{FF2B5EF4-FFF2-40B4-BE49-F238E27FC236}">
                  <a16:creationId xmlns:a16="http://schemas.microsoft.com/office/drawing/2014/main" id="{BF6CEF71-758C-E409-F596-CA0B67315FC2}"/>
                </a:ext>
              </a:extLst>
            </p:cNvPr>
            <p:cNvSpPr/>
            <p:nvPr/>
          </p:nvSpPr>
          <p:spPr>
            <a:xfrm>
              <a:off x="2636418" y="2357219"/>
              <a:ext cx="1025182" cy="330702"/>
            </a:xfrm>
            <a:custGeom>
              <a:avLst/>
              <a:gdLst>
                <a:gd name="connsiteX0" fmla="*/ 181888 w 1025182"/>
                <a:gd name="connsiteY0" fmla="*/ 281099 h 330702"/>
                <a:gd name="connsiteX1" fmla="*/ 49605 w 1025182"/>
                <a:gd name="connsiteY1" fmla="*/ 148817 h 330702"/>
                <a:gd name="connsiteX2" fmla="*/ 49605 w 1025182"/>
                <a:gd name="connsiteY2" fmla="*/ 0 h 330702"/>
                <a:gd name="connsiteX3" fmla="*/ 16535 w 1025182"/>
                <a:gd name="connsiteY3" fmla="*/ 0 h 330702"/>
                <a:gd name="connsiteX4" fmla="*/ 0 w 1025182"/>
                <a:gd name="connsiteY4" fmla="*/ 16535 h 330702"/>
                <a:gd name="connsiteX5" fmla="*/ 0 w 1025182"/>
                <a:gd name="connsiteY5" fmla="*/ 314168 h 330702"/>
                <a:gd name="connsiteX6" fmla="*/ 16535 w 1025182"/>
                <a:gd name="connsiteY6" fmla="*/ 330703 h 330702"/>
                <a:gd name="connsiteX7" fmla="*/ 1008647 w 1025182"/>
                <a:gd name="connsiteY7" fmla="*/ 330703 h 330702"/>
                <a:gd name="connsiteX8" fmla="*/ 1025182 w 1025182"/>
                <a:gd name="connsiteY8" fmla="*/ 314168 h 330702"/>
                <a:gd name="connsiteX9" fmla="*/ 1025182 w 1025182"/>
                <a:gd name="connsiteY9" fmla="*/ 281099 h 330702"/>
                <a:gd name="connsiteX10" fmla="*/ 181888 w 1025182"/>
                <a:gd name="connsiteY10" fmla="*/ 281099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182" h="330702">
                  <a:moveTo>
                    <a:pt x="181888" y="281099"/>
                  </a:moveTo>
                  <a:cubicBezTo>
                    <a:pt x="108831" y="281099"/>
                    <a:pt x="49605" y="221875"/>
                    <a:pt x="49605" y="148817"/>
                  </a:cubicBezTo>
                  <a:lnTo>
                    <a:pt x="49605" y="0"/>
                  </a:lnTo>
                  <a:lnTo>
                    <a:pt x="16535" y="0"/>
                  </a:lnTo>
                  <a:cubicBezTo>
                    <a:pt x="7403" y="0"/>
                    <a:pt x="0" y="7403"/>
                    <a:pt x="0" y="16535"/>
                  </a:cubicBezTo>
                  <a:lnTo>
                    <a:pt x="0" y="314168"/>
                  </a:lnTo>
                  <a:cubicBezTo>
                    <a:pt x="0" y="323300"/>
                    <a:pt x="7403" y="330703"/>
                    <a:pt x="16535" y="330703"/>
                  </a:cubicBezTo>
                  <a:lnTo>
                    <a:pt x="1008647" y="330703"/>
                  </a:lnTo>
                  <a:cubicBezTo>
                    <a:pt x="1017780" y="330703"/>
                    <a:pt x="1025182" y="323300"/>
                    <a:pt x="1025182" y="314168"/>
                  </a:cubicBezTo>
                  <a:lnTo>
                    <a:pt x="1025182" y="281099"/>
                  </a:lnTo>
                  <a:lnTo>
                    <a:pt x="181888" y="281099"/>
                  </a:lnTo>
                  <a:close/>
                </a:path>
              </a:pathLst>
            </a:custGeom>
            <a:solidFill>
              <a:srgbClr val="DBD9DC"/>
            </a:solidFill>
            <a:ln w="1991" cap="flat">
              <a:noFill/>
              <a:prstDash val="solid"/>
              <a:miter/>
            </a:ln>
          </p:spPr>
          <p:txBody>
            <a:bodyPr rtlCol="0" anchor="ctr"/>
            <a:lstStyle/>
            <a:p>
              <a:endParaRPr lang="de-DE"/>
            </a:p>
          </p:txBody>
        </p:sp>
        <p:sp>
          <p:nvSpPr>
            <p:cNvPr id="13" name="Freihandform: Form 209">
              <a:extLst>
                <a:ext uri="{FF2B5EF4-FFF2-40B4-BE49-F238E27FC236}">
                  <a16:creationId xmlns:a16="http://schemas.microsoft.com/office/drawing/2014/main" id="{6F0A5635-0C50-A1DE-E903-C9A436157BDA}"/>
                </a:ext>
              </a:extLst>
            </p:cNvPr>
            <p:cNvSpPr/>
            <p:nvPr/>
          </p:nvSpPr>
          <p:spPr>
            <a:xfrm>
              <a:off x="3330896" y="2357221"/>
              <a:ext cx="330703" cy="330704"/>
            </a:xfrm>
            <a:custGeom>
              <a:avLst/>
              <a:gdLst>
                <a:gd name="connsiteX0" fmla="*/ 16535 w 330703"/>
                <a:gd name="connsiteY0" fmla="*/ 330705 h 330704"/>
                <a:gd name="connsiteX1" fmla="*/ 314168 w 330703"/>
                <a:gd name="connsiteY1" fmla="*/ 330705 h 330704"/>
                <a:gd name="connsiteX2" fmla="*/ 330703 w 330703"/>
                <a:gd name="connsiteY2" fmla="*/ 314170 h 330704"/>
                <a:gd name="connsiteX3" fmla="*/ 330703 w 330703"/>
                <a:gd name="connsiteY3" fmla="*/ 16535 h 330704"/>
                <a:gd name="connsiteX4" fmla="*/ 314168 w 330703"/>
                <a:gd name="connsiteY4" fmla="*/ 0 h 330704"/>
                <a:gd name="connsiteX5" fmla="*/ 16535 w 330703"/>
                <a:gd name="connsiteY5" fmla="*/ 0 h 330704"/>
                <a:gd name="connsiteX6" fmla="*/ 0 w 330703"/>
                <a:gd name="connsiteY6" fmla="*/ 16535 h 330704"/>
                <a:gd name="connsiteX7" fmla="*/ 0 w 330703"/>
                <a:gd name="connsiteY7" fmla="*/ 314168 h 330704"/>
                <a:gd name="connsiteX8" fmla="*/ 16535 w 330703"/>
                <a:gd name="connsiteY8" fmla="*/ 330705 h 3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703" h="330704">
                  <a:moveTo>
                    <a:pt x="16535" y="330705"/>
                  </a:moveTo>
                  <a:lnTo>
                    <a:pt x="314168" y="330705"/>
                  </a:lnTo>
                  <a:cubicBezTo>
                    <a:pt x="323301" y="330705"/>
                    <a:pt x="330703" y="323302"/>
                    <a:pt x="330703" y="314170"/>
                  </a:cubicBezTo>
                  <a:lnTo>
                    <a:pt x="330703" y="16535"/>
                  </a:lnTo>
                  <a:cubicBezTo>
                    <a:pt x="330703" y="7403"/>
                    <a:pt x="323301" y="0"/>
                    <a:pt x="314168" y="0"/>
                  </a:cubicBezTo>
                  <a:lnTo>
                    <a:pt x="16535" y="0"/>
                  </a:lnTo>
                  <a:cubicBezTo>
                    <a:pt x="7403" y="0"/>
                    <a:pt x="0" y="7403"/>
                    <a:pt x="0" y="16535"/>
                  </a:cubicBezTo>
                  <a:lnTo>
                    <a:pt x="0" y="314168"/>
                  </a:lnTo>
                  <a:cubicBezTo>
                    <a:pt x="0" y="323300"/>
                    <a:pt x="7403" y="330705"/>
                    <a:pt x="16535" y="330705"/>
                  </a:cubicBezTo>
                  <a:close/>
                </a:path>
              </a:pathLst>
            </a:custGeom>
            <a:solidFill>
              <a:schemeClr val="bg2"/>
            </a:solidFill>
            <a:ln w="1991" cap="flat">
              <a:noFill/>
              <a:prstDash val="solid"/>
              <a:miter/>
            </a:ln>
          </p:spPr>
          <p:txBody>
            <a:bodyPr rtlCol="0" anchor="ctr"/>
            <a:lstStyle/>
            <a:p>
              <a:endParaRPr lang="de-DE"/>
            </a:p>
          </p:txBody>
        </p:sp>
        <p:sp>
          <p:nvSpPr>
            <p:cNvPr id="14" name="Freihandform: Form 210">
              <a:extLst>
                <a:ext uri="{FF2B5EF4-FFF2-40B4-BE49-F238E27FC236}">
                  <a16:creationId xmlns:a16="http://schemas.microsoft.com/office/drawing/2014/main" id="{EB7CD984-E248-DF13-3C20-BCA92F65CAFB}"/>
                </a:ext>
              </a:extLst>
            </p:cNvPr>
            <p:cNvSpPr/>
            <p:nvPr/>
          </p:nvSpPr>
          <p:spPr>
            <a:xfrm>
              <a:off x="3397036" y="2423361"/>
              <a:ext cx="198422" cy="198420"/>
            </a:xfrm>
            <a:custGeom>
              <a:avLst/>
              <a:gdLst>
                <a:gd name="connsiteX0" fmla="*/ 193577 w 198422"/>
                <a:gd name="connsiteY0" fmla="*/ 170196 h 198420"/>
                <a:gd name="connsiteX1" fmla="*/ 151577 w 198422"/>
                <a:gd name="connsiteY1" fmla="*/ 128196 h 198420"/>
                <a:gd name="connsiteX2" fmla="*/ 165351 w 198422"/>
                <a:gd name="connsiteY2" fmla="*/ 82675 h 198420"/>
                <a:gd name="connsiteX3" fmla="*/ 82675 w 198422"/>
                <a:gd name="connsiteY3" fmla="*/ 0 h 198420"/>
                <a:gd name="connsiteX4" fmla="*/ 0 w 198422"/>
                <a:gd name="connsiteY4" fmla="*/ 82675 h 198420"/>
                <a:gd name="connsiteX5" fmla="*/ 82675 w 198422"/>
                <a:gd name="connsiteY5" fmla="*/ 165350 h 198420"/>
                <a:gd name="connsiteX6" fmla="*/ 128196 w 198422"/>
                <a:gd name="connsiteY6" fmla="*/ 151576 h 198420"/>
                <a:gd name="connsiteX7" fmla="*/ 170196 w 198422"/>
                <a:gd name="connsiteY7" fmla="*/ 193577 h 198420"/>
                <a:gd name="connsiteX8" fmla="*/ 181888 w 198422"/>
                <a:gd name="connsiteY8" fmla="*/ 198420 h 198420"/>
                <a:gd name="connsiteX9" fmla="*/ 193579 w 198422"/>
                <a:gd name="connsiteY9" fmla="*/ 193577 h 198420"/>
                <a:gd name="connsiteX10" fmla="*/ 193577 w 198422"/>
                <a:gd name="connsiteY10" fmla="*/ 170196 h 198420"/>
                <a:gd name="connsiteX11" fmla="*/ 33070 w 198422"/>
                <a:gd name="connsiteY11" fmla="*/ 82677 h 198420"/>
                <a:gd name="connsiteX12" fmla="*/ 82675 w 198422"/>
                <a:gd name="connsiteY12" fmla="*/ 33072 h 198420"/>
                <a:gd name="connsiteX13" fmla="*/ 132281 w 198422"/>
                <a:gd name="connsiteY13" fmla="*/ 82677 h 198420"/>
                <a:gd name="connsiteX14" fmla="*/ 82675 w 198422"/>
                <a:gd name="connsiteY14" fmla="*/ 132282 h 198420"/>
                <a:gd name="connsiteX15" fmla="*/ 33070 w 198422"/>
                <a:gd name="connsiteY15" fmla="*/ 82677 h 1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422" h="198420">
                  <a:moveTo>
                    <a:pt x="193577" y="170196"/>
                  </a:moveTo>
                  <a:lnTo>
                    <a:pt x="151577" y="128196"/>
                  </a:lnTo>
                  <a:cubicBezTo>
                    <a:pt x="160241" y="115124"/>
                    <a:pt x="165351" y="99497"/>
                    <a:pt x="165351" y="82675"/>
                  </a:cubicBezTo>
                  <a:cubicBezTo>
                    <a:pt x="165351" y="37091"/>
                    <a:pt x="128260" y="0"/>
                    <a:pt x="82675" y="0"/>
                  </a:cubicBezTo>
                  <a:cubicBezTo>
                    <a:pt x="37091" y="0"/>
                    <a:pt x="0" y="37091"/>
                    <a:pt x="0" y="82675"/>
                  </a:cubicBezTo>
                  <a:cubicBezTo>
                    <a:pt x="0" y="128260"/>
                    <a:pt x="37091" y="165350"/>
                    <a:pt x="82675" y="165350"/>
                  </a:cubicBezTo>
                  <a:cubicBezTo>
                    <a:pt x="99497" y="165350"/>
                    <a:pt x="115125" y="160240"/>
                    <a:pt x="128196" y="151576"/>
                  </a:cubicBezTo>
                  <a:lnTo>
                    <a:pt x="170196" y="193577"/>
                  </a:lnTo>
                  <a:cubicBezTo>
                    <a:pt x="173426" y="196806"/>
                    <a:pt x="177657" y="198420"/>
                    <a:pt x="181888" y="198420"/>
                  </a:cubicBezTo>
                  <a:cubicBezTo>
                    <a:pt x="186119" y="198420"/>
                    <a:pt x="190349" y="196806"/>
                    <a:pt x="193579" y="193577"/>
                  </a:cubicBezTo>
                  <a:cubicBezTo>
                    <a:pt x="200037" y="187119"/>
                    <a:pt x="200037" y="176655"/>
                    <a:pt x="193577" y="170196"/>
                  </a:cubicBezTo>
                  <a:close/>
                  <a:moveTo>
                    <a:pt x="33070" y="82677"/>
                  </a:moveTo>
                  <a:cubicBezTo>
                    <a:pt x="33070" y="55324"/>
                    <a:pt x="55322" y="33072"/>
                    <a:pt x="82675" y="33072"/>
                  </a:cubicBezTo>
                  <a:cubicBezTo>
                    <a:pt x="110029" y="33072"/>
                    <a:pt x="132281" y="55324"/>
                    <a:pt x="132281" y="82677"/>
                  </a:cubicBezTo>
                  <a:cubicBezTo>
                    <a:pt x="132281" y="110031"/>
                    <a:pt x="110029" y="132282"/>
                    <a:pt x="82675" y="132282"/>
                  </a:cubicBezTo>
                  <a:cubicBezTo>
                    <a:pt x="55322" y="132282"/>
                    <a:pt x="33070" y="110031"/>
                    <a:pt x="33070" y="82677"/>
                  </a:cubicBezTo>
                  <a:close/>
                </a:path>
              </a:pathLst>
            </a:custGeom>
            <a:solidFill>
              <a:srgbClr val="FFFFFF"/>
            </a:solidFill>
            <a:ln w="1991" cap="flat">
              <a:noFill/>
              <a:prstDash val="solid"/>
              <a:miter/>
            </a:ln>
          </p:spPr>
          <p:txBody>
            <a:bodyPr rtlCol="0" anchor="ctr"/>
            <a:lstStyle/>
            <a:p>
              <a:endParaRPr lang="de-DE"/>
            </a:p>
          </p:txBody>
        </p:sp>
        <p:sp>
          <p:nvSpPr>
            <p:cNvPr id="15" name="Freihandform: Form 211">
              <a:extLst>
                <a:ext uri="{FF2B5EF4-FFF2-40B4-BE49-F238E27FC236}">
                  <a16:creationId xmlns:a16="http://schemas.microsoft.com/office/drawing/2014/main" id="{1EAE1110-C8E5-01A4-E0CA-F1A9F644E8EE}"/>
                </a:ext>
              </a:extLst>
            </p:cNvPr>
            <p:cNvSpPr/>
            <p:nvPr/>
          </p:nvSpPr>
          <p:spPr>
            <a:xfrm>
              <a:off x="2686023" y="2406826"/>
              <a:ext cx="33070" cy="231492"/>
            </a:xfrm>
            <a:custGeom>
              <a:avLst/>
              <a:gdLst>
                <a:gd name="connsiteX0" fmla="*/ 16535 w 33070"/>
                <a:gd name="connsiteY0" fmla="*/ 231492 h 231492"/>
                <a:gd name="connsiteX1" fmla="*/ 0 w 33070"/>
                <a:gd name="connsiteY1" fmla="*/ 214957 h 231492"/>
                <a:gd name="connsiteX2" fmla="*/ 0 w 33070"/>
                <a:gd name="connsiteY2" fmla="*/ 16535 h 231492"/>
                <a:gd name="connsiteX3" fmla="*/ 16535 w 33070"/>
                <a:gd name="connsiteY3" fmla="*/ 0 h 231492"/>
                <a:gd name="connsiteX4" fmla="*/ 33070 w 33070"/>
                <a:gd name="connsiteY4" fmla="*/ 16535 h 231492"/>
                <a:gd name="connsiteX5" fmla="*/ 33070 w 33070"/>
                <a:gd name="connsiteY5" fmla="*/ 214957 h 231492"/>
                <a:gd name="connsiteX6" fmla="*/ 16535 w 33070"/>
                <a:gd name="connsiteY6" fmla="*/ 231492 h 2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70" h="231492">
                  <a:moveTo>
                    <a:pt x="16535" y="231492"/>
                  </a:moveTo>
                  <a:cubicBezTo>
                    <a:pt x="7395" y="231492"/>
                    <a:pt x="0" y="224088"/>
                    <a:pt x="0" y="214957"/>
                  </a:cubicBezTo>
                  <a:lnTo>
                    <a:pt x="0" y="16535"/>
                  </a:lnTo>
                  <a:cubicBezTo>
                    <a:pt x="0" y="7405"/>
                    <a:pt x="7397" y="0"/>
                    <a:pt x="16535" y="0"/>
                  </a:cubicBezTo>
                  <a:cubicBezTo>
                    <a:pt x="25674" y="0"/>
                    <a:pt x="33070" y="7405"/>
                    <a:pt x="33070" y="16535"/>
                  </a:cubicBezTo>
                  <a:lnTo>
                    <a:pt x="33070" y="214957"/>
                  </a:lnTo>
                  <a:cubicBezTo>
                    <a:pt x="33070" y="224088"/>
                    <a:pt x="25676" y="231492"/>
                    <a:pt x="16535" y="231492"/>
                  </a:cubicBezTo>
                  <a:close/>
                </a:path>
              </a:pathLst>
            </a:custGeom>
            <a:solidFill>
              <a:srgbClr val="4B3F4E"/>
            </a:solidFill>
            <a:ln w="1991" cap="flat">
              <a:noFill/>
              <a:prstDash val="solid"/>
              <a:miter/>
            </a:ln>
          </p:spPr>
          <p:txBody>
            <a:bodyPr rtlCol="0" anchor="ctr"/>
            <a:lstStyle/>
            <a:p>
              <a:endParaRPr lang="de-DE"/>
            </a:p>
          </p:txBody>
        </p:sp>
        <p:sp>
          <p:nvSpPr>
            <p:cNvPr id="16" name="Freihandform: Form 212">
              <a:extLst>
                <a:ext uri="{FF2B5EF4-FFF2-40B4-BE49-F238E27FC236}">
                  <a16:creationId xmlns:a16="http://schemas.microsoft.com/office/drawing/2014/main" id="{F596A57D-B1DF-F468-14B7-279EC61A42CA}"/>
                </a:ext>
              </a:extLst>
            </p:cNvPr>
            <p:cNvSpPr/>
            <p:nvPr/>
          </p:nvSpPr>
          <p:spPr>
            <a:xfrm>
              <a:off x="2785277" y="2615971"/>
              <a:ext cx="137022" cy="246421"/>
            </a:xfrm>
            <a:custGeom>
              <a:avLst/>
              <a:gdLst>
                <a:gd name="connsiteX0" fmla="*/ 133922 w 137022"/>
                <a:gd name="connsiteY0" fmla="*/ 105671 h 246421"/>
                <a:gd name="connsiteX1" fmla="*/ 14847 w 137022"/>
                <a:gd name="connsiteY1" fmla="*/ 2216 h 246421"/>
                <a:gd name="connsiteX2" fmla="*/ 0 w 137022"/>
                <a:gd name="connsiteY2" fmla="*/ 9004 h 246421"/>
                <a:gd name="connsiteX3" fmla="*/ 348 w 137022"/>
                <a:gd name="connsiteY3" fmla="*/ 166743 h 246421"/>
                <a:gd name="connsiteX4" fmla="*/ 15804 w 137022"/>
                <a:gd name="connsiteY4" fmla="*/ 172911 h 246421"/>
                <a:gd name="connsiteX5" fmla="*/ 49553 w 137022"/>
                <a:gd name="connsiteY5" fmla="*/ 137506 h 246421"/>
                <a:gd name="connsiteX6" fmla="*/ 94935 w 137022"/>
                <a:gd name="connsiteY6" fmla="*/ 236764 h 246421"/>
                <a:gd name="connsiteX7" fmla="*/ 109985 w 137022"/>
                <a:gd name="connsiteY7" fmla="*/ 246421 h 246421"/>
                <a:gd name="connsiteX8" fmla="*/ 116847 w 137022"/>
                <a:gd name="connsiteY8" fmla="*/ 244927 h 246421"/>
                <a:gd name="connsiteX9" fmla="*/ 125000 w 137022"/>
                <a:gd name="connsiteY9" fmla="*/ 223006 h 246421"/>
                <a:gd name="connsiteX10" fmla="*/ 79622 w 137022"/>
                <a:gd name="connsiteY10" fmla="*/ 123758 h 246421"/>
                <a:gd name="connsiteX11" fmla="*/ 128470 w 137022"/>
                <a:gd name="connsiteY11" fmla="*/ 121395 h 246421"/>
                <a:gd name="connsiteX12" fmla="*/ 133922 w 137022"/>
                <a:gd name="connsiteY12" fmla="*/ 105671 h 24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22" h="246421">
                  <a:moveTo>
                    <a:pt x="133922" y="105671"/>
                  </a:moveTo>
                  <a:lnTo>
                    <a:pt x="14847" y="2216"/>
                  </a:lnTo>
                  <a:cubicBezTo>
                    <a:pt x="9036" y="-2834"/>
                    <a:pt x="-16" y="1305"/>
                    <a:pt x="0" y="9004"/>
                  </a:cubicBezTo>
                  <a:lnTo>
                    <a:pt x="348" y="166743"/>
                  </a:lnTo>
                  <a:cubicBezTo>
                    <a:pt x="366" y="174825"/>
                    <a:pt x="10228" y="178761"/>
                    <a:pt x="15804" y="172911"/>
                  </a:cubicBezTo>
                  <a:lnTo>
                    <a:pt x="49553" y="137506"/>
                  </a:lnTo>
                  <a:lnTo>
                    <a:pt x="94935" y="236764"/>
                  </a:lnTo>
                  <a:cubicBezTo>
                    <a:pt x="97713" y="242835"/>
                    <a:pt x="103704" y="246421"/>
                    <a:pt x="109985" y="246421"/>
                  </a:cubicBezTo>
                  <a:cubicBezTo>
                    <a:pt x="112277" y="246421"/>
                    <a:pt x="114620" y="245945"/>
                    <a:pt x="116847" y="244927"/>
                  </a:cubicBezTo>
                  <a:cubicBezTo>
                    <a:pt x="125146" y="241125"/>
                    <a:pt x="128797" y="231316"/>
                    <a:pt x="125000" y="223006"/>
                  </a:cubicBezTo>
                  <a:lnTo>
                    <a:pt x="79622" y="123758"/>
                  </a:lnTo>
                  <a:lnTo>
                    <a:pt x="128470" y="121395"/>
                  </a:lnTo>
                  <a:cubicBezTo>
                    <a:pt x="136547" y="121005"/>
                    <a:pt x="140023" y="110971"/>
                    <a:pt x="133922" y="105671"/>
                  </a:cubicBezTo>
                  <a:close/>
                </a:path>
              </a:pathLst>
            </a:custGeom>
            <a:solidFill>
              <a:srgbClr val="5D5360"/>
            </a:solidFill>
            <a:ln w="1991" cap="flat">
              <a:noFill/>
              <a:prstDash val="solid"/>
              <a:miter/>
            </a:ln>
          </p:spPr>
          <p:txBody>
            <a:bodyPr rtlCol="0" anchor="ctr"/>
            <a:lstStyle/>
            <a:p>
              <a:endParaRPr lang="de-DE"/>
            </a:p>
          </p:txBody>
        </p:sp>
        <p:sp>
          <p:nvSpPr>
            <p:cNvPr id="17" name="Freihandform: Form 213">
              <a:extLst>
                <a:ext uri="{FF2B5EF4-FFF2-40B4-BE49-F238E27FC236}">
                  <a16:creationId xmlns:a16="http://schemas.microsoft.com/office/drawing/2014/main" id="{A600C1BA-20D7-08CB-2075-B43CE36E0619}"/>
                </a:ext>
              </a:extLst>
            </p:cNvPr>
            <p:cNvSpPr/>
            <p:nvPr/>
          </p:nvSpPr>
          <p:spPr>
            <a:xfrm>
              <a:off x="3330896" y="2357221"/>
              <a:ext cx="330703" cy="330702"/>
            </a:xfrm>
            <a:custGeom>
              <a:avLst/>
              <a:gdLst>
                <a:gd name="connsiteX0" fmla="*/ 165351 w 330703"/>
                <a:gd name="connsiteY0" fmla="*/ 281097 h 330702"/>
                <a:gd name="connsiteX1" fmla="*/ 49605 w 330703"/>
                <a:gd name="connsiteY1" fmla="*/ 165352 h 330702"/>
                <a:gd name="connsiteX2" fmla="*/ 49605 w 330703"/>
                <a:gd name="connsiteY2" fmla="*/ 0 h 330702"/>
                <a:gd name="connsiteX3" fmla="*/ 16535 w 330703"/>
                <a:gd name="connsiteY3" fmla="*/ 0 h 330702"/>
                <a:gd name="connsiteX4" fmla="*/ 0 w 330703"/>
                <a:gd name="connsiteY4" fmla="*/ 16535 h 330702"/>
                <a:gd name="connsiteX5" fmla="*/ 0 w 330703"/>
                <a:gd name="connsiteY5" fmla="*/ 314168 h 330702"/>
                <a:gd name="connsiteX6" fmla="*/ 16535 w 330703"/>
                <a:gd name="connsiteY6" fmla="*/ 330703 h 330702"/>
                <a:gd name="connsiteX7" fmla="*/ 314168 w 330703"/>
                <a:gd name="connsiteY7" fmla="*/ 330703 h 330702"/>
                <a:gd name="connsiteX8" fmla="*/ 330703 w 330703"/>
                <a:gd name="connsiteY8" fmla="*/ 314168 h 330702"/>
                <a:gd name="connsiteX9" fmla="*/ 330703 w 330703"/>
                <a:gd name="connsiteY9" fmla="*/ 281097 h 330702"/>
                <a:gd name="connsiteX10" fmla="*/ 165351 w 330703"/>
                <a:gd name="connsiteY10" fmla="*/ 281097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3" h="330702">
                  <a:moveTo>
                    <a:pt x="165351" y="281097"/>
                  </a:moveTo>
                  <a:cubicBezTo>
                    <a:pt x="101427" y="281097"/>
                    <a:pt x="49605" y="229276"/>
                    <a:pt x="49605" y="165352"/>
                  </a:cubicBezTo>
                  <a:lnTo>
                    <a:pt x="49605" y="0"/>
                  </a:lnTo>
                  <a:lnTo>
                    <a:pt x="16535" y="0"/>
                  </a:lnTo>
                  <a:cubicBezTo>
                    <a:pt x="7403" y="0"/>
                    <a:pt x="0" y="7403"/>
                    <a:pt x="0" y="16535"/>
                  </a:cubicBezTo>
                  <a:lnTo>
                    <a:pt x="0" y="314168"/>
                  </a:lnTo>
                  <a:cubicBezTo>
                    <a:pt x="0" y="323300"/>
                    <a:pt x="7403" y="330703"/>
                    <a:pt x="16535" y="330703"/>
                  </a:cubicBezTo>
                  <a:lnTo>
                    <a:pt x="314168" y="330703"/>
                  </a:lnTo>
                  <a:cubicBezTo>
                    <a:pt x="323301" y="330703"/>
                    <a:pt x="330703" y="323300"/>
                    <a:pt x="330703" y="314168"/>
                  </a:cubicBezTo>
                  <a:lnTo>
                    <a:pt x="330703" y="281097"/>
                  </a:lnTo>
                  <a:lnTo>
                    <a:pt x="165351" y="281097"/>
                  </a:lnTo>
                  <a:close/>
                </a:path>
              </a:pathLst>
            </a:custGeom>
            <a:solidFill>
              <a:schemeClr val="bg2">
                <a:lumMod val="75000"/>
              </a:schemeClr>
            </a:solidFill>
            <a:ln w="1991" cap="flat">
              <a:noFill/>
              <a:prstDash val="solid"/>
              <a:miter/>
            </a:ln>
          </p:spPr>
          <p:txBody>
            <a:bodyPr rtlCol="0" anchor="ctr"/>
            <a:lstStyle/>
            <a:p>
              <a:endParaRPr lang="de-DE"/>
            </a:p>
          </p:txBody>
        </p:sp>
      </p:grpSp>
      <p:sp>
        <p:nvSpPr>
          <p:cNvPr id="18" name="Online Radio HG">
            <a:extLst>
              <a:ext uri="{FF2B5EF4-FFF2-40B4-BE49-F238E27FC236}">
                <a16:creationId xmlns:a16="http://schemas.microsoft.com/office/drawing/2014/main" id="{1A08627C-A30B-18D9-A55D-6FFE2CEA0747}"/>
              </a:ext>
            </a:extLst>
          </p:cNvPr>
          <p:cNvSpPr>
            <a:spLocks noChangeAspect="1"/>
          </p:cNvSpPr>
          <p:nvPr userDrawn="1"/>
        </p:nvSpPr>
        <p:spPr>
          <a:xfrm>
            <a:off x="4120075" y="1735321"/>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19" name="Online Radio Icon">
            <a:extLst>
              <a:ext uri="{FF2B5EF4-FFF2-40B4-BE49-F238E27FC236}">
                <a16:creationId xmlns:a16="http://schemas.microsoft.com/office/drawing/2014/main" id="{7B705DB2-5E57-6FBE-71E3-AFD624D5FB2E}"/>
              </a:ext>
            </a:extLst>
          </p:cNvPr>
          <p:cNvGrpSpPr/>
          <p:nvPr userDrawn="1"/>
        </p:nvGrpSpPr>
        <p:grpSpPr>
          <a:xfrm>
            <a:off x="4314599" y="1934797"/>
            <a:ext cx="870950" cy="880333"/>
            <a:chOff x="4314599" y="1934797"/>
            <a:chExt cx="870950" cy="880333"/>
          </a:xfrm>
        </p:grpSpPr>
        <p:sp>
          <p:nvSpPr>
            <p:cNvPr id="20" name="Freihandform: Form 216">
              <a:extLst>
                <a:ext uri="{FF2B5EF4-FFF2-40B4-BE49-F238E27FC236}">
                  <a16:creationId xmlns:a16="http://schemas.microsoft.com/office/drawing/2014/main" id="{95199A17-5E80-6756-9F0E-C4EA52FA8030}"/>
                </a:ext>
              </a:extLst>
            </p:cNvPr>
            <p:cNvSpPr/>
            <p:nvPr/>
          </p:nvSpPr>
          <p:spPr>
            <a:xfrm>
              <a:off x="4314599" y="1934797"/>
              <a:ext cx="870950" cy="870949"/>
            </a:xfrm>
            <a:custGeom>
              <a:avLst/>
              <a:gdLst>
                <a:gd name="connsiteX0" fmla="*/ 827403 w 870950"/>
                <a:gd name="connsiteY0" fmla="*/ 0 h 870949"/>
                <a:gd name="connsiteX1" fmla="*/ 870951 w 870950"/>
                <a:gd name="connsiteY1" fmla="*/ 0 h 870949"/>
                <a:gd name="connsiteX2" fmla="*/ 870951 w 870950"/>
                <a:gd name="connsiteY2" fmla="*/ 870950 h 870949"/>
                <a:gd name="connsiteX3" fmla="*/ 827403 w 870950"/>
                <a:gd name="connsiteY3" fmla="*/ 870950 h 870949"/>
                <a:gd name="connsiteX4" fmla="*/ 43548 w 870950"/>
                <a:gd name="connsiteY4" fmla="*/ 870950 h 870949"/>
                <a:gd name="connsiteX5" fmla="*/ 0 w 870950"/>
                <a:gd name="connsiteY5" fmla="*/ 870950 h 870949"/>
                <a:gd name="connsiteX6" fmla="*/ 0 w 870950"/>
                <a:gd name="connsiteY6" fmla="*/ 0 h 870949"/>
                <a:gd name="connsiteX7" fmla="*/ 43548 w 870950"/>
                <a:gd name="connsiteY7" fmla="*/ 0 h 87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950" h="870949">
                  <a:moveTo>
                    <a:pt x="827403" y="0"/>
                  </a:moveTo>
                  <a:cubicBezTo>
                    <a:pt x="851454" y="0"/>
                    <a:pt x="870951" y="0"/>
                    <a:pt x="870951" y="0"/>
                  </a:cubicBezTo>
                  <a:lnTo>
                    <a:pt x="870951" y="870950"/>
                  </a:lnTo>
                  <a:cubicBezTo>
                    <a:pt x="870951" y="870950"/>
                    <a:pt x="851454" y="870950"/>
                    <a:pt x="827403" y="870950"/>
                  </a:cubicBezTo>
                  <a:lnTo>
                    <a:pt x="43548" y="870950"/>
                  </a:lnTo>
                  <a:cubicBezTo>
                    <a:pt x="19497" y="870950"/>
                    <a:pt x="0" y="870950"/>
                    <a:pt x="0" y="870950"/>
                  </a:cubicBezTo>
                  <a:lnTo>
                    <a:pt x="0" y="0"/>
                  </a:lnTo>
                  <a:cubicBezTo>
                    <a:pt x="0" y="0"/>
                    <a:pt x="19497" y="0"/>
                    <a:pt x="43548" y="0"/>
                  </a:cubicBezTo>
                  <a:close/>
                </a:path>
              </a:pathLst>
            </a:custGeom>
            <a:solidFill>
              <a:srgbClr val="E7EAEF"/>
            </a:solidFill>
            <a:ln w="14436" cap="flat">
              <a:noFill/>
              <a:prstDash val="solid"/>
              <a:miter/>
            </a:ln>
          </p:spPr>
          <p:txBody>
            <a:bodyPr rtlCol="0" anchor="ctr"/>
            <a:lstStyle/>
            <a:p>
              <a:endParaRPr lang="de-DE"/>
            </a:p>
          </p:txBody>
        </p:sp>
        <p:sp>
          <p:nvSpPr>
            <p:cNvPr id="21" name="Freihandform: Form 217">
              <a:extLst>
                <a:ext uri="{FF2B5EF4-FFF2-40B4-BE49-F238E27FC236}">
                  <a16:creationId xmlns:a16="http://schemas.microsoft.com/office/drawing/2014/main" id="{469B331B-F5D1-98B1-4CE0-81F7AE395B49}"/>
                </a:ext>
              </a:extLst>
            </p:cNvPr>
            <p:cNvSpPr/>
            <p:nvPr/>
          </p:nvSpPr>
          <p:spPr>
            <a:xfrm>
              <a:off x="5083939" y="1934797"/>
              <a:ext cx="101610" cy="870949"/>
            </a:xfrm>
            <a:custGeom>
              <a:avLst/>
              <a:gdLst>
                <a:gd name="connsiteX0" fmla="*/ 58063 w 101610"/>
                <a:gd name="connsiteY0" fmla="*/ 0 h 870949"/>
                <a:gd name="connsiteX1" fmla="*/ 0 w 101610"/>
                <a:gd name="connsiteY1" fmla="*/ 0 h 870949"/>
                <a:gd name="connsiteX2" fmla="*/ 43548 w 101610"/>
                <a:gd name="connsiteY2" fmla="*/ 43547 h 870949"/>
                <a:gd name="connsiteX3" fmla="*/ 43548 w 101610"/>
                <a:gd name="connsiteY3" fmla="*/ 827402 h 870949"/>
                <a:gd name="connsiteX4" fmla="*/ 0 w 101610"/>
                <a:gd name="connsiteY4" fmla="*/ 870950 h 870949"/>
                <a:gd name="connsiteX5" fmla="*/ 58063 w 101610"/>
                <a:gd name="connsiteY5" fmla="*/ 870950 h 870949"/>
                <a:gd name="connsiteX6" fmla="*/ 101611 w 101610"/>
                <a:gd name="connsiteY6" fmla="*/ 827402 h 870949"/>
                <a:gd name="connsiteX7" fmla="*/ 101611 w 101610"/>
                <a:gd name="connsiteY7" fmla="*/ 43547 h 870949"/>
                <a:gd name="connsiteX8" fmla="*/ 58063 w 101610"/>
                <a:gd name="connsiteY8" fmla="*/ 0 h 87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10" h="870949">
                  <a:moveTo>
                    <a:pt x="58063" y="0"/>
                  </a:moveTo>
                  <a:lnTo>
                    <a:pt x="0" y="0"/>
                  </a:lnTo>
                  <a:cubicBezTo>
                    <a:pt x="24051" y="0"/>
                    <a:pt x="43548" y="19497"/>
                    <a:pt x="43548" y="43547"/>
                  </a:cubicBezTo>
                  <a:lnTo>
                    <a:pt x="43548" y="827402"/>
                  </a:lnTo>
                  <a:cubicBezTo>
                    <a:pt x="43548" y="851454"/>
                    <a:pt x="24051" y="870950"/>
                    <a:pt x="0" y="870950"/>
                  </a:cubicBezTo>
                  <a:lnTo>
                    <a:pt x="58063" y="870950"/>
                  </a:lnTo>
                  <a:cubicBezTo>
                    <a:pt x="82115" y="870950"/>
                    <a:pt x="101611" y="851454"/>
                    <a:pt x="101611" y="827402"/>
                  </a:cubicBezTo>
                  <a:lnTo>
                    <a:pt x="101611" y="43547"/>
                  </a:lnTo>
                  <a:cubicBezTo>
                    <a:pt x="101611" y="19497"/>
                    <a:pt x="82115" y="0"/>
                    <a:pt x="58063" y="0"/>
                  </a:cubicBezTo>
                  <a:close/>
                </a:path>
              </a:pathLst>
            </a:custGeom>
            <a:solidFill>
              <a:srgbClr val="D8DBE0"/>
            </a:solidFill>
            <a:ln w="14436" cap="flat">
              <a:noFill/>
              <a:prstDash val="solid"/>
              <a:miter/>
            </a:ln>
          </p:spPr>
          <p:txBody>
            <a:bodyPr rtlCol="0" anchor="ctr"/>
            <a:lstStyle/>
            <a:p>
              <a:endParaRPr lang="de-DE"/>
            </a:p>
          </p:txBody>
        </p:sp>
        <p:sp>
          <p:nvSpPr>
            <p:cNvPr id="22" name="Freihandform: Form 218">
              <a:extLst>
                <a:ext uri="{FF2B5EF4-FFF2-40B4-BE49-F238E27FC236}">
                  <a16:creationId xmlns:a16="http://schemas.microsoft.com/office/drawing/2014/main" id="{B4790023-7300-1C11-EC53-912A0E080D18}"/>
                </a:ext>
              </a:extLst>
            </p:cNvPr>
            <p:cNvSpPr/>
            <p:nvPr/>
          </p:nvSpPr>
          <p:spPr>
            <a:xfrm>
              <a:off x="4314599" y="1934797"/>
              <a:ext cx="870950" cy="203221"/>
            </a:xfrm>
            <a:custGeom>
              <a:avLst/>
              <a:gdLst>
                <a:gd name="connsiteX0" fmla="*/ 870951 w 870950"/>
                <a:gd name="connsiteY0" fmla="*/ 43547 h 203221"/>
                <a:gd name="connsiteX1" fmla="*/ 870951 w 870950"/>
                <a:gd name="connsiteY1" fmla="*/ 203222 h 203221"/>
                <a:gd name="connsiteX2" fmla="*/ 0 w 870950"/>
                <a:gd name="connsiteY2" fmla="*/ 203222 h 203221"/>
                <a:gd name="connsiteX3" fmla="*/ 0 w 870950"/>
                <a:gd name="connsiteY3" fmla="*/ 43547 h 203221"/>
                <a:gd name="connsiteX4" fmla="*/ 43548 w 870950"/>
                <a:gd name="connsiteY4" fmla="*/ 0 h 203221"/>
                <a:gd name="connsiteX5" fmla="*/ 827403 w 870950"/>
                <a:gd name="connsiteY5" fmla="*/ 0 h 203221"/>
                <a:gd name="connsiteX6" fmla="*/ 870951 w 870950"/>
                <a:gd name="connsiteY6" fmla="*/ 43547 h 2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950" h="203221">
                  <a:moveTo>
                    <a:pt x="870951" y="43547"/>
                  </a:moveTo>
                  <a:lnTo>
                    <a:pt x="870951" y="203222"/>
                  </a:lnTo>
                  <a:lnTo>
                    <a:pt x="0" y="203222"/>
                  </a:lnTo>
                  <a:lnTo>
                    <a:pt x="0" y="43547"/>
                  </a:lnTo>
                  <a:cubicBezTo>
                    <a:pt x="0" y="19497"/>
                    <a:pt x="19497" y="0"/>
                    <a:pt x="43548" y="0"/>
                  </a:cubicBezTo>
                  <a:lnTo>
                    <a:pt x="827403" y="0"/>
                  </a:lnTo>
                  <a:cubicBezTo>
                    <a:pt x="851454" y="0"/>
                    <a:pt x="870951" y="19497"/>
                    <a:pt x="870951" y="43547"/>
                  </a:cubicBezTo>
                  <a:close/>
                </a:path>
              </a:pathLst>
            </a:custGeom>
            <a:solidFill>
              <a:schemeClr val="bg2"/>
            </a:solidFill>
            <a:ln w="14436" cap="flat">
              <a:noFill/>
              <a:prstDash val="solid"/>
              <a:miter/>
            </a:ln>
          </p:spPr>
          <p:txBody>
            <a:bodyPr rtlCol="0" anchor="ctr"/>
            <a:lstStyle/>
            <a:p>
              <a:endParaRPr lang="de-DE"/>
            </a:p>
          </p:txBody>
        </p:sp>
        <p:sp>
          <p:nvSpPr>
            <p:cNvPr id="23" name="Freihandform: Form 219">
              <a:extLst>
                <a:ext uri="{FF2B5EF4-FFF2-40B4-BE49-F238E27FC236}">
                  <a16:creationId xmlns:a16="http://schemas.microsoft.com/office/drawing/2014/main" id="{AD501730-B4FB-A8B2-13D2-9D6E4B8CC551}"/>
                </a:ext>
              </a:extLst>
            </p:cNvPr>
            <p:cNvSpPr/>
            <p:nvPr/>
          </p:nvSpPr>
          <p:spPr>
            <a:xfrm>
              <a:off x="5083939" y="1934797"/>
              <a:ext cx="101610" cy="203221"/>
            </a:xfrm>
            <a:custGeom>
              <a:avLst/>
              <a:gdLst>
                <a:gd name="connsiteX0" fmla="*/ 58063 w 101610"/>
                <a:gd name="connsiteY0" fmla="*/ 0 h 203221"/>
                <a:gd name="connsiteX1" fmla="*/ 0 w 101610"/>
                <a:gd name="connsiteY1" fmla="*/ 0 h 203221"/>
                <a:gd name="connsiteX2" fmla="*/ 43548 w 101610"/>
                <a:gd name="connsiteY2" fmla="*/ 43547 h 203221"/>
                <a:gd name="connsiteX3" fmla="*/ 43548 w 101610"/>
                <a:gd name="connsiteY3" fmla="*/ 203222 h 203221"/>
                <a:gd name="connsiteX4" fmla="*/ 101611 w 101610"/>
                <a:gd name="connsiteY4" fmla="*/ 203222 h 203221"/>
                <a:gd name="connsiteX5" fmla="*/ 101611 w 101610"/>
                <a:gd name="connsiteY5" fmla="*/ 43547 h 203221"/>
                <a:gd name="connsiteX6" fmla="*/ 58063 w 101610"/>
                <a:gd name="connsiteY6" fmla="*/ 0 h 2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10" h="203221">
                  <a:moveTo>
                    <a:pt x="58063" y="0"/>
                  </a:moveTo>
                  <a:lnTo>
                    <a:pt x="0" y="0"/>
                  </a:lnTo>
                  <a:cubicBezTo>
                    <a:pt x="24051" y="0"/>
                    <a:pt x="43548" y="19497"/>
                    <a:pt x="43548" y="43547"/>
                  </a:cubicBezTo>
                  <a:lnTo>
                    <a:pt x="43548" y="203222"/>
                  </a:lnTo>
                  <a:lnTo>
                    <a:pt x="101611" y="203222"/>
                  </a:lnTo>
                  <a:lnTo>
                    <a:pt x="101611" y="43547"/>
                  </a:lnTo>
                  <a:cubicBezTo>
                    <a:pt x="101611" y="19497"/>
                    <a:pt x="82115" y="0"/>
                    <a:pt x="58063" y="0"/>
                  </a:cubicBezTo>
                  <a:close/>
                </a:path>
              </a:pathLst>
            </a:custGeom>
            <a:solidFill>
              <a:schemeClr val="bg2">
                <a:lumMod val="75000"/>
              </a:schemeClr>
            </a:solidFill>
            <a:ln w="14436" cap="flat">
              <a:noFill/>
              <a:prstDash val="solid"/>
              <a:miter/>
            </a:ln>
          </p:spPr>
          <p:txBody>
            <a:bodyPr rtlCol="0" anchor="ctr"/>
            <a:lstStyle/>
            <a:p>
              <a:endParaRPr lang="de-DE"/>
            </a:p>
          </p:txBody>
        </p:sp>
        <p:sp>
          <p:nvSpPr>
            <p:cNvPr id="24" name="Freihandform: Form 220">
              <a:extLst>
                <a:ext uri="{FF2B5EF4-FFF2-40B4-BE49-F238E27FC236}">
                  <a16:creationId xmlns:a16="http://schemas.microsoft.com/office/drawing/2014/main" id="{F338B2FF-1D2E-9D52-8064-01271912DA0C}"/>
                </a:ext>
              </a:extLst>
            </p:cNvPr>
            <p:cNvSpPr/>
            <p:nvPr/>
          </p:nvSpPr>
          <p:spPr>
            <a:xfrm>
              <a:off x="4372663" y="1992860"/>
              <a:ext cx="87095" cy="87094"/>
            </a:xfrm>
            <a:custGeom>
              <a:avLst/>
              <a:gdLst>
                <a:gd name="connsiteX0" fmla="*/ 87095 w 87095"/>
                <a:gd name="connsiteY0" fmla="*/ 43547 h 87094"/>
                <a:gd name="connsiteX1" fmla="*/ 43548 w 87095"/>
                <a:gd name="connsiteY1" fmla="*/ 87095 h 87094"/>
                <a:gd name="connsiteX2" fmla="*/ 0 w 87095"/>
                <a:gd name="connsiteY2" fmla="*/ 43547 h 87094"/>
                <a:gd name="connsiteX3" fmla="*/ 43548 w 87095"/>
                <a:gd name="connsiteY3" fmla="*/ 0 h 87094"/>
                <a:gd name="connsiteX4" fmla="*/ 87095 w 87095"/>
                <a:gd name="connsiteY4" fmla="*/ 43547 h 8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95" h="87094">
                  <a:moveTo>
                    <a:pt x="87095" y="43547"/>
                  </a:moveTo>
                  <a:cubicBezTo>
                    <a:pt x="87095" y="67598"/>
                    <a:pt x="67598" y="87095"/>
                    <a:pt x="43548" y="87095"/>
                  </a:cubicBezTo>
                  <a:cubicBezTo>
                    <a:pt x="19497" y="87095"/>
                    <a:pt x="0" y="67598"/>
                    <a:pt x="0" y="43547"/>
                  </a:cubicBezTo>
                  <a:cubicBezTo>
                    <a:pt x="0" y="19497"/>
                    <a:pt x="19497" y="0"/>
                    <a:pt x="43548" y="0"/>
                  </a:cubicBezTo>
                  <a:cubicBezTo>
                    <a:pt x="67598" y="0"/>
                    <a:pt x="87095" y="19497"/>
                    <a:pt x="87095" y="43547"/>
                  </a:cubicBezTo>
                  <a:close/>
                </a:path>
              </a:pathLst>
            </a:custGeom>
            <a:solidFill>
              <a:srgbClr val="E7EAEF"/>
            </a:solidFill>
            <a:ln w="14436" cap="flat">
              <a:noFill/>
              <a:prstDash val="solid"/>
              <a:miter/>
            </a:ln>
          </p:spPr>
          <p:txBody>
            <a:bodyPr rtlCol="0" anchor="ctr"/>
            <a:lstStyle/>
            <a:p>
              <a:endParaRPr lang="de-DE"/>
            </a:p>
          </p:txBody>
        </p:sp>
        <p:sp>
          <p:nvSpPr>
            <p:cNvPr id="25" name="Freihandform: Form 221">
              <a:extLst>
                <a:ext uri="{FF2B5EF4-FFF2-40B4-BE49-F238E27FC236}">
                  <a16:creationId xmlns:a16="http://schemas.microsoft.com/office/drawing/2014/main" id="{BA588A48-68E6-9B79-3BCC-282E6DDD5061}"/>
                </a:ext>
              </a:extLst>
            </p:cNvPr>
            <p:cNvSpPr/>
            <p:nvPr/>
          </p:nvSpPr>
          <p:spPr>
            <a:xfrm>
              <a:off x="4488789" y="1992860"/>
              <a:ext cx="87095" cy="87094"/>
            </a:xfrm>
            <a:custGeom>
              <a:avLst/>
              <a:gdLst>
                <a:gd name="connsiteX0" fmla="*/ 87095 w 87095"/>
                <a:gd name="connsiteY0" fmla="*/ 43547 h 87094"/>
                <a:gd name="connsiteX1" fmla="*/ 43548 w 87095"/>
                <a:gd name="connsiteY1" fmla="*/ 87095 h 87094"/>
                <a:gd name="connsiteX2" fmla="*/ 0 w 87095"/>
                <a:gd name="connsiteY2" fmla="*/ 43547 h 87094"/>
                <a:gd name="connsiteX3" fmla="*/ 43548 w 87095"/>
                <a:gd name="connsiteY3" fmla="*/ 0 h 87094"/>
                <a:gd name="connsiteX4" fmla="*/ 87095 w 87095"/>
                <a:gd name="connsiteY4" fmla="*/ 43547 h 8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95" h="87094">
                  <a:moveTo>
                    <a:pt x="87095" y="43547"/>
                  </a:moveTo>
                  <a:cubicBezTo>
                    <a:pt x="87095" y="67598"/>
                    <a:pt x="67598" y="87095"/>
                    <a:pt x="43548" y="87095"/>
                  </a:cubicBezTo>
                  <a:cubicBezTo>
                    <a:pt x="19497" y="87095"/>
                    <a:pt x="0" y="67598"/>
                    <a:pt x="0" y="43547"/>
                  </a:cubicBezTo>
                  <a:cubicBezTo>
                    <a:pt x="0" y="19497"/>
                    <a:pt x="19497" y="0"/>
                    <a:pt x="43548" y="0"/>
                  </a:cubicBezTo>
                  <a:cubicBezTo>
                    <a:pt x="67598" y="0"/>
                    <a:pt x="87095" y="19497"/>
                    <a:pt x="87095" y="43547"/>
                  </a:cubicBezTo>
                  <a:close/>
                </a:path>
              </a:pathLst>
            </a:custGeom>
            <a:solidFill>
              <a:srgbClr val="E7EAEF"/>
            </a:solidFill>
            <a:ln w="14436" cap="flat">
              <a:noFill/>
              <a:prstDash val="solid"/>
              <a:miter/>
            </a:ln>
          </p:spPr>
          <p:txBody>
            <a:bodyPr rtlCol="0" anchor="ctr"/>
            <a:lstStyle/>
            <a:p>
              <a:endParaRPr lang="de-DE"/>
            </a:p>
          </p:txBody>
        </p:sp>
        <p:sp>
          <p:nvSpPr>
            <p:cNvPr id="26" name="Freihandform: Form 222">
              <a:extLst>
                <a:ext uri="{FF2B5EF4-FFF2-40B4-BE49-F238E27FC236}">
                  <a16:creationId xmlns:a16="http://schemas.microsoft.com/office/drawing/2014/main" id="{3D01864F-C017-686E-2DA8-BE4CFFEDC532}"/>
                </a:ext>
              </a:extLst>
            </p:cNvPr>
            <p:cNvSpPr/>
            <p:nvPr/>
          </p:nvSpPr>
          <p:spPr>
            <a:xfrm>
              <a:off x="4604916" y="1992860"/>
              <a:ext cx="87095" cy="87094"/>
            </a:xfrm>
            <a:custGeom>
              <a:avLst/>
              <a:gdLst>
                <a:gd name="connsiteX0" fmla="*/ 87095 w 87095"/>
                <a:gd name="connsiteY0" fmla="*/ 43547 h 87094"/>
                <a:gd name="connsiteX1" fmla="*/ 43548 w 87095"/>
                <a:gd name="connsiteY1" fmla="*/ 87095 h 87094"/>
                <a:gd name="connsiteX2" fmla="*/ 0 w 87095"/>
                <a:gd name="connsiteY2" fmla="*/ 43547 h 87094"/>
                <a:gd name="connsiteX3" fmla="*/ 43548 w 87095"/>
                <a:gd name="connsiteY3" fmla="*/ 0 h 87094"/>
                <a:gd name="connsiteX4" fmla="*/ 87095 w 87095"/>
                <a:gd name="connsiteY4" fmla="*/ 43547 h 8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95" h="87094">
                  <a:moveTo>
                    <a:pt x="87095" y="43547"/>
                  </a:moveTo>
                  <a:cubicBezTo>
                    <a:pt x="87095" y="67598"/>
                    <a:pt x="67598" y="87095"/>
                    <a:pt x="43548" y="87095"/>
                  </a:cubicBezTo>
                  <a:cubicBezTo>
                    <a:pt x="19497" y="87095"/>
                    <a:pt x="0" y="67598"/>
                    <a:pt x="0" y="43547"/>
                  </a:cubicBezTo>
                  <a:cubicBezTo>
                    <a:pt x="0" y="19497"/>
                    <a:pt x="19497" y="0"/>
                    <a:pt x="43548" y="0"/>
                  </a:cubicBezTo>
                  <a:cubicBezTo>
                    <a:pt x="67598" y="0"/>
                    <a:pt x="87095" y="19497"/>
                    <a:pt x="87095" y="43547"/>
                  </a:cubicBezTo>
                  <a:close/>
                </a:path>
              </a:pathLst>
            </a:custGeom>
            <a:solidFill>
              <a:srgbClr val="E7EAEF"/>
            </a:solidFill>
            <a:ln w="14436" cap="flat">
              <a:noFill/>
              <a:prstDash val="solid"/>
              <a:miter/>
            </a:ln>
          </p:spPr>
          <p:txBody>
            <a:bodyPr rtlCol="0" anchor="ctr"/>
            <a:lstStyle/>
            <a:p>
              <a:endParaRPr lang="de-DE"/>
            </a:p>
          </p:txBody>
        </p:sp>
        <p:sp>
          <p:nvSpPr>
            <p:cNvPr id="27" name="Freihandform: Form 223">
              <a:extLst>
                <a:ext uri="{FF2B5EF4-FFF2-40B4-BE49-F238E27FC236}">
                  <a16:creationId xmlns:a16="http://schemas.microsoft.com/office/drawing/2014/main" id="{2E9FE172-4997-7D65-E766-7AD5B51B51FD}"/>
                </a:ext>
              </a:extLst>
            </p:cNvPr>
            <p:cNvSpPr/>
            <p:nvPr/>
          </p:nvSpPr>
          <p:spPr>
            <a:xfrm>
              <a:off x="4837170" y="1992860"/>
              <a:ext cx="290316" cy="87094"/>
            </a:xfrm>
            <a:custGeom>
              <a:avLst/>
              <a:gdLst>
                <a:gd name="connsiteX0" fmla="*/ 275801 w 290316"/>
                <a:gd name="connsiteY0" fmla="*/ 0 h 87094"/>
                <a:gd name="connsiteX1" fmla="*/ 290317 w 290316"/>
                <a:gd name="connsiteY1" fmla="*/ 0 h 87094"/>
                <a:gd name="connsiteX2" fmla="*/ 290317 w 290316"/>
                <a:gd name="connsiteY2" fmla="*/ 87095 h 87094"/>
                <a:gd name="connsiteX3" fmla="*/ 275801 w 290316"/>
                <a:gd name="connsiteY3" fmla="*/ 87095 h 87094"/>
                <a:gd name="connsiteX4" fmla="*/ 14516 w 290316"/>
                <a:gd name="connsiteY4" fmla="*/ 87095 h 87094"/>
                <a:gd name="connsiteX5" fmla="*/ 0 w 290316"/>
                <a:gd name="connsiteY5" fmla="*/ 87095 h 87094"/>
                <a:gd name="connsiteX6" fmla="*/ 0 w 290316"/>
                <a:gd name="connsiteY6" fmla="*/ 0 h 87094"/>
                <a:gd name="connsiteX7" fmla="*/ 14516 w 290316"/>
                <a:gd name="connsiteY7" fmla="*/ 0 h 8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16" h="87094">
                  <a:moveTo>
                    <a:pt x="275801" y="0"/>
                  </a:moveTo>
                  <a:cubicBezTo>
                    <a:pt x="283818" y="0"/>
                    <a:pt x="290317" y="0"/>
                    <a:pt x="290317" y="0"/>
                  </a:cubicBezTo>
                  <a:lnTo>
                    <a:pt x="290317" y="87095"/>
                  </a:lnTo>
                  <a:cubicBezTo>
                    <a:pt x="290317" y="87095"/>
                    <a:pt x="283818" y="87095"/>
                    <a:pt x="275801" y="87095"/>
                  </a:cubicBezTo>
                  <a:lnTo>
                    <a:pt x="14516" y="87095"/>
                  </a:lnTo>
                  <a:cubicBezTo>
                    <a:pt x="6499" y="87095"/>
                    <a:pt x="0" y="87095"/>
                    <a:pt x="0" y="87095"/>
                  </a:cubicBezTo>
                  <a:lnTo>
                    <a:pt x="0" y="0"/>
                  </a:lnTo>
                  <a:cubicBezTo>
                    <a:pt x="0" y="0"/>
                    <a:pt x="6499" y="0"/>
                    <a:pt x="14516" y="0"/>
                  </a:cubicBezTo>
                  <a:close/>
                </a:path>
              </a:pathLst>
            </a:custGeom>
            <a:solidFill>
              <a:srgbClr val="E7EAEF"/>
            </a:solidFill>
            <a:ln w="14436" cap="flat">
              <a:noFill/>
              <a:prstDash val="solid"/>
              <a:miter/>
            </a:ln>
          </p:spPr>
          <p:txBody>
            <a:bodyPr rtlCol="0" anchor="ctr"/>
            <a:lstStyle/>
            <a:p>
              <a:endParaRPr lang="de-DE"/>
            </a:p>
          </p:txBody>
        </p:sp>
        <p:sp>
          <p:nvSpPr>
            <p:cNvPr id="28" name="Freihandform: Form 224">
              <a:extLst>
                <a:ext uri="{FF2B5EF4-FFF2-40B4-BE49-F238E27FC236}">
                  <a16:creationId xmlns:a16="http://schemas.microsoft.com/office/drawing/2014/main" id="{12BD8DBC-8DD2-2C35-05EB-CDC36BF97EB8}"/>
                </a:ext>
              </a:extLst>
            </p:cNvPr>
            <p:cNvSpPr/>
            <p:nvPr/>
          </p:nvSpPr>
          <p:spPr>
            <a:xfrm>
              <a:off x="4532337" y="2646073"/>
              <a:ext cx="566117" cy="29031"/>
            </a:xfrm>
            <a:custGeom>
              <a:avLst/>
              <a:gdLst>
                <a:gd name="connsiteX0" fmla="*/ 551602 w 566117"/>
                <a:gd name="connsiteY0" fmla="*/ 29032 h 29031"/>
                <a:gd name="connsiteX1" fmla="*/ 14516 w 566117"/>
                <a:gd name="connsiteY1" fmla="*/ 29032 h 29031"/>
                <a:gd name="connsiteX2" fmla="*/ 0 w 566117"/>
                <a:gd name="connsiteY2" fmla="*/ 14516 h 29031"/>
                <a:gd name="connsiteX3" fmla="*/ 14516 w 566117"/>
                <a:gd name="connsiteY3" fmla="*/ 0 h 29031"/>
                <a:gd name="connsiteX4" fmla="*/ 551602 w 566117"/>
                <a:gd name="connsiteY4" fmla="*/ 0 h 29031"/>
                <a:gd name="connsiteX5" fmla="*/ 566118 w 566117"/>
                <a:gd name="connsiteY5" fmla="*/ 14516 h 29031"/>
                <a:gd name="connsiteX6" fmla="*/ 551602 w 566117"/>
                <a:gd name="connsiteY6" fmla="*/ 29032 h 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117" h="29031">
                  <a:moveTo>
                    <a:pt x="551602" y="29032"/>
                  </a:moveTo>
                  <a:lnTo>
                    <a:pt x="14516" y="29032"/>
                  </a:lnTo>
                  <a:cubicBezTo>
                    <a:pt x="6499" y="29032"/>
                    <a:pt x="0" y="22533"/>
                    <a:pt x="0" y="14516"/>
                  </a:cubicBezTo>
                  <a:cubicBezTo>
                    <a:pt x="0" y="6499"/>
                    <a:pt x="6499" y="0"/>
                    <a:pt x="14516" y="0"/>
                  </a:cubicBezTo>
                  <a:lnTo>
                    <a:pt x="551602" y="0"/>
                  </a:lnTo>
                  <a:cubicBezTo>
                    <a:pt x="559619" y="0"/>
                    <a:pt x="566118" y="6499"/>
                    <a:pt x="566118" y="14516"/>
                  </a:cubicBezTo>
                  <a:cubicBezTo>
                    <a:pt x="566118" y="22533"/>
                    <a:pt x="559619" y="29032"/>
                    <a:pt x="551602" y="29032"/>
                  </a:cubicBezTo>
                  <a:close/>
                </a:path>
              </a:pathLst>
            </a:custGeom>
            <a:solidFill>
              <a:srgbClr val="FA9801"/>
            </a:solidFill>
            <a:ln w="14436" cap="flat">
              <a:noFill/>
              <a:prstDash val="solid"/>
              <a:miter/>
            </a:ln>
          </p:spPr>
          <p:txBody>
            <a:bodyPr rtlCol="0" anchor="ctr"/>
            <a:lstStyle/>
            <a:p>
              <a:endParaRPr lang="de-DE"/>
            </a:p>
          </p:txBody>
        </p:sp>
        <p:sp>
          <p:nvSpPr>
            <p:cNvPr id="29" name="Freihandform: Form 225">
              <a:extLst>
                <a:ext uri="{FF2B5EF4-FFF2-40B4-BE49-F238E27FC236}">
                  <a16:creationId xmlns:a16="http://schemas.microsoft.com/office/drawing/2014/main" id="{F5F5905B-FBF0-53B4-6990-1FA265AB2B31}"/>
                </a:ext>
              </a:extLst>
            </p:cNvPr>
            <p:cNvSpPr/>
            <p:nvPr/>
          </p:nvSpPr>
          <p:spPr>
            <a:xfrm>
              <a:off x="4938780" y="2617041"/>
              <a:ext cx="29031" cy="87094"/>
            </a:xfrm>
            <a:custGeom>
              <a:avLst/>
              <a:gdLst>
                <a:gd name="connsiteX0" fmla="*/ 14516 w 29031"/>
                <a:gd name="connsiteY0" fmla="*/ 87095 h 87094"/>
                <a:gd name="connsiteX1" fmla="*/ 0 w 29031"/>
                <a:gd name="connsiteY1" fmla="*/ 72579 h 87094"/>
                <a:gd name="connsiteX2" fmla="*/ 0 w 29031"/>
                <a:gd name="connsiteY2" fmla="*/ 14516 h 87094"/>
                <a:gd name="connsiteX3" fmla="*/ 14516 w 29031"/>
                <a:gd name="connsiteY3" fmla="*/ 0 h 87094"/>
                <a:gd name="connsiteX4" fmla="*/ 29032 w 29031"/>
                <a:gd name="connsiteY4" fmla="*/ 14516 h 87094"/>
                <a:gd name="connsiteX5" fmla="*/ 29032 w 29031"/>
                <a:gd name="connsiteY5" fmla="*/ 72579 h 87094"/>
                <a:gd name="connsiteX6" fmla="*/ 14516 w 29031"/>
                <a:gd name="connsiteY6" fmla="*/ 87095 h 8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 h="87094">
                  <a:moveTo>
                    <a:pt x="14516" y="87095"/>
                  </a:moveTo>
                  <a:cubicBezTo>
                    <a:pt x="6499" y="87095"/>
                    <a:pt x="0" y="80596"/>
                    <a:pt x="0" y="72579"/>
                  </a:cubicBezTo>
                  <a:lnTo>
                    <a:pt x="0" y="14516"/>
                  </a:lnTo>
                  <a:cubicBezTo>
                    <a:pt x="0" y="6499"/>
                    <a:pt x="6499" y="0"/>
                    <a:pt x="14516" y="0"/>
                  </a:cubicBezTo>
                  <a:cubicBezTo>
                    <a:pt x="22533" y="0"/>
                    <a:pt x="29032" y="6499"/>
                    <a:pt x="29032" y="14516"/>
                  </a:cubicBezTo>
                  <a:lnTo>
                    <a:pt x="29032" y="72579"/>
                  </a:lnTo>
                  <a:cubicBezTo>
                    <a:pt x="29032" y="80596"/>
                    <a:pt x="22533" y="87095"/>
                    <a:pt x="14516" y="87095"/>
                  </a:cubicBezTo>
                  <a:close/>
                </a:path>
              </a:pathLst>
            </a:custGeom>
            <a:solidFill>
              <a:srgbClr val="FA9801"/>
            </a:solidFill>
            <a:ln w="14436" cap="flat">
              <a:noFill/>
              <a:prstDash val="solid"/>
              <a:miter/>
            </a:ln>
          </p:spPr>
          <p:txBody>
            <a:bodyPr rtlCol="0" anchor="ctr"/>
            <a:lstStyle/>
            <a:p>
              <a:endParaRPr lang="de-DE"/>
            </a:p>
          </p:txBody>
        </p:sp>
        <p:sp>
          <p:nvSpPr>
            <p:cNvPr id="30" name="Freihandform: Form 226">
              <a:extLst>
                <a:ext uri="{FF2B5EF4-FFF2-40B4-BE49-F238E27FC236}">
                  <a16:creationId xmlns:a16="http://schemas.microsoft.com/office/drawing/2014/main" id="{3FB63DA7-2E6D-77B5-7C84-766BA3C2A668}"/>
                </a:ext>
              </a:extLst>
            </p:cNvPr>
            <p:cNvSpPr/>
            <p:nvPr/>
          </p:nvSpPr>
          <p:spPr>
            <a:xfrm>
              <a:off x="4401694" y="2602525"/>
              <a:ext cx="101608" cy="116126"/>
            </a:xfrm>
            <a:custGeom>
              <a:avLst/>
              <a:gdLst>
                <a:gd name="connsiteX0" fmla="*/ 94498 w 101608"/>
                <a:gd name="connsiteY0" fmla="*/ 45580 h 116126"/>
                <a:gd name="connsiteX1" fmla="*/ 21919 w 101608"/>
                <a:gd name="connsiteY1" fmla="*/ 2032 h 116126"/>
                <a:gd name="connsiteX2" fmla="*/ 2030 w 101608"/>
                <a:gd name="connsiteY2" fmla="*/ 7116 h 116126"/>
                <a:gd name="connsiteX3" fmla="*/ 0 w 101608"/>
                <a:gd name="connsiteY3" fmla="*/ 14516 h 116126"/>
                <a:gd name="connsiteX4" fmla="*/ 0 w 101608"/>
                <a:gd name="connsiteY4" fmla="*/ 101611 h 116126"/>
                <a:gd name="connsiteX5" fmla="*/ 7403 w 101608"/>
                <a:gd name="connsiteY5" fmla="*/ 114240 h 116126"/>
                <a:gd name="connsiteX6" fmla="*/ 14516 w 101608"/>
                <a:gd name="connsiteY6" fmla="*/ 116127 h 116126"/>
                <a:gd name="connsiteX7" fmla="*/ 21919 w 101608"/>
                <a:gd name="connsiteY7" fmla="*/ 114094 h 116126"/>
                <a:gd name="connsiteX8" fmla="*/ 94498 w 101608"/>
                <a:gd name="connsiteY8" fmla="*/ 70547 h 116126"/>
                <a:gd name="connsiteX9" fmla="*/ 99574 w 101608"/>
                <a:gd name="connsiteY9" fmla="*/ 50656 h 116126"/>
                <a:gd name="connsiteX10" fmla="*/ 94498 w 101608"/>
                <a:gd name="connsiteY10" fmla="*/ 45580 h 1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08" h="116126">
                  <a:moveTo>
                    <a:pt x="94498" y="45580"/>
                  </a:moveTo>
                  <a:lnTo>
                    <a:pt x="21919" y="2032"/>
                  </a:lnTo>
                  <a:cubicBezTo>
                    <a:pt x="15023" y="-2057"/>
                    <a:pt x="6118" y="219"/>
                    <a:pt x="2030" y="7116"/>
                  </a:cubicBezTo>
                  <a:cubicBezTo>
                    <a:pt x="702" y="9355"/>
                    <a:pt x="0" y="11912"/>
                    <a:pt x="0" y="14516"/>
                  </a:cubicBezTo>
                  <a:lnTo>
                    <a:pt x="0" y="101611"/>
                  </a:lnTo>
                  <a:cubicBezTo>
                    <a:pt x="9" y="106848"/>
                    <a:pt x="2838" y="111673"/>
                    <a:pt x="7403" y="114240"/>
                  </a:cubicBezTo>
                  <a:cubicBezTo>
                    <a:pt x="9573" y="115469"/>
                    <a:pt x="12022" y="116119"/>
                    <a:pt x="14516" y="116127"/>
                  </a:cubicBezTo>
                  <a:cubicBezTo>
                    <a:pt x="17121" y="116125"/>
                    <a:pt x="19678" y="115424"/>
                    <a:pt x="21919" y="114094"/>
                  </a:cubicBezTo>
                  <a:lnTo>
                    <a:pt x="94498" y="70547"/>
                  </a:lnTo>
                  <a:cubicBezTo>
                    <a:pt x="101393" y="66456"/>
                    <a:pt x="103665" y="57551"/>
                    <a:pt x="99574" y="50656"/>
                  </a:cubicBezTo>
                  <a:cubicBezTo>
                    <a:pt x="98335" y="48566"/>
                    <a:pt x="96588" y="46821"/>
                    <a:pt x="94498" y="45580"/>
                  </a:cubicBezTo>
                  <a:close/>
                </a:path>
              </a:pathLst>
            </a:custGeom>
            <a:solidFill>
              <a:srgbClr val="FA9801"/>
            </a:solidFill>
            <a:ln w="14436" cap="flat">
              <a:noFill/>
              <a:prstDash val="solid"/>
              <a:miter/>
            </a:ln>
          </p:spPr>
          <p:txBody>
            <a:bodyPr rtlCol="0" anchor="ctr"/>
            <a:lstStyle/>
            <a:p>
              <a:endParaRPr lang="de-DE"/>
            </a:p>
          </p:txBody>
        </p:sp>
        <p:sp>
          <p:nvSpPr>
            <p:cNvPr id="31" name="Freihandform: Form 227">
              <a:extLst>
                <a:ext uri="{FF2B5EF4-FFF2-40B4-BE49-F238E27FC236}">
                  <a16:creationId xmlns:a16="http://schemas.microsoft.com/office/drawing/2014/main" id="{0BB39693-96F6-7619-072C-8C63A263BA73}"/>
                </a:ext>
              </a:extLst>
            </p:cNvPr>
            <p:cNvSpPr/>
            <p:nvPr/>
          </p:nvSpPr>
          <p:spPr>
            <a:xfrm>
              <a:off x="4692011" y="2196082"/>
              <a:ext cx="116126" cy="203221"/>
            </a:xfrm>
            <a:custGeom>
              <a:avLst/>
              <a:gdLst>
                <a:gd name="connsiteX0" fmla="*/ 58063 w 116126"/>
                <a:gd name="connsiteY0" fmla="*/ 0 h 203221"/>
                <a:gd name="connsiteX1" fmla="*/ 0 w 116126"/>
                <a:gd name="connsiteY1" fmla="*/ 58063 h 203221"/>
                <a:gd name="connsiteX2" fmla="*/ 0 w 116126"/>
                <a:gd name="connsiteY2" fmla="*/ 145158 h 203221"/>
                <a:gd name="connsiteX3" fmla="*/ 58063 w 116126"/>
                <a:gd name="connsiteY3" fmla="*/ 203222 h 203221"/>
                <a:gd name="connsiteX4" fmla="*/ 116127 w 116126"/>
                <a:gd name="connsiteY4" fmla="*/ 145158 h 203221"/>
                <a:gd name="connsiteX5" fmla="*/ 116127 w 116126"/>
                <a:gd name="connsiteY5" fmla="*/ 58063 h 203221"/>
                <a:gd name="connsiteX6" fmla="*/ 58063 w 116126"/>
                <a:gd name="connsiteY6" fmla="*/ 0 h 2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26" h="203221">
                  <a:moveTo>
                    <a:pt x="58063" y="0"/>
                  </a:moveTo>
                  <a:cubicBezTo>
                    <a:pt x="25996" y="0"/>
                    <a:pt x="0" y="25996"/>
                    <a:pt x="0" y="58063"/>
                  </a:cubicBezTo>
                  <a:lnTo>
                    <a:pt x="0" y="145158"/>
                  </a:lnTo>
                  <a:cubicBezTo>
                    <a:pt x="0" y="177225"/>
                    <a:pt x="25996" y="203222"/>
                    <a:pt x="58063" y="203222"/>
                  </a:cubicBezTo>
                  <a:cubicBezTo>
                    <a:pt x="90130" y="203222"/>
                    <a:pt x="116127" y="177225"/>
                    <a:pt x="116127" y="145158"/>
                  </a:cubicBezTo>
                  <a:lnTo>
                    <a:pt x="116127" y="58063"/>
                  </a:lnTo>
                  <a:cubicBezTo>
                    <a:pt x="116127" y="25996"/>
                    <a:pt x="90130" y="0"/>
                    <a:pt x="58063" y="0"/>
                  </a:cubicBezTo>
                  <a:close/>
                </a:path>
              </a:pathLst>
            </a:custGeom>
            <a:solidFill>
              <a:schemeClr val="accent5"/>
            </a:solidFill>
            <a:ln w="14436" cap="flat">
              <a:noFill/>
              <a:prstDash val="solid"/>
              <a:miter/>
            </a:ln>
          </p:spPr>
          <p:txBody>
            <a:bodyPr rtlCol="0" anchor="ctr"/>
            <a:lstStyle/>
            <a:p>
              <a:endParaRPr lang="de-DE"/>
            </a:p>
          </p:txBody>
        </p:sp>
        <p:sp>
          <p:nvSpPr>
            <p:cNvPr id="32" name="Freihandform: Form 228">
              <a:extLst>
                <a:ext uri="{FF2B5EF4-FFF2-40B4-BE49-F238E27FC236}">
                  <a16:creationId xmlns:a16="http://schemas.microsoft.com/office/drawing/2014/main" id="{A04E95BB-F689-E4C7-48DE-F66A3EA7F5BD}"/>
                </a:ext>
              </a:extLst>
            </p:cNvPr>
            <p:cNvSpPr/>
            <p:nvPr/>
          </p:nvSpPr>
          <p:spPr>
            <a:xfrm>
              <a:off x="4721043" y="2196082"/>
              <a:ext cx="87095" cy="203221"/>
            </a:xfrm>
            <a:custGeom>
              <a:avLst/>
              <a:gdLst>
                <a:gd name="connsiteX0" fmla="*/ 29032 w 87095"/>
                <a:gd name="connsiteY0" fmla="*/ 0 h 203221"/>
                <a:gd name="connsiteX1" fmla="*/ 0 w 87095"/>
                <a:gd name="connsiteY1" fmla="*/ 8129 h 203221"/>
                <a:gd name="connsiteX2" fmla="*/ 29032 w 87095"/>
                <a:gd name="connsiteY2" fmla="*/ 58063 h 203221"/>
                <a:gd name="connsiteX3" fmla="*/ 29032 w 87095"/>
                <a:gd name="connsiteY3" fmla="*/ 145158 h 203221"/>
                <a:gd name="connsiteX4" fmla="*/ 0 w 87095"/>
                <a:gd name="connsiteY4" fmla="*/ 195093 h 203221"/>
                <a:gd name="connsiteX5" fmla="*/ 29032 w 87095"/>
                <a:gd name="connsiteY5" fmla="*/ 203222 h 203221"/>
                <a:gd name="connsiteX6" fmla="*/ 87095 w 87095"/>
                <a:gd name="connsiteY6" fmla="*/ 145158 h 203221"/>
                <a:gd name="connsiteX7" fmla="*/ 87095 w 87095"/>
                <a:gd name="connsiteY7" fmla="*/ 58063 h 203221"/>
                <a:gd name="connsiteX8" fmla="*/ 29032 w 87095"/>
                <a:gd name="connsiteY8" fmla="*/ 0 h 2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95" h="203221">
                  <a:moveTo>
                    <a:pt x="29032" y="0"/>
                  </a:moveTo>
                  <a:cubicBezTo>
                    <a:pt x="18798" y="44"/>
                    <a:pt x="8768" y="2851"/>
                    <a:pt x="0" y="8129"/>
                  </a:cubicBezTo>
                  <a:cubicBezTo>
                    <a:pt x="17857" y="18438"/>
                    <a:pt x="28907" y="37445"/>
                    <a:pt x="29032" y="58063"/>
                  </a:cubicBezTo>
                  <a:lnTo>
                    <a:pt x="29032" y="145158"/>
                  </a:lnTo>
                  <a:cubicBezTo>
                    <a:pt x="28907" y="165777"/>
                    <a:pt x="17857" y="184784"/>
                    <a:pt x="0" y="195093"/>
                  </a:cubicBezTo>
                  <a:cubicBezTo>
                    <a:pt x="8768" y="200371"/>
                    <a:pt x="18798" y="203178"/>
                    <a:pt x="29032" y="203222"/>
                  </a:cubicBezTo>
                  <a:cubicBezTo>
                    <a:pt x="61099" y="203222"/>
                    <a:pt x="87095" y="177225"/>
                    <a:pt x="87095" y="145158"/>
                  </a:cubicBezTo>
                  <a:lnTo>
                    <a:pt x="87095" y="58063"/>
                  </a:lnTo>
                  <a:cubicBezTo>
                    <a:pt x="87095" y="25996"/>
                    <a:pt x="61099" y="0"/>
                    <a:pt x="29032" y="0"/>
                  </a:cubicBezTo>
                  <a:close/>
                </a:path>
              </a:pathLst>
            </a:custGeom>
            <a:solidFill>
              <a:schemeClr val="accent4">
                <a:lumMod val="75000"/>
              </a:schemeClr>
            </a:solidFill>
            <a:ln w="14436" cap="flat">
              <a:noFill/>
              <a:prstDash val="solid"/>
              <a:miter/>
            </a:ln>
          </p:spPr>
          <p:txBody>
            <a:bodyPr rtlCol="0" anchor="ctr"/>
            <a:lstStyle/>
            <a:p>
              <a:endParaRPr lang="de-DE"/>
            </a:p>
          </p:txBody>
        </p:sp>
        <p:grpSp>
          <p:nvGrpSpPr>
            <p:cNvPr id="33" name="Online Radio Icon">
              <a:extLst>
                <a:ext uri="{FF2B5EF4-FFF2-40B4-BE49-F238E27FC236}">
                  <a16:creationId xmlns:a16="http://schemas.microsoft.com/office/drawing/2014/main" id="{1B44605B-4254-7623-8117-C3036A3A5BC0}"/>
                </a:ext>
              </a:extLst>
            </p:cNvPr>
            <p:cNvGrpSpPr/>
            <p:nvPr/>
          </p:nvGrpSpPr>
          <p:grpSpPr>
            <a:xfrm>
              <a:off x="4474272" y="2256972"/>
              <a:ext cx="551604" cy="290587"/>
              <a:chOff x="4474272" y="2256972"/>
              <a:chExt cx="551604" cy="290587"/>
            </a:xfrm>
            <a:solidFill>
              <a:srgbClr val="68B1FC"/>
            </a:solidFill>
          </p:grpSpPr>
          <p:sp>
            <p:nvSpPr>
              <p:cNvPr id="34" name="Freihandform: Form 230">
                <a:extLst>
                  <a:ext uri="{FF2B5EF4-FFF2-40B4-BE49-F238E27FC236}">
                    <a16:creationId xmlns:a16="http://schemas.microsoft.com/office/drawing/2014/main" id="{1A62109F-3DAB-02FA-EDDE-BE4561527521}"/>
                  </a:ext>
                </a:extLst>
              </p:cNvPr>
              <p:cNvSpPr/>
              <p:nvPr/>
            </p:nvSpPr>
            <p:spPr>
              <a:xfrm>
                <a:off x="4633948" y="2326725"/>
                <a:ext cx="232253" cy="130642"/>
              </a:xfrm>
              <a:custGeom>
                <a:avLst/>
                <a:gdLst>
                  <a:gd name="connsiteX0" fmla="*/ 116127 w 232253"/>
                  <a:gd name="connsiteY0" fmla="*/ 130642 h 130642"/>
                  <a:gd name="connsiteX1" fmla="*/ 0 w 232253"/>
                  <a:gd name="connsiteY1" fmla="*/ 14516 h 130642"/>
                  <a:gd name="connsiteX2" fmla="*/ 14516 w 232253"/>
                  <a:gd name="connsiteY2" fmla="*/ 0 h 130642"/>
                  <a:gd name="connsiteX3" fmla="*/ 29032 w 232253"/>
                  <a:gd name="connsiteY3" fmla="*/ 14516 h 130642"/>
                  <a:gd name="connsiteX4" fmla="*/ 116127 w 232253"/>
                  <a:gd name="connsiteY4" fmla="*/ 101611 h 130642"/>
                  <a:gd name="connsiteX5" fmla="*/ 203222 w 232253"/>
                  <a:gd name="connsiteY5" fmla="*/ 14516 h 130642"/>
                  <a:gd name="connsiteX6" fmla="*/ 217738 w 232253"/>
                  <a:gd name="connsiteY6" fmla="*/ 0 h 130642"/>
                  <a:gd name="connsiteX7" fmla="*/ 232254 w 232253"/>
                  <a:gd name="connsiteY7" fmla="*/ 14516 h 130642"/>
                  <a:gd name="connsiteX8" fmla="*/ 116127 w 232253"/>
                  <a:gd name="connsiteY8" fmla="*/ 130642 h 1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253" h="130642">
                    <a:moveTo>
                      <a:pt x="116127" y="130642"/>
                    </a:moveTo>
                    <a:cubicBezTo>
                      <a:pt x="51991" y="130642"/>
                      <a:pt x="0" y="78651"/>
                      <a:pt x="0" y="14516"/>
                    </a:cubicBezTo>
                    <a:cubicBezTo>
                      <a:pt x="0" y="6499"/>
                      <a:pt x="6499" y="0"/>
                      <a:pt x="14516" y="0"/>
                    </a:cubicBezTo>
                    <a:cubicBezTo>
                      <a:pt x="22533" y="0"/>
                      <a:pt x="29032" y="6499"/>
                      <a:pt x="29032" y="14516"/>
                    </a:cubicBezTo>
                    <a:cubicBezTo>
                      <a:pt x="29032" y="62617"/>
                      <a:pt x="68026" y="101611"/>
                      <a:pt x="116127" y="101611"/>
                    </a:cubicBezTo>
                    <a:cubicBezTo>
                      <a:pt x="164228" y="101611"/>
                      <a:pt x="203222" y="62617"/>
                      <a:pt x="203222" y="14516"/>
                    </a:cubicBezTo>
                    <a:cubicBezTo>
                      <a:pt x="203222" y="6499"/>
                      <a:pt x="209721" y="0"/>
                      <a:pt x="217738" y="0"/>
                    </a:cubicBezTo>
                    <a:cubicBezTo>
                      <a:pt x="225755" y="0"/>
                      <a:pt x="232254" y="6499"/>
                      <a:pt x="232254" y="14516"/>
                    </a:cubicBezTo>
                    <a:cubicBezTo>
                      <a:pt x="232254" y="78651"/>
                      <a:pt x="180262" y="130642"/>
                      <a:pt x="116127" y="130642"/>
                    </a:cubicBezTo>
                    <a:close/>
                  </a:path>
                </a:pathLst>
              </a:custGeom>
              <a:solidFill>
                <a:schemeClr val="accent5"/>
              </a:solidFill>
              <a:ln w="14436" cap="flat">
                <a:noFill/>
                <a:prstDash val="solid"/>
                <a:miter/>
              </a:ln>
            </p:spPr>
            <p:txBody>
              <a:bodyPr rtlCol="0" anchor="ctr"/>
              <a:lstStyle/>
              <a:p>
                <a:endParaRPr lang="de-DE"/>
              </a:p>
            </p:txBody>
          </p:sp>
          <p:sp>
            <p:nvSpPr>
              <p:cNvPr id="35" name="Freihandform: Form 231">
                <a:extLst>
                  <a:ext uri="{FF2B5EF4-FFF2-40B4-BE49-F238E27FC236}">
                    <a16:creationId xmlns:a16="http://schemas.microsoft.com/office/drawing/2014/main" id="{A2D86E9F-994F-2CE8-F107-DB9A171196D2}"/>
                  </a:ext>
                </a:extLst>
              </p:cNvPr>
              <p:cNvSpPr/>
              <p:nvPr/>
            </p:nvSpPr>
            <p:spPr>
              <a:xfrm>
                <a:off x="4662979" y="2515430"/>
                <a:ext cx="174190" cy="29031"/>
              </a:xfrm>
              <a:custGeom>
                <a:avLst/>
                <a:gdLst>
                  <a:gd name="connsiteX0" fmla="*/ 159674 w 174190"/>
                  <a:gd name="connsiteY0" fmla="*/ 29032 h 29031"/>
                  <a:gd name="connsiteX1" fmla="*/ 14516 w 174190"/>
                  <a:gd name="connsiteY1" fmla="*/ 29032 h 29031"/>
                  <a:gd name="connsiteX2" fmla="*/ 0 w 174190"/>
                  <a:gd name="connsiteY2" fmla="*/ 14516 h 29031"/>
                  <a:gd name="connsiteX3" fmla="*/ 14516 w 174190"/>
                  <a:gd name="connsiteY3" fmla="*/ 0 h 29031"/>
                  <a:gd name="connsiteX4" fmla="*/ 159674 w 174190"/>
                  <a:gd name="connsiteY4" fmla="*/ 0 h 29031"/>
                  <a:gd name="connsiteX5" fmla="*/ 174190 w 174190"/>
                  <a:gd name="connsiteY5" fmla="*/ 14516 h 29031"/>
                  <a:gd name="connsiteX6" fmla="*/ 159674 w 174190"/>
                  <a:gd name="connsiteY6" fmla="*/ 29032 h 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90" h="29031">
                    <a:moveTo>
                      <a:pt x="159674" y="29032"/>
                    </a:moveTo>
                    <a:lnTo>
                      <a:pt x="14516" y="29032"/>
                    </a:lnTo>
                    <a:cubicBezTo>
                      <a:pt x="6499" y="29032"/>
                      <a:pt x="0" y="22533"/>
                      <a:pt x="0" y="14516"/>
                    </a:cubicBezTo>
                    <a:cubicBezTo>
                      <a:pt x="0" y="6499"/>
                      <a:pt x="6499" y="0"/>
                      <a:pt x="14516" y="0"/>
                    </a:cubicBezTo>
                    <a:lnTo>
                      <a:pt x="159674" y="0"/>
                    </a:lnTo>
                    <a:cubicBezTo>
                      <a:pt x="167691" y="0"/>
                      <a:pt x="174190" y="6499"/>
                      <a:pt x="174190" y="14516"/>
                    </a:cubicBezTo>
                    <a:cubicBezTo>
                      <a:pt x="174190" y="22533"/>
                      <a:pt x="167691" y="29032"/>
                      <a:pt x="159674" y="29032"/>
                    </a:cubicBezTo>
                    <a:close/>
                  </a:path>
                </a:pathLst>
              </a:custGeom>
              <a:solidFill>
                <a:schemeClr val="accent5"/>
              </a:solidFill>
              <a:ln w="14436" cap="flat">
                <a:noFill/>
                <a:prstDash val="solid"/>
                <a:miter/>
              </a:ln>
            </p:spPr>
            <p:txBody>
              <a:bodyPr rtlCol="0" anchor="ctr"/>
              <a:lstStyle/>
              <a:p>
                <a:endParaRPr lang="de-DE"/>
              </a:p>
            </p:txBody>
          </p:sp>
          <p:sp>
            <p:nvSpPr>
              <p:cNvPr id="36" name="Freihandform: Form 232">
                <a:extLst>
                  <a:ext uri="{FF2B5EF4-FFF2-40B4-BE49-F238E27FC236}">
                    <a16:creationId xmlns:a16="http://schemas.microsoft.com/office/drawing/2014/main" id="{572C7F2A-34BD-94EC-B7F0-AF24BFD13DA7}"/>
                  </a:ext>
                </a:extLst>
              </p:cNvPr>
              <p:cNvSpPr/>
              <p:nvPr/>
            </p:nvSpPr>
            <p:spPr>
              <a:xfrm>
                <a:off x="4735559" y="2428335"/>
                <a:ext cx="29031" cy="116126"/>
              </a:xfrm>
              <a:custGeom>
                <a:avLst/>
                <a:gdLst>
                  <a:gd name="connsiteX0" fmla="*/ 14516 w 29031"/>
                  <a:gd name="connsiteY0" fmla="*/ 116127 h 116126"/>
                  <a:gd name="connsiteX1" fmla="*/ 0 w 29031"/>
                  <a:gd name="connsiteY1" fmla="*/ 101611 h 116126"/>
                  <a:gd name="connsiteX2" fmla="*/ 0 w 29031"/>
                  <a:gd name="connsiteY2" fmla="*/ 14516 h 116126"/>
                  <a:gd name="connsiteX3" fmla="*/ 14516 w 29031"/>
                  <a:gd name="connsiteY3" fmla="*/ 0 h 116126"/>
                  <a:gd name="connsiteX4" fmla="*/ 29032 w 29031"/>
                  <a:gd name="connsiteY4" fmla="*/ 14516 h 116126"/>
                  <a:gd name="connsiteX5" fmla="*/ 29032 w 29031"/>
                  <a:gd name="connsiteY5" fmla="*/ 101611 h 116126"/>
                  <a:gd name="connsiteX6" fmla="*/ 14516 w 29031"/>
                  <a:gd name="connsiteY6" fmla="*/ 116127 h 1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 h="116126">
                    <a:moveTo>
                      <a:pt x="14516" y="116127"/>
                    </a:moveTo>
                    <a:cubicBezTo>
                      <a:pt x="6499" y="116127"/>
                      <a:pt x="0" y="109628"/>
                      <a:pt x="0" y="101611"/>
                    </a:cubicBezTo>
                    <a:lnTo>
                      <a:pt x="0" y="14516"/>
                    </a:lnTo>
                    <a:cubicBezTo>
                      <a:pt x="0" y="6499"/>
                      <a:pt x="6499" y="0"/>
                      <a:pt x="14516" y="0"/>
                    </a:cubicBezTo>
                    <a:cubicBezTo>
                      <a:pt x="22533" y="0"/>
                      <a:pt x="29032" y="6499"/>
                      <a:pt x="29032" y="14516"/>
                    </a:cubicBezTo>
                    <a:lnTo>
                      <a:pt x="29032" y="101611"/>
                    </a:lnTo>
                    <a:cubicBezTo>
                      <a:pt x="29032" y="109628"/>
                      <a:pt x="22533" y="116127"/>
                      <a:pt x="14516" y="116127"/>
                    </a:cubicBezTo>
                    <a:close/>
                  </a:path>
                </a:pathLst>
              </a:custGeom>
              <a:solidFill>
                <a:schemeClr val="accent5"/>
              </a:solidFill>
              <a:ln w="14436" cap="flat">
                <a:noFill/>
                <a:prstDash val="solid"/>
                <a:miter/>
              </a:ln>
            </p:spPr>
            <p:txBody>
              <a:bodyPr rtlCol="0" anchor="ctr"/>
              <a:lstStyle/>
              <a:p>
                <a:endParaRPr lang="de-DE"/>
              </a:p>
            </p:txBody>
          </p:sp>
          <p:sp>
            <p:nvSpPr>
              <p:cNvPr id="37" name="Freihandform: Form 233">
                <a:extLst>
                  <a:ext uri="{FF2B5EF4-FFF2-40B4-BE49-F238E27FC236}">
                    <a16:creationId xmlns:a16="http://schemas.microsoft.com/office/drawing/2014/main" id="{16DB7156-D6F5-9F78-227F-28E55CA537E4}"/>
                  </a:ext>
                </a:extLst>
              </p:cNvPr>
              <p:cNvSpPr/>
              <p:nvPr/>
            </p:nvSpPr>
            <p:spPr>
              <a:xfrm>
                <a:off x="4546782" y="2312319"/>
                <a:ext cx="48515" cy="113548"/>
              </a:xfrm>
              <a:custGeom>
                <a:avLst/>
                <a:gdLst>
                  <a:gd name="connsiteX0" fmla="*/ 31570 w 48515"/>
                  <a:gd name="connsiteY0" fmla="*/ 113548 h 113548"/>
                  <a:gd name="connsiteX1" fmla="*/ 21264 w 48515"/>
                  <a:gd name="connsiteY1" fmla="*/ 109194 h 113548"/>
                  <a:gd name="connsiteX2" fmla="*/ 21252 w 48515"/>
                  <a:gd name="connsiteY2" fmla="*/ 6551 h 113548"/>
                  <a:gd name="connsiteX3" fmla="*/ 24312 w 48515"/>
                  <a:gd name="connsiteY3" fmla="*/ 3663 h 113548"/>
                  <a:gd name="connsiteX4" fmla="*/ 44852 w 48515"/>
                  <a:gd name="connsiteY4" fmla="*/ 4897 h 113548"/>
                  <a:gd name="connsiteX5" fmla="*/ 43618 w 48515"/>
                  <a:gd name="connsiteY5" fmla="*/ 25437 h 113548"/>
                  <a:gd name="connsiteX6" fmla="*/ 40027 w 48515"/>
                  <a:gd name="connsiteY6" fmla="*/ 86918 h 113548"/>
                  <a:gd name="connsiteX7" fmla="*/ 41876 w 48515"/>
                  <a:gd name="connsiteY7" fmla="*/ 88871 h 113548"/>
                  <a:gd name="connsiteX8" fmla="*/ 41876 w 48515"/>
                  <a:gd name="connsiteY8" fmla="*/ 109339 h 113548"/>
                  <a:gd name="connsiteX9" fmla="*/ 31570 w 48515"/>
                  <a:gd name="connsiteY9" fmla="*/ 113548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15" h="113548">
                    <a:moveTo>
                      <a:pt x="31570" y="113548"/>
                    </a:moveTo>
                    <a:cubicBezTo>
                      <a:pt x="27691" y="113532"/>
                      <a:pt x="23979" y="111965"/>
                      <a:pt x="21264" y="109194"/>
                    </a:cubicBezTo>
                    <a:cubicBezTo>
                      <a:pt x="-7083" y="80853"/>
                      <a:pt x="-7089" y="34899"/>
                      <a:pt x="21252" y="6551"/>
                    </a:cubicBezTo>
                    <a:cubicBezTo>
                      <a:pt x="22245" y="5559"/>
                      <a:pt x="23264" y="4597"/>
                      <a:pt x="24312" y="3663"/>
                    </a:cubicBezTo>
                    <a:cubicBezTo>
                      <a:pt x="30324" y="-1668"/>
                      <a:pt x="39520" y="-1115"/>
                      <a:pt x="44852" y="4897"/>
                    </a:cubicBezTo>
                    <a:cubicBezTo>
                      <a:pt x="50183" y="10910"/>
                      <a:pt x="49630" y="20106"/>
                      <a:pt x="43618" y="25437"/>
                    </a:cubicBezTo>
                    <a:cubicBezTo>
                      <a:pt x="25649" y="41424"/>
                      <a:pt x="24042" y="68948"/>
                      <a:pt x="40027" y="86918"/>
                    </a:cubicBezTo>
                    <a:cubicBezTo>
                      <a:pt x="40623" y="87588"/>
                      <a:pt x="41240" y="88240"/>
                      <a:pt x="41876" y="88871"/>
                    </a:cubicBezTo>
                    <a:cubicBezTo>
                      <a:pt x="47504" y="94533"/>
                      <a:pt x="47504" y="103678"/>
                      <a:pt x="41876" y="109339"/>
                    </a:cubicBezTo>
                    <a:cubicBezTo>
                      <a:pt x="39137" y="112056"/>
                      <a:pt x="35428" y="113570"/>
                      <a:pt x="31570" y="113548"/>
                    </a:cubicBezTo>
                    <a:close/>
                  </a:path>
                </a:pathLst>
              </a:custGeom>
              <a:solidFill>
                <a:schemeClr val="accent5"/>
              </a:solidFill>
              <a:ln w="14436" cap="flat">
                <a:noFill/>
                <a:prstDash val="solid"/>
                <a:miter/>
              </a:ln>
            </p:spPr>
            <p:txBody>
              <a:bodyPr rtlCol="0" anchor="ctr"/>
              <a:lstStyle/>
              <a:p>
                <a:endParaRPr lang="de-DE"/>
              </a:p>
            </p:txBody>
          </p:sp>
          <p:sp>
            <p:nvSpPr>
              <p:cNvPr id="38" name="Freihandform: Form 234">
                <a:extLst>
                  <a:ext uri="{FF2B5EF4-FFF2-40B4-BE49-F238E27FC236}">
                    <a16:creationId xmlns:a16="http://schemas.microsoft.com/office/drawing/2014/main" id="{CCA25358-3AC4-BD39-EDD4-3FC766C4A876}"/>
                  </a:ext>
                </a:extLst>
              </p:cNvPr>
              <p:cNvSpPr/>
              <p:nvPr/>
            </p:nvSpPr>
            <p:spPr>
              <a:xfrm>
                <a:off x="4474272" y="2256972"/>
                <a:ext cx="73989" cy="220136"/>
              </a:xfrm>
              <a:custGeom>
                <a:avLst/>
                <a:gdLst>
                  <a:gd name="connsiteX0" fmla="*/ 52839 w 73989"/>
                  <a:gd name="connsiteY0" fmla="*/ 220137 h 220136"/>
                  <a:gd name="connsiteX1" fmla="*/ 42533 w 73989"/>
                  <a:gd name="connsiteY1" fmla="*/ 215927 h 220136"/>
                  <a:gd name="connsiteX2" fmla="*/ 1 w 73989"/>
                  <a:gd name="connsiteY2" fmla="*/ 113300 h 220136"/>
                  <a:gd name="connsiteX3" fmla="*/ 48629 w 73989"/>
                  <a:gd name="connsiteY3" fmla="*/ 4867 h 220136"/>
                  <a:gd name="connsiteX4" fmla="*/ 69123 w 73989"/>
                  <a:gd name="connsiteY4" fmla="*/ 3672 h 220136"/>
                  <a:gd name="connsiteX5" fmla="*/ 70317 w 73989"/>
                  <a:gd name="connsiteY5" fmla="*/ 24166 h 220136"/>
                  <a:gd name="connsiteX6" fmla="*/ 68080 w 73989"/>
                  <a:gd name="connsiteY6" fmla="*/ 26205 h 220136"/>
                  <a:gd name="connsiteX7" fmla="*/ 29033 w 73989"/>
                  <a:gd name="connsiteY7" fmla="*/ 113300 h 220136"/>
                  <a:gd name="connsiteX8" fmla="*/ 63000 w 73989"/>
                  <a:gd name="connsiteY8" fmla="*/ 195315 h 220136"/>
                  <a:gd name="connsiteX9" fmla="*/ 63084 w 73989"/>
                  <a:gd name="connsiteY9" fmla="*/ 215843 h 220136"/>
                  <a:gd name="connsiteX10" fmla="*/ 52839 w 73989"/>
                  <a:gd name="connsiteY10" fmla="*/ 220137 h 22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989" h="220136">
                    <a:moveTo>
                      <a:pt x="52839" y="220137"/>
                    </a:moveTo>
                    <a:cubicBezTo>
                      <a:pt x="48981" y="220158"/>
                      <a:pt x="45272" y="218644"/>
                      <a:pt x="42533" y="215927"/>
                    </a:cubicBezTo>
                    <a:cubicBezTo>
                      <a:pt x="15172" y="188803"/>
                      <a:pt x="-151" y="151827"/>
                      <a:pt x="1" y="113300"/>
                    </a:cubicBezTo>
                    <a:cubicBezTo>
                      <a:pt x="-5" y="71872"/>
                      <a:pt x="17689" y="32416"/>
                      <a:pt x="48629" y="4867"/>
                    </a:cubicBezTo>
                    <a:cubicBezTo>
                      <a:pt x="53958" y="-1122"/>
                      <a:pt x="63133" y="-1658"/>
                      <a:pt x="69123" y="3672"/>
                    </a:cubicBezTo>
                    <a:cubicBezTo>
                      <a:pt x="75112" y="9001"/>
                      <a:pt x="75648" y="18176"/>
                      <a:pt x="70317" y="24166"/>
                    </a:cubicBezTo>
                    <a:cubicBezTo>
                      <a:pt x="69645" y="24922"/>
                      <a:pt x="68895" y="25606"/>
                      <a:pt x="68080" y="26205"/>
                    </a:cubicBezTo>
                    <a:cubicBezTo>
                      <a:pt x="43184" y="48298"/>
                      <a:pt x="28965" y="80014"/>
                      <a:pt x="29033" y="113300"/>
                    </a:cubicBezTo>
                    <a:cubicBezTo>
                      <a:pt x="28902" y="144087"/>
                      <a:pt x="41140" y="173635"/>
                      <a:pt x="63000" y="195315"/>
                    </a:cubicBezTo>
                    <a:cubicBezTo>
                      <a:pt x="68692" y="200960"/>
                      <a:pt x="68729" y="210151"/>
                      <a:pt x="63084" y="215843"/>
                    </a:cubicBezTo>
                    <a:cubicBezTo>
                      <a:pt x="60374" y="218576"/>
                      <a:pt x="56688" y="220121"/>
                      <a:pt x="52839" y="220137"/>
                    </a:cubicBezTo>
                    <a:close/>
                  </a:path>
                </a:pathLst>
              </a:custGeom>
              <a:solidFill>
                <a:schemeClr val="accent5"/>
              </a:solidFill>
              <a:ln w="14436" cap="flat">
                <a:noFill/>
                <a:prstDash val="solid"/>
                <a:miter/>
              </a:ln>
            </p:spPr>
            <p:txBody>
              <a:bodyPr rtlCol="0" anchor="ctr"/>
              <a:lstStyle/>
              <a:p>
                <a:endParaRPr lang="de-DE"/>
              </a:p>
            </p:txBody>
          </p:sp>
          <p:sp>
            <p:nvSpPr>
              <p:cNvPr id="39" name="Freihandform: Form 235">
                <a:extLst>
                  <a:ext uri="{FF2B5EF4-FFF2-40B4-BE49-F238E27FC236}">
                    <a16:creationId xmlns:a16="http://schemas.microsoft.com/office/drawing/2014/main" id="{97B5323F-E476-F36B-A63C-51454F9506B2}"/>
                  </a:ext>
                </a:extLst>
              </p:cNvPr>
              <p:cNvSpPr/>
              <p:nvPr/>
            </p:nvSpPr>
            <p:spPr>
              <a:xfrm>
                <a:off x="4904851" y="2312319"/>
                <a:ext cx="48516" cy="113548"/>
              </a:xfrm>
              <a:custGeom>
                <a:avLst/>
                <a:gdLst>
                  <a:gd name="connsiteX0" fmla="*/ 16946 w 48516"/>
                  <a:gd name="connsiteY0" fmla="*/ 113548 h 113548"/>
                  <a:gd name="connsiteX1" fmla="*/ 6784 w 48516"/>
                  <a:gd name="connsiteY1" fmla="*/ 109339 h 113548"/>
                  <a:gd name="connsiteX2" fmla="*/ 6784 w 48516"/>
                  <a:gd name="connsiteY2" fmla="*/ 88871 h 113548"/>
                  <a:gd name="connsiteX3" fmla="*/ 6860 w 48516"/>
                  <a:gd name="connsiteY3" fmla="*/ 27287 h 113548"/>
                  <a:gd name="connsiteX4" fmla="*/ 4897 w 48516"/>
                  <a:gd name="connsiteY4" fmla="*/ 25437 h 113548"/>
                  <a:gd name="connsiteX5" fmla="*/ 3664 w 48516"/>
                  <a:gd name="connsiteY5" fmla="*/ 4897 h 113548"/>
                  <a:gd name="connsiteX6" fmla="*/ 24203 w 48516"/>
                  <a:gd name="connsiteY6" fmla="*/ 3663 h 113548"/>
                  <a:gd name="connsiteX7" fmla="*/ 30139 w 48516"/>
                  <a:gd name="connsiteY7" fmla="*/ 106134 h 113548"/>
                  <a:gd name="connsiteX8" fmla="*/ 27252 w 48516"/>
                  <a:gd name="connsiteY8" fmla="*/ 109194 h 113548"/>
                  <a:gd name="connsiteX9" fmla="*/ 16946 w 48516"/>
                  <a:gd name="connsiteY9" fmla="*/ 113548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16" h="113548">
                    <a:moveTo>
                      <a:pt x="16946" y="113548"/>
                    </a:moveTo>
                    <a:cubicBezTo>
                      <a:pt x="13138" y="113532"/>
                      <a:pt x="9489" y="112020"/>
                      <a:pt x="6784" y="109339"/>
                    </a:cubicBezTo>
                    <a:cubicBezTo>
                      <a:pt x="1157" y="103678"/>
                      <a:pt x="1157" y="94533"/>
                      <a:pt x="6784" y="88871"/>
                    </a:cubicBezTo>
                    <a:cubicBezTo>
                      <a:pt x="23812" y="71886"/>
                      <a:pt x="23845" y="44314"/>
                      <a:pt x="6860" y="27287"/>
                    </a:cubicBezTo>
                    <a:cubicBezTo>
                      <a:pt x="6224" y="26649"/>
                      <a:pt x="5571" y="26034"/>
                      <a:pt x="4897" y="25437"/>
                    </a:cubicBezTo>
                    <a:cubicBezTo>
                      <a:pt x="-1115" y="20106"/>
                      <a:pt x="-1668" y="10910"/>
                      <a:pt x="3664" y="4897"/>
                    </a:cubicBezTo>
                    <a:cubicBezTo>
                      <a:pt x="8995" y="-1115"/>
                      <a:pt x="18191" y="-1668"/>
                      <a:pt x="24203" y="3663"/>
                    </a:cubicBezTo>
                    <a:cubicBezTo>
                      <a:pt x="54139" y="30320"/>
                      <a:pt x="56797" y="76199"/>
                      <a:pt x="30139" y="106134"/>
                    </a:cubicBezTo>
                    <a:cubicBezTo>
                      <a:pt x="29207" y="107182"/>
                      <a:pt x="28243" y="108202"/>
                      <a:pt x="27252" y="109194"/>
                    </a:cubicBezTo>
                    <a:cubicBezTo>
                      <a:pt x="24536" y="111965"/>
                      <a:pt x="20824" y="113532"/>
                      <a:pt x="16946" y="113548"/>
                    </a:cubicBezTo>
                    <a:close/>
                  </a:path>
                </a:pathLst>
              </a:custGeom>
              <a:solidFill>
                <a:schemeClr val="accent5"/>
              </a:solidFill>
              <a:ln w="14436" cap="flat">
                <a:noFill/>
                <a:prstDash val="solid"/>
                <a:miter/>
              </a:ln>
            </p:spPr>
            <p:txBody>
              <a:bodyPr rtlCol="0" anchor="ctr"/>
              <a:lstStyle/>
              <a:p>
                <a:endParaRPr lang="de-DE"/>
              </a:p>
            </p:txBody>
          </p:sp>
          <p:sp>
            <p:nvSpPr>
              <p:cNvPr id="40" name="Freihandform: Form 236">
                <a:extLst>
                  <a:ext uri="{FF2B5EF4-FFF2-40B4-BE49-F238E27FC236}">
                    <a16:creationId xmlns:a16="http://schemas.microsoft.com/office/drawing/2014/main" id="{4D5EC10E-61C3-DCE2-7A2E-8BA91FC73EBF}"/>
                  </a:ext>
                </a:extLst>
              </p:cNvPr>
              <p:cNvSpPr/>
              <p:nvPr/>
            </p:nvSpPr>
            <p:spPr>
              <a:xfrm>
                <a:off x="4952924" y="2257692"/>
                <a:ext cx="72953" cy="219416"/>
              </a:xfrm>
              <a:custGeom>
                <a:avLst/>
                <a:gdLst>
                  <a:gd name="connsiteX0" fmla="*/ 20114 w 72953"/>
                  <a:gd name="connsiteY0" fmla="*/ 219417 h 219416"/>
                  <a:gd name="connsiteX1" fmla="*/ 5659 w 72953"/>
                  <a:gd name="connsiteY1" fmla="*/ 204840 h 219416"/>
                  <a:gd name="connsiteX2" fmla="*/ 9953 w 72953"/>
                  <a:gd name="connsiteY2" fmla="*/ 194595 h 219416"/>
                  <a:gd name="connsiteX3" fmla="*/ 43920 w 72953"/>
                  <a:gd name="connsiteY3" fmla="*/ 112580 h 219416"/>
                  <a:gd name="connsiteX4" fmla="*/ 4873 w 72953"/>
                  <a:gd name="connsiteY4" fmla="*/ 25485 h 219416"/>
                  <a:gd name="connsiteX5" fmla="*/ 3711 w 72953"/>
                  <a:gd name="connsiteY5" fmla="*/ 4873 h 219416"/>
                  <a:gd name="connsiteX6" fmla="*/ 24324 w 72953"/>
                  <a:gd name="connsiteY6" fmla="*/ 3711 h 219416"/>
                  <a:gd name="connsiteX7" fmla="*/ 72952 w 72953"/>
                  <a:gd name="connsiteY7" fmla="*/ 112580 h 219416"/>
                  <a:gd name="connsiteX8" fmla="*/ 30421 w 72953"/>
                  <a:gd name="connsiteY8" fmla="*/ 215207 h 219416"/>
                  <a:gd name="connsiteX9" fmla="*/ 20114 w 72953"/>
                  <a:gd name="connsiteY9" fmla="*/ 219417 h 21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3" h="219416">
                    <a:moveTo>
                      <a:pt x="20114" y="219417"/>
                    </a:moveTo>
                    <a:cubicBezTo>
                      <a:pt x="12097" y="219383"/>
                      <a:pt x="5626" y="212857"/>
                      <a:pt x="5659" y="204840"/>
                    </a:cubicBezTo>
                    <a:cubicBezTo>
                      <a:pt x="5675" y="200990"/>
                      <a:pt x="7220" y="197305"/>
                      <a:pt x="9953" y="194595"/>
                    </a:cubicBezTo>
                    <a:cubicBezTo>
                      <a:pt x="31813" y="172915"/>
                      <a:pt x="44051" y="143367"/>
                      <a:pt x="43920" y="112580"/>
                    </a:cubicBezTo>
                    <a:cubicBezTo>
                      <a:pt x="43988" y="79294"/>
                      <a:pt x="29769" y="47578"/>
                      <a:pt x="4873" y="25485"/>
                    </a:cubicBezTo>
                    <a:cubicBezTo>
                      <a:pt x="-1140" y="20114"/>
                      <a:pt x="-1660" y="10885"/>
                      <a:pt x="3711" y="4873"/>
                    </a:cubicBezTo>
                    <a:cubicBezTo>
                      <a:pt x="9082" y="-1140"/>
                      <a:pt x="18311" y="-1660"/>
                      <a:pt x="24324" y="3711"/>
                    </a:cubicBezTo>
                    <a:cubicBezTo>
                      <a:pt x="55378" y="31361"/>
                      <a:pt x="73083" y="71001"/>
                      <a:pt x="72952" y="112580"/>
                    </a:cubicBezTo>
                    <a:cubicBezTo>
                      <a:pt x="73104" y="151107"/>
                      <a:pt x="57781" y="188083"/>
                      <a:pt x="30421" y="215207"/>
                    </a:cubicBezTo>
                    <a:cubicBezTo>
                      <a:pt x="27681" y="217924"/>
                      <a:pt x="23973" y="219438"/>
                      <a:pt x="20114" y="219417"/>
                    </a:cubicBezTo>
                    <a:close/>
                  </a:path>
                </a:pathLst>
              </a:custGeom>
              <a:solidFill>
                <a:schemeClr val="accent5"/>
              </a:solidFill>
              <a:ln w="14436" cap="flat">
                <a:noFill/>
                <a:prstDash val="solid"/>
                <a:miter/>
              </a:ln>
            </p:spPr>
            <p:txBody>
              <a:bodyPr rtlCol="0" anchor="ctr"/>
              <a:lstStyle/>
              <a:p>
                <a:endParaRPr lang="de-DE"/>
              </a:p>
            </p:txBody>
          </p:sp>
        </p:grpSp>
      </p:grpSp>
      <p:sp>
        <p:nvSpPr>
          <p:cNvPr id="41" name="Video HG">
            <a:extLst>
              <a:ext uri="{FF2B5EF4-FFF2-40B4-BE49-F238E27FC236}">
                <a16:creationId xmlns:a16="http://schemas.microsoft.com/office/drawing/2014/main" id="{EB1BD3DF-3138-C5C8-B8D7-D959D70E6EA5}"/>
              </a:ext>
            </a:extLst>
          </p:cNvPr>
          <p:cNvSpPr>
            <a:spLocks noChangeAspect="1"/>
          </p:cNvSpPr>
          <p:nvPr userDrawn="1"/>
        </p:nvSpPr>
        <p:spPr>
          <a:xfrm>
            <a:off x="917943"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42" name="Video Icon">
            <a:extLst>
              <a:ext uri="{FF2B5EF4-FFF2-40B4-BE49-F238E27FC236}">
                <a16:creationId xmlns:a16="http://schemas.microsoft.com/office/drawing/2014/main" id="{B1722B8F-E2F3-4090-126D-311590AA2647}"/>
              </a:ext>
            </a:extLst>
          </p:cNvPr>
          <p:cNvGrpSpPr/>
          <p:nvPr userDrawn="1"/>
        </p:nvGrpSpPr>
        <p:grpSpPr>
          <a:xfrm>
            <a:off x="1081340" y="3482359"/>
            <a:ext cx="944157" cy="918546"/>
            <a:chOff x="1075865" y="3509734"/>
            <a:chExt cx="944157" cy="918546"/>
          </a:xfrm>
        </p:grpSpPr>
        <p:grpSp>
          <p:nvGrpSpPr>
            <p:cNvPr id="43" name="Video Icon">
              <a:extLst>
                <a:ext uri="{FF2B5EF4-FFF2-40B4-BE49-F238E27FC236}">
                  <a16:creationId xmlns:a16="http://schemas.microsoft.com/office/drawing/2014/main" id="{9808E4D1-E654-E31B-D4D2-E65D3004AAEC}"/>
                </a:ext>
              </a:extLst>
            </p:cNvPr>
            <p:cNvGrpSpPr/>
            <p:nvPr/>
          </p:nvGrpSpPr>
          <p:grpSpPr>
            <a:xfrm>
              <a:off x="1103525" y="3537395"/>
              <a:ext cx="888835" cy="857309"/>
              <a:chOff x="1103525" y="3537395"/>
              <a:chExt cx="888835" cy="857309"/>
            </a:xfrm>
            <a:solidFill>
              <a:srgbClr val="DFE7F4"/>
            </a:solidFill>
          </p:grpSpPr>
          <p:sp>
            <p:nvSpPr>
              <p:cNvPr id="57" name="Freihandform: Form 239">
                <a:extLst>
                  <a:ext uri="{FF2B5EF4-FFF2-40B4-BE49-F238E27FC236}">
                    <a16:creationId xmlns:a16="http://schemas.microsoft.com/office/drawing/2014/main" id="{B74099A7-9E1F-CA66-B75D-57E83505AC29}"/>
                  </a:ext>
                </a:extLst>
              </p:cNvPr>
              <p:cNvSpPr/>
              <p:nvPr/>
            </p:nvSpPr>
            <p:spPr>
              <a:xfrm>
                <a:off x="1103525" y="4201262"/>
                <a:ext cx="888835" cy="110644"/>
              </a:xfrm>
              <a:custGeom>
                <a:avLst/>
                <a:gdLst>
                  <a:gd name="connsiteX0" fmla="*/ 0 w 888835"/>
                  <a:gd name="connsiteY0" fmla="*/ 0 h 110644"/>
                  <a:gd name="connsiteX1" fmla="*/ 0 w 888835"/>
                  <a:gd name="connsiteY1" fmla="*/ 110645 h 110644"/>
                  <a:gd name="connsiteX2" fmla="*/ 444418 w 888835"/>
                  <a:gd name="connsiteY2" fmla="*/ 110645 h 110644"/>
                  <a:gd name="connsiteX3" fmla="*/ 888835 w 888835"/>
                  <a:gd name="connsiteY3" fmla="*/ 110645 h 110644"/>
                  <a:gd name="connsiteX4" fmla="*/ 888835 w 888835"/>
                  <a:gd name="connsiteY4" fmla="*/ 0 h 110644"/>
                  <a:gd name="connsiteX5" fmla="*/ 444418 w 888835"/>
                  <a:gd name="connsiteY5" fmla="*/ 0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835" h="110644">
                    <a:moveTo>
                      <a:pt x="0" y="0"/>
                    </a:moveTo>
                    <a:lnTo>
                      <a:pt x="0" y="110645"/>
                    </a:lnTo>
                    <a:lnTo>
                      <a:pt x="444418" y="110645"/>
                    </a:lnTo>
                    <a:lnTo>
                      <a:pt x="888835" y="110645"/>
                    </a:lnTo>
                    <a:lnTo>
                      <a:pt x="888835" y="0"/>
                    </a:lnTo>
                    <a:lnTo>
                      <a:pt x="444418" y="0"/>
                    </a:lnTo>
                    <a:close/>
                  </a:path>
                </a:pathLst>
              </a:custGeom>
              <a:solidFill>
                <a:srgbClr val="DFE7F4"/>
              </a:solidFill>
              <a:ln w="1842" cap="flat">
                <a:noFill/>
                <a:prstDash val="solid"/>
                <a:miter/>
              </a:ln>
            </p:spPr>
            <p:txBody>
              <a:bodyPr rtlCol="0" anchor="ctr"/>
              <a:lstStyle/>
              <a:p>
                <a:endParaRPr lang="de-DE"/>
              </a:p>
            </p:txBody>
          </p:sp>
          <p:sp>
            <p:nvSpPr>
              <p:cNvPr id="58" name="Freihandform: Form 240">
                <a:extLst>
                  <a:ext uri="{FF2B5EF4-FFF2-40B4-BE49-F238E27FC236}">
                    <a16:creationId xmlns:a16="http://schemas.microsoft.com/office/drawing/2014/main" id="{5857CDB2-7B60-F7CD-6348-C8AA937BCA60}"/>
                  </a:ext>
                </a:extLst>
              </p:cNvPr>
              <p:cNvSpPr/>
              <p:nvPr/>
            </p:nvSpPr>
            <p:spPr>
              <a:xfrm>
                <a:off x="1103525" y="3537395"/>
                <a:ext cx="888835" cy="110644"/>
              </a:xfrm>
              <a:custGeom>
                <a:avLst/>
                <a:gdLst>
                  <a:gd name="connsiteX0" fmla="*/ 444418 w 888835"/>
                  <a:gd name="connsiteY0" fmla="*/ 0 h 110644"/>
                  <a:gd name="connsiteX1" fmla="*/ 0 w 888835"/>
                  <a:gd name="connsiteY1" fmla="*/ 0 h 110644"/>
                  <a:gd name="connsiteX2" fmla="*/ 0 w 888835"/>
                  <a:gd name="connsiteY2" fmla="*/ 110645 h 110644"/>
                  <a:gd name="connsiteX3" fmla="*/ 444418 w 888835"/>
                  <a:gd name="connsiteY3" fmla="*/ 110645 h 110644"/>
                  <a:gd name="connsiteX4" fmla="*/ 888835 w 888835"/>
                  <a:gd name="connsiteY4" fmla="*/ 110645 h 110644"/>
                  <a:gd name="connsiteX5" fmla="*/ 888835 w 888835"/>
                  <a:gd name="connsiteY5" fmla="*/ 0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835" h="110644">
                    <a:moveTo>
                      <a:pt x="444418" y="0"/>
                    </a:moveTo>
                    <a:lnTo>
                      <a:pt x="0" y="0"/>
                    </a:lnTo>
                    <a:lnTo>
                      <a:pt x="0" y="110645"/>
                    </a:lnTo>
                    <a:lnTo>
                      <a:pt x="444418" y="110645"/>
                    </a:lnTo>
                    <a:lnTo>
                      <a:pt x="888835" y="110645"/>
                    </a:lnTo>
                    <a:lnTo>
                      <a:pt x="888835" y="0"/>
                    </a:lnTo>
                    <a:close/>
                  </a:path>
                </a:pathLst>
              </a:custGeom>
              <a:solidFill>
                <a:srgbClr val="DFE7F4"/>
              </a:solidFill>
              <a:ln w="1842" cap="flat">
                <a:noFill/>
                <a:prstDash val="solid"/>
                <a:miter/>
              </a:ln>
            </p:spPr>
            <p:txBody>
              <a:bodyPr rtlCol="0" anchor="ctr"/>
              <a:lstStyle/>
              <a:p>
                <a:endParaRPr lang="de-DE"/>
              </a:p>
            </p:txBody>
          </p:sp>
        </p:grpSp>
        <p:sp>
          <p:nvSpPr>
            <p:cNvPr id="44" name="Freihandform: Form 241">
              <a:extLst>
                <a:ext uri="{FF2B5EF4-FFF2-40B4-BE49-F238E27FC236}">
                  <a16:creationId xmlns:a16="http://schemas.microsoft.com/office/drawing/2014/main" id="{744AC966-B633-94DE-8AE1-46265A4800E1}"/>
                </a:ext>
              </a:extLst>
            </p:cNvPr>
            <p:cNvSpPr/>
            <p:nvPr/>
          </p:nvSpPr>
          <p:spPr>
            <a:xfrm>
              <a:off x="1547943" y="3537395"/>
              <a:ext cx="444417" cy="110644"/>
            </a:xfrm>
            <a:custGeom>
              <a:avLst/>
              <a:gdLst>
                <a:gd name="connsiteX0" fmla="*/ 0 w 444417"/>
                <a:gd name="connsiteY0" fmla="*/ 0 h 110644"/>
                <a:gd name="connsiteX1" fmla="*/ 444418 w 444417"/>
                <a:gd name="connsiteY1" fmla="*/ 0 h 110644"/>
                <a:gd name="connsiteX2" fmla="*/ 444418 w 444417"/>
                <a:gd name="connsiteY2" fmla="*/ 110645 h 110644"/>
                <a:gd name="connsiteX3" fmla="*/ 0 w 444417"/>
                <a:gd name="connsiteY3" fmla="*/ 110645 h 110644"/>
              </a:gdLst>
              <a:ahLst/>
              <a:cxnLst>
                <a:cxn ang="0">
                  <a:pos x="connsiteX0" y="connsiteY0"/>
                </a:cxn>
                <a:cxn ang="0">
                  <a:pos x="connsiteX1" y="connsiteY1"/>
                </a:cxn>
                <a:cxn ang="0">
                  <a:pos x="connsiteX2" y="connsiteY2"/>
                </a:cxn>
                <a:cxn ang="0">
                  <a:pos x="connsiteX3" y="connsiteY3"/>
                </a:cxn>
              </a:cxnLst>
              <a:rect l="l" t="t" r="r" b="b"/>
              <a:pathLst>
                <a:path w="444417" h="110644">
                  <a:moveTo>
                    <a:pt x="0" y="0"/>
                  </a:moveTo>
                  <a:lnTo>
                    <a:pt x="444418" y="0"/>
                  </a:lnTo>
                  <a:lnTo>
                    <a:pt x="444418" y="110645"/>
                  </a:lnTo>
                  <a:lnTo>
                    <a:pt x="0" y="110645"/>
                  </a:lnTo>
                  <a:close/>
                </a:path>
              </a:pathLst>
            </a:custGeom>
            <a:solidFill>
              <a:srgbClr val="C7CFE1"/>
            </a:solidFill>
            <a:ln w="1842" cap="flat">
              <a:noFill/>
              <a:prstDash val="solid"/>
              <a:miter/>
            </a:ln>
          </p:spPr>
          <p:txBody>
            <a:bodyPr rtlCol="0" anchor="ctr"/>
            <a:lstStyle/>
            <a:p>
              <a:endParaRPr lang="de-DE"/>
            </a:p>
          </p:txBody>
        </p:sp>
        <p:sp>
          <p:nvSpPr>
            <p:cNvPr id="45" name="Freihandform: Form 242">
              <a:extLst>
                <a:ext uri="{FF2B5EF4-FFF2-40B4-BE49-F238E27FC236}">
                  <a16:creationId xmlns:a16="http://schemas.microsoft.com/office/drawing/2014/main" id="{DE2E7588-3802-AA85-694D-F41898549458}"/>
                </a:ext>
              </a:extLst>
            </p:cNvPr>
            <p:cNvSpPr/>
            <p:nvPr/>
          </p:nvSpPr>
          <p:spPr>
            <a:xfrm>
              <a:off x="1547943" y="4201262"/>
              <a:ext cx="444417" cy="110644"/>
            </a:xfrm>
            <a:custGeom>
              <a:avLst/>
              <a:gdLst>
                <a:gd name="connsiteX0" fmla="*/ 0 w 444417"/>
                <a:gd name="connsiteY0" fmla="*/ 0 h 110644"/>
                <a:gd name="connsiteX1" fmla="*/ 444418 w 444417"/>
                <a:gd name="connsiteY1" fmla="*/ 0 h 110644"/>
                <a:gd name="connsiteX2" fmla="*/ 444418 w 444417"/>
                <a:gd name="connsiteY2" fmla="*/ 110645 h 110644"/>
                <a:gd name="connsiteX3" fmla="*/ 0 w 444417"/>
                <a:gd name="connsiteY3" fmla="*/ 110645 h 110644"/>
              </a:gdLst>
              <a:ahLst/>
              <a:cxnLst>
                <a:cxn ang="0">
                  <a:pos x="connsiteX0" y="connsiteY0"/>
                </a:cxn>
                <a:cxn ang="0">
                  <a:pos x="connsiteX1" y="connsiteY1"/>
                </a:cxn>
                <a:cxn ang="0">
                  <a:pos x="connsiteX2" y="connsiteY2"/>
                </a:cxn>
                <a:cxn ang="0">
                  <a:pos x="connsiteX3" y="connsiteY3"/>
                </a:cxn>
              </a:cxnLst>
              <a:rect l="l" t="t" r="r" b="b"/>
              <a:pathLst>
                <a:path w="444417" h="110644">
                  <a:moveTo>
                    <a:pt x="0" y="0"/>
                  </a:moveTo>
                  <a:lnTo>
                    <a:pt x="444418" y="0"/>
                  </a:lnTo>
                  <a:lnTo>
                    <a:pt x="444418" y="110645"/>
                  </a:lnTo>
                  <a:lnTo>
                    <a:pt x="0" y="110645"/>
                  </a:lnTo>
                  <a:close/>
                </a:path>
              </a:pathLst>
            </a:custGeom>
            <a:solidFill>
              <a:srgbClr val="C7CFE1"/>
            </a:solidFill>
            <a:ln w="1842" cap="flat">
              <a:noFill/>
              <a:prstDash val="solid"/>
              <a:miter/>
            </a:ln>
          </p:spPr>
          <p:txBody>
            <a:bodyPr rtlCol="0" anchor="ctr"/>
            <a:lstStyle/>
            <a:p>
              <a:endParaRPr lang="de-DE"/>
            </a:p>
          </p:txBody>
        </p:sp>
        <p:sp>
          <p:nvSpPr>
            <p:cNvPr id="46" name="Freihandform: Form 243">
              <a:extLst>
                <a:ext uri="{FF2B5EF4-FFF2-40B4-BE49-F238E27FC236}">
                  <a16:creationId xmlns:a16="http://schemas.microsoft.com/office/drawing/2014/main" id="{8CECFE96-3F5E-C910-FFC1-B09EF690802C}"/>
                </a:ext>
              </a:extLst>
            </p:cNvPr>
            <p:cNvSpPr/>
            <p:nvPr/>
          </p:nvSpPr>
          <p:spPr>
            <a:xfrm>
              <a:off x="1131186" y="3648039"/>
              <a:ext cx="833513" cy="553222"/>
            </a:xfrm>
            <a:custGeom>
              <a:avLst/>
              <a:gdLst>
                <a:gd name="connsiteX0" fmla="*/ 416757 w 833513"/>
                <a:gd name="connsiteY0" fmla="*/ 0 h 553222"/>
                <a:gd name="connsiteX1" fmla="*/ 0 w 833513"/>
                <a:gd name="connsiteY1" fmla="*/ 0 h 553222"/>
                <a:gd name="connsiteX2" fmla="*/ 0 w 833513"/>
                <a:gd name="connsiteY2" fmla="*/ 553223 h 553222"/>
                <a:gd name="connsiteX3" fmla="*/ 416757 w 833513"/>
                <a:gd name="connsiteY3" fmla="*/ 553223 h 553222"/>
                <a:gd name="connsiteX4" fmla="*/ 833514 w 833513"/>
                <a:gd name="connsiteY4" fmla="*/ 553223 h 553222"/>
                <a:gd name="connsiteX5" fmla="*/ 833514 w 833513"/>
                <a:gd name="connsiteY5" fmla="*/ 0 h 55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513" h="553222">
                  <a:moveTo>
                    <a:pt x="416757" y="0"/>
                  </a:moveTo>
                  <a:lnTo>
                    <a:pt x="0" y="0"/>
                  </a:lnTo>
                  <a:lnTo>
                    <a:pt x="0" y="553223"/>
                  </a:lnTo>
                  <a:lnTo>
                    <a:pt x="416757" y="553223"/>
                  </a:lnTo>
                  <a:lnTo>
                    <a:pt x="833514" y="553223"/>
                  </a:lnTo>
                  <a:lnTo>
                    <a:pt x="833514" y="0"/>
                  </a:lnTo>
                  <a:close/>
                </a:path>
              </a:pathLst>
            </a:custGeom>
            <a:solidFill>
              <a:srgbClr val="FA9801"/>
            </a:solidFill>
            <a:ln w="1842" cap="flat">
              <a:noFill/>
              <a:prstDash val="solid"/>
              <a:miter/>
            </a:ln>
          </p:spPr>
          <p:txBody>
            <a:bodyPr rtlCol="0" anchor="ctr"/>
            <a:lstStyle/>
            <a:p>
              <a:endParaRPr lang="de-DE"/>
            </a:p>
          </p:txBody>
        </p:sp>
        <p:sp>
          <p:nvSpPr>
            <p:cNvPr id="47" name="Freihandform: Form 244">
              <a:extLst>
                <a:ext uri="{FF2B5EF4-FFF2-40B4-BE49-F238E27FC236}">
                  <a16:creationId xmlns:a16="http://schemas.microsoft.com/office/drawing/2014/main" id="{1EBDB49D-9947-DBD8-6D6F-F9F6ABD35D6D}"/>
                </a:ext>
              </a:extLst>
            </p:cNvPr>
            <p:cNvSpPr/>
            <p:nvPr/>
          </p:nvSpPr>
          <p:spPr>
            <a:xfrm>
              <a:off x="1547943" y="3648039"/>
              <a:ext cx="416756" cy="553222"/>
            </a:xfrm>
            <a:custGeom>
              <a:avLst/>
              <a:gdLst>
                <a:gd name="connsiteX0" fmla="*/ 0 w 416756"/>
                <a:gd name="connsiteY0" fmla="*/ 0 h 553222"/>
                <a:gd name="connsiteX1" fmla="*/ 416757 w 416756"/>
                <a:gd name="connsiteY1" fmla="*/ 0 h 553222"/>
                <a:gd name="connsiteX2" fmla="*/ 416757 w 416756"/>
                <a:gd name="connsiteY2" fmla="*/ 553223 h 553222"/>
                <a:gd name="connsiteX3" fmla="*/ 0 w 416756"/>
                <a:gd name="connsiteY3" fmla="*/ 553223 h 553222"/>
              </a:gdLst>
              <a:ahLst/>
              <a:cxnLst>
                <a:cxn ang="0">
                  <a:pos x="connsiteX0" y="connsiteY0"/>
                </a:cxn>
                <a:cxn ang="0">
                  <a:pos x="connsiteX1" y="connsiteY1"/>
                </a:cxn>
                <a:cxn ang="0">
                  <a:pos x="connsiteX2" y="connsiteY2"/>
                </a:cxn>
                <a:cxn ang="0">
                  <a:pos x="connsiteX3" y="connsiteY3"/>
                </a:cxn>
              </a:cxnLst>
              <a:rect l="l" t="t" r="r" b="b"/>
              <a:pathLst>
                <a:path w="416756" h="553222">
                  <a:moveTo>
                    <a:pt x="0" y="0"/>
                  </a:moveTo>
                  <a:lnTo>
                    <a:pt x="416757" y="0"/>
                  </a:lnTo>
                  <a:lnTo>
                    <a:pt x="416757" y="553223"/>
                  </a:lnTo>
                  <a:lnTo>
                    <a:pt x="0" y="553223"/>
                  </a:lnTo>
                  <a:close/>
                </a:path>
              </a:pathLst>
            </a:custGeom>
            <a:solidFill>
              <a:srgbClr val="FCB143"/>
            </a:solidFill>
            <a:ln w="1842" cap="flat">
              <a:noFill/>
              <a:prstDash val="solid"/>
              <a:miter/>
            </a:ln>
          </p:spPr>
          <p:txBody>
            <a:bodyPr rtlCol="0" anchor="ctr"/>
            <a:lstStyle/>
            <a:p>
              <a:endParaRPr lang="de-DE"/>
            </a:p>
          </p:txBody>
        </p:sp>
        <p:grpSp>
          <p:nvGrpSpPr>
            <p:cNvPr id="48" name="Video Icon">
              <a:extLst>
                <a:ext uri="{FF2B5EF4-FFF2-40B4-BE49-F238E27FC236}">
                  <a16:creationId xmlns:a16="http://schemas.microsoft.com/office/drawing/2014/main" id="{D06DF314-21AE-8723-E006-54B555DAA1B9}"/>
                </a:ext>
              </a:extLst>
            </p:cNvPr>
            <p:cNvGrpSpPr/>
            <p:nvPr/>
          </p:nvGrpSpPr>
          <p:grpSpPr>
            <a:xfrm>
              <a:off x="1075865" y="3509734"/>
              <a:ext cx="944157" cy="918546"/>
              <a:chOff x="1075865" y="3509734"/>
              <a:chExt cx="944157" cy="918546"/>
            </a:xfrm>
          </p:grpSpPr>
          <p:grpSp>
            <p:nvGrpSpPr>
              <p:cNvPr id="51" name="Video Icon">
                <a:extLst>
                  <a:ext uri="{FF2B5EF4-FFF2-40B4-BE49-F238E27FC236}">
                    <a16:creationId xmlns:a16="http://schemas.microsoft.com/office/drawing/2014/main" id="{D5319746-6FDB-E5A7-BBA3-4951E33BDE33}"/>
                  </a:ext>
                </a:extLst>
              </p:cNvPr>
              <p:cNvGrpSpPr/>
              <p:nvPr/>
            </p:nvGrpSpPr>
            <p:grpSpPr>
              <a:xfrm>
                <a:off x="1075865" y="3509734"/>
                <a:ext cx="944157" cy="918546"/>
                <a:chOff x="1075865" y="3509734"/>
                <a:chExt cx="944157" cy="918546"/>
              </a:xfrm>
              <a:solidFill>
                <a:srgbClr val="404A80"/>
              </a:solidFill>
            </p:grpSpPr>
            <p:sp>
              <p:nvSpPr>
                <p:cNvPr id="55" name="Freihandform: Form 247">
                  <a:extLst>
                    <a:ext uri="{FF2B5EF4-FFF2-40B4-BE49-F238E27FC236}">
                      <a16:creationId xmlns:a16="http://schemas.microsoft.com/office/drawing/2014/main" id="{48F2DD4B-7D43-8056-AEE4-E674FD26B3DC}"/>
                    </a:ext>
                  </a:extLst>
                </p:cNvPr>
                <p:cNvSpPr/>
                <p:nvPr/>
              </p:nvSpPr>
              <p:spPr>
                <a:xfrm>
                  <a:off x="1075865" y="4173601"/>
                  <a:ext cx="944157" cy="165966"/>
                </a:xfrm>
                <a:custGeom>
                  <a:avLst/>
                  <a:gdLst>
                    <a:gd name="connsiteX0" fmla="*/ 0 w 944157"/>
                    <a:gd name="connsiteY0" fmla="*/ 0 h 165966"/>
                    <a:gd name="connsiteX1" fmla="*/ 0 w 944157"/>
                    <a:gd name="connsiteY1" fmla="*/ 165967 h 165966"/>
                    <a:gd name="connsiteX2" fmla="*/ 472079 w 944157"/>
                    <a:gd name="connsiteY2" fmla="*/ 165967 h 165966"/>
                    <a:gd name="connsiteX3" fmla="*/ 944157 w 944157"/>
                    <a:gd name="connsiteY3" fmla="*/ 165967 h 165966"/>
                    <a:gd name="connsiteX4" fmla="*/ 944157 w 944157"/>
                    <a:gd name="connsiteY4" fmla="*/ 0 h 165966"/>
                    <a:gd name="connsiteX5" fmla="*/ 472079 w 944157"/>
                    <a:gd name="connsiteY5" fmla="*/ 0 h 165966"/>
                    <a:gd name="connsiteX6" fmla="*/ 149369 w 944157"/>
                    <a:gd name="connsiteY6" fmla="*/ 110645 h 165966"/>
                    <a:gd name="connsiteX7" fmla="*/ 55322 w 944157"/>
                    <a:gd name="connsiteY7" fmla="*/ 110645 h 165966"/>
                    <a:gd name="connsiteX8" fmla="*/ 55322 w 944157"/>
                    <a:gd name="connsiteY8" fmla="*/ 55322 h 165966"/>
                    <a:gd name="connsiteX9" fmla="*/ 149369 w 944157"/>
                    <a:gd name="connsiteY9" fmla="*/ 55322 h 165966"/>
                    <a:gd name="connsiteX10" fmla="*/ 296893 w 944157"/>
                    <a:gd name="connsiteY10" fmla="*/ 110645 h 165966"/>
                    <a:gd name="connsiteX11" fmla="*/ 204690 w 944157"/>
                    <a:gd name="connsiteY11" fmla="*/ 110645 h 165966"/>
                    <a:gd name="connsiteX12" fmla="*/ 204690 w 944157"/>
                    <a:gd name="connsiteY12" fmla="*/ 55322 h 165966"/>
                    <a:gd name="connsiteX13" fmla="*/ 296893 w 944157"/>
                    <a:gd name="connsiteY13" fmla="*/ 55322 h 165966"/>
                    <a:gd name="connsiteX14" fmla="*/ 444418 w 944157"/>
                    <a:gd name="connsiteY14" fmla="*/ 110645 h 165966"/>
                    <a:gd name="connsiteX15" fmla="*/ 352215 w 944157"/>
                    <a:gd name="connsiteY15" fmla="*/ 110645 h 165966"/>
                    <a:gd name="connsiteX16" fmla="*/ 352215 w 944157"/>
                    <a:gd name="connsiteY16" fmla="*/ 55322 h 165966"/>
                    <a:gd name="connsiteX17" fmla="*/ 444418 w 944157"/>
                    <a:gd name="connsiteY17" fmla="*/ 55322 h 165966"/>
                    <a:gd name="connsiteX18" fmla="*/ 794788 w 944157"/>
                    <a:gd name="connsiteY18" fmla="*/ 55322 h 165966"/>
                    <a:gd name="connsiteX19" fmla="*/ 888835 w 944157"/>
                    <a:gd name="connsiteY19" fmla="*/ 55322 h 165966"/>
                    <a:gd name="connsiteX20" fmla="*/ 888835 w 944157"/>
                    <a:gd name="connsiteY20" fmla="*/ 110645 h 165966"/>
                    <a:gd name="connsiteX21" fmla="*/ 794788 w 944157"/>
                    <a:gd name="connsiteY21" fmla="*/ 110645 h 165966"/>
                    <a:gd name="connsiteX22" fmla="*/ 647264 w 944157"/>
                    <a:gd name="connsiteY22" fmla="*/ 55322 h 165966"/>
                    <a:gd name="connsiteX23" fmla="*/ 739467 w 944157"/>
                    <a:gd name="connsiteY23" fmla="*/ 55322 h 165966"/>
                    <a:gd name="connsiteX24" fmla="*/ 739467 w 944157"/>
                    <a:gd name="connsiteY24" fmla="*/ 110645 h 165966"/>
                    <a:gd name="connsiteX25" fmla="*/ 647264 w 944157"/>
                    <a:gd name="connsiteY25" fmla="*/ 110645 h 165966"/>
                    <a:gd name="connsiteX26" fmla="*/ 499739 w 944157"/>
                    <a:gd name="connsiteY26" fmla="*/ 55322 h 165966"/>
                    <a:gd name="connsiteX27" fmla="*/ 591942 w 944157"/>
                    <a:gd name="connsiteY27" fmla="*/ 55322 h 165966"/>
                    <a:gd name="connsiteX28" fmla="*/ 591942 w 944157"/>
                    <a:gd name="connsiteY28" fmla="*/ 110645 h 165966"/>
                    <a:gd name="connsiteX29" fmla="*/ 499739 w 944157"/>
                    <a:gd name="connsiteY29" fmla="*/ 110645 h 1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4157" h="165966">
                      <a:moveTo>
                        <a:pt x="0" y="0"/>
                      </a:moveTo>
                      <a:lnTo>
                        <a:pt x="0" y="165967"/>
                      </a:lnTo>
                      <a:lnTo>
                        <a:pt x="472079" y="165967"/>
                      </a:lnTo>
                      <a:lnTo>
                        <a:pt x="944157" y="165967"/>
                      </a:lnTo>
                      <a:lnTo>
                        <a:pt x="944157" y="0"/>
                      </a:lnTo>
                      <a:lnTo>
                        <a:pt x="472079" y="0"/>
                      </a:lnTo>
                      <a:close/>
                      <a:moveTo>
                        <a:pt x="149369" y="110645"/>
                      </a:moveTo>
                      <a:lnTo>
                        <a:pt x="55322" y="110645"/>
                      </a:lnTo>
                      <a:lnTo>
                        <a:pt x="55322" y="55322"/>
                      </a:lnTo>
                      <a:lnTo>
                        <a:pt x="149369" y="55322"/>
                      </a:lnTo>
                      <a:close/>
                      <a:moveTo>
                        <a:pt x="296893" y="110645"/>
                      </a:moveTo>
                      <a:lnTo>
                        <a:pt x="204690" y="110645"/>
                      </a:lnTo>
                      <a:lnTo>
                        <a:pt x="204690" y="55322"/>
                      </a:lnTo>
                      <a:lnTo>
                        <a:pt x="296893" y="55322"/>
                      </a:lnTo>
                      <a:close/>
                      <a:moveTo>
                        <a:pt x="444418" y="110645"/>
                      </a:moveTo>
                      <a:lnTo>
                        <a:pt x="352215" y="110645"/>
                      </a:lnTo>
                      <a:lnTo>
                        <a:pt x="352215" y="55322"/>
                      </a:lnTo>
                      <a:lnTo>
                        <a:pt x="444418" y="55322"/>
                      </a:lnTo>
                      <a:close/>
                      <a:moveTo>
                        <a:pt x="794788" y="55322"/>
                      </a:moveTo>
                      <a:lnTo>
                        <a:pt x="888835" y="55322"/>
                      </a:lnTo>
                      <a:lnTo>
                        <a:pt x="888835" y="110645"/>
                      </a:lnTo>
                      <a:lnTo>
                        <a:pt x="794788" y="110645"/>
                      </a:lnTo>
                      <a:close/>
                      <a:moveTo>
                        <a:pt x="647264" y="55322"/>
                      </a:moveTo>
                      <a:lnTo>
                        <a:pt x="739467" y="55322"/>
                      </a:lnTo>
                      <a:lnTo>
                        <a:pt x="739467" y="110645"/>
                      </a:lnTo>
                      <a:lnTo>
                        <a:pt x="647264" y="110645"/>
                      </a:lnTo>
                      <a:close/>
                      <a:moveTo>
                        <a:pt x="499739" y="55322"/>
                      </a:moveTo>
                      <a:lnTo>
                        <a:pt x="591942" y="55322"/>
                      </a:lnTo>
                      <a:lnTo>
                        <a:pt x="591942" y="110645"/>
                      </a:lnTo>
                      <a:lnTo>
                        <a:pt x="499739" y="110645"/>
                      </a:lnTo>
                      <a:close/>
                    </a:path>
                  </a:pathLst>
                </a:custGeom>
                <a:solidFill>
                  <a:schemeClr val="bg2"/>
                </a:solidFill>
                <a:ln w="1842" cap="flat">
                  <a:noFill/>
                  <a:prstDash val="solid"/>
                  <a:miter/>
                </a:ln>
              </p:spPr>
              <p:txBody>
                <a:bodyPr rtlCol="0" anchor="ctr"/>
                <a:lstStyle/>
                <a:p>
                  <a:endParaRPr lang="de-DE"/>
                </a:p>
              </p:txBody>
            </p:sp>
            <p:sp>
              <p:nvSpPr>
                <p:cNvPr id="56" name="Freihandform: Form 248">
                  <a:extLst>
                    <a:ext uri="{FF2B5EF4-FFF2-40B4-BE49-F238E27FC236}">
                      <a16:creationId xmlns:a16="http://schemas.microsoft.com/office/drawing/2014/main" id="{8864BD6E-867C-B49D-F4E4-79138A5798BD}"/>
                    </a:ext>
                  </a:extLst>
                </p:cNvPr>
                <p:cNvSpPr/>
                <p:nvPr/>
              </p:nvSpPr>
              <p:spPr>
                <a:xfrm>
                  <a:off x="1075865" y="3509734"/>
                  <a:ext cx="944157" cy="165966"/>
                </a:xfrm>
                <a:custGeom>
                  <a:avLst/>
                  <a:gdLst>
                    <a:gd name="connsiteX0" fmla="*/ 472079 w 944157"/>
                    <a:gd name="connsiteY0" fmla="*/ 0 h 165966"/>
                    <a:gd name="connsiteX1" fmla="*/ 0 w 944157"/>
                    <a:gd name="connsiteY1" fmla="*/ 0 h 165966"/>
                    <a:gd name="connsiteX2" fmla="*/ 0 w 944157"/>
                    <a:gd name="connsiteY2" fmla="*/ 165967 h 165966"/>
                    <a:gd name="connsiteX3" fmla="*/ 472079 w 944157"/>
                    <a:gd name="connsiteY3" fmla="*/ 165967 h 165966"/>
                    <a:gd name="connsiteX4" fmla="*/ 944157 w 944157"/>
                    <a:gd name="connsiteY4" fmla="*/ 165967 h 165966"/>
                    <a:gd name="connsiteX5" fmla="*/ 944157 w 944157"/>
                    <a:gd name="connsiteY5" fmla="*/ 0 h 165966"/>
                    <a:gd name="connsiteX6" fmla="*/ 149369 w 944157"/>
                    <a:gd name="connsiteY6" fmla="*/ 110645 h 165966"/>
                    <a:gd name="connsiteX7" fmla="*/ 55322 w 944157"/>
                    <a:gd name="connsiteY7" fmla="*/ 110645 h 165966"/>
                    <a:gd name="connsiteX8" fmla="*/ 55322 w 944157"/>
                    <a:gd name="connsiteY8" fmla="*/ 55322 h 165966"/>
                    <a:gd name="connsiteX9" fmla="*/ 149369 w 944157"/>
                    <a:gd name="connsiteY9" fmla="*/ 55322 h 165966"/>
                    <a:gd name="connsiteX10" fmla="*/ 296893 w 944157"/>
                    <a:gd name="connsiteY10" fmla="*/ 110645 h 165966"/>
                    <a:gd name="connsiteX11" fmla="*/ 204690 w 944157"/>
                    <a:gd name="connsiteY11" fmla="*/ 110645 h 165966"/>
                    <a:gd name="connsiteX12" fmla="*/ 204690 w 944157"/>
                    <a:gd name="connsiteY12" fmla="*/ 55322 h 165966"/>
                    <a:gd name="connsiteX13" fmla="*/ 296893 w 944157"/>
                    <a:gd name="connsiteY13" fmla="*/ 55322 h 165966"/>
                    <a:gd name="connsiteX14" fmla="*/ 444418 w 944157"/>
                    <a:gd name="connsiteY14" fmla="*/ 110645 h 165966"/>
                    <a:gd name="connsiteX15" fmla="*/ 352215 w 944157"/>
                    <a:gd name="connsiteY15" fmla="*/ 110645 h 165966"/>
                    <a:gd name="connsiteX16" fmla="*/ 352215 w 944157"/>
                    <a:gd name="connsiteY16" fmla="*/ 55322 h 165966"/>
                    <a:gd name="connsiteX17" fmla="*/ 444418 w 944157"/>
                    <a:gd name="connsiteY17" fmla="*/ 55322 h 165966"/>
                    <a:gd name="connsiteX18" fmla="*/ 591942 w 944157"/>
                    <a:gd name="connsiteY18" fmla="*/ 110645 h 165966"/>
                    <a:gd name="connsiteX19" fmla="*/ 499739 w 944157"/>
                    <a:gd name="connsiteY19" fmla="*/ 110645 h 165966"/>
                    <a:gd name="connsiteX20" fmla="*/ 499739 w 944157"/>
                    <a:gd name="connsiteY20" fmla="*/ 55322 h 165966"/>
                    <a:gd name="connsiteX21" fmla="*/ 591942 w 944157"/>
                    <a:gd name="connsiteY21" fmla="*/ 55322 h 165966"/>
                    <a:gd name="connsiteX22" fmla="*/ 739469 w 944157"/>
                    <a:gd name="connsiteY22" fmla="*/ 110645 h 165966"/>
                    <a:gd name="connsiteX23" fmla="*/ 647264 w 944157"/>
                    <a:gd name="connsiteY23" fmla="*/ 110645 h 165966"/>
                    <a:gd name="connsiteX24" fmla="*/ 647264 w 944157"/>
                    <a:gd name="connsiteY24" fmla="*/ 55322 h 165966"/>
                    <a:gd name="connsiteX25" fmla="*/ 739469 w 944157"/>
                    <a:gd name="connsiteY25" fmla="*/ 55322 h 165966"/>
                    <a:gd name="connsiteX26" fmla="*/ 888835 w 944157"/>
                    <a:gd name="connsiteY26" fmla="*/ 110645 h 165966"/>
                    <a:gd name="connsiteX27" fmla="*/ 794606 w 944157"/>
                    <a:gd name="connsiteY27" fmla="*/ 110645 h 165966"/>
                    <a:gd name="connsiteX28" fmla="*/ 794606 w 944157"/>
                    <a:gd name="connsiteY28" fmla="*/ 55322 h 165966"/>
                    <a:gd name="connsiteX29" fmla="*/ 888835 w 944157"/>
                    <a:gd name="connsiteY29" fmla="*/ 55322 h 1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4157" h="165966">
                      <a:moveTo>
                        <a:pt x="472079" y="0"/>
                      </a:moveTo>
                      <a:lnTo>
                        <a:pt x="0" y="0"/>
                      </a:lnTo>
                      <a:lnTo>
                        <a:pt x="0" y="165967"/>
                      </a:lnTo>
                      <a:lnTo>
                        <a:pt x="472079" y="165967"/>
                      </a:lnTo>
                      <a:lnTo>
                        <a:pt x="944157" y="165967"/>
                      </a:lnTo>
                      <a:lnTo>
                        <a:pt x="944157" y="0"/>
                      </a:lnTo>
                      <a:close/>
                      <a:moveTo>
                        <a:pt x="149369" y="110645"/>
                      </a:moveTo>
                      <a:lnTo>
                        <a:pt x="55322" y="110645"/>
                      </a:lnTo>
                      <a:lnTo>
                        <a:pt x="55322" y="55322"/>
                      </a:lnTo>
                      <a:lnTo>
                        <a:pt x="149369" y="55322"/>
                      </a:lnTo>
                      <a:close/>
                      <a:moveTo>
                        <a:pt x="296893" y="110645"/>
                      </a:moveTo>
                      <a:lnTo>
                        <a:pt x="204690" y="110645"/>
                      </a:lnTo>
                      <a:lnTo>
                        <a:pt x="204690" y="55322"/>
                      </a:lnTo>
                      <a:lnTo>
                        <a:pt x="296893" y="55322"/>
                      </a:lnTo>
                      <a:close/>
                      <a:moveTo>
                        <a:pt x="444418" y="110645"/>
                      </a:moveTo>
                      <a:lnTo>
                        <a:pt x="352215" y="110645"/>
                      </a:lnTo>
                      <a:lnTo>
                        <a:pt x="352215" y="55322"/>
                      </a:lnTo>
                      <a:lnTo>
                        <a:pt x="444418" y="55322"/>
                      </a:lnTo>
                      <a:close/>
                      <a:moveTo>
                        <a:pt x="591942" y="110645"/>
                      </a:moveTo>
                      <a:lnTo>
                        <a:pt x="499739" y="110645"/>
                      </a:lnTo>
                      <a:lnTo>
                        <a:pt x="499739" y="55322"/>
                      </a:lnTo>
                      <a:lnTo>
                        <a:pt x="591942" y="55322"/>
                      </a:lnTo>
                      <a:close/>
                      <a:moveTo>
                        <a:pt x="739469" y="110645"/>
                      </a:moveTo>
                      <a:lnTo>
                        <a:pt x="647264" y="110645"/>
                      </a:lnTo>
                      <a:lnTo>
                        <a:pt x="647264" y="55322"/>
                      </a:lnTo>
                      <a:lnTo>
                        <a:pt x="739469" y="55322"/>
                      </a:lnTo>
                      <a:close/>
                      <a:moveTo>
                        <a:pt x="888835" y="110645"/>
                      </a:moveTo>
                      <a:lnTo>
                        <a:pt x="794606" y="110645"/>
                      </a:lnTo>
                      <a:lnTo>
                        <a:pt x="794606" y="55322"/>
                      </a:lnTo>
                      <a:lnTo>
                        <a:pt x="888835" y="55322"/>
                      </a:lnTo>
                      <a:close/>
                    </a:path>
                  </a:pathLst>
                </a:custGeom>
                <a:solidFill>
                  <a:schemeClr val="bg2"/>
                </a:solidFill>
                <a:ln w="1842" cap="flat">
                  <a:noFill/>
                  <a:prstDash val="solid"/>
                  <a:miter/>
                </a:ln>
              </p:spPr>
              <p:txBody>
                <a:bodyPr rtlCol="0" anchor="ctr"/>
                <a:lstStyle/>
                <a:p>
                  <a:endParaRPr lang="de-DE"/>
                </a:p>
              </p:txBody>
            </p:sp>
          </p:grpSp>
          <p:grpSp>
            <p:nvGrpSpPr>
              <p:cNvPr id="52" name="Video Icon">
                <a:extLst>
                  <a:ext uri="{FF2B5EF4-FFF2-40B4-BE49-F238E27FC236}">
                    <a16:creationId xmlns:a16="http://schemas.microsoft.com/office/drawing/2014/main" id="{911BE699-81C0-389C-99DE-7A91A19A537A}"/>
                  </a:ext>
                </a:extLst>
              </p:cNvPr>
              <p:cNvGrpSpPr/>
              <p:nvPr/>
            </p:nvGrpSpPr>
            <p:grpSpPr>
              <a:xfrm>
                <a:off x="1547943" y="3509734"/>
                <a:ext cx="472078" cy="918546"/>
                <a:chOff x="1547943" y="3509734"/>
                <a:chExt cx="472078" cy="918546"/>
              </a:xfrm>
              <a:solidFill>
                <a:srgbClr val="283366"/>
              </a:solidFill>
            </p:grpSpPr>
            <p:sp>
              <p:nvSpPr>
                <p:cNvPr id="53" name="Freihandform: Form 250">
                  <a:extLst>
                    <a:ext uri="{FF2B5EF4-FFF2-40B4-BE49-F238E27FC236}">
                      <a16:creationId xmlns:a16="http://schemas.microsoft.com/office/drawing/2014/main" id="{DDA33C13-E486-30BB-2BC0-D809A7017130}"/>
                    </a:ext>
                  </a:extLst>
                </p:cNvPr>
                <p:cNvSpPr/>
                <p:nvPr/>
              </p:nvSpPr>
              <p:spPr>
                <a:xfrm>
                  <a:off x="1547943" y="3509734"/>
                  <a:ext cx="472078" cy="165966"/>
                </a:xfrm>
                <a:custGeom>
                  <a:avLst/>
                  <a:gdLst>
                    <a:gd name="connsiteX0" fmla="*/ 119864 w 472078"/>
                    <a:gd name="connsiteY0" fmla="*/ 110645 h 165966"/>
                    <a:gd name="connsiteX1" fmla="*/ 27661 w 472078"/>
                    <a:gd name="connsiteY1" fmla="*/ 110645 h 165966"/>
                    <a:gd name="connsiteX2" fmla="*/ 27661 w 472078"/>
                    <a:gd name="connsiteY2" fmla="*/ 55322 h 165966"/>
                    <a:gd name="connsiteX3" fmla="*/ 119864 w 472078"/>
                    <a:gd name="connsiteY3" fmla="*/ 55322 h 165966"/>
                    <a:gd name="connsiteX4" fmla="*/ 267390 w 472078"/>
                    <a:gd name="connsiteY4" fmla="*/ 110645 h 165966"/>
                    <a:gd name="connsiteX5" fmla="*/ 175185 w 472078"/>
                    <a:gd name="connsiteY5" fmla="*/ 110645 h 165966"/>
                    <a:gd name="connsiteX6" fmla="*/ 175185 w 472078"/>
                    <a:gd name="connsiteY6" fmla="*/ 55322 h 165966"/>
                    <a:gd name="connsiteX7" fmla="*/ 267390 w 472078"/>
                    <a:gd name="connsiteY7" fmla="*/ 55322 h 165966"/>
                    <a:gd name="connsiteX8" fmla="*/ 0 w 472078"/>
                    <a:gd name="connsiteY8" fmla="*/ 0 h 165966"/>
                    <a:gd name="connsiteX9" fmla="*/ 0 w 472078"/>
                    <a:gd name="connsiteY9" fmla="*/ 165967 h 165966"/>
                    <a:gd name="connsiteX10" fmla="*/ 472079 w 472078"/>
                    <a:gd name="connsiteY10" fmla="*/ 165967 h 165966"/>
                    <a:gd name="connsiteX11" fmla="*/ 472079 w 472078"/>
                    <a:gd name="connsiteY11" fmla="*/ 0 h 165966"/>
                    <a:gd name="connsiteX12" fmla="*/ 416757 w 472078"/>
                    <a:gd name="connsiteY12" fmla="*/ 110645 h 165966"/>
                    <a:gd name="connsiteX13" fmla="*/ 322527 w 472078"/>
                    <a:gd name="connsiteY13" fmla="*/ 110645 h 165966"/>
                    <a:gd name="connsiteX14" fmla="*/ 322527 w 472078"/>
                    <a:gd name="connsiteY14" fmla="*/ 55322 h 165966"/>
                    <a:gd name="connsiteX15" fmla="*/ 416757 w 472078"/>
                    <a:gd name="connsiteY15" fmla="*/ 55322 h 1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2078" h="165966">
                      <a:moveTo>
                        <a:pt x="119864" y="110645"/>
                      </a:moveTo>
                      <a:lnTo>
                        <a:pt x="27661" y="110645"/>
                      </a:lnTo>
                      <a:lnTo>
                        <a:pt x="27661" y="55322"/>
                      </a:lnTo>
                      <a:lnTo>
                        <a:pt x="119864" y="55322"/>
                      </a:lnTo>
                      <a:close/>
                      <a:moveTo>
                        <a:pt x="267390" y="110645"/>
                      </a:moveTo>
                      <a:lnTo>
                        <a:pt x="175185" y="110645"/>
                      </a:lnTo>
                      <a:lnTo>
                        <a:pt x="175185" y="55322"/>
                      </a:lnTo>
                      <a:lnTo>
                        <a:pt x="267390" y="55322"/>
                      </a:lnTo>
                      <a:close/>
                      <a:moveTo>
                        <a:pt x="0" y="0"/>
                      </a:moveTo>
                      <a:lnTo>
                        <a:pt x="0" y="165967"/>
                      </a:lnTo>
                      <a:lnTo>
                        <a:pt x="472079" y="165967"/>
                      </a:lnTo>
                      <a:lnTo>
                        <a:pt x="472079" y="0"/>
                      </a:lnTo>
                      <a:close/>
                      <a:moveTo>
                        <a:pt x="416757" y="110645"/>
                      </a:moveTo>
                      <a:lnTo>
                        <a:pt x="322527" y="110645"/>
                      </a:lnTo>
                      <a:lnTo>
                        <a:pt x="322527" y="55322"/>
                      </a:lnTo>
                      <a:lnTo>
                        <a:pt x="416757" y="55322"/>
                      </a:lnTo>
                      <a:close/>
                    </a:path>
                  </a:pathLst>
                </a:custGeom>
                <a:solidFill>
                  <a:schemeClr val="bg2">
                    <a:lumMod val="75000"/>
                  </a:schemeClr>
                </a:solidFill>
                <a:ln w="1842" cap="flat">
                  <a:noFill/>
                  <a:prstDash val="solid"/>
                  <a:miter/>
                </a:ln>
              </p:spPr>
              <p:txBody>
                <a:bodyPr rtlCol="0" anchor="ctr"/>
                <a:lstStyle/>
                <a:p>
                  <a:endParaRPr lang="de-DE"/>
                </a:p>
              </p:txBody>
            </p:sp>
            <p:sp>
              <p:nvSpPr>
                <p:cNvPr id="54" name="Freihandform: Form 251">
                  <a:extLst>
                    <a:ext uri="{FF2B5EF4-FFF2-40B4-BE49-F238E27FC236}">
                      <a16:creationId xmlns:a16="http://schemas.microsoft.com/office/drawing/2014/main" id="{114F9375-9EEE-2FB8-A4A2-CD96BD365071}"/>
                    </a:ext>
                  </a:extLst>
                </p:cNvPr>
                <p:cNvSpPr/>
                <p:nvPr/>
              </p:nvSpPr>
              <p:spPr>
                <a:xfrm>
                  <a:off x="1547943" y="4173601"/>
                  <a:ext cx="472078" cy="165966"/>
                </a:xfrm>
                <a:custGeom>
                  <a:avLst/>
                  <a:gdLst>
                    <a:gd name="connsiteX0" fmla="*/ 472079 w 472078"/>
                    <a:gd name="connsiteY0" fmla="*/ 0 h 165966"/>
                    <a:gd name="connsiteX1" fmla="*/ 0 w 472078"/>
                    <a:gd name="connsiteY1" fmla="*/ 0 h 165966"/>
                    <a:gd name="connsiteX2" fmla="*/ 0 w 472078"/>
                    <a:gd name="connsiteY2" fmla="*/ 165967 h 165966"/>
                    <a:gd name="connsiteX3" fmla="*/ 472079 w 472078"/>
                    <a:gd name="connsiteY3" fmla="*/ 165967 h 165966"/>
                    <a:gd name="connsiteX4" fmla="*/ 119864 w 472078"/>
                    <a:gd name="connsiteY4" fmla="*/ 110645 h 165966"/>
                    <a:gd name="connsiteX5" fmla="*/ 27661 w 472078"/>
                    <a:gd name="connsiteY5" fmla="*/ 110645 h 165966"/>
                    <a:gd name="connsiteX6" fmla="*/ 27661 w 472078"/>
                    <a:gd name="connsiteY6" fmla="*/ 55322 h 165966"/>
                    <a:gd name="connsiteX7" fmla="*/ 119864 w 472078"/>
                    <a:gd name="connsiteY7" fmla="*/ 55322 h 165966"/>
                    <a:gd name="connsiteX8" fmla="*/ 267388 w 472078"/>
                    <a:gd name="connsiteY8" fmla="*/ 110645 h 165966"/>
                    <a:gd name="connsiteX9" fmla="*/ 175185 w 472078"/>
                    <a:gd name="connsiteY9" fmla="*/ 110645 h 165966"/>
                    <a:gd name="connsiteX10" fmla="*/ 175185 w 472078"/>
                    <a:gd name="connsiteY10" fmla="*/ 55322 h 165966"/>
                    <a:gd name="connsiteX11" fmla="*/ 267388 w 472078"/>
                    <a:gd name="connsiteY11" fmla="*/ 55322 h 165966"/>
                    <a:gd name="connsiteX12" fmla="*/ 416757 w 472078"/>
                    <a:gd name="connsiteY12" fmla="*/ 110645 h 165966"/>
                    <a:gd name="connsiteX13" fmla="*/ 322710 w 472078"/>
                    <a:gd name="connsiteY13" fmla="*/ 110645 h 165966"/>
                    <a:gd name="connsiteX14" fmla="*/ 322710 w 472078"/>
                    <a:gd name="connsiteY14" fmla="*/ 55322 h 165966"/>
                    <a:gd name="connsiteX15" fmla="*/ 416757 w 472078"/>
                    <a:gd name="connsiteY15" fmla="*/ 55322 h 1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2078" h="165966">
                      <a:moveTo>
                        <a:pt x="472079" y="0"/>
                      </a:moveTo>
                      <a:lnTo>
                        <a:pt x="0" y="0"/>
                      </a:lnTo>
                      <a:lnTo>
                        <a:pt x="0" y="165967"/>
                      </a:lnTo>
                      <a:lnTo>
                        <a:pt x="472079" y="165967"/>
                      </a:lnTo>
                      <a:close/>
                      <a:moveTo>
                        <a:pt x="119864" y="110645"/>
                      </a:moveTo>
                      <a:lnTo>
                        <a:pt x="27661" y="110645"/>
                      </a:lnTo>
                      <a:lnTo>
                        <a:pt x="27661" y="55322"/>
                      </a:lnTo>
                      <a:lnTo>
                        <a:pt x="119864" y="55322"/>
                      </a:lnTo>
                      <a:close/>
                      <a:moveTo>
                        <a:pt x="267388" y="110645"/>
                      </a:moveTo>
                      <a:lnTo>
                        <a:pt x="175185" y="110645"/>
                      </a:lnTo>
                      <a:lnTo>
                        <a:pt x="175185" y="55322"/>
                      </a:lnTo>
                      <a:lnTo>
                        <a:pt x="267388" y="55322"/>
                      </a:lnTo>
                      <a:close/>
                      <a:moveTo>
                        <a:pt x="416757" y="110645"/>
                      </a:moveTo>
                      <a:lnTo>
                        <a:pt x="322710" y="110645"/>
                      </a:lnTo>
                      <a:lnTo>
                        <a:pt x="322710" y="55322"/>
                      </a:lnTo>
                      <a:lnTo>
                        <a:pt x="416757" y="55322"/>
                      </a:lnTo>
                      <a:close/>
                    </a:path>
                  </a:pathLst>
                </a:custGeom>
                <a:solidFill>
                  <a:schemeClr val="bg2">
                    <a:lumMod val="75000"/>
                  </a:schemeClr>
                </a:solidFill>
                <a:ln w="1842" cap="flat">
                  <a:noFill/>
                  <a:prstDash val="solid"/>
                  <a:miter/>
                </a:ln>
              </p:spPr>
              <p:txBody>
                <a:bodyPr rtlCol="0" anchor="ctr"/>
                <a:lstStyle/>
                <a:p>
                  <a:endParaRPr lang="de-DE"/>
                </a:p>
              </p:txBody>
            </p:sp>
          </p:grpSp>
        </p:grpSp>
        <p:sp>
          <p:nvSpPr>
            <p:cNvPr id="49" name="Freihandform: Form 252">
              <a:extLst>
                <a:ext uri="{FF2B5EF4-FFF2-40B4-BE49-F238E27FC236}">
                  <a16:creationId xmlns:a16="http://schemas.microsoft.com/office/drawing/2014/main" id="{CBC5F3B0-B1C0-3FED-52E6-6341651771E2}"/>
                </a:ext>
              </a:extLst>
            </p:cNvPr>
            <p:cNvSpPr/>
            <p:nvPr/>
          </p:nvSpPr>
          <p:spPr>
            <a:xfrm>
              <a:off x="1464960" y="3762332"/>
              <a:ext cx="243491" cy="324638"/>
            </a:xfrm>
            <a:custGeom>
              <a:avLst/>
              <a:gdLst>
                <a:gd name="connsiteX0" fmla="*/ 82983 w 243491"/>
                <a:gd name="connsiteY0" fmla="*/ 55319 h 324638"/>
                <a:gd name="connsiteX1" fmla="*/ 0 w 243491"/>
                <a:gd name="connsiteY1" fmla="*/ 0 h 324638"/>
                <a:gd name="connsiteX2" fmla="*/ 0 w 243491"/>
                <a:gd name="connsiteY2" fmla="*/ 324638 h 324638"/>
                <a:gd name="connsiteX3" fmla="*/ 82983 w 243491"/>
                <a:gd name="connsiteY3" fmla="*/ 269320 h 324638"/>
                <a:gd name="connsiteX4" fmla="*/ 243491 w 243491"/>
                <a:gd name="connsiteY4" fmla="*/ 162319 h 324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91" h="324638">
                  <a:moveTo>
                    <a:pt x="82983" y="55319"/>
                  </a:moveTo>
                  <a:lnTo>
                    <a:pt x="0" y="0"/>
                  </a:lnTo>
                  <a:lnTo>
                    <a:pt x="0" y="324638"/>
                  </a:lnTo>
                  <a:lnTo>
                    <a:pt x="82983" y="269320"/>
                  </a:lnTo>
                  <a:lnTo>
                    <a:pt x="243491" y="162319"/>
                  </a:lnTo>
                  <a:close/>
                </a:path>
              </a:pathLst>
            </a:custGeom>
            <a:solidFill>
              <a:srgbClr val="F0F7FF"/>
            </a:solidFill>
            <a:ln w="1842" cap="flat">
              <a:noFill/>
              <a:prstDash val="solid"/>
              <a:miter/>
            </a:ln>
          </p:spPr>
          <p:txBody>
            <a:bodyPr rtlCol="0" anchor="ctr"/>
            <a:lstStyle/>
            <a:p>
              <a:endParaRPr lang="de-DE"/>
            </a:p>
          </p:txBody>
        </p:sp>
        <p:sp>
          <p:nvSpPr>
            <p:cNvPr id="50" name="Freihandform: Form 253">
              <a:extLst>
                <a:ext uri="{FF2B5EF4-FFF2-40B4-BE49-F238E27FC236}">
                  <a16:creationId xmlns:a16="http://schemas.microsoft.com/office/drawing/2014/main" id="{ED2CE055-AAE5-DB3C-95CA-9D8904E11605}"/>
                </a:ext>
              </a:extLst>
            </p:cNvPr>
            <p:cNvSpPr/>
            <p:nvPr/>
          </p:nvSpPr>
          <p:spPr>
            <a:xfrm>
              <a:off x="1547943" y="3817650"/>
              <a:ext cx="160508" cy="214001"/>
            </a:xfrm>
            <a:custGeom>
              <a:avLst/>
              <a:gdLst>
                <a:gd name="connsiteX0" fmla="*/ 0 w 160508"/>
                <a:gd name="connsiteY0" fmla="*/ 0 h 214001"/>
                <a:gd name="connsiteX1" fmla="*/ 0 w 160508"/>
                <a:gd name="connsiteY1" fmla="*/ 214001 h 214001"/>
                <a:gd name="connsiteX2" fmla="*/ 160509 w 160508"/>
                <a:gd name="connsiteY2" fmla="*/ 107001 h 214001"/>
              </a:gdLst>
              <a:ahLst/>
              <a:cxnLst>
                <a:cxn ang="0">
                  <a:pos x="connsiteX0" y="connsiteY0"/>
                </a:cxn>
                <a:cxn ang="0">
                  <a:pos x="connsiteX1" y="connsiteY1"/>
                </a:cxn>
                <a:cxn ang="0">
                  <a:pos x="connsiteX2" y="connsiteY2"/>
                </a:cxn>
              </a:cxnLst>
              <a:rect l="l" t="t" r="r" b="b"/>
              <a:pathLst>
                <a:path w="160508" h="214001">
                  <a:moveTo>
                    <a:pt x="0" y="0"/>
                  </a:moveTo>
                  <a:lnTo>
                    <a:pt x="0" y="214001"/>
                  </a:lnTo>
                  <a:lnTo>
                    <a:pt x="160509" y="107001"/>
                  </a:lnTo>
                  <a:close/>
                </a:path>
              </a:pathLst>
            </a:custGeom>
            <a:solidFill>
              <a:srgbClr val="DFE7F4"/>
            </a:solidFill>
            <a:ln w="1842" cap="flat">
              <a:noFill/>
              <a:prstDash val="solid"/>
              <a:miter/>
            </a:ln>
          </p:spPr>
          <p:txBody>
            <a:bodyPr rtlCol="0" anchor="ctr"/>
            <a:lstStyle/>
            <a:p>
              <a:endParaRPr lang="de-DE"/>
            </a:p>
          </p:txBody>
        </p:sp>
      </p:grpSp>
      <p:sp>
        <p:nvSpPr>
          <p:cNvPr id="59" name="Zeitungen HG">
            <a:extLst>
              <a:ext uri="{FF2B5EF4-FFF2-40B4-BE49-F238E27FC236}">
                <a16:creationId xmlns:a16="http://schemas.microsoft.com/office/drawing/2014/main" id="{F73A011B-B12C-8BCF-E2FD-86F14F79C2BB}"/>
              </a:ext>
            </a:extLst>
          </p:cNvPr>
          <p:cNvSpPr>
            <a:spLocks noChangeAspect="1"/>
          </p:cNvSpPr>
          <p:nvPr userDrawn="1"/>
        </p:nvSpPr>
        <p:spPr>
          <a:xfrm>
            <a:off x="2519009"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60" name="Zeitungen Icon">
            <a:extLst>
              <a:ext uri="{FF2B5EF4-FFF2-40B4-BE49-F238E27FC236}">
                <a16:creationId xmlns:a16="http://schemas.microsoft.com/office/drawing/2014/main" id="{E49DD5F3-B27B-1D98-3BF2-D661D03C7C7E}"/>
              </a:ext>
            </a:extLst>
          </p:cNvPr>
          <p:cNvGrpSpPr/>
          <p:nvPr userDrawn="1"/>
        </p:nvGrpSpPr>
        <p:grpSpPr>
          <a:xfrm>
            <a:off x="2675862" y="3583398"/>
            <a:ext cx="946294" cy="667971"/>
            <a:chOff x="2675862" y="3716460"/>
            <a:chExt cx="946294" cy="667971"/>
          </a:xfrm>
        </p:grpSpPr>
        <p:sp>
          <p:nvSpPr>
            <p:cNvPr id="61" name="Freihandform: Form 255">
              <a:extLst>
                <a:ext uri="{FF2B5EF4-FFF2-40B4-BE49-F238E27FC236}">
                  <a16:creationId xmlns:a16="http://schemas.microsoft.com/office/drawing/2014/main" id="{853C1DAF-94BC-2670-C740-178103EDC900}"/>
                </a:ext>
              </a:extLst>
            </p:cNvPr>
            <p:cNvSpPr/>
            <p:nvPr/>
          </p:nvSpPr>
          <p:spPr>
            <a:xfrm>
              <a:off x="2675862" y="3716460"/>
              <a:ext cx="932227" cy="632121"/>
            </a:xfrm>
            <a:custGeom>
              <a:avLst/>
              <a:gdLst>
                <a:gd name="connsiteX0" fmla="*/ 875956 w 932227"/>
                <a:gd name="connsiteY0" fmla="*/ 0 h 632121"/>
                <a:gd name="connsiteX1" fmla="*/ 763408 w 932227"/>
                <a:gd name="connsiteY1" fmla="*/ 0 h 632121"/>
                <a:gd name="connsiteX2" fmla="*/ 168819 w 932227"/>
                <a:gd name="connsiteY2" fmla="*/ 0 h 632121"/>
                <a:gd name="connsiteX3" fmla="*/ 93785 w 932227"/>
                <a:gd name="connsiteY3" fmla="*/ 0 h 632121"/>
                <a:gd name="connsiteX4" fmla="*/ 0 w 932227"/>
                <a:gd name="connsiteY4" fmla="*/ 93786 h 632121"/>
                <a:gd name="connsiteX5" fmla="*/ 0 w 932227"/>
                <a:gd name="connsiteY5" fmla="*/ 168820 h 632121"/>
                <a:gd name="connsiteX6" fmla="*/ 0 w 932227"/>
                <a:gd name="connsiteY6" fmla="*/ 538334 h 632121"/>
                <a:gd name="connsiteX7" fmla="*/ 0 w 932227"/>
                <a:gd name="connsiteY7" fmla="*/ 607738 h 632121"/>
                <a:gd name="connsiteX8" fmla="*/ 24384 w 932227"/>
                <a:gd name="connsiteY8" fmla="*/ 632122 h 632121"/>
                <a:gd name="connsiteX9" fmla="*/ 847820 w 932227"/>
                <a:gd name="connsiteY9" fmla="*/ 632122 h 632121"/>
                <a:gd name="connsiteX10" fmla="*/ 875956 w 932227"/>
                <a:gd name="connsiteY10" fmla="*/ 603986 h 632121"/>
                <a:gd name="connsiteX11" fmla="*/ 875956 w 932227"/>
                <a:gd name="connsiteY11" fmla="*/ 562716 h 632121"/>
                <a:gd name="connsiteX12" fmla="*/ 932227 w 932227"/>
                <a:gd name="connsiteY12" fmla="*/ 75030 h 632121"/>
                <a:gd name="connsiteX13" fmla="*/ 875956 w 932227"/>
                <a:gd name="connsiteY13" fmla="*/ 0 h 6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2227" h="632121">
                  <a:moveTo>
                    <a:pt x="875956" y="0"/>
                  </a:moveTo>
                  <a:lnTo>
                    <a:pt x="763408" y="0"/>
                  </a:lnTo>
                  <a:lnTo>
                    <a:pt x="168819" y="0"/>
                  </a:lnTo>
                  <a:lnTo>
                    <a:pt x="93785" y="0"/>
                  </a:lnTo>
                  <a:cubicBezTo>
                    <a:pt x="41990" y="0"/>
                    <a:pt x="0" y="41990"/>
                    <a:pt x="0" y="93786"/>
                  </a:cubicBezTo>
                  <a:lnTo>
                    <a:pt x="0" y="168820"/>
                  </a:lnTo>
                  <a:lnTo>
                    <a:pt x="0" y="538334"/>
                  </a:lnTo>
                  <a:lnTo>
                    <a:pt x="0" y="607738"/>
                  </a:lnTo>
                  <a:cubicBezTo>
                    <a:pt x="0" y="621206"/>
                    <a:pt x="10917" y="632122"/>
                    <a:pt x="24384" y="632122"/>
                  </a:cubicBezTo>
                  <a:lnTo>
                    <a:pt x="847820" y="632122"/>
                  </a:lnTo>
                  <a:cubicBezTo>
                    <a:pt x="863358" y="632122"/>
                    <a:pt x="875956" y="619526"/>
                    <a:pt x="875956" y="603986"/>
                  </a:cubicBezTo>
                  <a:lnTo>
                    <a:pt x="875956" y="562716"/>
                  </a:lnTo>
                  <a:lnTo>
                    <a:pt x="932227" y="75030"/>
                  </a:lnTo>
                  <a:lnTo>
                    <a:pt x="875956" y="0"/>
                  </a:lnTo>
                  <a:close/>
                </a:path>
              </a:pathLst>
            </a:custGeom>
            <a:solidFill>
              <a:srgbClr val="E9E3D5"/>
            </a:solidFill>
            <a:ln w="1842" cap="flat">
              <a:noFill/>
              <a:prstDash val="solid"/>
              <a:miter/>
            </a:ln>
          </p:spPr>
          <p:txBody>
            <a:bodyPr rtlCol="0" anchor="ctr"/>
            <a:lstStyle/>
            <a:p>
              <a:endParaRPr lang="de-DE"/>
            </a:p>
          </p:txBody>
        </p:sp>
        <p:sp>
          <p:nvSpPr>
            <p:cNvPr id="62" name="Freihandform: Form 256">
              <a:extLst>
                <a:ext uri="{FF2B5EF4-FFF2-40B4-BE49-F238E27FC236}">
                  <a16:creationId xmlns:a16="http://schemas.microsoft.com/office/drawing/2014/main" id="{5872A054-CE29-8F61-2708-4F4215EB25F7}"/>
                </a:ext>
              </a:extLst>
            </p:cNvPr>
            <p:cNvSpPr/>
            <p:nvPr/>
          </p:nvSpPr>
          <p:spPr>
            <a:xfrm>
              <a:off x="3551817" y="3753976"/>
              <a:ext cx="56271" cy="525201"/>
            </a:xfrm>
            <a:custGeom>
              <a:avLst/>
              <a:gdLst>
                <a:gd name="connsiteX0" fmla="*/ 28136 w 56271"/>
                <a:gd name="connsiteY0" fmla="*/ 0 h 525201"/>
                <a:gd name="connsiteX1" fmla="*/ 0 w 56271"/>
                <a:gd name="connsiteY1" fmla="*/ 28136 h 525201"/>
                <a:gd name="connsiteX2" fmla="*/ 0 w 56271"/>
                <a:gd name="connsiteY2" fmla="*/ 525202 h 525201"/>
                <a:gd name="connsiteX3" fmla="*/ 56271 w 56271"/>
                <a:gd name="connsiteY3" fmla="*/ 525202 h 525201"/>
                <a:gd name="connsiteX4" fmla="*/ 56271 w 56271"/>
                <a:gd name="connsiteY4" fmla="*/ 56270 h 525201"/>
                <a:gd name="connsiteX5" fmla="*/ 43308 w 56271"/>
                <a:gd name="connsiteY5" fmla="*/ 8715 h 525201"/>
                <a:gd name="connsiteX6" fmla="*/ 28252 w 56271"/>
                <a:gd name="connsiteY6" fmla="*/ 0 h 525201"/>
                <a:gd name="connsiteX7" fmla="*/ 28136 w 56271"/>
                <a:gd name="connsiteY7" fmla="*/ 0 h 52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71" h="525201">
                  <a:moveTo>
                    <a:pt x="28136" y="0"/>
                  </a:moveTo>
                  <a:cubicBezTo>
                    <a:pt x="12598" y="0"/>
                    <a:pt x="0" y="12598"/>
                    <a:pt x="0" y="28136"/>
                  </a:cubicBezTo>
                  <a:lnTo>
                    <a:pt x="0" y="525202"/>
                  </a:lnTo>
                  <a:lnTo>
                    <a:pt x="56271" y="525202"/>
                  </a:lnTo>
                  <a:lnTo>
                    <a:pt x="56271" y="56270"/>
                  </a:lnTo>
                  <a:cubicBezTo>
                    <a:pt x="56271" y="38908"/>
                    <a:pt x="51536" y="22660"/>
                    <a:pt x="43308" y="8715"/>
                  </a:cubicBezTo>
                  <a:cubicBezTo>
                    <a:pt x="40151" y="3364"/>
                    <a:pt x="34464" y="13"/>
                    <a:pt x="28252" y="0"/>
                  </a:cubicBezTo>
                  <a:lnTo>
                    <a:pt x="28136" y="0"/>
                  </a:lnTo>
                  <a:close/>
                </a:path>
              </a:pathLst>
            </a:custGeom>
            <a:solidFill>
              <a:srgbClr val="A19B8D"/>
            </a:solidFill>
            <a:ln w="1842" cap="flat">
              <a:noFill/>
              <a:prstDash val="solid"/>
              <a:miter/>
            </a:ln>
          </p:spPr>
          <p:txBody>
            <a:bodyPr rtlCol="0" anchor="ctr"/>
            <a:lstStyle/>
            <a:p>
              <a:endParaRPr lang="de-DE"/>
            </a:p>
          </p:txBody>
        </p:sp>
        <p:sp>
          <p:nvSpPr>
            <p:cNvPr id="63" name="Freihandform: Form 257">
              <a:extLst>
                <a:ext uri="{FF2B5EF4-FFF2-40B4-BE49-F238E27FC236}">
                  <a16:creationId xmlns:a16="http://schemas.microsoft.com/office/drawing/2014/main" id="{BD3D22B9-B947-AAF3-4F08-31FF64527830}"/>
                </a:ext>
              </a:extLst>
            </p:cNvPr>
            <p:cNvSpPr/>
            <p:nvPr/>
          </p:nvSpPr>
          <p:spPr>
            <a:xfrm>
              <a:off x="3551817" y="3772652"/>
              <a:ext cx="25" cy="79"/>
            </a:xfrm>
            <a:custGeom>
              <a:avLst/>
              <a:gdLst>
                <a:gd name="connsiteX0" fmla="*/ 0 w 25"/>
                <a:gd name="connsiteY0" fmla="*/ 79 h 79"/>
                <a:gd name="connsiteX1" fmla="*/ 26 w 25"/>
                <a:gd name="connsiteY1" fmla="*/ 0 h 79"/>
                <a:gd name="connsiteX2" fmla="*/ 2 w 25"/>
                <a:gd name="connsiteY2" fmla="*/ 39 h 79"/>
                <a:gd name="connsiteX3" fmla="*/ 0 w 25"/>
                <a:gd name="connsiteY3" fmla="*/ 79 h 79"/>
              </a:gdLst>
              <a:ahLst/>
              <a:cxnLst>
                <a:cxn ang="0">
                  <a:pos x="connsiteX0" y="connsiteY0"/>
                </a:cxn>
                <a:cxn ang="0">
                  <a:pos x="connsiteX1" y="connsiteY1"/>
                </a:cxn>
                <a:cxn ang="0">
                  <a:pos x="connsiteX2" y="connsiteY2"/>
                </a:cxn>
                <a:cxn ang="0">
                  <a:pos x="connsiteX3" y="connsiteY3"/>
                </a:cxn>
              </a:cxnLst>
              <a:rect l="l" t="t" r="r" b="b"/>
              <a:pathLst>
                <a:path w="25" h="79">
                  <a:moveTo>
                    <a:pt x="0" y="79"/>
                  </a:moveTo>
                  <a:lnTo>
                    <a:pt x="26" y="0"/>
                  </a:lnTo>
                  <a:lnTo>
                    <a:pt x="2" y="39"/>
                  </a:lnTo>
                  <a:cubicBezTo>
                    <a:pt x="2" y="54"/>
                    <a:pt x="0" y="65"/>
                    <a:pt x="0" y="79"/>
                  </a:cubicBezTo>
                  <a:close/>
                </a:path>
              </a:pathLst>
            </a:custGeom>
            <a:solidFill>
              <a:srgbClr val="8B9BA9"/>
            </a:solidFill>
            <a:ln w="1842" cap="flat">
              <a:noFill/>
              <a:prstDash val="solid"/>
              <a:miter/>
            </a:ln>
          </p:spPr>
          <p:txBody>
            <a:bodyPr rtlCol="0" anchor="ctr"/>
            <a:lstStyle/>
            <a:p>
              <a:endParaRPr lang="de-DE"/>
            </a:p>
          </p:txBody>
        </p:sp>
        <p:sp>
          <p:nvSpPr>
            <p:cNvPr id="64" name="Freihandform: Form 258">
              <a:extLst>
                <a:ext uri="{FF2B5EF4-FFF2-40B4-BE49-F238E27FC236}">
                  <a16:creationId xmlns:a16="http://schemas.microsoft.com/office/drawing/2014/main" id="{26C11246-9C25-FC75-455B-7DDD0447F6AB}"/>
                </a:ext>
              </a:extLst>
            </p:cNvPr>
            <p:cNvSpPr/>
            <p:nvPr/>
          </p:nvSpPr>
          <p:spPr>
            <a:xfrm>
              <a:off x="2675862" y="3716460"/>
              <a:ext cx="946294" cy="632121"/>
            </a:xfrm>
            <a:custGeom>
              <a:avLst/>
              <a:gdLst>
                <a:gd name="connsiteX0" fmla="*/ 875956 w 946294"/>
                <a:gd name="connsiteY0" fmla="*/ 0 h 632121"/>
                <a:gd name="connsiteX1" fmla="*/ 833752 w 946294"/>
                <a:gd name="connsiteY1" fmla="*/ 42203 h 632121"/>
                <a:gd name="connsiteX2" fmla="*/ 830820 w 946294"/>
                <a:gd name="connsiteY2" fmla="*/ 554395 h 632121"/>
                <a:gd name="connsiteX3" fmla="*/ 788616 w 946294"/>
                <a:gd name="connsiteY3" fmla="*/ 590972 h 632121"/>
                <a:gd name="connsiteX4" fmla="*/ 23328 w 946294"/>
                <a:gd name="connsiteY4" fmla="*/ 590972 h 632121"/>
                <a:gd name="connsiteX5" fmla="*/ 12163 w 946294"/>
                <a:gd name="connsiteY5" fmla="*/ 592153 h 632121"/>
                <a:gd name="connsiteX6" fmla="*/ 0 w 946294"/>
                <a:gd name="connsiteY6" fmla="*/ 607738 h 632121"/>
                <a:gd name="connsiteX7" fmla="*/ 0 w 946294"/>
                <a:gd name="connsiteY7" fmla="*/ 607738 h 632121"/>
                <a:gd name="connsiteX8" fmla="*/ 24384 w 946294"/>
                <a:gd name="connsiteY8" fmla="*/ 632122 h 632121"/>
                <a:gd name="connsiteX9" fmla="*/ 847820 w 946294"/>
                <a:gd name="connsiteY9" fmla="*/ 632122 h 632121"/>
                <a:gd name="connsiteX10" fmla="*/ 875956 w 946294"/>
                <a:gd name="connsiteY10" fmla="*/ 603986 h 632121"/>
                <a:gd name="connsiteX11" fmla="*/ 875956 w 946294"/>
                <a:gd name="connsiteY11" fmla="*/ 78039 h 632121"/>
                <a:gd name="connsiteX12" fmla="*/ 896662 w 946294"/>
                <a:gd name="connsiteY12" fmla="*/ 56241 h 632121"/>
                <a:gd name="connsiteX13" fmla="*/ 918158 w 946294"/>
                <a:gd name="connsiteY13" fmla="*/ 77338 h 632121"/>
                <a:gd name="connsiteX14" fmla="*/ 918158 w 946294"/>
                <a:gd name="connsiteY14" fmla="*/ 562718 h 632121"/>
                <a:gd name="connsiteX15" fmla="*/ 946294 w 946294"/>
                <a:gd name="connsiteY15" fmla="*/ 562718 h 632121"/>
                <a:gd name="connsiteX16" fmla="*/ 946294 w 946294"/>
                <a:gd name="connsiteY16" fmla="*/ 70341 h 632121"/>
                <a:gd name="connsiteX17" fmla="*/ 875956 w 946294"/>
                <a:gd name="connsiteY17" fmla="*/ 0 h 632121"/>
                <a:gd name="connsiteX18" fmla="*/ 875956 w 946294"/>
                <a:gd name="connsiteY18" fmla="*/ 0 h 6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6294" h="632121">
                  <a:moveTo>
                    <a:pt x="875956" y="0"/>
                  </a:moveTo>
                  <a:cubicBezTo>
                    <a:pt x="852648" y="0"/>
                    <a:pt x="833752" y="18897"/>
                    <a:pt x="833752" y="42203"/>
                  </a:cubicBezTo>
                  <a:lnTo>
                    <a:pt x="830820" y="554395"/>
                  </a:lnTo>
                  <a:cubicBezTo>
                    <a:pt x="830820" y="577704"/>
                    <a:pt x="811924" y="590972"/>
                    <a:pt x="788616" y="590972"/>
                  </a:cubicBezTo>
                  <a:lnTo>
                    <a:pt x="23328" y="590972"/>
                  </a:lnTo>
                  <a:cubicBezTo>
                    <a:pt x="19303" y="590972"/>
                    <a:pt x="15618" y="591331"/>
                    <a:pt x="12163" y="592153"/>
                  </a:cubicBezTo>
                  <a:cubicBezTo>
                    <a:pt x="4996" y="593865"/>
                    <a:pt x="0" y="600367"/>
                    <a:pt x="0" y="607738"/>
                  </a:cubicBezTo>
                  <a:lnTo>
                    <a:pt x="0" y="607738"/>
                  </a:lnTo>
                  <a:cubicBezTo>
                    <a:pt x="0" y="621206"/>
                    <a:pt x="10917" y="632122"/>
                    <a:pt x="24384" y="632122"/>
                  </a:cubicBezTo>
                  <a:lnTo>
                    <a:pt x="847820" y="632122"/>
                  </a:lnTo>
                  <a:cubicBezTo>
                    <a:pt x="863358" y="632122"/>
                    <a:pt x="875956" y="619524"/>
                    <a:pt x="875956" y="603986"/>
                  </a:cubicBezTo>
                  <a:lnTo>
                    <a:pt x="875956" y="78039"/>
                  </a:lnTo>
                  <a:cubicBezTo>
                    <a:pt x="875956" y="66421"/>
                    <a:pt x="885046" y="56453"/>
                    <a:pt x="896662" y="56241"/>
                  </a:cubicBezTo>
                  <a:cubicBezTo>
                    <a:pt x="908498" y="56022"/>
                    <a:pt x="918158" y="65554"/>
                    <a:pt x="918158" y="77338"/>
                  </a:cubicBezTo>
                  <a:lnTo>
                    <a:pt x="918158" y="562718"/>
                  </a:lnTo>
                  <a:lnTo>
                    <a:pt x="946294" y="562718"/>
                  </a:lnTo>
                  <a:lnTo>
                    <a:pt x="946294" y="70341"/>
                  </a:lnTo>
                  <a:cubicBezTo>
                    <a:pt x="946294" y="31492"/>
                    <a:pt x="914802" y="0"/>
                    <a:pt x="875956" y="0"/>
                  </a:cubicBezTo>
                  <a:lnTo>
                    <a:pt x="875956" y="0"/>
                  </a:lnTo>
                  <a:close/>
                </a:path>
              </a:pathLst>
            </a:custGeom>
            <a:solidFill>
              <a:srgbClr val="D3CDBF"/>
            </a:solidFill>
            <a:ln w="1842" cap="flat">
              <a:noFill/>
              <a:prstDash val="solid"/>
              <a:miter/>
            </a:ln>
          </p:spPr>
          <p:txBody>
            <a:bodyPr rtlCol="0" anchor="ctr"/>
            <a:lstStyle/>
            <a:p>
              <a:endParaRPr lang="de-DE"/>
            </a:p>
          </p:txBody>
        </p:sp>
        <p:grpSp>
          <p:nvGrpSpPr>
            <p:cNvPr id="65" name="Zeitungen Icon">
              <a:extLst>
                <a:ext uri="{FF2B5EF4-FFF2-40B4-BE49-F238E27FC236}">
                  <a16:creationId xmlns:a16="http://schemas.microsoft.com/office/drawing/2014/main" id="{1E485E4A-50BC-1294-E8EE-2EED51E54C95}"/>
                </a:ext>
              </a:extLst>
            </p:cNvPr>
            <p:cNvGrpSpPr/>
            <p:nvPr/>
          </p:nvGrpSpPr>
          <p:grpSpPr>
            <a:xfrm>
              <a:off x="2910261" y="3810244"/>
              <a:ext cx="407159" cy="147637"/>
              <a:chOff x="2910261" y="3810244"/>
              <a:chExt cx="407159" cy="147637"/>
            </a:xfrm>
            <a:solidFill>
              <a:srgbClr val="A19B8D"/>
            </a:solidFill>
          </p:grpSpPr>
          <p:sp>
            <p:nvSpPr>
              <p:cNvPr id="80" name="Freihandform: Form 260">
                <a:extLst>
                  <a:ext uri="{FF2B5EF4-FFF2-40B4-BE49-F238E27FC236}">
                    <a16:creationId xmlns:a16="http://schemas.microsoft.com/office/drawing/2014/main" id="{5D207450-2AE4-E984-81E4-6853FCA4632E}"/>
                  </a:ext>
                </a:extLst>
              </p:cNvPr>
              <p:cNvSpPr/>
              <p:nvPr/>
            </p:nvSpPr>
            <p:spPr>
              <a:xfrm>
                <a:off x="3244270" y="3810253"/>
                <a:ext cx="73151" cy="103158"/>
              </a:xfrm>
              <a:custGeom>
                <a:avLst/>
                <a:gdLst>
                  <a:gd name="connsiteX0" fmla="*/ 40327 w 73151"/>
                  <a:gd name="connsiteY0" fmla="*/ 37512 h 103158"/>
                  <a:gd name="connsiteX1" fmla="*/ 32825 w 73151"/>
                  <a:gd name="connsiteY1" fmla="*/ 37512 h 103158"/>
                  <a:gd name="connsiteX2" fmla="*/ 28136 w 73151"/>
                  <a:gd name="connsiteY2" fmla="*/ 32823 h 103158"/>
                  <a:gd name="connsiteX3" fmla="*/ 32825 w 73151"/>
                  <a:gd name="connsiteY3" fmla="*/ 28134 h 103158"/>
                  <a:gd name="connsiteX4" fmla="*/ 47830 w 73151"/>
                  <a:gd name="connsiteY4" fmla="*/ 28134 h 103158"/>
                  <a:gd name="connsiteX5" fmla="*/ 61897 w 73151"/>
                  <a:gd name="connsiteY5" fmla="*/ 14067 h 103158"/>
                  <a:gd name="connsiteX6" fmla="*/ 47830 w 73151"/>
                  <a:gd name="connsiteY6" fmla="*/ 0 h 103158"/>
                  <a:gd name="connsiteX7" fmla="*/ 32825 w 73151"/>
                  <a:gd name="connsiteY7" fmla="*/ 0 h 103158"/>
                  <a:gd name="connsiteX8" fmla="*/ 0 w 73151"/>
                  <a:gd name="connsiteY8" fmla="*/ 32823 h 103158"/>
                  <a:gd name="connsiteX9" fmla="*/ 32825 w 73151"/>
                  <a:gd name="connsiteY9" fmla="*/ 65646 h 103158"/>
                  <a:gd name="connsiteX10" fmla="*/ 40327 w 73151"/>
                  <a:gd name="connsiteY10" fmla="*/ 65646 h 103158"/>
                  <a:gd name="connsiteX11" fmla="*/ 45016 w 73151"/>
                  <a:gd name="connsiteY11" fmla="*/ 70335 h 103158"/>
                  <a:gd name="connsiteX12" fmla="*/ 40327 w 73151"/>
                  <a:gd name="connsiteY12" fmla="*/ 75024 h 103158"/>
                  <a:gd name="connsiteX13" fmla="*/ 14067 w 73151"/>
                  <a:gd name="connsiteY13" fmla="*/ 75024 h 103158"/>
                  <a:gd name="connsiteX14" fmla="*/ 0 w 73151"/>
                  <a:gd name="connsiteY14" fmla="*/ 89091 h 103158"/>
                  <a:gd name="connsiteX15" fmla="*/ 14067 w 73151"/>
                  <a:gd name="connsiteY15" fmla="*/ 103158 h 103158"/>
                  <a:gd name="connsiteX16" fmla="*/ 40327 w 73151"/>
                  <a:gd name="connsiteY16" fmla="*/ 103158 h 103158"/>
                  <a:gd name="connsiteX17" fmla="*/ 73151 w 73151"/>
                  <a:gd name="connsiteY17" fmla="*/ 70335 h 103158"/>
                  <a:gd name="connsiteX18" fmla="*/ 40327 w 73151"/>
                  <a:gd name="connsiteY18" fmla="*/ 37512 h 10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151" h="103158">
                    <a:moveTo>
                      <a:pt x="40327" y="37512"/>
                    </a:moveTo>
                    <a:lnTo>
                      <a:pt x="32825" y="37512"/>
                    </a:lnTo>
                    <a:cubicBezTo>
                      <a:pt x="30241" y="37512"/>
                      <a:pt x="28136" y="35409"/>
                      <a:pt x="28136" y="32823"/>
                    </a:cubicBezTo>
                    <a:cubicBezTo>
                      <a:pt x="28136" y="30236"/>
                      <a:pt x="30241" y="28134"/>
                      <a:pt x="32825" y="28134"/>
                    </a:cubicBezTo>
                    <a:lnTo>
                      <a:pt x="47830" y="28134"/>
                    </a:lnTo>
                    <a:cubicBezTo>
                      <a:pt x="55600" y="28134"/>
                      <a:pt x="61897" y="21837"/>
                      <a:pt x="61897" y="14067"/>
                    </a:cubicBezTo>
                    <a:cubicBezTo>
                      <a:pt x="61897" y="6297"/>
                      <a:pt x="55598" y="0"/>
                      <a:pt x="47830" y="0"/>
                    </a:cubicBezTo>
                    <a:lnTo>
                      <a:pt x="32825" y="0"/>
                    </a:lnTo>
                    <a:cubicBezTo>
                      <a:pt x="14727" y="0"/>
                      <a:pt x="0" y="14725"/>
                      <a:pt x="0" y="32823"/>
                    </a:cubicBezTo>
                    <a:cubicBezTo>
                      <a:pt x="0" y="50921"/>
                      <a:pt x="14727" y="65646"/>
                      <a:pt x="32825" y="65646"/>
                    </a:cubicBezTo>
                    <a:lnTo>
                      <a:pt x="40327" y="65646"/>
                    </a:lnTo>
                    <a:cubicBezTo>
                      <a:pt x="42910" y="65646"/>
                      <a:pt x="45016" y="67750"/>
                      <a:pt x="45016" y="70335"/>
                    </a:cubicBezTo>
                    <a:cubicBezTo>
                      <a:pt x="45016" y="72923"/>
                      <a:pt x="42910" y="75024"/>
                      <a:pt x="40327" y="75024"/>
                    </a:cubicBezTo>
                    <a:lnTo>
                      <a:pt x="14067" y="75024"/>
                    </a:lnTo>
                    <a:cubicBezTo>
                      <a:pt x="6297" y="75024"/>
                      <a:pt x="0" y="81321"/>
                      <a:pt x="0" y="89091"/>
                    </a:cubicBezTo>
                    <a:cubicBezTo>
                      <a:pt x="0" y="96861"/>
                      <a:pt x="6299" y="103158"/>
                      <a:pt x="14067" y="103158"/>
                    </a:cubicBezTo>
                    <a:lnTo>
                      <a:pt x="40327" y="103158"/>
                    </a:lnTo>
                    <a:cubicBezTo>
                      <a:pt x="58424" y="103158"/>
                      <a:pt x="73151" y="88433"/>
                      <a:pt x="73151" y="70335"/>
                    </a:cubicBezTo>
                    <a:cubicBezTo>
                      <a:pt x="73151" y="52235"/>
                      <a:pt x="58424" y="37512"/>
                      <a:pt x="40327" y="37512"/>
                    </a:cubicBezTo>
                    <a:close/>
                  </a:path>
                </a:pathLst>
              </a:custGeom>
              <a:solidFill>
                <a:srgbClr val="A19B8D"/>
              </a:solidFill>
              <a:ln w="1842" cap="flat">
                <a:noFill/>
                <a:prstDash val="solid"/>
                <a:miter/>
              </a:ln>
            </p:spPr>
            <p:txBody>
              <a:bodyPr rtlCol="0" anchor="ctr"/>
              <a:lstStyle/>
              <a:p>
                <a:endParaRPr lang="de-DE"/>
              </a:p>
            </p:txBody>
          </p:sp>
          <p:sp>
            <p:nvSpPr>
              <p:cNvPr id="81" name="Freihandform: Form 261">
                <a:extLst>
                  <a:ext uri="{FF2B5EF4-FFF2-40B4-BE49-F238E27FC236}">
                    <a16:creationId xmlns:a16="http://schemas.microsoft.com/office/drawing/2014/main" id="{2CBECC2B-FA8B-3B39-F669-66E311BACE27}"/>
                  </a:ext>
                </a:extLst>
              </p:cNvPr>
              <p:cNvSpPr/>
              <p:nvPr/>
            </p:nvSpPr>
            <p:spPr>
              <a:xfrm>
                <a:off x="3006024" y="3810251"/>
                <a:ext cx="103160" cy="103158"/>
              </a:xfrm>
              <a:custGeom>
                <a:avLst/>
                <a:gdLst>
                  <a:gd name="connsiteX0" fmla="*/ 51582 w 103160"/>
                  <a:gd name="connsiteY0" fmla="*/ 0 h 103158"/>
                  <a:gd name="connsiteX1" fmla="*/ 0 w 103160"/>
                  <a:gd name="connsiteY1" fmla="*/ 51579 h 103158"/>
                  <a:gd name="connsiteX2" fmla="*/ 51582 w 103160"/>
                  <a:gd name="connsiteY2" fmla="*/ 103158 h 103158"/>
                  <a:gd name="connsiteX3" fmla="*/ 77382 w 103160"/>
                  <a:gd name="connsiteY3" fmla="*/ 96250 h 103158"/>
                  <a:gd name="connsiteX4" fmla="*/ 82516 w 103160"/>
                  <a:gd name="connsiteY4" fmla="*/ 77030 h 103158"/>
                  <a:gd name="connsiteX5" fmla="*/ 63295 w 103160"/>
                  <a:gd name="connsiteY5" fmla="*/ 71895 h 103158"/>
                  <a:gd name="connsiteX6" fmla="*/ 51580 w 103160"/>
                  <a:gd name="connsiteY6" fmla="*/ 75024 h 103158"/>
                  <a:gd name="connsiteX7" fmla="*/ 32834 w 103160"/>
                  <a:gd name="connsiteY7" fmla="*/ 65646 h 103158"/>
                  <a:gd name="connsiteX8" fmla="*/ 89094 w 103160"/>
                  <a:gd name="connsiteY8" fmla="*/ 65646 h 103158"/>
                  <a:gd name="connsiteX9" fmla="*/ 103161 w 103160"/>
                  <a:gd name="connsiteY9" fmla="*/ 51579 h 103158"/>
                  <a:gd name="connsiteX10" fmla="*/ 51582 w 103160"/>
                  <a:gd name="connsiteY10" fmla="*/ 0 h 103158"/>
                  <a:gd name="connsiteX11" fmla="*/ 32834 w 103160"/>
                  <a:gd name="connsiteY11" fmla="*/ 37514 h 103158"/>
                  <a:gd name="connsiteX12" fmla="*/ 51580 w 103160"/>
                  <a:gd name="connsiteY12" fmla="*/ 28136 h 103158"/>
                  <a:gd name="connsiteX13" fmla="*/ 70327 w 103160"/>
                  <a:gd name="connsiteY13" fmla="*/ 37514 h 103158"/>
                  <a:gd name="connsiteX14" fmla="*/ 32834 w 103160"/>
                  <a:gd name="connsiteY14" fmla="*/ 37514 h 10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60" h="103158">
                    <a:moveTo>
                      <a:pt x="51582" y="0"/>
                    </a:moveTo>
                    <a:cubicBezTo>
                      <a:pt x="23140" y="0"/>
                      <a:pt x="0" y="23138"/>
                      <a:pt x="0" y="51579"/>
                    </a:cubicBezTo>
                    <a:cubicBezTo>
                      <a:pt x="0" y="80020"/>
                      <a:pt x="23138" y="103158"/>
                      <a:pt x="51582" y="103158"/>
                    </a:cubicBezTo>
                    <a:cubicBezTo>
                      <a:pt x="60648" y="103158"/>
                      <a:pt x="69569" y="100769"/>
                      <a:pt x="77382" y="96250"/>
                    </a:cubicBezTo>
                    <a:cubicBezTo>
                      <a:pt x="84106" y="92359"/>
                      <a:pt x="86407" y="83754"/>
                      <a:pt x="82516" y="77030"/>
                    </a:cubicBezTo>
                    <a:cubicBezTo>
                      <a:pt x="78626" y="70306"/>
                      <a:pt x="70022" y="68007"/>
                      <a:pt x="63295" y="71895"/>
                    </a:cubicBezTo>
                    <a:cubicBezTo>
                      <a:pt x="59757" y="73941"/>
                      <a:pt x="55706" y="75024"/>
                      <a:pt x="51580" y="75024"/>
                    </a:cubicBezTo>
                    <a:cubicBezTo>
                      <a:pt x="43925" y="75024"/>
                      <a:pt x="37116" y="71339"/>
                      <a:pt x="32834" y="65646"/>
                    </a:cubicBezTo>
                    <a:lnTo>
                      <a:pt x="89094" y="65646"/>
                    </a:lnTo>
                    <a:cubicBezTo>
                      <a:pt x="96864" y="65646"/>
                      <a:pt x="103161" y="59347"/>
                      <a:pt x="103161" y="51579"/>
                    </a:cubicBezTo>
                    <a:cubicBezTo>
                      <a:pt x="103163" y="23140"/>
                      <a:pt x="80023" y="0"/>
                      <a:pt x="51582" y="0"/>
                    </a:cubicBezTo>
                    <a:close/>
                    <a:moveTo>
                      <a:pt x="32834" y="37514"/>
                    </a:moveTo>
                    <a:cubicBezTo>
                      <a:pt x="37116" y="31823"/>
                      <a:pt x="43925" y="28136"/>
                      <a:pt x="51580" y="28136"/>
                    </a:cubicBezTo>
                    <a:cubicBezTo>
                      <a:pt x="59236" y="28136"/>
                      <a:pt x="66045" y="31821"/>
                      <a:pt x="70327" y="37514"/>
                    </a:cubicBezTo>
                    <a:lnTo>
                      <a:pt x="32834" y="37514"/>
                    </a:lnTo>
                    <a:close/>
                  </a:path>
                </a:pathLst>
              </a:custGeom>
              <a:solidFill>
                <a:srgbClr val="A19B8D"/>
              </a:solidFill>
              <a:ln w="1842" cap="flat">
                <a:noFill/>
                <a:prstDash val="solid"/>
                <a:miter/>
              </a:ln>
            </p:spPr>
            <p:txBody>
              <a:bodyPr rtlCol="0" anchor="ctr"/>
              <a:lstStyle/>
              <a:p>
                <a:endParaRPr lang="de-DE"/>
              </a:p>
            </p:txBody>
          </p:sp>
          <p:sp>
            <p:nvSpPr>
              <p:cNvPr id="82" name="Freihandform: Form 262">
                <a:extLst>
                  <a:ext uri="{FF2B5EF4-FFF2-40B4-BE49-F238E27FC236}">
                    <a16:creationId xmlns:a16="http://schemas.microsoft.com/office/drawing/2014/main" id="{906FB149-2347-9F49-4E50-D4C5CD125418}"/>
                  </a:ext>
                </a:extLst>
              </p:cNvPr>
              <p:cNvSpPr/>
              <p:nvPr/>
            </p:nvSpPr>
            <p:spPr>
              <a:xfrm>
                <a:off x="2910261" y="3810251"/>
                <a:ext cx="84403" cy="103162"/>
              </a:xfrm>
              <a:custGeom>
                <a:avLst/>
                <a:gdLst>
                  <a:gd name="connsiteX0" fmla="*/ 70334 w 84403"/>
                  <a:gd name="connsiteY0" fmla="*/ 0 h 103162"/>
                  <a:gd name="connsiteX1" fmla="*/ 56268 w 84403"/>
                  <a:gd name="connsiteY1" fmla="*/ 14067 h 103162"/>
                  <a:gd name="connsiteX2" fmla="*/ 56268 w 84403"/>
                  <a:gd name="connsiteY2" fmla="*/ 46737 h 103162"/>
                  <a:gd name="connsiteX3" fmla="*/ 26430 w 84403"/>
                  <a:gd name="connsiteY3" fmla="*/ 6611 h 103162"/>
                  <a:gd name="connsiteX4" fmla="*/ 23859 w 84403"/>
                  <a:gd name="connsiteY4" fmla="*/ 3979 h 103162"/>
                  <a:gd name="connsiteX5" fmla="*/ 14067 w 84403"/>
                  <a:gd name="connsiteY5" fmla="*/ 0 h 103162"/>
                  <a:gd name="connsiteX6" fmla="*/ 0 w 84403"/>
                  <a:gd name="connsiteY6" fmla="*/ 14067 h 103162"/>
                  <a:gd name="connsiteX7" fmla="*/ 0 w 84403"/>
                  <a:gd name="connsiteY7" fmla="*/ 89093 h 103162"/>
                  <a:gd name="connsiteX8" fmla="*/ 14067 w 84403"/>
                  <a:gd name="connsiteY8" fmla="*/ 103160 h 103162"/>
                  <a:gd name="connsiteX9" fmla="*/ 28134 w 84403"/>
                  <a:gd name="connsiteY9" fmla="*/ 89093 h 103162"/>
                  <a:gd name="connsiteX10" fmla="*/ 28134 w 84403"/>
                  <a:gd name="connsiteY10" fmla="*/ 56054 h 103162"/>
                  <a:gd name="connsiteX11" fmla="*/ 58249 w 84403"/>
                  <a:gd name="connsiteY11" fmla="*/ 96551 h 103162"/>
                  <a:gd name="connsiteX12" fmla="*/ 59319 w 84403"/>
                  <a:gd name="connsiteY12" fmla="*/ 97824 h 103162"/>
                  <a:gd name="connsiteX13" fmla="*/ 70336 w 84403"/>
                  <a:gd name="connsiteY13" fmla="*/ 103162 h 103162"/>
                  <a:gd name="connsiteX14" fmla="*/ 84403 w 84403"/>
                  <a:gd name="connsiteY14" fmla="*/ 89095 h 103162"/>
                  <a:gd name="connsiteX15" fmla="*/ 84403 w 84403"/>
                  <a:gd name="connsiteY15" fmla="*/ 14069 h 103162"/>
                  <a:gd name="connsiteX16" fmla="*/ 70334 w 84403"/>
                  <a:gd name="connsiteY16" fmla="*/ 0 h 10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403" h="103162">
                    <a:moveTo>
                      <a:pt x="70334" y="0"/>
                    </a:moveTo>
                    <a:cubicBezTo>
                      <a:pt x="62564" y="0"/>
                      <a:pt x="56268" y="6297"/>
                      <a:pt x="56268" y="14067"/>
                    </a:cubicBezTo>
                    <a:lnTo>
                      <a:pt x="56268" y="46737"/>
                    </a:lnTo>
                    <a:lnTo>
                      <a:pt x="26430" y="6611"/>
                    </a:lnTo>
                    <a:cubicBezTo>
                      <a:pt x="25676" y="5597"/>
                      <a:pt x="24803" y="4728"/>
                      <a:pt x="23859" y="3979"/>
                    </a:cubicBezTo>
                    <a:cubicBezTo>
                      <a:pt x="21327" y="1523"/>
                      <a:pt x="17876" y="0"/>
                      <a:pt x="14067" y="0"/>
                    </a:cubicBezTo>
                    <a:cubicBezTo>
                      <a:pt x="6297" y="0"/>
                      <a:pt x="0" y="6297"/>
                      <a:pt x="0" y="14067"/>
                    </a:cubicBezTo>
                    <a:lnTo>
                      <a:pt x="0" y="89093"/>
                    </a:lnTo>
                    <a:cubicBezTo>
                      <a:pt x="0" y="96863"/>
                      <a:pt x="6299" y="103160"/>
                      <a:pt x="14067" y="103160"/>
                    </a:cubicBezTo>
                    <a:cubicBezTo>
                      <a:pt x="21837" y="103160"/>
                      <a:pt x="28134" y="96863"/>
                      <a:pt x="28134" y="89093"/>
                    </a:cubicBezTo>
                    <a:lnTo>
                      <a:pt x="28134" y="56054"/>
                    </a:lnTo>
                    <a:lnTo>
                      <a:pt x="58249" y="96551"/>
                    </a:lnTo>
                    <a:cubicBezTo>
                      <a:pt x="58585" y="97002"/>
                      <a:pt x="58944" y="97425"/>
                      <a:pt x="59319" y="97824"/>
                    </a:cubicBezTo>
                    <a:cubicBezTo>
                      <a:pt x="61895" y="101072"/>
                      <a:pt x="65869" y="103162"/>
                      <a:pt x="70336" y="103162"/>
                    </a:cubicBezTo>
                    <a:cubicBezTo>
                      <a:pt x="78106" y="103162"/>
                      <a:pt x="84403" y="96865"/>
                      <a:pt x="84403" y="89095"/>
                    </a:cubicBezTo>
                    <a:lnTo>
                      <a:pt x="84403" y="14069"/>
                    </a:lnTo>
                    <a:cubicBezTo>
                      <a:pt x="84403" y="6299"/>
                      <a:pt x="78104" y="0"/>
                      <a:pt x="70334" y="0"/>
                    </a:cubicBezTo>
                    <a:close/>
                  </a:path>
                </a:pathLst>
              </a:custGeom>
              <a:solidFill>
                <a:srgbClr val="A19B8D"/>
              </a:solidFill>
              <a:ln w="1842" cap="flat">
                <a:noFill/>
                <a:prstDash val="solid"/>
                <a:miter/>
              </a:ln>
            </p:spPr>
            <p:txBody>
              <a:bodyPr rtlCol="0" anchor="ctr"/>
              <a:lstStyle/>
              <a:p>
                <a:endParaRPr lang="de-DE"/>
              </a:p>
            </p:txBody>
          </p:sp>
          <p:sp>
            <p:nvSpPr>
              <p:cNvPr id="83" name="Freihandform: Form 263">
                <a:extLst>
                  <a:ext uri="{FF2B5EF4-FFF2-40B4-BE49-F238E27FC236}">
                    <a16:creationId xmlns:a16="http://schemas.microsoft.com/office/drawing/2014/main" id="{6D208B9A-52A7-481C-D567-977307DDCA99}"/>
                  </a:ext>
                </a:extLst>
              </p:cNvPr>
              <p:cNvSpPr/>
              <p:nvPr/>
            </p:nvSpPr>
            <p:spPr>
              <a:xfrm>
                <a:off x="3113771" y="3810244"/>
                <a:ext cx="121932" cy="103168"/>
              </a:xfrm>
              <a:custGeom>
                <a:avLst/>
                <a:gdLst>
                  <a:gd name="connsiteX0" fmla="*/ 79719 w 121932"/>
                  <a:gd name="connsiteY0" fmla="*/ 103168 h 103168"/>
                  <a:gd name="connsiteX1" fmla="*/ 79719 w 121932"/>
                  <a:gd name="connsiteY1" fmla="*/ 103168 h 103168"/>
                  <a:gd name="connsiteX2" fmla="*/ 66549 w 121932"/>
                  <a:gd name="connsiteY2" fmla="*/ 94040 h 103168"/>
                  <a:gd name="connsiteX3" fmla="*/ 60963 w 121932"/>
                  <a:gd name="connsiteY3" fmla="*/ 79144 h 103168"/>
                  <a:gd name="connsiteX4" fmla="*/ 55376 w 121932"/>
                  <a:gd name="connsiteY4" fmla="*/ 94041 h 103168"/>
                  <a:gd name="connsiteX5" fmla="*/ 42205 w 121932"/>
                  <a:gd name="connsiteY5" fmla="*/ 103168 h 103168"/>
                  <a:gd name="connsiteX6" fmla="*/ 29035 w 121932"/>
                  <a:gd name="connsiteY6" fmla="*/ 94041 h 103168"/>
                  <a:gd name="connsiteX7" fmla="*/ 899 w 121932"/>
                  <a:gd name="connsiteY7" fmla="*/ 19015 h 103168"/>
                  <a:gd name="connsiteX8" fmla="*/ 9131 w 121932"/>
                  <a:gd name="connsiteY8" fmla="*/ 902 h 103168"/>
                  <a:gd name="connsiteX9" fmla="*/ 27244 w 121932"/>
                  <a:gd name="connsiteY9" fmla="*/ 9133 h 103168"/>
                  <a:gd name="connsiteX10" fmla="*/ 42209 w 121932"/>
                  <a:gd name="connsiteY10" fmla="*/ 49033 h 103168"/>
                  <a:gd name="connsiteX11" fmla="*/ 47796 w 121932"/>
                  <a:gd name="connsiteY11" fmla="*/ 34136 h 103168"/>
                  <a:gd name="connsiteX12" fmla="*/ 60967 w 121932"/>
                  <a:gd name="connsiteY12" fmla="*/ 25009 h 103168"/>
                  <a:gd name="connsiteX13" fmla="*/ 60967 w 121932"/>
                  <a:gd name="connsiteY13" fmla="*/ 25009 h 103168"/>
                  <a:gd name="connsiteX14" fmla="*/ 74137 w 121932"/>
                  <a:gd name="connsiteY14" fmla="*/ 34138 h 103168"/>
                  <a:gd name="connsiteX15" fmla="*/ 79723 w 121932"/>
                  <a:gd name="connsiteY15" fmla="*/ 49033 h 103168"/>
                  <a:gd name="connsiteX16" fmla="*/ 94688 w 121932"/>
                  <a:gd name="connsiteY16" fmla="*/ 9133 h 103168"/>
                  <a:gd name="connsiteX17" fmla="*/ 112800 w 121932"/>
                  <a:gd name="connsiteY17" fmla="*/ 902 h 103168"/>
                  <a:gd name="connsiteX18" fmla="*/ 121032 w 121932"/>
                  <a:gd name="connsiteY18" fmla="*/ 19015 h 103168"/>
                  <a:gd name="connsiteX19" fmla="*/ 92897 w 121932"/>
                  <a:gd name="connsiteY19" fmla="*/ 94041 h 103168"/>
                  <a:gd name="connsiteX20" fmla="*/ 79719 w 121932"/>
                  <a:gd name="connsiteY20" fmla="*/ 103168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32" h="103168">
                    <a:moveTo>
                      <a:pt x="79719" y="103168"/>
                    </a:moveTo>
                    <a:lnTo>
                      <a:pt x="79719" y="103168"/>
                    </a:lnTo>
                    <a:cubicBezTo>
                      <a:pt x="73855" y="103168"/>
                      <a:pt x="68606" y="99531"/>
                      <a:pt x="66549" y="94040"/>
                    </a:cubicBezTo>
                    <a:lnTo>
                      <a:pt x="60963" y="79144"/>
                    </a:lnTo>
                    <a:lnTo>
                      <a:pt x="55376" y="94041"/>
                    </a:lnTo>
                    <a:cubicBezTo>
                      <a:pt x="53317" y="99533"/>
                      <a:pt x="48068" y="103168"/>
                      <a:pt x="42205" y="103168"/>
                    </a:cubicBezTo>
                    <a:cubicBezTo>
                      <a:pt x="36343" y="103168"/>
                      <a:pt x="31092" y="99531"/>
                      <a:pt x="29035" y="94041"/>
                    </a:cubicBezTo>
                    <a:lnTo>
                      <a:pt x="899" y="19015"/>
                    </a:lnTo>
                    <a:cubicBezTo>
                      <a:pt x="-1829" y="11739"/>
                      <a:pt x="1859" y="3630"/>
                      <a:pt x="9131" y="902"/>
                    </a:cubicBezTo>
                    <a:cubicBezTo>
                      <a:pt x="16412" y="-1826"/>
                      <a:pt x="24516" y="1862"/>
                      <a:pt x="27244" y="9133"/>
                    </a:cubicBezTo>
                    <a:lnTo>
                      <a:pt x="42209" y="49033"/>
                    </a:lnTo>
                    <a:lnTo>
                      <a:pt x="47796" y="34136"/>
                    </a:lnTo>
                    <a:cubicBezTo>
                      <a:pt x="49855" y="28645"/>
                      <a:pt x="55104" y="25009"/>
                      <a:pt x="60967" y="25009"/>
                    </a:cubicBezTo>
                    <a:lnTo>
                      <a:pt x="60967" y="25009"/>
                    </a:lnTo>
                    <a:cubicBezTo>
                      <a:pt x="66833" y="25009"/>
                      <a:pt x="72080" y="28646"/>
                      <a:pt x="74137" y="34138"/>
                    </a:cubicBezTo>
                    <a:lnTo>
                      <a:pt x="79723" y="49033"/>
                    </a:lnTo>
                    <a:lnTo>
                      <a:pt x="94688" y="9133"/>
                    </a:lnTo>
                    <a:cubicBezTo>
                      <a:pt x="97416" y="1856"/>
                      <a:pt x="105520" y="-1831"/>
                      <a:pt x="112800" y="902"/>
                    </a:cubicBezTo>
                    <a:cubicBezTo>
                      <a:pt x="120075" y="3630"/>
                      <a:pt x="123760" y="11739"/>
                      <a:pt x="121032" y="19015"/>
                    </a:cubicBezTo>
                    <a:lnTo>
                      <a:pt x="92897" y="94041"/>
                    </a:lnTo>
                    <a:cubicBezTo>
                      <a:pt x="90832" y="99531"/>
                      <a:pt x="85582" y="103168"/>
                      <a:pt x="79719" y="103168"/>
                    </a:cubicBezTo>
                    <a:close/>
                  </a:path>
                </a:pathLst>
              </a:custGeom>
              <a:solidFill>
                <a:srgbClr val="A19B8D"/>
              </a:solidFill>
              <a:ln w="1842" cap="flat">
                <a:noFill/>
                <a:prstDash val="solid"/>
                <a:miter/>
              </a:ln>
            </p:spPr>
            <p:txBody>
              <a:bodyPr rtlCol="0" anchor="ctr"/>
              <a:lstStyle/>
              <a:p>
                <a:endParaRPr lang="de-DE"/>
              </a:p>
            </p:txBody>
          </p:sp>
        </p:grpSp>
        <p:sp>
          <p:nvSpPr>
            <p:cNvPr id="66" name="Freihandform: Form 264">
              <a:extLst>
                <a:ext uri="{FF2B5EF4-FFF2-40B4-BE49-F238E27FC236}">
                  <a16:creationId xmlns:a16="http://schemas.microsoft.com/office/drawing/2014/main" id="{61BC9CA7-106C-71A3-0310-CBF4DF553669}"/>
                </a:ext>
              </a:extLst>
            </p:cNvPr>
            <p:cNvSpPr/>
            <p:nvPr/>
          </p:nvSpPr>
          <p:spPr>
            <a:xfrm>
              <a:off x="2991918" y="3955604"/>
              <a:ext cx="243842" cy="168815"/>
            </a:xfrm>
            <a:custGeom>
              <a:avLst/>
              <a:gdLst>
                <a:gd name="connsiteX0" fmla="*/ 0 w 243842"/>
                <a:gd name="connsiteY0" fmla="*/ 23447 h 168815"/>
                <a:gd name="connsiteX1" fmla="*/ 0 w 243842"/>
                <a:gd name="connsiteY1" fmla="*/ 145369 h 168815"/>
                <a:gd name="connsiteX2" fmla="*/ 23447 w 243842"/>
                <a:gd name="connsiteY2" fmla="*/ 168816 h 168815"/>
                <a:gd name="connsiteX3" fmla="*/ 56275 w 243842"/>
                <a:gd name="connsiteY3" fmla="*/ 168816 h 168815"/>
                <a:gd name="connsiteX4" fmla="*/ 220396 w 243842"/>
                <a:gd name="connsiteY4" fmla="*/ 168816 h 168815"/>
                <a:gd name="connsiteX5" fmla="*/ 243843 w 243842"/>
                <a:gd name="connsiteY5" fmla="*/ 145369 h 168815"/>
                <a:gd name="connsiteX6" fmla="*/ 243843 w 243842"/>
                <a:gd name="connsiteY6" fmla="*/ 23447 h 168815"/>
                <a:gd name="connsiteX7" fmla="*/ 220396 w 243842"/>
                <a:gd name="connsiteY7" fmla="*/ 0 h 168815"/>
                <a:gd name="connsiteX8" fmla="*/ 23447 w 243842"/>
                <a:gd name="connsiteY8" fmla="*/ 0 h 168815"/>
                <a:gd name="connsiteX9" fmla="*/ 0 w 243842"/>
                <a:gd name="connsiteY9" fmla="*/ 23447 h 16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2" h="168815">
                  <a:moveTo>
                    <a:pt x="0" y="23447"/>
                  </a:moveTo>
                  <a:lnTo>
                    <a:pt x="0" y="145369"/>
                  </a:lnTo>
                  <a:cubicBezTo>
                    <a:pt x="0" y="158320"/>
                    <a:pt x="10496" y="168816"/>
                    <a:pt x="23447" y="168816"/>
                  </a:cubicBezTo>
                  <a:lnTo>
                    <a:pt x="56275" y="168816"/>
                  </a:lnTo>
                  <a:lnTo>
                    <a:pt x="220396" y="168816"/>
                  </a:lnTo>
                  <a:cubicBezTo>
                    <a:pt x="233346" y="168816"/>
                    <a:pt x="243843" y="158320"/>
                    <a:pt x="243843" y="145369"/>
                  </a:cubicBezTo>
                  <a:lnTo>
                    <a:pt x="243843" y="23447"/>
                  </a:lnTo>
                  <a:cubicBezTo>
                    <a:pt x="243843" y="10496"/>
                    <a:pt x="233346" y="0"/>
                    <a:pt x="220396" y="0"/>
                  </a:cubicBezTo>
                  <a:lnTo>
                    <a:pt x="23447" y="0"/>
                  </a:lnTo>
                  <a:cubicBezTo>
                    <a:pt x="10496" y="0"/>
                    <a:pt x="0" y="10498"/>
                    <a:pt x="0" y="23447"/>
                  </a:cubicBezTo>
                  <a:close/>
                </a:path>
              </a:pathLst>
            </a:custGeom>
            <a:solidFill>
              <a:srgbClr val="B6B0A2"/>
            </a:solidFill>
            <a:ln w="1842" cap="flat">
              <a:noFill/>
              <a:prstDash val="solid"/>
              <a:miter/>
            </a:ln>
          </p:spPr>
          <p:txBody>
            <a:bodyPr rtlCol="0" anchor="ctr"/>
            <a:lstStyle/>
            <a:p>
              <a:endParaRPr lang="de-DE"/>
            </a:p>
          </p:txBody>
        </p:sp>
        <p:grpSp>
          <p:nvGrpSpPr>
            <p:cNvPr id="67" name="Zeitungen Icon">
              <a:extLst>
                <a:ext uri="{FF2B5EF4-FFF2-40B4-BE49-F238E27FC236}">
                  <a16:creationId xmlns:a16="http://schemas.microsoft.com/office/drawing/2014/main" id="{81A47359-CF02-19D8-5FAA-890822F7319B}"/>
                </a:ext>
              </a:extLst>
            </p:cNvPr>
            <p:cNvGrpSpPr/>
            <p:nvPr/>
          </p:nvGrpSpPr>
          <p:grpSpPr>
            <a:xfrm>
              <a:off x="2718066" y="3941537"/>
              <a:ext cx="763411" cy="442894"/>
              <a:chOff x="2718066" y="3941537"/>
              <a:chExt cx="763411" cy="442894"/>
            </a:xfrm>
            <a:solidFill>
              <a:srgbClr val="A19B8D"/>
            </a:solidFill>
          </p:grpSpPr>
          <p:sp>
            <p:nvSpPr>
              <p:cNvPr id="68" name="Freihandform: Form 266">
                <a:extLst>
                  <a:ext uri="{FF2B5EF4-FFF2-40B4-BE49-F238E27FC236}">
                    <a16:creationId xmlns:a16="http://schemas.microsoft.com/office/drawing/2014/main" id="{DF02DA62-70EB-0723-945F-8BE84664F522}"/>
                  </a:ext>
                </a:extLst>
              </p:cNvPr>
              <p:cNvSpPr/>
              <p:nvPr/>
            </p:nvSpPr>
            <p:spPr>
              <a:xfrm>
                <a:off x="2718066" y="4222897"/>
                <a:ext cx="231647" cy="28136"/>
              </a:xfrm>
              <a:custGeom>
                <a:avLst/>
                <a:gdLst>
                  <a:gd name="connsiteX0" fmla="*/ 217581 w 231647"/>
                  <a:gd name="connsiteY0" fmla="*/ 0 h 28136"/>
                  <a:gd name="connsiteX1" fmla="*/ 14067 w 231647"/>
                  <a:gd name="connsiteY1" fmla="*/ 0 h 28136"/>
                  <a:gd name="connsiteX2" fmla="*/ 0 w 231647"/>
                  <a:gd name="connsiteY2" fmla="*/ 14067 h 28136"/>
                  <a:gd name="connsiteX3" fmla="*/ 14067 w 231647"/>
                  <a:gd name="connsiteY3" fmla="*/ 28136 h 28136"/>
                  <a:gd name="connsiteX4" fmla="*/ 217581 w 231647"/>
                  <a:gd name="connsiteY4" fmla="*/ 28136 h 28136"/>
                  <a:gd name="connsiteX5" fmla="*/ 231648 w 231647"/>
                  <a:gd name="connsiteY5" fmla="*/ 14067 h 28136"/>
                  <a:gd name="connsiteX6" fmla="*/ 217581 w 231647"/>
                  <a:gd name="connsiteY6" fmla="*/ 0 h 2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6">
                    <a:moveTo>
                      <a:pt x="217581" y="0"/>
                    </a:moveTo>
                    <a:lnTo>
                      <a:pt x="14067" y="0"/>
                    </a:lnTo>
                    <a:cubicBezTo>
                      <a:pt x="6297" y="0"/>
                      <a:pt x="0" y="6297"/>
                      <a:pt x="0" y="14067"/>
                    </a:cubicBezTo>
                    <a:cubicBezTo>
                      <a:pt x="0" y="21837"/>
                      <a:pt x="6299" y="28136"/>
                      <a:pt x="14067" y="28136"/>
                    </a:cubicBezTo>
                    <a:lnTo>
                      <a:pt x="217581" y="28136"/>
                    </a:lnTo>
                    <a:cubicBezTo>
                      <a:pt x="225351" y="28136"/>
                      <a:pt x="231648" y="21839"/>
                      <a:pt x="231648" y="14067"/>
                    </a:cubicBezTo>
                    <a:cubicBezTo>
                      <a:pt x="231648" y="6295"/>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69" name="Freihandform: Form 267">
                <a:extLst>
                  <a:ext uri="{FF2B5EF4-FFF2-40B4-BE49-F238E27FC236}">
                    <a16:creationId xmlns:a16="http://schemas.microsoft.com/office/drawing/2014/main" id="{AE188751-BEC5-5468-234B-DD970142C31D}"/>
                  </a:ext>
                </a:extLst>
              </p:cNvPr>
              <p:cNvSpPr/>
              <p:nvPr/>
            </p:nvSpPr>
            <p:spPr>
              <a:xfrm>
                <a:off x="2718066" y="4166625"/>
                <a:ext cx="231647" cy="28135"/>
              </a:xfrm>
              <a:custGeom>
                <a:avLst/>
                <a:gdLst>
                  <a:gd name="connsiteX0" fmla="*/ 217581 w 231647"/>
                  <a:gd name="connsiteY0" fmla="*/ 0 h 28135"/>
                  <a:gd name="connsiteX1" fmla="*/ 14067 w 231647"/>
                  <a:gd name="connsiteY1" fmla="*/ 0 h 28135"/>
                  <a:gd name="connsiteX2" fmla="*/ 0 w 231647"/>
                  <a:gd name="connsiteY2" fmla="*/ 14067 h 28135"/>
                  <a:gd name="connsiteX3" fmla="*/ 14067 w 231647"/>
                  <a:gd name="connsiteY3" fmla="*/ 28136 h 28135"/>
                  <a:gd name="connsiteX4" fmla="*/ 217581 w 231647"/>
                  <a:gd name="connsiteY4" fmla="*/ 28136 h 28135"/>
                  <a:gd name="connsiteX5" fmla="*/ 231648 w 231647"/>
                  <a:gd name="connsiteY5" fmla="*/ 14067 h 28135"/>
                  <a:gd name="connsiteX6" fmla="*/ 217581 w 231647"/>
                  <a:gd name="connsiteY6"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5">
                    <a:moveTo>
                      <a:pt x="217581" y="0"/>
                    </a:moveTo>
                    <a:lnTo>
                      <a:pt x="14067" y="0"/>
                    </a:lnTo>
                    <a:cubicBezTo>
                      <a:pt x="6297" y="0"/>
                      <a:pt x="0" y="6297"/>
                      <a:pt x="0" y="14067"/>
                    </a:cubicBezTo>
                    <a:cubicBezTo>
                      <a:pt x="0" y="21837"/>
                      <a:pt x="6299" y="28136"/>
                      <a:pt x="14067" y="28136"/>
                    </a:cubicBezTo>
                    <a:lnTo>
                      <a:pt x="217581" y="28136"/>
                    </a:lnTo>
                    <a:cubicBezTo>
                      <a:pt x="225351" y="28136"/>
                      <a:pt x="231648" y="21839"/>
                      <a:pt x="231648" y="14067"/>
                    </a:cubicBezTo>
                    <a:cubicBezTo>
                      <a:pt x="231648" y="6295"/>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70" name="Freihandform: Form 268">
                <a:extLst>
                  <a:ext uri="{FF2B5EF4-FFF2-40B4-BE49-F238E27FC236}">
                    <a16:creationId xmlns:a16="http://schemas.microsoft.com/office/drawing/2014/main" id="{73DCFA58-321F-010A-1696-51F0361EBE7F}"/>
                  </a:ext>
                </a:extLst>
              </p:cNvPr>
              <p:cNvSpPr/>
              <p:nvPr/>
            </p:nvSpPr>
            <p:spPr>
              <a:xfrm>
                <a:off x="2718066" y="4110353"/>
                <a:ext cx="231647" cy="28137"/>
              </a:xfrm>
              <a:custGeom>
                <a:avLst/>
                <a:gdLst>
                  <a:gd name="connsiteX0" fmla="*/ 217581 w 231647"/>
                  <a:gd name="connsiteY0" fmla="*/ 0 h 28137"/>
                  <a:gd name="connsiteX1" fmla="*/ 14067 w 231647"/>
                  <a:gd name="connsiteY1" fmla="*/ 0 h 28137"/>
                  <a:gd name="connsiteX2" fmla="*/ 0 w 231647"/>
                  <a:gd name="connsiteY2" fmla="*/ 14069 h 28137"/>
                  <a:gd name="connsiteX3" fmla="*/ 14067 w 231647"/>
                  <a:gd name="connsiteY3" fmla="*/ 28138 h 28137"/>
                  <a:gd name="connsiteX4" fmla="*/ 217581 w 231647"/>
                  <a:gd name="connsiteY4" fmla="*/ 28138 h 28137"/>
                  <a:gd name="connsiteX5" fmla="*/ 231648 w 231647"/>
                  <a:gd name="connsiteY5" fmla="*/ 14069 h 28137"/>
                  <a:gd name="connsiteX6" fmla="*/ 217581 w 231647"/>
                  <a:gd name="connsiteY6" fmla="*/ 0 h 2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7">
                    <a:moveTo>
                      <a:pt x="217581" y="0"/>
                    </a:moveTo>
                    <a:lnTo>
                      <a:pt x="14067" y="0"/>
                    </a:lnTo>
                    <a:cubicBezTo>
                      <a:pt x="6297" y="0"/>
                      <a:pt x="0" y="6297"/>
                      <a:pt x="0" y="14069"/>
                    </a:cubicBezTo>
                    <a:cubicBezTo>
                      <a:pt x="0" y="21841"/>
                      <a:pt x="6299" y="28138"/>
                      <a:pt x="14067" y="28138"/>
                    </a:cubicBezTo>
                    <a:lnTo>
                      <a:pt x="217581" y="28138"/>
                    </a:lnTo>
                    <a:cubicBezTo>
                      <a:pt x="225351" y="28138"/>
                      <a:pt x="231648" y="21841"/>
                      <a:pt x="231648" y="14069"/>
                    </a:cubicBezTo>
                    <a:cubicBezTo>
                      <a:pt x="231648" y="6297"/>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71" name="Freihandform: Form 269">
                <a:extLst>
                  <a:ext uri="{FF2B5EF4-FFF2-40B4-BE49-F238E27FC236}">
                    <a16:creationId xmlns:a16="http://schemas.microsoft.com/office/drawing/2014/main" id="{AAEDECAB-EC2D-45BA-A81C-9AE4A20BAF34}"/>
                  </a:ext>
                </a:extLst>
              </p:cNvPr>
              <p:cNvSpPr/>
              <p:nvPr/>
            </p:nvSpPr>
            <p:spPr>
              <a:xfrm>
                <a:off x="2718066" y="4054081"/>
                <a:ext cx="231647" cy="28135"/>
              </a:xfrm>
              <a:custGeom>
                <a:avLst/>
                <a:gdLst>
                  <a:gd name="connsiteX0" fmla="*/ 217581 w 231647"/>
                  <a:gd name="connsiteY0" fmla="*/ 0 h 28135"/>
                  <a:gd name="connsiteX1" fmla="*/ 14067 w 231647"/>
                  <a:gd name="connsiteY1" fmla="*/ 0 h 28135"/>
                  <a:gd name="connsiteX2" fmla="*/ 0 w 231647"/>
                  <a:gd name="connsiteY2" fmla="*/ 14069 h 28135"/>
                  <a:gd name="connsiteX3" fmla="*/ 14067 w 231647"/>
                  <a:gd name="connsiteY3" fmla="*/ 28136 h 28135"/>
                  <a:gd name="connsiteX4" fmla="*/ 217581 w 231647"/>
                  <a:gd name="connsiteY4" fmla="*/ 28136 h 28135"/>
                  <a:gd name="connsiteX5" fmla="*/ 231648 w 231647"/>
                  <a:gd name="connsiteY5" fmla="*/ 14069 h 28135"/>
                  <a:gd name="connsiteX6" fmla="*/ 217581 w 231647"/>
                  <a:gd name="connsiteY6"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5">
                    <a:moveTo>
                      <a:pt x="217581" y="0"/>
                    </a:moveTo>
                    <a:lnTo>
                      <a:pt x="14067" y="0"/>
                    </a:lnTo>
                    <a:cubicBezTo>
                      <a:pt x="6297" y="0"/>
                      <a:pt x="0" y="6297"/>
                      <a:pt x="0" y="14069"/>
                    </a:cubicBezTo>
                    <a:cubicBezTo>
                      <a:pt x="0" y="21841"/>
                      <a:pt x="6299" y="28136"/>
                      <a:pt x="14067" y="28136"/>
                    </a:cubicBezTo>
                    <a:lnTo>
                      <a:pt x="217581" y="28136"/>
                    </a:lnTo>
                    <a:cubicBezTo>
                      <a:pt x="225351" y="28136"/>
                      <a:pt x="231648" y="21839"/>
                      <a:pt x="231648" y="14069"/>
                    </a:cubicBezTo>
                    <a:cubicBezTo>
                      <a:pt x="231648" y="6299"/>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72" name="Freihandform: Form 270">
                <a:extLst>
                  <a:ext uri="{FF2B5EF4-FFF2-40B4-BE49-F238E27FC236}">
                    <a16:creationId xmlns:a16="http://schemas.microsoft.com/office/drawing/2014/main" id="{C4F9B241-F20D-9A08-9563-EA6B30FB1A7D}"/>
                  </a:ext>
                </a:extLst>
              </p:cNvPr>
              <p:cNvSpPr/>
              <p:nvPr/>
            </p:nvSpPr>
            <p:spPr>
              <a:xfrm>
                <a:off x="2718066" y="3997809"/>
                <a:ext cx="231647" cy="28134"/>
              </a:xfrm>
              <a:custGeom>
                <a:avLst/>
                <a:gdLst>
                  <a:gd name="connsiteX0" fmla="*/ 217581 w 231647"/>
                  <a:gd name="connsiteY0" fmla="*/ 0 h 28134"/>
                  <a:gd name="connsiteX1" fmla="*/ 14067 w 231647"/>
                  <a:gd name="connsiteY1" fmla="*/ 0 h 28134"/>
                  <a:gd name="connsiteX2" fmla="*/ 0 w 231647"/>
                  <a:gd name="connsiteY2" fmla="*/ 14067 h 28134"/>
                  <a:gd name="connsiteX3" fmla="*/ 14067 w 231647"/>
                  <a:gd name="connsiteY3" fmla="*/ 28134 h 28134"/>
                  <a:gd name="connsiteX4" fmla="*/ 217581 w 231647"/>
                  <a:gd name="connsiteY4" fmla="*/ 28134 h 28134"/>
                  <a:gd name="connsiteX5" fmla="*/ 231648 w 231647"/>
                  <a:gd name="connsiteY5" fmla="*/ 14067 h 28134"/>
                  <a:gd name="connsiteX6" fmla="*/ 217581 w 231647"/>
                  <a:gd name="connsiteY6" fmla="*/ 0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4">
                    <a:moveTo>
                      <a:pt x="217581" y="0"/>
                    </a:moveTo>
                    <a:lnTo>
                      <a:pt x="14067" y="0"/>
                    </a:lnTo>
                    <a:cubicBezTo>
                      <a:pt x="6297" y="0"/>
                      <a:pt x="0" y="6297"/>
                      <a:pt x="0" y="14067"/>
                    </a:cubicBezTo>
                    <a:cubicBezTo>
                      <a:pt x="0" y="21839"/>
                      <a:pt x="6299" y="28134"/>
                      <a:pt x="14067" y="28134"/>
                    </a:cubicBezTo>
                    <a:lnTo>
                      <a:pt x="217581" y="28134"/>
                    </a:lnTo>
                    <a:cubicBezTo>
                      <a:pt x="225351" y="28134"/>
                      <a:pt x="231648" y="21837"/>
                      <a:pt x="231648" y="14067"/>
                    </a:cubicBezTo>
                    <a:cubicBezTo>
                      <a:pt x="231648" y="6297"/>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73" name="Freihandform: Form 271">
                <a:extLst>
                  <a:ext uri="{FF2B5EF4-FFF2-40B4-BE49-F238E27FC236}">
                    <a16:creationId xmlns:a16="http://schemas.microsoft.com/office/drawing/2014/main" id="{D88E92F9-5C94-B143-167E-EDE73EF462C6}"/>
                  </a:ext>
                </a:extLst>
              </p:cNvPr>
              <p:cNvSpPr/>
              <p:nvPr/>
            </p:nvSpPr>
            <p:spPr>
              <a:xfrm>
                <a:off x="2718066" y="3941537"/>
                <a:ext cx="231647" cy="28134"/>
              </a:xfrm>
              <a:custGeom>
                <a:avLst/>
                <a:gdLst>
                  <a:gd name="connsiteX0" fmla="*/ 217581 w 231647"/>
                  <a:gd name="connsiteY0" fmla="*/ 0 h 28134"/>
                  <a:gd name="connsiteX1" fmla="*/ 14067 w 231647"/>
                  <a:gd name="connsiteY1" fmla="*/ 0 h 28134"/>
                  <a:gd name="connsiteX2" fmla="*/ 0 w 231647"/>
                  <a:gd name="connsiteY2" fmla="*/ 14067 h 28134"/>
                  <a:gd name="connsiteX3" fmla="*/ 14067 w 231647"/>
                  <a:gd name="connsiteY3" fmla="*/ 28134 h 28134"/>
                  <a:gd name="connsiteX4" fmla="*/ 217581 w 231647"/>
                  <a:gd name="connsiteY4" fmla="*/ 28134 h 28134"/>
                  <a:gd name="connsiteX5" fmla="*/ 231648 w 231647"/>
                  <a:gd name="connsiteY5" fmla="*/ 14067 h 28134"/>
                  <a:gd name="connsiteX6" fmla="*/ 217581 w 231647"/>
                  <a:gd name="connsiteY6" fmla="*/ 0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4">
                    <a:moveTo>
                      <a:pt x="217581" y="0"/>
                    </a:moveTo>
                    <a:lnTo>
                      <a:pt x="14067" y="0"/>
                    </a:lnTo>
                    <a:cubicBezTo>
                      <a:pt x="6297" y="0"/>
                      <a:pt x="0" y="6297"/>
                      <a:pt x="0" y="14067"/>
                    </a:cubicBezTo>
                    <a:cubicBezTo>
                      <a:pt x="0" y="21839"/>
                      <a:pt x="6299" y="28134"/>
                      <a:pt x="14067" y="28134"/>
                    </a:cubicBezTo>
                    <a:lnTo>
                      <a:pt x="217581" y="28134"/>
                    </a:lnTo>
                    <a:cubicBezTo>
                      <a:pt x="225351" y="28134"/>
                      <a:pt x="231648" y="21837"/>
                      <a:pt x="231648" y="14067"/>
                    </a:cubicBezTo>
                    <a:cubicBezTo>
                      <a:pt x="231648" y="6297"/>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74" name="Freihandform: Form 272">
                <a:extLst>
                  <a:ext uri="{FF2B5EF4-FFF2-40B4-BE49-F238E27FC236}">
                    <a16:creationId xmlns:a16="http://schemas.microsoft.com/office/drawing/2014/main" id="{E8ABE1B6-7723-041C-EDD7-5B5077771E04}"/>
                  </a:ext>
                </a:extLst>
              </p:cNvPr>
              <p:cNvSpPr/>
              <p:nvPr/>
            </p:nvSpPr>
            <p:spPr>
              <a:xfrm>
                <a:off x="2977851" y="4222897"/>
                <a:ext cx="503626" cy="28136"/>
              </a:xfrm>
              <a:custGeom>
                <a:avLst/>
                <a:gdLst>
                  <a:gd name="connsiteX0" fmla="*/ 489557 w 503626"/>
                  <a:gd name="connsiteY0" fmla="*/ 0 h 28136"/>
                  <a:gd name="connsiteX1" fmla="*/ 14067 w 503626"/>
                  <a:gd name="connsiteY1" fmla="*/ 0 h 28136"/>
                  <a:gd name="connsiteX2" fmla="*/ 0 w 503626"/>
                  <a:gd name="connsiteY2" fmla="*/ 14067 h 28136"/>
                  <a:gd name="connsiteX3" fmla="*/ 14067 w 503626"/>
                  <a:gd name="connsiteY3" fmla="*/ 28136 h 28136"/>
                  <a:gd name="connsiteX4" fmla="*/ 489557 w 503626"/>
                  <a:gd name="connsiteY4" fmla="*/ 28136 h 28136"/>
                  <a:gd name="connsiteX5" fmla="*/ 503626 w 503626"/>
                  <a:gd name="connsiteY5" fmla="*/ 14067 h 28136"/>
                  <a:gd name="connsiteX6" fmla="*/ 489557 w 503626"/>
                  <a:gd name="connsiteY6" fmla="*/ 0 h 2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26" h="28136">
                    <a:moveTo>
                      <a:pt x="489557" y="0"/>
                    </a:moveTo>
                    <a:lnTo>
                      <a:pt x="14067" y="0"/>
                    </a:lnTo>
                    <a:cubicBezTo>
                      <a:pt x="6297" y="0"/>
                      <a:pt x="0" y="6297"/>
                      <a:pt x="0" y="14067"/>
                    </a:cubicBezTo>
                    <a:cubicBezTo>
                      <a:pt x="0" y="21837"/>
                      <a:pt x="6299" y="28136"/>
                      <a:pt x="14067" y="28136"/>
                    </a:cubicBezTo>
                    <a:lnTo>
                      <a:pt x="489557" y="28136"/>
                    </a:lnTo>
                    <a:cubicBezTo>
                      <a:pt x="497327" y="28136"/>
                      <a:pt x="503626" y="21839"/>
                      <a:pt x="503626" y="14067"/>
                    </a:cubicBezTo>
                    <a:cubicBezTo>
                      <a:pt x="503626" y="6295"/>
                      <a:pt x="497326" y="0"/>
                      <a:pt x="489557" y="0"/>
                    </a:cubicBezTo>
                    <a:close/>
                  </a:path>
                </a:pathLst>
              </a:custGeom>
              <a:solidFill>
                <a:srgbClr val="A19B8D"/>
              </a:solidFill>
              <a:ln w="1842" cap="flat">
                <a:noFill/>
                <a:prstDash val="solid"/>
                <a:miter/>
              </a:ln>
            </p:spPr>
            <p:txBody>
              <a:bodyPr rtlCol="0" anchor="ctr"/>
              <a:lstStyle/>
              <a:p>
                <a:endParaRPr lang="de-DE"/>
              </a:p>
            </p:txBody>
          </p:sp>
          <p:sp>
            <p:nvSpPr>
              <p:cNvPr id="75" name="Freihandform: Form 273">
                <a:extLst>
                  <a:ext uri="{FF2B5EF4-FFF2-40B4-BE49-F238E27FC236}">
                    <a16:creationId xmlns:a16="http://schemas.microsoft.com/office/drawing/2014/main" id="{D95539C1-10A6-37F1-8C15-3725F0C13FA3}"/>
                  </a:ext>
                </a:extLst>
              </p:cNvPr>
              <p:cNvSpPr/>
              <p:nvPr/>
            </p:nvSpPr>
            <p:spPr>
              <a:xfrm>
                <a:off x="2977851" y="4166625"/>
                <a:ext cx="503626" cy="28135"/>
              </a:xfrm>
              <a:custGeom>
                <a:avLst/>
                <a:gdLst>
                  <a:gd name="connsiteX0" fmla="*/ 489557 w 503626"/>
                  <a:gd name="connsiteY0" fmla="*/ 0 h 28135"/>
                  <a:gd name="connsiteX1" fmla="*/ 14067 w 503626"/>
                  <a:gd name="connsiteY1" fmla="*/ 0 h 28135"/>
                  <a:gd name="connsiteX2" fmla="*/ 0 w 503626"/>
                  <a:gd name="connsiteY2" fmla="*/ 14067 h 28135"/>
                  <a:gd name="connsiteX3" fmla="*/ 14067 w 503626"/>
                  <a:gd name="connsiteY3" fmla="*/ 28136 h 28135"/>
                  <a:gd name="connsiteX4" fmla="*/ 489557 w 503626"/>
                  <a:gd name="connsiteY4" fmla="*/ 28136 h 28135"/>
                  <a:gd name="connsiteX5" fmla="*/ 503626 w 503626"/>
                  <a:gd name="connsiteY5" fmla="*/ 14067 h 28135"/>
                  <a:gd name="connsiteX6" fmla="*/ 489557 w 503626"/>
                  <a:gd name="connsiteY6"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26" h="28135">
                    <a:moveTo>
                      <a:pt x="489557" y="0"/>
                    </a:moveTo>
                    <a:lnTo>
                      <a:pt x="14067" y="0"/>
                    </a:lnTo>
                    <a:cubicBezTo>
                      <a:pt x="6297" y="0"/>
                      <a:pt x="0" y="6297"/>
                      <a:pt x="0" y="14067"/>
                    </a:cubicBezTo>
                    <a:cubicBezTo>
                      <a:pt x="0" y="21837"/>
                      <a:pt x="6299" y="28136"/>
                      <a:pt x="14067" y="28136"/>
                    </a:cubicBezTo>
                    <a:lnTo>
                      <a:pt x="489557" y="28136"/>
                    </a:lnTo>
                    <a:cubicBezTo>
                      <a:pt x="497327" y="28136"/>
                      <a:pt x="503626" y="21839"/>
                      <a:pt x="503626" y="14067"/>
                    </a:cubicBezTo>
                    <a:cubicBezTo>
                      <a:pt x="503626" y="6295"/>
                      <a:pt x="497326" y="0"/>
                      <a:pt x="489557" y="0"/>
                    </a:cubicBezTo>
                    <a:close/>
                  </a:path>
                </a:pathLst>
              </a:custGeom>
              <a:solidFill>
                <a:srgbClr val="A19B8D"/>
              </a:solidFill>
              <a:ln w="1842" cap="flat">
                <a:noFill/>
                <a:prstDash val="solid"/>
                <a:miter/>
              </a:ln>
            </p:spPr>
            <p:txBody>
              <a:bodyPr rtlCol="0" anchor="ctr"/>
              <a:lstStyle/>
              <a:p>
                <a:endParaRPr lang="de-DE"/>
              </a:p>
            </p:txBody>
          </p:sp>
          <p:sp>
            <p:nvSpPr>
              <p:cNvPr id="76" name="Freihandform: Form 274">
                <a:extLst>
                  <a:ext uri="{FF2B5EF4-FFF2-40B4-BE49-F238E27FC236}">
                    <a16:creationId xmlns:a16="http://schemas.microsoft.com/office/drawing/2014/main" id="{5C279C9B-9398-1D5F-AFEA-AE4947DA9267}"/>
                  </a:ext>
                </a:extLst>
              </p:cNvPr>
              <p:cNvSpPr/>
              <p:nvPr/>
            </p:nvSpPr>
            <p:spPr>
              <a:xfrm>
                <a:off x="3277965" y="4110353"/>
                <a:ext cx="203512" cy="28137"/>
              </a:xfrm>
              <a:custGeom>
                <a:avLst/>
                <a:gdLst>
                  <a:gd name="connsiteX0" fmla="*/ 189444 w 203512"/>
                  <a:gd name="connsiteY0" fmla="*/ 0 h 28137"/>
                  <a:gd name="connsiteX1" fmla="*/ 14067 w 203512"/>
                  <a:gd name="connsiteY1" fmla="*/ 0 h 28137"/>
                  <a:gd name="connsiteX2" fmla="*/ 0 w 203512"/>
                  <a:gd name="connsiteY2" fmla="*/ 14069 h 28137"/>
                  <a:gd name="connsiteX3" fmla="*/ 14067 w 203512"/>
                  <a:gd name="connsiteY3" fmla="*/ 28138 h 28137"/>
                  <a:gd name="connsiteX4" fmla="*/ 189444 w 203512"/>
                  <a:gd name="connsiteY4" fmla="*/ 28138 h 28137"/>
                  <a:gd name="connsiteX5" fmla="*/ 203512 w 203512"/>
                  <a:gd name="connsiteY5" fmla="*/ 14069 h 28137"/>
                  <a:gd name="connsiteX6" fmla="*/ 189444 w 203512"/>
                  <a:gd name="connsiteY6" fmla="*/ 0 h 2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12" h="28137">
                    <a:moveTo>
                      <a:pt x="189444" y="0"/>
                    </a:moveTo>
                    <a:lnTo>
                      <a:pt x="14067" y="0"/>
                    </a:lnTo>
                    <a:cubicBezTo>
                      <a:pt x="6297" y="0"/>
                      <a:pt x="0" y="6297"/>
                      <a:pt x="0" y="14069"/>
                    </a:cubicBezTo>
                    <a:cubicBezTo>
                      <a:pt x="0" y="21841"/>
                      <a:pt x="6299" y="28138"/>
                      <a:pt x="14067" y="28138"/>
                    </a:cubicBezTo>
                    <a:lnTo>
                      <a:pt x="189444" y="28138"/>
                    </a:lnTo>
                    <a:cubicBezTo>
                      <a:pt x="197214" y="28138"/>
                      <a:pt x="203512" y="21841"/>
                      <a:pt x="203512" y="14069"/>
                    </a:cubicBezTo>
                    <a:cubicBezTo>
                      <a:pt x="203512" y="6297"/>
                      <a:pt x="197212" y="0"/>
                      <a:pt x="189444" y="0"/>
                    </a:cubicBezTo>
                    <a:close/>
                  </a:path>
                </a:pathLst>
              </a:custGeom>
              <a:solidFill>
                <a:srgbClr val="A19B8D"/>
              </a:solidFill>
              <a:ln w="1842" cap="flat">
                <a:noFill/>
                <a:prstDash val="solid"/>
                <a:miter/>
              </a:ln>
            </p:spPr>
            <p:txBody>
              <a:bodyPr rtlCol="0" anchor="ctr"/>
              <a:lstStyle/>
              <a:p>
                <a:endParaRPr lang="de-DE"/>
              </a:p>
            </p:txBody>
          </p:sp>
          <p:sp>
            <p:nvSpPr>
              <p:cNvPr id="77" name="Freihandform: Form 275">
                <a:extLst>
                  <a:ext uri="{FF2B5EF4-FFF2-40B4-BE49-F238E27FC236}">
                    <a16:creationId xmlns:a16="http://schemas.microsoft.com/office/drawing/2014/main" id="{BD47DFDC-CDCC-35B2-7B78-FEEBBFF68D19}"/>
                  </a:ext>
                </a:extLst>
              </p:cNvPr>
              <p:cNvSpPr/>
              <p:nvPr/>
            </p:nvSpPr>
            <p:spPr>
              <a:xfrm>
                <a:off x="3277965" y="4054081"/>
                <a:ext cx="203512" cy="28135"/>
              </a:xfrm>
              <a:custGeom>
                <a:avLst/>
                <a:gdLst>
                  <a:gd name="connsiteX0" fmla="*/ 189444 w 203512"/>
                  <a:gd name="connsiteY0" fmla="*/ 0 h 28135"/>
                  <a:gd name="connsiteX1" fmla="*/ 14067 w 203512"/>
                  <a:gd name="connsiteY1" fmla="*/ 0 h 28135"/>
                  <a:gd name="connsiteX2" fmla="*/ 0 w 203512"/>
                  <a:gd name="connsiteY2" fmla="*/ 14069 h 28135"/>
                  <a:gd name="connsiteX3" fmla="*/ 14067 w 203512"/>
                  <a:gd name="connsiteY3" fmla="*/ 28136 h 28135"/>
                  <a:gd name="connsiteX4" fmla="*/ 189444 w 203512"/>
                  <a:gd name="connsiteY4" fmla="*/ 28136 h 28135"/>
                  <a:gd name="connsiteX5" fmla="*/ 203512 w 203512"/>
                  <a:gd name="connsiteY5" fmla="*/ 14069 h 28135"/>
                  <a:gd name="connsiteX6" fmla="*/ 189444 w 203512"/>
                  <a:gd name="connsiteY6"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12" h="28135">
                    <a:moveTo>
                      <a:pt x="189444" y="0"/>
                    </a:moveTo>
                    <a:lnTo>
                      <a:pt x="14067" y="0"/>
                    </a:lnTo>
                    <a:cubicBezTo>
                      <a:pt x="6297" y="0"/>
                      <a:pt x="0" y="6297"/>
                      <a:pt x="0" y="14069"/>
                    </a:cubicBezTo>
                    <a:cubicBezTo>
                      <a:pt x="0" y="21841"/>
                      <a:pt x="6299" y="28136"/>
                      <a:pt x="14067" y="28136"/>
                    </a:cubicBezTo>
                    <a:lnTo>
                      <a:pt x="189444" y="28136"/>
                    </a:lnTo>
                    <a:cubicBezTo>
                      <a:pt x="197214" y="28136"/>
                      <a:pt x="203512" y="21839"/>
                      <a:pt x="203512" y="14069"/>
                    </a:cubicBezTo>
                    <a:cubicBezTo>
                      <a:pt x="203512" y="6299"/>
                      <a:pt x="197212" y="0"/>
                      <a:pt x="189444" y="0"/>
                    </a:cubicBezTo>
                    <a:close/>
                  </a:path>
                </a:pathLst>
              </a:custGeom>
              <a:solidFill>
                <a:srgbClr val="A19B8D"/>
              </a:solidFill>
              <a:ln w="1842" cap="flat">
                <a:noFill/>
                <a:prstDash val="solid"/>
                <a:miter/>
              </a:ln>
            </p:spPr>
            <p:txBody>
              <a:bodyPr rtlCol="0" anchor="ctr"/>
              <a:lstStyle/>
              <a:p>
                <a:endParaRPr lang="de-DE"/>
              </a:p>
            </p:txBody>
          </p:sp>
          <p:sp>
            <p:nvSpPr>
              <p:cNvPr id="78" name="Freihandform: Form 276">
                <a:extLst>
                  <a:ext uri="{FF2B5EF4-FFF2-40B4-BE49-F238E27FC236}">
                    <a16:creationId xmlns:a16="http://schemas.microsoft.com/office/drawing/2014/main" id="{D27D1A40-2271-9061-F134-39B054F1CB32}"/>
                  </a:ext>
                </a:extLst>
              </p:cNvPr>
              <p:cNvSpPr/>
              <p:nvPr/>
            </p:nvSpPr>
            <p:spPr>
              <a:xfrm>
                <a:off x="3277965" y="3997809"/>
                <a:ext cx="203512" cy="28134"/>
              </a:xfrm>
              <a:custGeom>
                <a:avLst/>
                <a:gdLst>
                  <a:gd name="connsiteX0" fmla="*/ 189444 w 203512"/>
                  <a:gd name="connsiteY0" fmla="*/ 0 h 28134"/>
                  <a:gd name="connsiteX1" fmla="*/ 14067 w 203512"/>
                  <a:gd name="connsiteY1" fmla="*/ 0 h 28134"/>
                  <a:gd name="connsiteX2" fmla="*/ 0 w 203512"/>
                  <a:gd name="connsiteY2" fmla="*/ 14067 h 28134"/>
                  <a:gd name="connsiteX3" fmla="*/ 14067 w 203512"/>
                  <a:gd name="connsiteY3" fmla="*/ 28134 h 28134"/>
                  <a:gd name="connsiteX4" fmla="*/ 189444 w 203512"/>
                  <a:gd name="connsiteY4" fmla="*/ 28134 h 28134"/>
                  <a:gd name="connsiteX5" fmla="*/ 203512 w 203512"/>
                  <a:gd name="connsiteY5" fmla="*/ 14067 h 28134"/>
                  <a:gd name="connsiteX6" fmla="*/ 189444 w 203512"/>
                  <a:gd name="connsiteY6" fmla="*/ 0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12" h="28134">
                    <a:moveTo>
                      <a:pt x="189444" y="0"/>
                    </a:moveTo>
                    <a:lnTo>
                      <a:pt x="14067" y="0"/>
                    </a:lnTo>
                    <a:cubicBezTo>
                      <a:pt x="6297" y="0"/>
                      <a:pt x="0" y="6297"/>
                      <a:pt x="0" y="14067"/>
                    </a:cubicBezTo>
                    <a:cubicBezTo>
                      <a:pt x="0" y="21839"/>
                      <a:pt x="6299" y="28134"/>
                      <a:pt x="14067" y="28134"/>
                    </a:cubicBezTo>
                    <a:lnTo>
                      <a:pt x="189444" y="28134"/>
                    </a:lnTo>
                    <a:cubicBezTo>
                      <a:pt x="197214" y="28134"/>
                      <a:pt x="203512" y="21837"/>
                      <a:pt x="203512" y="14067"/>
                    </a:cubicBezTo>
                    <a:cubicBezTo>
                      <a:pt x="203510" y="6297"/>
                      <a:pt x="197212" y="0"/>
                      <a:pt x="189444" y="0"/>
                    </a:cubicBezTo>
                    <a:close/>
                  </a:path>
                </a:pathLst>
              </a:custGeom>
              <a:solidFill>
                <a:srgbClr val="A19B8D"/>
              </a:solidFill>
              <a:ln w="1842" cap="flat">
                <a:noFill/>
                <a:prstDash val="solid"/>
                <a:miter/>
              </a:ln>
            </p:spPr>
            <p:txBody>
              <a:bodyPr rtlCol="0" anchor="ctr"/>
              <a:lstStyle/>
              <a:p>
                <a:endParaRPr lang="de-DE"/>
              </a:p>
            </p:txBody>
          </p:sp>
          <p:sp>
            <p:nvSpPr>
              <p:cNvPr id="79" name="Freihandform: Form 277">
                <a:extLst>
                  <a:ext uri="{FF2B5EF4-FFF2-40B4-BE49-F238E27FC236}">
                    <a16:creationId xmlns:a16="http://schemas.microsoft.com/office/drawing/2014/main" id="{ABCAC207-7AFC-0BDB-33F6-6E7878D9A1F9}"/>
                  </a:ext>
                </a:extLst>
              </p:cNvPr>
              <p:cNvSpPr/>
              <p:nvPr/>
            </p:nvSpPr>
            <p:spPr>
              <a:xfrm>
                <a:off x="3277965" y="3941539"/>
                <a:ext cx="203512" cy="28134"/>
              </a:xfrm>
              <a:custGeom>
                <a:avLst/>
                <a:gdLst>
                  <a:gd name="connsiteX0" fmla="*/ 14067 w 203512"/>
                  <a:gd name="connsiteY0" fmla="*/ 28134 h 28134"/>
                  <a:gd name="connsiteX1" fmla="*/ 189444 w 203512"/>
                  <a:gd name="connsiteY1" fmla="*/ 28134 h 28134"/>
                  <a:gd name="connsiteX2" fmla="*/ 203512 w 203512"/>
                  <a:gd name="connsiteY2" fmla="*/ 14067 h 28134"/>
                  <a:gd name="connsiteX3" fmla="*/ 189444 w 203512"/>
                  <a:gd name="connsiteY3" fmla="*/ 0 h 28134"/>
                  <a:gd name="connsiteX4" fmla="*/ 14067 w 203512"/>
                  <a:gd name="connsiteY4" fmla="*/ 0 h 28134"/>
                  <a:gd name="connsiteX5" fmla="*/ 0 w 203512"/>
                  <a:gd name="connsiteY5" fmla="*/ 14067 h 28134"/>
                  <a:gd name="connsiteX6" fmla="*/ 14067 w 203512"/>
                  <a:gd name="connsiteY6" fmla="*/ 28134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12" h="28134">
                    <a:moveTo>
                      <a:pt x="14067" y="28134"/>
                    </a:moveTo>
                    <a:lnTo>
                      <a:pt x="189444" y="28134"/>
                    </a:lnTo>
                    <a:cubicBezTo>
                      <a:pt x="197214" y="28134"/>
                      <a:pt x="203512" y="21837"/>
                      <a:pt x="203512" y="14067"/>
                    </a:cubicBezTo>
                    <a:cubicBezTo>
                      <a:pt x="203512" y="6295"/>
                      <a:pt x="197214" y="0"/>
                      <a:pt x="189444" y="0"/>
                    </a:cubicBezTo>
                    <a:lnTo>
                      <a:pt x="14067" y="0"/>
                    </a:lnTo>
                    <a:cubicBezTo>
                      <a:pt x="6297" y="0"/>
                      <a:pt x="0" y="6297"/>
                      <a:pt x="0" y="14067"/>
                    </a:cubicBezTo>
                    <a:cubicBezTo>
                      <a:pt x="-2" y="21837"/>
                      <a:pt x="6297" y="28134"/>
                      <a:pt x="14067" y="28134"/>
                    </a:cubicBezTo>
                    <a:close/>
                  </a:path>
                </a:pathLst>
              </a:custGeom>
              <a:solidFill>
                <a:srgbClr val="A19B8D"/>
              </a:solidFill>
              <a:ln w="1842" cap="flat">
                <a:noFill/>
                <a:prstDash val="solid"/>
                <a:miter/>
              </a:ln>
            </p:spPr>
            <p:txBody>
              <a:bodyPr rtlCol="0" anchor="ctr"/>
              <a:lstStyle/>
              <a:p>
                <a:endParaRPr lang="de-DE"/>
              </a:p>
            </p:txBody>
          </p:sp>
        </p:grpSp>
      </p:grpSp>
      <p:sp>
        <p:nvSpPr>
          <p:cNvPr id="84" name="Online Zeitschriften HG">
            <a:extLst>
              <a:ext uri="{FF2B5EF4-FFF2-40B4-BE49-F238E27FC236}">
                <a16:creationId xmlns:a16="http://schemas.microsoft.com/office/drawing/2014/main" id="{0FF6C57A-8642-E958-0B37-C4E20EFDEDD6}"/>
              </a:ext>
            </a:extLst>
          </p:cNvPr>
          <p:cNvSpPr>
            <a:spLocks noChangeAspect="1"/>
          </p:cNvSpPr>
          <p:nvPr userDrawn="1"/>
        </p:nvSpPr>
        <p:spPr>
          <a:xfrm>
            <a:off x="4120075"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85" name="Online Zeitschriften Icon">
            <a:extLst>
              <a:ext uri="{FF2B5EF4-FFF2-40B4-BE49-F238E27FC236}">
                <a16:creationId xmlns:a16="http://schemas.microsoft.com/office/drawing/2014/main" id="{9859C180-14C0-FDDA-0FBC-AD967BFB920D}"/>
              </a:ext>
            </a:extLst>
          </p:cNvPr>
          <p:cNvGrpSpPr/>
          <p:nvPr userDrawn="1"/>
        </p:nvGrpSpPr>
        <p:grpSpPr>
          <a:xfrm>
            <a:off x="4296180" y="3425162"/>
            <a:ext cx="906729" cy="907789"/>
            <a:chOff x="4296180" y="3425162"/>
            <a:chExt cx="906729" cy="907789"/>
          </a:xfrm>
        </p:grpSpPr>
        <p:sp>
          <p:nvSpPr>
            <p:cNvPr id="86" name="Freihandform: Form 280">
              <a:extLst>
                <a:ext uri="{FF2B5EF4-FFF2-40B4-BE49-F238E27FC236}">
                  <a16:creationId xmlns:a16="http://schemas.microsoft.com/office/drawing/2014/main" id="{C1884DD9-7170-E6EE-7B13-DD93F99CBA18}"/>
                </a:ext>
              </a:extLst>
            </p:cNvPr>
            <p:cNvSpPr/>
            <p:nvPr/>
          </p:nvSpPr>
          <p:spPr>
            <a:xfrm>
              <a:off x="4296180" y="3591778"/>
              <a:ext cx="906729" cy="599269"/>
            </a:xfrm>
            <a:custGeom>
              <a:avLst/>
              <a:gdLst>
                <a:gd name="connsiteX0" fmla="*/ 906730 w 906729"/>
                <a:gd name="connsiteY0" fmla="*/ 49596 h 599269"/>
                <a:gd name="connsiteX1" fmla="*/ 906730 w 906729"/>
                <a:gd name="connsiteY1" fmla="*/ 556212 h 599269"/>
                <a:gd name="connsiteX2" fmla="*/ 863672 w 906729"/>
                <a:gd name="connsiteY2" fmla="*/ 599270 h 599269"/>
                <a:gd name="connsiteX3" fmla="*/ 43058 w 906729"/>
                <a:gd name="connsiteY3" fmla="*/ 599270 h 599269"/>
                <a:gd name="connsiteX4" fmla="*/ 0 w 906729"/>
                <a:gd name="connsiteY4" fmla="*/ 556212 h 599269"/>
                <a:gd name="connsiteX5" fmla="*/ 0 w 906729"/>
                <a:gd name="connsiteY5" fmla="*/ 49596 h 599269"/>
                <a:gd name="connsiteX6" fmla="*/ 49596 w 906729"/>
                <a:gd name="connsiteY6" fmla="*/ 0 h 599269"/>
                <a:gd name="connsiteX7" fmla="*/ 857135 w 906729"/>
                <a:gd name="connsiteY7" fmla="*/ 0 h 599269"/>
                <a:gd name="connsiteX8" fmla="*/ 906730 w 906729"/>
                <a:gd name="connsiteY8" fmla="*/ 49596 h 59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29" h="599269">
                  <a:moveTo>
                    <a:pt x="906730" y="49596"/>
                  </a:moveTo>
                  <a:lnTo>
                    <a:pt x="906730" y="556212"/>
                  </a:lnTo>
                  <a:cubicBezTo>
                    <a:pt x="906730" y="579995"/>
                    <a:pt x="887455" y="599270"/>
                    <a:pt x="863672" y="599270"/>
                  </a:cubicBezTo>
                  <a:lnTo>
                    <a:pt x="43058" y="599270"/>
                  </a:lnTo>
                  <a:cubicBezTo>
                    <a:pt x="19275" y="599270"/>
                    <a:pt x="0" y="579995"/>
                    <a:pt x="0" y="556212"/>
                  </a:cubicBezTo>
                  <a:lnTo>
                    <a:pt x="0" y="49596"/>
                  </a:lnTo>
                  <a:cubicBezTo>
                    <a:pt x="0" y="22204"/>
                    <a:pt x="22204" y="0"/>
                    <a:pt x="49596" y="0"/>
                  </a:cubicBezTo>
                  <a:lnTo>
                    <a:pt x="857135" y="0"/>
                  </a:lnTo>
                  <a:cubicBezTo>
                    <a:pt x="884526" y="7"/>
                    <a:pt x="906730" y="22211"/>
                    <a:pt x="906730" y="49596"/>
                  </a:cubicBezTo>
                  <a:close/>
                </a:path>
              </a:pathLst>
            </a:custGeom>
            <a:solidFill>
              <a:schemeClr val="accent5"/>
            </a:solidFill>
            <a:ln w="1767" cap="flat">
              <a:noFill/>
              <a:prstDash val="solid"/>
              <a:miter/>
            </a:ln>
          </p:spPr>
          <p:txBody>
            <a:bodyPr rtlCol="0" anchor="ctr"/>
            <a:lstStyle/>
            <a:p>
              <a:endParaRPr lang="de-DE"/>
            </a:p>
          </p:txBody>
        </p:sp>
        <p:sp>
          <p:nvSpPr>
            <p:cNvPr id="87" name="Freihandform: Form 281">
              <a:extLst>
                <a:ext uri="{FF2B5EF4-FFF2-40B4-BE49-F238E27FC236}">
                  <a16:creationId xmlns:a16="http://schemas.microsoft.com/office/drawing/2014/main" id="{B551960C-BF8E-4771-7551-E244B13767FF}"/>
                </a:ext>
              </a:extLst>
            </p:cNvPr>
            <p:cNvSpPr/>
            <p:nvPr/>
          </p:nvSpPr>
          <p:spPr>
            <a:xfrm>
              <a:off x="4296180" y="4049053"/>
              <a:ext cx="906729" cy="141994"/>
            </a:xfrm>
            <a:custGeom>
              <a:avLst/>
              <a:gdLst>
                <a:gd name="connsiteX0" fmla="*/ 906730 w 906729"/>
                <a:gd name="connsiteY0" fmla="*/ 0 h 141994"/>
                <a:gd name="connsiteX1" fmla="*/ 906730 w 906729"/>
                <a:gd name="connsiteY1" fmla="*/ 98937 h 141994"/>
                <a:gd name="connsiteX2" fmla="*/ 863672 w 906729"/>
                <a:gd name="connsiteY2" fmla="*/ 141995 h 141994"/>
                <a:gd name="connsiteX3" fmla="*/ 43058 w 906729"/>
                <a:gd name="connsiteY3" fmla="*/ 141995 h 141994"/>
                <a:gd name="connsiteX4" fmla="*/ 0 w 906729"/>
                <a:gd name="connsiteY4" fmla="*/ 98937 h 141994"/>
                <a:gd name="connsiteX5" fmla="*/ 0 w 906729"/>
                <a:gd name="connsiteY5" fmla="*/ 0 h 14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29" h="141994">
                  <a:moveTo>
                    <a:pt x="906730" y="0"/>
                  </a:moveTo>
                  <a:lnTo>
                    <a:pt x="906730" y="98937"/>
                  </a:lnTo>
                  <a:cubicBezTo>
                    <a:pt x="906730" y="122720"/>
                    <a:pt x="887455" y="141995"/>
                    <a:pt x="863672" y="141995"/>
                  </a:cubicBezTo>
                  <a:lnTo>
                    <a:pt x="43058" y="141995"/>
                  </a:lnTo>
                  <a:cubicBezTo>
                    <a:pt x="19275" y="141995"/>
                    <a:pt x="0" y="122720"/>
                    <a:pt x="0" y="98937"/>
                  </a:cubicBezTo>
                  <a:lnTo>
                    <a:pt x="0" y="0"/>
                  </a:lnTo>
                  <a:close/>
                </a:path>
              </a:pathLst>
            </a:custGeom>
            <a:solidFill>
              <a:srgbClr val="628DB2"/>
            </a:solidFill>
            <a:ln w="1767" cap="flat">
              <a:noFill/>
              <a:prstDash val="solid"/>
              <a:miter/>
            </a:ln>
          </p:spPr>
          <p:txBody>
            <a:bodyPr rtlCol="0" anchor="ctr"/>
            <a:lstStyle/>
            <a:p>
              <a:endParaRPr lang="de-DE"/>
            </a:p>
          </p:txBody>
        </p:sp>
        <p:sp>
          <p:nvSpPr>
            <p:cNvPr id="88" name="Freihandform: Form 282">
              <a:extLst>
                <a:ext uri="{FF2B5EF4-FFF2-40B4-BE49-F238E27FC236}">
                  <a16:creationId xmlns:a16="http://schemas.microsoft.com/office/drawing/2014/main" id="{DC0372A0-6141-91F1-5B74-31ED8C6AE5DD}"/>
                </a:ext>
              </a:extLst>
            </p:cNvPr>
            <p:cNvSpPr/>
            <p:nvPr/>
          </p:nvSpPr>
          <p:spPr>
            <a:xfrm>
              <a:off x="4648430" y="4186718"/>
              <a:ext cx="202227" cy="100232"/>
            </a:xfrm>
            <a:custGeom>
              <a:avLst/>
              <a:gdLst>
                <a:gd name="connsiteX0" fmla="*/ 0 w 202227"/>
                <a:gd name="connsiteY0" fmla="*/ 0 h 100232"/>
                <a:gd name="connsiteX1" fmla="*/ 202228 w 202227"/>
                <a:gd name="connsiteY1" fmla="*/ 0 h 100232"/>
                <a:gd name="connsiteX2" fmla="*/ 202228 w 202227"/>
                <a:gd name="connsiteY2" fmla="*/ 100233 h 100232"/>
                <a:gd name="connsiteX3" fmla="*/ 0 w 202227"/>
                <a:gd name="connsiteY3" fmla="*/ 100233 h 100232"/>
              </a:gdLst>
              <a:ahLst/>
              <a:cxnLst>
                <a:cxn ang="0">
                  <a:pos x="connsiteX0" y="connsiteY0"/>
                </a:cxn>
                <a:cxn ang="0">
                  <a:pos x="connsiteX1" y="connsiteY1"/>
                </a:cxn>
                <a:cxn ang="0">
                  <a:pos x="connsiteX2" y="connsiteY2"/>
                </a:cxn>
                <a:cxn ang="0">
                  <a:pos x="connsiteX3" y="connsiteY3"/>
                </a:cxn>
              </a:cxnLst>
              <a:rect l="l" t="t" r="r" b="b"/>
              <a:pathLst>
                <a:path w="202227" h="100232">
                  <a:moveTo>
                    <a:pt x="0" y="0"/>
                  </a:moveTo>
                  <a:lnTo>
                    <a:pt x="202228" y="0"/>
                  </a:lnTo>
                  <a:lnTo>
                    <a:pt x="202228" y="100233"/>
                  </a:lnTo>
                  <a:lnTo>
                    <a:pt x="0" y="100233"/>
                  </a:lnTo>
                  <a:close/>
                </a:path>
              </a:pathLst>
            </a:custGeom>
            <a:solidFill>
              <a:srgbClr val="628DB2"/>
            </a:solidFill>
            <a:ln w="1767" cap="flat">
              <a:noFill/>
              <a:prstDash val="solid"/>
              <a:miter/>
            </a:ln>
          </p:spPr>
          <p:txBody>
            <a:bodyPr rtlCol="0" anchor="ctr"/>
            <a:lstStyle/>
            <a:p>
              <a:endParaRPr lang="de-DE"/>
            </a:p>
          </p:txBody>
        </p:sp>
        <p:sp>
          <p:nvSpPr>
            <p:cNvPr id="89" name="Freihandform: Form 283">
              <a:extLst>
                <a:ext uri="{FF2B5EF4-FFF2-40B4-BE49-F238E27FC236}">
                  <a16:creationId xmlns:a16="http://schemas.microsoft.com/office/drawing/2014/main" id="{31983167-130C-F36C-F8E8-F195A1AEA890}"/>
                </a:ext>
              </a:extLst>
            </p:cNvPr>
            <p:cNvSpPr/>
            <p:nvPr/>
          </p:nvSpPr>
          <p:spPr>
            <a:xfrm>
              <a:off x="4648430" y="4190694"/>
              <a:ext cx="202227" cy="31769"/>
            </a:xfrm>
            <a:custGeom>
              <a:avLst/>
              <a:gdLst>
                <a:gd name="connsiteX0" fmla="*/ 0 w 202227"/>
                <a:gd name="connsiteY0" fmla="*/ 0 h 31769"/>
                <a:gd name="connsiteX1" fmla="*/ 202228 w 202227"/>
                <a:gd name="connsiteY1" fmla="*/ 0 h 31769"/>
                <a:gd name="connsiteX2" fmla="*/ 202228 w 202227"/>
                <a:gd name="connsiteY2" fmla="*/ 31769 h 31769"/>
                <a:gd name="connsiteX3" fmla="*/ 0 w 202227"/>
                <a:gd name="connsiteY3" fmla="*/ 31769 h 31769"/>
              </a:gdLst>
              <a:ahLst/>
              <a:cxnLst>
                <a:cxn ang="0">
                  <a:pos x="connsiteX0" y="connsiteY0"/>
                </a:cxn>
                <a:cxn ang="0">
                  <a:pos x="connsiteX1" y="connsiteY1"/>
                </a:cxn>
                <a:cxn ang="0">
                  <a:pos x="connsiteX2" y="connsiteY2"/>
                </a:cxn>
                <a:cxn ang="0">
                  <a:pos x="connsiteX3" y="connsiteY3"/>
                </a:cxn>
              </a:cxnLst>
              <a:rect l="l" t="t" r="r" b="b"/>
              <a:pathLst>
                <a:path w="202227" h="31769">
                  <a:moveTo>
                    <a:pt x="0" y="0"/>
                  </a:moveTo>
                  <a:lnTo>
                    <a:pt x="202228" y="0"/>
                  </a:lnTo>
                  <a:lnTo>
                    <a:pt x="202228" y="31769"/>
                  </a:lnTo>
                  <a:lnTo>
                    <a:pt x="0" y="31769"/>
                  </a:lnTo>
                  <a:close/>
                </a:path>
              </a:pathLst>
            </a:custGeom>
            <a:solidFill>
              <a:srgbClr val="41739F"/>
            </a:solidFill>
            <a:ln w="1767" cap="flat">
              <a:noFill/>
              <a:prstDash val="solid"/>
              <a:miter/>
            </a:ln>
          </p:spPr>
          <p:txBody>
            <a:bodyPr rtlCol="0" anchor="ctr"/>
            <a:lstStyle/>
            <a:p>
              <a:endParaRPr lang="de-DE"/>
            </a:p>
          </p:txBody>
        </p:sp>
        <p:sp>
          <p:nvSpPr>
            <p:cNvPr id="90" name="Freihandform: Form 284">
              <a:extLst>
                <a:ext uri="{FF2B5EF4-FFF2-40B4-BE49-F238E27FC236}">
                  <a16:creationId xmlns:a16="http://schemas.microsoft.com/office/drawing/2014/main" id="{9C369EFC-95F6-F004-45C4-D6CB6F4CD481}"/>
                </a:ext>
              </a:extLst>
            </p:cNvPr>
            <p:cNvSpPr/>
            <p:nvPr/>
          </p:nvSpPr>
          <p:spPr>
            <a:xfrm>
              <a:off x="4578367" y="4282973"/>
              <a:ext cx="342346" cy="49978"/>
            </a:xfrm>
            <a:custGeom>
              <a:avLst/>
              <a:gdLst>
                <a:gd name="connsiteX0" fmla="*/ 342347 w 342346"/>
                <a:gd name="connsiteY0" fmla="*/ 49978 h 49978"/>
                <a:gd name="connsiteX1" fmla="*/ 0 w 342346"/>
                <a:gd name="connsiteY1" fmla="*/ 49978 h 49978"/>
                <a:gd name="connsiteX2" fmla="*/ 49978 w 342346"/>
                <a:gd name="connsiteY2" fmla="*/ 0 h 49978"/>
                <a:gd name="connsiteX3" fmla="*/ 292378 w 342346"/>
                <a:gd name="connsiteY3" fmla="*/ 0 h 49978"/>
                <a:gd name="connsiteX4" fmla="*/ 342347 w 342346"/>
                <a:gd name="connsiteY4" fmla="*/ 49978 h 4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6" h="49978">
                  <a:moveTo>
                    <a:pt x="342347" y="49978"/>
                  </a:moveTo>
                  <a:lnTo>
                    <a:pt x="0" y="49978"/>
                  </a:lnTo>
                  <a:cubicBezTo>
                    <a:pt x="0" y="22379"/>
                    <a:pt x="22377" y="0"/>
                    <a:pt x="49978" y="0"/>
                  </a:cubicBezTo>
                  <a:lnTo>
                    <a:pt x="292378" y="0"/>
                  </a:lnTo>
                  <a:cubicBezTo>
                    <a:pt x="319976" y="0"/>
                    <a:pt x="342347" y="22379"/>
                    <a:pt x="342347" y="49978"/>
                  </a:cubicBezTo>
                  <a:close/>
                </a:path>
              </a:pathLst>
            </a:custGeom>
            <a:solidFill>
              <a:srgbClr val="41739F"/>
            </a:solidFill>
            <a:ln w="1767" cap="flat">
              <a:noFill/>
              <a:prstDash val="solid"/>
              <a:miter/>
            </a:ln>
          </p:spPr>
          <p:txBody>
            <a:bodyPr rtlCol="0" anchor="ctr"/>
            <a:lstStyle/>
            <a:p>
              <a:endParaRPr lang="de-DE"/>
            </a:p>
          </p:txBody>
        </p:sp>
        <p:sp>
          <p:nvSpPr>
            <p:cNvPr id="91" name="Freihandform: Form 285">
              <a:extLst>
                <a:ext uri="{FF2B5EF4-FFF2-40B4-BE49-F238E27FC236}">
                  <a16:creationId xmlns:a16="http://schemas.microsoft.com/office/drawing/2014/main" id="{FC43B29F-FFD7-69E0-6163-18137E088D40}"/>
                </a:ext>
              </a:extLst>
            </p:cNvPr>
            <p:cNvSpPr/>
            <p:nvPr/>
          </p:nvSpPr>
          <p:spPr>
            <a:xfrm>
              <a:off x="4484799" y="3591785"/>
              <a:ext cx="597550" cy="457268"/>
            </a:xfrm>
            <a:custGeom>
              <a:avLst/>
              <a:gdLst>
                <a:gd name="connsiteX0" fmla="*/ 0 w 597550"/>
                <a:gd name="connsiteY0" fmla="*/ 0 h 457268"/>
                <a:gd name="connsiteX1" fmla="*/ 597551 w 597550"/>
                <a:gd name="connsiteY1" fmla="*/ 0 h 457268"/>
                <a:gd name="connsiteX2" fmla="*/ 597551 w 597550"/>
                <a:gd name="connsiteY2" fmla="*/ 457268 h 457268"/>
                <a:gd name="connsiteX3" fmla="*/ 0 w 597550"/>
                <a:gd name="connsiteY3" fmla="*/ 457268 h 457268"/>
              </a:gdLst>
              <a:ahLst/>
              <a:cxnLst>
                <a:cxn ang="0">
                  <a:pos x="connsiteX0" y="connsiteY0"/>
                </a:cxn>
                <a:cxn ang="0">
                  <a:pos x="connsiteX1" y="connsiteY1"/>
                </a:cxn>
                <a:cxn ang="0">
                  <a:pos x="connsiteX2" y="connsiteY2"/>
                </a:cxn>
                <a:cxn ang="0">
                  <a:pos x="connsiteX3" y="connsiteY3"/>
                </a:cxn>
              </a:cxnLst>
              <a:rect l="l" t="t" r="r" b="b"/>
              <a:pathLst>
                <a:path w="597550" h="457268">
                  <a:moveTo>
                    <a:pt x="0" y="0"/>
                  </a:moveTo>
                  <a:lnTo>
                    <a:pt x="597551" y="0"/>
                  </a:lnTo>
                  <a:lnTo>
                    <a:pt x="597551" y="457268"/>
                  </a:lnTo>
                  <a:lnTo>
                    <a:pt x="0" y="457268"/>
                  </a:lnTo>
                  <a:close/>
                </a:path>
              </a:pathLst>
            </a:custGeom>
            <a:solidFill>
              <a:schemeClr val="accent4">
                <a:lumMod val="75000"/>
              </a:schemeClr>
            </a:solidFill>
            <a:ln w="1767" cap="flat">
              <a:noFill/>
              <a:prstDash val="solid"/>
              <a:miter/>
            </a:ln>
          </p:spPr>
          <p:txBody>
            <a:bodyPr rtlCol="0" anchor="ctr"/>
            <a:lstStyle/>
            <a:p>
              <a:endParaRPr lang="de-DE"/>
            </a:p>
          </p:txBody>
        </p:sp>
        <p:sp>
          <p:nvSpPr>
            <p:cNvPr id="92" name="Freihandform: Form 286">
              <a:extLst>
                <a:ext uri="{FF2B5EF4-FFF2-40B4-BE49-F238E27FC236}">
                  <a16:creationId xmlns:a16="http://schemas.microsoft.com/office/drawing/2014/main" id="{EEF5482B-6E35-0CC8-8DF7-E5A654CD14C9}"/>
                </a:ext>
              </a:extLst>
            </p:cNvPr>
            <p:cNvSpPr/>
            <p:nvPr/>
          </p:nvSpPr>
          <p:spPr>
            <a:xfrm>
              <a:off x="4450772" y="3425162"/>
              <a:ext cx="643567" cy="623898"/>
            </a:xfrm>
            <a:custGeom>
              <a:avLst/>
              <a:gdLst>
                <a:gd name="connsiteX0" fmla="*/ 643567 w 643567"/>
                <a:gd name="connsiteY0" fmla="*/ 0 h 623898"/>
                <a:gd name="connsiteX1" fmla="*/ 46022 w 643567"/>
                <a:gd name="connsiteY1" fmla="*/ 0 h 623898"/>
                <a:gd name="connsiteX2" fmla="*/ 0 w 643567"/>
                <a:gd name="connsiteY2" fmla="*/ 46022 h 623898"/>
                <a:gd name="connsiteX3" fmla="*/ 0 w 643567"/>
                <a:gd name="connsiteY3" fmla="*/ 623898 h 623898"/>
                <a:gd name="connsiteX4" fmla="*/ 597545 w 643567"/>
                <a:gd name="connsiteY4" fmla="*/ 623898 h 623898"/>
                <a:gd name="connsiteX5" fmla="*/ 597545 w 643567"/>
                <a:gd name="connsiteY5" fmla="*/ 99373 h 6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567" h="623898">
                  <a:moveTo>
                    <a:pt x="643567" y="0"/>
                  </a:moveTo>
                  <a:lnTo>
                    <a:pt x="46022" y="0"/>
                  </a:lnTo>
                  <a:cubicBezTo>
                    <a:pt x="20605" y="0"/>
                    <a:pt x="0" y="20605"/>
                    <a:pt x="0" y="46022"/>
                  </a:cubicBezTo>
                  <a:lnTo>
                    <a:pt x="0" y="623898"/>
                  </a:lnTo>
                  <a:lnTo>
                    <a:pt x="597545" y="623898"/>
                  </a:lnTo>
                  <a:lnTo>
                    <a:pt x="597545" y="99373"/>
                  </a:lnTo>
                </a:path>
              </a:pathLst>
            </a:custGeom>
            <a:solidFill>
              <a:srgbClr val="E5F4FF"/>
            </a:solidFill>
            <a:ln w="1767" cap="flat">
              <a:noFill/>
              <a:prstDash val="solid"/>
              <a:miter/>
            </a:ln>
          </p:spPr>
          <p:txBody>
            <a:bodyPr rtlCol="0" anchor="ctr"/>
            <a:lstStyle/>
            <a:p>
              <a:endParaRPr lang="de-DE"/>
            </a:p>
          </p:txBody>
        </p:sp>
        <p:sp>
          <p:nvSpPr>
            <p:cNvPr id="93" name="Freihandform: Form 287">
              <a:extLst>
                <a:ext uri="{FF2B5EF4-FFF2-40B4-BE49-F238E27FC236}">
                  <a16:creationId xmlns:a16="http://schemas.microsoft.com/office/drawing/2014/main" id="{1C2737C3-04B8-1199-EE0D-3C18B8A74E3C}"/>
                </a:ext>
              </a:extLst>
            </p:cNvPr>
            <p:cNvSpPr/>
            <p:nvPr/>
          </p:nvSpPr>
          <p:spPr>
            <a:xfrm>
              <a:off x="5048317" y="3425162"/>
              <a:ext cx="92044" cy="166623"/>
            </a:xfrm>
            <a:custGeom>
              <a:avLst/>
              <a:gdLst>
                <a:gd name="connsiteX0" fmla="*/ 0 w 92044"/>
                <a:gd name="connsiteY0" fmla="*/ 166623 h 166623"/>
                <a:gd name="connsiteX1" fmla="*/ 0 w 92044"/>
                <a:gd name="connsiteY1" fmla="*/ 46022 h 166623"/>
                <a:gd name="connsiteX2" fmla="*/ 46022 w 92044"/>
                <a:gd name="connsiteY2" fmla="*/ 0 h 166623"/>
                <a:gd name="connsiteX3" fmla="*/ 92045 w 92044"/>
                <a:gd name="connsiteY3" fmla="*/ 46022 h 166623"/>
                <a:gd name="connsiteX4" fmla="*/ 92045 w 92044"/>
                <a:gd name="connsiteY4" fmla="*/ 166616 h 16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4" h="166623">
                  <a:moveTo>
                    <a:pt x="0" y="166623"/>
                  </a:moveTo>
                  <a:lnTo>
                    <a:pt x="0" y="46022"/>
                  </a:lnTo>
                  <a:cubicBezTo>
                    <a:pt x="0" y="20605"/>
                    <a:pt x="20604" y="0"/>
                    <a:pt x="46022" y="0"/>
                  </a:cubicBezTo>
                  <a:cubicBezTo>
                    <a:pt x="71441" y="0"/>
                    <a:pt x="92045" y="20605"/>
                    <a:pt x="92045" y="46022"/>
                  </a:cubicBezTo>
                  <a:lnTo>
                    <a:pt x="92045" y="166616"/>
                  </a:lnTo>
                </a:path>
              </a:pathLst>
            </a:custGeom>
            <a:solidFill>
              <a:srgbClr val="C4DAEC"/>
            </a:solidFill>
            <a:ln w="1767" cap="flat">
              <a:noFill/>
              <a:prstDash val="solid"/>
              <a:miter/>
            </a:ln>
          </p:spPr>
          <p:txBody>
            <a:bodyPr rtlCol="0" anchor="ctr"/>
            <a:lstStyle/>
            <a:p>
              <a:endParaRPr lang="de-DE"/>
            </a:p>
          </p:txBody>
        </p:sp>
        <p:sp>
          <p:nvSpPr>
            <p:cNvPr id="94" name="Freihandform: Form 288">
              <a:extLst>
                <a:ext uri="{FF2B5EF4-FFF2-40B4-BE49-F238E27FC236}">
                  <a16:creationId xmlns:a16="http://schemas.microsoft.com/office/drawing/2014/main" id="{B272DC5F-8859-75D5-4B1A-8D9F4A06ADF3}"/>
                </a:ext>
              </a:extLst>
            </p:cNvPr>
            <p:cNvSpPr/>
            <p:nvPr/>
          </p:nvSpPr>
          <p:spPr>
            <a:xfrm>
              <a:off x="5048317" y="3425162"/>
              <a:ext cx="63039" cy="166623"/>
            </a:xfrm>
            <a:custGeom>
              <a:avLst/>
              <a:gdLst>
                <a:gd name="connsiteX0" fmla="*/ 34033 w 63039"/>
                <a:gd name="connsiteY0" fmla="*/ 46022 h 166623"/>
                <a:gd name="connsiteX1" fmla="*/ 63040 w 63039"/>
                <a:gd name="connsiteY1" fmla="*/ 3262 h 166623"/>
                <a:gd name="connsiteX2" fmla="*/ 46022 w 63039"/>
                <a:gd name="connsiteY2" fmla="*/ 0 h 166623"/>
                <a:gd name="connsiteX3" fmla="*/ 0 w 63039"/>
                <a:gd name="connsiteY3" fmla="*/ 46022 h 166623"/>
                <a:gd name="connsiteX4" fmla="*/ 0 w 63039"/>
                <a:gd name="connsiteY4" fmla="*/ 166623 h 166623"/>
                <a:gd name="connsiteX5" fmla="*/ 34033 w 63039"/>
                <a:gd name="connsiteY5" fmla="*/ 166616 h 16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39" h="166623">
                  <a:moveTo>
                    <a:pt x="34033" y="46022"/>
                  </a:moveTo>
                  <a:cubicBezTo>
                    <a:pt x="34033" y="26616"/>
                    <a:pt x="46051" y="10029"/>
                    <a:pt x="63040" y="3262"/>
                  </a:cubicBezTo>
                  <a:cubicBezTo>
                    <a:pt x="57776" y="1164"/>
                    <a:pt x="52035" y="0"/>
                    <a:pt x="46022" y="0"/>
                  </a:cubicBezTo>
                  <a:cubicBezTo>
                    <a:pt x="20604" y="0"/>
                    <a:pt x="0" y="20605"/>
                    <a:pt x="0" y="46022"/>
                  </a:cubicBezTo>
                  <a:lnTo>
                    <a:pt x="0" y="166623"/>
                  </a:lnTo>
                  <a:lnTo>
                    <a:pt x="34033" y="166616"/>
                  </a:lnTo>
                  <a:close/>
                </a:path>
              </a:pathLst>
            </a:custGeom>
            <a:solidFill>
              <a:srgbClr val="A3C0D9"/>
            </a:solidFill>
            <a:ln w="1767" cap="flat">
              <a:noFill/>
              <a:prstDash val="solid"/>
              <a:miter/>
            </a:ln>
          </p:spPr>
          <p:txBody>
            <a:bodyPr rtlCol="0" anchor="ctr"/>
            <a:lstStyle/>
            <a:p>
              <a:endParaRPr lang="de-DE"/>
            </a:p>
          </p:txBody>
        </p:sp>
        <p:sp>
          <p:nvSpPr>
            <p:cNvPr id="95" name="Freihandform: Form 289">
              <a:extLst>
                <a:ext uri="{FF2B5EF4-FFF2-40B4-BE49-F238E27FC236}">
                  <a16:creationId xmlns:a16="http://schemas.microsoft.com/office/drawing/2014/main" id="{98F15B81-5E06-F0AE-51F6-64C04D27581B}"/>
                </a:ext>
              </a:extLst>
            </p:cNvPr>
            <p:cNvSpPr/>
            <p:nvPr/>
          </p:nvSpPr>
          <p:spPr>
            <a:xfrm>
              <a:off x="4499136" y="3474322"/>
              <a:ext cx="99739" cy="141004"/>
            </a:xfrm>
            <a:custGeom>
              <a:avLst/>
              <a:gdLst>
                <a:gd name="connsiteX0" fmla="*/ 22799 w 99739"/>
                <a:gd name="connsiteY0" fmla="*/ 141004 h 141004"/>
                <a:gd name="connsiteX1" fmla="*/ 4597 w 99739"/>
                <a:gd name="connsiteY1" fmla="*/ 141004 h 141004"/>
                <a:gd name="connsiteX2" fmla="*/ 0 w 99739"/>
                <a:gd name="connsiteY2" fmla="*/ 136391 h 141004"/>
                <a:gd name="connsiteX3" fmla="*/ 0 w 99739"/>
                <a:gd name="connsiteY3" fmla="*/ 4606 h 141004"/>
                <a:gd name="connsiteX4" fmla="*/ 4597 w 99739"/>
                <a:gd name="connsiteY4" fmla="*/ 0 h 141004"/>
                <a:gd name="connsiteX5" fmla="*/ 21041 w 99739"/>
                <a:gd name="connsiteY5" fmla="*/ 0 h 141004"/>
                <a:gd name="connsiteX6" fmla="*/ 27184 w 99739"/>
                <a:gd name="connsiteY6" fmla="*/ 3068 h 141004"/>
                <a:gd name="connsiteX7" fmla="*/ 71460 w 99739"/>
                <a:gd name="connsiteY7" fmla="*/ 86179 h 141004"/>
                <a:gd name="connsiteX8" fmla="*/ 72341 w 99739"/>
                <a:gd name="connsiteY8" fmla="*/ 86179 h 141004"/>
                <a:gd name="connsiteX9" fmla="*/ 72341 w 99739"/>
                <a:gd name="connsiteY9" fmla="*/ 4606 h 141004"/>
                <a:gd name="connsiteX10" fmla="*/ 76939 w 99739"/>
                <a:gd name="connsiteY10" fmla="*/ 0 h 141004"/>
                <a:gd name="connsiteX11" fmla="*/ 95141 w 99739"/>
                <a:gd name="connsiteY11" fmla="*/ 0 h 141004"/>
                <a:gd name="connsiteX12" fmla="*/ 99740 w 99739"/>
                <a:gd name="connsiteY12" fmla="*/ 4606 h 141004"/>
                <a:gd name="connsiteX13" fmla="*/ 99740 w 99739"/>
                <a:gd name="connsiteY13" fmla="*/ 136398 h 141004"/>
                <a:gd name="connsiteX14" fmla="*/ 95141 w 99739"/>
                <a:gd name="connsiteY14" fmla="*/ 141004 h 141004"/>
                <a:gd name="connsiteX15" fmla="*/ 79136 w 99739"/>
                <a:gd name="connsiteY15" fmla="*/ 141004 h 141004"/>
                <a:gd name="connsiteX16" fmla="*/ 72120 w 99739"/>
                <a:gd name="connsiteY16" fmla="*/ 136620 h 141004"/>
                <a:gd name="connsiteX17" fmla="*/ 28278 w 99739"/>
                <a:gd name="connsiteY17" fmla="*/ 55040 h 141004"/>
                <a:gd name="connsiteX18" fmla="*/ 27406 w 99739"/>
                <a:gd name="connsiteY18" fmla="*/ 55040 h 141004"/>
                <a:gd name="connsiteX19" fmla="*/ 27406 w 99739"/>
                <a:gd name="connsiteY19" fmla="*/ 136391 h 141004"/>
                <a:gd name="connsiteX20" fmla="*/ 22799 w 99739"/>
                <a:gd name="connsiteY20"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39" h="141004">
                  <a:moveTo>
                    <a:pt x="22799" y="141004"/>
                  </a:moveTo>
                  <a:lnTo>
                    <a:pt x="4597" y="141004"/>
                  </a:lnTo>
                  <a:cubicBezTo>
                    <a:pt x="1530" y="141004"/>
                    <a:pt x="0" y="139467"/>
                    <a:pt x="0" y="136391"/>
                  </a:cubicBezTo>
                  <a:lnTo>
                    <a:pt x="0" y="4606"/>
                  </a:lnTo>
                  <a:cubicBezTo>
                    <a:pt x="0" y="1538"/>
                    <a:pt x="1537" y="0"/>
                    <a:pt x="4597" y="0"/>
                  </a:cubicBezTo>
                  <a:lnTo>
                    <a:pt x="21041" y="0"/>
                  </a:lnTo>
                  <a:cubicBezTo>
                    <a:pt x="24115" y="0"/>
                    <a:pt x="26159" y="1025"/>
                    <a:pt x="27184" y="3068"/>
                  </a:cubicBezTo>
                  <a:lnTo>
                    <a:pt x="71460" y="86179"/>
                  </a:lnTo>
                  <a:lnTo>
                    <a:pt x="72341" y="86179"/>
                  </a:lnTo>
                  <a:lnTo>
                    <a:pt x="72341" y="4606"/>
                  </a:lnTo>
                  <a:cubicBezTo>
                    <a:pt x="72341" y="1538"/>
                    <a:pt x="73878" y="0"/>
                    <a:pt x="76939" y="0"/>
                  </a:cubicBezTo>
                  <a:lnTo>
                    <a:pt x="95141" y="0"/>
                  </a:lnTo>
                  <a:cubicBezTo>
                    <a:pt x="98208" y="0"/>
                    <a:pt x="99740" y="1538"/>
                    <a:pt x="99740" y="4606"/>
                  </a:cubicBezTo>
                  <a:lnTo>
                    <a:pt x="99740" y="136398"/>
                  </a:lnTo>
                  <a:cubicBezTo>
                    <a:pt x="99740" y="139467"/>
                    <a:pt x="98208" y="141004"/>
                    <a:pt x="95141" y="141004"/>
                  </a:cubicBezTo>
                  <a:lnTo>
                    <a:pt x="79136" y="141004"/>
                  </a:lnTo>
                  <a:cubicBezTo>
                    <a:pt x="75921" y="141004"/>
                    <a:pt x="73581" y="139543"/>
                    <a:pt x="72120" y="136620"/>
                  </a:cubicBezTo>
                  <a:lnTo>
                    <a:pt x="28278" y="55040"/>
                  </a:lnTo>
                  <a:lnTo>
                    <a:pt x="27406" y="55040"/>
                  </a:lnTo>
                  <a:lnTo>
                    <a:pt x="27406" y="136391"/>
                  </a:lnTo>
                  <a:cubicBezTo>
                    <a:pt x="27406" y="139467"/>
                    <a:pt x="25868" y="141004"/>
                    <a:pt x="22799" y="141004"/>
                  </a:cubicBezTo>
                  <a:close/>
                </a:path>
              </a:pathLst>
            </a:custGeom>
            <a:solidFill>
              <a:srgbClr val="628DB2"/>
            </a:solidFill>
            <a:ln w="1767" cap="flat">
              <a:noFill/>
              <a:prstDash val="solid"/>
              <a:miter/>
            </a:ln>
          </p:spPr>
          <p:txBody>
            <a:bodyPr rtlCol="0" anchor="ctr"/>
            <a:lstStyle/>
            <a:p>
              <a:endParaRPr lang="de-DE"/>
            </a:p>
          </p:txBody>
        </p:sp>
        <p:sp>
          <p:nvSpPr>
            <p:cNvPr id="96" name="Freihandform: Form 290">
              <a:extLst>
                <a:ext uri="{FF2B5EF4-FFF2-40B4-BE49-F238E27FC236}">
                  <a16:creationId xmlns:a16="http://schemas.microsoft.com/office/drawing/2014/main" id="{16D1D9B0-7C19-FB06-5309-7EFB3F07FFDC}"/>
                </a:ext>
              </a:extLst>
            </p:cNvPr>
            <p:cNvSpPr/>
            <p:nvPr/>
          </p:nvSpPr>
          <p:spPr>
            <a:xfrm>
              <a:off x="4627376" y="3474322"/>
              <a:ext cx="80672" cy="141004"/>
            </a:xfrm>
            <a:custGeom>
              <a:avLst/>
              <a:gdLst>
                <a:gd name="connsiteX0" fmla="*/ 76288 w 80672"/>
                <a:gd name="connsiteY0" fmla="*/ 141004 h 141004"/>
                <a:gd name="connsiteX1" fmla="*/ 4606 w 80672"/>
                <a:gd name="connsiteY1" fmla="*/ 141004 h 141004"/>
                <a:gd name="connsiteX2" fmla="*/ 0 w 80672"/>
                <a:gd name="connsiteY2" fmla="*/ 136391 h 141004"/>
                <a:gd name="connsiteX3" fmla="*/ 0 w 80672"/>
                <a:gd name="connsiteY3" fmla="*/ 4606 h 141004"/>
                <a:gd name="connsiteX4" fmla="*/ 4606 w 80672"/>
                <a:gd name="connsiteY4" fmla="*/ 0 h 141004"/>
                <a:gd name="connsiteX5" fmla="*/ 76288 w 80672"/>
                <a:gd name="connsiteY5" fmla="*/ 0 h 141004"/>
                <a:gd name="connsiteX6" fmla="*/ 80673 w 80672"/>
                <a:gd name="connsiteY6" fmla="*/ 4606 h 141004"/>
                <a:gd name="connsiteX7" fmla="*/ 80673 w 80672"/>
                <a:gd name="connsiteY7" fmla="*/ 19517 h 141004"/>
                <a:gd name="connsiteX8" fmla="*/ 76288 w 80672"/>
                <a:gd name="connsiteY8" fmla="*/ 24123 h 141004"/>
                <a:gd name="connsiteX9" fmla="*/ 30473 w 80672"/>
                <a:gd name="connsiteY9" fmla="*/ 24123 h 141004"/>
                <a:gd name="connsiteX10" fmla="*/ 27842 w 80672"/>
                <a:gd name="connsiteY10" fmla="*/ 26533 h 141004"/>
                <a:gd name="connsiteX11" fmla="*/ 27842 w 80672"/>
                <a:gd name="connsiteY11" fmla="*/ 55040 h 141004"/>
                <a:gd name="connsiteX12" fmla="*/ 30473 w 80672"/>
                <a:gd name="connsiteY12" fmla="*/ 57450 h 141004"/>
                <a:gd name="connsiteX13" fmla="*/ 67964 w 80672"/>
                <a:gd name="connsiteY13" fmla="*/ 57450 h 141004"/>
                <a:gd name="connsiteX14" fmla="*/ 72563 w 80672"/>
                <a:gd name="connsiteY14" fmla="*/ 62056 h 141004"/>
                <a:gd name="connsiteX15" fmla="*/ 72563 w 80672"/>
                <a:gd name="connsiteY15" fmla="*/ 76967 h 141004"/>
                <a:gd name="connsiteX16" fmla="*/ 67964 w 80672"/>
                <a:gd name="connsiteY16" fmla="*/ 81573 h 141004"/>
                <a:gd name="connsiteX17" fmla="*/ 30473 w 80672"/>
                <a:gd name="connsiteY17" fmla="*/ 81573 h 141004"/>
                <a:gd name="connsiteX18" fmla="*/ 27842 w 80672"/>
                <a:gd name="connsiteY18" fmla="*/ 83990 h 141004"/>
                <a:gd name="connsiteX19" fmla="*/ 27842 w 80672"/>
                <a:gd name="connsiteY19" fmla="*/ 114471 h 141004"/>
                <a:gd name="connsiteX20" fmla="*/ 30473 w 80672"/>
                <a:gd name="connsiteY20" fmla="*/ 116881 h 141004"/>
                <a:gd name="connsiteX21" fmla="*/ 76288 w 80672"/>
                <a:gd name="connsiteY21" fmla="*/ 116881 h 141004"/>
                <a:gd name="connsiteX22" fmla="*/ 80673 w 80672"/>
                <a:gd name="connsiteY22" fmla="*/ 121480 h 141004"/>
                <a:gd name="connsiteX23" fmla="*/ 80673 w 80672"/>
                <a:gd name="connsiteY23" fmla="*/ 136391 h 141004"/>
                <a:gd name="connsiteX24" fmla="*/ 76288 w 80672"/>
                <a:gd name="connsiteY24"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672" h="141004">
                  <a:moveTo>
                    <a:pt x="76288" y="141004"/>
                  </a:moveTo>
                  <a:lnTo>
                    <a:pt x="4606" y="141004"/>
                  </a:lnTo>
                  <a:cubicBezTo>
                    <a:pt x="1537" y="141004"/>
                    <a:pt x="0" y="139467"/>
                    <a:pt x="0" y="136391"/>
                  </a:cubicBezTo>
                  <a:lnTo>
                    <a:pt x="0" y="4606"/>
                  </a:lnTo>
                  <a:cubicBezTo>
                    <a:pt x="0" y="1538"/>
                    <a:pt x="1537" y="0"/>
                    <a:pt x="4606" y="0"/>
                  </a:cubicBezTo>
                  <a:lnTo>
                    <a:pt x="76288" y="0"/>
                  </a:lnTo>
                  <a:cubicBezTo>
                    <a:pt x="79212" y="0"/>
                    <a:pt x="80673" y="1538"/>
                    <a:pt x="80673" y="4606"/>
                  </a:cubicBezTo>
                  <a:lnTo>
                    <a:pt x="80673" y="19517"/>
                  </a:lnTo>
                  <a:cubicBezTo>
                    <a:pt x="80673" y="22585"/>
                    <a:pt x="79212" y="24123"/>
                    <a:pt x="76288" y="24123"/>
                  </a:cubicBezTo>
                  <a:lnTo>
                    <a:pt x="30473" y="24123"/>
                  </a:lnTo>
                  <a:cubicBezTo>
                    <a:pt x="28721" y="24123"/>
                    <a:pt x="27842" y="24926"/>
                    <a:pt x="27842" y="26533"/>
                  </a:cubicBezTo>
                  <a:lnTo>
                    <a:pt x="27842" y="55040"/>
                  </a:lnTo>
                  <a:cubicBezTo>
                    <a:pt x="27842" y="56654"/>
                    <a:pt x="28721" y="57450"/>
                    <a:pt x="30473" y="57450"/>
                  </a:cubicBezTo>
                  <a:lnTo>
                    <a:pt x="67964" y="57450"/>
                  </a:lnTo>
                  <a:cubicBezTo>
                    <a:pt x="71031" y="57450"/>
                    <a:pt x="72563" y="58988"/>
                    <a:pt x="72563" y="62056"/>
                  </a:cubicBezTo>
                  <a:lnTo>
                    <a:pt x="72563" y="76967"/>
                  </a:lnTo>
                  <a:cubicBezTo>
                    <a:pt x="72563" y="80042"/>
                    <a:pt x="71024" y="81573"/>
                    <a:pt x="67964" y="81573"/>
                  </a:cubicBezTo>
                  <a:lnTo>
                    <a:pt x="30473" y="81573"/>
                  </a:lnTo>
                  <a:cubicBezTo>
                    <a:pt x="28721" y="81573"/>
                    <a:pt x="27842" y="82383"/>
                    <a:pt x="27842" y="83990"/>
                  </a:cubicBezTo>
                  <a:lnTo>
                    <a:pt x="27842" y="114471"/>
                  </a:lnTo>
                  <a:cubicBezTo>
                    <a:pt x="27842" y="116078"/>
                    <a:pt x="28721" y="116881"/>
                    <a:pt x="30473" y="116881"/>
                  </a:cubicBezTo>
                  <a:lnTo>
                    <a:pt x="76288" y="116881"/>
                  </a:lnTo>
                  <a:cubicBezTo>
                    <a:pt x="79212" y="116881"/>
                    <a:pt x="80673" y="118419"/>
                    <a:pt x="80673" y="121480"/>
                  </a:cubicBezTo>
                  <a:lnTo>
                    <a:pt x="80673" y="136391"/>
                  </a:lnTo>
                  <a:cubicBezTo>
                    <a:pt x="80673" y="139467"/>
                    <a:pt x="79212" y="141004"/>
                    <a:pt x="76288" y="141004"/>
                  </a:cubicBezTo>
                  <a:close/>
                </a:path>
              </a:pathLst>
            </a:custGeom>
            <a:solidFill>
              <a:srgbClr val="628DB2"/>
            </a:solidFill>
            <a:ln w="1767" cap="flat">
              <a:noFill/>
              <a:prstDash val="solid"/>
              <a:miter/>
            </a:ln>
          </p:spPr>
          <p:txBody>
            <a:bodyPr rtlCol="0" anchor="ctr"/>
            <a:lstStyle/>
            <a:p>
              <a:endParaRPr lang="de-DE"/>
            </a:p>
          </p:txBody>
        </p:sp>
        <p:sp>
          <p:nvSpPr>
            <p:cNvPr id="97" name="Freihandform: Form 291">
              <a:extLst>
                <a:ext uri="{FF2B5EF4-FFF2-40B4-BE49-F238E27FC236}">
                  <a16:creationId xmlns:a16="http://schemas.microsoft.com/office/drawing/2014/main" id="{E08258C9-43F0-D9D1-D2AD-1424EBAE8C20}"/>
                </a:ext>
              </a:extLst>
            </p:cNvPr>
            <p:cNvSpPr/>
            <p:nvPr/>
          </p:nvSpPr>
          <p:spPr>
            <a:xfrm>
              <a:off x="4721348" y="3474322"/>
              <a:ext cx="170474" cy="141004"/>
            </a:xfrm>
            <a:custGeom>
              <a:avLst/>
              <a:gdLst>
                <a:gd name="connsiteX0" fmla="*/ 59700 w 170474"/>
                <a:gd name="connsiteY0" fmla="*/ 141004 h 141004"/>
                <a:gd name="connsiteX1" fmla="*/ 29010 w 170474"/>
                <a:gd name="connsiteY1" fmla="*/ 141004 h 141004"/>
                <a:gd name="connsiteX2" fmla="*/ 23524 w 170474"/>
                <a:gd name="connsiteY2" fmla="*/ 136391 h 141004"/>
                <a:gd name="connsiteX3" fmla="*/ 74 w 170474"/>
                <a:gd name="connsiteY3" fmla="*/ 4606 h 141004"/>
                <a:gd name="connsiteX4" fmla="*/ 4674 w 170474"/>
                <a:gd name="connsiteY4" fmla="*/ 0 h 141004"/>
                <a:gd name="connsiteX5" fmla="*/ 27473 w 170474"/>
                <a:gd name="connsiteY5" fmla="*/ 0 h 141004"/>
                <a:gd name="connsiteX6" fmla="*/ 32737 w 170474"/>
                <a:gd name="connsiteY6" fmla="*/ 4606 h 141004"/>
                <a:gd name="connsiteX7" fmla="*/ 45611 w 170474"/>
                <a:gd name="connsiteY7" fmla="*/ 96117 h 141004"/>
                <a:gd name="connsiteX8" fmla="*/ 47150 w 170474"/>
                <a:gd name="connsiteY8" fmla="*/ 96117 h 141004"/>
                <a:gd name="connsiteX9" fmla="*/ 68024 w 170474"/>
                <a:gd name="connsiteY9" fmla="*/ 3948 h 141004"/>
                <a:gd name="connsiteX10" fmla="*/ 72630 w 170474"/>
                <a:gd name="connsiteY10" fmla="*/ 0 h 141004"/>
                <a:gd name="connsiteX11" fmla="*/ 97181 w 170474"/>
                <a:gd name="connsiteY11" fmla="*/ 0 h 141004"/>
                <a:gd name="connsiteX12" fmla="*/ 102009 w 170474"/>
                <a:gd name="connsiteY12" fmla="*/ 3726 h 141004"/>
                <a:gd name="connsiteX13" fmla="*/ 123119 w 170474"/>
                <a:gd name="connsiteY13" fmla="*/ 97281 h 141004"/>
                <a:gd name="connsiteX14" fmla="*/ 124872 w 170474"/>
                <a:gd name="connsiteY14" fmla="*/ 97281 h 141004"/>
                <a:gd name="connsiteX15" fmla="*/ 137739 w 170474"/>
                <a:gd name="connsiteY15" fmla="*/ 4827 h 141004"/>
                <a:gd name="connsiteX16" fmla="*/ 143003 w 170474"/>
                <a:gd name="connsiteY16" fmla="*/ 0 h 141004"/>
                <a:gd name="connsiteX17" fmla="*/ 165798 w 170474"/>
                <a:gd name="connsiteY17" fmla="*/ 0 h 141004"/>
                <a:gd name="connsiteX18" fmla="*/ 170402 w 170474"/>
                <a:gd name="connsiteY18" fmla="*/ 4827 h 141004"/>
                <a:gd name="connsiteX19" fmla="*/ 146730 w 170474"/>
                <a:gd name="connsiteY19" fmla="*/ 136398 h 141004"/>
                <a:gd name="connsiteX20" fmla="*/ 141681 w 170474"/>
                <a:gd name="connsiteY20" fmla="*/ 141004 h 141004"/>
                <a:gd name="connsiteX21" fmla="*/ 110770 w 170474"/>
                <a:gd name="connsiteY21" fmla="*/ 141004 h 141004"/>
                <a:gd name="connsiteX22" fmla="*/ 105515 w 170474"/>
                <a:gd name="connsiteY22" fmla="*/ 136398 h 141004"/>
                <a:gd name="connsiteX23" fmla="*/ 85790 w 170474"/>
                <a:gd name="connsiteY23" fmla="*/ 33549 h 141004"/>
                <a:gd name="connsiteX24" fmla="*/ 84910 w 170474"/>
                <a:gd name="connsiteY24" fmla="*/ 33549 h 141004"/>
                <a:gd name="connsiteX25" fmla="*/ 64964 w 170474"/>
                <a:gd name="connsiteY25" fmla="*/ 136391 h 141004"/>
                <a:gd name="connsiteX26" fmla="*/ 59700 w 170474"/>
                <a:gd name="connsiteY26"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474" h="141004">
                  <a:moveTo>
                    <a:pt x="59700" y="141004"/>
                  </a:moveTo>
                  <a:lnTo>
                    <a:pt x="29010" y="141004"/>
                  </a:lnTo>
                  <a:cubicBezTo>
                    <a:pt x="25790" y="141004"/>
                    <a:pt x="23968" y="139467"/>
                    <a:pt x="23524" y="136391"/>
                  </a:cubicBezTo>
                  <a:lnTo>
                    <a:pt x="74" y="4606"/>
                  </a:lnTo>
                  <a:cubicBezTo>
                    <a:pt x="-369" y="1538"/>
                    <a:pt x="1168" y="0"/>
                    <a:pt x="4674" y="0"/>
                  </a:cubicBezTo>
                  <a:lnTo>
                    <a:pt x="27473" y="0"/>
                  </a:lnTo>
                  <a:cubicBezTo>
                    <a:pt x="30833" y="0"/>
                    <a:pt x="32585" y="1538"/>
                    <a:pt x="32737" y="4606"/>
                  </a:cubicBezTo>
                  <a:lnTo>
                    <a:pt x="45611" y="96117"/>
                  </a:lnTo>
                  <a:lnTo>
                    <a:pt x="47150" y="96117"/>
                  </a:lnTo>
                  <a:lnTo>
                    <a:pt x="68024" y="3948"/>
                  </a:lnTo>
                  <a:cubicBezTo>
                    <a:pt x="68467" y="1316"/>
                    <a:pt x="69997" y="0"/>
                    <a:pt x="72630" y="0"/>
                  </a:cubicBezTo>
                  <a:lnTo>
                    <a:pt x="97181" y="0"/>
                  </a:lnTo>
                  <a:cubicBezTo>
                    <a:pt x="99960" y="0"/>
                    <a:pt x="101566" y="1247"/>
                    <a:pt x="102009" y="3726"/>
                  </a:cubicBezTo>
                  <a:lnTo>
                    <a:pt x="123119" y="97281"/>
                  </a:lnTo>
                  <a:lnTo>
                    <a:pt x="124872" y="97281"/>
                  </a:lnTo>
                  <a:lnTo>
                    <a:pt x="137739" y="4827"/>
                  </a:lnTo>
                  <a:cubicBezTo>
                    <a:pt x="137885" y="1614"/>
                    <a:pt x="139638" y="0"/>
                    <a:pt x="143003" y="0"/>
                  </a:cubicBezTo>
                  <a:lnTo>
                    <a:pt x="165798" y="0"/>
                  </a:lnTo>
                  <a:cubicBezTo>
                    <a:pt x="169308" y="0"/>
                    <a:pt x="170838" y="1614"/>
                    <a:pt x="170402" y="4827"/>
                  </a:cubicBezTo>
                  <a:lnTo>
                    <a:pt x="146730" y="136398"/>
                  </a:lnTo>
                  <a:cubicBezTo>
                    <a:pt x="146287" y="139467"/>
                    <a:pt x="144603" y="141004"/>
                    <a:pt x="141681" y="141004"/>
                  </a:cubicBezTo>
                  <a:lnTo>
                    <a:pt x="110770" y="141004"/>
                  </a:lnTo>
                  <a:cubicBezTo>
                    <a:pt x="107703" y="141004"/>
                    <a:pt x="105951" y="139467"/>
                    <a:pt x="105515" y="136398"/>
                  </a:cubicBezTo>
                  <a:lnTo>
                    <a:pt x="85790" y="33549"/>
                  </a:lnTo>
                  <a:lnTo>
                    <a:pt x="84910" y="33549"/>
                  </a:lnTo>
                  <a:lnTo>
                    <a:pt x="64964" y="136391"/>
                  </a:lnTo>
                  <a:cubicBezTo>
                    <a:pt x="64373" y="139467"/>
                    <a:pt x="62622" y="141004"/>
                    <a:pt x="59700" y="141004"/>
                  </a:cubicBezTo>
                  <a:close/>
                </a:path>
              </a:pathLst>
            </a:custGeom>
            <a:solidFill>
              <a:srgbClr val="628DB2"/>
            </a:solidFill>
            <a:ln w="1767" cap="flat">
              <a:noFill/>
              <a:prstDash val="solid"/>
              <a:miter/>
            </a:ln>
          </p:spPr>
          <p:txBody>
            <a:bodyPr rtlCol="0" anchor="ctr"/>
            <a:lstStyle/>
            <a:p>
              <a:endParaRPr lang="de-DE"/>
            </a:p>
          </p:txBody>
        </p:sp>
        <p:sp>
          <p:nvSpPr>
            <p:cNvPr id="98" name="Freihandform: Form 292">
              <a:extLst>
                <a:ext uri="{FF2B5EF4-FFF2-40B4-BE49-F238E27FC236}">
                  <a16:creationId xmlns:a16="http://schemas.microsoft.com/office/drawing/2014/main" id="{922D1D30-45B9-0B25-665E-A9D307B65179}"/>
                </a:ext>
              </a:extLst>
            </p:cNvPr>
            <p:cNvSpPr/>
            <p:nvPr/>
          </p:nvSpPr>
          <p:spPr>
            <a:xfrm>
              <a:off x="4905567" y="3474322"/>
              <a:ext cx="96894" cy="140997"/>
            </a:xfrm>
            <a:custGeom>
              <a:avLst/>
              <a:gdLst>
                <a:gd name="connsiteX0" fmla="*/ 215 w 96894"/>
                <a:gd name="connsiteY0" fmla="*/ 105038 h 140997"/>
                <a:gd name="connsiteX1" fmla="*/ 215 w 96894"/>
                <a:gd name="connsiteY1" fmla="*/ 100654 h 140997"/>
                <a:gd name="connsiteX2" fmla="*/ 4821 w 96894"/>
                <a:gd name="connsiteY2" fmla="*/ 96048 h 140997"/>
                <a:gd name="connsiteX3" fmla="*/ 23452 w 96894"/>
                <a:gd name="connsiteY3" fmla="*/ 96048 h 140997"/>
                <a:gd name="connsiteX4" fmla="*/ 28056 w 96894"/>
                <a:gd name="connsiteY4" fmla="*/ 100654 h 140997"/>
                <a:gd name="connsiteX5" fmla="*/ 28056 w 96894"/>
                <a:gd name="connsiteY5" fmla="*/ 102406 h 140997"/>
                <a:gd name="connsiteX6" fmla="*/ 31347 w 96894"/>
                <a:gd name="connsiteY6" fmla="*/ 113806 h 140997"/>
                <a:gd name="connsiteX7" fmla="*/ 43405 w 96894"/>
                <a:gd name="connsiteY7" fmla="*/ 116881 h 140997"/>
                <a:gd name="connsiteX8" fmla="*/ 53703 w 96894"/>
                <a:gd name="connsiteY8" fmla="*/ 116881 h 140997"/>
                <a:gd name="connsiteX9" fmla="*/ 65652 w 96894"/>
                <a:gd name="connsiteY9" fmla="*/ 113591 h 140997"/>
                <a:gd name="connsiteX10" fmla="*/ 69052 w 96894"/>
                <a:gd name="connsiteY10" fmla="*/ 101312 h 140997"/>
                <a:gd name="connsiteX11" fmla="*/ 69052 w 96894"/>
                <a:gd name="connsiteY11" fmla="*/ 98680 h 140997"/>
                <a:gd name="connsiteX12" fmla="*/ 63898 w 96894"/>
                <a:gd name="connsiteY12" fmla="*/ 88921 h 140997"/>
                <a:gd name="connsiteX13" fmla="*/ 51079 w 96894"/>
                <a:gd name="connsiteY13" fmla="*/ 84863 h 140997"/>
                <a:gd name="connsiteX14" fmla="*/ 34526 w 96894"/>
                <a:gd name="connsiteY14" fmla="*/ 82342 h 140997"/>
                <a:gd name="connsiteX15" fmla="*/ 17973 w 96894"/>
                <a:gd name="connsiteY15" fmla="*/ 77514 h 140997"/>
                <a:gd name="connsiteX16" fmla="*/ 5152 w 96894"/>
                <a:gd name="connsiteY16" fmla="*/ 65893 h 140997"/>
                <a:gd name="connsiteX17" fmla="*/ 0 w 96894"/>
                <a:gd name="connsiteY17" fmla="*/ 43640 h 140997"/>
                <a:gd name="connsiteX18" fmla="*/ 0 w 96894"/>
                <a:gd name="connsiteY18" fmla="*/ 35966 h 140997"/>
                <a:gd name="connsiteX19" fmla="*/ 9649 w 96894"/>
                <a:gd name="connsiteY19" fmla="*/ 9433 h 140997"/>
                <a:gd name="connsiteX20" fmla="*/ 36390 w 96894"/>
                <a:gd name="connsiteY20" fmla="*/ 0 h 140997"/>
                <a:gd name="connsiteX21" fmla="*/ 58317 w 96894"/>
                <a:gd name="connsiteY21" fmla="*/ 0 h 140997"/>
                <a:gd name="connsiteX22" fmla="*/ 85279 w 96894"/>
                <a:gd name="connsiteY22" fmla="*/ 9433 h 140997"/>
                <a:gd name="connsiteX23" fmla="*/ 94919 w 96894"/>
                <a:gd name="connsiteY23" fmla="*/ 35966 h 140997"/>
                <a:gd name="connsiteX24" fmla="*/ 94919 w 96894"/>
                <a:gd name="connsiteY24" fmla="*/ 40129 h 140997"/>
                <a:gd name="connsiteX25" fmla="*/ 90322 w 96894"/>
                <a:gd name="connsiteY25" fmla="*/ 44734 h 140997"/>
                <a:gd name="connsiteX26" fmla="*/ 71683 w 96894"/>
                <a:gd name="connsiteY26" fmla="*/ 44734 h 140997"/>
                <a:gd name="connsiteX27" fmla="*/ 67084 w 96894"/>
                <a:gd name="connsiteY27" fmla="*/ 40129 h 140997"/>
                <a:gd name="connsiteX28" fmla="*/ 67084 w 96894"/>
                <a:gd name="connsiteY28" fmla="*/ 38813 h 140997"/>
                <a:gd name="connsiteX29" fmla="*/ 63795 w 96894"/>
                <a:gd name="connsiteY29" fmla="*/ 27191 h 140997"/>
                <a:gd name="connsiteX30" fmla="*/ 51737 w 96894"/>
                <a:gd name="connsiteY30" fmla="*/ 24123 h 140997"/>
                <a:gd name="connsiteX31" fmla="*/ 43184 w 96894"/>
                <a:gd name="connsiteY31" fmla="*/ 24123 h 140997"/>
                <a:gd name="connsiteX32" fmla="*/ 31021 w 96894"/>
                <a:gd name="connsiteY32" fmla="*/ 27517 h 140997"/>
                <a:gd name="connsiteX33" fmla="*/ 27842 w 96894"/>
                <a:gd name="connsiteY33" fmla="*/ 40787 h 140997"/>
                <a:gd name="connsiteX34" fmla="*/ 27842 w 96894"/>
                <a:gd name="connsiteY34" fmla="*/ 44949 h 140997"/>
                <a:gd name="connsiteX35" fmla="*/ 45815 w 96894"/>
                <a:gd name="connsiteY35" fmla="*/ 56792 h 140997"/>
                <a:gd name="connsiteX36" fmla="*/ 78921 w 96894"/>
                <a:gd name="connsiteY36" fmla="*/ 64251 h 140997"/>
                <a:gd name="connsiteX37" fmla="*/ 91747 w 96894"/>
                <a:gd name="connsiteY37" fmla="*/ 75977 h 140997"/>
                <a:gd name="connsiteX38" fmla="*/ 96894 w 96894"/>
                <a:gd name="connsiteY38" fmla="*/ 97579 h 140997"/>
                <a:gd name="connsiteX39" fmla="*/ 96894 w 96894"/>
                <a:gd name="connsiteY39" fmla="*/ 105038 h 140997"/>
                <a:gd name="connsiteX40" fmla="*/ 87252 w 96894"/>
                <a:gd name="connsiteY40" fmla="*/ 131565 h 140997"/>
                <a:gd name="connsiteX41" fmla="*/ 60505 w 96894"/>
                <a:gd name="connsiteY41" fmla="*/ 140997 h 140997"/>
                <a:gd name="connsiteX42" fmla="*/ 36611 w 96894"/>
                <a:gd name="connsiteY42" fmla="*/ 140997 h 140997"/>
                <a:gd name="connsiteX43" fmla="*/ 9870 w 96894"/>
                <a:gd name="connsiteY43" fmla="*/ 131565 h 140997"/>
                <a:gd name="connsiteX44" fmla="*/ 215 w 96894"/>
                <a:gd name="connsiteY44" fmla="*/ 105038 h 14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94" h="140997">
                  <a:moveTo>
                    <a:pt x="215" y="105038"/>
                  </a:moveTo>
                  <a:lnTo>
                    <a:pt x="215" y="100654"/>
                  </a:lnTo>
                  <a:cubicBezTo>
                    <a:pt x="215" y="97586"/>
                    <a:pt x="1753" y="96048"/>
                    <a:pt x="4821" y="96048"/>
                  </a:cubicBezTo>
                  <a:lnTo>
                    <a:pt x="23452" y="96048"/>
                  </a:lnTo>
                  <a:cubicBezTo>
                    <a:pt x="26519" y="96048"/>
                    <a:pt x="28056" y="97586"/>
                    <a:pt x="28056" y="100654"/>
                  </a:cubicBezTo>
                  <a:lnTo>
                    <a:pt x="28056" y="102406"/>
                  </a:lnTo>
                  <a:cubicBezTo>
                    <a:pt x="28056" y="107961"/>
                    <a:pt x="29152" y="111763"/>
                    <a:pt x="31347" y="113806"/>
                  </a:cubicBezTo>
                  <a:cubicBezTo>
                    <a:pt x="33535" y="115856"/>
                    <a:pt x="37553" y="116881"/>
                    <a:pt x="43405" y="116881"/>
                  </a:cubicBezTo>
                  <a:lnTo>
                    <a:pt x="53703" y="116881"/>
                  </a:lnTo>
                  <a:cubicBezTo>
                    <a:pt x="59404" y="116881"/>
                    <a:pt x="63386" y="115780"/>
                    <a:pt x="65652" y="113591"/>
                  </a:cubicBezTo>
                  <a:cubicBezTo>
                    <a:pt x="67923" y="111396"/>
                    <a:pt x="69052" y="107303"/>
                    <a:pt x="69052" y="101312"/>
                  </a:cubicBezTo>
                  <a:lnTo>
                    <a:pt x="69052" y="98680"/>
                  </a:lnTo>
                  <a:cubicBezTo>
                    <a:pt x="69052" y="94441"/>
                    <a:pt x="67334" y="91186"/>
                    <a:pt x="63898" y="88921"/>
                  </a:cubicBezTo>
                  <a:cubicBezTo>
                    <a:pt x="60464" y="86657"/>
                    <a:pt x="56191" y="85306"/>
                    <a:pt x="51079" y="84863"/>
                  </a:cubicBezTo>
                  <a:cubicBezTo>
                    <a:pt x="45960" y="84427"/>
                    <a:pt x="40448" y="83582"/>
                    <a:pt x="34526" y="82342"/>
                  </a:cubicBezTo>
                  <a:cubicBezTo>
                    <a:pt x="28611" y="81102"/>
                    <a:pt x="23092" y="79488"/>
                    <a:pt x="17973" y="77514"/>
                  </a:cubicBezTo>
                  <a:cubicBezTo>
                    <a:pt x="12854" y="75547"/>
                    <a:pt x="8581" y="71669"/>
                    <a:pt x="5152" y="65893"/>
                  </a:cubicBezTo>
                  <a:cubicBezTo>
                    <a:pt x="1711" y="60124"/>
                    <a:pt x="0" y="52706"/>
                    <a:pt x="0" y="43640"/>
                  </a:cubicBezTo>
                  <a:lnTo>
                    <a:pt x="0" y="35966"/>
                  </a:lnTo>
                  <a:cubicBezTo>
                    <a:pt x="0" y="24559"/>
                    <a:pt x="3214" y="15715"/>
                    <a:pt x="9649" y="9433"/>
                  </a:cubicBezTo>
                  <a:cubicBezTo>
                    <a:pt x="16076" y="3144"/>
                    <a:pt x="24989" y="0"/>
                    <a:pt x="36390" y="0"/>
                  </a:cubicBezTo>
                  <a:lnTo>
                    <a:pt x="58317" y="0"/>
                  </a:lnTo>
                  <a:cubicBezTo>
                    <a:pt x="69855" y="0"/>
                    <a:pt x="78845" y="3144"/>
                    <a:pt x="85279" y="9433"/>
                  </a:cubicBezTo>
                  <a:cubicBezTo>
                    <a:pt x="91706" y="15715"/>
                    <a:pt x="94919" y="24559"/>
                    <a:pt x="94919" y="35966"/>
                  </a:cubicBezTo>
                  <a:lnTo>
                    <a:pt x="94919" y="40129"/>
                  </a:lnTo>
                  <a:cubicBezTo>
                    <a:pt x="94919" y="43197"/>
                    <a:pt x="93382" y="44734"/>
                    <a:pt x="90322" y="44734"/>
                  </a:cubicBezTo>
                  <a:lnTo>
                    <a:pt x="71683" y="44734"/>
                  </a:lnTo>
                  <a:cubicBezTo>
                    <a:pt x="68614" y="44734"/>
                    <a:pt x="67084" y="43197"/>
                    <a:pt x="67084" y="40129"/>
                  </a:cubicBezTo>
                  <a:lnTo>
                    <a:pt x="67084" y="38813"/>
                  </a:lnTo>
                  <a:cubicBezTo>
                    <a:pt x="67084" y="33113"/>
                    <a:pt x="65983" y="29241"/>
                    <a:pt x="63795" y="27191"/>
                  </a:cubicBezTo>
                  <a:cubicBezTo>
                    <a:pt x="61599" y="25148"/>
                    <a:pt x="57583" y="24123"/>
                    <a:pt x="51737" y="24123"/>
                  </a:cubicBezTo>
                  <a:lnTo>
                    <a:pt x="43184" y="24123"/>
                  </a:lnTo>
                  <a:cubicBezTo>
                    <a:pt x="37193" y="24123"/>
                    <a:pt x="33134" y="25259"/>
                    <a:pt x="31021" y="27517"/>
                  </a:cubicBezTo>
                  <a:cubicBezTo>
                    <a:pt x="28895" y="29788"/>
                    <a:pt x="27842" y="34207"/>
                    <a:pt x="27842" y="40787"/>
                  </a:cubicBezTo>
                  <a:lnTo>
                    <a:pt x="27842" y="44949"/>
                  </a:lnTo>
                  <a:cubicBezTo>
                    <a:pt x="27842" y="51826"/>
                    <a:pt x="33833" y="55774"/>
                    <a:pt x="45815" y="56792"/>
                  </a:cubicBezTo>
                  <a:cubicBezTo>
                    <a:pt x="58240" y="57817"/>
                    <a:pt x="69274" y="60304"/>
                    <a:pt x="78921" y="64251"/>
                  </a:cubicBezTo>
                  <a:cubicBezTo>
                    <a:pt x="84033" y="66440"/>
                    <a:pt x="88313" y="70353"/>
                    <a:pt x="91747" y="75977"/>
                  </a:cubicBezTo>
                  <a:cubicBezTo>
                    <a:pt x="95176" y="81608"/>
                    <a:pt x="96894" y="88804"/>
                    <a:pt x="96894" y="97579"/>
                  </a:cubicBezTo>
                  <a:lnTo>
                    <a:pt x="96894" y="105038"/>
                  </a:lnTo>
                  <a:cubicBezTo>
                    <a:pt x="96894" y="116438"/>
                    <a:pt x="93680" y="125282"/>
                    <a:pt x="87252" y="131565"/>
                  </a:cubicBezTo>
                  <a:cubicBezTo>
                    <a:pt x="80818" y="137854"/>
                    <a:pt x="71905" y="140997"/>
                    <a:pt x="60505" y="140997"/>
                  </a:cubicBezTo>
                  <a:lnTo>
                    <a:pt x="36611" y="140997"/>
                  </a:lnTo>
                  <a:cubicBezTo>
                    <a:pt x="25211" y="140997"/>
                    <a:pt x="16298" y="137854"/>
                    <a:pt x="9870" y="131565"/>
                  </a:cubicBezTo>
                  <a:cubicBezTo>
                    <a:pt x="3429" y="125289"/>
                    <a:pt x="215" y="116438"/>
                    <a:pt x="215" y="105038"/>
                  </a:cubicBezTo>
                  <a:close/>
                </a:path>
              </a:pathLst>
            </a:custGeom>
            <a:solidFill>
              <a:srgbClr val="628DB2"/>
            </a:solidFill>
            <a:ln w="1767" cap="flat">
              <a:noFill/>
              <a:prstDash val="solid"/>
              <a:miter/>
            </a:ln>
          </p:spPr>
          <p:txBody>
            <a:bodyPr rtlCol="0" anchor="ctr"/>
            <a:lstStyle/>
            <a:p>
              <a:endParaRPr lang="de-DE"/>
            </a:p>
          </p:txBody>
        </p:sp>
        <p:sp>
          <p:nvSpPr>
            <p:cNvPr id="99" name="Freihandform: Form 293">
              <a:extLst>
                <a:ext uri="{FF2B5EF4-FFF2-40B4-BE49-F238E27FC236}">
                  <a16:creationId xmlns:a16="http://schemas.microsoft.com/office/drawing/2014/main" id="{6502FCB6-E8CF-2FC2-DBBA-589079554D8C}"/>
                </a:ext>
              </a:extLst>
            </p:cNvPr>
            <p:cNvSpPr/>
            <p:nvPr/>
          </p:nvSpPr>
          <p:spPr>
            <a:xfrm>
              <a:off x="4499274" y="3648701"/>
              <a:ext cx="517454" cy="29962"/>
            </a:xfrm>
            <a:custGeom>
              <a:avLst/>
              <a:gdLst>
                <a:gd name="connsiteX0" fmla="*/ 502472 w 517454"/>
                <a:gd name="connsiteY0" fmla="*/ 0 h 29962"/>
                <a:gd name="connsiteX1" fmla="*/ 14980 w 517454"/>
                <a:gd name="connsiteY1" fmla="*/ 0 h 29962"/>
                <a:gd name="connsiteX2" fmla="*/ 0 w 517454"/>
                <a:gd name="connsiteY2" fmla="*/ 14980 h 29962"/>
                <a:gd name="connsiteX3" fmla="*/ 14980 w 517454"/>
                <a:gd name="connsiteY3" fmla="*/ 29962 h 29962"/>
                <a:gd name="connsiteX4" fmla="*/ 502472 w 517454"/>
                <a:gd name="connsiteY4" fmla="*/ 29962 h 29962"/>
                <a:gd name="connsiteX5" fmla="*/ 517454 w 517454"/>
                <a:gd name="connsiteY5" fmla="*/ 14980 h 29962"/>
                <a:gd name="connsiteX6" fmla="*/ 502472 w 517454"/>
                <a:gd name="connsiteY6" fmla="*/ 0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454" h="29962">
                  <a:moveTo>
                    <a:pt x="502472" y="0"/>
                  </a:moveTo>
                  <a:lnTo>
                    <a:pt x="14980" y="0"/>
                  </a:lnTo>
                  <a:cubicBezTo>
                    <a:pt x="6711" y="0"/>
                    <a:pt x="0" y="6704"/>
                    <a:pt x="0" y="14980"/>
                  </a:cubicBezTo>
                  <a:cubicBezTo>
                    <a:pt x="0" y="23250"/>
                    <a:pt x="6711" y="29962"/>
                    <a:pt x="14980" y="29962"/>
                  </a:cubicBezTo>
                  <a:lnTo>
                    <a:pt x="502472" y="29962"/>
                  </a:lnTo>
                  <a:cubicBezTo>
                    <a:pt x="510749" y="29962"/>
                    <a:pt x="517454" y="23250"/>
                    <a:pt x="517454" y="14980"/>
                  </a:cubicBezTo>
                  <a:cubicBezTo>
                    <a:pt x="517454" y="6704"/>
                    <a:pt x="510749" y="0"/>
                    <a:pt x="502472" y="0"/>
                  </a:cubicBezTo>
                  <a:close/>
                </a:path>
              </a:pathLst>
            </a:custGeom>
            <a:solidFill>
              <a:srgbClr val="C4DAEC"/>
            </a:solidFill>
            <a:ln w="1767" cap="flat">
              <a:noFill/>
              <a:prstDash val="solid"/>
              <a:miter/>
            </a:ln>
          </p:spPr>
          <p:txBody>
            <a:bodyPr rtlCol="0" anchor="ctr"/>
            <a:lstStyle/>
            <a:p>
              <a:endParaRPr lang="de-DE"/>
            </a:p>
          </p:txBody>
        </p:sp>
        <p:sp>
          <p:nvSpPr>
            <p:cNvPr id="100" name="Freihandform: Form 294">
              <a:extLst>
                <a:ext uri="{FF2B5EF4-FFF2-40B4-BE49-F238E27FC236}">
                  <a16:creationId xmlns:a16="http://schemas.microsoft.com/office/drawing/2014/main" id="{2B42EDE2-8028-D4D1-ADFB-62ADC68B8AA9}"/>
                </a:ext>
              </a:extLst>
            </p:cNvPr>
            <p:cNvSpPr/>
            <p:nvPr/>
          </p:nvSpPr>
          <p:spPr>
            <a:xfrm>
              <a:off x="4514255" y="3727546"/>
              <a:ext cx="207091" cy="266535"/>
            </a:xfrm>
            <a:custGeom>
              <a:avLst/>
              <a:gdLst>
                <a:gd name="connsiteX0" fmla="*/ 198779 w 207091"/>
                <a:gd name="connsiteY0" fmla="*/ 266536 h 266535"/>
                <a:gd name="connsiteX1" fmla="*/ 8312 w 207091"/>
                <a:gd name="connsiteY1" fmla="*/ 266536 h 266535"/>
                <a:gd name="connsiteX2" fmla="*/ 0 w 207091"/>
                <a:gd name="connsiteY2" fmla="*/ 258225 h 266535"/>
                <a:gd name="connsiteX3" fmla="*/ 0 w 207091"/>
                <a:gd name="connsiteY3" fmla="*/ 8310 h 266535"/>
                <a:gd name="connsiteX4" fmla="*/ 8312 w 207091"/>
                <a:gd name="connsiteY4" fmla="*/ 0 h 266535"/>
                <a:gd name="connsiteX5" fmla="*/ 198779 w 207091"/>
                <a:gd name="connsiteY5" fmla="*/ 0 h 266535"/>
                <a:gd name="connsiteX6" fmla="*/ 207091 w 207091"/>
                <a:gd name="connsiteY6" fmla="*/ 8310 h 266535"/>
                <a:gd name="connsiteX7" fmla="*/ 207091 w 207091"/>
                <a:gd name="connsiteY7" fmla="*/ 258225 h 266535"/>
                <a:gd name="connsiteX8" fmla="*/ 198779 w 207091"/>
                <a:gd name="connsiteY8" fmla="*/ 266536 h 26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91" h="266535">
                  <a:moveTo>
                    <a:pt x="198779" y="266536"/>
                  </a:moveTo>
                  <a:lnTo>
                    <a:pt x="8312" y="266536"/>
                  </a:lnTo>
                  <a:cubicBezTo>
                    <a:pt x="3727" y="266536"/>
                    <a:pt x="0" y="262816"/>
                    <a:pt x="0" y="258225"/>
                  </a:cubicBezTo>
                  <a:lnTo>
                    <a:pt x="0" y="8310"/>
                  </a:lnTo>
                  <a:cubicBezTo>
                    <a:pt x="0" y="3720"/>
                    <a:pt x="3720" y="0"/>
                    <a:pt x="8312" y="0"/>
                  </a:cubicBezTo>
                  <a:lnTo>
                    <a:pt x="198779" y="0"/>
                  </a:lnTo>
                  <a:cubicBezTo>
                    <a:pt x="203372" y="0"/>
                    <a:pt x="207091" y="3720"/>
                    <a:pt x="207091" y="8310"/>
                  </a:cubicBezTo>
                  <a:lnTo>
                    <a:pt x="207091" y="258225"/>
                  </a:lnTo>
                  <a:cubicBezTo>
                    <a:pt x="207091" y="262816"/>
                    <a:pt x="203372" y="266536"/>
                    <a:pt x="198779" y="266536"/>
                  </a:cubicBezTo>
                  <a:close/>
                </a:path>
              </a:pathLst>
            </a:custGeom>
            <a:solidFill>
              <a:srgbClr val="FCB143"/>
            </a:solidFill>
            <a:ln w="1767" cap="flat">
              <a:noFill/>
              <a:prstDash val="solid"/>
              <a:miter/>
            </a:ln>
          </p:spPr>
          <p:txBody>
            <a:bodyPr rtlCol="0" anchor="ctr"/>
            <a:lstStyle/>
            <a:p>
              <a:endParaRPr lang="de-DE"/>
            </a:p>
          </p:txBody>
        </p:sp>
        <p:grpSp>
          <p:nvGrpSpPr>
            <p:cNvPr id="101" name="Online Zeitschriften Icon">
              <a:extLst>
                <a:ext uri="{FF2B5EF4-FFF2-40B4-BE49-F238E27FC236}">
                  <a16:creationId xmlns:a16="http://schemas.microsoft.com/office/drawing/2014/main" id="{405C22A6-CEFA-3699-EAC4-900835983D24}"/>
                </a:ext>
              </a:extLst>
            </p:cNvPr>
            <p:cNvGrpSpPr/>
            <p:nvPr/>
          </p:nvGrpSpPr>
          <p:grpSpPr>
            <a:xfrm>
              <a:off x="4785056" y="3718397"/>
              <a:ext cx="203940" cy="284833"/>
              <a:chOff x="4785056" y="3718397"/>
              <a:chExt cx="203940" cy="284833"/>
            </a:xfrm>
            <a:solidFill>
              <a:srgbClr val="A3C0D9"/>
            </a:solidFill>
          </p:grpSpPr>
          <p:sp>
            <p:nvSpPr>
              <p:cNvPr id="102" name="Freihandform: Form 296">
                <a:extLst>
                  <a:ext uri="{FF2B5EF4-FFF2-40B4-BE49-F238E27FC236}">
                    <a16:creationId xmlns:a16="http://schemas.microsoft.com/office/drawing/2014/main" id="{02D90CAB-F821-1B5E-4121-FE40106A978B}"/>
                  </a:ext>
                </a:extLst>
              </p:cNvPr>
              <p:cNvSpPr/>
              <p:nvPr/>
            </p:nvSpPr>
            <p:spPr>
              <a:xfrm>
                <a:off x="4785056" y="3718397"/>
                <a:ext cx="203940" cy="29960"/>
              </a:xfrm>
              <a:custGeom>
                <a:avLst/>
                <a:gdLst>
                  <a:gd name="connsiteX0" fmla="*/ 188960 w 203940"/>
                  <a:gd name="connsiteY0" fmla="*/ 29961 h 29960"/>
                  <a:gd name="connsiteX1" fmla="*/ 14982 w 203940"/>
                  <a:gd name="connsiteY1" fmla="*/ 29961 h 29960"/>
                  <a:gd name="connsiteX2" fmla="*/ 0 w 203940"/>
                  <a:gd name="connsiteY2" fmla="*/ 14980 h 29960"/>
                  <a:gd name="connsiteX3" fmla="*/ 14982 w 203940"/>
                  <a:gd name="connsiteY3" fmla="*/ 0 h 29960"/>
                  <a:gd name="connsiteX4" fmla="*/ 188960 w 203940"/>
                  <a:gd name="connsiteY4" fmla="*/ 0 h 29960"/>
                  <a:gd name="connsiteX5" fmla="*/ 203941 w 203940"/>
                  <a:gd name="connsiteY5" fmla="*/ 14980 h 29960"/>
                  <a:gd name="connsiteX6" fmla="*/ 188960 w 203940"/>
                  <a:gd name="connsiteY6" fmla="*/ 29961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0">
                    <a:moveTo>
                      <a:pt x="188960" y="29961"/>
                    </a:moveTo>
                    <a:lnTo>
                      <a:pt x="14982" y="29961"/>
                    </a:lnTo>
                    <a:cubicBezTo>
                      <a:pt x="6713" y="29961"/>
                      <a:pt x="0" y="23250"/>
                      <a:pt x="0" y="14980"/>
                    </a:cubicBezTo>
                    <a:cubicBezTo>
                      <a:pt x="0" y="6704"/>
                      <a:pt x="6713" y="0"/>
                      <a:pt x="14982" y="0"/>
                    </a:cubicBezTo>
                    <a:lnTo>
                      <a:pt x="188960" y="0"/>
                    </a:lnTo>
                    <a:cubicBezTo>
                      <a:pt x="197237" y="0"/>
                      <a:pt x="203941" y="6704"/>
                      <a:pt x="203941" y="14980"/>
                    </a:cubicBezTo>
                    <a:cubicBezTo>
                      <a:pt x="203941" y="23250"/>
                      <a:pt x="197237" y="29961"/>
                      <a:pt x="188960" y="29961"/>
                    </a:cubicBezTo>
                    <a:close/>
                  </a:path>
                </a:pathLst>
              </a:custGeom>
              <a:solidFill>
                <a:srgbClr val="A3C0D9"/>
              </a:solidFill>
              <a:ln w="1767" cap="flat">
                <a:noFill/>
                <a:prstDash val="solid"/>
                <a:miter/>
              </a:ln>
            </p:spPr>
            <p:txBody>
              <a:bodyPr rtlCol="0" anchor="ctr"/>
              <a:lstStyle/>
              <a:p>
                <a:endParaRPr lang="de-DE"/>
              </a:p>
            </p:txBody>
          </p:sp>
          <p:sp>
            <p:nvSpPr>
              <p:cNvPr id="103" name="Freihandform: Form 297">
                <a:extLst>
                  <a:ext uri="{FF2B5EF4-FFF2-40B4-BE49-F238E27FC236}">
                    <a16:creationId xmlns:a16="http://schemas.microsoft.com/office/drawing/2014/main" id="{36CB205E-B878-D3CA-1059-7A4156E8AAAA}"/>
                  </a:ext>
                </a:extLst>
              </p:cNvPr>
              <p:cNvSpPr/>
              <p:nvPr/>
            </p:nvSpPr>
            <p:spPr>
              <a:xfrm>
                <a:off x="4785056" y="3782114"/>
                <a:ext cx="203940" cy="29962"/>
              </a:xfrm>
              <a:custGeom>
                <a:avLst/>
                <a:gdLst>
                  <a:gd name="connsiteX0" fmla="*/ 188960 w 203940"/>
                  <a:gd name="connsiteY0" fmla="*/ 29962 h 29962"/>
                  <a:gd name="connsiteX1" fmla="*/ 14982 w 203940"/>
                  <a:gd name="connsiteY1" fmla="*/ 29962 h 29962"/>
                  <a:gd name="connsiteX2" fmla="*/ 0 w 203940"/>
                  <a:gd name="connsiteY2" fmla="*/ 14980 h 29962"/>
                  <a:gd name="connsiteX3" fmla="*/ 14982 w 203940"/>
                  <a:gd name="connsiteY3" fmla="*/ 0 h 29962"/>
                  <a:gd name="connsiteX4" fmla="*/ 188960 w 203940"/>
                  <a:gd name="connsiteY4" fmla="*/ 0 h 29962"/>
                  <a:gd name="connsiteX5" fmla="*/ 203941 w 203940"/>
                  <a:gd name="connsiteY5" fmla="*/ 14980 h 29962"/>
                  <a:gd name="connsiteX6" fmla="*/ 188960 w 203940"/>
                  <a:gd name="connsiteY6" fmla="*/ 29962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2">
                    <a:moveTo>
                      <a:pt x="188960" y="29962"/>
                    </a:moveTo>
                    <a:lnTo>
                      <a:pt x="14982" y="29962"/>
                    </a:lnTo>
                    <a:cubicBezTo>
                      <a:pt x="6713" y="29962"/>
                      <a:pt x="0" y="23251"/>
                      <a:pt x="0" y="14980"/>
                    </a:cubicBezTo>
                    <a:cubicBezTo>
                      <a:pt x="0" y="6704"/>
                      <a:pt x="6713" y="0"/>
                      <a:pt x="14982" y="0"/>
                    </a:cubicBezTo>
                    <a:lnTo>
                      <a:pt x="188960" y="0"/>
                    </a:lnTo>
                    <a:cubicBezTo>
                      <a:pt x="197237" y="0"/>
                      <a:pt x="203941" y="6704"/>
                      <a:pt x="203941" y="14980"/>
                    </a:cubicBezTo>
                    <a:cubicBezTo>
                      <a:pt x="203941" y="23251"/>
                      <a:pt x="197237" y="29962"/>
                      <a:pt x="188960" y="29962"/>
                    </a:cubicBezTo>
                    <a:close/>
                  </a:path>
                </a:pathLst>
              </a:custGeom>
              <a:solidFill>
                <a:srgbClr val="A3C0D9"/>
              </a:solidFill>
              <a:ln w="1767" cap="flat">
                <a:noFill/>
                <a:prstDash val="solid"/>
                <a:miter/>
              </a:ln>
            </p:spPr>
            <p:txBody>
              <a:bodyPr rtlCol="0" anchor="ctr"/>
              <a:lstStyle/>
              <a:p>
                <a:endParaRPr lang="de-DE"/>
              </a:p>
            </p:txBody>
          </p:sp>
          <p:sp>
            <p:nvSpPr>
              <p:cNvPr id="104" name="Freihandform: Form 298">
                <a:extLst>
                  <a:ext uri="{FF2B5EF4-FFF2-40B4-BE49-F238E27FC236}">
                    <a16:creationId xmlns:a16="http://schemas.microsoft.com/office/drawing/2014/main" id="{04D4D761-B329-809D-B9F3-DE274F1027AC}"/>
                  </a:ext>
                </a:extLst>
              </p:cNvPr>
              <p:cNvSpPr/>
              <p:nvPr/>
            </p:nvSpPr>
            <p:spPr>
              <a:xfrm>
                <a:off x="4785056" y="3845834"/>
                <a:ext cx="203940" cy="29960"/>
              </a:xfrm>
              <a:custGeom>
                <a:avLst/>
                <a:gdLst>
                  <a:gd name="connsiteX0" fmla="*/ 188960 w 203940"/>
                  <a:gd name="connsiteY0" fmla="*/ 29961 h 29960"/>
                  <a:gd name="connsiteX1" fmla="*/ 14982 w 203940"/>
                  <a:gd name="connsiteY1" fmla="*/ 29961 h 29960"/>
                  <a:gd name="connsiteX2" fmla="*/ 0 w 203940"/>
                  <a:gd name="connsiteY2" fmla="*/ 14980 h 29960"/>
                  <a:gd name="connsiteX3" fmla="*/ 14982 w 203940"/>
                  <a:gd name="connsiteY3" fmla="*/ 0 h 29960"/>
                  <a:gd name="connsiteX4" fmla="*/ 188960 w 203940"/>
                  <a:gd name="connsiteY4" fmla="*/ 0 h 29960"/>
                  <a:gd name="connsiteX5" fmla="*/ 203941 w 203940"/>
                  <a:gd name="connsiteY5" fmla="*/ 14980 h 29960"/>
                  <a:gd name="connsiteX6" fmla="*/ 188960 w 203940"/>
                  <a:gd name="connsiteY6" fmla="*/ 29961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0">
                    <a:moveTo>
                      <a:pt x="188960" y="29961"/>
                    </a:moveTo>
                    <a:lnTo>
                      <a:pt x="14982" y="29961"/>
                    </a:lnTo>
                    <a:cubicBezTo>
                      <a:pt x="6713" y="29961"/>
                      <a:pt x="0" y="23257"/>
                      <a:pt x="0" y="14980"/>
                    </a:cubicBezTo>
                    <a:cubicBezTo>
                      <a:pt x="0" y="6711"/>
                      <a:pt x="6713" y="0"/>
                      <a:pt x="14982" y="0"/>
                    </a:cubicBezTo>
                    <a:lnTo>
                      <a:pt x="188960" y="0"/>
                    </a:lnTo>
                    <a:cubicBezTo>
                      <a:pt x="197237" y="0"/>
                      <a:pt x="203941" y="6711"/>
                      <a:pt x="203941" y="14980"/>
                    </a:cubicBezTo>
                    <a:cubicBezTo>
                      <a:pt x="203941" y="23257"/>
                      <a:pt x="197237" y="29961"/>
                      <a:pt x="188960" y="29961"/>
                    </a:cubicBezTo>
                    <a:close/>
                  </a:path>
                </a:pathLst>
              </a:custGeom>
              <a:solidFill>
                <a:srgbClr val="A3C0D9"/>
              </a:solidFill>
              <a:ln w="1767" cap="flat">
                <a:noFill/>
                <a:prstDash val="solid"/>
                <a:miter/>
              </a:ln>
            </p:spPr>
            <p:txBody>
              <a:bodyPr rtlCol="0" anchor="ctr"/>
              <a:lstStyle/>
              <a:p>
                <a:endParaRPr lang="de-DE"/>
              </a:p>
            </p:txBody>
          </p:sp>
          <p:sp>
            <p:nvSpPr>
              <p:cNvPr id="105" name="Freihandform: Form 299">
                <a:extLst>
                  <a:ext uri="{FF2B5EF4-FFF2-40B4-BE49-F238E27FC236}">
                    <a16:creationId xmlns:a16="http://schemas.microsoft.com/office/drawing/2014/main" id="{A7985385-E509-3A57-C65B-E67167BAF911}"/>
                  </a:ext>
                </a:extLst>
              </p:cNvPr>
              <p:cNvSpPr/>
              <p:nvPr/>
            </p:nvSpPr>
            <p:spPr>
              <a:xfrm>
                <a:off x="4785056" y="3909551"/>
                <a:ext cx="203940" cy="29962"/>
              </a:xfrm>
              <a:custGeom>
                <a:avLst/>
                <a:gdLst>
                  <a:gd name="connsiteX0" fmla="*/ 188960 w 203940"/>
                  <a:gd name="connsiteY0" fmla="*/ 29962 h 29962"/>
                  <a:gd name="connsiteX1" fmla="*/ 14982 w 203940"/>
                  <a:gd name="connsiteY1" fmla="*/ 29962 h 29962"/>
                  <a:gd name="connsiteX2" fmla="*/ 0 w 203940"/>
                  <a:gd name="connsiteY2" fmla="*/ 14980 h 29962"/>
                  <a:gd name="connsiteX3" fmla="*/ 14982 w 203940"/>
                  <a:gd name="connsiteY3" fmla="*/ 0 h 29962"/>
                  <a:gd name="connsiteX4" fmla="*/ 188960 w 203940"/>
                  <a:gd name="connsiteY4" fmla="*/ 0 h 29962"/>
                  <a:gd name="connsiteX5" fmla="*/ 203941 w 203940"/>
                  <a:gd name="connsiteY5" fmla="*/ 14980 h 29962"/>
                  <a:gd name="connsiteX6" fmla="*/ 188960 w 203940"/>
                  <a:gd name="connsiteY6" fmla="*/ 29962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2">
                    <a:moveTo>
                      <a:pt x="188960" y="29962"/>
                    </a:moveTo>
                    <a:lnTo>
                      <a:pt x="14982" y="29962"/>
                    </a:lnTo>
                    <a:cubicBezTo>
                      <a:pt x="6713" y="29962"/>
                      <a:pt x="0" y="23257"/>
                      <a:pt x="0" y="14980"/>
                    </a:cubicBezTo>
                    <a:cubicBezTo>
                      <a:pt x="0" y="6711"/>
                      <a:pt x="6713" y="0"/>
                      <a:pt x="14982" y="0"/>
                    </a:cubicBezTo>
                    <a:lnTo>
                      <a:pt x="188960" y="0"/>
                    </a:lnTo>
                    <a:cubicBezTo>
                      <a:pt x="197237" y="0"/>
                      <a:pt x="203941" y="6711"/>
                      <a:pt x="203941" y="14980"/>
                    </a:cubicBezTo>
                    <a:cubicBezTo>
                      <a:pt x="203941" y="23257"/>
                      <a:pt x="197237" y="29962"/>
                      <a:pt x="188960" y="29962"/>
                    </a:cubicBezTo>
                    <a:close/>
                  </a:path>
                </a:pathLst>
              </a:custGeom>
              <a:solidFill>
                <a:srgbClr val="A3C0D9"/>
              </a:solidFill>
              <a:ln w="1767" cap="flat">
                <a:noFill/>
                <a:prstDash val="solid"/>
                <a:miter/>
              </a:ln>
            </p:spPr>
            <p:txBody>
              <a:bodyPr rtlCol="0" anchor="ctr"/>
              <a:lstStyle/>
              <a:p>
                <a:endParaRPr lang="de-DE"/>
              </a:p>
            </p:txBody>
          </p:sp>
          <p:sp>
            <p:nvSpPr>
              <p:cNvPr id="106" name="Freihandform: Form 300">
                <a:extLst>
                  <a:ext uri="{FF2B5EF4-FFF2-40B4-BE49-F238E27FC236}">
                    <a16:creationId xmlns:a16="http://schemas.microsoft.com/office/drawing/2014/main" id="{5EFA042A-9545-B331-5693-F7E758B8981A}"/>
                  </a:ext>
                </a:extLst>
              </p:cNvPr>
              <p:cNvSpPr/>
              <p:nvPr/>
            </p:nvSpPr>
            <p:spPr>
              <a:xfrm>
                <a:off x="4785056" y="3973277"/>
                <a:ext cx="126328" cy="29953"/>
              </a:xfrm>
              <a:custGeom>
                <a:avLst/>
                <a:gdLst>
                  <a:gd name="connsiteX0" fmla="*/ 111348 w 126328"/>
                  <a:gd name="connsiteY0" fmla="*/ 29954 h 29953"/>
                  <a:gd name="connsiteX1" fmla="*/ 14982 w 126328"/>
                  <a:gd name="connsiteY1" fmla="*/ 29954 h 29953"/>
                  <a:gd name="connsiteX2" fmla="*/ 0 w 126328"/>
                  <a:gd name="connsiteY2" fmla="*/ 14980 h 29953"/>
                  <a:gd name="connsiteX3" fmla="*/ 14982 w 126328"/>
                  <a:gd name="connsiteY3" fmla="*/ 0 h 29953"/>
                  <a:gd name="connsiteX4" fmla="*/ 111348 w 126328"/>
                  <a:gd name="connsiteY4" fmla="*/ 0 h 29953"/>
                  <a:gd name="connsiteX5" fmla="*/ 126328 w 126328"/>
                  <a:gd name="connsiteY5" fmla="*/ 14980 h 29953"/>
                  <a:gd name="connsiteX6" fmla="*/ 111348 w 126328"/>
                  <a:gd name="connsiteY6" fmla="*/ 29954 h 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328" h="29953">
                    <a:moveTo>
                      <a:pt x="111348" y="29954"/>
                    </a:moveTo>
                    <a:lnTo>
                      <a:pt x="14982" y="29954"/>
                    </a:lnTo>
                    <a:cubicBezTo>
                      <a:pt x="6713" y="29954"/>
                      <a:pt x="0" y="23250"/>
                      <a:pt x="0" y="14980"/>
                    </a:cubicBezTo>
                    <a:cubicBezTo>
                      <a:pt x="0" y="6704"/>
                      <a:pt x="6713" y="0"/>
                      <a:pt x="14982" y="0"/>
                    </a:cubicBezTo>
                    <a:lnTo>
                      <a:pt x="111348" y="0"/>
                    </a:lnTo>
                    <a:cubicBezTo>
                      <a:pt x="119624" y="0"/>
                      <a:pt x="126328" y="6704"/>
                      <a:pt x="126328" y="14980"/>
                    </a:cubicBezTo>
                    <a:cubicBezTo>
                      <a:pt x="126328" y="23250"/>
                      <a:pt x="119624" y="29954"/>
                      <a:pt x="111348" y="29954"/>
                    </a:cubicBezTo>
                    <a:close/>
                  </a:path>
                </a:pathLst>
              </a:custGeom>
              <a:solidFill>
                <a:srgbClr val="A3C0D9"/>
              </a:solidFill>
              <a:ln w="1767" cap="flat">
                <a:noFill/>
                <a:prstDash val="solid"/>
                <a:miter/>
              </a:ln>
            </p:spPr>
            <p:txBody>
              <a:bodyPr rtlCol="0" anchor="ctr"/>
              <a:lstStyle/>
              <a:p>
                <a:endParaRPr lang="de-DE"/>
              </a:p>
            </p:txBody>
          </p:sp>
        </p:grpSp>
      </p:grpSp>
      <p:sp>
        <p:nvSpPr>
          <p:cNvPr id="107" name="Social Media HG">
            <a:extLst>
              <a:ext uri="{FF2B5EF4-FFF2-40B4-BE49-F238E27FC236}">
                <a16:creationId xmlns:a16="http://schemas.microsoft.com/office/drawing/2014/main" id="{6EE07867-2DD5-4BE9-8BAA-2CDF9E12171F}"/>
              </a:ext>
            </a:extLst>
          </p:cNvPr>
          <p:cNvSpPr>
            <a:spLocks noChangeAspect="1"/>
          </p:cNvSpPr>
          <p:nvPr userDrawn="1"/>
        </p:nvSpPr>
        <p:spPr>
          <a:xfrm>
            <a:off x="917943"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108" name="Social Media Icon">
            <a:extLst>
              <a:ext uri="{FF2B5EF4-FFF2-40B4-BE49-F238E27FC236}">
                <a16:creationId xmlns:a16="http://schemas.microsoft.com/office/drawing/2014/main" id="{63C998A1-B0B4-1FDF-196B-43F406D6023B}"/>
              </a:ext>
            </a:extLst>
          </p:cNvPr>
          <p:cNvGrpSpPr/>
          <p:nvPr userDrawn="1"/>
        </p:nvGrpSpPr>
        <p:grpSpPr>
          <a:xfrm>
            <a:off x="1123151" y="4927812"/>
            <a:ext cx="905983" cy="929946"/>
            <a:chOff x="1189519" y="4927812"/>
            <a:chExt cx="905983" cy="929946"/>
          </a:xfrm>
        </p:grpSpPr>
        <p:sp>
          <p:nvSpPr>
            <p:cNvPr id="109" name="Freihandform: Form 303">
              <a:extLst>
                <a:ext uri="{FF2B5EF4-FFF2-40B4-BE49-F238E27FC236}">
                  <a16:creationId xmlns:a16="http://schemas.microsoft.com/office/drawing/2014/main" id="{CA006C0D-1EFE-BAF1-B5BC-C56F6DDCFC77}"/>
                </a:ext>
              </a:extLst>
            </p:cNvPr>
            <p:cNvSpPr/>
            <p:nvPr/>
          </p:nvSpPr>
          <p:spPr>
            <a:xfrm>
              <a:off x="1208192" y="4975052"/>
              <a:ext cx="771341" cy="393896"/>
            </a:xfrm>
            <a:custGeom>
              <a:avLst/>
              <a:gdLst>
                <a:gd name="connsiteX0" fmla="*/ 621827 w 771341"/>
                <a:gd name="connsiteY0" fmla="*/ 0 h 393896"/>
                <a:gd name="connsiteX1" fmla="*/ 631685 w 771341"/>
                <a:gd name="connsiteY1" fmla="*/ 16553 h 393896"/>
                <a:gd name="connsiteX2" fmla="*/ 615876 w 771341"/>
                <a:gd name="connsiteY2" fmla="*/ 67698 h 393896"/>
                <a:gd name="connsiteX3" fmla="*/ 602652 w 771341"/>
                <a:gd name="connsiteY3" fmla="*/ 67587 h 393896"/>
                <a:gd name="connsiteX4" fmla="*/ 621586 w 771341"/>
                <a:gd name="connsiteY4" fmla="*/ 6491 h 393896"/>
                <a:gd name="connsiteX5" fmla="*/ 621827 w 771341"/>
                <a:gd name="connsiteY5" fmla="*/ 0 h 393896"/>
                <a:gd name="connsiteX6" fmla="*/ 707456 w 771341"/>
                <a:gd name="connsiteY6" fmla="*/ 0 h 393896"/>
                <a:gd name="connsiteX7" fmla="*/ 717313 w 771341"/>
                <a:gd name="connsiteY7" fmla="*/ 16553 h 393896"/>
                <a:gd name="connsiteX8" fmla="*/ 701337 w 771341"/>
                <a:gd name="connsiteY8" fmla="*/ 68108 h 393896"/>
                <a:gd name="connsiteX9" fmla="*/ 688094 w 771341"/>
                <a:gd name="connsiteY9" fmla="*/ 68052 h 393896"/>
                <a:gd name="connsiteX10" fmla="*/ 707121 w 771341"/>
                <a:gd name="connsiteY10" fmla="*/ 6472 h 393896"/>
                <a:gd name="connsiteX11" fmla="*/ 707456 w 771341"/>
                <a:gd name="connsiteY11" fmla="*/ 0 h 393896"/>
                <a:gd name="connsiteX12" fmla="*/ 760908 w 771341"/>
                <a:gd name="connsiteY12" fmla="*/ 78709 h 393896"/>
                <a:gd name="connsiteX13" fmla="*/ 771342 w 771341"/>
                <a:gd name="connsiteY13" fmla="*/ 91467 h 393896"/>
                <a:gd name="connsiteX14" fmla="*/ 758323 w 771341"/>
                <a:gd name="connsiteY14" fmla="*/ 104375 h 393896"/>
                <a:gd name="connsiteX15" fmla="*/ 690215 w 771341"/>
                <a:gd name="connsiteY15" fmla="*/ 104058 h 393896"/>
                <a:gd name="connsiteX16" fmla="*/ 676024 w 771341"/>
                <a:gd name="connsiteY16" fmla="*/ 149978 h 393896"/>
                <a:gd name="connsiteX17" fmla="*/ 662744 w 771341"/>
                <a:gd name="connsiteY17" fmla="*/ 149866 h 393896"/>
                <a:gd name="connsiteX18" fmla="*/ 680097 w 771341"/>
                <a:gd name="connsiteY18" fmla="*/ 93922 h 393896"/>
                <a:gd name="connsiteX19" fmla="*/ 748168 w 771341"/>
                <a:gd name="connsiteY19" fmla="*/ 94294 h 393896"/>
                <a:gd name="connsiteX20" fmla="*/ 760908 w 771341"/>
                <a:gd name="connsiteY20" fmla="*/ 78709 h 393896"/>
                <a:gd name="connsiteX21" fmla="*/ 743890 w 771341"/>
                <a:gd name="connsiteY21" fmla="*/ 160598 h 393896"/>
                <a:gd name="connsiteX22" fmla="*/ 754324 w 771341"/>
                <a:gd name="connsiteY22" fmla="*/ 173412 h 393896"/>
                <a:gd name="connsiteX23" fmla="*/ 741305 w 771341"/>
                <a:gd name="connsiteY23" fmla="*/ 186319 h 393896"/>
                <a:gd name="connsiteX24" fmla="*/ 664920 w 771341"/>
                <a:gd name="connsiteY24" fmla="*/ 185892 h 393896"/>
                <a:gd name="connsiteX25" fmla="*/ 644406 w 771341"/>
                <a:gd name="connsiteY25" fmla="*/ 252158 h 393896"/>
                <a:gd name="connsiteX26" fmla="*/ 619261 w 771341"/>
                <a:gd name="connsiteY26" fmla="*/ 251005 h 393896"/>
                <a:gd name="connsiteX27" fmla="*/ 634288 w 771341"/>
                <a:gd name="connsiteY27" fmla="*/ 242040 h 393896"/>
                <a:gd name="connsiteX28" fmla="*/ 654747 w 771341"/>
                <a:gd name="connsiteY28" fmla="*/ 175830 h 393896"/>
                <a:gd name="connsiteX29" fmla="*/ 731132 w 771341"/>
                <a:gd name="connsiteY29" fmla="*/ 176202 h 393896"/>
                <a:gd name="connsiteX30" fmla="*/ 743890 w 771341"/>
                <a:gd name="connsiteY30" fmla="*/ 160598 h 393896"/>
                <a:gd name="connsiteX31" fmla="*/ 624524 w 771341"/>
                <a:gd name="connsiteY31" fmla="*/ 185687 h 393896"/>
                <a:gd name="connsiteX32" fmla="*/ 579441 w 771341"/>
                <a:gd name="connsiteY32" fmla="*/ 185482 h 393896"/>
                <a:gd name="connsiteX33" fmla="*/ 558778 w 771341"/>
                <a:gd name="connsiteY33" fmla="*/ 252177 h 393896"/>
                <a:gd name="connsiteX34" fmla="*/ 533688 w 771341"/>
                <a:gd name="connsiteY34" fmla="*/ 251023 h 393896"/>
                <a:gd name="connsiteX35" fmla="*/ 548660 w 771341"/>
                <a:gd name="connsiteY35" fmla="*/ 242059 h 393896"/>
                <a:gd name="connsiteX36" fmla="*/ 569268 w 771341"/>
                <a:gd name="connsiteY36" fmla="*/ 175365 h 393896"/>
                <a:gd name="connsiteX37" fmla="*/ 627630 w 771341"/>
                <a:gd name="connsiteY37" fmla="*/ 175681 h 393896"/>
                <a:gd name="connsiteX38" fmla="*/ 539063 w 771341"/>
                <a:gd name="connsiteY38" fmla="*/ 185259 h 393896"/>
                <a:gd name="connsiteX39" fmla="*/ 492083 w 771341"/>
                <a:gd name="connsiteY39" fmla="*/ 184999 h 393896"/>
                <a:gd name="connsiteX40" fmla="*/ 479436 w 771341"/>
                <a:gd name="connsiteY40" fmla="*/ 174658 h 393896"/>
                <a:gd name="connsiteX41" fmla="*/ 542169 w 771341"/>
                <a:gd name="connsiteY41" fmla="*/ 175235 h 393896"/>
                <a:gd name="connsiteX42" fmla="*/ 564376 w 771341"/>
                <a:gd name="connsiteY42" fmla="*/ 103389 h 393896"/>
                <a:gd name="connsiteX43" fmla="*/ 509120 w 771341"/>
                <a:gd name="connsiteY43" fmla="*/ 103128 h 393896"/>
                <a:gd name="connsiteX44" fmla="*/ 496472 w 771341"/>
                <a:gd name="connsiteY44" fmla="*/ 92788 h 393896"/>
                <a:gd name="connsiteX45" fmla="*/ 567482 w 771341"/>
                <a:gd name="connsiteY45" fmla="*/ 93364 h 393896"/>
                <a:gd name="connsiteX46" fmla="*/ 344261 w 771341"/>
                <a:gd name="connsiteY46" fmla="*/ 19045 h 393896"/>
                <a:gd name="connsiteX47" fmla="*/ 411272 w 771341"/>
                <a:gd name="connsiteY47" fmla="*/ 172780 h 393896"/>
                <a:gd name="connsiteX48" fmla="*/ 201386 w 771341"/>
                <a:gd name="connsiteY48" fmla="*/ 382663 h 393896"/>
                <a:gd name="connsiteX49" fmla="*/ 106496 w 771341"/>
                <a:gd name="connsiteY49" fmla="*/ 360048 h 393896"/>
                <a:gd name="connsiteX50" fmla="*/ 10173 w 771341"/>
                <a:gd name="connsiteY50" fmla="*/ 393897 h 393896"/>
                <a:gd name="connsiteX51" fmla="*/ 0 w 771341"/>
                <a:gd name="connsiteY51" fmla="*/ 383779 h 393896"/>
                <a:gd name="connsiteX52" fmla="*/ 96322 w 771341"/>
                <a:gd name="connsiteY52" fmla="*/ 349986 h 393896"/>
                <a:gd name="connsiteX53" fmla="*/ 191269 w 771341"/>
                <a:gd name="connsiteY53" fmla="*/ 372602 h 393896"/>
                <a:gd name="connsiteX54" fmla="*/ 401154 w 771341"/>
                <a:gd name="connsiteY54" fmla="*/ 162718 h 393896"/>
                <a:gd name="connsiteX55" fmla="*/ 344261 w 771341"/>
                <a:gd name="connsiteY55" fmla="*/ 19045 h 393896"/>
                <a:gd name="connsiteX56" fmla="*/ 604754 w 771341"/>
                <a:gd name="connsiteY56" fmla="*/ 103593 h 393896"/>
                <a:gd name="connsiteX57" fmla="*/ 590563 w 771341"/>
                <a:gd name="connsiteY57" fmla="*/ 149513 h 393896"/>
                <a:gd name="connsiteX58" fmla="*/ 577284 w 771341"/>
                <a:gd name="connsiteY58" fmla="*/ 149457 h 393896"/>
                <a:gd name="connsiteX59" fmla="*/ 594636 w 771341"/>
                <a:gd name="connsiteY59" fmla="*/ 93513 h 393896"/>
                <a:gd name="connsiteX60" fmla="*/ 652943 w 771341"/>
                <a:gd name="connsiteY60" fmla="*/ 93773 h 393896"/>
                <a:gd name="connsiteX61" fmla="*/ 649837 w 771341"/>
                <a:gd name="connsiteY61" fmla="*/ 103835 h 39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71341" h="393896">
                  <a:moveTo>
                    <a:pt x="621827" y="0"/>
                  </a:moveTo>
                  <a:cubicBezTo>
                    <a:pt x="629360" y="1525"/>
                    <a:pt x="633954" y="9225"/>
                    <a:pt x="631685" y="16553"/>
                  </a:cubicBezTo>
                  <a:lnTo>
                    <a:pt x="615876" y="67698"/>
                  </a:lnTo>
                  <a:lnTo>
                    <a:pt x="602652" y="67587"/>
                  </a:lnTo>
                  <a:lnTo>
                    <a:pt x="621586" y="6491"/>
                  </a:lnTo>
                  <a:cubicBezTo>
                    <a:pt x="622199" y="4278"/>
                    <a:pt x="622311" y="2120"/>
                    <a:pt x="621827" y="0"/>
                  </a:cubicBezTo>
                  <a:close/>
                  <a:moveTo>
                    <a:pt x="707456" y="0"/>
                  </a:moveTo>
                  <a:cubicBezTo>
                    <a:pt x="714988" y="1525"/>
                    <a:pt x="719582" y="9225"/>
                    <a:pt x="717313" y="16553"/>
                  </a:cubicBezTo>
                  <a:lnTo>
                    <a:pt x="701337" y="68108"/>
                  </a:lnTo>
                  <a:lnTo>
                    <a:pt x="688094" y="68052"/>
                  </a:lnTo>
                  <a:lnTo>
                    <a:pt x="707121" y="6472"/>
                  </a:lnTo>
                  <a:cubicBezTo>
                    <a:pt x="707828" y="4278"/>
                    <a:pt x="707883" y="2120"/>
                    <a:pt x="707456" y="0"/>
                  </a:cubicBezTo>
                  <a:close/>
                  <a:moveTo>
                    <a:pt x="760908" y="78709"/>
                  </a:moveTo>
                  <a:cubicBezTo>
                    <a:pt x="766860" y="79918"/>
                    <a:pt x="771342" y="85144"/>
                    <a:pt x="771342" y="91467"/>
                  </a:cubicBezTo>
                  <a:cubicBezTo>
                    <a:pt x="771286" y="98628"/>
                    <a:pt x="765483" y="104430"/>
                    <a:pt x="758323" y="104375"/>
                  </a:cubicBezTo>
                  <a:lnTo>
                    <a:pt x="690215" y="104058"/>
                  </a:lnTo>
                  <a:lnTo>
                    <a:pt x="676024" y="149978"/>
                  </a:lnTo>
                  <a:lnTo>
                    <a:pt x="662744" y="149866"/>
                  </a:lnTo>
                  <a:lnTo>
                    <a:pt x="680097" y="93922"/>
                  </a:lnTo>
                  <a:lnTo>
                    <a:pt x="748168" y="94294"/>
                  </a:lnTo>
                  <a:cubicBezTo>
                    <a:pt x="756426" y="94331"/>
                    <a:pt x="762601" y="86780"/>
                    <a:pt x="760908" y="78709"/>
                  </a:cubicBezTo>
                  <a:close/>
                  <a:moveTo>
                    <a:pt x="743890" y="160598"/>
                  </a:moveTo>
                  <a:cubicBezTo>
                    <a:pt x="749842" y="161807"/>
                    <a:pt x="754324" y="167089"/>
                    <a:pt x="754324" y="173412"/>
                  </a:cubicBezTo>
                  <a:cubicBezTo>
                    <a:pt x="754268" y="180535"/>
                    <a:pt x="748466" y="186319"/>
                    <a:pt x="741305" y="186319"/>
                  </a:cubicBezTo>
                  <a:lnTo>
                    <a:pt x="664920" y="185892"/>
                  </a:lnTo>
                  <a:lnTo>
                    <a:pt x="644406" y="252158"/>
                  </a:lnTo>
                  <a:cubicBezTo>
                    <a:pt x="640445" y="264972"/>
                    <a:pt x="621995" y="264024"/>
                    <a:pt x="619261" y="251005"/>
                  </a:cubicBezTo>
                  <a:cubicBezTo>
                    <a:pt x="625752" y="252270"/>
                    <a:pt x="632280" y="248531"/>
                    <a:pt x="634288" y="242040"/>
                  </a:cubicBezTo>
                  <a:lnTo>
                    <a:pt x="654747" y="175830"/>
                  </a:lnTo>
                  <a:lnTo>
                    <a:pt x="731132" y="176202"/>
                  </a:lnTo>
                  <a:cubicBezTo>
                    <a:pt x="739408" y="176258"/>
                    <a:pt x="745564" y="168651"/>
                    <a:pt x="743890" y="160598"/>
                  </a:cubicBezTo>
                  <a:close/>
                  <a:moveTo>
                    <a:pt x="624524" y="185687"/>
                  </a:moveTo>
                  <a:lnTo>
                    <a:pt x="579441" y="185482"/>
                  </a:lnTo>
                  <a:lnTo>
                    <a:pt x="558778" y="252177"/>
                  </a:lnTo>
                  <a:cubicBezTo>
                    <a:pt x="554816" y="264991"/>
                    <a:pt x="536367" y="264042"/>
                    <a:pt x="533688" y="251023"/>
                  </a:cubicBezTo>
                  <a:cubicBezTo>
                    <a:pt x="540124" y="252288"/>
                    <a:pt x="546652" y="248550"/>
                    <a:pt x="548660" y="242059"/>
                  </a:cubicBezTo>
                  <a:lnTo>
                    <a:pt x="569268" y="175365"/>
                  </a:lnTo>
                  <a:lnTo>
                    <a:pt x="627630" y="175681"/>
                  </a:lnTo>
                  <a:close/>
                  <a:moveTo>
                    <a:pt x="539063" y="185259"/>
                  </a:moveTo>
                  <a:lnTo>
                    <a:pt x="492083" y="184999"/>
                  </a:lnTo>
                  <a:cubicBezTo>
                    <a:pt x="485871" y="184999"/>
                    <a:pt x="480645" y="180572"/>
                    <a:pt x="479436" y="174658"/>
                  </a:cubicBezTo>
                  <a:cubicBezTo>
                    <a:pt x="482393" y="175235"/>
                    <a:pt x="534581" y="175179"/>
                    <a:pt x="542169" y="175235"/>
                  </a:cubicBezTo>
                  <a:close/>
                  <a:moveTo>
                    <a:pt x="564376" y="103389"/>
                  </a:moveTo>
                  <a:lnTo>
                    <a:pt x="509120" y="103128"/>
                  </a:lnTo>
                  <a:cubicBezTo>
                    <a:pt x="502889" y="103073"/>
                    <a:pt x="497681" y="98646"/>
                    <a:pt x="496472" y="92788"/>
                  </a:cubicBezTo>
                  <a:cubicBezTo>
                    <a:pt x="499485" y="93364"/>
                    <a:pt x="559150" y="93308"/>
                    <a:pt x="567482" y="93364"/>
                  </a:cubicBezTo>
                  <a:close/>
                  <a:moveTo>
                    <a:pt x="344261" y="19045"/>
                  </a:moveTo>
                  <a:cubicBezTo>
                    <a:pt x="385494" y="57376"/>
                    <a:pt x="411272" y="112037"/>
                    <a:pt x="411272" y="172780"/>
                  </a:cubicBezTo>
                  <a:cubicBezTo>
                    <a:pt x="411272" y="288704"/>
                    <a:pt x="317330" y="382663"/>
                    <a:pt x="201386" y="382663"/>
                  </a:cubicBezTo>
                  <a:cubicBezTo>
                    <a:pt x="167220" y="382663"/>
                    <a:pt x="135008" y="374536"/>
                    <a:pt x="106496" y="360048"/>
                  </a:cubicBezTo>
                  <a:lnTo>
                    <a:pt x="10173" y="393897"/>
                  </a:lnTo>
                  <a:lnTo>
                    <a:pt x="0" y="383779"/>
                  </a:lnTo>
                  <a:lnTo>
                    <a:pt x="96322" y="349986"/>
                  </a:lnTo>
                  <a:cubicBezTo>
                    <a:pt x="124853" y="364437"/>
                    <a:pt x="157103" y="372602"/>
                    <a:pt x="191269" y="372602"/>
                  </a:cubicBezTo>
                  <a:cubicBezTo>
                    <a:pt x="307194" y="372602"/>
                    <a:pt x="401154" y="278605"/>
                    <a:pt x="401154" y="162718"/>
                  </a:cubicBezTo>
                  <a:cubicBezTo>
                    <a:pt x="401154" y="107090"/>
                    <a:pt x="379524" y="56577"/>
                    <a:pt x="344261" y="19045"/>
                  </a:cubicBezTo>
                  <a:close/>
                  <a:moveTo>
                    <a:pt x="604754" y="103593"/>
                  </a:moveTo>
                  <a:lnTo>
                    <a:pt x="590563" y="149513"/>
                  </a:lnTo>
                  <a:lnTo>
                    <a:pt x="577284" y="149457"/>
                  </a:lnTo>
                  <a:lnTo>
                    <a:pt x="594636" y="93513"/>
                  </a:lnTo>
                  <a:lnTo>
                    <a:pt x="652943" y="93773"/>
                  </a:lnTo>
                  <a:lnTo>
                    <a:pt x="649837" y="103835"/>
                  </a:lnTo>
                  <a:close/>
                </a:path>
              </a:pathLst>
            </a:custGeom>
            <a:solidFill>
              <a:schemeClr val="accent4">
                <a:lumMod val="75000"/>
              </a:schemeClr>
            </a:solidFill>
            <a:ln w="1657" cap="flat">
              <a:noFill/>
              <a:prstDash val="solid"/>
              <a:miter/>
            </a:ln>
          </p:spPr>
          <p:txBody>
            <a:bodyPr rtlCol="0" anchor="ctr"/>
            <a:lstStyle/>
            <a:p>
              <a:endParaRPr lang="de-DE"/>
            </a:p>
          </p:txBody>
        </p:sp>
        <p:grpSp>
          <p:nvGrpSpPr>
            <p:cNvPr id="110" name="Social Media Icon">
              <a:extLst>
                <a:ext uri="{FF2B5EF4-FFF2-40B4-BE49-F238E27FC236}">
                  <a16:creationId xmlns:a16="http://schemas.microsoft.com/office/drawing/2014/main" id="{38C352EA-C196-1953-6985-3F68015A97E4}"/>
                </a:ext>
              </a:extLst>
            </p:cNvPr>
            <p:cNvGrpSpPr/>
            <p:nvPr/>
          </p:nvGrpSpPr>
          <p:grpSpPr>
            <a:xfrm>
              <a:off x="1295494" y="5313674"/>
              <a:ext cx="647172" cy="544083"/>
              <a:chOff x="1295494" y="5313674"/>
              <a:chExt cx="647172" cy="544083"/>
            </a:xfrm>
          </p:grpSpPr>
          <p:sp>
            <p:nvSpPr>
              <p:cNvPr id="119" name="Freihandform: Form 305">
                <a:extLst>
                  <a:ext uri="{FF2B5EF4-FFF2-40B4-BE49-F238E27FC236}">
                    <a16:creationId xmlns:a16="http://schemas.microsoft.com/office/drawing/2014/main" id="{9B788626-B831-A137-6D36-D9988E18220A}"/>
                  </a:ext>
                </a:extLst>
              </p:cNvPr>
              <p:cNvSpPr/>
              <p:nvPr/>
            </p:nvSpPr>
            <p:spPr>
              <a:xfrm>
                <a:off x="1295494" y="5405569"/>
                <a:ext cx="248161" cy="271277"/>
              </a:xfrm>
              <a:custGeom>
                <a:avLst/>
                <a:gdLst>
                  <a:gd name="connsiteX0" fmla="*/ 56261 w 248161"/>
                  <a:gd name="connsiteY0" fmla="*/ 0 h 271277"/>
                  <a:gd name="connsiteX1" fmla="*/ 222384 w 248161"/>
                  <a:gd name="connsiteY1" fmla="*/ 0 h 271277"/>
                  <a:gd name="connsiteX2" fmla="*/ 248162 w 248161"/>
                  <a:gd name="connsiteY2" fmla="*/ 25722 h 271277"/>
                  <a:gd name="connsiteX3" fmla="*/ 248162 w 248161"/>
                  <a:gd name="connsiteY3" fmla="*/ 245555 h 271277"/>
                  <a:gd name="connsiteX4" fmla="*/ 222384 w 248161"/>
                  <a:gd name="connsiteY4" fmla="*/ 271277 h 271277"/>
                  <a:gd name="connsiteX5" fmla="*/ 56261 w 248161"/>
                  <a:gd name="connsiteY5" fmla="*/ 271277 h 271277"/>
                  <a:gd name="connsiteX6" fmla="*/ 0 w 248161"/>
                  <a:gd name="connsiteY6" fmla="*/ 215017 h 271277"/>
                  <a:gd name="connsiteX7" fmla="*/ 0 w 248161"/>
                  <a:gd name="connsiteY7" fmla="*/ 56223 h 271277"/>
                  <a:gd name="connsiteX8" fmla="*/ 56261 w 248161"/>
                  <a:gd name="connsiteY8" fmla="*/ 0 h 2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61" h="271277">
                    <a:moveTo>
                      <a:pt x="56261" y="0"/>
                    </a:moveTo>
                    <a:lnTo>
                      <a:pt x="222384" y="0"/>
                    </a:lnTo>
                    <a:cubicBezTo>
                      <a:pt x="236575" y="0"/>
                      <a:pt x="248162" y="11550"/>
                      <a:pt x="248162" y="25722"/>
                    </a:cubicBezTo>
                    <a:lnTo>
                      <a:pt x="248162" y="245555"/>
                    </a:lnTo>
                    <a:cubicBezTo>
                      <a:pt x="248162" y="259746"/>
                      <a:pt x="236556" y="271277"/>
                      <a:pt x="222384" y="271277"/>
                    </a:cubicBezTo>
                    <a:lnTo>
                      <a:pt x="56261" y="271277"/>
                    </a:lnTo>
                    <a:cubicBezTo>
                      <a:pt x="25313" y="271277"/>
                      <a:pt x="0" y="245965"/>
                      <a:pt x="0" y="215017"/>
                    </a:cubicBezTo>
                    <a:lnTo>
                      <a:pt x="0" y="56223"/>
                    </a:lnTo>
                    <a:cubicBezTo>
                      <a:pt x="0" y="25313"/>
                      <a:pt x="25313" y="0"/>
                      <a:pt x="56261" y="0"/>
                    </a:cubicBezTo>
                    <a:close/>
                  </a:path>
                </a:pathLst>
              </a:custGeom>
              <a:solidFill>
                <a:srgbClr val="FA9801"/>
              </a:solidFill>
              <a:ln w="1657" cap="flat">
                <a:noFill/>
                <a:prstDash val="solid"/>
                <a:miter/>
              </a:ln>
            </p:spPr>
            <p:txBody>
              <a:bodyPr rtlCol="0" anchor="ctr"/>
              <a:lstStyle/>
              <a:p>
                <a:endParaRPr lang="de-DE"/>
              </a:p>
            </p:txBody>
          </p:sp>
          <p:sp>
            <p:nvSpPr>
              <p:cNvPr id="120" name="Freihandform: Form 306">
                <a:extLst>
                  <a:ext uri="{FF2B5EF4-FFF2-40B4-BE49-F238E27FC236}">
                    <a16:creationId xmlns:a16="http://schemas.microsoft.com/office/drawing/2014/main" id="{DBB94CE2-10F3-1E8D-3FFD-5DD66CCFFEDD}"/>
                  </a:ext>
                </a:extLst>
              </p:cNvPr>
              <p:cNvSpPr/>
              <p:nvPr/>
            </p:nvSpPr>
            <p:spPr>
              <a:xfrm>
                <a:off x="1543656" y="5313674"/>
                <a:ext cx="229860" cy="455141"/>
              </a:xfrm>
              <a:custGeom>
                <a:avLst/>
                <a:gdLst>
                  <a:gd name="connsiteX0" fmla="*/ 0 w 229860"/>
                  <a:gd name="connsiteY0" fmla="*/ 123159 h 455141"/>
                  <a:gd name="connsiteX1" fmla="*/ 229861 w 229860"/>
                  <a:gd name="connsiteY1" fmla="*/ 0 h 455141"/>
                  <a:gd name="connsiteX2" fmla="*/ 229861 w 229860"/>
                  <a:gd name="connsiteY2" fmla="*/ 227552 h 455141"/>
                  <a:gd name="connsiteX3" fmla="*/ 229861 w 229860"/>
                  <a:gd name="connsiteY3" fmla="*/ 455142 h 455141"/>
                  <a:gd name="connsiteX4" fmla="*/ 0 w 229860"/>
                  <a:gd name="connsiteY4" fmla="*/ 331927 h 455141"/>
                  <a:gd name="connsiteX5" fmla="*/ 0 w 229860"/>
                  <a:gd name="connsiteY5" fmla="*/ 227552 h 45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60" h="455141">
                    <a:moveTo>
                      <a:pt x="0" y="123159"/>
                    </a:moveTo>
                    <a:lnTo>
                      <a:pt x="229861" y="0"/>
                    </a:lnTo>
                    <a:lnTo>
                      <a:pt x="229861" y="227552"/>
                    </a:lnTo>
                    <a:lnTo>
                      <a:pt x="229861" y="455142"/>
                    </a:lnTo>
                    <a:lnTo>
                      <a:pt x="0" y="331927"/>
                    </a:lnTo>
                    <a:lnTo>
                      <a:pt x="0" y="227552"/>
                    </a:lnTo>
                    <a:close/>
                  </a:path>
                </a:pathLst>
              </a:custGeom>
              <a:solidFill>
                <a:schemeClr val="bg2"/>
              </a:solidFill>
              <a:ln w="1657" cap="flat">
                <a:noFill/>
                <a:prstDash val="solid"/>
                <a:miter/>
              </a:ln>
            </p:spPr>
            <p:txBody>
              <a:bodyPr rtlCol="0" anchor="ctr"/>
              <a:lstStyle/>
              <a:p>
                <a:endParaRPr lang="de-DE">
                  <a:solidFill>
                    <a:schemeClr val="bg2"/>
                  </a:solidFill>
                </a:endParaRPr>
              </a:p>
            </p:txBody>
          </p:sp>
          <p:sp>
            <p:nvSpPr>
              <p:cNvPr id="121" name="Freihandform: Form 307">
                <a:extLst>
                  <a:ext uri="{FF2B5EF4-FFF2-40B4-BE49-F238E27FC236}">
                    <a16:creationId xmlns:a16="http://schemas.microsoft.com/office/drawing/2014/main" id="{7282B4D3-C9F3-DEF0-1C33-5D31699A7572}"/>
                  </a:ext>
                </a:extLst>
              </p:cNvPr>
              <p:cNvSpPr/>
              <p:nvPr/>
            </p:nvSpPr>
            <p:spPr>
              <a:xfrm>
                <a:off x="1821910" y="5455394"/>
                <a:ext cx="54084" cy="171663"/>
              </a:xfrm>
              <a:custGeom>
                <a:avLst/>
                <a:gdLst>
                  <a:gd name="connsiteX0" fmla="*/ 0 w 54084"/>
                  <a:gd name="connsiteY0" fmla="*/ 0 h 171663"/>
                  <a:gd name="connsiteX1" fmla="*/ 54085 w 54084"/>
                  <a:gd name="connsiteY1" fmla="*/ 85832 h 171663"/>
                  <a:gd name="connsiteX2" fmla="*/ 0 w 54084"/>
                  <a:gd name="connsiteY2" fmla="*/ 171664 h 171663"/>
                </a:gdLst>
                <a:ahLst/>
                <a:cxnLst>
                  <a:cxn ang="0">
                    <a:pos x="connsiteX0" y="connsiteY0"/>
                  </a:cxn>
                  <a:cxn ang="0">
                    <a:pos x="connsiteX1" y="connsiteY1"/>
                  </a:cxn>
                  <a:cxn ang="0">
                    <a:pos x="connsiteX2" y="connsiteY2"/>
                  </a:cxn>
                </a:cxnLst>
                <a:rect l="l" t="t" r="r" b="b"/>
                <a:pathLst>
                  <a:path w="54084" h="171663">
                    <a:moveTo>
                      <a:pt x="0" y="0"/>
                    </a:moveTo>
                    <a:cubicBezTo>
                      <a:pt x="32008" y="15344"/>
                      <a:pt x="54085" y="47984"/>
                      <a:pt x="54085" y="85832"/>
                    </a:cubicBezTo>
                    <a:cubicBezTo>
                      <a:pt x="54085" y="123680"/>
                      <a:pt x="31990" y="156320"/>
                      <a:pt x="0" y="171664"/>
                    </a:cubicBezTo>
                    <a:close/>
                  </a:path>
                </a:pathLst>
              </a:custGeom>
              <a:solidFill>
                <a:srgbClr val="FCB143"/>
              </a:solidFill>
              <a:ln w="1657" cap="flat">
                <a:noFill/>
                <a:prstDash val="solid"/>
                <a:miter/>
              </a:ln>
            </p:spPr>
            <p:txBody>
              <a:bodyPr rtlCol="0" anchor="ctr"/>
              <a:lstStyle/>
              <a:p>
                <a:endParaRPr lang="de-DE"/>
              </a:p>
            </p:txBody>
          </p:sp>
          <p:sp>
            <p:nvSpPr>
              <p:cNvPr id="122" name="Freihandform: Form 308">
                <a:extLst>
                  <a:ext uri="{FF2B5EF4-FFF2-40B4-BE49-F238E27FC236}">
                    <a16:creationId xmlns:a16="http://schemas.microsoft.com/office/drawing/2014/main" id="{1ECE8DF9-49E7-0F63-7DD0-AEFED07595B8}"/>
                  </a:ext>
                </a:extLst>
              </p:cNvPr>
              <p:cNvSpPr/>
              <p:nvPr/>
            </p:nvSpPr>
            <p:spPr>
              <a:xfrm>
                <a:off x="1370957" y="5676809"/>
                <a:ext cx="104999" cy="180949"/>
              </a:xfrm>
              <a:custGeom>
                <a:avLst/>
                <a:gdLst>
                  <a:gd name="connsiteX0" fmla="*/ 104999 w 104999"/>
                  <a:gd name="connsiteY0" fmla="*/ 0 h 180949"/>
                  <a:gd name="connsiteX1" fmla="*/ 43847 w 104999"/>
                  <a:gd name="connsiteY1" fmla="*/ 180833 h 180949"/>
                  <a:gd name="connsiteX2" fmla="*/ 308 w 104999"/>
                  <a:gd name="connsiteY2" fmla="*/ 157641 h 180949"/>
                  <a:gd name="connsiteX3" fmla="*/ 20338 w 104999"/>
                  <a:gd name="connsiteY3" fmla="*/ 56 h 180949"/>
                </a:gdLst>
                <a:ahLst/>
                <a:cxnLst>
                  <a:cxn ang="0">
                    <a:pos x="connsiteX0" y="connsiteY0"/>
                  </a:cxn>
                  <a:cxn ang="0">
                    <a:pos x="connsiteX1" y="connsiteY1"/>
                  </a:cxn>
                  <a:cxn ang="0">
                    <a:pos x="connsiteX2" y="connsiteY2"/>
                  </a:cxn>
                  <a:cxn ang="0">
                    <a:pos x="connsiteX3" y="connsiteY3"/>
                  </a:cxn>
                </a:cxnLst>
                <a:rect l="l" t="t" r="r" b="b"/>
                <a:pathLst>
                  <a:path w="104999" h="180949">
                    <a:moveTo>
                      <a:pt x="104999" y="0"/>
                    </a:moveTo>
                    <a:cubicBezTo>
                      <a:pt x="37412" y="82038"/>
                      <a:pt x="131726" y="181037"/>
                      <a:pt x="43847" y="180833"/>
                    </a:cubicBezTo>
                    <a:cubicBezTo>
                      <a:pt x="22124" y="180777"/>
                      <a:pt x="-3077" y="184199"/>
                      <a:pt x="308" y="157641"/>
                    </a:cubicBezTo>
                    <a:lnTo>
                      <a:pt x="20338" y="56"/>
                    </a:lnTo>
                    <a:close/>
                  </a:path>
                </a:pathLst>
              </a:custGeom>
              <a:solidFill>
                <a:srgbClr val="FCB143"/>
              </a:solidFill>
              <a:ln w="1657" cap="flat">
                <a:noFill/>
                <a:prstDash val="solid"/>
                <a:miter/>
              </a:ln>
            </p:spPr>
            <p:txBody>
              <a:bodyPr rtlCol="0" anchor="ctr"/>
              <a:lstStyle/>
              <a:p>
                <a:endParaRPr lang="de-DE"/>
              </a:p>
            </p:txBody>
          </p:sp>
          <p:sp>
            <p:nvSpPr>
              <p:cNvPr id="123" name="Freihandform: Form 309">
                <a:extLst>
                  <a:ext uri="{FF2B5EF4-FFF2-40B4-BE49-F238E27FC236}">
                    <a16:creationId xmlns:a16="http://schemas.microsoft.com/office/drawing/2014/main" id="{D1BE98EB-FA15-0B6A-9C62-44C807C296A4}"/>
                  </a:ext>
                </a:extLst>
              </p:cNvPr>
              <p:cNvSpPr/>
              <p:nvPr/>
            </p:nvSpPr>
            <p:spPr>
              <a:xfrm>
                <a:off x="1386609" y="5676809"/>
                <a:ext cx="89347" cy="36750"/>
              </a:xfrm>
              <a:custGeom>
                <a:avLst/>
                <a:gdLst>
                  <a:gd name="connsiteX0" fmla="*/ 89348 w 89347"/>
                  <a:gd name="connsiteY0" fmla="*/ 0 h 36750"/>
                  <a:gd name="connsiteX1" fmla="*/ 69057 w 89347"/>
                  <a:gd name="connsiteY1" fmla="*/ 36751 h 36750"/>
                  <a:gd name="connsiteX2" fmla="*/ 0 w 89347"/>
                  <a:gd name="connsiteY2" fmla="*/ 36751 h 36750"/>
                  <a:gd name="connsiteX3" fmla="*/ 4687 w 89347"/>
                  <a:gd name="connsiteY3" fmla="*/ 56 h 36750"/>
                </a:gdLst>
                <a:ahLst/>
                <a:cxnLst>
                  <a:cxn ang="0">
                    <a:pos x="connsiteX0" y="connsiteY0"/>
                  </a:cxn>
                  <a:cxn ang="0">
                    <a:pos x="connsiteX1" y="connsiteY1"/>
                  </a:cxn>
                  <a:cxn ang="0">
                    <a:pos x="connsiteX2" y="connsiteY2"/>
                  </a:cxn>
                  <a:cxn ang="0">
                    <a:pos x="connsiteX3" y="connsiteY3"/>
                  </a:cxn>
                </a:cxnLst>
                <a:rect l="l" t="t" r="r" b="b"/>
                <a:pathLst>
                  <a:path w="89347" h="36750">
                    <a:moveTo>
                      <a:pt x="89348" y="0"/>
                    </a:moveTo>
                    <a:cubicBezTo>
                      <a:pt x="79491" y="11959"/>
                      <a:pt x="73056" y="24364"/>
                      <a:pt x="69057" y="36751"/>
                    </a:cubicBezTo>
                    <a:lnTo>
                      <a:pt x="0" y="36751"/>
                    </a:lnTo>
                    <a:lnTo>
                      <a:pt x="4687" y="56"/>
                    </a:lnTo>
                    <a:close/>
                  </a:path>
                </a:pathLst>
              </a:custGeom>
              <a:solidFill>
                <a:srgbClr val="B7812C"/>
              </a:solidFill>
              <a:ln w="1657" cap="flat">
                <a:noFill/>
                <a:prstDash val="solid"/>
                <a:miter/>
              </a:ln>
            </p:spPr>
            <p:txBody>
              <a:bodyPr rtlCol="0" anchor="ctr"/>
              <a:lstStyle/>
              <a:p>
                <a:endParaRPr lang="de-DE"/>
              </a:p>
            </p:txBody>
          </p:sp>
        </p:grpSp>
        <p:sp>
          <p:nvSpPr>
            <p:cNvPr id="111" name="Freihandform: Form 310">
              <a:extLst>
                <a:ext uri="{FF2B5EF4-FFF2-40B4-BE49-F238E27FC236}">
                  <a16:creationId xmlns:a16="http://schemas.microsoft.com/office/drawing/2014/main" id="{59CA99CE-0C77-F806-F861-F7CC033A55FA}"/>
                </a:ext>
              </a:extLst>
            </p:cNvPr>
            <p:cNvSpPr/>
            <p:nvPr/>
          </p:nvSpPr>
          <p:spPr>
            <a:xfrm>
              <a:off x="1322165" y="5474253"/>
              <a:ext cx="67699" cy="133927"/>
            </a:xfrm>
            <a:custGeom>
              <a:avLst/>
              <a:gdLst>
                <a:gd name="connsiteX0" fmla="*/ 13503 w 67699"/>
                <a:gd name="connsiteY0" fmla="*/ 27005 h 133927"/>
                <a:gd name="connsiteX1" fmla="*/ 0 w 67699"/>
                <a:gd name="connsiteY1" fmla="*/ 13503 h 133927"/>
                <a:gd name="connsiteX2" fmla="*/ 13503 w 67699"/>
                <a:gd name="connsiteY2" fmla="*/ 0 h 133927"/>
                <a:gd name="connsiteX3" fmla="*/ 54196 w 67699"/>
                <a:gd name="connsiteY3" fmla="*/ 0 h 133927"/>
                <a:gd name="connsiteX4" fmla="*/ 67699 w 67699"/>
                <a:gd name="connsiteY4" fmla="*/ 13503 h 133927"/>
                <a:gd name="connsiteX5" fmla="*/ 54196 w 67699"/>
                <a:gd name="connsiteY5" fmla="*/ 27005 h 133927"/>
                <a:gd name="connsiteX6" fmla="*/ 13503 w 67699"/>
                <a:gd name="connsiteY6" fmla="*/ 133928 h 133927"/>
                <a:gd name="connsiteX7" fmla="*/ 0 w 67699"/>
                <a:gd name="connsiteY7" fmla="*/ 120425 h 133927"/>
                <a:gd name="connsiteX8" fmla="*/ 13503 w 67699"/>
                <a:gd name="connsiteY8" fmla="*/ 106923 h 133927"/>
                <a:gd name="connsiteX9" fmla="*/ 54196 w 67699"/>
                <a:gd name="connsiteY9" fmla="*/ 106923 h 133927"/>
                <a:gd name="connsiteX10" fmla="*/ 67699 w 67699"/>
                <a:gd name="connsiteY10" fmla="*/ 120425 h 133927"/>
                <a:gd name="connsiteX11" fmla="*/ 54196 w 67699"/>
                <a:gd name="connsiteY11" fmla="*/ 133928 h 133927"/>
                <a:gd name="connsiteX12" fmla="*/ 13503 w 67699"/>
                <a:gd name="connsiteY12" fmla="*/ 80457 h 133927"/>
                <a:gd name="connsiteX13" fmla="*/ 0 w 67699"/>
                <a:gd name="connsiteY13" fmla="*/ 66954 h 133927"/>
                <a:gd name="connsiteX14" fmla="*/ 13503 w 67699"/>
                <a:gd name="connsiteY14" fmla="*/ 53452 h 133927"/>
                <a:gd name="connsiteX15" fmla="*/ 54196 w 67699"/>
                <a:gd name="connsiteY15" fmla="*/ 53452 h 133927"/>
                <a:gd name="connsiteX16" fmla="*/ 67699 w 67699"/>
                <a:gd name="connsiteY16" fmla="*/ 66954 h 133927"/>
                <a:gd name="connsiteX17" fmla="*/ 54196 w 67699"/>
                <a:gd name="connsiteY17" fmla="*/ 80457 h 13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699" h="133927">
                  <a:moveTo>
                    <a:pt x="13503" y="27005"/>
                  </a:moveTo>
                  <a:cubicBezTo>
                    <a:pt x="6007" y="27005"/>
                    <a:pt x="0" y="20998"/>
                    <a:pt x="0" y="13503"/>
                  </a:cubicBezTo>
                  <a:cubicBezTo>
                    <a:pt x="0" y="6063"/>
                    <a:pt x="6007" y="0"/>
                    <a:pt x="13503" y="0"/>
                  </a:cubicBezTo>
                  <a:lnTo>
                    <a:pt x="54196" y="0"/>
                  </a:lnTo>
                  <a:cubicBezTo>
                    <a:pt x="61636" y="0"/>
                    <a:pt x="67699" y="6063"/>
                    <a:pt x="67699" y="13503"/>
                  </a:cubicBezTo>
                  <a:cubicBezTo>
                    <a:pt x="67699" y="20998"/>
                    <a:pt x="61636" y="27005"/>
                    <a:pt x="54196" y="27005"/>
                  </a:cubicBezTo>
                  <a:close/>
                  <a:moveTo>
                    <a:pt x="13503" y="133928"/>
                  </a:moveTo>
                  <a:cubicBezTo>
                    <a:pt x="6007" y="133928"/>
                    <a:pt x="0" y="127864"/>
                    <a:pt x="0" y="120425"/>
                  </a:cubicBezTo>
                  <a:cubicBezTo>
                    <a:pt x="0" y="112986"/>
                    <a:pt x="6007" y="106923"/>
                    <a:pt x="13503" y="106923"/>
                  </a:cubicBezTo>
                  <a:lnTo>
                    <a:pt x="54196" y="106923"/>
                  </a:lnTo>
                  <a:cubicBezTo>
                    <a:pt x="61636" y="106923"/>
                    <a:pt x="67699" y="112986"/>
                    <a:pt x="67699" y="120425"/>
                  </a:cubicBezTo>
                  <a:cubicBezTo>
                    <a:pt x="67699" y="127864"/>
                    <a:pt x="61636" y="133928"/>
                    <a:pt x="54196" y="133928"/>
                  </a:cubicBezTo>
                  <a:close/>
                  <a:moveTo>
                    <a:pt x="13503" y="80457"/>
                  </a:moveTo>
                  <a:cubicBezTo>
                    <a:pt x="6007" y="80457"/>
                    <a:pt x="0" y="74450"/>
                    <a:pt x="0" y="66954"/>
                  </a:cubicBezTo>
                  <a:cubicBezTo>
                    <a:pt x="0" y="59515"/>
                    <a:pt x="6007" y="53452"/>
                    <a:pt x="13503" y="53452"/>
                  </a:cubicBezTo>
                  <a:lnTo>
                    <a:pt x="54196" y="53452"/>
                  </a:lnTo>
                  <a:cubicBezTo>
                    <a:pt x="61636" y="53452"/>
                    <a:pt x="67699" y="59515"/>
                    <a:pt x="67699" y="66954"/>
                  </a:cubicBezTo>
                  <a:cubicBezTo>
                    <a:pt x="67699" y="74450"/>
                    <a:pt x="61636" y="80457"/>
                    <a:pt x="54196" y="80457"/>
                  </a:cubicBezTo>
                  <a:close/>
                </a:path>
              </a:pathLst>
            </a:custGeom>
            <a:solidFill>
              <a:srgbClr val="B7812C"/>
            </a:solidFill>
            <a:ln w="1657" cap="flat">
              <a:noFill/>
              <a:prstDash val="solid"/>
              <a:miter/>
            </a:ln>
          </p:spPr>
          <p:txBody>
            <a:bodyPr rtlCol="0" anchor="ctr"/>
            <a:lstStyle/>
            <a:p>
              <a:endParaRPr lang="de-DE"/>
            </a:p>
          </p:txBody>
        </p:sp>
        <p:sp>
          <p:nvSpPr>
            <p:cNvPr id="112" name="Freihandform: Form 311">
              <a:extLst>
                <a:ext uri="{FF2B5EF4-FFF2-40B4-BE49-F238E27FC236}">
                  <a16:creationId xmlns:a16="http://schemas.microsoft.com/office/drawing/2014/main" id="{9E2C12EB-83DE-8DBA-216D-A66BF725A916}"/>
                </a:ext>
              </a:extLst>
            </p:cNvPr>
            <p:cNvSpPr/>
            <p:nvPr/>
          </p:nvSpPr>
          <p:spPr>
            <a:xfrm>
              <a:off x="1883963" y="5362247"/>
              <a:ext cx="118205" cy="351900"/>
            </a:xfrm>
            <a:custGeom>
              <a:avLst/>
              <a:gdLst>
                <a:gd name="connsiteX0" fmla="*/ 52460 w 118205"/>
                <a:gd name="connsiteY0" fmla="*/ 192519 h 351900"/>
                <a:gd name="connsiteX1" fmla="*/ 38901 w 118205"/>
                <a:gd name="connsiteY1" fmla="*/ 178979 h 351900"/>
                <a:gd name="connsiteX2" fmla="*/ 52460 w 118205"/>
                <a:gd name="connsiteY2" fmla="*/ 165421 h 351900"/>
                <a:gd name="connsiteX3" fmla="*/ 104648 w 118205"/>
                <a:gd name="connsiteY3" fmla="*/ 165421 h 351900"/>
                <a:gd name="connsiteX4" fmla="*/ 118206 w 118205"/>
                <a:gd name="connsiteY4" fmla="*/ 178979 h 351900"/>
                <a:gd name="connsiteX5" fmla="*/ 104648 w 118205"/>
                <a:gd name="connsiteY5" fmla="*/ 192519 h 351900"/>
                <a:gd name="connsiteX6" fmla="*/ 21251 w 118205"/>
                <a:gd name="connsiteY6" fmla="*/ 61623 h 351900"/>
                <a:gd name="connsiteX7" fmla="*/ 2429 w 118205"/>
                <a:gd name="connsiteY7" fmla="*/ 58257 h 351900"/>
                <a:gd name="connsiteX8" fmla="*/ 5796 w 118205"/>
                <a:gd name="connsiteY8" fmla="*/ 39379 h 351900"/>
                <a:gd name="connsiteX9" fmla="*/ 59044 w 118205"/>
                <a:gd name="connsiteY9" fmla="*/ 2424 h 351900"/>
                <a:gd name="connsiteX10" fmla="*/ 77866 w 118205"/>
                <a:gd name="connsiteY10" fmla="*/ 5791 h 351900"/>
                <a:gd name="connsiteX11" fmla="*/ 74499 w 118205"/>
                <a:gd name="connsiteY11" fmla="*/ 24612 h 351900"/>
                <a:gd name="connsiteX12" fmla="*/ 5796 w 118205"/>
                <a:gd name="connsiteY12" fmla="*/ 318580 h 351900"/>
                <a:gd name="connsiteX13" fmla="*/ 2429 w 118205"/>
                <a:gd name="connsiteY13" fmla="*/ 299702 h 351900"/>
                <a:gd name="connsiteX14" fmla="*/ 21251 w 118205"/>
                <a:gd name="connsiteY14" fmla="*/ 296336 h 351900"/>
                <a:gd name="connsiteX15" fmla="*/ 65739 w 118205"/>
                <a:gd name="connsiteY15" fmla="*/ 327228 h 351900"/>
                <a:gd name="connsiteX16" fmla="*/ 69106 w 118205"/>
                <a:gd name="connsiteY16" fmla="*/ 346105 h 351900"/>
                <a:gd name="connsiteX17" fmla="*/ 50284 w 118205"/>
                <a:gd name="connsiteY17" fmla="*/ 349472 h 35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205" h="351900">
                  <a:moveTo>
                    <a:pt x="52460" y="192519"/>
                  </a:moveTo>
                  <a:cubicBezTo>
                    <a:pt x="44983" y="192519"/>
                    <a:pt x="38901" y="186456"/>
                    <a:pt x="38901" y="178979"/>
                  </a:cubicBezTo>
                  <a:cubicBezTo>
                    <a:pt x="38901" y="171503"/>
                    <a:pt x="44964" y="165421"/>
                    <a:pt x="52460" y="165421"/>
                  </a:cubicBezTo>
                  <a:lnTo>
                    <a:pt x="104648" y="165421"/>
                  </a:lnTo>
                  <a:cubicBezTo>
                    <a:pt x="112143" y="165421"/>
                    <a:pt x="118206" y="171484"/>
                    <a:pt x="118206" y="178979"/>
                  </a:cubicBezTo>
                  <a:cubicBezTo>
                    <a:pt x="118206" y="186475"/>
                    <a:pt x="112143" y="192519"/>
                    <a:pt x="104648" y="192519"/>
                  </a:cubicBezTo>
                  <a:close/>
                  <a:moveTo>
                    <a:pt x="21251" y="61623"/>
                  </a:moveTo>
                  <a:cubicBezTo>
                    <a:pt x="15132" y="65901"/>
                    <a:pt x="6707" y="64357"/>
                    <a:pt x="2429" y="58257"/>
                  </a:cubicBezTo>
                  <a:cubicBezTo>
                    <a:pt x="-1848" y="52082"/>
                    <a:pt x="-305" y="43657"/>
                    <a:pt x="5796" y="39379"/>
                  </a:cubicBezTo>
                  <a:lnTo>
                    <a:pt x="59044" y="2424"/>
                  </a:lnTo>
                  <a:cubicBezTo>
                    <a:pt x="65163" y="-1853"/>
                    <a:pt x="73588" y="-310"/>
                    <a:pt x="77866" y="5791"/>
                  </a:cubicBezTo>
                  <a:cubicBezTo>
                    <a:pt x="82143" y="11910"/>
                    <a:pt x="80600" y="20390"/>
                    <a:pt x="74499" y="24612"/>
                  </a:cubicBezTo>
                  <a:close/>
                  <a:moveTo>
                    <a:pt x="5796" y="318580"/>
                  </a:moveTo>
                  <a:cubicBezTo>
                    <a:pt x="-323" y="314302"/>
                    <a:pt x="-1848" y="305877"/>
                    <a:pt x="2429" y="299702"/>
                  </a:cubicBezTo>
                  <a:cubicBezTo>
                    <a:pt x="6707" y="293583"/>
                    <a:pt x="15132" y="292058"/>
                    <a:pt x="21251" y="296336"/>
                  </a:cubicBezTo>
                  <a:lnTo>
                    <a:pt x="65739" y="327228"/>
                  </a:lnTo>
                  <a:cubicBezTo>
                    <a:pt x="71858" y="331505"/>
                    <a:pt x="73383" y="339931"/>
                    <a:pt x="69106" y="346105"/>
                  </a:cubicBezTo>
                  <a:cubicBezTo>
                    <a:pt x="64828" y="352224"/>
                    <a:pt x="56403" y="353749"/>
                    <a:pt x="50284" y="349472"/>
                  </a:cubicBezTo>
                  <a:close/>
                </a:path>
              </a:pathLst>
            </a:custGeom>
            <a:solidFill>
              <a:schemeClr val="bg2"/>
            </a:solidFill>
            <a:ln w="1657" cap="flat">
              <a:noFill/>
              <a:prstDash val="solid"/>
              <a:miter/>
            </a:ln>
          </p:spPr>
          <p:txBody>
            <a:bodyPr rtlCol="0" anchor="ctr"/>
            <a:lstStyle/>
            <a:p>
              <a:endParaRPr lang="de-DE"/>
            </a:p>
          </p:txBody>
        </p:sp>
        <p:sp>
          <p:nvSpPr>
            <p:cNvPr id="113" name="Freihandform: Form 312">
              <a:extLst>
                <a:ext uri="{FF2B5EF4-FFF2-40B4-BE49-F238E27FC236}">
                  <a16:creationId xmlns:a16="http://schemas.microsoft.com/office/drawing/2014/main" id="{4838C1EA-8B2F-AC46-424D-7FF7AAF477BB}"/>
                </a:ext>
              </a:extLst>
            </p:cNvPr>
            <p:cNvSpPr/>
            <p:nvPr/>
          </p:nvSpPr>
          <p:spPr>
            <a:xfrm>
              <a:off x="1773517" y="5285739"/>
              <a:ext cx="48393" cy="510955"/>
            </a:xfrm>
            <a:custGeom>
              <a:avLst/>
              <a:gdLst>
                <a:gd name="connsiteX0" fmla="*/ 24197 w 48393"/>
                <a:gd name="connsiteY0" fmla="*/ 0 h 510955"/>
                <a:gd name="connsiteX1" fmla="*/ 0 w 48393"/>
                <a:gd name="connsiteY1" fmla="*/ 24197 h 510955"/>
                <a:gd name="connsiteX2" fmla="*/ 0 w 48393"/>
                <a:gd name="connsiteY2" fmla="*/ 486759 h 510955"/>
                <a:gd name="connsiteX3" fmla="*/ 24197 w 48393"/>
                <a:gd name="connsiteY3" fmla="*/ 510956 h 510955"/>
                <a:gd name="connsiteX4" fmla="*/ 48394 w 48393"/>
                <a:gd name="connsiteY4" fmla="*/ 486759 h 510955"/>
                <a:gd name="connsiteX5" fmla="*/ 48394 w 48393"/>
                <a:gd name="connsiteY5" fmla="*/ 24197 h 510955"/>
                <a:gd name="connsiteX6" fmla="*/ 24197 w 48393"/>
                <a:gd name="connsiteY6" fmla="*/ 0 h 51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93" h="510955">
                  <a:moveTo>
                    <a:pt x="24197" y="0"/>
                  </a:moveTo>
                  <a:cubicBezTo>
                    <a:pt x="10917" y="0"/>
                    <a:pt x="0" y="10917"/>
                    <a:pt x="0" y="24197"/>
                  </a:cubicBezTo>
                  <a:lnTo>
                    <a:pt x="0" y="486759"/>
                  </a:lnTo>
                  <a:cubicBezTo>
                    <a:pt x="0" y="500094"/>
                    <a:pt x="10917" y="510956"/>
                    <a:pt x="24197" y="510956"/>
                  </a:cubicBezTo>
                  <a:cubicBezTo>
                    <a:pt x="37532" y="510956"/>
                    <a:pt x="48394" y="500094"/>
                    <a:pt x="48394" y="486759"/>
                  </a:cubicBezTo>
                  <a:lnTo>
                    <a:pt x="48394" y="24197"/>
                  </a:lnTo>
                  <a:cubicBezTo>
                    <a:pt x="48394" y="10917"/>
                    <a:pt x="37532" y="0"/>
                    <a:pt x="24197" y="0"/>
                  </a:cubicBezTo>
                  <a:close/>
                </a:path>
              </a:pathLst>
            </a:custGeom>
            <a:solidFill>
              <a:schemeClr val="bg2">
                <a:lumMod val="75000"/>
              </a:schemeClr>
            </a:solidFill>
            <a:ln w="1657" cap="flat">
              <a:noFill/>
              <a:prstDash val="solid"/>
              <a:miter/>
            </a:ln>
          </p:spPr>
          <p:txBody>
            <a:bodyPr rtlCol="0" anchor="ctr"/>
            <a:lstStyle/>
            <a:p>
              <a:endParaRPr lang="de-DE"/>
            </a:p>
          </p:txBody>
        </p:sp>
        <p:sp>
          <p:nvSpPr>
            <p:cNvPr id="114" name="Freihandform: Form 313">
              <a:extLst>
                <a:ext uri="{FF2B5EF4-FFF2-40B4-BE49-F238E27FC236}">
                  <a16:creationId xmlns:a16="http://schemas.microsoft.com/office/drawing/2014/main" id="{7994B944-19FE-A5DB-B47A-5248D1DE3D88}"/>
                </a:ext>
              </a:extLst>
            </p:cNvPr>
            <p:cNvSpPr/>
            <p:nvPr/>
          </p:nvSpPr>
          <p:spPr>
            <a:xfrm>
              <a:off x="1449665" y="5676958"/>
              <a:ext cx="54654" cy="84362"/>
            </a:xfrm>
            <a:custGeom>
              <a:avLst/>
              <a:gdLst>
                <a:gd name="connsiteX0" fmla="*/ 54655 w 54654"/>
                <a:gd name="connsiteY0" fmla="*/ 19 h 84362"/>
                <a:gd name="connsiteX1" fmla="*/ 46118 w 54654"/>
                <a:gd name="connsiteY1" fmla="*/ 84363 h 84362"/>
                <a:gd name="connsiteX2" fmla="*/ 142 w 54654"/>
                <a:gd name="connsiteY2" fmla="*/ 84363 h 84362"/>
                <a:gd name="connsiteX3" fmla="*/ 86 w 54654"/>
                <a:gd name="connsiteY3" fmla="*/ 83991 h 84362"/>
                <a:gd name="connsiteX4" fmla="*/ 26385 w 54654"/>
                <a:gd name="connsiteY4" fmla="*/ 0 h 84362"/>
                <a:gd name="connsiteX5" fmla="*/ 54655 w 54654"/>
                <a:gd name="connsiteY5" fmla="*/ 0 h 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4" h="84362">
                  <a:moveTo>
                    <a:pt x="54655" y="19"/>
                  </a:moveTo>
                  <a:lnTo>
                    <a:pt x="46118" y="84363"/>
                  </a:lnTo>
                  <a:lnTo>
                    <a:pt x="142" y="84363"/>
                  </a:lnTo>
                  <a:lnTo>
                    <a:pt x="86" y="83991"/>
                  </a:lnTo>
                  <a:cubicBezTo>
                    <a:pt x="-713" y="57004"/>
                    <a:pt x="3732" y="27581"/>
                    <a:pt x="26385" y="0"/>
                  </a:cubicBezTo>
                  <a:lnTo>
                    <a:pt x="54655" y="0"/>
                  </a:lnTo>
                  <a:close/>
                </a:path>
              </a:pathLst>
            </a:custGeom>
            <a:solidFill>
              <a:schemeClr val="accent1"/>
            </a:solidFill>
            <a:ln w="1657" cap="flat">
              <a:noFill/>
              <a:prstDash val="solid"/>
              <a:miter/>
            </a:ln>
          </p:spPr>
          <p:txBody>
            <a:bodyPr rtlCol="0" anchor="ctr"/>
            <a:lstStyle/>
            <a:p>
              <a:endParaRPr lang="de-DE"/>
            </a:p>
          </p:txBody>
        </p:sp>
        <p:sp>
          <p:nvSpPr>
            <p:cNvPr id="115" name="Freihandform: Form 314">
              <a:extLst>
                <a:ext uri="{FF2B5EF4-FFF2-40B4-BE49-F238E27FC236}">
                  <a16:creationId xmlns:a16="http://schemas.microsoft.com/office/drawing/2014/main" id="{E3603223-0CA9-C135-CBB1-C2B9E1C35DAB}"/>
                </a:ext>
              </a:extLst>
            </p:cNvPr>
            <p:cNvSpPr/>
            <p:nvPr/>
          </p:nvSpPr>
          <p:spPr>
            <a:xfrm>
              <a:off x="1455777" y="5676976"/>
              <a:ext cx="48542" cy="36583"/>
            </a:xfrm>
            <a:custGeom>
              <a:avLst/>
              <a:gdLst>
                <a:gd name="connsiteX0" fmla="*/ 48542 w 48542"/>
                <a:gd name="connsiteY0" fmla="*/ 0 h 36583"/>
                <a:gd name="connsiteX1" fmla="*/ 44860 w 48542"/>
                <a:gd name="connsiteY1" fmla="*/ 36583 h 36583"/>
                <a:gd name="connsiteX2" fmla="*/ 0 w 48542"/>
                <a:gd name="connsiteY2" fmla="*/ 36583 h 36583"/>
                <a:gd name="connsiteX3" fmla="*/ 20291 w 48542"/>
                <a:gd name="connsiteY3" fmla="*/ 0 h 36583"/>
              </a:gdLst>
              <a:ahLst/>
              <a:cxnLst>
                <a:cxn ang="0">
                  <a:pos x="connsiteX0" y="connsiteY0"/>
                </a:cxn>
                <a:cxn ang="0">
                  <a:pos x="connsiteX1" y="connsiteY1"/>
                </a:cxn>
                <a:cxn ang="0">
                  <a:pos x="connsiteX2" y="connsiteY2"/>
                </a:cxn>
                <a:cxn ang="0">
                  <a:pos x="connsiteX3" y="connsiteY3"/>
                </a:cxn>
              </a:cxnLst>
              <a:rect l="l" t="t" r="r" b="b"/>
              <a:pathLst>
                <a:path w="48542" h="36583">
                  <a:moveTo>
                    <a:pt x="48542" y="0"/>
                  </a:moveTo>
                  <a:lnTo>
                    <a:pt x="44860" y="36583"/>
                  </a:lnTo>
                  <a:lnTo>
                    <a:pt x="0" y="36583"/>
                  </a:lnTo>
                  <a:cubicBezTo>
                    <a:pt x="4054" y="24308"/>
                    <a:pt x="10434" y="11959"/>
                    <a:pt x="20291" y="0"/>
                  </a:cubicBezTo>
                  <a:close/>
                </a:path>
              </a:pathLst>
            </a:custGeom>
            <a:solidFill>
              <a:srgbClr val="B66328"/>
            </a:solidFill>
            <a:ln w="1657" cap="flat">
              <a:noFill/>
              <a:prstDash val="solid"/>
              <a:miter/>
            </a:ln>
          </p:spPr>
          <p:txBody>
            <a:bodyPr rtlCol="0" anchor="ctr"/>
            <a:lstStyle/>
            <a:p>
              <a:endParaRPr lang="de-DE"/>
            </a:p>
          </p:txBody>
        </p:sp>
        <p:sp>
          <p:nvSpPr>
            <p:cNvPr id="116" name="Freihandform: Form 315">
              <a:extLst>
                <a:ext uri="{FF2B5EF4-FFF2-40B4-BE49-F238E27FC236}">
                  <a16:creationId xmlns:a16="http://schemas.microsoft.com/office/drawing/2014/main" id="{5B3BBADA-97C7-F073-0CC2-41C36A1C435C}"/>
                </a:ext>
              </a:extLst>
            </p:cNvPr>
            <p:cNvSpPr/>
            <p:nvPr/>
          </p:nvSpPr>
          <p:spPr>
            <a:xfrm>
              <a:off x="1189519" y="4927812"/>
              <a:ext cx="419827" cy="431000"/>
            </a:xfrm>
            <a:custGeom>
              <a:avLst/>
              <a:gdLst>
                <a:gd name="connsiteX0" fmla="*/ 209942 w 419827"/>
                <a:gd name="connsiteY0" fmla="*/ 0 h 431000"/>
                <a:gd name="connsiteX1" fmla="*/ 419827 w 419827"/>
                <a:gd name="connsiteY1" fmla="*/ 209939 h 431000"/>
                <a:gd name="connsiteX2" fmla="*/ 209942 w 419827"/>
                <a:gd name="connsiteY2" fmla="*/ 419823 h 431000"/>
                <a:gd name="connsiteX3" fmla="*/ 114995 w 419827"/>
                <a:gd name="connsiteY3" fmla="*/ 397207 h 431000"/>
                <a:gd name="connsiteX4" fmla="*/ 18673 w 419827"/>
                <a:gd name="connsiteY4" fmla="*/ 431001 h 431000"/>
                <a:gd name="connsiteX5" fmla="*/ 61580 w 419827"/>
                <a:gd name="connsiteY5" fmla="*/ 358467 h 431000"/>
                <a:gd name="connsiteX6" fmla="*/ 0 w 419827"/>
                <a:gd name="connsiteY6" fmla="*/ 209958 h 431000"/>
                <a:gd name="connsiteX7" fmla="*/ 209942 w 419827"/>
                <a:gd name="connsiteY7" fmla="*/ 0 h 4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827" h="431000">
                  <a:moveTo>
                    <a:pt x="209942" y="0"/>
                  </a:moveTo>
                  <a:cubicBezTo>
                    <a:pt x="325867" y="0"/>
                    <a:pt x="419827" y="93997"/>
                    <a:pt x="419827" y="209939"/>
                  </a:cubicBezTo>
                  <a:cubicBezTo>
                    <a:pt x="419827" y="325826"/>
                    <a:pt x="325886" y="419823"/>
                    <a:pt x="209942" y="419823"/>
                  </a:cubicBezTo>
                  <a:cubicBezTo>
                    <a:pt x="175776" y="419823"/>
                    <a:pt x="143507" y="411658"/>
                    <a:pt x="114995" y="397207"/>
                  </a:cubicBezTo>
                  <a:lnTo>
                    <a:pt x="18673" y="431001"/>
                  </a:lnTo>
                  <a:lnTo>
                    <a:pt x="61580" y="358467"/>
                  </a:lnTo>
                  <a:cubicBezTo>
                    <a:pt x="23564" y="320451"/>
                    <a:pt x="0" y="267948"/>
                    <a:pt x="0" y="209958"/>
                  </a:cubicBezTo>
                  <a:cubicBezTo>
                    <a:pt x="0" y="94015"/>
                    <a:pt x="94016" y="0"/>
                    <a:pt x="209942" y="0"/>
                  </a:cubicBezTo>
                  <a:close/>
                </a:path>
              </a:pathLst>
            </a:custGeom>
            <a:solidFill>
              <a:schemeClr val="accent5"/>
            </a:solidFill>
            <a:ln w="1657" cap="flat">
              <a:noFill/>
              <a:prstDash val="solid"/>
              <a:miter/>
            </a:ln>
          </p:spPr>
          <p:txBody>
            <a:bodyPr rtlCol="0" anchor="ctr"/>
            <a:lstStyle/>
            <a:p>
              <a:endParaRPr lang="de-DE"/>
            </a:p>
          </p:txBody>
        </p:sp>
        <p:sp>
          <p:nvSpPr>
            <p:cNvPr id="117" name="Freihandform: Form 316">
              <a:extLst>
                <a:ext uri="{FF2B5EF4-FFF2-40B4-BE49-F238E27FC236}">
                  <a16:creationId xmlns:a16="http://schemas.microsoft.com/office/drawing/2014/main" id="{FECE8BEA-A3AF-C33E-B68E-78A53F5A2488}"/>
                </a:ext>
              </a:extLst>
            </p:cNvPr>
            <p:cNvSpPr/>
            <p:nvPr/>
          </p:nvSpPr>
          <p:spPr>
            <a:xfrm>
              <a:off x="1299195" y="5123784"/>
              <a:ext cx="200474" cy="26037"/>
            </a:xfrm>
            <a:custGeom>
              <a:avLst/>
              <a:gdLst>
                <a:gd name="connsiteX0" fmla="*/ 13019 w 200474"/>
                <a:gd name="connsiteY0" fmla="*/ 26038 h 26037"/>
                <a:gd name="connsiteX1" fmla="*/ 0 w 200474"/>
                <a:gd name="connsiteY1" fmla="*/ 13019 h 26037"/>
                <a:gd name="connsiteX2" fmla="*/ 13019 w 200474"/>
                <a:gd name="connsiteY2" fmla="*/ 0 h 26037"/>
                <a:gd name="connsiteX3" fmla="*/ 43800 w 200474"/>
                <a:gd name="connsiteY3" fmla="*/ 0 h 26037"/>
                <a:gd name="connsiteX4" fmla="*/ 56819 w 200474"/>
                <a:gd name="connsiteY4" fmla="*/ 13019 h 26037"/>
                <a:gd name="connsiteX5" fmla="*/ 43800 w 200474"/>
                <a:gd name="connsiteY5" fmla="*/ 26038 h 26037"/>
                <a:gd name="connsiteX6" fmla="*/ 156675 w 200474"/>
                <a:gd name="connsiteY6" fmla="*/ 26038 h 26037"/>
                <a:gd name="connsiteX7" fmla="*/ 143656 w 200474"/>
                <a:gd name="connsiteY7" fmla="*/ 13019 h 26037"/>
                <a:gd name="connsiteX8" fmla="*/ 156675 w 200474"/>
                <a:gd name="connsiteY8" fmla="*/ 0 h 26037"/>
                <a:gd name="connsiteX9" fmla="*/ 187456 w 200474"/>
                <a:gd name="connsiteY9" fmla="*/ 0 h 26037"/>
                <a:gd name="connsiteX10" fmla="*/ 200475 w 200474"/>
                <a:gd name="connsiteY10" fmla="*/ 13019 h 26037"/>
                <a:gd name="connsiteX11" fmla="*/ 187456 w 200474"/>
                <a:gd name="connsiteY11" fmla="*/ 26038 h 26037"/>
                <a:gd name="connsiteX12" fmla="*/ 84866 w 200474"/>
                <a:gd name="connsiteY12" fmla="*/ 26038 h 26037"/>
                <a:gd name="connsiteX13" fmla="*/ 71847 w 200474"/>
                <a:gd name="connsiteY13" fmla="*/ 13019 h 26037"/>
                <a:gd name="connsiteX14" fmla="*/ 84866 w 200474"/>
                <a:gd name="connsiteY14" fmla="*/ 0 h 26037"/>
                <a:gd name="connsiteX15" fmla="*/ 115646 w 200474"/>
                <a:gd name="connsiteY15" fmla="*/ 0 h 26037"/>
                <a:gd name="connsiteX16" fmla="*/ 128665 w 200474"/>
                <a:gd name="connsiteY16" fmla="*/ 13019 h 26037"/>
                <a:gd name="connsiteX17" fmla="*/ 115646 w 200474"/>
                <a:gd name="connsiteY17" fmla="*/ 26038 h 2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474" h="26037">
                  <a:moveTo>
                    <a:pt x="13019" y="26038"/>
                  </a:moveTo>
                  <a:cubicBezTo>
                    <a:pt x="5840" y="26038"/>
                    <a:pt x="0" y="20179"/>
                    <a:pt x="0" y="13019"/>
                  </a:cubicBezTo>
                  <a:cubicBezTo>
                    <a:pt x="0" y="5803"/>
                    <a:pt x="5859" y="0"/>
                    <a:pt x="13019" y="0"/>
                  </a:cubicBezTo>
                  <a:lnTo>
                    <a:pt x="43800" y="0"/>
                  </a:lnTo>
                  <a:cubicBezTo>
                    <a:pt x="51016" y="0"/>
                    <a:pt x="56819" y="5803"/>
                    <a:pt x="56819" y="13019"/>
                  </a:cubicBezTo>
                  <a:cubicBezTo>
                    <a:pt x="56819" y="20198"/>
                    <a:pt x="51016" y="26038"/>
                    <a:pt x="43800" y="26038"/>
                  </a:cubicBezTo>
                  <a:close/>
                  <a:moveTo>
                    <a:pt x="156675" y="26038"/>
                  </a:moveTo>
                  <a:cubicBezTo>
                    <a:pt x="149515" y="26038"/>
                    <a:pt x="143656" y="20179"/>
                    <a:pt x="143656" y="13019"/>
                  </a:cubicBezTo>
                  <a:cubicBezTo>
                    <a:pt x="143656" y="5803"/>
                    <a:pt x="149515" y="0"/>
                    <a:pt x="156675" y="0"/>
                  </a:cubicBezTo>
                  <a:lnTo>
                    <a:pt x="187456" y="0"/>
                  </a:lnTo>
                  <a:cubicBezTo>
                    <a:pt x="194672" y="0"/>
                    <a:pt x="200475" y="5803"/>
                    <a:pt x="200475" y="13019"/>
                  </a:cubicBezTo>
                  <a:cubicBezTo>
                    <a:pt x="200475" y="20198"/>
                    <a:pt x="194672" y="26038"/>
                    <a:pt x="187456" y="26038"/>
                  </a:cubicBezTo>
                  <a:close/>
                  <a:moveTo>
                    <a:pt x="84866" y="26038"/>
                  </a:moveTo>
                  <a:cubicBezTo>
                    <a:pt x="77649" y="26038"/>
                    <a:pt x="71847" y="20179"/>
                    <a:pt x="71847" y="13019"/>
                  </a:cubicBezTo>
                  <a:cubicBezTo>
                    <a:pt x="71847" y="5803"/>
                    <a:pt x="77649" y="0"/>
                    <a:pt x="84866" y="0"/>
                  </a:cubicBezTo>
                  <a:lnTo>
                    <a:pt x="115646" y="0"/>
                  </a:lnTo>
                  <a:cubicBezTo>
                    <a:pt x="122825" y="0"/>
                    <a:pt x="128665" y="5803"/>
                    <a:pt x="128665" y="13019"/>
                  </a:cubicBezTo>
                  <a:cubicBezTo>
                    <a:pt x="128665" y="20198"/>
                    <a:pt x="122807" y="26038"/>
                    <a:pt x="115646" y="26038"/>
                  </a:cubicBezTo>
                  <a:close/>
                </a:path>
              </a:pathLst>
            </a:custGeom>
            <a:solidFill>
              <a:schemeClr val="accent4">
                <a:lumMod val="75000"/>
              </a:schemeClr>
            </a:solidFill>
            <a:ln w="1657" cap="flat">
              <a:noFill/>
              <a:prstDash val="solid"/>
              <a:miter/>
            </a:ln>
          </p:spPr>
          <p:txBody>
            <a:bodyPr rtlCol="0" anchor="ctr"/>
            <a:lstStyle/>
            <a:p>
              <a:endParaRPr lang="de-DE"/>
            </a:p>
          </p:txBody>
        </p:sp>
        <p:sp>
          <p:nvSpPr>
            <p:cNvPr id="118" name="Freihandform: Form 317">
              <a:extLst>
                <a:ext uri="{FF2B5EF4-FFF2-40B4-BE49-F238E27FC236}">
                  <a16:creationId xmlns:a16="http://schemas.microsoft.com/office/drawing/2014/main" id="{8C19A1C6-DC22-CAC2-8EDF-F3B3E1DD6CC0}"/>
                </a:ext>
              </a:extLst>
            </p:cNvPr>
            <p:cNvSpPr/>
            <p:nvPr/>
          </p:nvSpPr>
          <p:spPr>
            <a:xfrm>
              <a:off x="1677231" y="4964731"/>
              <a:ext cx="292129" cy="261544"/>
            </a:xfrm>
            <a:custGeom>
              <a:avLst/>
              <a:gdLst>
                <a:gd name="connsiteX0" fmla="*/ 127699 w 292129"/>
                <a:gd name="connsiteY0" fmla="*/ 9168 h 261544"/>
                <a:gd name="connsiteX1" fmla="*/ 143935 w 292129"/>
                <a:gd name="connsiteY1" fmla="*/ 576 h 261544"/>
                <a:gd name="connsiteX2" fmla="*/ 152528 w 292129"/>
                <a:gd name="connsiteY2" fmla="*/ 16812 h 261544"/>
                <a:gd name="connsiteX3" fmla="*/ 133613 w 292129"/>
                <a:gd name="connsiteY3" fmla="*/ 77908 h 261544"/>
                <a:gd name="connsiteX4" fmla="*/ 191920 w 292129"/>
                <a:gd name="connsiteY4" fmla="*/ 78224 h 261544"/>
                <a:gd name="connsiteX5" fmla="*/ 213271 w 292129"/>
                <a:gd name="connsiteY5" fmla="*/ 9168 h 261544"/>
                <a:gd name="connsiteX6" fmla="*/ 229508 w 292129"/>
                <a:gd name="connsiteY6" fmla="*/ 576 h 261544"/>
                <a:gd name="connsiteX7" fmla="*/ 238100 w 292129"/>
                <a:gd name="connsiteY7" fmla="*/ 16812 h 261544"/>
                <a:gd name="connsiteX8" fmla="*/ 219074 w 292129"/>
                <a:gd name="connsiteY8" fmla="*/ 78392 h 261544"/>
                <a:gd name="connsiteX9" fmla="*/ 279222 w 292129"/>
                <a:gd name="connsiteY9" fmla="*/ 78708 h 261544"/>
                <a:gd name="connsiteX10" fmla="*/ 292129 w 292129"/>
                <a:gd name="connsiteY10" fmla="*/ 91727 h 261544"/>
                <a:gd name="connsiteX11" fmla="*/ 279110 w 292129"/>
                <a:gd name="connsiteY11" fmla="*/ 104634 h 261544"/>
                <a:gd name="connsiteX12" fmla="*/ 211039 w 292129"/>
                <a:gd name="connsiteY12" fmla="*/ 104262 h 261544"/>
                <a:gd name="connsiteX13" fmla="*/ 193687 w 292129"/>
                <a:gd name="connsiteY13" fmla="*/ 160206 h 261544"/>
                <a:gd name="connsiteX14" fmla="*/ 262167 w 292129"/>
                <a:gd name="connsiteY14" fmla="*/ 160578 h 261544"/>
                <a:gd name="connsiteX15" fmla="*/ 275074 w 292129"/>
                <a:gd name="connsiteY15" fmla="*/ 173597 h 261544"/>
                <a:gd name="connsiteX16" fmla="*/ 262055 w 292129"/>
                <a:gd name="connsiteY16" fmla="*/ 186504 h 261544"/>
                <a:gd name="connsiteX17" fmla="*/ 185671 w 292129"/>
                <a:gd name="connsiteY17" fmla="*/ 186132 h 261544"/>
                <a:gd name="connsiteX18" fmla="*/ 165212 w 292129"/>
                <a:gd name="connsiteY18" fmla="*/ 252343 h 261544"/>
                <a:gd name="connsiteX19" fmla="*/ 148976 w 292129"/>
                <a:gd name="connsiteY19" fmla="*/ 260991 h 261544"/>
                <a:gd name="connsiteX20" fmla="*/ 140383 w 292129"/>
                <a:gd name="connsiteY20" fmla="*/ 244755 h 261544"/>
                <a:gd name="connsiteX21" fmla="*/ 158572 w 292129"/>
                <a:gd name="connsiteY21" fmla="*/ 185965 h 261544"/>
                <a:gd name="connsiteX22" fmla="*/ 100210 w 292129"/>
                <a:gd name="connsiteY22" fmla="*/ 185649 h 261544"/>
                <a:gd name="connsiteX23" fmla="*/ 79603 w 292129"/>
                <a:gd name="connsiteY23" fmla="*/ 252343 h 261544"/>
                <a:gd name="connsiteX24" fmla="*/ 63366 w 292129"/>
                <a:gd name="connsiteY24" fmla="*/ 260991 h 261544"/>
                <a:gd name="connsiteX25" fmla="*/ 54773 w 292129"/>
                <a:gd name="connsiteY25" fmla="*/ 244755 h 261544"/>
                <a:gd name="connsiteX26" fmla="*/ 73112 w 292129"/>
                <a:gd name="connsiteY26" fmla="*/ 185556 h 261544"/>
                <a:gd name="connsiteX27" fmla="*/ 12908 w 292129"/>
                <a:gd name="connsiteY27" fmla="*/ 185240 h 261544"/>
                <a:gd name="connsiteX28" fmla="*/ 0 w 292129"/>
                <a:gd name="connsiteY28" fmla="*/ 172221 h 261544"/>
                <a:gd name="connsiteX29" fmla="*/ 13019 w 292129"/>
                <a:gd name="connsiteY29" fmla="*/ 159313 h 261544"/>
                <a:gd name="connsiteX30" fmla="*/ 81128 w 292129"/>
                <a:gd name="connsiteY30" fmla="*/ 159630 h 261544"/>
                <a:gd name="connsiteX31" fmla="*/ 98424 w 292129"/>
                <a:gd name="connsiteY31" fmla="*/ 103685 h 261544"/>
                <a:gd name="connsiteX32" fmla="*/ 29944 w 292129"/>
                <a:gd name="connsiteY32" fmla="*/ 103314 h 261544"/>
                <a:gd name="connsiteX33" fmla="*/ 17037 w 292129"/>
                <a:gd name="connsiteY33" fmla="*/ 90295 h 261544"/>
                <a:gd name="connsiteX34" fmla="*/ 30056 w 292129"/>
                <a:gd name="connsiteY34" fmla="*/ 77369 h 261544"/>
                <a:gd name="connsiteX35" fmla="*/ 106459 w 292129"/>
                <a:gd name="connsiteY35" fmla="*/ 77815 h 261544"/>
                <a:gd name="connsiteX36" fmla="*/ 125597 w 292129"/>
                <a:gd name="connsiteY36" fmla="*/ 103853 h 261544"/>
                <a:gd name="connsiteX37" fmla="*/ 108245 w 292129"/>
                <a:gd name="connsiteY37" fmla="*/ 159797 h 261544"/>
                <a:gd name="connsiteX38" fmla="*/ 166607 w 292129"/>
                <a:gd name="connsiteY38" fmla="*/ 160113 h 261544"/>
                <a:gd name="connsiteX39" fmla="*/ 183904 w 292129"/>
                <a:gd name="connsiteY39" fmla="*/ 104132 h 26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2129" h="261544">
                  <a:moveTo>
                    <a:pt x="127699" y="9168"/>
                  </a:moveTo>
                  <a:cubicBezTo>
                    <a:pt x="129800" y="2305"/>
                    <a:pt x="137091" y="-1526"/>
                    <a:pt x="143935" y="576"/>
                  </a:cubicBezTo>
                  <a:cubicBezTo>
                    <a:pt x="150780" y="2677"/>
                    <a:pt x="154630" y="9968"/>
                    <a:pt x="152528" y="16812"/>
                  </a:cubicBezTo>
                  <a:lnTo>
                    <a:pt x="133613" y="77908"/>
                  </a:lnTo>
                  <a:lnTo>
                    <a:pt x="191920" y="78224"/>
                  </a:lnTo>
                  <a:lnTo>
                    <a:pt x="213271" y="9168"/>
                  </a:lnTo>
                  <a:cubicBezTo>
                    <a:pt x="215373" y="2305"/>
                    <a:pt x="222663" y="-1526"/>
                    <a:pt x="229508" y="576"/>
                  </a:cubicBezTo>
                  <a:cubicBezTo>
                    <a:pt x="236352" y="2677"/>
                    <a:pt x="240202" y="9968"/>
                    <a:pt x="238100" y="16812"/>
                  </a:cubicBezTo>
                  <a:lnTo>
                    <a:pt x="219074" y="78392"/>
                  </a:lnTo>
                  <a:lnTo>
                    <a:pt x="279222" y="78708"/>
                  </a:lnTo>
                  <a:cubicBezTo>
                    <a:pt x="286382" y="78708"/>
                    <a:pt x="292185" y="84566"/>
                    <a:pt x="292129" y="91727"/>
                  </a:cubicBezTo>
                  <a:cubicBezTo>
                    <a:pt x="292129" y="98887"/>
                    <a:pt x="286271" y="104634"/>
                    <a:pt x="279110" y="104634"/>
                  </a:cubicBezTo>
                  <a:lnTo>
                    <a:pt x="211039" y="104262"/>
                  </a:lnTo>
                  <a:lnTo>
                    <a:pt x="193687" y="160206"/>
                  </a:lnTo>
                  <a:lnTo>
                    <a:pt x="262167" y="160578"/>
                  </a:lnTo>
                  <a:cubicBezTo>
                    <a:pt x="269346" y="160634"/>
                    <a:pt x="275130" y="166437"/>
                    <a:pt x="275074" y="173597"/>
                  </a:cubicBezTo>
                  <a:cubicBezTo>
                    <a:pt x="275074" y="180758"/>
                    <a:pt x="269216" y="186560"/>
                    <a:pt x="262055" y="186504"/>
                  </a:cubicBezTo>
                  <a:lnTo>
                    <a:pt x="185671" y="186132"/>
                  </a:lnTo>
                  <a:lnTo>
                    <a:pt x="165212" y="252343"/>
                  </a:lnTo>
                  <a:cubicBezTo>
                    <a:pt x="163111" y="259243"/>
                    <a:pt x="155820" y="263037"/>
                    <a:pt x="148976" y="260991"/>
                  </a:cubicBezTo>
                  <a:cubicBezTo>
                    <a:pt x="142113" y="258890"/>
                    <a:pt x="138281" y="251599"/>
                    <a:pt x="140383" y="244755"/>
                  </a:cubicBezTo>
                  <a:lnTo>
                    <a:pt x="158572" y="185965"/>
                  </a:lnTo>
                  <a:lnTo>
                    <a:pt x="100210" y="185649"/>
                  </a:lnTo>
                  <a:lnTo>
                    <a:pt x="79603" y="252343"/>
                  </a:lnTo>
                  <a:cubicBezTo>
                    <a:pt x="77501" y="259243"/>
                    <a:pt x="70210" y="263037"/>
                    <a:pt x="63366" y="260991"/>
                  </a:cubicBezTo>
                  <a:cubicBezTo>
                    <a:pt x="56503" y="258890"/>
                    <a:pt x="52672" y="251599"/>
                    <a:pt x="54773" y="244755"/>
                  </a:cubicBezTo>
                  <a:lnTo>
                    <a:pt x="73112" y="185556"/>
                  </a:lnTo>
                  <a:lnTo>
                    <a:pt x="12908" y="185240"/>
                  </a:lnTo>
                  <a:cubicBezTo>
                    <a:pt x="5747" y="185184"/>
                    <a:pt x="-55" y="179381"/>
                    <a:pt x="0" y="172221"/>
                  </a:cubicBezTo>
                  <a:cubicBezTo>
                    <a:pt x="0" y="165042"/>
                    <a:pt x="5859" y="159258"/>
                    <a:pt x="13019" y="159313"/>
                  </a:cubicBezTo>
                  <a:lnTo>
                    <a:pt x="81128" y="159630"/>
                  </a:lnTo>
                  <a:lnTo>
                    <a:pt x="98424" y="103685"/>
                  </a:lnTo>
                  <a:lnTo>
                    <a:pt x="29944" y="103314"/>
                  </a:lnTo>
                  <a:cubicBezTo>
                    <a:pt x="22784" y="103314"/>
                    <a:pt x="16981" y="97455"/>
                    <a:pt x="17037" y="90295"/>
                  </a:cubicBezTo>
                  <a:cubicBezTo>
                    <a:pt x="17037" y="83171"/>
                    <a:pt x="22895" y="77369"/>
                    <a:pt x="30056" y="77369"/>
                  </a:cubicBezTo>
                  <a:lnTo>
                    <a:pt x="106459" y="77815"/>
                  </a:lnTo>
                  <a:close/>
                  <a:moveTo>
                    <a:pt x="125597" y="103853"/>
                  </a:moveTo>
                  <a:lnTo>
                    <a:pt x="108245" y="159797"/>
                  </a:lnTo>
                  <a:lnTo>
                    <a:pt x="166607" y="160113"/>
                  </a:lnTo>
                  <a:lnTo>
                    <a:pt x="183904" y="104132"/>
                  </a:lnTo>
                  <a:close/>
                </a:path>
              </a:pathLst>
            </a:custGeom>
            <a:solidFill>
              <a:schemeClr val="accent5"/>
            </a:solidFill>
            <a:ln w="1657" cap="flat">
              <a:noFill/>
              <a:prstDash val="solid"/>
              <a:miter/>
            </a:ln>
          </p:spPr>
          <p:txBody>
            <a:bodyPr rtlCol="0" anchor="ctr"/>
            <a:lstStyle/>
            <a:p>
              <a:endParaRPr lang="de-DE"/>
            </a:p>
          </p:txBody>
        </p:sp>
      </p:grpSp>
      <p:sp>
        <p:nvSpPr>
          <p:cNvPr id="124" name="Newsfeed HG">
            <a:extLst>
              <a:ext uri="{FF2B5EF4-FFF2-40B4-BE49-F238E27FC236}">
                <a16:creationId xmlns:a16="http://schemas.microsoft.com/office/drawing/2014/main" id="{31265325-CCE2-0156-3CE0-5B3761907139}"/>
              </a:ext>
            </a:extLst>
          </p:cNvPr>
          <p:cNvSpPr>
            <a:spLocks noChangeAspect="1"/>
          </p:cNvSpPr>
          <p:nvPr userDrawn="1"/>
        </p:nvSpPr>
        <p:spPr>
          <a:xfrm>
            <a:off x="2519009"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125" name="TV HG">
            <a:extLst>
              <a:ext uri="{FF2B5EF4-FFF2-40B4-BE49-F238E27FC236}">
                <a16:creationId xmlns:a16="http://schemas.microsoft.com/office/drawing/2014/main" id="{4BDBA469-CF6A-4163-85A7-39D2AE4601D1}"/>
              </a:ext>
            </a:extLst>
          </p:cNvPr>
          <p:cNvSpPr>
            <a:spLocks noChangeAspect="1"/>
          </p:cNvSpPr>
          <p:nvPr userDrawn="1"/>
        </p:nvSpPr>
        <p:spPr>
          <a:xfrm>
            <a:off x="4120075"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126" name="TV Icon">
            <a:extLst>
              <a:ext uri="{FF2B5EF4-FFF2-40B4-BE49-F238E27FC236}">
                <a16:creationId xmlns:a16="http://schemas.microsoft.com/office/drawing/2014/main" id="{3B500B38-9819-4318-5014-42B01FC82DAD}"/>
              </a:ext>
            </a:extLst>
          </p:cNvPr>
          <p:cNvGrpSpPr/>
          <p:nvPr userDrawn="1"/>
        </p:nvGrpSpPr>
        <p:grpSpPr>
          <a:xfrm>
            <a:off x="4314920" y="4936355"/>
            <a:ext cx="870878" cy="913444"/>
            <a:chOff x="4314920" y="4936355"/>
            <a:chExt cx="870878" cy="913444"/>
          </a:xfrm>
        </p:grpSpPr>
        <p:sp>
          <p:nvSpPr>
            <p:cNvPr id="127" name="Freihandform: Form 335">
              <a:extLst>
                <a:ext uri="{FF2B5EF4-FFF2-40B4-BE49-F238E27FC236}">
                  <a16:creationId xmlns:a16="http://schemas.microsoft.com/office/drawing/2014/main" id="{A0EBA78F-6B41-0CDB-49AC-709F55D9FD11}"/>
                </a:ext>
              </a:extLst>
            </p:cNvPr>
            <p:cNvSpPr/>
            <p:nvPr/>
          </p:nvSpPr>
          <p:spPr>
            <a:xfrm>
              <a:off x="4631044" y="4956840"/>
              <a:ext cx="238630" cy="203498"/>
            </a:xfrm>
            <a:custGeom>
              <a:avLst/>
              <a:gdLst>
                <a:gd name="connsiteX0" fmla="*/ 119315 w 238630"/>
                <a:gd name="connsiteY0" fmla="*/ 203499 h 203498"/>
                <a:gd name="connsiteX1" fmla="*/ 0 w 238630"/>
                <a:gd name="connsiteY1" fmla="*/ 11249 h 203498"/>
                <a:gd name="connsiteX2" fmla="*/ 20321 w 238630"/>
                <a:gd name="connsiteY2" fmla="*/ 0 h 203498"/>
                <a:gd name="connsiteX3" fmla="*/ 119315 w 238630"/>
                <a:gd name="connsiteY3" fmla="*/ 155555 h 203498"/>
                <a:gd name="connsiteX4" fmla="*/ 218310 w 238630"/>
                <a:gd name="connsiteY4" fmla="*/ 0 h 203498"/>
                <a:gd name="connsiteX5" fmla="*/ 238631 w 238630"/>
                <a:gd name="connsiteY5" fmla="*/ 11249 h 20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30" h="203498">
                  <a:moveTo>
                    <a:pt x="119315" y="203499"/>
                  </a:moveTo>
                  <a:lnTo>
                    <a:pt x="0" y="11249"/>
                  </a:lnTo>
                  <a:lnTo>
                    <a:pt x="20321" y="0"/>
                  </a:lnTo>
                  <a:lnTo>
                    <a:pt x="119315" y="155555"/>
                  </a:lnTo>
                  <a:lnTo>
                    <a:pt x="218310" y="0"/>
                  </a:lnTo>
                  <a:lnTo>
                    <a:pt x="238631" y="11249"/>
                  </a:lnTo>
                  <a:close/>
                </a:path>
              </a:pathLst>
            </a:custGeom>
            <a:solidFill>
              <a:srgbClr val="E1E6E9"/>
            </a:solidFill>
            <a:ln w="1933" cap="flat">
              <a:noFill/>
              <a:prstDash val="solid"/>
              <a:miter/>
            </a:ln>
          </p:spPr>
          <p:txBody>
            <a:bodyPr rtlCol="0" anchor="ctr"/>
            <a:lstStyle/>
            <a:p>
              <a:endParaRPr lang="de-DE"/>
            </a:p>
          </p:txBody>
        </p:sp>
        <p:sp>
          <p:nvSpPr>
            <p:cNvPr id="128" name="Freihandform: Form 336">
              <a:extLst>
                <a:ext uri="{FF2B5EF4-FFF2-40B4-BE49-F238E27FC236}">
                  <a16:creationId xmlns:a16="http://schemas.microsoft.com/office/drawing/2014/main" id="{90B01DD5-FFAF-DE30-0805-47FDB1C18E04}"/>
                </a:ext>
              </a:extLst>
            </p:cNvPr>
            <p:cNvSpPr/>
            <p:nvPr/>
          </p:nvSpPr>
          <p:spPr>
            <a:xfrm>
              <a:off x="4703912" y="5099896"/>
              <a:ext cx="92892" cy="46447"/>
            </a:xfrm>
            <a:custGeom>
              <a:avLst/>
              <a:gdLst>
                <a:gd name="connsiteX0" fmla="*/ 46447 w 92892"/>
                <a:gd name="connsiteY0" fmla="*/ 0 h 46447"/>
                <a:gd name="connsiteX1" fmla="*/ 0 w 92892"/>
                <a:gd name="connsiteY1" fmla="*/ 46447 h 46447"/>
                <a:gd name="connsiteX2" fmla="*/ 92893 w 92892"/>
                <a:gd name="connsiteY2" fmla="*/ 46447 h 46447"/>
                <a:gd name="connsiteX3" fmla="*/ 46447 w 92892"/>
                <a:gd name="connsiteY3" fmla="*/ 0 h 46447"/>
              </a:gdLst>
              <a:ahLst/>
              <a:cxnLst>
                <a:cxn ang="0">
                  <a:pos x="connsiteX0" y="connsiteY0"/>
                </a:cxn>
                <a:cxn ang="0">
                  <a:pos x="connsiteX1" y="connsiteY1"/>
                </a:cxn>
                <a:cxn ang="0">
                  <a:pos x="connsiteX2" y="connsiteY2"/>
                </a:cxn>
                <a:cxn ang="0">
                  <a:pos x="connsiteX3" y="connsiteY3"/>
                </a:cxn>
              </a:cxnLst>
              <a:rect l="l" t="t" r="r" b="b"/>
              <a:pathLst>
                <a:path w="92892" h="46447">
                  <a:moveTo>
                    <a:pt x="46447" y="0"/>
                  </a:moveTo>
                  <a:cubicBezTo>
                    <a:pt x="20795" y="0"/>
                    <a:pt x="0" y="20795"/>
                    <a:pt x="0" y="46447"/>
                  </a:cubicBezTo>
                  <a:lnTo>
                    <a:pt x="92893" y="46447"/>
                  </a:lnTo>
                  <a:cubicBezTo>
                    <a:pt x="92895" y="20795"/>
                    <a:pt x="72100" y="0"/>
                    <a:pt x="46447" y="0"/>
                  </a:cubicBezTo>
                  <a:close/>
                </a:path>
              </a:pathLst>
            </a:custGeom>
            <a:solidFill>
              <a:srgbClr val="64798A"/>
            </a:solidFill>
            <a:ln w="1933" cap="flat">
              <a:noFill/>
              <a:prstDash val="solid"/>
              <a:miter/>
            </a:ln>
          </p:spPr>
          <p:txBody>
            <a:bodyPr rtlCol="0" anchor="ctr"/>
            <a:lstStyle/>
            <a:p>
              <a:endParaRPr lang="de-DE"/>
            </a:p>
          </p:txBody>
        </p:sp>
        <p:sp>
          <p:nvSpPr>
            <p:cNvPr id="129" name="Freihandform: Form 337">
              <a:extLst>
                <a:ext uri="{FF2B5EF4-FFF2-40B4-BE49-F238E27FC236}">
                  <a16:creationId xmlns:a16="http://schemas.microsoft.com/office/drawing/2014/main" id="{A33C3D57-830F-B1F3-BC69-535D93686E9B}"/>
                </a:ext>
              </a:extLst>
            </p:cNvPr>
            <p:cNvSpPr/>
            <p:nvPr/>
          </p:nvSpPr>
          <p:spPr>
            <a:xfrm>
              <a:off x="4372980" y="5744889"/>
              <a:ext cx="754762" cy="104910"/>
            </a:xfrm>
            <a:custGeom>
              <a:avLst/>
              <a:gdLst>
                <a:gd name="connsiteX0" fmla="*/ 0 w 754762"/>
                <a:gd name="connsiteY0" fmla="*/ 0 h 104910"/>
                <a:gd name="connsiteX1" fmla="*/ 0 w 754762"/>
                <a:gd name="connsiteY1" fmla="*/ 70075 h 104910"/>
                <a:gd name="connsiteX2" fmla="*/ 34836 w 754762"/>
                <a:gd name="connsiteY2" fmla="*/ 104910 h 104910"/>
                <a:gd name="connsiteX3" fmla="*/ 719927 w 754762"/>
                <a:gd name="connsiteY3" fmla="*/ 104910 h 104910"/>
                <a:gd name="connsiteX4" fmla="*/ 754762 w 754762"/>
                <a:gd name="connsiteY4" fmla="*/ 70075 h 104910"/>
                <a:gd name="connsiteX5" fmla="*/ 754762 w 754762"/>
                <a:gd name="connsiteY5" fmla="*/ 0 h 104910"/>
                <a:gd name="connsiteX6" fmla="*/ 0 w 754762"/>
                <a:gd name="connsiteY6" fmla="*/ 0 h 1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762" h="104910">
                  <a:moveTo>
                    <a:pt x="0" y="0"/>
                  </a:moveTo>
                  <a:lnTo>
                    <a:pt x="0" y="70075"/>
                  </a:lnTo>
                  <a:cubicBezTo>
                    <a:pt x="0" y="89313"/>
                    <a:pt x="15597" y="104910"/>
                    <a:pt x="34836" y="104910"/>
                  </a:cubicBezTo>
                  <a:lnTo>
                    <a:pt x="719927" y="104910"/>
                  </a:lnTo>
                  <a:cubicBezTo>
                    <a:pt x="739165" y="104910"/>
                    <a:pt x="754762" y="89313"/>
                    <a:pt x="754762" y="70075"/>
                  </a:cubicBezTo>
                  <a:lnTo>
                    <a:pt x="754762" y="0"/>
                  </a:lnTo>
                  <a:lnTo>
                    <a:pt x="0" y="0"/>
                  </a:lnTo>
                  <a:close/>
                </a:path>
              </a:pathLst>
            </a:custGeom>
            <a:solidFill>
              <a:srgbClr val="3A556A"/>
            </a:solidFill>
            <a:ln w="1933" cap="flat">
              <a:noFill/>
              <a:prstDash val="solid"/>
              <a:miter/>
            </a:ln>
          </p:spPr>
          <p:txBody>
            <a:bodyPr rtlCol="0" anchor="ctr"/>
            <a:lstStyle/>
            <a:p>
              <a:endParaRPr lang="de-DE"/>
            </a:p>
          </p:txBody>
        </p:sp>
        <p:sp>
          <p:nvSpPr>
            <p:cNvPr id="130" name="Freihandform: Form 338">
              <a:extLst>
                <a:ext uri="{FF2B5EF4-FFF2-40B4-BE49-F238E27FC236}">
                  <a16:creationId xmlns:a16="http://schemas.microsoft.com/office/drawing/2014/main" id="{8898163A-F12E-F5F8-9A2B-71709327E118}"/>
                </a:ext>
              </a:extLst>
            </p:cNvPr>
            <p:cNvSpPr/>
            <p:nvPr/>
          </p:nvSpPr>
          <p:spPr>
            <a:xfrm>
              <a:off x="4314920" y="5169565"/>
              <a:ext cx="870878" cy="627033"/>
            </a:xfrm>
            <a:custGeom>
              <a:avLst/>
              <a:gdLst>
                <a:gd name="connsiteX0" fmla="*/ 846522 w 870878"/>
                <a:gd name="connsiteY0" fmla="*/ 627034 h 627033"/>
                <a:gd name="connsiteX1" fmla="*/ 24359 w 870878"/>
                <a:gd name="connsiteY1" fmla="*/ 627034 h 627033"/>
                <a:gd name="connsiteX2" fmla="*/ 0 w 870878"/>
                <a:gd name="connsiteY2" fmla="*/ 602675 h 627033"/>
                <a:gd name="connsiteX3" fmla="*/ 0 w 870878"/>
                <a:gd name="connsiteY3" fmla="*/ 24359 h 627033"/>
                <a:gd name="connsiteX4" fmla="*/ 24359 w 870878"/>
                <a:gd name="connsiteY4" fmla="*/ 0 h 627033"/>
                <a:gd name="connsiteX5" fmla="*/ 846520 w 870878"/>
                <a:gd name="connsiteY5" fmla="*/ 0 h 627033"/>
                <a:gd name="connsiteX6" fmla="*/ 870879 w 870878"/>
                <a:gd name="connsiteY6" fmla="*/ 24359 h 627033"/>
                <a:gd name="connsiteX7" fmla="*/ 870879 w 870878"/>
                <a:gd name="connsiteY7" fmla="*/ 602675 h 627033"/>
                <a:gd name="connsiteX8" fmla="*/ 846522 w 870878"/>
                <a:gd name="connsiteY8" fmla="*/ 627034 h 6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878" h="627033">
                  <a:moveTo>
                    <a:pt x="846522" y="627034"/>
                  </a:moveTo>
                  <a:lnTo>
                    <a:pt x="24359" y="627034"/>
                  </a:lnTo>
                  <a:cubicBezTo>
                    <a:pt x="10906" y="627034"/>
                    <a:pt x="0" y="616128"/>
                    <a:pt x="0" y="602675"/>
                  </a:cubicBezTo>
                  <a:lnTo>
                    <a:pt x="0" y="24359"/>
                  </a:lnTo>
                  <a:cubicBezTo>
                    <a:pt x="0" y="10906"/>
                    <a:pt x="10906" y="0"/>
                    <a:pt x="24359" y="0"/>
                  </a:cubicBezTo>
                  <a:lnTo>
                    <a:pt x="846520" y="0"/>
                  </a:lnTo>
                  <a:cubicBezTo>
                    <a:pt x="859973" y="0"/>
                    <a:pt x="870879" y="10906"/>
                    <a:pt x="870879" y="24359"/>
                  </a:cubicBezTo>
                  <a:lnTo>
                    <a:pt x="870879" y="602675"/>
                  </a:lnTo>
                  <a:cubicBezTo>
                    <a:pt x="870879" y="616128"/>
                    <a:pt x="859973" y="627034"/>
                    <a:pt x="846522" y="627034"/>
                  </a:cubicBezTo>
                  <a:close/>
                </a:path>
              </a:pathLst>
            </a:custGeom>
            <a:solidFill>
              <a:srgbClr val="64798A"/>
            </a:solidFill>
            <a:ln w="1933" cap="flat">
              <a:noFill/>
              <a:prstDash val="solid"/>
              <a:miter/>
            </a:ln>
          </p:spPr>
          <p:txBody>
            <a:bodyPr rtlCol="0" anchor="ctr"/>
            <a:lstStyle/>
            <a:p>
              <a:endParaRPr lang="de-DE"/>
            </a:p>
          </p:txBody>
        </p:sp>
        <p:sp>
          <p:nvSpPr>
            <p:cNvPr id="131" name="Freihandform: Form 339">
              <a:extLst>
                <a:ext uri="{FF2B5EF4-FFF2-40B4-BE49-F238E27FC236}">
                  <a16:creationId xmlns:a16="http://schemas.microsoft.com/office/drawing/2014/main" id="{26BBD348-D44B-3B82-27A2-BCF28D20E5F9}"/>
                </a:ext>
              </a:extLst>
            </p:cNvPr>
            <p:cNvSpPr/>
            <p:nvPr/>
          </p:nvSpPr>
          <p:spPr>
            <a:xfrm>
              <a:off x="4372970" y="5227647"/>
              <a:ext cx="580586" cy="510917"/>
            </a:xfrm>
            <a:custGeom>
              <a:avLst/>
              <a:gdLst>
                <a:gd name="connsiteX0" fmla="*/ 580587 w 580586"/>
                <a:gd name="connsiteY0" fmla="*/ 34836 h 510917"/>
                <a:gd name="connsiteX1" fmla="*/ 580587 w 580586"/>
                <a:gd name="connsiteY1" fmla="*/ 476082 h 510917"/>
                <a:gd name="connsiteX2" fmla="*/ 545751 w 580586"/>
                <a:gd name="connsiteY2" fmla="*/ 510917 h 510917"/>
                <a:gd name="connsiteX3" fmla="*/ 34836 w 580586"/>
                <a:gd name="connsiteY3" fmla="*/ 510917 h 510917"/>
                <a:gd name="connsiteX4" fmla="*/ 0 w 580586"/>
                <a:gd name="connsiteY4" fmla="*/ 476082 h 510917"/>
                <a:gd name="connsiteX5" fmla="*/ 0 w 580586"/>
                <a:gd name="connsiteY5" fmla="*/ 34836 h 510917"/>
                <a:gd name="connsiteX6" fmla="*/ 34836 w 580586"/>
                <a:gd name="connsiteY6" fmla="*/ 0 h 510917"/>
                <a:gd name="connsiteX7" fmla="*/ 545751 w 580586"/>
                <a:gd name="connsiteY7" fmla="*/ 0 h 510917"/>
                <a:gd name="connsiteX8" fmla="*/ 580587 w 580586"/>
                <a:gd name="connsiteY8" fmla="*/ 34836 h 51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586" h="510917">
                  <a:moveTo>
                    <a:pt x="580587" y="34836"/>
                  </a:moveTo>
                  <a:lnTo>
                    <a:pt x="580587" y="476082"/>
                  </a:lnTo>
                  <a:cubicBezTo>
                    <a:pt x="580587" y="495358"/>
                    <a:pt x="565027" y="510917"/>
                    <a:pt x="545751" y="510917"/>
                  </a:cubicBezTo>
                  <a:lnTo>
                    <a:pt x="34836" y="510917"/>
                  </a:lnTo>
                  <a:cubicBezTo>
                    <a:pt x="15560" y="510917"/>
                    <a:pt x="0" y="495358"/>
                    <a:pt x="0" y="476082"/>
                  </a:cubicBezTo>
                  <a:lnTo>
                    <a:pt x="0" y="34836"/>
                  </a:lnTo>
                  <a:cubicBezTo>
                    <a:pt x="0" y="15562"/>
                    <a:pt x="15560" y="0"/>
                    <a:pt x="34836" y="0"/>
                  </a:cubicBezTo>
                  <a:lnTo>
                    <a:pt x="545751" y="0"/>
                  </a:lnTo>
                  <a:cubicBezTo>
                    <a:pt x="565027" y="0"/>
                    <a:pt x="580587" y="15562"/>
                    <a:pt x="580587" y="34836"/>
                  </a:cubicBezTo>
                  <a:close/>
                </a:path>
              </a:pathLst>
            </a:custGeom>
            <a:solidFill>
              <a:srgbClr val="EBF0F3"/>
            </a:solidFill>
            <a:ln w="1933" cap="flat">
              <a:noFill/>
              <a:prstDash val="solid"/>
              <a:miter/>
            </a:ln>
          </p:spPr>
          <p:txBody>
            <a:bodyPr rtlCol="0" anchor="ctr"/>
            <a:lstStyle/>
            <a:p>
              <a:endParaRPr lang="de-DE"/>
            </a:p>
          </p:txBody>
        </p:sp>
        <p:sp>
          <p:nvSpPr>
            <p:cNvPr id="132" name="Freihandform: Form 340">
              <a:extLst>
                <a:ext uri="{FF2B5EF4-FFF2-40B4-BE49-F238E27FC236}">
                  <a16:creationId xmlns:a16="http://schemas.microsoft.com/office/drawing/2014/main" id="{1B3D5C42-C984-3447-D98A-F3D02F59C829}"/>
                </a:ext>
              </a:extLst>
            </p:cNvPr>
            <p:cNvSpPr/>
            <p:nvPr/>
          </p:nvSpPr>
          <p:spPr>
            <a:xfrm>
              <a:off x="4605220" y="5227634"/>
              <a:ext cx="116116" cy="510921"/>
            </a:xfrm>
            <a:custGeom>
              <a:avLst/>
              <a:gdLst>
                <a:gd name="connsiteX0" fmla="*/ 0 w 116116"/>
                <a:gd name="connsiteY0" fmla="*/ 0 h 510921"/>
                <a:gd name="connsiteX1" fmla="*/ 116117 w 116116"/>
                <a:gd name="connsiteY1" fmla="*/ 0 h 510921"/>
                <a:gd name="connsiteX2" fmla="*/ 116117 w 116116"/>
                <a:gd name="connsiteY2" fmla="*/ 510921 h 510921"/>
                <a:gd name="connsiteX3" fmla="*/ 0 w 116116"/>
                <a:gd name="connsiteY3" fmla="*/ 510921 h 510921"/>
              </a:gdLst>
              <a:ahLst/>
              <a:cxnLst>
                <a:cxn ang="0">
                  <a:pos x="connsiteX0" y="connsiteY0"/>
                </a:cxn>
                <a:cxn ang="0">
                  <a:pos x="connsiteX1" y="connsiteY1"/>
                </a:cxn>
                <a:cxn ang="0">
                  <a:pos x="connsiteX2" y="connsiteY2"/>
                </a:cxn>
                <a:cxn ang="0">
                  <a:pos x="connsiteX3" y="connsiteY3"/>
                </a:cxn>
              </a:cxnLst>
              <a:rect l="l" t="t" r="r" b="b"/>
              <a:pathLst>
                <a:path w="116116" h="510921">
                  <a:moveTo>
                    <a:pt x="0" y="0"/>
                  </a:moveTo>
                  <a:lnTo>
                    <a:pt x="116117" y="0"/>
                  </a:lnTo>
                  <a:lnTo>
                    <a:pt x="116117" y="510921"/>
                  </a:lnTo>
                  <a:lnTo>
                    <a:pt x="0" y="510921"/>
                  </a:lnTo>
                  <a:close/>
                </a:path>
              </a:pathLst>
            </a:custGeom>
            <a:solidFill>
              <a:schemeClr val="bg2"/>
            </a:solidFill>
            <a:ln w="1933" cap="flat">
              <a:noFill/>
              <a:prstDash val="solid"/>
              <a:miter/>
            </a:ln>
          </p:spPr>
          <p:txBody>
            <a:bodyPr rtlCol="0" anchor="ctr"/>
            <a:lstStyle/>
            <a:p>
              <a:endParaRPr lang="de-DE"/>
            </a:p>
          </p:txBody>
        </p:sp>
        <p:sp>
          <p:nvSpPr>
            <p:cNvPr id="133" name="Freihandform: Form 341">
              <a:extLst>
                <a:ext uri="{FF2B5EF4-FFF2-40B4-BE49-F238E27FC236}">
                  <a16:creationId xmlns:a16="http://schemas.microsoft.com/office/drawing/2014/main" id="{75B02800-628E-BC3A-CB63-11100856BA30}"/>
                </a:ext>
              </a:extLst>
            </p:cNvPr>
            <p:cNvSpPr/>
            <p:nvPr/>
          </p:nvSpPr>
          <p:spPr>
            <a:xfrm>
              <a:off x="4489151" y="5227573"/>
              <a:ext cx="116116" cy="510921"/>
            </a:xfrm>
            <a:custGeom>
              <a:avLst/>
              <a:gdLst>
                <a:gd name="connsiteX0" fmla="*/ 0 w 116116"/>
                <a:gd name="connsiteY0" fmla="*/ 0 h 510921"/>
                <a:gd name="connsiteX1" fmla="*/ 116117 w 116116"/>
                <a:gd name="connsiteY1" fmla="*/ 0 h 510921"/>
                <a:gd name="connsiteX2" fmla="*/ 116117 w 116116"/>
                <a:gd name="connsiteY2" fmla="*/ 510921 h 510921"/>
                <a:gd name="connsiteX3" fmla="*/ 0 w 116116"/>
                <a:gd name="connsiteY3" fmla="*/ 510921 h 510921"/>
              </a:gdLst>
              <a:ahLst/>
              <a:cxnLst>
                <a:cxn ang="0">
                  <a:pos x="connsiteX0" y="connsiteY0"/>
                </a:cxn>
                <a:cxn ang="0">
                  <a:pos x="connsiteX1" y="connsiteY1"/>
                </a:cxn>
                <a:cxn ang="0">
                  <a:pos x="connsiteX2" y="connsiteY2"/>
                </a:cxn>
                <a:cxn ang="0">
                  <a:pos x="connsiteX3" y="connsiteY3"/>
                </a:cxn>
              </a:cxnLst>
              <a:rect l="l" t="t" r="r" b="b"/>
              <a:pathLst>
                <a:path w="116116" h="510921">
                  <a:moveTo>
                    <a:pt x="0" y="0"/>
                  </a:moveTo>
                  <a:lnTo>
                    <a:pt x="116117" y="0"/>
                  </a:lnTo>
                  <a:lnTo>
                    <a:pt x="116117" y="510921"/>
                  </a:lnTo>
                  <a:lnTo>
                    <a:pt x="0" y="510921"/>
                  </a:lnTo>
                  <a:close/>
                </a:path>
              </a:pathLst>
            </a:custGeom>
            <a:solidFill>
              <a:srgbClr val="44C4A1"/>
            </a:solidFill>
            <a:ln w="1933" cap="flat">
              <a:noFill/>
              <a:prstDash val="solid"/>
              <a:miter/>
            </a:ln>
          </p:spPr>
          <p:txBody>
            <a:bodyPr rtlCol="0" anchor="ctr"/>
            <a:lstStyle/>
            <a:p>
              <a:endParaRPr lang="de-DE"/>
            </a:p>
          </p:txBody>
        </p:sp>
        <p:sp>
          <p:nvSpPr>
            <p:cNvPr id="134" name="Freihandform: Form 342">
              <a:extLst>
                <a:ext uri="{FF2B5EF4-FFF2-40B4-BE49-F238E27FC236}">
                  <a16:creationId xmlns:a16="http://schemas.microsoft.com/office/drawing/2014/main" id="{D094904F-5764-7245-E7F0-9BF995C2EC58}"/>
                </a:ext>
              </a:extLst>
            </p:cNvPr>
            <p:cNvSpPr/>
            <p:nvPr/>
          </p:nvSpPr>
          <p:spPr>
            <a:xfrm>
              <a:off x="4372970" y="5227647"/>
              <a:ext cx="116116" cy="510915"/>
            </a:xfrm>
            <a:custGeom>
              <a:avLst/>
              <a:gdLst>
                <a:gd name="connsiteX0" fmla="*/ 116117 w 116116"/>
                <a:gd name="connsiteY0" fmla="*/ 0 h 510915"/>
                <a:gd name="connsiteX1" fmla="*/ 116117 w 116116"/>
                <a:gd name="connsiteY1" fmla="*/ 510916 h 510915"/>
                <a:gd name="connsiteX2" fmla="*/ 34836 w 116116"/>
                <a:gd name="connsiteY2" fmla="*/ 510916 h 510915"/>
                <a:gd name="connsiteX3" fmla="*/ 0 w 116116"/>
                <a:gd name="connsiteY3" fmla="*/ 476080 h 510915"/>
                <a:gd name="connsiteX4" fmla="*/ 0 w 116116"/>
                <a:gd name="connsiteY4" fmla="*/ 34836 h 510915"/>
                <a:gd name="connsiteX5" fmla="*/ 34836 w 116116"/>
                <a:gd name="connsiteY5" fmla="*/ 0 h 510915"/>
                <a:gd name="connsiteX6" fmla="*/ 116117 w 116116"/>
                <a:gd name="connsiteY6" fmla="*/ 0 h 5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16" h="510915">
                  <a:moveTo>
                    <a:pt x="116117" y="0"/>
                  </a:moveTo>
                  <a:lnTo>
                    <a:pt x="116117" y="510916"/>
                  </a:lnTo>
                  <a:lnTo>
                    <a:pt x="34836" y="510916"/>
                  </a:lnTo>
                  <a:cubicBezTo>
                    <a:pt x="15560" y="510916"/>
                    <a:pt x="0" y="495356"/>
                    <a:pt x="0" y="476080"/>
                  </a:cubicBezTo>
                  <a:lnTo>
                    <a:pt x="0" y="34836"/>
                  </a:lnTo>
                  <a:cubicBezTo>
                    <a:pt x="0" y="15562"/>
                    <a:pt x="15560" y="0"/>
                    <a:pt x="34836" y="0"/>
                  </a:cubicBezTo>
                  <a:lnTo>
                    <a:pt x="116117" y="0"/>
                  </a:lnTo>
                  <a:close/>
                </a:path>
              </a:pathLst>
            </a:custGeom>
            <a:solidFill>
              <a:srgbClr val="FCB143"/>
            </a:solidFill>
            <a:ln w="1933" cap="flat">
              <a:noFill/>
              <a:prstDash val="solid"/>
              <a:miter/>
            </a:ln>
          </p:spPr>
          <p:txBody>
            <a:bodyPr rtlCol="0" anchor="ctr"/>
            <a:lstStyle/>
            <a:p>
              <a:endParaRPr lang="de-DE"/>
            </a:p>
          </p:txBody>
        </p:sp>
        <p:sp>
          <p:nvSpPr>
            <p:cNvPr id="135" name="Freihandform: Form 343">
              <a:extLst>
                <a:ext uri="{FF2B5EF4-FFF2-40B4-BE49-F238E27FC236}">
                  <a16:creationId xmlns:a16="http://schemas.microsoft.com/office/drawing/2014/main" id="{5E7DE87C-65C5-18DE-4E8C-C0DB621C8C88}"/>
                </a:ext>
              </a:extLst>
            </p:cNvPr>
            <p:cNvSpPr/>
            <p:nvPr/>
          </p:nvSpPr>
          <p:spPr>
            <a:xfrm>
              <a:off x="4721288" y="5227671"/>
              <a:ext cx="116116" cy="510921"/>
            </a:xfrm>
            <a:custGeom>
              <a:avLst/>
              <a:gdLst>
                <a:gd name="connsiteX0" fmla="*/ 0 w 116116"/>
                <a:gd name="connsiteY0" fmla="*/ 0 h 510921"/>
                <a:gd name="connsiteX1" fmla="*/ 116117 w 116116"/>
                <a:gd name="connsiteY1" fmla="*/ 0 h 510921"/>
                <a:gd name="connsiteX2" fmla="*/ 116117 w 116116"/>
                <a:gd name="connsiteY2" fmla="*/ 510921 h 510921"/>
                <a:gd name="connsiteX3" fmla="*/ 0 w 116116"/>
                <a:gd name="connsiteY3" fmla="*/ 510921 h 510921"/>
              </a:gdLst>
              <a:ahLst/>
              <a:cxnLst>
                <a:cxn ang="0">
                  <a:pos x="connsiteX0" y="connsiteY0"/>
                </a:cxn>
                <a:cxn ang="0">
                  <a:pos x="connsiteX1" y="connsiteY1"/>
                </a:cxn>
                <a:cxn ang="0">
                  <a:pos x="connsiteX2" y="connsiteY2"/>
                </a:cxn>
                <a:cxn ang="0">
                  <a:pos x="connsiteX3" y="connsiteY3"/>
                </a:cxn>
              </a:cxnLst>
              <a:rect l="l" t="t" r="r" b="b"/>
              <a:pathLst>
                <a:path w="116116" h="510921">
                  <a:moveTo>
                    <a:pt x="0" y="0"/>
                  </a:moveTo>
                  <a:lnTo>
                    <a:pt x="116117" y="0"/>
                  </a:lnTo>
                  <a:lnTo>
                    <a:pt x="116117" y="510921"/>
                  </a:lnTo>
                  <a:lnTo>
                    <a:pt x="0" y="510921"/>
                  </a:lnTo>
                  <a:close/>
                </a:path>
              </a:pathLst>
            </a:custGeom>
            <a:solidFill>
              <a:schemeClr val="accent1"/>
            </a:solidFill>
            <a:ln w="1933" cap="flat">
              <a:noFill/>
              <a:prstDash val="solid"/>
              <a:miter/>
            </a:ln>
          </p:spPr>
          <p:txBody>
            <a:bodyPr rtlCol="0" anchor="ctr"/>
            <a:lstStyle/>
            <a:p>
              <a:endParaRPr lang="de-DE"/>
            </a:p>
          </p:txBody>
        </p:sp>
        <p:sp>
          <p:nvSpPr>
            <p:cNvPr id="136" name="Freihandform: Form 344">
              <a:extLst>
                <a:ext uri="{FF2B5EF4-FFF2-40B4-BE49-F238E27FC236}">
                  <a16:creationId xmlns:a16="http://schemas.microsoft.com/office/drawing/2014/main" id="{C046C958-8B9B-458F-69B8-67E0B8F78B94}"/>
                </a:ext>
              </a:extLst>
            </p:cNvPr>
            <p:cNvSpPr/>
            <p:nvPr/>
          </p:nvSpPr>
          <p:spPr>
            <a:xfrm>
              <a:off x="4837438" y="5227647"/>
              <a:ext cx="116118" cy="510917"/>
            </a:xfrm>
            <a:custGeom>
              <a:avLst/>
              <a:gdLst>
                <a:gd name="connsiteX0" fmla="*/ 116118 w 116118"/>
                <a:gd name="connsiteY0" fmla="*/ 34836 h 510917"/>
                <a:gd name="connsiteX1" fmla="*/ 116118 w 116118"/>
                <a:gd name="connsiteY1" fmla="*/ 476082 h 510917"/>
                <a:gd name="connsiteX2" fmla="*/ 81283 w 116118"/>
                <a:gd name="connsiteY2" fmla="*/ 510917 h 510917"/>
                <a:gd name="connsiteX3" fmla="*/ 0 w 116118"/>
                <a:gd name="connsiteY3" fmla="*/ 510917 h 510917"/>
                <a:gd name="connsiteX4" fmla="*/ 0 w 116118"/>
                <a:gd name="connsiteY4" fmla="*/ 0 h 510917"/>
                <a:gd name="connsiteX5" fmla="*/ 81283 w 116118"/>
                <a:gd name="connsiteY5" fmla="*/ 0 h 510917"/>
                <a:gd name="connsiteX6" fmla="*/ 116118 w 116118"/>
                <a:gd name="connsiteY6" fmla="*/ 34836 h 51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18" h="510917">
                  <a:moveTo>
                    <a:pt x="116118" y="34836"/>
                  </a:moveTo>
                  <a:lnTo>
                    <a:pt x="116118" y="476082"/>
                  </a:lnTo>
                  <a:cubicBezTo>
                    <a:pt x="116118" y="495358"/>
                    <a:pt x="100559" y="510917"/>
                    <a:pt x="81283" y="510917"/>
                  </a:cubicBezTo>
                  <a:lnTo>
                    <a:pt x="0" y="510917"/>
                  </a:lnTo>
                  <a:lnTo>
                    <a:pt x="0" y="0"/>
                  </a:lnTo>
                  <a:lnTo>
                    <a:pt x="81283" y="0"/>
                  </a:lnTo>
                  <a:cubicBezTo>
                    <a:pt x="100559" y="0"/>
                    <a:pt x="116118" y="15562"/>
                    <a:pt x="116118" y="34836"/>
                  </a:cubicBezTo>
                  <a:close/>
                </a:path>
              </a:pathLst>
            </a:custGeom>
            <a:solidFill>
              <a:schemeClr val="accent5"/>
            </a:solidFill>
            <a:ln w="1933" cap="flat">
              <a:noFill/>
              <a:prstDash val="solid"/>
              <a:miter/>
            </a:ln>
          </p:spPr>
          <p:txBody>
            <a:bodyPr rtlCol="0" anchor="ctr"/>
            <a:lstStyle/>
            <a:p>
              <a:endParaRPr lang="de-DE"/>
            </a:p>
          </p:txBody>
        </p:sp>
        <p:sp>
          <p:nvSpPr>
            <p:cNvPr id="137" name="Freihandform: Form 345">
              <a:extLst>
                <a:ext uri="{FF2B5EF4-FFF2-40B4-BE49-F238E27FC236}">
                  <a16:creationId xmlns:a16="http://schemas.microsoft.com/office/drawing/2014/main" id="{3BF9E79D-5D01-E78E-367C-1C7A1EA993DA}"/>
                </a:ext>
              </a:extLst>
            </p:cNvPr>
            <p:cNvSpPr/>
            <p:nvPr/>
          </p:nvSpPr>
          <p:spPr>
            <a:xfrm>
              <a:off x="5000004" y="5285833"/>
              <a:ext cx="139340" cy="139342"/>
            </a:xfrm>
            <a:custGeom>
              <a:avLst/>
              <a:gdLst>
                <a:gd name="connsiteX0" fmla="*/ 139340 w 139340"/>
                <a:gd name="connsiteY0" fmla="*/ 69671 h 139342"/>
                <a:gd name="connsiteX1" fmla="*/ 83721 w 139340"/>
                <a:gd name="connsiteY1" fmla="*/ 137949 h 139342"/>
                <a:gd name="connsiteX2" fmla="*/ 69671 w 139340"/>
                <a:gd name="connsiteY2" fmla="*/ 139342 h 139342"/>
                <a:gd name="connsiteX3" fmla="*/ 55621 w 139340"/>
                <a:gd name="connsiteY3" fmla="*/ 137949 h 139342"/>
                <a:gd name="connsiteX4" fmla="*/ 0 w 139340"/>
                <a:gd name="connsiteY4" fmla="*/ 69671 h 139342"/>
                <a:gd name="connsiteX5" fmla="*/ 55621 w 139340"/>
                <a:gd name="connsiteY5" fmla="*/ 1395 h 139342"/>
                <a:gd name="connsiteX6" fmla="*/ 69671 w 139340"/>
                <a:gd name="connsiteY6" fmla="*/ 0 h 139342"/>
                <a:gd name="connsiteX7" fmla="*/ 83721 w 139340"/>
                <a:gd name="connsiteY7" fmla="*/ 1395 h 139342"/>
                <a:gd name="connsiteX8" fmla="*/ 139340 w 139340"/>
                <a:gd name="connsiteY8" fmla="*/ 69671 h 13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40" h="139342">
                  <a:moveTo>
                    <a:pt x="139340" y="69671"/>
                  </a:moveTo>
                  <a:cubicBezTo>
                    <a:pt x="139340" y="103346"/>
                    <a:pt x="115420" y="131446"/>
                    <a:pt x="83721" y="137949"/>
                  </a:cubicBezTo>
                  <a:cubicBezTo>
                    <a:pt x="79192" y="138878"/>
                    <a:pt x="74432" y="139342"/>
                    <a:pt x="69671" y="139342"/>
                  </a:cubicBezTo>
                  <a:cubicBezTo>
                    <a:pt x="64910" y="139342"/>
                    <a:pt x="60150" y="138878"/>
                    <a:pt x="55621" y="137949"/>
                  </a:cubicBezTo>
                  <a:cubicBezTo>
                    <a:pt x="23920" y="131446"/>
                    <a:pt x="0" y="103346"/>
                    <a:pt x="0" y="69671"/>
                  </a:cubicBezTo>
                  <a:cubicBezTo>
                    <a:pt x="0" y="35881"/>
                    <a:pt x="23920" y="7898"/>
                    <a:pt x="55621" y="1395"/>
                  </a:cubicBezTo>
                  <a:cubicBezTo>
                    <a:pt x="60148" y="464"/>
                    <a:pt x="64910" y="0"/>
                    <a:pt x="69671" y="0"/>
                  </a:cubicBezTo>
                  <a:cubicBezTo>
                    <a:pt x="74432" y="0"/>
                    <a:pt x="79192" y="464"/>
                    <a:pt x="83721" y="1395"/>
                  </a:cubicBezTo>
                  <a:cubicBezTo>
                    <a:pt x="115420" y="7898"/>
                    <a:pt x="139340" y="35881"/>
                    <a:pt x="139340" y="69671"/>
                  </a:cubicBezTo>
                  <a:close/>
                </a:path>
              </a:pathLst>
            </a:custGeom>
            <a:solidFill>
              <a:srgbClr val="3A556A"/>
            </a:solidFill>
            <a:ln w="1933" cap="flat">
              <a:noFill/>
              <a:prstDash val="solid"/>
              <a:miter/>
            </a:ln>
          </p:spPr>
          <p:txBody>
            <a:bodyPr rtlCol="0" anchor="ctr"/>
            <a:lstStyle/>
            <a:p>
              <a:endParaRPr lang="de-DE"/>
            </a:p>
          </p:txBody>
        </p:sp>
        <p:sp>
          <p:nvSpPr>
            <p:cNvPr id="138" name="Freihandform: Form 346">
              <a:extLst>
                <a:ext uri="{FF2B5EF4-FFF2-40B4-BE49-F238E27FC236}">
                  <a16:creationId xmlns:a16="http://schemas.microsoft.com/office/drawing/2014/main" id="{AD1D8319-A7E7-1714-085D-C654D69DC140}"/>
                </a:ext>
              </a:extLst>
            </p:cNvPr>
            <p:cNvSpPr/>
            <p:nvPr/>
          </p:nvSpPr>
          <p:spPr>
            <a:xfrm>
              <a:off x="5023228" y="5309059"/>
              <a:ext cx="92894" cy="92896"/>
            </a:xfrm>
            <a:custGeom>
              <a:avLst/>
              <a:gdLst>
                <a:gd name="connsiteX0" fmla="*/ 15854 w 92894"/>
                <a:gd name="connsiteY0" fmla="*/ 0 h 92896"/>
                <a:gd name="connsiteX1" fmla="*/ 92895 w 92894"/>
                <a:gd name="connsiteY1" fmla="*/ 77042 h 92896"/>
                <a:gd name="connsiteX2" fmla="*/ 85754 w 92894"/>
                <a:gd name="connsiteY2" fmla="*/ 85756 h 92896"/>
                <a:gd name="connsiteX3" fmla="*/ 77042 w 92894"/>
                <a:gd name="connsiteY3" fmla="*/ 92897 h 92896"/>
                <a:gd name="connsiteX4" fmla="*/ 0 w 92894"/>
                <a:gd name="connsiteY4" fmla="*/ 15852 h 92896"/>
                <a:gd name="connsiteX5" fmla="*/ 7139 w 92894"/>
                <a:gd name="connsiteY5" fmla="*/ 7139 h 92896"/>
                <a:gd name="connsiteX6" fmla="*/ 15854 w 92894"/>
                <a:gd name="connsiteY6" fmla="*/ 0 h 9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94" h="92896">
                  <a:moveTo>
                    <a:pt x="15854" y="0"/>
                  </a:moveTo>
                  <a:lnTo>
                    <a:pt x="92895" y="77042"/>
                  </a:lnTo>
                  <a:cubicBezTo>
                    <a:pt x="90864" y="80120"/>
                    <a:pt x="88440" y="83068"/>
                    <a:pt x="85754" y="85756"/>
                  </a:cubicBezTo>
                  <a:cubicBezTo>
                    <a:pt x="83068" y="88442"/>
                    <a:pt x="80120" y="90866"/>
                    <a:pt x="77042" y="92897"/>
                  </a:cubicBezTo>
                  <a:lnTo>
                    <a:pt x="0" y="15852"/>
                  </a:lnTo>
                  <a:cubicBezTo>
                    <a:pt x="2031" y="12772"/>
                    <a:pt x="4453" y="9825"/>
                    <a:pt x="7139" y="7139"/>
                  </a:cubicBezTo>
                  <a:cubicBezTo>
                    <a:pt x="9827" y="4453"/>
                    <a:pt x="12774" y="2029"/>
                    <a:pt x="15854" y="0"/>
                  </a:cubicBezTo>
                  <a:close/>
                </a:path>
              </a:pathLst>
            </a:custGeom>
            <a:solidFill>
              <a:srgbClr val="64798A"/>
            </a:solidFill>
            <a:ln w="1933" cap="flat">
              <a:noFill/>
              <a:prstDash val="solid"/>
              <a:miter/>
            </a:ln>
          </p:spPr>
          <p:txBody>
            <a:bodyPr rtlCol="0" anchor="ctr"/>
            <a:lstStyle/>
            <a:p>
              <a:endParaRPr lang="de-DE"/>
            </a:p>
          </p:txBody>
        </p:sp>
        <p:grpSp>
          <p:nvGrpSpPr>
            <p:cNvPr id="139" name="TV Icon">
              <a:extLst>
                <a:ext uri="{FF2B5EF4-FFF2-40B4-BE49-F238E27FC236}">
                  <a16:creationId xmlns:a16="http://schemas.microsoft.com/office/drawing/2014/main" id="{EC500F5B-5C07-E7B0-84B4-62179C136241}"/>
                </a:ext>
              </a:extLst>
            </p:cNvPr>
            <p:cNvGrpSpPr/>
            <p:nvPr/>
          </p:nvGrpSpPr>
          <p:grpSpPr>
            <a:xfrm>
              <a:off x="5000035" y="5506223"/>
              <a:ext cx="139344" cy="174164"/>
              <a:chOff x="5000035" y="5506223"/>
              <a:chExt cx="139344" cy="174164"/>
            </a:xfrm>
            <a:solidFill>
              <a:srgbClr val="D5D6DB"/>
            </a:solidFill>
          </p:grpSpPr>
          <p:sp>
            <p:nvSpPr>
              <p:cNvPr id="144" name="Freihandform: Form 348">
                <a:extLst>
                  <a:ext uri="{FF2B5EF4-FFF2-40B4-BE49-F238E27FC236}">
                    <a16:creationId xmlns:a16="http://schemas.microsoft.com/office/drawing/2014/main" id="{34787804-BB78-ACD6-ECEB-B91E7757F22F}"/>
                  </a:ext>
                </a:extLst>
              </p:cNvPr>
              <p:cNvSpPr/>
              <p:nvPr/>
            </p:nvSpPr>
            <p:spPr>
              <a:xfrm>
                <a:off x="5000035" y="5506223"/>
                <a:ext cx="139344" cy="17416"/>
              </a:xfrm>
              <a:custGeom>
                <a:avLst/>
                <a:gdLst>
                  <a:gd name="connsiteX0" fmla="*/ 0 w 139344"/>
                  <a:gd name="connsiteY0" fmla="*/ 0 h 17416"/>
                  <a:gd name="connsiteX1" fmla="*/ 139344 w 139344"/>
                  <a:gd name="connsiteY1" fmla="*/ 0 h 17416"/>
                  <a:gd name="connsiteX2" fmla="*/ 139344 w 139344"/>
                  <a:gd name="connsiteY2" fmla="*/ 17417 h 17416"/>
                  <a:gd name="connsiteX3" fmla="*/ 0 w 139344"/>
                  <a:gd name="connsiteY3" fmla="*/ 17417 h 17416"/>
                </a:gdLst>
                <a:ahLst/>
                <a:cxnLst>
                  <a:cxn ang="0">
                    <a:pos x="connsiteX0" y="connsiteY0"/>
                  </a:cxn>
                  <a:cxn ang="0">
                    <a:pos x="connsiteX1" y="connsiteY1"/>
                  </a:cxn>
                  <a:cxn ang="0">
                    <a:pos x="connsiteX2" y="connsiteY2"/>
                  </a:cxn>
                  <a:cxn ang="0">
                    <a:pos x="connsiteX3" y="connsiteY3"/>
                  </a:cxn>
                </a:cxnLst>
                <a:rect l="l" t="t" r="r" b="b"/>
                <a:pathLst>
                  <a:path w="139344" h="17416">
                    <a:moveTo>
                      <a:pt x="0" y="0"/>
                    </a:moveTo>
                    <a:lnTo>
                      <a:pt x="139344" y="0"/>
                    </a:lnTo>
                    <a:lnTo>
                      <a:pt x="139344" y="17417"/>
                    </a:lnTo>
                    <a:lnTo>
                      <a:pt x="0" y="17417"/>
                    </a:lnTo>
                    <a:close/>
                  </a:path>
                </a:pathLst>
              </a:custGeom>
              <a:solidFill>
                <a:srgbClr val="D5D6DB"/>
              </a:solidFill>
              <a:ln w="1933" cap="flat">
                <a:noFill/>
                <a:prstDash val="solid"/>
                <a:miter/>
              </a:ln>
            </p:spPr>
            <p:txBody>
              <a:bodyPr rtlCol="0" anchor="ctr"/>
              <a:lstStyle/>
              <a:p>
                <a:endParaRPr lang="de-DE"/>
              </a:p>
            </p:txBody>
          </p:sp>
          <p:sp>
            <p:nvSpPr>
              <p:cNvPr id="145" name="Freihandform: Form 349">
                <a:extLst>
                  <a:ext uri="{FF2B5EF4-FFF2-40B4-BE49-F238E27FC236}">
                    <a16:creationId xmlns:a16="http://schemas.microsoft.com/office/drawing/2014/main" id="{0A093657-1E0D-DCA2-7573-993775C38884}"/>
                  </a:ext>
                </a:extLst>
              </p:cNvPr>
              <p:cNvSpPr/>
              <p:nvPr/>
            </p:nvSpPr>
            <p:spPr>
              <a:xfrm>
                <a:off x="5000035" y="5558473"/>
                <a:ext cx="139344" cy="17416"/>
              </a:xfrm>
              <a:custGeom>
                <a:avLst/>
                <a:gdLst>
                  <a:gd name="connsiteX0" fmla="*/ 0 w 139344"/>
                  <a:gd name="connsiteY0" fmla="*/ 0 h 17416"/>
                  <a:gd name="connsiteX1" fmla="*/ 139344 w 139344"/>
                  <a:gd name="connsiteY1" fmla="*/ 0 h 17416"/>
                  <a:gd name="connsiteX2" fmla="*/ 139344 w 139344"/>
                  <a:gd name="connsiteY2" fmla="*/ 17417 h 17416"/>
                  <a:gd name="connsiteX3" fmla="*/ 0 w 139344"/>
                  <a:gd name="connsiteY3" fmla="*/ 17417 h 17416"/>
                </a:gdLst>
                <a:ahLst/>
                <a:cxnLst>
                  <a:cxn ang="0">
                    <a:pos x="connsiteX0" y="connsiteY0"/>
                  </a:cxn>
                  <a:cxn ang="0">
                    <a:pos x="connsiteX1" y="connsiteY1"/>
                  </a:cxn>
                  <a:cxn ang="0">
                    <a:pos x="connsiteX2" y="connsiteY2"/>
                  </a:cxn>
                  <a:cxn ang="0">
                    <a:pos x="connsiteX3" y="connsiteY3"/>
                  </a:cxn>
                </a:cxnLst>
                <a:rect l="l" t="t" r="r" b="b"/>
                <a:pathLst>
                  <a:path w="139344" h="17416">
                    <a:moveTo>
                      <a:pt x="0" y="0"/>
                    </a:moveTo>
                    <a:lnTo>
                      <a:pt x="139344" y="0"/>
                    </a:lnTo>
                    <a:lnTo>
                      <a:pt x="139344" y="17417"/>
                    </a:lnTo>
                    <a:lnTo>
                      <a:pt x="0" y="17417"/>
                    </a:lnTo>
                    <a:close/>
                  </a:path>
                </a:pathLst>
              </a:custGeom>
              <a:solidFill>
                <a:srgbClr val="D5D6DB"/>
              </a:solidFill>
              <a:ln w="1933" cap="flat">
                <a:noFill/>
                <a:prstDash val="solid"/>
                <a:miter/>
              </a:ln>
            </p:spPr>
            <p:txBody>
              <a:bodyPr rtlCol="0" anchor="ctr"/>
              <a:lstStyle/>
              <a:p>
                <a:endParaRPr lang="de-DE"/>
              </a:p>
            </p:txBody>
          </p:sp>
          <p:sp>
            <p:nvSpPr>
              <p:cNvPr id="146" name="Freihandform: Form 350">
                <a:extLst>
                  <a:ext uri="{FF2B5EF4-FFF2-40B4-BE49-F238E27FC236}">
                    <a16:creationId xmlns:a16="http://schemas.microsoft.com/office/drawing/2014/main" id="{AD0EF6AC-EBDC-02ED-1416-DCADDE16DB38}"/>
                  </a:ext>
                </a:extLst>
              </p:cNvPr>
              <p:cNvSpPr/>
              <p:nvPr/>
            </p:nvSpPr>
            <p:spPr>
              <a:xfrm>
                <a:off x="5000035" y="5610710"/>
                <a:ext cx="139344" cy="17416"/>
              </a:xfrm>
              <a:custGeom>
                <a:avLst/>
                <a:gdLst>
                  <a:gd name="connsiteX0" fmla="*/ 0 w 139344"/>
                  <a:gd name="connsiteY0" fmla="*/ 0 h 17416"/>
                  <a:gd name="connsiteX1" fmla="*/ 139344 w 139344"/>
                  <a:gd name="connsiteY1" fmla="*/ 0 h 17416"/>
                  <a:gd name="connsiteX2" fmla="*/ 139344 w 139344"/>
                  <a:gd name="connsiteY2" fmla="*/ 17417 h 17416"/>
                  <a:gd name="connsiteX3" fmla="*/ 0 w 139344"/>
                  <a:gd name="connsiteY3" fmla="*/ 17417 h 17416"/>
                </a:gdLst>
                <a:ahLst/>
                <a:cxnLst>
                  <a:cxn ang="0">
                    <a:pos x="connsiteX0" y="connsiteY0"/>
                  </a:cxn>
                  <a:cxn ang="0">
                    <a:pos x="connsiteX1" y="connsiteY1"/>
                  </a:cxn>
                  <a:cxn ang="0">
                    <a:pos x="connsiteX2" y="connsiteY2"/>
                  </a:cxn>
                  <a:cxn ang="0">
                    <a:pos x="connsiteX3" y="connsiteY3"/>
                  </a:cxn>
                </a:cxnLst>
                <a:rect l="l" t="t" r="r" b="b"/>
                <a:pathLst>
                  <a:path w="139344" h="17416">
                    <a:moveTo>
                      <a:pt x="0" y="0"/>
                    </a:moveTo>
                    <a:lnTo>
                      <a:pt x="139344" y="0"/>
                    </a:lnTo>
                    <a:lnTo>
                      <a:pt x="139344" y="17417"/>
                    </a:lnTo>
                    <a:lnTo>
                      <a:pt x="0" y="17417"/>
                    </a:lnTo>
                    <a:close/>
                  </a:path>
                </a:pathLst>
              </a:custGeom>
              <a:solidFill>
                <a:srgbClr val="D5D6DB"/>
              </a:solidFill>
              <a:ln w="1933" cap="flat">
                <a:noFill/>
                <a:prstDash val="solid"/>
                <a:miter/>
              </a:ln>
            </p:spPr>
            <p:txBody>
              <a:bodyPr rtlCol="0" anchor="ctr"/>
              <a:lstStyle/>
              <a:p>
                <a:endParaRPr lang="de-DE"/>
              </a:p>
            </p:txBody>
          </p:sp>
          <p:sp>
            <p:nvSpPr>
              <p:cNvPr id="147" name="Freihandform: Form 351">
                <a:extLst>
                  <a:ext uri="{FF2B5EF4-FFF2-40B4-BE49-F238E27FC236}">
                    <a16:creationId xmlns:a16="http://schemas.microsoft.com/office/drawing/2014/main" id="{834D5493-E639-387B-4C1B-C334A46B700B}"/>
                  </a:ext>
                </a:extLst>
              </p:cNvPr>
              <p:cNvSpPr/>
              <p:nvPr/>
            </p:nvSpPr>
            <p:spPr>
              <a:xfrm>
                <a:off x="5000035" y="5662970"/>
                <a:ext cx="139344" cy="17416"/>
              </a:xfrm>
              <a:custGeom>
                <a:avLst/>
                <a:gdLst>
                  <a:gd name="connsiteX0" fmla="*/ 0 w 139344"/>
                  <a:gd name="connsiteY0" fmla="*/ 0 h 17416"/>
                  <a:gd name="connsiteX1" fmla="*/ 139344 w 139344"/>
                  <a:gd name="connsiteY1" fmla="*/ 0 h 17416"/>
                  <a:gd name="connsiteX2" fmla="*/ 139344 w 139344"/>
                  <a:gd name="connsiteY2" fmla="*/ 17417 h 17416"/>
                  <a:gd name="connsiteX3" fmla="*/ 0 w 139344"/>
                  <a:gd name="connsiteY3" fmla="*/ 17417 h 17416"/>
                </a:gdLst>
                <a:ahLst/>
                <a:cxnLst>
                  <a:cxn ang="0">
                    <a:pos x="connsiteX0" y="connsiteY0"/>
                  </a:cxn>
                  <a:cxn ang="0">
                    <a:pos x="connsiteX1" y="connsiteY1"/>
                  </a:cxn>
                  <a:cxn ang="0">
                    <a:pos x="connsiteX2" y="connsiteY2"/>
                  </a:cxn>
                  <a:cxn ang="0">
                    <a:pos x="connsiteX3" y="connsiteY3"/>
                  </a:cxn>
                </a:cxnLst>
                <a:rect l="l" t="t" r="r" b="b"/>
                <a:pathLst>
                  <a:path w="139344" h="17416">
                    <a:moveTo>
                      <a:pt x="0" y="0"/>
                    </a:moveTo>
                    <a:lnTo>
                      <a:pt x="139344" y="0"/>
                    </a:lnTo>
                    <a:lnTo>
                      <a:pt x="139344" y="17417"/>
                    </a:lnTo>
                    <a:lnTo>
                      <a:pt x="0" y="17417"/>
                    </a:lnTo>
                    <a:close/>
                  </a:path>
                </a:pathLst>
              </a:custGeom>
              <a:solidFill>
                <a:srgbClr val="D5D6DB"/>
              </a:solidFill>
              <a:ln w="1933" cap="flat">
                <a:noFill/>
                <a:prstDash val="solid"/>
                <a:miter/>
              </a:ln>
            </p:spPr>
            <p:txBody>
              <a:bodyPr rtlCol="0" anchor="ctr"/>
              <a:lstStyle/>
              <a:p>
                <a:endParaRPr lang="de-DE"/>
              </a:p>
            </p:txBody>
          </p:sp>
        </p:grpSp>
        <p:sp>
          <p:nvSpPr>
            <p:cNvPr id="140" name="Freihandform: Form 352">
              <a:extLst>
                <a:ext uri="{FF2B5EF4-FFF2-40B4-BE49-F238E27FC236}">
                  <a16:creationId xmlns:a16="http://schemas.microsoft.com/office/drawing/2014/main" id="{D2026A9F-152A-79CD-E902-19A10BAC054A}"/>
                </a:ext>
              </a:extLst>
            </p:cNvPr>
            <p:cNvSpPr/>
            <p:nvPr/>
          </p:nvSpPr>
          <p:spPr>
            <a:xfrm>
              <a:off x="4634243" y="5134729"/>
              <a:ext cx="232234" cy="34835"/>
            </a:xfrm>
            <a:custGeom>
              <a:avLst/>
              <a:gdLst>
                <a:gd name="connsiteX0" fmla="*/ 232235 w 232234"/>
                <a:gd name="connsiteY0" fmla="*/ 34836 h 34835"/>
                <a:gd name="connsiteX1" fmla="*/ 0 w 232234"/>
                <a:gd name="connsiteY1" fmla="*/ 34836 h 34835"/>
                <a:gd name="connsiteX2" fmla="*/ 0 w 232234"/>
                <a:gd name="connsiteY2" fmla="*/ 24359 h 34835"/>
                <a:gd name="connsiteX3" fmla="*/ 24359 w 232234"/>
                <a:gd name="connsiteY3" fmla="*/ 0 h 34835"/>
                <a:gd name="connsiteX4" fmla="*/ 207876 w 232234"/>
                <a:gd name="connsiteY4" fmla="*/ 0 h 34835"/>
                <a:gd name="connsiteX5" fmla="*/ 232235 w 232234"/>
                <a:gd name="connsiteY5" fmla="*/ 24359 h 34835"/>
                <a:gd name="connsiteX6" fmla="*/ 232235 w 232234"/>
                <a:gd name="connsiteY6" fmla="*/ 34836 h 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234" h="34835">
                  <a:moveTo>
                    <a:pt x="232235" y="34836"/>
                  </a:moveTo>
                  <a:lnTo>
                    <a:pt x="0" y="34836"/>
                  </a:lnTo>
                  <a:lnTo>
                    <a:pt x="0" y="24359"/>
                  </a:lnTo>
                  <a:cubicBezTo>
                    <a:pt x="0" y="10906"/>
                    <a:pt x="10906" y="0"/>
                    <a:pt x="24359" y="0"/>
                  </a:cubicBezTo>
                  <a:lnTo>
                    <a:pt x="207876" y="0"/>
                  </a:lnTo>
                  <a:cubicBezTo>
                    <a:pt x="221329" y="0"/>
                    <a:pt x="232235" y="10906"/>
                    <a:pt x="232235" y="24359"/>
                  </a:cubicBezTo>
                  <a:lnTo>
                    <a:pt x="232235" y="34836"/>
                  </a:lnTo>
                  <a:close/>
                </a:path>
              </a:pathLst>
            </a:custGeom>
            <a:solidFill>
              <a:srgbClr val="3A556A"/>
            </a:solidFill>
            <a:ln w="1933" cap="flat">
              <a:noFill/>
              <a:prstDash val="solid"/>
              <a:miter/>
            </a:ln>
          </p:spPr>
          <p:txBody>
            <a:bodyPr rtlCol="0" anchor="ctr"/>
            <a:lstStyle/>
            <a:p>
              <a:endParaRPr lang="de-DE"/>
            </a:p>
          </p:txBody>
        </p:sp>
        <p:grpSp>
          <p:nvGrpSpPr>
            <p:cNvPr id="141" name="TV Icon">
              <a:extLst>
                <a:ext uri="{FF2B5EF4-FFF2-40B4-BE49-F238E27FC236}">
                  <a16:creationId xmlns:a16="http://schemas.microsoft.com/office/drawing/2014/main" id="{67C60431-077D-B920-1B47-C429485975C4}"/>
                </a:ext>
              </a:extLst>
            </p:cNvPr>
            <p:cNvGrpSpPr/>
            <p:nvPr/>
          </p:nvGrpSpPr>
          <p:grpSpPr>
            <a:xfrm>
              <a:off x="4616571" y="4936355"/>
              <a:ext cx="267603" cy="52248"/>
              <a:chOff x="4616571" y="4936355"/>
              <a:chExt cx="267603" cy="52248"/>
            </a:xfrm>
            <a:solidFill>
              <a:srgbClr val="64798A"/>
            </a:solidFill>
          </p:grpSpPr>
          <p:sp>
            <p:nvSpPr>
              <p:cNvPr id="142" name="Freihandform: Form 354">
                <a:extLst>
                  <a:ext uri="{FF2B5EF4-FFF2-40B4-BE49-F238E27FC236}">
                    <a16:creationId xmlns:a16="http://schemas.microsoft.com/office/drawing/2014/main" id="{DE6C54EB-9AE7-8151-7372-75649F845306}"/>
                  </a:ext>
                </a:extLst>
              </p:cNvPr>
              <p:cNvSpPr/>
              <p:nvPr/>
            </p:nvSpPr>
            <p:spPr>
              <a:xfrm>
                <a:off x="4831926" y="4936355"/>
                <a:ext cx="52248" cy="52248"/>
              </a:xfrm>
              <a:custGeom>
                <a:avLst/>
                <a:gdLst>
                  <a:gd name="connsiteX0" fmla="*/ 52248 w 52248"/>
                  <a:gd name="connsiteY0" fmla="*/ 26124 h 52248"/>
                  <a:gd name="connsiteX1" fmla="*/ 26124 w 52248"/>
                  <a:gd name="connsiteY1" fmla="*/ 52248 h 52248"/>
                  <a:gd name="connsiteX2" fmla="*/ 0 w 52248"/>
                  <a:gd name="connsiteY2" fmla="*/ 26124 h 52248"/>
                  <a:gd name="connsiteX3" fmla="*/ 26124 w 52248"/>
                  <a:gd name="connsiteY3" fmla="*/ 0 h 52248"/>
                  <a:gd name="connsiteX4" fmla="*/ 52248 w 52248"/>
                  <a:gd name="connsiteY4" fmla="*/ 26124 h 5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8" h="52248">
                    <a:moveTo>
                      <a:pt x="52248" y="26124"/>
                    </a:moveTo>
                    <a:cubicBezTo>
                      <a:pt x="52248" y="40552"/>
                      <a:pt x="40552" y="52248"/>
                      <a:pt x="26124" y="52248"/>
                    </a:cubicBezTo>
                    <a:cubicBezTo>
                      <a:pt x="11696" y="52248"/>
                      <a:pt x="0" y="40552"/>
                      <a:pt x="0" y="26124"/>
                    </a:cubicBezTo>
                    <a:cubicBezTo>
                      <a:pt x="0" y="11696"/>
                      <a:pt x="11696" y="0"/>
                      <a:pt x="26124" y="0"/>
                    </a:cubicBezTo>
                    <a:cubicBezTo>
                      <a:pt x="40552" y="0"/>
                      <a:pt x="52248" y="11696"/>
                      <a:pt x="52248" y="26124"/>
                    </a:cubicBezTo>
                    <a:close/>
                  </a:path>
                </a:pathLst>
              </a:custGeom>
              <a:solidFill>
                <a:srgbClr val="64798A"/>
              </a:solidFill>
              <a:ln w="1933" cap="flat">
                <a:noFill/>
                <a:prstDash val="solid"/>
                <a:miter/>
              </a:ln>
            </p:spPr>
            <p:txBody>
              <a:bodyPr rtlCol="0" anchor="ctr"/>
              <a:lstStyle/>
              <a:p>
                <a:endParaRPr lang="de-DE"/>
              </a:p>
            </p:txBody>
          </p:sp>
          <p:sp>
            <p:nvSpPr>
              <p:cNvPr id="143" name="Freihandform: Form 355">
                <a:extLst>
                  <a:ext uri="{FF2B5EF4-FFF2-40B4-BE49-F238E27FC236}">
                    <a16:creationId xmlns:a16="http://schemas.microsoft.com/office/drawing/2014/main" id="{B14E9134-4D54-8583-4A36-70881420A188}"/>
                  </a:ext>
                </a:extLst>
              </p:cNvPr>
              <p:cNvSpPr/>
              <p:nvPr/>
            </p:nvSpPr>
            <p:spPr>
              <a:xfrm>
                <a:off x="4616571" y="4936355"/>
                <a:ext cx="52248" cy="52248"/>
              </a:xfrm>
              <a:custGeom>
                <a:avLst/>
                <a:gdLst>
                  <a:gd name="connsiteX0" fmla="*/ 52248 w 52248"/>
                  <a:gd name="connsiteY0" fmla="*/ 26124 h 52248"/>
                  <a:gd name="connsiteX1" fmla="*/ 26124 w 52248"/>
                  <a:gd name="connsiteY1" fmla="*/ 52248 h 52248"/>
                  <a:gd name="connsiteX2" fmla="*/ 0 w 52248"/>
                  <a:gd name="connsiteY2" fmla="*/ 26124 h 52248"/>
                  <a:gd name="connsiteX3" fmla="*/ 26124 w 52248"/>
                  <a:gd name="connsiteY3" fmla="*/ 0 h 52248"/>
                  <a:gd name="connsiteX4" fmla="*/ 52248 w 52248"/>
                  <a:gd name="connsiteY4" fmla="*/ 26124 h 5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8" h="52248">
                    <a:moveTo>
                      <a:pt x="52248" y="26124"/>
                    </a:moveTo>
                    <a:cubicBezTo>
                      <a:pt x="52248" y="40552"/>
                      <a:pt x="40552" y="52248"/>
                      <a:pt x="26124" y="52248"/>
                    </a:cubicBezTo>
                    <a:cubicBezTo>
                      <a:pt x="11696" y="52248"/>
                      <a:pt x="0" y="40552"/>
                      <a:pt x="0" y="26124"/>
                    </a:cubicBezTo>
                    <a:cubicBezTo>
                      <a:pt x="0" y="11696"/>
                      <a:pt x="11696" y="0"/>
                      <a:pt x="26124" y="0"/>
                    </a:cubicBezTo>
                    <a:cubicBezTo>
                      <a:pt x="40552" y="0"/>
                      <a:pt x="52248" y="11696"/>
                      <a:pt x="52248" y="26124"/>
                    </a:cubicBezTo>
                    <a:close/>
                  </a:path>
                </a:pathLst>
              </a:custGeom>
              <a:solidFill>
                <a:srgbClr val="64798A"/>
              </a:solidFill>
              <a:ln w="1933" cap="flat">
                <a:noFill/>
                <a:prstDash val="solid"/>
                <a:miter/>
              </a:ln>
            </p:spPr>
            <p:txBody>
              <a:bodyPr rtlCol="0" anchor="ctr"/>
              <a:lstStyle/>
              <a:p>
                <a:endParaRPr lang="de-DE"/>
              </a:p>
            </p:txBody>
          </p:sp>
        </p:grpSp>
      </p:grpSp>
      <p:sp>
        <p:nvSpPr>
          <p:cNvPr id="148" name="Rechteck 147">
            <a:extLst>
              <a:ext uri="{FF2B5EF4-FFF2-40B4-BE49-F238E27FC236}">
                <a16:creationId xmlns:a16="http://schemas.microsoft.com/office/drawing/2014/main" id="{AE795FA1-8738-362B-3726-72B3B7B35A9B}"/>
              </a:ext>
            </a:extLst>
          </p:cNvPr>
          <p:cNvSpPr>
            <a:spLocks noGrp="1" noRot="1" noMove="1" noResize="1" noEditPoints="1" noAdjustHandles="1" noChangeArrowheads="1" noChangeShapeType="1"/>
          </p:cNvSpPr>
          <p:nvPr userDrawn="1"/>
        </p:nvSpPr>
        <p:spPr>
          <a:xfrm>
            <a:off x="6277701" y="1268413"/>
            <a:ext cx="5555069" cy="5221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50" name="Newsfeed Icon">
            <a:extLst>
              <a:ext uri="{FF2B5EF4-FFF2-40B4-BE49-F238E27FC236}">
                <a16:creationId xmlns:a16="http://schemas.microsoft.com/office/drawing/2014/main" id="{235B904E-FE47-7AFA-10E4-B30403928FAD}"/>
              </a:ext>
            </a:extLst>
          </p:cNvPr>
          <p:cNvGrpSpPr/>
          <p:nvPr userDrawn="1"/>
        </p:nvGrpSpPr>
        <p:grpSpPr>
          <a:xfrm>
            <a:off x="2686897" y="4993223"/>
            <a:ext cx="924226" cy="919684"/>
            <a:chOff x="2686897" y="5038942"/>
            <a:chExt cx="924226" cy="919684"/>
          </a:xfrm>
        </p:grpSpPr>
        <p:sp>
          <p:nvSpPr>
            <p:cNvPr id="151" name="Freihandform: Form 319">
              <a:extLst>
                <a:ext uri="{FF2B5EF4-FFF2-40B4-BE49-F238E27FC236}">
                  <a16:creationId xmlns:a16="http://schemas.microsoft.com/office/drawing/2014/main" id="{DB8BA695-D1FD-8957-A455-7957A22BE9E2}"/>
                </a:ext>
              </a:extLst>
            </p:cNvPr>
            <p:cNvSpPr/>
            <p:nvPr/>
          </p:nvSpPr>
          <p:spPr>
            <a:xfrm>
              <a:off x="2686897" y="5202835"/>
              <a:ext cx="924218" cy="656374"/>
            </a:xfrm>
            <a:custGeom>
              <a:avLst/>
              <a:gdLst>
                <a:gd name="connsiteX0" fmla="*/ 924219 w 924218"/>
                <a:gd name="connsiteY0" fmla="*/ 615697 h 656374"/>
                <a:gd name="connsiteX1" fmla="*/ 924219 w 924218"/>
                <a:gd name="connsiteY1" fmla="*/ 0 h 656374"/>
                <a:gd name="connsiteX2" fmla="*/ 0 w 924218"/>
                <a:gd name="connsiteY2" fmla="*/ 0 h 656374"/>
                <a:gd name="connsiteX3" fmla="*/ 0 w 924218"/>
                <a:gd name="connsiteY3" fmla="*/ 615697 h 656374"/>
                <a:gd name="connsiteX4" fmla="*/ 40678 w 924218"/>
                <a:gd name="connsiteY4" fmla="*/ 656374 h 656374"/>
                <a:gd name="connsiteX5" fmla="*/ 883545 w 924218"/>
                <a:gd name="connsiteY5" fmla="*/ 656374 h 656374"/>
                <a:gd name="connsiteX6" fmla="*/ 924219 w 924218"/>
                <a:gd name="connsiteY6" fmla="*/ 615697 h 65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218" h="656374">
                  <a:moveTo>
                    <a:pt x="924219" y="615697"/>
                  </a:moveTo>
                  <a:lnTo>
                    <a:pt x="924219" y="0"/>
                  </a:lnTo>
                  <a:lnTo>
                    <a:pt x="0" y="0"/>
                  </a:lnTo>
                  <a:lnTo>
                    <a:pt x="0" y="615697"/>
                  </a:lnTo>
                  <a:cubicBezTo>
                    <a:pt x="0" y="638163"/>
                    <a:pt x="18211" y="656374"/>
                    <a:pt x="40678" y="656374"/>
                  </a:cubicBezTo>
                  <a:lnTo>
                    <a:pt x="883545" y="656374"/>
                  </a:lnTo>
                  <a:cubicBezTo>
                    <a:pt x="906007" y="656374"/>
                    <a:pt x="924219" y="638163"/>
                    <a:pt x="924219" y="615697"/>
                  </a:cubicBezTo>
                  <a:close/>
                </a:path>
              </a:pathLst>
            </a:custGeom>
            <a:solidFill>
              <a:schemeClr val="accent5"/>
            </a:solidFill>
            <a:ln w="4056" cap="flat">
              <a:noFill/>
              <a:prstDash val="solid"/>
              <a:miter/>
            </a:ln>
          </p:spPr>
          <p:txBody>
            <a:bodyPr rtlCol="0" anchor="ctr"/>
            <a:lstStyle/>
            <a:p>
              <a:endParaRPr lang="de-DE"/>
            </a:p>
          </p:txBody>
        </p:sp>
        <p:grpSp>
          <p:nvGrpSpPr>
            <p:cNvPr id="152" name="Newsfeed Icon">
              <a:extLst>
                <a:ext uri="{FF2B5EF4-FFF2-40B4-BE49-F238E27FC236}">
                  <a16:creationId xmlns:a16="http://schemas.microsoft.com/office/drawing/2014/main" id="{3109CF8A-B3DF-38F8-CA28-7C3CD3139B55}"/>
                </a:ext>
              </a:extLst>
            </p:cNvPr>
            <p:cNvGrpSpPr/>
            <p:nvPr/>
          </p:nvGrpSpPr>
          <p:grpSpPr>
            <a:xfrm>
              <a:off x="2913883" y="5287721"/>
              <a:ext cx="470250" cy="527240"/>
              <a:chOff x="2913883" y="5287721"/>
              <a:chExt cx="470250" cy="527240"/>
            </a:xfrm>
          </p:grpSpPr>
          <p:sp>
            <p:nvSpPr>
              <p:cNvPr id="162" name="Freihandform: Form 321">
                <a:extLst>
                  <a:ext uri="{FF2B5EF4-FFF2-40B4-BE49-F238E27FC236}">
                    <a16:creationId xmlns:a16="http://schemas.microsoft.com/office/drawing/2014/main" id="{C2237537-48D0-1F38-E800-39CA47095BCE}"/>
                  </a:ext>
                </a:extLst>
              </p:cNvPr>
              <p:cNvSpPr/>
              <p:nvPr/>
            </p:nvSpPr>
            <p:spPr>
              <a:xfrm>
                <a:off x="2913883" y="5328402"/>
                <a:ext cx="185502" cy="185501"/>
              </a:xfrm>
              <a:custGeom>
                <a:avLst/>
                <a:gdLst>
                  <a:gd name="connsiteX0" fmla="*/ 165168 w 185502"/>
                  <a:gd name="connsiteY0" fmla="*/ 185501 h 185501"/>
                  <a:gd name="connsiteX1" fmla="*/ 20339 w 185502"/>
                  <a:gd name="connsiteY1" fmla="*/ 185501 h 185501"/>
                  <a:gd name="connsiteX2" fmla="*/ 0 w 185502"/>
                  <a:gd name="connsiteY2" fmla="*/ 165162 h 185501"/>
                  <a:gd name="connsiteX3" fmla="*/ 0 w 185502"/>
                  <a:gd name="connsiteY3" fmla="*/ 20339 h 185501"/>
                  <a:gd name="connsiteX4" fmla="*/ 20339 w 185502"/>
                  <a:gd name="connsiteY4" fmla="*/ 0 h 185501"/>
                  <a:gd name="connsiteX5" fmla="*/ 165164 w 185502"/>
                  <a:gd name="connsiteY5" fmla="*/ 0 h 185501"/>
                  <a:gd name="connsiteX6" fmla="*/ 185503 w 185502"/>
                  <a:gd name="connsiteY6" fmla="*/ 20339 h 185501"/>
                  <a:gd name="connsiteX7" fmla="*/ 185503 w 185502"/>
                  <a:gd name="connsiteY7" fmla="*/ 165162 h 185501"/>
                  <a:gd name="connsiteX8" fmla="*/ 165168 w 185502"/>
                  <a:gd name="connsiteY8" fmla="*/ 185501 h 18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02" h="185501">
                    <a:moveTo>
                      <a:pt x="165168" y="185501"/>
                    </a:moveTo>
                    <a:lnTo>
                      <a:pt x="20339" y="185501"/>
                    </a:lnTo>
                    <a:cubicBezTo>
                      <a:pt x="9108" y="185501"/>
                      <a:pt x="0" y="176393"/>
                      <a:pt x="0" y="165162"/>
                    </a:cubicBezTo>
                    <a:lnTo>
                      <a:pt x="0" y="20339"/>
                    </a:lnTo>
                    <a:cubicBezTo>
                      <a:pt x="0" y="9108"/>
                      <a:pt x="9108" y="0"/>
                      <a:pt x="20339" y="0"/>
                    </a:cubicBezTo>
                    <a:lnTo>
                      <a:pt x="165164" y="0"/>
                    </a:lnTo>
                    <a:cubicBezTo>
                      <a:pt x="176395" y="0"/>
                      <a:pt x="185503" y="9108"/>
                      <a:pt x="185503" y="20339"/>
                    </a:cubicBezTo>
                    <a:lnTo>
                      <a:pt x="185503" y="165162"/>
                    </a:lnTo>
                    <a:cubicBezTo>
                      <a:pt x="185507" y="176393"/>
                      <a:pt x="176399" y="185501"/>
                      <a:pt x="165168" y="185501"/>
                    </a:cubicBezTo>
                    <a:close/>
                  </a:path>
                </a:pathLst>
              </a:custGeom>
              <a:solidFill>
                <a:srgbClr val="FCB143"/>
              </a:solidFill>
              <a:ln w="4056" cap="flat">
                <a:noFill/>
                <a:prstDash val="solid"/>
                <a:miter/>
              </a:ln>
            </p:spPr>
            <p:txBody>
              <a:bodyPr rtlCol="0" anchor="ctr"/>
              <a:lstStyle/>
              <a:p>
                <a:endParaRPr lang="de-DE"/>
              </a:p>
            </p:txBody>
          </p:sp>
          <p:sp>
            <p:nvSpPr>
              <p:cNvPr id="163" name="Freihandform: Form 322">
                <a:extLst>
                  <a:ext uri="{FF2B5EF4-FFF2-40B4-BE49-F238E27FC236}">
                    <a16:creationId xmlns:a16="http://schemas.microsoft.com/office/drawing/2014/main" id="{ED3B9D92-0553-91B7-478C-05D1D90571F5}"/>
                  </a:ext>
                </a:extLst>
              </p:cNvPr>
              <p:cNvSpPr/>
              <p:nvPr/>
            </p:nvSpPr>
            <p:spPr>
              <a:xfrm>
                <a:off x="3157954" y="5287721"/>
                <a:ext cx="226180" cy="226182"/>
              </a:xfrm>
              <a:custGeom>
                <a:avLst/>
                <a:gdLst>
                  <a:gd name="connsiteX0" fmla="*/ 205842 w 226180"/>
                  <a:gd name="connsiteY0" fmla="*/ 226183 h 226182"/>
                  <a:gd name="connsiteX1" fmla="*/ 20339 w 226180"/>
                  <a:gd name="connsiteY1" fmla="*/ 226183 h 226182"/>
                  <a:gd name="connsiteX2" fmla="*/ 0 w 226180"/>
                  <a:gd name="connsiteY2" fmla="*/ 205844 h 226182"/>
                  <a:gd name="connsiteX3" fmla="*/ 0 w 226180"/>
                  <a:gd name="connsiteY3" fmla="*/ 20339 h 226182"/>
                  <a:gd name="connsiteX4" fmla="*/ 20339 w 226180"/>
                  <a:gd name="connsiteY4" fmla="*/ 0 h 226182"/>
                  <a:gd name="connsiteX5" fmla="*/ 205842 w 226180"/>
                  <a:gd name="connsiteY5" fmla="*/ 0 h 226182"/>
                  <a:gd name="connsiteX6" fmla="*/ 226180 w 226180"/>
                  <a:gd name="connsiteY6" fmla="*/ 20339 h 226182"/>
                  <a:gd name="connsiteX7" fmla="*/ 226180 w 226180"/>
                  <a:gd name="connsiteY7" fmla="*/ 205840 h 226182"/>
                  <a:gd name="connsiteX8" fmla="*/ 205842 w 226180"/>
                  <a:gd name="connsiteY8" fmla="*/ 226183 h 22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80" h="226182">
                    <a:moveTo>
                      <a:pt x="205842" y="226183"/>
                    </a:moveTo>
                    <a:lnTo>
                      <a:pt x="20339" y="226183"/>
                    </a:lnTo>
                    <a:cubicBezTo>
                      <a:pt x="9108" y="226183"/>
                      <a:pt x="0" y="217075"/>
                      <a:pt x="0" y="205844"/>
                    </a:cubicBezTo>
                    <a:lnTo>
                      <a:pt x="0" y="20339"/>
                    </a:lnTo>
                    <a:cubicBezTo>
                      <a:pt x="0" y="9108"/>
                      <a:pt x="9108" y="0"/>
                      <a:pt x="20339" y="0"/>
                    </a:cubicBezTo>
                    <a:lnTo>
                      <a:pt x="205842" y="0"/>
                    </a:lnTo>
                    <a:cubicBezTo>
                      <a:pt x="217073" y="0"/>
                      <a:pt x="226180" y="9108"/>
                      <a:pt x="226180" y="20339"/>
                    </a:cubicBezTo>
                    <a:lnTo>
                      <a:pt x="226180" y="205840"/>
                    </a:lnTo>
                    <a:cubicBezTo>
                      <a:pt x="226180" y="217075"/>
                      <a:pt x="217073" y="226183"/>
                      <a:pt x="205842" y="226183"/>
                    </a:cubicBezTo>
                    <a:close/>
                  </a:path>
                </a:pathLst>
              </a:custGeom>
              <a:solidFill>
                <a:schemeClr val="accent1"/>
              </a:solidFill>
              <a:ln w="4056" cap="flat">
                <a:noFill/>
                <a:prstDash val="solid"/>
                <a:miter/>
              </a:ln>
            </p:spPr>
            <p:txBody>
              <a:bodyPr rtlCol="0" anchor="ctr"/>
              <a:lstStyle/>
              <a:p>
                <a:endParaRPr lang="de-DE"/>
              </a:p>
            </p:txBody>
          </p:sp>
          <p:sp>
            <p:nvSpPr>
              <p:cNvPr id="164" name="Freihandform: Form 323">
                <a:extLst>
                  <a:ext uri="{FF2B5EF4-FFF2-40B4-BE49-F238E27FC236}">
                    <a16:creationId xmlns:a16="http://schemas.microsoft.com/office/drawing/2014/main" id="{AC31B524-EA79-53A6-BB92-61F8723EE8B5}"/>
                  </a:ext>
                </a:extLst>
              </p:cNvPr>
              <p:cNvSpPr/>
              <p:nvPr/>
            </p:nvSpPr>
            <p:spPr>
              <a:xfrm>
                <a:off x="2954561" y="5572467"/>
                <a:ext cx="144824" cy="144823"/>
              </a:xfrm>
              <a:custGeom>
                <a:avLst/>
                <a:gdLst>
                  <a:gd name="connsiteX0" fmla="*/ 124490 w 144824"/>
                  <a:gd name="connsiteY0" fmla="*/ 144824 h 144823"/>
                  <a:gd name="connsiteX1" fmla="*/ 20339 w 144824"/>
                  <a:gd name="connsiteY1" fmla="*/ 144824 h 144823"/>
                  <a:gd name="connsiteX2" fmla="*/ 0 w 144824"/>
                  <a:gd name="connsiteY2" fmla="*/ 124485 h 144823"/>
                  <a:gd name="connsiteX3" fmla="*/ 0 w 144824"/>
                  <a:gd name="connsiteY3" fmla="*/ 20339 h 144823"/>
                  <a:gd name="connsiteX4" fmla="*/ 20339 w 144824"/>
                  <a:gd name="connsiteY4" fmla="*/ 0 h 144823"/>
                  <a:gd name="connsiteX5" fmla="*/ 124486 w 144824"/>
                  <a:gd name="connsiteY5" fmla="*/ 0 h 144823"/>
                  <a:gd name="connsiteX6" fmla="*/ 144825 w 144824"/>
                  <a:gd name="connsiteY6" fmla="*/ 20339 h 144823"/>
                  <a:gd name="connsiteX7" fmla="*/ 144825 w 144824"/>
                  <a:gd name="connsiteY7" fmla="*/ 124485 h 144823"/>
                  <a:gd name="connsiteX8" fmla="*/ 124490 w 144824"/>
                  <a:gd name="connsiteY8" fmla="*/ 144824 h 1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24" h="144823">
                    <a:moveTo>
                      <a:pt x="124490" y="144824"/>
                    </a:moveTo>
                    <a:lnTo>
                      <a:pt x="20339" y="144824"/>
                    </a:lnTo>
                    <a:cubicBezTo>
                      <a:pt x="9108" y="144824"/>
                      <a:pt x="0" y="135716"/>
                      <a:pt x="0" y="124485"/>
                    </a:cubicBezTo>
                    <a:lnTo>
                      <a:pt x="0" y="20339"/>
                    </a:lnTo>
                    <a:cubicBezTo>
                      <a:pt x="0" y="9108"/>
                      <a:pt x="9108" y="0"/>
                      <a:pt x="20339" y="0"/>
                    </a:cubicBezTo>
                    <a:lnTo>
                      <a:pt x="124486" y="0"/>
                    </a:lnTo>
                    <a:cubicBezTo>
                      <a:pt x="135717" y="0"/>
                      <a:pt x="144825" y="9108"/>
                      <a:pt x="144825" y="20339"/>
                    </a:cubicBezTo>
                    <a:lnTo>
                      <a:pt x="144825" y="124485"/>
                    </a:lnTo>
                    <a:cubicBezTo>
                      <a:pt x="144829" y="135716"/>
                      <a:pt x="135721" y="144824"/>
                      <a:pt x="124490" y="144824"/>
                    </a:cubicBezTo>
                    <a:close/>
                  </a:path>
                </a:pathLst>
              </a:custGeom>
              <a:solidFill>
                <a:srgbClr val="FA9801"/>
              </a:solidFill>
              <a:ln w="4056" cap="flat">
                <a:noFill/>
                <a:prstDash val="solid"/>
                <a:miter/>
              </a:ln>
            </p:spPr>
            <p:txBody>
              <a:bodyPr rtlCol="0" anchor="ctr"/>
              <a:lstStyle/>
              <a:p>
                <a:endParaRPr lang="de-DE"/>
              </a:p>
            </p:txBody>
          </p:sp>
          <p:sp>
            <p:nvSpPr>
              <p:cNvPr id="165" name="Freihandform: Form 324">
                <a:extLst>
                  <a:ext uri="{FF2B5EF4-FFF2-40B4-BE49-F238E27FC236}">
                    <a16:creationId xmlns:a16="http://schemas.microsoft.com/office/drawing/2014/main" id="{A52661A8-389F-73EF-16B8-1D90ABE79593}"/>
                  </a:ext>
                </a:extLst>
              </p:cNvPr>
              <p:cNvSpPr/>
              <p:nvPr/>
            </p:nvSpPr>
            <p:spPr>
              <a:xfrm>
                <a:off x="3157954" y="5572467"/>
                <a:ext cx="185502" cy="185501"/>
              </a:xfrm>
              <a:custGeom>
                <a:avLst/>
                <a:gdLst>
                  <a:gd name="connsiteX0" fmla="*/ 165164 w 185502"/>
                  <a:gd name="connsiteY0" fmla="*/ 185501 h 185501"/>
                  <a:gd name="connsiteX1" fmla="*/ 20339 w 185502"/>
                  <a:gd name="connsiteY1" fmla="*/ 185501 h 185501"/>
                  <a:gd name="connsiteX2" fmla="*/ 0 w 185502"/>
                  <a:gd name="connsiteY2" fmla="*/ 165162 h 185501"/>
                  <a:gd name="connsiteX3" fmla="*/ 0 w 185502"/>
                  <a:gd name="connsiteY3" fmla="*/ 20339 h 185501"/>
                  <a:gd name="connsiteX4" fmla="*/ 20339 w 185502"/>
                  <a:gd name="connsiteY4" fmla="*/ 0 h 185501"/>
                  <a:gd name="connsiteX5" fmla="*/ 165164 w 185502"/>
                  <a:gd name="connsiteY5" fmla="*/ 0 h 185501"/>
                  <a:gd name="connsiteX6" fmla="*/ 185503 w 185502"/>
                  <a:gd name="connsiteY6" fmla="*/ 20339 h 185501"/>
                  <a:gd name="connsiteX7" fmla="*/ 185503 w 185502"/>
                  <a:gd name="connsiteY7" fmla="*/ 165162 h 185501"/>
                  <a:gd name="connsiteX8" fmla="*/ 165164 w 185502"/>
                  <a:gd name="connsiteY8" fmla="*/ 185501 h 18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02" h="185501">
                    <a:moveTo>
                      <a:pt x="165164" y="185501"/>
                    </a:moveTo>
                    <a:lnTo>
                      <a:pt x="20339" y="185501"/>
                    </a:lnTo>
                    <a:cubicBezTo>
                      <a:pt x="9108" y="185501"/>
                      <a:pt x="0" y="176393"/>
                      <a:pt x="0" y="165162"/>
                    </a:cubicBezTo>
                    <a:lnTo>
                      <a:pt x="0" y="20339"/>
                    </a:lnTo>
                    <a:cubicBezTo>
                      <a:pt x="0" y="9108"/>
                      <a:pt x="9108" y="0"/>
                      <a:pt x="20339" y="0"/>
                    </a:cubicBezTo>
                    <a:lnTo>
                      <a:pt x="165164" y="0"/>
                    </a:lnTo>
                    <a:cubicBezTo>
                      <a:pt x="176395" y="0"/>
                      <a:pt x="185503" y="9108"/>
                      <a:pt x="185503" y="20339"/>
                    </a:cubicBezTo>
                    <a:lnTo>
                      <a:pt x="185503" y="165162"/>
                    </a:lnTo>
                    <a:cubicBezTo>
                      <a:pt x="185503" y="176393"/>
                      <a:pt x="176395" y="185501"/>
                      <a:pt x="165164" y="185501"/>
                    </a:cubicBezTo>
                    <a:close/>
                  </a:path>
                </a:pathLst>
              </a:custGeom>
              <a:solidFill>
                <a:srgbClr val="FCB143"/>
              </a:solidFill>
              <a:ln w="4056" cap="flat">
                <a:noFill/>
                <a:prstDash val="solid"/>
                <a:miter/>
              </a:ln>
            </p:spPr>
            <p:txBody>
              <a:bodyPr rtlCol="0" anchor="ctr"/>
              <a:lstStyle/>
              <a:p>
                <a:endParaRPr lang="de-DE"/>
              </a:p>
            </p:txBody>
          </p:sp>
        </p:grpSp>
        <p:sp>
          <p:nvSpPr>
            <p:cNvPr id="153" name="Freihandform: Form 325">
              <a:extLst>
                <a:ext uri="{FF2B5EF4-FFF2-40B4-BE49-F238E27FC236}">
                  <a16:creationId xmlns:a16="http://schemas.microsoft.com/office/drawing/2014/main" id="{A479C931-8B88-BCFB-EBB6-55F8C18BA865}"/>
                </a:ext>
              </a:extLst>
            </p:cNvPr>
            <p:cNvSpPr/>
            <p:nvPr/>
          </p:nvSpPr>
          <p:spPr>
            <a:xfrm>
              <a:off x="2686897" y="5202835"/>
              <a:ext cx="924222" cy="656374"/>
            </a:xfrm>
            <a:custGeom>
              <a:avLst/>
              <a:gdLst>
                <a:gd name="connsiteX0" fmla="*/ 883541 w 924222"/>
                <a:gd name="connsiteY0" fmla="*/ 0 h 656374"/>
                <a:gd name="connsiteX1" fmla="*/ 883541 w 924222"/>
                <a:gd name="connsiteY1" fmla="*/ 575020 h 656374"/>
                <a:gd name="connsiteX2" fmla="*/ 842863 w 924222"/>
                <a:gd name="connsiteY2" fmla="*/ 615697 h 656374"/>
                <a:gd name="connsiteX3" fmla="*/ 0 w 924222"/>
                <a:gd name="connsiteY3" fmla="*/ 615697 h 656374"/>
                <a:gd name="connsiteX4" fmla="*/ 40678 w 924222"/>
                <a:gd name="connsiteY4" fmla="*/ 656374 h 656374"/>
                <a:gd name="connsiteX5" fmla="*/ 883545 w 924222"/>
                <a:gd name="connsiteY5" fmla="*/ 656374 h 656374"/>
                <a:gd name="connsiteX6" fmla="*/ 924223 w 924222"/>
                <a:gd name="connsiteY6" fmla="*/ 615697 h 656374"/>
                <a:gd name="connsiteX7" fmla="*/ 924223 w 924222"/>
                <a:gd name="connsiteY7" fmla="*/ 0 h 65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222" h="656374">
                  <a:moveTo>
                    <a:pt x="883541" y="0"/>
                  </a:moveTo>
                  <a:lnTo>
                    <a:pt x="883541" y="575020"/>
                  </a:lnTo>
                  <a:cubicBezTo>
                    <a:pt x="883541" y="597486"/>
                    <a:pt x="865329" y="615697"/>
                    <a:pt x="842863" y="615697"/>
                  </a:cubicBezTo>
                  <a:lnTo>
                    <a:pt x="0" y="615697"/>
                  </a:lnTo>
                  <a:cubicBezTo>
                    <a:pt x="0" y="638163"/>
                    <a:pt x="18211" y="656374"/>
                    <a:pt x="40678" y="656374"/>
                  </a:cubicBezTo>
                  <a:lnTo>
                    <a:pt x="883545" y="656374"/>
                  </a:lnTo>
                  <a:cubicBezTo>
                    <a:pt x="906011" y="656374"/>
                    <a:pt x="924223" y="638163"/>
                    <a:pt x="924223" y="615697"/>
                  </a:cubicBezTo>
                  <a:lnTo>
                    <a:pt x="924223" y="0"/>
                  </a:lnTo>
                  <a:close/>
                </a:path>
              </a:pathLst>
            </a:custGeom>
            <a:solidFill>
              <a:schemeClr val="accent4">
                <a:lumMod val="75000"/>
              </a:schemeClr>
            </a:solidFill>
            <a:ln w="4056" cap="flat">
              <a:noFill/>
              <a:prstDash val="solid"/>
              <a:miter/>
            </a:ln>
          </p:spPr>
          <p:txBody>
            <a:bodyPr rtlCol="0" anchor="ctr"/>
            <a:lstStyle/>
            <a:p>
              <a:endParaRPr lang="de-DE"/>
            </a:p>
          </p:txBody>
        </p:sp>
        <p:sp>
          <p:nvSpPr>
            <p:cNvPr id="154" name="Freihandform: Form 326">
              <a:extLst>
                <a:ext uri="{FF2B5EF4-FFF2-40B4-BE49-F238E27FC236}">
                  <a16:creationId xmlns:a16="http://schemas.microsoft.com/office/drawing/2014/main" id="{F5312304-0B44-2360-B7E3-83FC5A4DB04D}"/>
                </a:ext>
              </a:extLst>
            </p:cNvPr>
            <p:cNvSpPr/>
            <p:nvPr/>
          </p:nvSpPr>
          <p:spPr>
            <a:xfrm>
              <a:off x="2690518" y="5202835"/>
              <a:ext cx="920602" cy="656374"/>
            </a:xfrm>
            <a:custGeom>
              <a:avLst/>
              <a:gdLst>
                <a:gd name="connsiteX0" fmla="*/ 900259 w 920602"/>
                <a:gd name="connsiteY0" fmla="*/ 0 h 656374"/>
                <a:gd name="connsiteX1" fmla="*/ 900259 w 920602"/>
                <a:gd name="connsiteY1" fmla="*/ 595358 h 656374"/>
                <a:gd name="connsiteX2" fmla="*/ 859582 w 920602"/>
                <a:gd name="connsiteY2" fmla="*/ 636036 h 656374"/>
                <a:gd name="connsiteX3" fmla="*/ 16719 w 920602"/>
                <a:gd name="connsiteY3" fmla="*/ 636036 h 656374"/>
                <a:gd name="connsiteX4" fmla="*/ 0 w 920602"/>
                <a:gd name="connsiteY4" fmla="*/ 632411 h 656374"/>
                <a:gd name="connsiteX5" fmla="*/ 37057 w 920602"/>
                <a:gd name="connsiteY5" fmla="*/ 656374 h 656374"/>
                <a:gd name="connsiteX6" fmla="*/ 879924 w 920602"/>
                <a:gd name="connsiteY6" fmla="*/ 656374 h 656374"/>
                <a:gd name="connsiteX7" fmla="*/ 920602 w 920602"/>
                <a:gd name="connsiteY7" fmla="*/ 615697 h 656374"/>
                <a:gd name="connsiteX8" fmla="*/ 920602 w 920602"/>
                <a:gd name="connsiteY8" fmla="*/ 0 h 65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602" h="656374">
                  <a:moveTo>
                    <a:pt x="900259" y="0"/>
                  </a:moveTo>
                  <a:lnTo>
                    <a:pt x="900259" y="595358"/>
                  </a:lnTo>
                  <a:cubicBezTo>
                    <a:pt x="900259" y="617824"/>
                    <a:pt x="882048" y="636036"/>
                    <a:pt x="859582" y="636036"/>
                  </a:cubicBezTo>
                  <a:lnTo>
                    <a:pt x="16719" y="636036"/>
                  </a:lnTo>
                  <a:cubicBezTo>
                    <a:pt x="10755" y="636036"/>
                    <a:pt x="5105" y="634722"/>
                    <a:pt x="0" y="632411"/>
                  </a:cubicBezTo>
                  <a:cubicBezTo>
                    <a:pt x="6382" y="646530"/>
                    <a:pt x="20554" y="656374"/>
                    <a:pt x="37057" y="656374"/>
                  </a:cubicBezTo>
                  <a:lnTo>
                    <a:pt x="879924" y="656374"/>
                  </a:lnTo>
                  <a:cubicBezTo>
                    <a:pt x="902391" y="656374"/>
                    <a:pt x="920602" y="638163"/>
                    <a:pt x="920602" y="615697"/>
                  </a:cubicBezTo>
                  <a:lnTo>
                    <a:pt x="920602" y="0"/>
                  </a:lnTo>
                  <a:close/>
                </a:path>
              </a:pathLst>
            </a:custGeom>
            <a:solidFill>
              <a:schemeClr val="accent4">
                <a:lumMod val="75000"/>
              </a:schemeClr>
            </a:solidFill>
            <a:ln w="4056" cap="flat">
              <a:noFill/>
              <a:prstDash val="solid"/>
              <a:miter/>
            </a:ln>
          </p:spPr>
          <p:txBody>
            <a:bodyPr rtlCol="0" anchor="ctr"/>
            <a:lstStyle/>
            <a:p>
              <a:endParaRPr lang="de-DE"/>
            </a:p>
          </p:txBody>
        </p:sp>
        <p:sp>
          <p:nvSpPr>
            <p:cNvPr id="155" name="Freihandform: Form 327">
              <a:extLst>
                <a:ext uri="{FF2B5EF4-FFF2-40B4-BE49-F238E27FC236}">
                  <a16:creationId xmlns:a16="http://schemas.microsoft.com/office/drawing/2014/main" id="{0C19D64E-ED6D-9640-27C3-84F11B014B18}"/>
                </a:ext>
              </a:extLst>
            </p:cNvPr>
            <p:cNvSpPr/>
            <p:nvPr/>
          </p:nvSpPr>
          <p:spPr>
            <a:xfrm>
              <a:off x="2686901" y="5038942"/>
              <a:ext cx="924218" cy="163897"/>
            </a:xfrm>
            <a:custGeom>
              <a:avLst/>
              <a:gdLst>
                <a:gd name="connsiteX0" fmla="*/ 924218 w 924218"/>
                <a:gd name="connsiteY0" fmla="*/ 40677 h 163897"/>
                <a:gd name="connsiteX1" fmla="*/ 924218 w 924218"/>
                <a:gd name="connsiteY1" fmla="*/ 163897 h 163897"/>
                <a:gd name="connsiteX2" fmla="*/ 0 w 924218"/>
                <a:gd name="connsiteY2" fmla="*/ 163897 h 163897"/>
                <a:gd name="connsiteX3" fmla="*/ 0 w 924218"/>
                <a:gd name="connsiteY3" fmla="*/ 40677 h 163897"/>
                <a:gd name="connsiteX4" fmla="*/ 40678 w 924218"/>
                <a:gd name="connsiteY4" fmla="*/ 0 h 163897"/>
                <a:gd name="connsiteX5" fmla="*/ 883545 w 924218"/>
                <a:gd name="connsiteY5" fmla="*/ 0 h 163897"/>
                <a:gd name="connsiteX6" fmla="*/ 924218 w 924218"/>
                <a:gd name="connsiteY6" fmla="*/ 40677 h 16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218" h="163897">
                  <a:moveTo>
                    <a:pt x="924218" y="40677"/>
                  </a:moveTo>
                  <a:lnTo>
                    <a:pt x="924218" y="163897"/>
                  </a:lnTo>
                  <a:lnTo>
                    <a:pt x="0" y="163897"/>
                  </a:lnTo>
                  <a:lnTo>
                    <a:pt x="0" y="40677"/>
                  </a:lnTo>
                  <a:cubicBezTo>
                    <a:pt x="0" y="18211"/>
                    <a:pt x="18211" y="0"/>
                    <a:pt x="40678" y="0"/>
                  </a:cubicBezTo>
                  <a:lnTo>
                    <a:pt x="883545" y="0"/>
                  </a:lnTo>
                  <a:cubicBezTo>
                    <a:pt x="906007" y="0"/>
                    <a:pt x="924218" y="18211"/>
                    <a:pt x="924218" y="40677"/>
                  </a:cubicBezTo>
                  <a:close/>
                </a:path>
              </a:pathLst>
            </a:custGeom>
            <a:solidFill>
              <a:srgbClr val="58595B"/>
            </a:solidFill>
            <a:ln w="4056" cap="flat">
              <a:noFill/>
              <a:prstDash val="solid"/>
              <a:miter/>
            </a:ln>
          </p:spPr>
          <p:txBody>
            <a:bodyPr rtlCol="0" anchor="ctr"/>
            <a:lstStyle/>
            <a:p>
              <a:endParaRPr lang="de-DE"/>
            </a:p>
          </p:txBody>
        </p:sp>
        <p:sp>
          <p:nvSpPr>
            <p:cNvPr id="156" name="Freihandform: Form 328">
              <a:extLst>
                <a:ext uri="{FF2B5EF4-FFF2-40B4-BE49-F238E27FC236}">
                  <a16:creationId xmlns:a16="http://schemas.microsoft.com/office/drawing/2014/main" id="{AC04BB9B-0E8B-86FF-D7E4-57D47FB6B2E4}"/>
                </a:ext>
              </a:extLst>
            </p:cNvPr>
            <p:cNvSpPr/>
            <p:nvPr/>
          </p:nvSpPr>
          <p:spPr>
            <a:xfrm>
              <a:off x="2686901" y="5042562"/>
              <a:ext cx="924222" cy="160272"/>
            </a:xfrm>
            <a:custGeom>
              <a:avLst/>
              <a:gdLst>
                <a:gd name="connsiteX0" fmla="*/ 900259 w 924222"/>
                <a:gd name="connsiteY0" fmla="*/ 0 h 160272"/>
                <a:gd name="connsiteX1" fmla="*/ 903880 w 924222"/>
                <a:gd name="connsiteY1" fmla="*/ 16714 h 160272"/>
                <a:gd name="connsiteX2" fmla="*/ 903880 w 924222"/>
                <a:gd name="connsiteY2" fmla="*/ 123663 h 160272"/>
                <a:gd name="connsiteX3" fmla="*/ 887609 w 924222"/>
                <a:gd name="connsiteY3" fmla="*/ 139934 h 160272"/>
                <a:gd name="connsiteX4" fmla="*/ 0 w 924222"/>
                <a:gd name="connsiteY4" fmla="*/ 139934 h 160272"/>
                <a:gd name="connsiteX5" fmla="*/ 0 w 924222"/>
                <a:gd name="connsiteY5" fmla="*/ 160273 h 160272"/>
                <a:gd name="connsiteX6" fmla="*/ 924223 w 924222"/>
                <a:gd name="connsiteY6" fmla="*/ 160273 h 160272"/>
                <a:gd name="connsiteX7" fmla="*/ 924223 w 924222"/>
                <a:gd name="connsiteY7" fmla="*/ 37057 h 160272"/>
                <a:gd name="connsiteX8" fmla="*/ 900259 w 924222"/>
                <a:gd name="connsiteY8" fmla="*/ 0 h 16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22" h="160272">
                  <a:moveTo>
                    <a:pt x="900259" y="0"/>
                  </a:moveTo>
                  <a:cubicBezTo>
                    <a:pt x="902566" y="5105"/>
                    <a:pt x="903880" y="10751"/>
                    <a:pt x="903880" y="16714"/>
                  </a:cubicBezTo>
                  <a:lnTo>
                    <a:pt x="903880" y="123663"/>
                  </a:lnTo>
                  <a:cubicBezTo>
                    <a:pt x="903880" y="132649"/>
                    <a:pt x="896594" y="139934"/>
                    <a:pt x="887609" y="139934"/>
                  </a:cubicBezTo>
                  <a:lnTo>
                    <a:pt x="0" y="139934"/>
                  </a:lnTo>
                  <a:lnTo>
                    <a:pt x="0" y="160273"/>
                  </a:lnTo>
                  <a:lnTo>
                    <a:pt x="924223" y="160273"/>
                  </a:lnTo>
                  <a:lnTo>
                    <a:pt x="924223" y="37057"/>
                  </a:lnTo>
                  <a:cubicBezTo>
                    <a:pt x="924218" y="20554"/>
                    <a:pt x="914379" y="6382"/>
                    <a:pt x="900259" y="0"/>
                  </a:cubicBezTo>
                  <a:close/>
                </a:path>
              </a:pathLst>
            </a:custGeom>
            <a:solidFill>
              <a:srgbClr val="414042"/>
            </a:solidFill>
            <a:ln w="4056" cap="flat">
              <a:noFill/>
              <a:prstDash val="solid"/>
              <a:miter/>
            </a:ln>
          </p:spPr>
          <p:txBody>
            <a:bodyPr rtlCol="0" anchor="ctr"/>
            <a:lstStyle/>
            <a:p>
              <a:endParaRPr lang="de-DE"/>
            </a:p>
          </p:txBody>
        </p:sp>
        <p:grpSp>
          <p:nvGrpSpPr>
            <p:cNvPr id="157" name="Newsfeed Icon">
              <a:extLst>
                <a:ext uri="{FF2B5EF4-FFF2-40B4-BE49-F238E27FC236}">
                  <a16:creationId xmlns:a16="http://schemas.microsoft.com/office/drawing/2014/main" id="{0055BB81-3C2F-8F4F-0F90-126F61B39062}"/>
                </a:ext>
              </a:extLst>
            </p:cNvPr>
            <p:cNvGrpSpPr/>
            <p:nvPr/>
          </p:nvGrpSpPr>
          <p:grpSpPr>
            <a:xfrm>
              <a:off x="2754426" y="5092775"/>
              <a:ext cx="260496" cy="63047"/>
              <a:chOff x="2754426" y="5092775"/>
              <a:chExt cx="260496" cy="63047"/>
            </a:xfrm>
          </p:grpSpPr>
          <p:sp>
            <p:nvSpPr>
              <p:cNvPr id="159" name="Freihandform: Form 330">
                <a:extLst>
                  <a:ext uri="{FF2B5EF4-FFF2-40B4-BE49-F238E27FC236}">
                    <a16:creationId xmlns:a16="http://schemas.microsoft.com/office/drawing/2014/main" id="{E1EC6B7D-C4A3-F5C9-36CB-26270F7AB504}"/>
                  </a:ext>
                </a:extLst>
              </p:cNvPr>
              <p:cNvSpPr/>
              <p:nvPr/>
            </p:nvSpPr>
            <p:spPr>
              <a:xfrm>
                <a:off x="2958690" y="5092775"/>
                <a:ext cx="56232" cy="56232"/>
              </a:xfrm>
              <a:custGeom>
                <a:avLst/>
                <a:gdLst>
                  <a:gd name="connsiteX0" fmla="*/ 56233 w 56232"/>
                  <a:gd name="connsiteY0" fmla="*/ 28116 h 56232"/>
                  <a:gd name="connsiteX1" fmla="*/ 28116 w 56232"/>
                  <a:gd name="connsiteY1" fmla="*/ 56232 h 56232"/>
                  <a:gd name="connsiteX2" fmla="*/ 0 w 56232"/>
                  <a:gd name="connsiteY2" fmla="*/ 28116 h 56232"/>
                  <a:gd name="connsiteX3" fmla="*/ 28116 w 56232"/>
                  <a:gd name="connsiteY3" fmla="*/ 0 h 56232"/>
                  <a:gd name="connsiteX4" fmla="*/ 56233 w 56232"/>
                  <a:gd name="connsiteY4" fmla="*/ 28116 h 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2" h="56232">
                    <a:moveTo>
                      <a:pt x="56233" y="28116"/>
                    </a:moveTo>
                    <a:cubicBezTo>
                      <a:pt x="56233" y="43644"/>
                      <a:pt x="43645" y="56232"/>
                      <a:pt x="28116" y="56232"/>
                    </a:cubicBezTo>
                    <a:cubicBezTo>
                      <a:pt x="12588" y="56232"/>
                      <a:pt x="0" y="43644"/>
                      <a:pt x="0" y="28116"/>
                    </a:cubicBezTo>
                    <a:cubicBezTo>
                      <a:pt x="0" y="12588"/>
                      <a:pt x="12588" y="0"/>
                      <a:pt x="28116" y="0"/>
                    </a:cubicBezTo>
                    <a:cubicBezTo>
                      <a:pt x="43645" y="0"/>
                      <a:pt x="56233" y="12588"/>
                      <a:pt x="56233" y="28116"/>
                    </a:cubicBezTo>
                    <a:close/>
                  </a:path>
                </a:pathLst>
              </a:custGeom>
              <a:solidFill>
                <a:srgbClr val="91B56B"/>
              </a:solidFill>
              <a:ln w="4056" cap="flat">
                <a:noFill/>
                <a:prstDash val="solid"/>
                <a:miter/>
              </a:ln>
            </p:spPr>
            <p:txBody>
              <a:bodyPr rtlCol="0" anchor="ctr"/>
              <a:lstStyle/>
              <a:p>
                <a:endParaRPr lang="de-DE"/>
              </a:p>
            </p:txBody>
          </p:sp>
          <p:sp>
            <p:nvSpPr>
              <p:cNvPr id="160" name="Freihandform: Form 331">
                <a:extLst>
                  <a:ext uri="{FF2B5EF4-FFF2-40B4-BE49-F238E27FC236}">
                    <a16:creationId xmlns:a16="http://schemas.microsoft.com/office/drawing/2014/main" id="{FAD4196A-03B6-2CBE-D51B-CB7FC6F0B528}"/>
                  </a:ext>
                </a:extLst>
              </p:cNvPr>
              <p:cNvSpPr/>
              <p:nvPr/>
            </p:nvSpPr>
            <p:spPr>
              <a:xfrm>
                <a:off x="2856556" y="5092775"/>
                <a:ext cx="56232" cy="56232"/>
              </a:xfrm>
              <a:custGeom>
                <a:avLst/>
                <a:gdLst>
                  <a:gd name="connsiteX0" fmla="*/ 56233 w 56232"/>
                  <a:gd name="connsiteY0" fmla="*/ 28116 h 56232"/>
                  <a:gd name="connsiteX1" fmla="*/ 28116 w 56232"/>
                  <a:gd name="connsiteY1" fmla="*/ 56232 h 56232"/>
                  <a:gd name="connsiteX2" fmla="*/ 0 w 56232"/>
                  <a:gd name="connsiteY2" fmla="*/ 28116 h 56232"/>
                  <a:gd name="connsiteX3" fmla="*/ 28116 w 56232"/>
                  <a:gd name="connsiteY3" fmla="*/ 0 h 56232"/>
                  <a:gd name="connsiteX4" fmla="*/ 56233 w 56232"/>
                  <a:gd name="connsiteY4" fmla="*/ 28116 h 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2" h="56232">
                    <a:moveTo>
                      <a:pt x="56233" y="28116"/>
                    </a:moveTo>
                    <a:cubicBezTo>
                      <a:pt x="56233" y="43644"/>
                      <a:pt x="43645" y="56232"/>
                      <a:pt x="28116" y="56232"/>
                    </a:cubicBezTo>
                    <a:cubicBezTo>
                      <a:pt x="12588" y="56232"/>
                      <a:pt x="0" y="43644"/>
                      <a:pt x="0" y="28116"/>
                    </a:cubicBezTo>
                    <a:cubicBezTo>
                      <a:pt x="0" y="12588"/>
                      <a:pt x="12588" y="0"/>
                      <a:pt x="28116" y="0"/>
                    </a:cubicBezTo>
                    <a:cubicBezTo>
                      <a:pt x="43645" y="0"/>
                      <a:pt x="56233" y="12588"/>
                      <a:pt x="56233" y="28116"/>
                    </a:cubicBezTo>
                    <a:close/>
                  </a:path>
                </a:pathLst>
              </a:custGeom>
              <a:solidFill>
                <a:srgbClr val="F79219"/>
              </a:solidFill>
              <a:ln w="4056" cap="flat">
                <a:noFill/>
                <a:prstDash val="solid"/>
                <a:miter/>
              </a:ln>
            </p:spPr>
            <p:txBody>
              <a:bodyPr rtlCol="0" anchor="ctr"/>
              <a:lstStyle/>
              <a:p>
                <a:endParaRPr lang="de-DE"/>
              </a:p>
            </p:txBody>
          </p:sp>
          <p:sp>
            <p:nvSpPr>
              <p:cNvPr id="161" name="Freihandform: Form 332">
                <a:extLst>
                  <a:ext uri="{FF2B5EF4-FFF2-40B4-BE49-F238E27FC236}">
                    <a16:creationId xmlns:a16="http://schemas.microsoft.com/office/drawing/2014/main" id="{141A4F72-3F2D-2E01-099D-8C31F60703B6}"/>
                  </a:ext>
                </a:extLst>
              </p:cNvPr>
              <p:cNvSpPr/>
              <p:nvPr/>
            </p:nvSpPr>
            <p:spPr>
              <a:xfrm>
                <a:off x="2754426" y="5092775"/>
                <a:ext cx="56232" cy="56232"/>
              </a:xfrm>
              <a:custGeom>
                <a:avLst/>
                <a:gdLst>
                  <a:gd name="connsiteX0" fmla="*/ 56233 w 56232"/>
                  <a:gd name="connsiteY0" fmla="*/ 28116 h 56232"/>
                  <a:gd name="connsiteX1" fmla="*/ 28116 w 56232"/>
                  <a:gd name="connsiteY1" fmla="*/ 56232 h 56232"/>
                  <a:gd name="connsiteX2" fmla="*/ 0 w 56232"/>
                  <a:gd name="connsiteY2" fmla="*/ 28116 h 56232"/>
                  <a:gd name="connsiteX3" fmla="*/ 28116 w 56232"/>
                  <a:gd name="connsiteY3" fmla="*/ 0 h 56232"/>
                  <a:gd name="connsiteX4" fmla="*/ 56233 w 56232"/>
                  <a:gd name="connsiteY4" fmla="*/ 28116 h 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2" h="56232">
                    <a:moveTo>
                      <a:pt x="56233" y="28116"/>
                    </a:moveTo>
                    <a:cubicBezTo>
                      <a:pt x="56233" y="43644"/>
                      <a:pt x="43645" y="56232"/>
                      <a:pt x="28116" y="56232"/>
                    </a:cubicBezTo>
                    <a:cubicBezTo>
                      <a:pt x="12588" y="56232"/>
                      <a:pt x="0" y="43644"/>
                      <a:pt x="0" y="28116"/>
                    </a:cubicBezTo>
                    <a:cubicBezTo>
                      <a:pt x="0" y="12588"/>
                      <a:pt x="12588" y="0"/>
                      <a:pt x="28116" y="0"/>
                    </a:cubicBezTo>
                    <a:cubicBezTo>
                      <a:pt x="43645" y="0"/>
                      <a:pt x="56233" y="12588"/>
                      <a:pt x="56233" y="28116"/>
                    </a:cubicBezTo>
                    <a:close/>
                  </a:path>
                </a:pathLst>
              </a:custGeom>
              <a:solidFill>
                <a:srgbClr val="E63950"/>
              </a:solidFill>
              <a:ln w="4056" cap="flat">
                <a:noFill/>
                <a:prstDash val="solid"/>
                <a:miter/>
              </a:ln>
            </p:spPr>
            <p:txBody>
              <a:bodyPr rtlCol="0" anchor="ctr"/>
              <a:lstStyle/>
              <a:p>
                <a:endParaRPr lang="de-DE"/>
              </a:p>
            </p:txBody>
          </p:sp>
        </p:grpSp>
        <p:sp>
          <p:nvSpPr>
            <p:cNvPr id="158" name="Freihandform: Form 333">
              <a:extLst>
                <a:ext uri="{FF2B5EF4-FFF2-40B4-BE49-F238E27FC236}">
                  <a16:creationId xmlns:a16="http://schemas.microsoft.com/office/drawing/2014/main" id="{F54E95E9-8E5A-7953-5B89-EBBE1445D181}"/>
                </a:ext>
              </a:extLst>
            </p:cNvPr>
            <p:cNvSpPr/>
            <p:nvPr/>
          </p:nvSpPr>
          <p:spPr>
            <a:xfrm>
              <a:off x="2703164" y="5219106"/>
              <a:ext cx="16271" cy="327595"/>
            </a:xfrm>
            <a:custGeom>
              <a:avLst/>
              <a:gdLst>
                <a:gd name="connsiteX0" fmla="*/ 8136 w 16271"/>
                <a:gd name="connsiteY0" fmla="*/ 327595 h 327595"/>
                <a:gd name="connsiteX1" fmla="*/ 0 w 16271"/>
                <a:gd name="connsiteY1" fmla="*/ 319460 h 327595"/>
                <a:gd name="connsiteX2" fmla="*/ 0 w 16271"/>
                <a:gd name="connsiteY2" fmla="*/ 42854 h 327595"/>
                <a:gd name="connsiteX3" fmla="*/ 8136 w 16271"/>
                <a:gd name="connsiteY3" fmla="*/ 34718 h 327595"/>
                <a:gd name="connsiteX4" fmla="*/ 16271 w 16271"/>
                <a:gd name="connsiteY4" fmla="*/ 42854 h 327595"/>
                <a:gd name="connsiteX5" fmla="*/ 16271 w 16271"/>
                <a:gd name="connsiteY5" fmla="*/ 319460 h 327595"/>
                <a:gd name="connsiteX6" fmla="*/ 8136 w 16271"/>
                <a:gd name="connsiteY6" fmla="*/ 327595 h 327595"/>
                <a:gd name="connsiteX7" fmla="*/ 8136 w 16271"/>
                <a:gd name="connsiteY7" fmla="*/ 18447 h 327595"/>
                <a:gd name="connsiteX8" fmla="*/ 0 w 16271"/>
                <a:gd name="connsiteY8" fmla="*/ 10312 h 327595"/>
                <a:gd name="connsiteX9" fmla="*/ 0 w 16271"/>
                <a:gd name="connsiteY9" fmla="*/ 8135 h 327595"/>
                <a:gd name="connsiteX10" fmla="*/ 8136 w 16271"/>
                <a:gd name="connsiteY10" fmla="*/ 0 h 327595"/>
                <a:gd name="connsiteX11" fmla="*/ 16271 w 16271"/>
                <a:gd name="connsiteY11" fmla="*/ 8135 h 327595"/>
                <a:gd name="connsiteX12" fmla="*/ 16271 w 16271"/>
                <a:gd name="connsiteY12" fmla="*/ 10312 h 327595"/>
                <a:gd name="connsiteX13" fmla="*/ 8136 w 16271"/>
                <a:gd name="connsiteY13" fmla="*/ 18447 h 3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71" h="327595">
                  <a:moveTo>
                    <a:pt x="8136" y="327595"/>
                  </a:moveTo>
                  <a:cubicBezTo>
                    <a:pt x="3645" y="327595"/>
                    <a:pt x="0" y="323951"/>
                    <a:pt x="0" y="319460"/>
                  </a:cubicBezTo>
                  <a:lnTo>
                    <a:pt x="0" y="42854"/>
                  </a:lnTo>
                  <a:cubicBezTo>
                    <a:pt x="0" y="38363"/>
                    <a:pt x="3645" y="34718"/>
                    <a:pt x="8136" y="34718"/>
                  </a:cubicBezTo>
                  <a:cubicBezTo>
                    <a:pt x="12626" y="34718"/>
                    <a:pt x="16271" y="38363"/>
                    <a:pt x="16271" y="42854"/>
                  </a:cubicBezTo>
                  <a:lnTo>
                    <a:pt x="16271" y="319460"/>
                  </a:lnTo>
                  <a:cubicBezTo>
                    <a:pt x="16271" y="323951"/>
                    <a:pt x="12630" y="327595"/>
                    <a:pt x="8136" y="327595"/>
                  </a:cubicBezTo>
                  <a:close/>
                  <a:moveTo>
                    <a:pt x="8136" y="18447"/>
                  </a:moveTo>
                  <a:cubicBezTo>
                    <a:pt x="3645" y="18447"/>
                    <a:pt x="0" y="14802"/>
                    <a:pt x="0" y="10312"/>
                  </a:cubicBezTo>
                  <a:lnTo>
                    <a:pt x="0" y="8135"/>
                  </a:lnTo>
                  <a:cubicBezTo>
                    <a:pt x="0" y="3645"/>
                    <a:pt x="3645" y="0"/>
                    <a:pt x="8136" y="0"/>
                  </a:cubicBezTo>
                  <a:cubicBezTo>
                    <a:pt x="12626" y="0"/>
                    <a:pt x="16271" y="3645"/>
                    <a:pt x="16271" y="8135"/>
                  </a:cubicBezTo>
                  <a:lnTo>
                    <a:pt x="16271" y="10312"/>
                  </a:lnTo>
                  <a:cubicBezTo>
                    <a:pt x="16271" y="14802"/>
                    <a:pt x="12630" y="18447"/>
                    <a:pt x="8136" y="18447"/>
                  </a:cubicBezTo>
                  <a:close/>
                </a:path>
              </a:pathLst>
            </a:custGeom>
            <a:solidFill>
              <a:schemeClr val="accent4">
                <a:lumMod val="75000"/>
              </a:schemeClr>
            </a:solidFill>
            <a:ln w="4056" cap="flat">
              <a:noFill/>
              <a:prstDash val="solid"/>
              <a:miter/>
            </a:ln>
          </p:spPr>
          <p:txBody>
            <a:bodyPr rtlCol="0" anchor="ctr"/>
            <a:lstStyle/>
            <a:p>
              <a:endParaRPr lang="de-DE"/>
            </a:p>
          </p:txBody>
        </p:sp>
      </p:grpSp>
      <p:grpSp>
        <p:nvGrpSpPr>
          <p:cNvPr id="166" name="E-Mail-Provider Icon">
            <a:extLst>
              <a:ext uri="{FF2B5EF4-FFF2-40B4-BE49-F238E27FC236}">
                <a16:creationId xmlns:a16="http://schemas.microsoft.com/office/drawing/2014/main" id="{C825E29A-2D64-BB37-63CA-ACBD953ACBB2}"/>
              </a:ext>
            </a:extLst>
          </p:cNvPr>
          <p:cNvGrpSpPr/>
          <p:nvPr userDrawn="1"/>
        </p:nvGrpSpPr>
        <p:grpSpPr>
          <a:xfrm>
            <a:off x="1073583" y="1890963"/>
            <a:ext cx="948255" cy="948255"/>
            <a:chOff x="1073583" y="1890963"/>
            <a:chExt cx="948255" cy="948255"/>
          </a:xfrm>
        </p:grpSpPr>
        <p:sp>
          <p:nvSpPr>
            <p:cNvPr id="167" name="Freihandform: Form 7">
              <a:extLst>
                <a:ext uri="{FF2B5EF4-FFF2-40B4-BE49-F238E27FC236}">
                  <a16:creationId xmlns:a16="http://schemas.microsoft.com/office/drawing/2014/main" id="{AA9DE8DE-36D6-151B-F719-97864C44F6DD}"/>
                </a:ext>
              </a:extLst>
            </p:cNvPr>
            <p:cNvSpPr/>
            <p:nvPr/>
          </p:nvSpPr>
          <p:spPr>
            <a:xfrm flipV="1">
              <a:off x="1073583" y="1890964"/>
              <a:ext cx="948255" cy="948255"/>
            </a:xfrm>
            <a:custGeom>
              <a:avLst/>
              <a:gdLst>
                <a:gd name="connsiteX0" fmla="*/ 921057 w 948255"/>
                <a:gd name="connsiteY0" fmla="*/ 85 h 948255"/>
                <a:gd name="connsiteX1" fmla="*/ 28363 w 948255"/>
                <a:gd name="connsiteY1" fmla="*/ 85 h 948255"/>
                <a:gd name="connsiteX2" fmla="*/ 582 w 948255"/>
                <a:gd name="connsiteY2" fmla="*/ 27866 h 948255"/>
                <a:gd name="connsiteX3" fmla="*/ 582 w 948255"/>
                <a:gd name="connsiteY3" fmla="*/ 550148 h 948255"/>
                <a:gd name="connsiteX4" fmla="*/ 10622 w 948255"/>
                <a:gd name="connsiteY4" fmla="*/ 571526 h 948255"/>
                <a:gd name="connsiteX5" fmla="*/ 456969 w 948255"/>
                <a:gd name="connsiteY5" fmla="*/ 941938 h 948255"/>
                <a:gd name="connsiteX6" fmla="*/ 492451 w 948255"/>
                <a:gd name="connsiteY6" fmla="*/ 941938 h 948255"/>
                <a:gd name="connsiteX7" fmla="*/ 938798 w 948255"/>
                <a:gd name="connsiteY7" fmla="*/ 571526 h 948255"/>
                <a:gd name="connsiteX8" fmla="*/ 948838 w 948255"/>
                <a:gd name="connsiteY8" fmla="*/ 550148 h 948255"/>
                <a:gd name="connsiteX9" fmla="*/ 948838 w 948255"/>
                <a:gd name="connsiteY9" fmla="*/ 27866 h 948255"/>
                <a:gd name="connsiteX10" fmla="*/ 921057 w 948255"/>
                <a:gd name="connsiteY10" fmla="*/ 85 h 94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255" h="948255">
                  <a:moveTo>
                    <a:pt x="921057" y="85"/>
                  </a:moveTo>
                  <a:lnTo>
                    <a:pt x="28363" y="85"/>
                  </a:lnTo>
                  <a:cubicBezTo>
                    <a:pt x="13021" y="85"/>
                    <a:pt x="582" y="12524"/>
                    <a:pt x="582" y="27866"/>
                  </a:cubicBezTo>
                  <a:lnTo>
                    <a:pt x="582" y="550148"/>
                  </a:lnTo>
                  <a:cubicBezTo>
                    <a:pt x="582" y="558412"/>
                    <a:pt x="4261" y="566248"/>
                    <a:pt x="10622" y="571526"/>
                  </a:cubicBezTo>
                  <a:lnTo>
                    <a:pt x="456969" y="941938"/>
                  </a:lnTo>
                  <a:cubicBezTo>
                    <a:pt x="467257" y="950475"/>
                    <a:pt x="482163" y="950475"/>
                    <a:pt x="492451" y="941938"/>
                  </a:cubicBezTo>
                  <a:lnTo>
                    <a:pt x="938798" y="571526"/>
                  </a:lnTo>
                  <a:cubicBezTo>
                    <a:pt x="945160" y="566248"/>
                    <a:pt x="948838" y="558412"/>
                    <a:pt x="948838" y="550148"/>
                  </a:cubicBezTo>
                  <a:lnTo>
                    <a:pt x="948838" y="27866"/>
                  </a:lnTo>
                  <a:cubicBezTo>
                    <a:pt x="948838" y="12524"/>
                    <a:pt x="936400" y="85"/>
                    <a:pt x="921057" y="85"/>
                  </a:cubicBezTo>
                </a:path>
              </a:pathLst>
            </a:custGeom>
            <a:solidFill>
              <a:srgbClr val="FFCD14"/>
            </a:solidFill>
            <a:ln w="1841" cap="flat">
              <a:noFill/>
              <a:prstDash val="solid"/>
              <a:miter/>
            </a:ln>
          </p:spPr>
          <p:txBody>
            <a:bodyPr rtlCol="0" anchor="ctr"/>
            <a:lstStyle/>
            <a:p>
              <a:endParaRPr lang="de-DE"/>
            </a:p>
          </p:txBody>
        </p:sp>
        <p:sp>
          <p:nvSpPr>
            <p:cNvPr id="168" name="Freihandform: Form 8">
              <a:extLst>
                <a:ext uri="{FF2B5EF4-FFF2-40B4-BE49-F238E27FC236}">
                  <a16:creationId xmlns:a16="http://schemas.microsoft.com/office/drawing/2014/main" id="{4F526977-D409-40EB-AF00-B6823FD42BE8}"/>
                </a:ext>
              </a:extLst>
            </p:cNvPr>
            <p:cNvSpPr/>
            <p:nvPr/>
          </p:nvSpPr>
          <p:spPr>
            <a:xfrm flipV="1">
              <a:off x="1547710" y="1890963"/>
              <a:ext cx="474127" cy="948255"/>
            </a:xfrm>
            <a:custGeom>
              <a:avLst/>
              <a:gdLst>
                <a:gd name="connsiteX0" fmla="*/ 464722 w 474127"/>
                <a:gd name="connsiteY0" fmla="*/ 571835 h 948255"/>
                <a:gd name="connsiteX1" fmla="*/ 18375 w 474127"/>
                <a:gd name="connsiteY1" fmla="*/ 942247 h 948255"/>
                <a:gd name="connsiteX2" fmla="*/ 635 w 474127"/>
                <a:gd name="connsiteY2" fmla="*/ 948650 h 948255"/>
                <a:gd name="connsiteX3" fmla="*/ 635 w 474127"/>
                <a:gd name="connsiteY3" fmla="*/ 394 h 948255"/>
                <a:gd name="connsiteX4" fmla="*/ 446981 w 474127"/>
                <a:gd name="connsiteY4" fmla="*/ 394 h 948255"/>
                <a:gd name="connsiteX5" fmla="*/ 474762 w 474127"/>
                <a:gd name="connsiteY5" fmla="*/ 28175 h 948255"/>
                <a:gd name="connsiteX6" fmla="*/ 474762 w 474127"/>
                <a:gd name="connsiteY6" fmla="*/ 550456 h 948255"/>
                <a:gd name="connsiteX7" fmla="*/ 464722 w 474127"/>
                <a:gd name="connsiteY7" fmla="*/ 571835 h 94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27" h="948255">
                  <a:moveTo>
                    <a:pt x="464722" y="571835"/>
                  </a:moveTo>
                  <a:lnTo>
                    <a:pt x="18375" y="942247"/>
                  </a:lnTo>
                  <a:cubicBezTo>
                    <a:pt x="13232" y="946516"/>
                    <a:pt x="6932" y="948650"/>
                    <a:pt x="635" y="948650"/>
                  </a:cubicBezTo>
                  <a:lnTo>
                    <a:pt x="635" y="394"/>
                  </a:lnTo>
                  <a:lnTo>
                    <a:pt x="446981" y="394"/>
                  </a:lnTo>
                  <a:cubicBezTo>
                    <a:pt x="462324" y="394"/>
                    <a:pt x="474762" y="12832"/>
                    <a:pt x="474762" y="28175"/>
                  </a:cubicBezTo>
                  <a:lnTo>
                    <a:pt x="474762" y="550456"/>
                  </a:lnTo>
                  <a:cubicBezTo>
                    <a:pt x="474762" y="558720"/>
                    <a:pt x="471084" y="566556"/>
                    <a:pt x="464722" y="571835"/>
                  </a:cubicBezTo>
                </a:path>
              </a:pathLst>
            </a:custGeom>
            <a:solidFill>
              <a:srgbClr val="FFB400"/>
            </a:solidFill>
            <a:ln w="1841" cap="flat">
              <a:noFill/>
              <a:prstDash val="solid"/>
              <a:miter/>
            </a:ln>
          </p:spPr>
          <p:txBody>
            <a:bodyPr rtlCol="0" anchor="ctr"/>
            <a:lstStyle/>
            <a:p>
              <a:endParaRPr lang="de-DE"/>
            </a:p>
          </p:txBody>
        </p:sp>
        <p:sp>
          <p:nvSpPr>
            <p:cNvPr id="169" name="Freihandform: Form 9">
              <a:extLst>
                <a:ext uri="{FF2B5EF4-FFF2-40B4-BE49-F238E27FC236}">
                  <a16:creationId xmlns:a16="http://schemas.microsoft.com/office/drawing/2014/main" id="{E6F818D1-BEF0-ABFC-4C12-A9938AD2BDDA}"/>
                </a:ext>
              </a:extLst>
            </p:cNvPr>
            <p:cNvSpPr/>
            <p:nvPr/>
          </p:nvSpPr>
          <p:spPr>
            <a:xfrm flipV="1">
              <a:off x="1205079" y="2002087"/>
              <a:ext cx="685262" cy="592659"/>
            </a:xfrm>
            <a:custGeom>
              <a:avLst/>
              <a:gdLst>
                <a:gd name="connsiteX0" fmla="*/ 657993 w 685262"/>
                <a:gd name="connsiteY0" fmla="*/ 133 h 592659"/>
                <a:gd name="connsiteX1" fmla="*/ 28292 w 685262"/>
                <a:gd name="connsiteY1" fmla="*/ 133 h 592659"/>
                <a:gd name="connsiteX2" fmla="*/ 511 w 685262"/>
                <a:gd name="connsiteY2" fmla="*/ 27914 h 592659"/>
                <a:gd name="connsiteX3" fmla="*/ 511 w 685262"/>
                <a:gd name="connsiteY3" fmla="*/ 565012 h 592659"/>
                <a:gd name="connsiteX4" fmla="*/ 28292 w 685262"/>
                <a:gd name="connsiteY4" fmla="*/ 592793 h 592659"/>
                <a:gd name="connsiteX5" fmla="*/ 657993 w 685262"/>
                <a:gd name="connsiteY5" fmla="*/ 592793 h 592659"/>
                <a:gd name="connsiteX6" fmla="*/ 685774 w 685262"/>
                <a:gd name="connsiteY6" fmla="*/ 565012 h 592659"/>
                <a:gd name="connsiteX7" fmla="*/ 685774 w 685262"/>
                <a:gd name="connsiteY7" fmla="*/ 27914 h 592659"/>
                <a:gd name="connsiteX8" fmla="*/ 657993 w 685262"/>
                <a:gd name="connsiteY8" fmla="*/ 133 h 59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262" h="592659">
                  <a:moveTo>
                    <a:pt x="657993" y="133"/>
                  </a:moveTo>
                  <a:lnTo>
                    <a:pt x="28292" y="133"/>
                  </a:lnTo>
                  <a:cubicBezTo>
                    <a:pt x="12950" y="133"/>
                    <a:pt x="511" y="12572"/>
                    <a:pt x="511" y="27914"/>
                  </a:cubicBezTo>
                  <a:lnTo>
                    <a:pt x="511" y="565012"/>
                  </a:lnTo>
                  <a:cubicBezTo>
                    <a:pt x="511" y="580355"/>
                    <a:pt x="12950" y="592793"/>
                    <a:pt x="28292" y="592793"/>
                  </a:cubicBezTo>
                  <a:lnTo>
                    <a:pt x="657993" y="592793"/>
                  </a:lnTo>
                  <a:cubicBezTo>
                    <a:pt x="673336" y="592793"/>
                    <a:pt x="685774" y="580355"/>
                    <a:pt x="685774" y="565012"/>
                  </a:cubicBezTo>
                  <a:lnTo>
                    <a:pt x="685774" y="27914"/>
                  </a:lnTo>
                  <a:cubicBezTo>
                    <a:pt x="685774" y="12572"/>
                    <a:pt x="673336" y="133"/>
                    <a:pt x="657993" y="133"/>
                  </a:cubicBezTo>
                </a:path>
              </a:pathLst>
            </a:custGeom>
            <a:solidFill>
              <a:srgbClr val="DCF5FA"/>
            </a:solidFill>
            <a:ln w="1841" cap="flat">
              <a:noFill/>
              <a:prstDash val="solid"/>
              <a:miter/>
            </a:ln>
          </p:spPr>
          <p:txBody>
            <a:bodyPr rtlCol="0" anchor="ctr"/>
            <a:lstStyle/>
            <a:p>
              <a:endParaRPr lang="de-DE"/>
            </a:p>
          </p:txBody>
        </p:sp>
        <p:sp>
          <p:nvSpPr>
            <p:cNvPr id="170" name="Freihandform: Form 12">
              <a:extLst>
                <a:ext uri="{FF2B5EF4-FFF2-40B4-BE49-F238E27FC236}">
                  <a16:creationId xmlns:a16="http://schemas.microsoft.com/office/drawing/2014/main" id="{01FC7C8D-55D8-D89F-E448-36A8C5E1382A}"/>
                </a:ext>
              </a:extLst>
            </p:cNvPr>
            <p:cNvSpPr/>
            <p:nvPr/>
          </p:nvSpPr>
          <p:spPr>
            <a:xfrm flipV="1">
              <a:off x="1547710" y="2002087"/>
              <a:ext cx="342631" cy="592659"/>
            </a:xfrm>
            <a:custGeom>
              <a:avLst/>
              <a:gdLst>
                <a:gd name="connsiteX0" fmla="*/ 315393 w 342631"/>
                <a:gd name="connsiteY0" fmla="*/ 593113 h 592659"/>
                <a:gd name="connsiteX1" fmla="*/ 542 w 342631"/>
                <a:gd name="connsiteY1" fmla="*/ 593113 h 592659"/>
                <a:gd name="connsiteX2" fmla="*/ 542 w 342631"/>
                <a:gd name="connsiteY2" fmla="*/ 453 h 592659"/>
                <a:gd name="connsiteX3" fmla="*/ 315393 w 342631"/>
                <a:gd name="connsiteY3" fmla="*/ 453 h 592659"/>
                <a:gd name="connsiteX4" fmla="*/ 343174 w 342631"/>
                <a:gd name="connsiteY4" fmla="*/ 28234 h 592659"/>
                <a:gd name="connsiteX5" fmla="*/ 343174 w 342631"/>
                <a:gd name="connsiteY5" fmla="*/ 565332 h 592659"/>
                <a:gd name="connsiteX6" fmla="*/ 315393 w 342631"/>
                <a:gd name="connsiteY6" fmla="*/ 593113 h 59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631" h="592659">
                  <a:moveTo>
                    <a:pt x="315393" y="593113"/>
                  </a:moveTo>
                  <a:lnTo>
                    <a:pt x="542" y="593113"/>
                  </a:lnTo>
                  <a:lnTo>
                    <a:pt x="542" y="453"/>
                  </a:lnTo>
                  <a:lnTo>
                    <a:pt x="315393" y="453"/>
                  </a:lnTo>
                  <a:cubicBezTo>
                    <a:pt x="330735" y="453"/>
                    <a:pt x="343174" y="12892"/>
                    <a:pt x="343174" y="28234"/>
                  </a:cubicBezTo>
                  <a:lnTo>
                    <a:pt x="343174" y="565332"/>
                  </a:lnTo>
                  <a:cubicBezTo>
                    <a:pt x="343174" y="580675"/>
                    <a:pt x="330735" y="593113"/>
                    <a:pt x="315393" y="593113"/>
                  </a:cubicBezTo>
                </a:path>
              </a:pathLst>
            </a:custGeom>
            <a:solidFill>
              <a:srgbClr val="BEDCE6"/>
            </a:solidFill>
            <a:ln w="1841" cap="flat">
              <a:noFill/>
              <a:prstDash val="solid"/>
              <a:miter/>
            </a:ln>
          </p:spPr>
          <p:txBody>
            <a:bodyPr rtlCol="0" anchor="ctr"/>
            <a:lstStyle/>
            <a:p>
              <a:endParaRPr lang="de-DE"/>
            </a:p>
          </p:txBody>
        </p:sp>
        <p:sp>
          <p:nvSpPr>
            <p:cNvPr id="171" name="Freihandform: Form 16">
              <a:extLst>
                <a:ext uri="{FF2B5EF4-FFF2-40B4-BE49-F238E27FC236}">
                  <a16:creationId xmlns:a16="http://schemas.microsoft.com/office/drawing/2014/main" id="{D226870B-7532-0D21-F3D6-27D14C2EA3DF}"/>
                </a:ext>
              </a:extLst>
            </p:cNvPr>
            <p:cNvSpPr/>
            <p:nvPr/>
          </p:nvSpPr>
          <p:spPr>
            <a:xfrm flipV="1">
              <a:off x="1372858" y="2103901"/>
              <a:ext cx="349732" cy="351941"/>
            </a:xfrm>
            <a:custGeom>
              <a:avLst/>
              <a:gdLst>
                <a:gd name="connsiteX0" fmla="*/ 167252 w 349732"/>
                <a:gd name="connsiteY0" fmla="*/ 115775 h 351941"/>
                <a:gd name="connsiteX1" fmla="*/ 121574 w 349732"/>
                <a:gd name="connsiteY1" fmla="*/ 177866 h 351941"/>
                <a:gd name="connsiteX2" fmla="*/ 168926 w 349732"/>
                <a:gd name="connsiteY2" fmla="*/ 236609 h 351941"/>
                <a:gd name="connsiteX3" fmla="*/ 211214 w 349732"/>
                <a:gd name="connsiteY3" fmla="*/ 181131 h 351941"/>
                <a:gd name="connsiteX4" fmla="*/ 211183 w 349732"/>
                <a:gd name="connsiteY4" fmla="*/ 174795 h 351941"/>
                <a:gd name="connsiteX5" fmla="*/ 167252 w 349732"/>
                <a:gd name="connsiteY5" fmla="*/ 115775 h 351941"/>
                <a:gd name="connsiteX6" fmla="*/ 344874 w 349732"/>
                <a:gd name="connsiteY6" fmla="*/ 226421 h 351941"/>
                <a:gd name="connsiteX7" fmla="*/ 344709 w 349732"/>
                <a:gd name="connsiteY7" fmla="*/ 226997 h 351941"/>
                <a:gd name="connsiteX8" fmla="*/ 258256 w 349732"/>
                <a:gd name="connsiteY8" fmla="*/ 331831 h 351941"/>
                <a:gd name="connsiteX9" fmla="*/ 122860 w 349732"/>
                <a:gd name="connsiteY9" fmla="*/ 343792 h 351941"/>
                <a:gd name="connsiteX10" fmla="*/ 22324 w 349732"/>
                <a:gd name="connsiteY10" fmla="*/ 260860 h 351941"/>
                <a:gd name="connsiteX11" fmla="*/ 6091 w 349732"/>
                <a:gd name="connsiteY11" fmla="*/ 131557 h 351941"/>
                <a:gd name="connsiteX12" fmla="*/ 68040 w 349732"/>
                <a:gd name="connsiteY12" fmla="*/ 37450 h 351941"/>
                <a:gd name="connsiteX13" fmla="*/ 171391 w 349732"/>
                <a:gd name="connsiteY13" fmla="*/ 253 h 351941"/>
                <a:gd name="connsiteX14" fmla="*/ 171913 w 349732"/>
                <a:gd name="connsiteY14" fmla="*/ 247 h 351941"/>
                <a:gd name="connsiteX15" fmla="*/ 190417 w 349732"/>
                <a:gd name="connsiteY15" fmla="*/ 18255 h 351941"/>
                <a:gd name="connsiteX16" fmla="*/ 172415 w 349732"/>
                <a:gd name="connsiteY16" fmla="*/ 37281 h 351941"/>
                <a:gd name="connsiteX17" fmla="*/ 41913 w 349732"/>
                <a:gd name="connsiteY17" fmla="*/ 140978 h 351941"/>
                <a:gd name="connsiteX18" fmla="*/ 134096 w 349732"/>
                <a:gd name="connsiteY18" fmla="*/ 308495 h 351941"/>
                <a:gd name="connsiteX19" fmla="*/ 240993 w 349732"/>
                <a:gd name="connsiteY19" fmla="*/ 299057 h 351941"/>
                <a:gd name="connsiteX20" fmla="*/ 309162 w 349732"/>
                <a:gd name="connsiteY20" fmla="*/ 216581 h 351941"/>
                <a:gd name="connsiteX21" fmla="*/ 301617 w 349732"/>
                <a:gd name="connsiteY21" fmla="*/ 135746 h 351941"/>
                <a:gd name="connsiteX22" fmla="*/ 263987 w 349732"/>
                <a:gd name="connsiteY22" fmla="*/ 107824 h 351941"/>
                <a:gd name="connsiteX23" fmla="*/ 254323 w 349732"/>
                <a:gd name="connsiteY23" fmla="*/ 112329 h 351941"/>
                <a:gd name="connsiteX24" fmla="*/ 247994 w 349732"/>
                <a:gd name="connsiteY24" fmla="*/ 128143 h 351941"/>
                <a:gd name="connsiteX25" fmla="*/ 248224 w 349732"/>
                <a:gd name="connsiteY25" fmla="*/ 174532 h 351941"/>
                <a:gd name="connsiteX26" fmla="*/ 248300 w 349732"/>
                <a:gd name="connsiteY26" fmla="*/ 178349 h 351941"/>
                <a:gd name="connsiteX27" fmla="*/ 248253 w 349732"/>
                <a:gd name="connsiteY27" fmla="*/ 180738 h 351941"/>
                <a:gd name="connsiteX28" fmla="*/ 248678 w 349732"/>
                <a:gd name="connsiteY28" fmla="*/ 266237 h 351941"/>
                <a:gd name="connsiteX29" fmla="*/ 230250 w 349732"/>
                <a:gd name="connsiteY29" fmla="*/ 284848 h 351941"/>
                <a:gd name="connsiteX30" fmla="*/ 230155 w 349732"/>
                <a:gd name="connsiteY30" fmla="*/ 284848 h 351941"/>
                <a:gd name="connsiteX31" fmla="*/ 211636 w 349732"/>
                <a:gd name="connsiteY31" fmla="*/ 266418 h 351941"/>
                <a:gd name="connsiteX32" fmla="*/ 211605 w 349732"/>
                <a:gd name="connsiteY32" fmla="*/ 260036 h 351941"/>
                <a:gd name="connsiteX33" fmla="*/ 168926 w 349732"/>
                <a:gd name="connsiteY33" fmla="*/ 273651 h 351941"/>
                <a:gd name="connsiteX34" fmla="*/ 84533 w 349732"/>
                <a:gd name="connsiteY34" fmla="*/ 177866 h 351941"/>
                <a:gd name="connsiteX35" fmla="*/ 167252 w 349732"/>
                <a:gd name="connsiteY35" fmla="*/ 78734 h 351941"/>
                <a:gd name="connsiteX36" fmla="*/ 217900 w 349732"/>
                <a:gd name="connsiteY36" fmla="*/ 100064 h 351941"/>
                <a:gd name="connsiteX37" fmla="*/ 228066 w 349732"/>
                <a:gd name="connsiteY37" fmla="*/ 86202 h 351941"/>
                <a:gd name="connsiteX38" fmla="*/ 263987 w 349732"/>
                <a:gd name="connsiteY38" fmla="*/ 70783 h 351941"/>
                <a:gd name="connsiteX39" fmla="*/ 336036 w 349732"/>
                <a:gd name="connsiteY39" fmla="*/ 122057 h 351941"/>
                <a:gd name="connsiteX40" fmla="*/ 344874 w 349732"/>
                <a:gd name="connsiteY40" fmla="*/ 226421 h 35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9732" h="351941">
                  <a:moveTo>
                    <a:pt x="167252" y="115775"/>
                  </a:moveTo>
                  <a:cubicBezTo>
                    <a:pt x="145284" y="115775"/>
                    <a:pt x="121574" y="139513"/>
                    <a:pt x="121574" y="177866"/>
                  </a:cubicBezTo>
                  <a:cubicBezTo>
                    <a:pt x="121574" y="214636"/>
                    <a:pt x="145651" y="236609"/>
                    <a:pt x="168926" y="236609"/>
                  </a:cubicBezTo>
                  <a:cubicBezTo>
                    <a:pt x="193171" y="236609"/>
                    <a:pt x="210295" y="213938"/>
                    <a:pt x="211214" y="181131"/>
                  </a:cubicBezTo>
                  <a:lnTo>
                    <a:pt x="211183" y="174795"/>
                  </a:lnTo>
                  <a:cubicBezTo>
                    <a:pt x="209882" y="141939"/>
                    <a:pt x="190677" y="115775"/>
                    <a:pt x="167252" y="115775"/>
                  </a:cubicBezTo>
                  <a:moveTo>
                    <a:pt x="344874" y="226421"/>
                  </a:moveTo>
                  <a:cubicBezTo>
                    <a:pt x="344822" y="226614"/>
                    <a:pt x="344768" y="226806"/>
                    <a:pt x="344709" y="226997"/>
                  </a:cubicBezTo>
                  <a:cubicBezTo>
                    <a:pt x="330985" y="272467"/>
                    <a:pt x="300283" y="309697"/>
                    <a:pt x="258256" y="331831"/>
                  </a:cubicBezTo>
                  <a:cubicBezTo>
                    <a:pt x="216237" y="353962"/>
                    <a:pt x="168152" y="358206"/>
                    <a:pt x="122860" y="343792"/>
                  </a:cubicBezTo>
                  <a:cubicBezTo>
                    <a:pt x="79942" y="330129"/>
                    <a:pt x="44238" y="300676"/>
                    <a:pt x="22324" y="260860"/>
                  </a:cubicBezTo>
                  <a:cubicBezTo>
                    <a:pt x="401" y="221032"/>
                    <a:pt x="-5362" y="175112"/>
                    <a:pt x="6091" y="131557"/>
                  </a:cubicBezTo>
                  <a:cubicBezTo>
                    <a:pt x="16012" y="93836"/>
                    <a:pt x="37431" y="61293"/>
                    <a:pt x="68040" y="37450"/>
                  </a:cubicBezTo>
                  <a:cubicBezTo>
                    <a:pt x="97507" y="14492"/>
                    <a:pt x="134211" y="1283"/>
                    <a:pt x="171391" y="253"/>
                  </a:cubicBezTo>
                  <a:cubicBezTo>
                    <a:pt x="171567" y="249"/>
                    <a:pt x="171739" y="247"/>
                    <a:pt x="171913" y="247"/>
                  </a:cubicBezTo>
                  <a:cubicBezTo>
                    <a:pt x="181903" y="247"/>
                    <a:pt x="190138" y="8206"/>
                    <a:pt x="190417" y="18255"/>
                  </a:cubicBezTo>
                  <a:cubicBezTo>
                    <a:pt x="190699" y="28480"/>
                    <a:pt x="182640" y="36998"/>
                    <a:pt x="172415" y="37281"/>
                  </a:cubicBezTo>
                  <a:cubicBezTo>
                    <a:pt x="111190" y="38974"/>
                    <a:pt x="57526" y="81616"/>
                    <a:pt x="41913" y="140978"/>
                  </a:cubicBezTo>
                  <a:cubicBezTo>
                    <a:pt x="23113" y="212473"/>
                    <a:pt x="63603" y="286056"/>
                    <a:pt x="134096" y="308495"/>
                  </a:cubicBezTo>
                  <a:cubicBezTo>
                    <a:pt x="169858" y="319882"/>
                    <a:pt x="207823" y="316528"/>
                    <a:pt x="240993" y="299057"/>
                  </a:cubicBezTo>
                  <a:cubicBezTo>
                    <a:pt x="274086" y="281629"/>
                    <a:pt x="298285" y="252346"/>
                    <a:pt x="309162" y="216581"/>
                  </a:cubicBezTo>
                  <a:cubicBezTo>
                    <a:pt x="316048" y="190539"/>
                    <a:pt x="313787" y="166346"/>
                    <a:pt x="301617" y="135746"/>
                  </a:cubicBezTo>
                  <a:cubicBezTo>
                    <a:pt x="298278" y="127351"/>
                    <a:pt x="287928" y="107824"/>
                    <a:pt x="263987" y="107824"/>
                  </a:cubicBezTo>
                  <a:cubicBezTo>
                    <a:pt x="259479" y="107824"/>
                    <a:pt x="255997" y="110645"/>
                    <a:pt x="254323" y="112329"/>
                  </a:cubicBezTo>
                  <a:cubicBezTo>
                    <a:pt x="250330" y="116340"/>
                    <a:pt x="247965" y="122252"/>
                    <a:pt x="247994" y="128143"/>
                  </a:cubicBezTo>
                  <a:lnTo>
                    <a:pt x="248224" y="174532"/>
                  </a:lnTo>
                  <a:cubicBezTo>
                    <a:pt x="248259" y="175801"/>
                    <a:pt x="248300" y="177067"/>
                    <a:pt x="248300" y="178349"/>
                  </a:cubicBezTo>
                  <a:cubicBezTo>
                    <a:pt x="248300" y="179153"/>
                    <a:pt x="248268" y="179942"/>
                    <a:pt x="248253" y="180738"/>
                  </a:cubicBezTo>
                  <a:lnTo>
                    <a:pt x="248678" y="266237"/>
                  </a:lnTo>
                  <a:cubicBezTo>
                    <a:pt x="248728" y="276464"/>
                    <a:pt x="240477" y="284798"/>
                    <a:pt x="230250" y="284848"/>
                  </a:cubicBezTo>
                  <a:lnTo>
                    <a:pt x="230155" y="284848"/>
                  </a:lnTo>
                  <a:cubicBezTo>
                    <a:pt x="219971" y="284848"/>
                    <a:pt x="211686" y="276616"/>
                    <a:pt x="211636" y="266418"/>
                  </a:cubicBezTo>
                  <a:lnTo>
                    <a:pt x="211605" y="260036"/>
                  </a:lnTo>
                  <a:cubicBezTo>
                    <a:pt x="199503" y="268750"/>
                    <a:pt x="184989" y="273651"/>
                    <a:pt x="168926" y="273651"/>
                  </a:cubicBezTo>
                  <a:cubicBezTo>
                    <a:pt x="127443" y="273651"/>
                    <a:pt x="84533" y="237822"/>
                    <a:pt x="84533" y="177866"/>
                  </a:cubicBezTo>
                  <a:cubicBezTo>
                    <a:pt x="84533" y="123204"/>
                    <a:pt x="121641" y="78734"/>
                    <a:pt x="167252" y="78734"/>
                  </a:cubicBezTo>
                  <a:cubicBezTo>
                    <a:pt x="186582" y="78734"/>
                    <a:pt x="204113" y="86670"/>
                    <a:pt x="217900" y="100064"/>
                  </a:cubicBezTo>
                  <a:cubicBezTo>
                    <a:pt x="220584" y="94978"/>
                    <a:pt x="223999" y="90289"/>
                    <a:pt x="228066" y="86202"/>
                  </a:cubicBezTo>
                  <a:cubicBezTo>
                    <a:pt x="237960" y="76258"/>
                    <a:pt x="250717" y="70783"/>
                    <a:pt x="263987" y="70783"/>
                  </a:cubicBezTo>
                  <a:cubicBezTo>
                    <a:pt x="302076" y="70783"/>
                    <a:pt x="326179" y="97269"/>
                    <a:pt x="336036" y="122057"/>
                  </a:cubicBezTo>
                  <a:cubicBezTo>
                    <a:pt x="351221" y="160240"/>
                    <a:pt x="353947" y="192427"/>
                    <a:pt x="344874" y="226421"/>
                  </a:cubicBezTo>
                </a:path>
              </a:pathLst>
            </a:custGeom>
            <a:solidFill>
              <a:schemeClr val="bg2"/>
            </a:solidFill>
            <a:ln w="1841" cap="flat">
              <a:noFill/>
              <a:prstDash val="solid"/>
              <a:miter/>
            </a:ln>
          </p:spPr>
          <p:txBody>
            <a:bodyPr rtlCol="0" anchor="ctr"/>
            <a:lstStyle/>
            <a:p>
              <a:endParaRPr lang="de-DE"/>
            </a:p>
          </p:txBody>
        </p:sp>
        <p:sp>
          <p:nvSpPr>
            <p:cNvPr id="172" name="Freihandform: Form 17">
              <a:extLst>
                <a:ext uri="{FF2B5EF4-FFF2-40B4-BE49-F238E27FC236}">
                  <a16:creationId xmlns:a16="http://schemas.microsoft.com/office/drawing/2014/main" id="{F16A6E7C-F31A-3521-5477-6519F1E9CC67}"/>
                </a:ext>
              </a:extLst>
            </p:cNvPr>
            <p:cNvSpPr/>
            <p:nvPr/>
          </p:nvSpPr>
          <p:spPr>
            <a:xfrm flipV="1">
              <a:off x="1547710" y="2419116"/>
              <a:ext cx="15234" cy="36420"/>
            </a:xfrm>
            <a:custGeom>
              <a:avLst/>
              <a:gdLst>
                <a:gd name="connsiteX0" fmla="*/ 15579 w 15234"/>
                <a:gd name="connsiteY0" fmla="*/ 18097 h 36420"/>
                <a:gd name="connsiteX1" fmla="*/ 351 w 15234"/>
                <a:gd name="connsiteY1" fmla="*/ 36814 h 36420"/>
                <a:gd name="connsiteX2" fmla="*/ 351 w 15234"/>
                <a:gd name="connsiteY2" fmla="*/ 393 h 36420"/>
                <a:gd name="connsiteX3" fmla="*/ 15579 w 15234"/>
                <a:gd name="connsiteY3" fmla="*/ 18097 h 36420"/>
              </a:gdLst>
              <a:ahLst/>
              <a:cxnLst>
                <a:cxn ang="0">
                  <a:pos x="connsiteX0" y="connsiteY0"/>
                </a:cxn>
                <a:cxn ang="0">
                  <a:pos x="connsiteX1" y="connsiteY1"/>
                </a:cxn>
                <a:cxn ang="0">
                  <a:pos x="connsiteX2" y="connsiteY2"/>
                </a:cxn>
                <a:cxn ang="0">
                  <a:pos x="connsiteX3" y="connsiteY3"/>
                </a:cxn>
              </a:cxnLst>
              <a:rect l="l" t="t" r="r" b="b"/>
              <a:pathLst>
                <a:path w="15234" h="36420">
                  <a:moveTo>
                    <a:pt x="15579" y="18097"/>
                  </a:moveTo>
                  <a:cubicBezTo>
                    <a:pt x="15834" y="27374"/>
                    <a:pt x="9215" y="35225"/>
                    <a:pt x="351" y="36814"/>
                  </a:cubicBezTo>
                  <a:lnTo>
                    <a:pt x="351" y="393"/>
                  </a:lnTo>
                  <a:cubicBezTo>
                    <a:pt x="8806" y="1912"/>
                    <a:pt x="15330" y="9174"/>
                    <a:pt x="15579" y="18097"/>
                  </a:cubicBezTo>
                </a:path>
              </a:pathLst>
            </a:custGeom>
            <a:solidFill>
              <a:srgbClr val="555555"/>
            </a:solidFill>
            <a:ln w="1841" cap="flat">
              <a:noFill/>
              <a:prstDash val="solid"/>
              <a:miter/>
            </a:ln>
          </p:spPr>
          <p:txBody>
            <a:bodyPr rtlCol="0" anchor="ctr"/>
            <a:lstStyle/>
            <a:p>
              <a:endParaRPr lang="de-DE"/>
            </a:p>
          </p:txBody>
        </p:sp>
        <p:sp>
          <p:nvSpPr>
            <p:cNvPr id="173" name="Freihandform: Form 24">
              <a:extLst>
                <a:ext uri="{FF2B5EF4-FFF2-40B4-BE49-F238E27FC236}">
                  <a16:creationId xmlns:a16="http://schemas.microsoft.com/office/drawing/2014/main" id="{D9900B20-A207-B457-113D-A725A756BDB6}"/>
                </a:ext>
              </a:extLst>
            </p:cNvPr>
            <p:cNvSpPr/>
            <p:nvPr/>
          </p:nvSpPr>
          <p:spPr>
            <a:xfrm flipV="1">
              <a:off x="1547710" y="2103906"/>
              <a:ext cx="174878" cy="281399"/>
            </a:xfrm>
            <a:custGeom>
              <a:avLst/>
              <a:gdLst>
                <a:gd name="connsiteX0" fmla="*/ 169968 w 174878"/>
                <a:gd name="connsiteY0" fmla="*/ 156479 h 281399"/>
                <a:gd name="connsiteX1" fmla="*/ 83514 w 174878"/>
                <a:gd name="connsiteY1" fmla="*/ 261313 h 281399"/>
                <a:gd name="connsiteX2" fmla="*/ 449 w 174878"/>
                <a:gd name="connsiteY2" fmla="*/ 281658 h 281399"/>
                <a:gd name="connsiteX3" fmla="*/ 449 w 174878"/>
                <a:gd name="connsiteY3" fmla="*/ 244596 h 281399"/>
                <a:gd name="connsiteX4" fmla="*/ 66252 w 174878"/>
                <a:gd name="connsiteY4" fmla="*/ 228539 h 281399"/>
                <a:gd name="connsiteX5" fmla="*/ 134421 w 174878"/>
                <a:gd name="connsiteY5" fmla="*/ 146063 h 281399"/>
                <a:gd name="connsiteX6" fmla="*/ 126874 w 174878"/>
                <a:gd name="connsiteY6" fmla="*/ 65226 h 281399"/>
                <a:gd name="connsiteX7" fmla="*/ 89246 w 174878"/>
                <a:gd name="connsiteY7" fmla="*/ 37304 h 281399"/>
                <a:gd name="connsiteX8" fmla="*/ 79580 w 174878"/>
                <a:gd name="connsiteY8" fmla="*/ 41808 h 281399"/>
                <a:gd name="connsiteX9" fmla="*/ 73251 w 174878"/>
                <a:gd name="connsiteY9" fmla="*/ 57625 h 281399"/>
                <a:gd name="connsiteX10" fmla="*/ 73481 w 174878"/>
                <a:gd name="connsiteY10" fmla="*/ 104012 h 281399"/>
                <a:gd name="connsiteX11" fmla="*/ 73557 w 174878"/>
                <a:gd name="connsiteY11" fmla="*/ 107829 h 281399"/>
                <a:gd name="connsiteX12" fmla="*/ 73512 w 174878"/>
                <a:gd name="connsiteY12" fmla="*/ 110220 h 281399"/>
                <a:gd name="connsiteX13" fmla="*/ 73935 w 174878"/>
                <a:gd name="connsiteY13" fmla="*/ 195718 h 281399"/>
                <a:gd name="connsiteX14" fmla="*/ 55507 w 174878"/>
                <a:gd name="connsiteY14" fmla="*/ 214330 h 281399"/>
                <a:gd name="connsiteX15" fmla="*/ 55412 w 174878"/>
                <a:gd name="connsiteY15" fmla="*/ 214330 h 281399"/>
                <a:gd name="connsiteX16" fmla="*/ 36893 w 174878"/>
                <a:gd name="connsiteY16" fmla="*/ 195900 h 281399"/>
                <a:gd name="connsiteX17" fmla="*/ 36864 w 174878"/>
                <a:gd name="connsiteY17" fmla="*/ 189516 h 281399"/>
                <a:gd name="connsiteX18" fmla="*/ 449 w 174878"/>
                <a:gd name="connsiteY18" fmla="*/ 202875 h 281399"/>
                <a:gd name="connsiteX19" fmla="*/ 449 w 174878"/>
                <a:gd name="connsiteY19" fmla="*/ 165558 h 281399"/>
                <a:gd name="connsiteX20" fmla="*/ 36473 w 174878"/>
                <a:gd name="connsiteY20" fmla="*/ 110613 h 281399"/>
                <a:gd name="connsiteX21" fmla="*/ 36440 w 174878"/>
                <a:gd name="connsiteY21" fmla="*/ 104275 h 281399"/>
                <a:gd name="connsiteX22" fmla="*/ 449 w 174878"/>
                <a:gd name="connsiteY22" fmla="*/ 46292 h 281399"/>
                <a:gd name="connsiteX23" fmla="*/ 449 w 174878"/>
                <a:gd name="connsiteY23" fmla="*/ 8682 h 281399"/>
                <a:gd name="connsiteX24" fmla="*/ 43157 w 174878"/>
                <a:gd name="connsiteY24" fmla="*/ 29544 h 281399"/>
                <a:gd name="connsiteX25" fmla="*/ 53325 w 174878"/>
                <a:gd name="connsiteY25" fmla="*/ 15683 h 281399"/>
                <a:gd name="connsiteX26" fmla="*/ 89246 w 174878"/>
                <a:gd name="connsiteY26" fmla="*/ 263 h 281399"/>
                <a:gd name="connsiteX27" fmla="*/ 161293 w 174878"/>
                <a:gd name="connsiteY27" fmla="*/ 51537 h 281399"/>
                <a:gd name="connsiteX28" fmla="*/ 170133 w 174878"/>
                <a:gd name="connsiteY28" fmla="*/ 155903 h 281399"/>
                <a:gd name="connsiteX29" fmla="*/ 169968 w 174878"/>
                <a:gd name="connsiteY29" fmla="*/ 156479 h 28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4878" h="281399">
                  <a:moveTo>
                    <a:pt x="169968" y="156479"/>
                  </a:moveTo>
                  <a:cubicBezTo>
                    <a:pt x="156244" y="201947"/>
                    <a:pt x="125542" y="239179"/>
                    <a:pt x="83514" y="261313"/>
                  </a:cubicBezTo>
                  <a:cubicBezTo>
                    <a:pt x="57455" y="275039"/>
                    <a:pt x="29061" y="281876"/>
                    <a:pt x="449" y="281658"/>
                  </a:cubicBezTo>
                  <a:lnTo>
                    <a:pt x="449" y="244596"/>
                  </a:lnTo>
                  <a:cubicBezTo>
                    <a:pt x="23116" y="244807"/>
                    <a:pt x="45611" y="239409"/>
                    <a:pt x="66252" y="228539"/>
                  </a:cubicBezTo>
                  <a:cubicBezTo>
                    <a:pt x="99343" y="211111"/>
                    <a:pt x="123544" y="181828"/>
                    <a:pt x="134421" y="146063"/>
                  </a:cubicBezTo>
                  <a:cubicBezTo>
                    <a:pt x="141305" y="120021"/>
                    <a:pt x="139046" y="95826"/>
                    <a:pt x="126874" y="65226"/>
                  </a:cubicBezTo>
                  <a:cubicBezTo>
                    <a:pt x="123537" y="56830"/>
                    <a:pt x="113187" y="37304"/>
                    <a:pt x="89246" y="37304"/>
                  </a:cubicBezTo>
                  <a:cubicBezTo>
                    <a:pt x="84736" y="37304"/>
                    <a:pt x="81256" y="40127"/>
                    <a:pt x="79580" y="41808"/>
                  </a:cubicBezTo>
                  <a:cubicBezTo>
                    <a:pt x="75589" y="45822"/>
                    <a:pt x="73224" y="51734"/>
                    <a:pt x="73251" y="57625"/>
                  </a:cubicBezTo>
                  <a:lnTo>
                    <a:pt x="73481" y="104012"/>
                  </a:lnTo>
                  <a:cubicBezTo>
                    <a:pt x="73518" y="105280"/>
                    <a:pt x="73557" y="106549"/>
                    <a:pt x="73557" y="107829"/>
                  </a:cubicBezTo>
                  <a:cubicBezTo>
                    <a:pt x="73557" y="108635"/>
                    <a:pt x="73527" y="109422"/>
                    <a:pt x="73512" y="110220"/>
                  </a:cubicBezTo>
                  <a:lnTo>
                    <a:pt x="73935" y="195718"/>
                  </a:lnTo>
                  <a:cubicBezTo>
                    <a:pt x="73987" y="205946"/>
                    <a:pt x="65736" y="214278"/>
                    <a:pt x="55507" y="214330"/>
                  </a:cubicBezTo>
                  <a:lnTo>
                    <a:pt x="55412" y="214330"/>
                  </a:lnTo>
                  <a:cubicBezTo>
                    <a:pt x="45228" y="214330"/>
                    <a:pt x="36945" y="206097"/>
                    <a:pt x="36893" y="195900"/>
                  </a:cubicBezTo>
                  <a:lnTo>
                    <a:pt x="36864" y="189516"/>
                  </a:lnTo>
                  <a:cubicBezTo>
                    <a:pt x="26355" y="197083"/>
                    <a:pt x="14028" y="201769"/>
                    <a:pt x="449" y="202875"/>
                  </a:cubicBezTo>
                  <a:lnTo>
                    <a:pt x="449" y="165558"/>
                  </a:lnTo>
                  <a:cubicBezTo>
                    <a:pt x="21331" y="161989"/>
                    <a:pt x="35636" y="140514"/>
                    <a:pt x="36473" y="110613"/>
                  </a:cubicBezTo>
                  <a:lnTo>
                    <a:pt x="36440" y="104275"/>
                  </a:lnTo>
                  <a:cubicBezTo>
                    <a:pt x="35290" y="75223"/>
                    <a:pt x="20138" y="51415"/>
                    <a:pt x="449" y="46292"/>
                  </a:cubicBezTo>
                  <a:lnTo>
                    <a:pt x="449" y="8682"/>
                  </a:lnTo>
                  <a:cubicBezTo>
                    <a:pt x="16632" y="10540"/>
                    <a:pt x="31285" y="18011"/>
                    <a:pt x="43157" y="29544"/>
                  </a:cubicBezTo>
                  <a:cubicBezTo>
                    <a:pt x="45841" y="24460"/>
                    <a:pt x="49256" y="19771"/>
                    <a:pt x="53325" y="15683"/>
                  </a:cubicBezTo>
                  <a:cubicBezTo>
                    <a:pt x="63217" y="5740"/>
                    <a:pt x="75976" y="263"/>
                    <a:pt x="89246" y="263"/>
                  </a:cubicBezTo>
                  <a:cubicBezTo>
                    <a:pt x="127333" y="263"/>
                    <a:pt x="151436" y="26751"/>
                    <a:pt x="161293" y="51537"/>
                  </a:cubicBezTo>
                  <a:cubicBezTo>
                    <a:pt x="176480" y="89721"/>
                    <a:pt x="179204" y="121908"/>
                    <a:pt x="170133" y="155903"/>
                  </a:cubicBezTo>
                  <a:cubicBezTo>
                    <a:pt x="170081" y="156095"/>
                    <a:pt x="170025" y="156286"/>
                    <a:pt x="169968" y="156479"/>
                  </a:cubicBezTo>
                </a:path>
              </a:pathLst>
            </a:custGeom>
            <a:solidFill>
              <a:schemeClr val="bg2"/>
            </a:solidFill>
            <a:ln w="1841" cap="flat">
              <a:noFill/>
              <a:prstDash val="solid"/>
              <a:miter/>
            </a:ln>
          </p:spPr>
          <p:txBody>
            <a:bodyPr rtlCol="0" anchor="ctr"/>
            <a:lstStyle/>
            <a:p>
              <a:endParaRPr lang="de-DE"/>
            </a:p>
          </p:txBody>
        </p:sp>
        <p:sp>
          <p:nvSpPr>
            <p:cNvPr id="174" name="Freihandform: Form 26">
              <a:extLst>
                <a:ext uri="{FF2B5EF4-FFF2-40B4-BE49-F238E27FC236}">
                  <a16:creationId xmlns:a16="http://schemas.microsoft.com/office/drawing/2014/main" id="{A957FC0B-7477-A48A-A42D-7884942E8014}"/>
                </a:ext>
              </a:extLst>
            </p:cNvPr>
            <p:cNvSpPr/>
            <p:nvPr/>
          </p:nvSpPr>
          <p:spPr>
            <a:xfrm flipV="1">
              <a:off x="1073583" y="2261375"/>
              <a:ext cx="948255" cy="577843"/>
            </a:xfrm>
            <a:custGeom>
              <a:avLst/>
              <a:gdLst>
                <a:gd name="connsiteX0" fmla="*/ 921057 w 948255"/>
                <a:gd name="connsiteY0" fmla="*/ 319 h 577843"/>
                <a:gd name="connsiteX1" fmla="*/ 28363 w 948255"/>
                <a:gd name="connsiteY1" fmla="*/ 319 h 577843"/>
                <a:gd name="connsiteX2" fmla="*/ 582 w 948255"/>
                <a:gd name="connsiteY2" fmla="*/ 28100 h 577843"/>
                <a:gd name="connsiteX3" fmla="*/ 582 w 948255"/>
                <a:gd name="connsiteY3" fmla="*/ 550381 h 577843"/>
                <a:gd name="connsiteX4" fmla="*/ 14873 w 948255"/>
                <a:gd name="connsiteY4" fmla="*/ 574667 h 577843"/>
                <a:gd name="connsiteX5" fmla="*/ 43043 w 948255"/>
                <a:gd name="connsiteY5" fmla="*/ 573967 h 577843"/>
                <a:gd name="connsiteX6" fmla="*/ 474710 w 948255"/>
                <a:gd name="connsiteY6" fmla="*/ 305294 h 577843"/>
                <a:gd name="connsiteX7" fmla="*/ 906378 w 948255"/>
                <a:gd name="connsiteY7" fmla="*/ 573967 h 577843"/>
                <a:gd name="connsiteX8" fmla="*/ 934547 w 948255"/>
                <a:gd name="connsiteY8" fmla="*/ 574667 h 577843"/>
                <a:gd name="connsiteX9" fmla="*/ 948838 w 948255"/>
                <a:gd name="connsiteY9" fmla="*/ 550381 h 577843"/>
                <a:gd name="connsiteX10" fmla="*/ 948838 w 948255"/>
                <a:gd name="connsiteY10" fmla="*/ 28100 h 577843"/>
                <a:gd name="connsiteX11" fmla="*/ 921057 w 948255"/>
                <a:gd name="connsiteY11" fmla="*/ 319 h 5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255" h="577843">
                  <a:moveTo>
                    <a:pt x="921057" y="319"/>
                  </a:moveTo>
                  <a:lnTo>
                    <a:pt x="28363" y="319"/>
                  </a:lnTo>
                  <a:cubicBezTo>
                    <a:pt x="13021" y="319"/>
                    <a:pt x="582" y="12757"/>
                    <a:pt x="582" y="28100"/>
                  </a:cubicBezTo>
                  <a:lnTo>
                    <a:pt x="582" y="550381"/>
                  </a:lnTo>
                  <a:cubicBezTo>
                    <a:pt x="582" y="560471"/>
                    <a:pt x="6053" y="569767"/>
                    <a:pt x="14873" y="574667"/>
                  </a:cubicBezTo>
                  <a:cubicBezTo>
                    <a:pt x="23692" y="579566"/>
                    <a:pt x="34475" y="579299"/>
                    <a:pt x="43043" y="573967"/>
                  </a:cubicBezTo>
                  <a:lnTo>
                    <a:pt x="474710" y="305294"/>
                  </a:lnTo>
                  <a:lnTo>
                    <a:pt x="906378" y="573967"/>
                  </a:lnTo>
                  <a:cubicBezTo>
                    <a:pt x="914942" y="579299"/>
                    <a:pt x="925724" y="579566"/>
                    <a:pt x="934547" y="574667"/>
                  </a:cubicBezTo>
                  <a:cubicBezTo>
                    <a:pt x="943367" y="569767"/>
                    <a:pt x="948838" y="560471"/>
                    <a:pt x="948838" y="550381"/>
                  </a:cubicBezTo>
                  <a:lnTo>
                    <a:pt x="948838" y="28100"/>
                  </a:lnTo>
                  <a:cubicBezTo>
                    <a:pt x="948838" y="12757"/>
                    <a:pt x="936400" y="319"/>
                    <a:pt x="921057" y="319"/>
                  </a:cubicBezTo>
                </a:path>
              </a:pathLst>
            </a:custGeom>
            <a:solidFill>
              <a:srgbClr val="FFF037"/>
            </a:solidFill>
            <a:ln w="1841" cap="flat">
              <a:noFill/>
              <a:prstDash val="solid"/>
              <a:miter/>
            </a:ln>
          </p:spPr>
          <p:txBody>
            <a:bodyPr rtlCol="0" anchor="ctr"/>
            <a:lstStyle/>
            <a:p>
              <a:endParaRPr lang="de-DE"/>
            </a:p>
          </p:txBody>
        </p:sp>
        <p:sp>
          <p:nvSpPr>
            <p:cNvPr id="175" name="Freihandform: Form 28">
              <a:extLst>
                <a:ext uri="{FF2B5EF4-FFF2-40B4-BE49-F238E27FC236}">
                  <a16:creationId xmlns:a16="http://schemas.microsoft.com/office/drawing/2014/main" id="{8FDFA626-E3A8-A4A5-9BBC-FF6FDA009AB0}"/>
                </a:ext>
              </a:extLst>
            </p:cNvPr>
            <p:cNvSpPr/>
            <p:nvPr/>
          </p:nvSpPr>
          <p:spPr>
            <a:xfrm flipV="1">
              <a:off x="1547710" y="2261375"/>
              <a:ext cx="474127" cy="577843"/>
            </a:xfrm>
            <a:custGeom>
              <a:avLst/>
              <a:gdLst>
                <a:gd name="connsiteX0" fmla="*/ 460470 w 474127"/>
                <a:gd name="connsiteY0" fmla="*/ 574977 h 577843"/>
                <a:gd name="connsiteX1" fmla="*/ 432300 w 474127"/>
                <a:gd name="connsiteY1" fmla="*/ 574277 h 577843"/>
                <a:gd name="connsiteX2" fmla="*/ 632 w 474127"/>
                <a:gd name="connsiteY2" fmla="*/ 305604 h 577843"/>
                <a:gd name="connsiteX3" fmla="*/ 632 w 474127"/>
                <a:gd name="connsiteY3" fmla="*/ 629 h 577843"/>
                <a:gd name="connsiteX4" fmla="*/ 446979 w 474127"/>
                <a:gd name="connsiteY4" fmla="*/ 629 h 577843"/>
                <a:gd name="connsiteX5" fmla="*/ 474760 w 474127"/>
                <a:gd name="connsiteY5" fmla="*/ 28410 h 577843"/>
                <a:gd name="connsiteX6" fmla="*/ 474760 w 474127"/>
                <a:gd name="connsiteY6" fmla="*/ 550691 h 577843"/>
                <a:gd name="connsiteX7" fmla="*/ 460470 w 474127"/>
                <a:gd name="connsiteY7" fmla="*/ 574977 h 5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27" h="577843">
                  <a:moveTo>
                    <a:pt x="460470" y="574977"/>
                  </a:moveTo>
                  <a:cubicBezTo>
                    <a:pt x="451645" y="579876"/>
                    <a:pt x="440864" y="579609"/>
                    <a:pt x="432300" y="574277"/>
                  </a:cubicBezTo>
                  <a:lnTo>
                    <a:pt x="632" y="305604"/>
                  </a:lnTo>
                  <a:lnTo>
                    <a:pt x="632" y="629"/>
                  </a:lnTo>
                  <a:lnTo>
                    <a:pt x="446979" y="629"/>
                  </a:lnTo>
                  <a:cubicBezTo>
                    <a:pt x="462322" y="629"/>
                    <a:pt x="474760" y="13067"/>
                    <a:pt x="474760" y="28410"/>
                  </a:cubicBezTo>
                  <a:lnTo>
                    <a:pt x="474760" y="550691"/>
                  </a:lnTo>
                  <a:cubicBezTo>
                    <a:pt x="474760" y="560781"/>
                    <a:pt x="469289" y="570077"/>
                    <a:pt x="460470" y="574977"/>
                  </a:cubicBezTo>
                </a:path>
              </a:pathLst>
            </a:custGeom>
            <a:solidFill>
              <a:srgbClr val="FFCD14"/>
            </a:solidFill>
            <a:ln w="1841" cap="flat">
              <a:noFill/>
              <a:prstDash val="solid"/>
              <a:miter/>
            </a:ln>
          </p:spPr>
          <p:txBody>
            <a:bodyPr rtlCol="0" anchor="ctr"/>
            <a:lstStyle/>
            <a:p>
              <a:endParaRPr lang="de-DE"/>
            </a:p>
          </p:txBody>
        </p:sp>
      </p:grpSp>
      <p:grpSp>
        <p:nvGrpSpPr>
          <p:cNvPr id="176" name="Gruppieren 175">
            <a:extLst>
              <a:ext uri="{FF2B5EF4-FFF2-40B4-BE49-F238E27FC236}">
                <a16:creationId xmlns:a16="http://schemas.microsoft.com/office/drawing/2014/main" id="{2DE42F4D-11C4-50CE-44B6-BC3A592B9816}"/>
              </a:ext>
            </a:extLst>
          </p:cNvPr>
          <p:cNvGrpSpPr/>
          <p:nvPr userDrawn="1"/>
        </p:nvGrpSpPr>
        <p:grpSpPr>
          <a:xfrm>
            <a:off x="742950" y="368301"/>
            <a:ext cx="1080000" cy="1080000"/>
            <a:chOff x="742950" y="368301"/>
            <a:chExt cx="1080000" cy="1080000"/>
          </a:xfrm>
        </p:grpSpPr>
        <p:sp>
          <p:nvSpPr>
            <p:cNvPr id="177" name="Oval 176">
              <a:extLst>
                <a:ext uri="{FF2B5EF4-FFF2-40B4-BE49-F238E27FC236}">
                  <a16:creationId xmlns:a16="http://schemas.microsoft.com/office/drawing/2014/main" id="{87A11E93-7E6F-7D2C-B6A2-30A16F0A7877}"/>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78" name="Grafik 28">
              <a:extLst>
                <a:ext uri="{FF2B5EF4-FFF2-40B4-BE49-F238E27FC236}">
                  <a16:creationId xmlns:a16="http://schemas.microsoft.com/office/drawing/2014/main" id="{5F0D7C66-849A-1832-0DFB-D686C35BA989}"/>
                </a:ext>
              </a:extLst>
            </p:cNvPr>
            <p:cNvGrpSpPr>
              <a:grpSpLocks noChangeAspect="1"/>
            </p:cNvGrpSpPr>
            <p:nvPr/>
          </p:nvGrpSpPr>
          <p:grpSpPr>
            <a:xfrm>
              <a:off x="989155" y="544651"/>
              <a:ext cx="587591" cy="680050"/>
              <a:chOff x="2863708" y="6312877"/>
              <a:chExt cx="4213749" cy="4876800"/>
            </a:xfrm>
          </p:grpSpPr>
          <p:sp>
            <p:nvSpPr>
              <p:cNvPr id="179" name="Freihandform: Form 132">
                <a:extLst>
                  <a:ext uri="{FF2B5EF4-FFF2-40B4-BE49-F238E27FC236}">
                    <a16:creationId xmlns:a16="http://schemas.microsoft.com/office/drawing/2014/main" id="{553048B3-E4FE-AE9A-5FF3-53B661D09656}"/>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80" name="Freihandform: Form 133">
                <a:extLst>
                  <a:ext uri="{FF2B5EF4-FFF2-40B4-BE49-F238E27FC236}">
                    <a16:creationId xmlns:a16="http://schemas.microsoft.com/office/drawing/2014/main" id="{A80B3C46-DF20-89B0-7AFA-26E361ED4B56}"/>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81" name="Freihandform: Form 135">
                <a:extLst>
                  <a:ext uri="{FF2B5EF4-FFF2-40B4-BE49-F238E27FC236}">
                    <a16:creationId xmlns:a16="http://schemas.microsoft.com/office/drawing/2014/main" id="{1B6AE905-36C5-6BEB-8874-81E0173255D8}"/>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182" name="Freihandform: Form 136">
                <a:extLst>
                  <a:ext uri="{FF2B5EF4-FFF2-40B4-BE49-F238E27FC236}">
                    <a16:creationId xmlns:a16="http://schemas.microsoft.com/office/drawing/2014/main" id="{5013671E-100D-F2A0-32C8-188711CA9E70}"/>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183" name="Freihandform: Form 138">
                <a:extLst>
                  <a:ext uri="{FF2B5EF4-FFF2-40B4-BE49-F238E27FC236}">
                    <a16:creationId xmlns:a16="http://schemas.microsoft.com/office/drawing/2014/main" id="{958B5045-F1DB-5BC2-A734-2EA6BD80D507}"/>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184" name="Freihandform: Form 139">
                <a:extLst>
                  <a:ext uri="{FF2B5EF4-FFF2-40B4-BE49-F238E27FC236}">
                    <a16:creationId xmlns:a16="http://schemas.microsoft.com/office/drawing/2014/main" id="{0C10216C-0C78-2432-B25B-C4F2B427F75F}"/>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185" name="Grafik 28">
                <a:extLst>
                  <a:ext uri="{FF2B5EF4-FFF2-40B4-BE49-F238E27FC236}">
                    <a16:creationId xmlns:a16="http://schemas.microsoft.com/office/drawing/2014/main" id="{B3E6ED06-96E9-AE20-FA66-B6E0735B4C32}"/>
                  </a:ext>
                </a:extLst>
              </p:cNvPr>
              <p:cNvGrpSpPr/>
              <p:nvPr/>
            </p:nvGrpSpPr>
            <p:grpSpPr>
              <a:xfrm>
                <a:off x="3941885" y="6312877"/>
                <a:ext cx="2057400" cy="2486025"/>
                <a:chOff x="3941885" y="6312877"/>
                <a:chExt cx="2057400" cy="2486025"/>
              </a:xfrm>
            </p:grpSpPr>
            <p:sp>
              <p:nvSpPr>
                <p:cNvPr id="195" name="Freihandform: Form 170">
                  <a:extLst>
                    <a:ext uri="{FF2B5EF4-FFF2-40B4-BE49-F238E27FC236}">
                      <a16:creationId xmlns:a16="http://schemas.microsoft.com/office/drawing/2014/main" id="{E64F4A1F-EBE0-0641-DB07-C56E2CD0F741}"/>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196" name="Freihandform: Form 171">
                  <a:extLst>
                    <a:ext uri="{FF2B5EF4-FFF2-40B4-BE49-F238E27FC236}">
                      <a16:creationId xmlns:a16="http://schemas.microsoft.com/office/drawing/2014/main" id="{85F21C1A-538E-C5ED-9339-05DA5E995E21}"/>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197" name="Freihandform: Form 172">
                  <a:extLst>
                    <a:ext uri="{FF2B5EF4-FFF2-40B4-BE49-F238E27FC236}">
                      <a16:creationId xmlns:a16="http://schemas.microsoft.com/office/drawing/2014/main" id="{4819BC68-E258-7B60-3043-607CFC333662}"/>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198" name="Freihandform: Form 173">
                  <a:extLst>
                    <a:ext uri="{FF2B5EF4-FFF2-40B4-BE49-F238E27FC236}">
                      <a16:creationId xmlns:a16="http://schemas.microsoft.com/office/drawing/2014/main" id="{BFDED4CD-F159-1134-236F-87BD1CF6D22F}"/>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199" name="Freihandform: Form 174">
                  <a:extLst>
                    <a:ext uri="{FF2B5EF4-FFF2-40B4-BE49-F238E27FC236}">
                      <a16:creationId xmlns:a16="http://schemas.microsoft.com/office/drawing/2014/main" id="{3F621A54-C276-E7FF-6FCE-68A478E8097C}"/>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200" name="Freihandform: Form 177">
                  <a:extLst>
                    <a:ext uri="{FF2B5EF4-FFF2-40B4-BE49-F238E27FC236}">
                      <a16:creationId xmlns:a16="http://schemas.microsoft.com/office/drawing/2014/main" id="{C5CFBD8E-DAD1-9947-68B3-D6F109E629A7}"/>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186" name="Grafik 28">
                <a:extLst>
                  <a:ext uri="{FF2B5EF4-FFF2-40B4-BE49-F238E27FC236}">
                    <a16:creationId xmlns:a16="http://schemas.microsoft.com/office/drawing/2014/main" id="{90152751-DD09-A32B-041F-E4D4E91B6A4D}"/>
                  </a:ext>
                </a:extLst>
              </p:cNvPr>
              <p:cNvGrpSpPr/>
              <p:nvPr/>
            </p:nvGrpSpPr>
            <p:grpSpPr>
              <a:xfrm>
                <a:off x="3013521" y="9414712"/>
                <a:ext cx="3914127" cy="1774964"/>
                <a:chOff x="3013521" y="9414712"/>
                <a:chExt cx="3914127" cy="1774964"/>
              </a:xfrm>
            </p:grpSpPr>
            <p:sp>
              <p:nvSpPr>
                <p:cNvPr id="187" name="Freihandform: Form 151">
                  <a:extLst>
                    <a:ext uri="{FF2B5EF4-FFF2-40B4-BE49-F238E27FC236}">
                      <a16:creationId xmlns:a16="http://schemas.microsoft.com/office/drawing/2014/main" id="{8C9EB8AE-CF13-B39F-449E-8083024EB5F6}"/>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88" name="Freihandform: Form 162">
                  <a:extLst>
                    <a:ext uri="{FF2B5EF4-FFF2-40B4-BE49-F238E27FC236}">
                      <a16:creationId xmlns:a16="http://schemas.microsoft.com/office/drawing/2014/main" id="{A8ADADD8-0DB5-665F-A8E3-18AD0C82C594}"/>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89" name="Freihandform: Form 164">
                  <a:extLst>
                    <a:ext uri="{FF2B5EF4-FFF2-40B4-BE49-F238E27FC236}">
                      <a16:creationId xmlns:a16="http://schemas.microsoft.com/office/drawing/2014/main" id="{3465F7A1-3E2A-7366-ED2F-1E807EE4264D}"/>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90" name="Freihandform: Form 165">
                  <a:extLst>
                    <a:ext uri="{FF2B5EF4-FFF2-40B4-BE49-F238E27FC236}">
                      <a16:creationId xmlns:a16="http://schemas.microsoft.com/office/drawing/2014/main" id="{C6FEC3A5-8064-7966-FDFE-B7CB36A25E9C}"/>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91" name="Freihandform: Form 166">
                  <a:extLst>
                    <a:ext uri="{FF2B5EF4-FFF2-40B4-BE49-F238E27FC236}">
                      <a16:creationId xmlns:a16="http://schemas.microsoft.com/office/drawing/2014/main" id="{EFF0F2E7-85FB-2E65-9FC9-7FCDEFEDEC8D}"/>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192" name="Freihandform: Form 167">
                  <a:extLst>
                    <a:ext uri="{FF2B5EF4-FFF2-40B4-BE49-F238E27FC236}">
                      <a16:creationId xmlns:a16="http://schemas.microsoft.com/office/drawing/2014/main" id="{08AED74F-5623-6564-2431-7110ABC2D9EB}"/>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193" name="Freihandform: Form 168">
                  <a:extLst>
                    <a:ext uri="{FF2B5EF4-FFF2-40B4-BE49-F238E27FC236}">
                      <a16:creationId xmlns:a16="http://schemas.microsoft.com/office/drawing/2014/main" id="{6684B86E-3C48-C1A6-62B5-E165C3ECCD9F}"/>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194" name="Freihandform: Form 169">
                  <a:extLst>
                    <a:ext uri="{FF2B5EF4-FFF2-40B4-BE49-F238E27FC236}">
                      <a16:creationId xmlns:a16="http://schemas.microsoft.com/office/drawing/2014/main" id="{BA891766-7291-4F28-51F4-F8993A882CEE}"/>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
        <p:nvSpPr>
          <p:cNvPr id="219" name="Textplatzhalter 209">
            <a:extLst>
              <a:ext uri="{FF2B5EF4-FFF2-40B4-BE49-F238E27FC236}">
                <a16:creationId xmlns:a16="http://schemas.microsoft.com/office/drawing/2014/main" id="{FA3FF7E0-6FCB-76EC-FEE2-D7E0AA1E1ED6}"/>
              </a:ext>
            </a:extLst>
          </p:cNvPr>
          <p:cNvSpPr>
            <a:spLocks noGrp="1"/>
          </p:cNvSpPr>
          <p:nvPr>
            <p:ph type="body" sz="quarter" idx="10" hasCustomPrompt="1"/>
          </p:nvPr>
        </p:nvSpPr>
        <p:spPr>
          <a:xfrm>
            <a:off x="6824663" y="1735138"/>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220" name="Textplatzhalter 209">
            <a:extLst>
              <a:ext uri="{FF2B5EF4-FFF2-40B4-BE49-F238E27FC236}">
                <a16:creationId xmlns:a16="http://schemas.microsoft.com/office/drawing/2014/main" id="{F84E3313-369D-4085-3567-403D790F7734}"/>
              </a:ext>
            </a:extLst>
          </p:cNvPr>
          <p:cNvSpPr>
            <a:spLocks noGrp="1"/>
          </p:cNvSpPr>
          <p:nvPr>
            <p:ph type="body" sz="quarter" idx="11" hasCustomPrompt="1"/>
          </p:nvPr>
        </p:nvSpPr>
        <p:spPr>
          <a:xfrm>
            <a:off x="8424616" y="1735138"/>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221" name="Textplatzhalter 209">
            <a:extLst>
              <a:ext uri="{FF2B5EF4-FFF2-40B4-BE49-F238E27FC236}">
                <a16:creationId xmlns:a16="http://schemas.microsoft.com/office/drawing/2014/main" id="{3DE8345E-8B49-3820-1F00-A106983D3D0E}"/>
              </a:ext>
            </a:extLst>
          </p:cNvPr>
          <p:cNvSpPr>
            <a:spLocks noGrp="1"/>
          </p:cNvSpPr>
          <p:nvPr>
            <p:ph type="body" sz="quarter" idx="12" hasCustomPrompt="1"/>
          </p:nvPr>
        </p:nvSpPr>
        <p:spPr>
          <a:xfrm>
            <a:off x="10025309" y="1735138"/>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222" name="Textplatzhalter 209">
            <a:extLst>
              <a:ext uri="{FF2B5EF4-FFF2-40B4-BE49-F238E27FC236}">
                <a16:creationId xmlns:a16="http://schemas.microsoft.com/office/drawing/2014/main" id="{2E78A71E-9C4D-DA76-781A-0B086365DE85}"/>
              </a:ext>
            </a:extLst>
          </p:cNvPr>
          <p:cNvSpPr>
            <a:spLocks noGrp="1"/>
          </p:cNvSpPr>
          <p:nvPr>
            <p:ph type="body" sz="quarter" idx="13" hasCustomPrompt="1"/>
          </p:nvPr>
        </p:nvSpPr>
        <p:spPr>
          <a:xfrm>
            <a:off x="6824663" y="3248582"/>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223" name="Textplatzhalter 209">
            <a:extLst>
              <a:ext uri="{FF2B5EF4-FFF2-40B4-BE49-F238E27FC236}">
                <a16:creationId xmlns:a16="http://schemas.microsoft.com/office/drawing/2014/main" id="{A130875D-CDFA-90D1-8B3C-E22E97430780}"/>
              </a:ext>
            </a:extLst>
          </p:cNvPr>
          <p:cNvSpPr>
            <a:spLocks noGrp="1"/>
          </p:cNvSpPr>
          <p:nvPr>
            <p:ph type="body" sz="quarter" idx="14" hasCustomPrompt="1"/>
          </p:nvPr>
        </p:nvSpPr>
        <p:spPr>
          <a:xfrm>
            <a:off x="8424616" y="3248582"/>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224" name="Textplatzhalter 209">
            <a:extLst>
              <a:ext uri="{FF2B5EF4-FFF2-40B4-BE49-F238E27FC236}">
                <a16:creationId xmlns:a16="http://schemas.microsoft.com/office/drawing/2014/main" id="{0D8F2419-2819-51E0-824B-328380E0553B}"/>
              </a:ext>
            </a:extLst>
          </p:cNvPr>
          <p:cNvSpPr>
            <a:spLocks noGrp="1"/>
          </p:cNvSpPr>
          <p:nvPr>
            <p:ph type="body" sz="quarter" idx="15" hasCustomPrompt="1"/>
          </p:nvPr>
        </p:nvSpPr>
        <p:spPr>
          <a:xfrm>
            <a:off x="10025309" y="3248582"/>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225" name="Textplatzhalter 209">
            <a:extLst>
              <a:ext uri="{FF2B5EF4-FFF2-40B4-BE49-F238E27FC236}">
                <a16:creationId xmlns:a16="http://schemas.microsoft.com/office/drawing/2014/main" id="{0B602942-C030-98FA-22C7-F4C9AACDC85A}"/>
              </a:ext>
            </a:extLst>
          </p:cNvPr>
          <p:cNvSpPr>
            <a:spLocks noGrp="1"/>
          </p:cNvSpPr>
          <p:nvPr>
            <p:ph type="body" sz="quarter" idx="16" hasCustomPrompt="1"/>
          </p:nvPr>
        </p:nvSpPr>
        <p:spPr>
          <a:xfrm>
            <a:off x="6824663" y="4762026"/>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226" name="Textplatzhalter 209">
            <a:extLst>
              <a:ext uri="{FF2B5EF4-FFF2-40B4-BE49-F238E27FC236}">
                <a16:creationId xmlns:a16="http://schemas.microsoft.com/office/drawing/2014/main" id="{7520EBD1-37AD-B8CC-46A2-0A6E0D161658}"/>
              </a:ext>
            </a:extLst>
          </p:cNvPr>
          <p:cNvSpPr>
            <a:spLocks noGrp="1"/>
          </p:cNvSpPr>
          <p:nvPr>
            <p:ph type="body" sz="quarter" idx="17" hasCustomPrompt="1"/>
          </p:nvPr>
        </p:nvSpPr>
        <p:spPr>
          <a:xfrm>
            <a:off x="8424616" y="4762026"/>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227" name="Textplatzhalter 209">
            <a:extLst>
              <a:ext uri="{FF2B5EF4-FFF2-40B4-BE49-F238E27FC236}">
                <a16:creationId xmlns:a16="http://schemas.microsoft.com/office/drawing/2014/main" id="{5A713D83-72AC-AA83-D0C3-CD5DE8921670}"/>
              </a:ext>
            </a:extLst>
          </p:cNvPr>
          <p:cNvSpPr>
            <a:spLocks noGrp="1"/>
          </p:cNvSpPr>
          <p:nvPr>
            <p:ph type="body" sz="quarter" idx="18" hasCustomPrompt="1"/>
          </p:nvPr>
        </p:nvSpPr>
        <p:spPr>
          <a:xfrm>
            <a:off x="10025309" y="4762026"/>
            <a:ext cx="1258887"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Tree>
    <p:extLst>
      <p:ext uri="{BB962C8B-B14F-4D97-AF65-F5344CB8AC3E}">
        <p14:creationId xmlns:p14="http://schemas.microsoft.com/office/powerpoint/2010/main" val="2913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500" fill="hold"/>
                                        <p:tgtEl>
                                          <p:spTgt spid="176"/>
                                        </p:tgtEl>
                                        <p:attrNameLst>
                                          <p:attrName>ppt_w</p:attrName>
                                        </p:attrNameLst>
                                      </p:cBhvr>
                                      <p:tavLst>
                                        <p:tav tm="0">
                                          <p:val>
                                            <p:fltVal val="0"/>
                                          </p:val>
                                        </p:tav>
                                        <p:tav tm="100000">
                                          <p:val>
                                            <p:strVal val="#ppt_w"/>
                                          </p:val>
                                        </p:tav>
                                      </p:tavLst>
                                    </p:anim>
                                    <p:anim calcmode="lin" valueType="num">
                                      <p:cBhvr>
                                        <p:cTn id="8" dur="500" fill="hold"/>
                                        <p:tgtEl>
                                          <p:spTgt spid="176"/>
                                        </p:tgtEl>
                                        <p:attrNameLst>
                                          <p:attrName>ppt_h</p:attrName>
                                        </p:attrNameLst>
                                      </p:cBhvr>
                                      <p:tavLst>
                                        <p:tav tm="0">
                                          <p:val>
                                            <p:fltVal val="0"/>
                                          </p:val>
                                        </p:tav>
                                        <p:tav tm="100000">
                                          <p:val>
                                            <p:strVal val="#ppt_h"/>
                                          </p:val>
                                        </p:tav>
                                      </p:tavLst>
                                    </p:anim>
                                    <p:animEffect transition="in" filter="fade">
                                      <p:cBhvr>
                                        <p:cTn id="9" dur="500"/>
                                        <p:tgtEl>
                                          <p:spTgt spid="17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ährend des Konzerts 05">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Textplatzhalter 51">
            <a:extLst>
              <a:ext uri="{FF2B5EF4-FFF2-40B4-BE49-F238E27FC236}">
                <a16:creationId xmlns:a16="http://schemas.microsoft.com/office/drawing/2014/main" id="{7E7DA578-EE30-58F1-31F4-1621918048A0}"/>
              </a:ext>
            </a:extLst>
          </p:cNvPr>
          <p:cNvSpPr>
            <a:spLocks noGrp="1"/>
          </p:cNvSpPr>
          <p:nvPr>
            <p:ph type="body" sz="quarter" idx="18" hasCustomPrompt="1"/>
          </p:nvPr>
        </p:nvSpPr>
        <p:spPr>
          <a:xfrm>
            <a:off x="371475" y="4957411"/>
            <a:ext cx="11449050" cy="1526931"/>
          </a:xfrm>
          <a:prstGeom prst="rect">
            <a:avLst/>
          </a:prstGeom>
          <a:solidFill>
            <a:schemeClr val="accent1">
              <a:lumMod val="20000"/>
              <a:lumOff val="80000"/>
            </a:schemeClr>
          </a:solidFill>
        </p:spPr>
        <p:txBody>
          <a:bodyPr lIns="540000" anchor="ctr">
            <a:normAutofit/>
          </a:bodyPr>
          <a:lstStyle>
            <a:lvl1pPr marL="284400" indent="-284400" algn="l">
              <a:buClr>
                <a:schemeClr val="accent1"/>
              </a:buClr>
              <a:buFont typeface="Symbol" pitchFamily="2" charset="2"/>
              <a:buChar char="-"/>
              <a:defRPr sz="1600" b="1">
                <a:solidFill>
                  <a:schemeClr val="accent1"/>
                </a:solidFill>
              </a:defRPr>
            </a:lvl1pPr>
            <a:lvl2pPr marL="685800" indent="-228600">
              <a:buClr>
                <a:schemeClr val="accent1"/>
              </a:buClr>
              <a:buFont typeface="Symbol" pitchFamily="2" charset="2"/>
              <a:buChar char="-"/>
              <a:defRPr sz="2200" b="1">
                <a:solidFill>
                  <a:schemeClr val="accent1"/>
                </a:solidFill>
              </a:defRPr>
            </a:lvl2pPr>
            <a:lvl3pPr marL="1143000" indent="-228600">
              <a:buClr>
                <a:schemeClr val="accent1"/>
              </a:buClr>
              <a:buFont typeface="Symbol" pitchFamily="2" charset="2"/>
              <a:buChar char="-"/>
              <a:defRPr sz="2200" b="1">
                <a:solidFill>
                  <a:schemeClr val="accent1"/>
                </a:solidFill>
              </a:defRPr>
            </a:lvl3pPr>
            <a:lvl4pPr marL="1600200" indent="-228600">
              <a:buClr>
                <a:schemeClr val="accent1"/>
              </a:buClr>
              <a:buFont typeface="Symbol" pitchFamily="2" charset="2"/>
              <a:buChar char="-"/>
              <a:defRPr sz="2200" b="1">
                <a:solidFill>
                  <a:schemeClr val="accent1"/>
                </a:solidFill>
              </a:defRPr>
            </a:lvl4pPr>
            <a:lvl5pPr marL="2057400" indent="-228600">
              <a:buClr>
                <a:schemeClr val="accent1"/>
              </a:buClr>
              <a:buFont typeface="Symbol" pitchFamily="2" charset="2"/>
              <a:buChar char="-"/>
              <a:defRPr sz="2200" b="1">
                <a:solidFill>
                  <a:schemeClr val="accent1"/>
                </a:solidFill>
              </a:defRPr>
            </a:lvl5pPr>
          </a:lstStyle>
          <a:p>
            <a:pPr lvl="0"/>
            <a:r>
              <a:rPr lang="de-DE" dirty="0"/>
              <a:t>Text durch Klicken hinzufügen</a:t>
            </a:r>
          </a:p>
        </p:txBody>
      </p:sp>
      <p:pic>
        <p:nvPicPr>
          <p:cNvPr id="3" name="Grafik 2" descr="Ein Bild, das Text, Schild enthält.&#10;&#10;Automatisch generierte Beschreibung">
            <a:extLst>
              <a:ext uri="{FF2B5EF4-FFF2-40B4-BE49-F238E27FC236}">
                <a16:creationId xmlns:a16="http://schemas.microsoft.com/office/drawing/2014/main" id="{5ADDD921-60D7-D7D4-AD46-699872F4EF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4" name="Meinung Memory">
            <a:extLst>
              <a:ext uri="{FF2B5EF4-FFF2-40B4-BE49-F238E27FC236}">
                <a16:creationId xmlns:a16="http://schemas.microsoft.com/office/drawing/2014/main" id="{66C1FD99-1743-AED3-F460-5979CC69B129}"/>
              </a:ext>
            </a:extLst>
          </p:cNvPr>
          <p:cNvSpPr>
            <a:spLocks noChangeAspect="1"/>
          </p:cNvSpPr>
          <p:nvPr userDrawn="1"/>
        </p:nvSpPr>
        <p:spPr>
          <a:xfrm>
            <a:off x="10306495" y="3149071"/>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kern="1200" dirty="0">
                <a:solidFill>
                  <a:schemeClr val="tx2"/>
                </a:solidFill>
                <a:latin typeface="Arial" panose="020B0604020202020204" pitchFamily="34" charset="0"/>
                <a:ea typeface="+mn-ea"/>
                <a:cs typeface="Arial" panose="020B0604020202020204" pitchFamily="34" charset="0"/>
              </a:rPr>
              <a:t>Sie möchten ihre </a:t>
            </a:r>
            <a:r>
              <a:rPr lang="de-DE" sz="1200" b="1" kern="1200" dirty="0">
                <a:solidFill>
                  <a:schemeClr val="accent1"/>
                </a:solidFill>
                <a:latin typeface="Arial" panose="020B0604020202020204" pitchFamily="34" charset="0"/>
                <a:ea typeface="+mn-ea"/>
                <a:cs typeface="Arial" panose="020B0604020202020204" pitchFamily="34" charset="0"/>
              </a:rPr>
              <a:t>Meinung</a:t>
            </a:r>
            <a:r>
              <a:rPr lang="de-DE" sz="1200" kern="1200" dirty="0">
                <a:solidFill>
                  <a:schemeClr val="tx2"/>
                </a:solidFill>
                <a:latin typeface="Arial" panose="020B0604020202020204" pitchFamily="34" charset="0"/>
                <a:ea typeface="+mn-ea"/>
                <a:cs typeface="Arial" panose="020B0604020202020204" pitchFamily="34" charset="0"/>
              </a:rPr>
              <a:t> teilen</a:t>
            </a:r>
            <a:endParaRPr lang="de-DE" sz="1200" b="1" kern="1200" dirty="0">
              <a:solidFill>
                <a:schemeClr val="accent1"/>
              </a:solidFill>
              <a:latin typeface="Arial" panose="020B0604020202020204" pitchFamily="34" charset="0"/>
              <a:ea typeface="+mn-ea"/>
              <a:cs typeface="Arial" panose="020B0604020202020204" pitchFamily="34" charset="0"/>
            </a:endParaRPr>
          </a:p>
        </p:txBody>
      </p:sp>
      <p:sp>
        <p:nvSpPr>
          <p:cNvPr id="5" name="Rechteck 4">
            <a:extLst>
              <a:ext uri="{FF2B5EF4-FFF2-40B4-BE49-F238E27FC236}">
                <a16:creationId xmlns:a16="http://schemas.microsoft.com/office/drawing/2014/main" id="{07CF2B12-43C2-A923-6FCE-7EC6C78648E2}"/>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 </a:t>
            </a:r>
          </a:p>
        </p:txBody>
      </p:sp>
      <p:cxnSp>
        <p:nvCxnSpPr>
          <p:cNvPr id="6" name="Gerade Verbindung 5">
            <a:extLst>
              <a:ext uri="{FF2B5EF4-FFF2-40B4-BE49-F238E27FC236}">
                <a16:creationId xmlns:a16="http://schemas.microsoft.com/office/drawing/2014/main" id="{BE8F5952-6DA7-A275-8856-800ECF74C21F}"/>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BC1CE929-5109-208B-F818-DB1FFE80848B}"/>
              </a:ext>
            </a:extLst>
          </p:cNvPr>
          <p:cNvSpPr txBox="1"/>
          <p:nvPr userDrawn="1"/>
        </p:nvSpPr>
        <p:spPr>
          <a:xfrm>
            <a:off x="2182950" y="1518274"/>
            <a:ext cx="9637573" cy="369332"/>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Warum posten Menschen auf </a:t>
            </a:r>
            <a:r>
              <a:rPr lang="de-DE" sz="2400" b="1" dirty="0" err="1">
                <a:solidFill>
                  <a:schemeClr val="accent1"/>
                </a:solidFill>
                <a:latin typeface="Arial" panose="020B0604020202020204" pitchFamily="34" charset="0"/>
                <a:cs typeface="Arial" panose="020B0604020202020204" pitchFamily="34" charset="0"/>
              </a:rPr>
              <a:t>Social</a:t>
            </a:r>
            <a:r>
              <a:rPr lang="de-DE" sz="2400" b="1" dirty="0">
                <a:solidFill>
                  <a:schemeClr val="accent1"/>
                </a:solidFill>
                <a:latin typeface="Arial" panose="020B0604020202020204" pitchFamily="34" charset="0"/>
                <a:cs typeface="Arial" panose="020B0604020202020204" pitchFamily="34" charset="0"/>
              </a:rPr>
              <a:t> Media in Krisensituationen?</a:t>
            </a:r>
          </a:p>
        </p:txBody>
      </p:sp>
      <p:sp>
        <p:nvSpPr>
          <p:cNvPr id="8" name="Rechteck 7">
            <a:extLst>
              <a:ext uri="{FF2B5EF4-FFF2-40B4-BE49-F238E27FC236}">
                <a16:creationId xmlns:a16="http://schemas.microsoft.com/office/drawing/2014/main" id="{0A05D5D9-95A4-A4C9-5086-8ECBBAE0EE54}"/>
              </a:ext>
            </a:extLst>
          </p:cNvPr>
          <p:cNvSpPr>
            <a:spLocks noGrp="1" noRot="1" noMove="1" noResize="1" noEditPoints="1" noAdjustHandles="1" noChangeArrowheads="1" noChangeShapeType="1"/>
          </p:cNvSpPr>
          <p:nvPr userDrawn="1"/>
        </p:nvSpPr>
        <p:spPr>
          <a:xfrm>
            <a:off x="371475" y="2024063"/>
            <a:ext cx="11449050" cy="27667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eaLnBrk="1" fontAlgn="ctr" latinLnBrk="0" hangingPunct="1">
              <a:lnSpc>
                <a:spcPct val="110000"/>
              </a:lnSpc>
              <a:spcBef>
                <a:spcPts val="300"/>
              </a:spcBef>
              <a:buClr>
                <a:schemeClr val="accent1"/>
              </a:buClr>
            </a:pPr>
            <a:endParaRPr lang="de-DE" sz="1400" b="0" i="0" u="none" strike="noStrike" kern="1200" dirty="0">
              <a:solidFill>
                <a:srgbClr val="000000"/>
              </a:solidFill>
              <a:effectLst/>
              <a:latin typeface="Arial" panose="020B0604020202020204" pitchFamily="34" charset="0"/>
              <a:cs typeface="Arial" panose="020B0604020202020204" pitchFamily="34" charset="0"/>
            </a:endParaRPr>
          </a:p>
        </p:txBody>
      </p:sp>
      <p:pic>
        <p:nvPicPr>
          <p:cNvPr id="9" name="Grafik 8" descr="Ein Bild, das Text, Uhr, Messanzeige enthält.&#10;&#10;Automatisch generierte Beschreibung">
            <a:extLst>
              <a:ext uri="{FF2B5EF4-FFF2-40B4-BE49-F238E27FC236}">
                <a16:creationId xmlns:a16="http://schemas.microsoft.com/office/drawing/2014/main" id="{B7B6AB5C-BFCE-911E-2637-812B1AC84D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grpSp>
        <p:nvGrpSpPr>
          <p:cNvPr id="10" name="Gruppieren 9">
            <a:extLst>
              <a:ext uri="{FF2B5EF4-FFF2-40B4-BE49-F238E27FC236}">
                <a16:creationId xmlns:a16="http://schemas.microsoft.com/office/drawing/2014/main" id="{6E397378-F213-B477-6718-DADF50EC169F}"/>
              </a:ext>
            </a:extLst>
          </p:cNvPr>
          <p:cNvGrpSpPr/>
          <p:nvPr userDrawn="1"/>
        </p:nvGrpSpPr>
        <p:grpSpPr>
          <a:xfrm>
            <a:off x="742950" y="368301"/>
            <a:ext cx="1080000" cy="1080000"/>
            <a:chOff x="742950" y="368301"/>
            <a:chExt cx="1080000" cy="1080000"/>
          </a:xfrm>
        </p:grpSpPr>
        <p:sp>
          <p:nvSpPr>
            <p:cNvPr id="12" name="Oval 11">
              <a:extLst>
                <a:ext uri="{FF2B5EF4-FFF2-40B4-BE49-F238E27FC236}">
                  <a16:creationId xmlns:a16="http://schemas.microsoft.com/office/drawing/2014/main" id="{7ED82BA1-9367-26A3-77E9-F32B910CDC5E}"/>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3" name="Grafik 28">
              <a:extLst>
                <a:ext uri="{FF2B5EF4-FFF2-40B4-BE49-F238E27FC236}">
                  <a16:creationId xmlns:a16="http://schemas.microsoft.com/office/drawing/2014/main" id="{DD2768EB-6D1A-AFBE-D113-0019EEEE008F}"/>
                </a:ext>
              </a:extLst>
            </p:cNvPr>
            <p:cNvGrpSpPr>
              <a:grpSpLocks noChangeAspect="1"/>
            </p:cNvGrpSpPr>
            <p:nvPr/>
          </p:nvGrpSpPr>
          <p:grpSpPr>
            <a:xfrm>
              <a:off x="989155" y="544651"/>
              <a:ext cx="587591" cy="680050"/>
              <a:chOff x="2863708" y="6312877"/>
              <a:chExt cx="4213749" cy="4876800"/>
            </a:xfrm>
          </p:grpSpPr>
          <p:sp>
            <p:nvSpPr>
              <p:cNvPr id="14" name="Freihandform: Form 132">
                <a:extLst>
                  <a:ext uri="{FF2B5EF4-FFF2-40B4-BE49-F238E27FC236}">
                    <a16:creationId xmlns:a16="http://schemas.microsoft.com/office/drawing/2014/main" id="{80505424-A8D8-D5F2-2186-1CA757B090C9}"/>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5" name="Freihandform: Form 133">
                <a:extLst>
                  <a:ext uri="{FF2B5EF4-FFF2-40B4-BE49-F238E27FC236}">
                    <a16:creationId xmlns:a16="http://schemas.microsoft.com/office/drawing/2014/main" id="{16C93529-9203-69B6-A396-6B823E625C20}"/>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6" name="Freihandform: Form 135">
                <a:extLst>
                  <a:ext uri="{FF2B5EF4-FFF2-40B4-BE49-F238E27FC236}">
                    <a16:creationId xmlns:a16="http://schemas.microsoft.com/office/drawing/2014/main" id="{EED7225E-44EB-E6C3-F636-432284CDFABD}"/>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17" name="Freihandform: Form 136">
                <a:extLst>
                  <a:ext uri="{FF2B5EF4-FFF2-40B4-BE49-F238E27FC236}">
                    <a16:creationId xmlns:a16="http://schemas.microsoft.com/office/drawing/2014/main" id="{C19EA188-FFA7-4881-A767-45A24D104CC6}"/>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18" name="Freihandform: Form 138">
                <a:extLst>
                  <a:ext uri="{FF2B5EF4-FFF2-40B4-BE49-F238E27FC236}">
                    <a16:creationId xmlns:a16="http://schemas.microsoft.com/office/drawing/2014/main" id="{57CD4285-627A-1802-9B69-E0EBC1836370}"/>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19" name="Freihandform: Form 139">
                <a:extLst>
                  <a:ext uri="{FF2B5EF4-FFF2-40B4-BE49-F238E27FC236}">
                    <a16:creationId xmlns:a16="http://schemas.microsoft.com/office/drawing/2014/main" id="{506402A0-18F0-EC57-1220-8C2F6FFB5DF6}"/>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20" name="Grafik 28">
                <a:extLst>
                  <a:ext uri="{FF2B5EF4-FFF2-40B4-BE49-F238E27FC236}">
                    <a16:creationId xmlns:a16="http://schemas.microsoft.com/office/drawing/2014/main" id="{8FFBB9FD-4BBF-378C-FE66-7C111759F36F}"/>
                  </a:ext>
                </a:extLst>
              </p:cNvPr>
              <p:cNvGrpSpPr/>
              <p:nvPr/>
            </p:nvGrpSpPr>
            <p:grpSpPr>
              <a:xfrm>
                <a:off x="3941885" y="6312877"/>
                <a:ext cx="2057400" cy="2486025"/>
                <a:chOff x="3941885" y="6312877"/>
                <a:chExt cx="2057400" cy="2486025"/>
              </a:xfrm>
            </p:grpSpPr>
            <p:sp>
              <p:nvSpPr>
                <p:cNvPr id="30" name="Freihandform: Form 170">
                  <a:extLst>
                    <a:ext uri="{FF2B5EF4-FFF2-40B4-BE49-F238E27FC236}">
                      <a16:creationId xmlns:a16="http://schemas.microsoft.com/office/drawing/2014/main" id="{F0FA8700-849F-6B31-182B-710109E20801}"/>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31" name="Freihandform: Form 171">
                  <a:extLst>
                    <a:ext uri="{FF2B5EF4-FFF2-40B4-BE49-F238E27FC236}">
                      <a16:creationId xmlns:a16="http://schemas.microsoft.com/office/drawing/2014/main" id="{5564C034-061A-6751-66B7-6CB2CE195981}"/>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32" name="Freihandform: Form 172">
                  <a:extLst>
                    <a:ext uri="{FF2B5EF4-FFF2-40B4-BE49-F238E27FC236}">
                      <a16:creationId xmlns:a16="http://schemas.microsoft.com/office/drawing/2014/main" id="{EC78C498-607E-E646-D397-BBC143BD1D7B}"/>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33" name="Freihandform: Form 173">
                  <a:extLst>
                    <a:ext uri="{FF2B5EF4-FFF2-40B4-BE49-F238E27FC236}">
                      <a16:creationId xmlns:a16="http://schemas.microsoft.com/office/drawing/2014/main" id="{3E56EB59-FC8D-1FAD-0B75-7D359FC11EC7}"/>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4" name="Freihandform: Form 174">
                  <a:extLst>
                    <a:ext uri="{FF2B5EF4-FFF2-40B4-BE49-F238E27FC236}">
                      <a16:creationId xmlns:a16="http://schemas.microsoft.com/office/drawing/2014/main" id="{ED3F439C-1BA2-4079-9638-31302FDF29FA}"/>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5" name="Freihandform: Form 177">
                  <a:extLst>
                    <a:ext uri="{FF2B5EF4-FFF2-40B4-BE49-F238E27FC236}">
                      <a16:creationId xmlns:a16="http://schemas.microsoft.com/office/drawing/2014/main" id="{FBA7D954-5500-0273-17D6-80AB989DC37B}"/>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21" name="Grafik 28">
                <a:extLst>
                  <a:ext uri="{FF2B5EF4-FFF2-40B4-BE49-F238E27FC236}">
                    <a16:creationId xmlns:a16="http://schemas.microsoft.com/office/drawing/2014/main" id="{44FB9C29-6236-484A-DE18-995DECD86536}"/>
                  </a:ext>
                </a:extLst>
              </p:cNvPr>
              <p:cNvGrpSpPr/>
              <p:nvPr/>
            </p:nvGrpSpPr>
            <p:grpSpPr>
              <a:xfrm>
                <a:off x="3013521" y="9414712"/>
                <a:ext cx="3914127" cy="1774964"/>
                <a:chOff x="3013521" y="9414712"/>
                <a:chExt cx="3914127" cy="1774964"/>
              </a:xfrm>
            </p:grpSpPr>
            <p:sp>
              <p:nvSpPr>
                <p:cNvPr id="22" name="Freihandform: Form 151">
                  <a:extLst>
                    <a:ext uri="{FF2B5EF4-FFF2-40B4-BE49-F238E27FC236}">
                      <a16:creationId xmlns:a16="http://schemas.microsoft.com/office/drawing/2014/main" id="{FAB89C2D-6A3A-2575-FE23-EDC71511B397}"/>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3" name="Freihandform: Form 162">
                  <a:extLst>
                    <a:ext uri="{FF2B5EF4-FFF2-40B4-BE49-F238E27FC236}">
                      <a16:creationId xmlns:a16="http://schemas.microsoft.com/office/drawing/2014/main" id="{C3CBF291-D965-2AA8-FE08-A0F120F75075}"/>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4" name="Freihandform: Form 164">
                  <a:extLst>
                    <a:ext uri="{FF2B5EF4-FFF2-40B4-BE49-F238E27FC236}">
                      <a16:creationId xmlns:a16="http://schemas.microsoft.com/office/drawing/2014/main" id="{0D3D7D39-733A-0D03-16D3-6B9D795C5CFA}"/>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5" name="Freihandform: Form 165">
                  <a:extLst>
                    <a:ext uri="{FF2B5EF4-FFF2-40B4-BE49-F238E27FC236}">
                      <a16:creationId xmlns:a16="http://schemas.microsoft.com/office/drawing/2014/main" id="{66A2B0E5-4B09-3F8E-FED1-7001D7767D48}"/>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6" name="Freihandform: Form 166">
                  <a:extLst>
                    <a:ext uri="{FF2B5EF4-FFF2-40B4-BE49-F238E27FC236}">
                      <a16:creationId xmlns:a16="http://schemas.microsoft.com/office/drawing/2014/main" id="{5472D9EB-3990-9880-7407-2A2F03B51F2E}"/>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7" name="Freihandform: Form 167">
                  <a:extLst>
                    <a:ext uri="{FF2B5EF4-FFF2-40B4-BE49-F238E27FC236}">
                      <a16:creationId xmlns:a16="http://schemas.microsoft.com/office/drawing/2014/main" id="{135AB459-654A-F496-CDF3-67CF95543691}"/>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8" name="Freihandform: Form 168">
                  <a:extLst>
                    <a:ext uri="{FF2B5EF4-FFF2-40B4-BE49-F238E27FC236}">
                      <a16:creationId xmlns:a16="http://schemas.microsoft.com/office/drawing/2014/main" id="{6F5AB0BB-DBD4-5388-F8A1-3BF37743938B}"/>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9" name="Freihandform: Form 169">
                  <a:extLst>
                    <a:ext uri="{FF2B5EF4-FFF2-40B4-BE49-F238E27FC236}">
                      <a16:creationId xmlns:a16="http://schemas.microsoft.com/office/drawing/2014/main" id="{6EF00F98-08BE-8E25-15C9-27136CEBDDB6}"/>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pic>
        <p:nvPicPr>
          <p:cNvPr id="36" name="Grafik 35">
            <a:extLst>
              <a:ext uri="{FF2B5EF4-FFF2-40B4-BE49-F238E27FC236}">
                <a16:creationId xmlns:a16="http://schemas.microsoft.com/office/drawing/2014/main" id="{443F372B-9215-F061-0AF4-356F2F1B6CC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535285" y="3926065"/>
            <a:ext cx="633744" cy="633745"/>
          </a:xfrm>
          <a:prstGeom prst="rect">
            <a:avLst/>
          </a:prstGeom>
        </p:spPr>
      </p:pic>
      <p:pic>
        <p:nvPicPr>
          <p:cNvPr id="37" name="Grafik 36">
            <a:extLst>
              <a:ext uri="{FF2B5EF4-FFF2-40B4-BE49-F238E27FC236}">
                <a16:creationId xmlns:a16="http://schemas.microsoft.com/office/drawing/2014/main" id="{F88DA610-99BB-6595-3986-C8F95C9771BB}"/>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51469" y="3926065"/>
            <a:ext cx="633744" cy="633745"/>
          </a:xfrm>
          <a:prstGeom prst="rect">
            <a:avLst/>
          </a:prstGeom>
        </p:spPr>
      </p:pic>
      <p:sp>
        <p:nvSpPr>
          <p:cNvPr id="38" name="Freihandform 37">
            <a:extLst>
              <a:ext uri="{FF2B5EF4-FFF2-40B4-BE49-F238E27FC236}">
                <a16:creationId xmlns:a16="http://schemas.microsoft.com/office/drawing/2014/main" id="{0A6BFB64-A1BC-0E76-17B4-A0B4F8B8531D}"/>
              </a:ext>
            </a:extLst>
          </p:cNvPr>
          <p:cNvSpPr/>
          <p:nvPr userDrawn="1"/>
        </p:nvSpPr>
        <p:spPr>
          <a:xfrm>
            <a:off x="9218058" y="3925048"/>
            <a:ext cx="635831" cy="635779"/>
          </a:xfrm>
          <a:custGeom>
            <a:avLst/>
            <a:gdLst>
              <a:gd name="connsiteX0" fmla="*/ 3530001 w 3571865"/>
              <a:gd name="connsiteY0" fmla="*/ 41653 h 3571578"/>
              <a:gd name="connsiteX1" fmla="*/ 3377639 w 3571865"/>
              <a:gd name="connsiteY1" fmla="*/ 9287 h 3571578"/>
              <a:gd name="connsiteX2" fmla="*/ 91514 w 3571865"/>
              <a:gd name="connsiteY2" fmla="*/ 1274788 h 3571578"/>
              <a:gd name="connsiteX3" fmla="*/ 265 w 3571865"/>
              <a:gd name="connsiteY3" fmla="*/ 1416967 h 3571578"/>
              <a:gd name="connsiteX4" fmla="*/ 108259 w 3571865"/>
              <a:gd name="connsiteY4" fmla="*/ 1546726 h 3571578"/>
              <a:gd name="connsiteX5" fmla="*/ 1641517 w 3571865"/>
              <a:gd name="connsiteY5" fmla="*/ 1930146 h 3571578"/>
              <a:gd name="connsiteX6" fmla="*/ 2024937 w 3571865"/>
              <a:gd name="connsiteY6" fmla="*/ 3463404 h 3571578"/>
              <a:gd name="connsiteX7" fmla="*/ 2154696 w 3571865"/>
              <a:gd name="connsiteY7" fmla="*/ 3571399 h 3571578"/>
              <a:gd name="connsiteX8" fmla="*/ 2296876 w 3571865"/>
              <a:gd name="connsiteY8" fmla="*/ 3480149 h 3571578"/>
              <a:gd name="connsiteX9" fmla="*/ 3562377 w 3571865"/>
              <a:gd name="connsiteY9" fmla="*/ 194024 h 3571578"/>
              <a:gd name="connsiteX10" fmla="*/ 3530001 w 3571865"/>
              <a:gd name="connsiteY10" fmla="*/ 41653 h 35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1865" h="3571578">
                <a:moveTo>
                  <a:pt x="3530001" y="41653"/>
                </a:moveTo>
                <a:cubicBezTo>
                  <a:pt x="3490101" y="1886"/>
                  <a:pt x="3430379" y="-10535"/>
                  <a:pt x="3377639" y="9287"/>
                </a:cubicBezTo>
                <a:lnTo>
                  <a:pt x="91514" y="1274788"/>
                </a:lnTo>
                <a:cubicBezTo>
                  <a:pt x="33335" y="1297248"/>
                  <a:pt x="-3507" y="1354741"/>
                  <a:pt x="265" y="1416967"/>
                </a:cubicBezTo>
                <a:cubicBezTo>
                  <a:pt x="4037" y="1479061"/>
                  <a:pt x="47699" y="1531658"/>
                  <a:pt x="108259" y="1546726"/>
                </a:cubicBezTo>
                <a:lnTo>
                  <a:pt x="1641517" y="1930146"/>
                </a:lnTo>
                <a:lnTo>
                  <a:pt x="2024937" y="3463404"/>
                </a:lnTo>
                <a:cubicBezTo>
                  <a:pt x="2040005" y="3523955"/>
                  <a:pt x="2092602" y="3567627"/>
                  <a:pt x="2154696" y="3571399"/>
                </a:cubicBezTo>
                <a:cubicBezTo>
                  <a:pt x="2221685" y="3574589"/>
                  <a:pt x="2275711" y="3535061"/>
                  <a:pt x="2296876" y="3480149"/>
                </a:cubicBezTo>
                <a:lnTo>
                  <a:pt x="3562377" y="194024"/>
                </a:lnTo>
                <a:cubicBezTo>
                  <a:pt x="3582598" y="141275"/>
                  <a:pt x="3569901" y="81562"/>
                  <a:pt x="3530001" y="41653"/>
                </a:cubicBezTo>
                <a:close/>
              </a:path>
            </a:pathLst>
          </a:custGeom>
          <a:solidFill>
            <a:schemeClr val="accent4">
              <a:alpha val="30000"/>
            </a:schemeClr>
          </a:solidFill>
          <a:ln w="9525" cap="flat">
            <a:noFill/>
            <a:prstDash val="solid"/>
            <a:miter/>
          </a:ln>
        </p:spPr>
        <p:txBody>
          <a:bodyPr rtlCol="0" anchor="ctr"/>
          <a:lstStyle/>
          <a:p>
            <a:endParaRPr lang="en-US"/>
          </a:p>
        </p:txBody>
      </p:sp>
      <p:sp>
        <p:nvSpPr>
          <p:cNvPr id="39" name="Textplatzhalter 209">
            <a:extLst>
              <a:ext uri="{FF2B5EF4-FFF2-40B4-BE49-F238E27FC236}">
                <a16:creationId xmlns:a16="http://schemas.microsoft.com/office/drawing/2014/main" id="{AD1F5D93-383F-1000-8466-06525D49C0FE}"/>
              </a:ext>
            </a:extLst>
          </p:cNvPr>
          <p:cNvSpPr>
            <a:spLocks noGrp="1"/>
          </p:cNvSpPr>
          <p:nvPr>
            <p:ph type="body" sz="quarter" idx="10" hasCustomPrompt="1"/>
          </p:nvPr>
        </p:nvSpPr>
        <p:spPr>
          <a:xfrm>
            <a:off x="737339" y="2557650"/>
            <a:ext cx="1138753" cy="114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40" name="Textplatzhalter 209">
            <a:extLst>
              <a:ext uri="{FF2B5EF4-FFF2-40B4-BE49-F238E27FC236}">
                <a16:creationId xmlns:a16="http://schemas.microsoft.com/office/drawing/2014/main" id="{B0A1D51E-B1B4-6BC3-7CC0-BA2E1ECCE4BE}"/>
              </a:ext>
            </a:extLst>
          </p:cNvPr>
          <p:cNvSpPr>
            <a:spLocks noGrp="1"/>
          </p:cNvSpPr>
          <p:nvPr>
            <p:ph type="body" sz="quarter" idx="11" hasCustomPrompt="1"/>
          </p:nvPr>
        </p:nvSpPr>
        <p:spPr>
          <a:xfrm>
            <a:off x="2109315" y="3152056"/>
            <a:ext cx="1138753" cy="114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41" name="Textplatzhalter 209">
            <a:extLst>
              <a:ext uri="{FF2B5EF4-FFF2-40B4-BE49-F238E27FC236}">
                <a16:creationId xmlns:a16="http://schemas.microsoft.com/office/drawing/2014/main" id="{0B6E3789-A2A3-ED21-B284-B4581B94A149}"/>
              </a:ext>
            </a:extLst>
          </p:cNvPr>
          <p:cNvSpPr>
            <a:spLocks noGrp="1"/>
          </p:cNvSpPr>
          <p:nvPr>
            <p:ph type="body" sz="quarter" idx="12" hasCustomPrompt="1"/>
          </p:nvPr>
        </p:nvSpPr>
        <p:spPr>
          <a:xfrm>
            <a:off x="3481291" y="2557650"/>
            <a:ext cx="1138753" cy="114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42" name="Textplatzhalter 209">
            <a:extLst>
              <a:ext uri="{FF2B5EF4-FFF2-40B4-BE49-F238E27FC236}">
                <a16:creationId xmlns:a16="http://schemas.microsoft.com/office/drawing/2014/main" id="{E9FF6B1F-5DE6-4EEB-094F-2D12D2401589}"/>
              </a:ext>
            </a:extLst>
          </p:cNvPr>
          <p:cNvSpPr>
            <a:spLocks noGrp="1"/>
          </p:cNvSpPr>
          <p:nvPr>
            <p:ph type="body" sz="quarter" idx="13" hasCustomPrompt="1"/>
          </p:nvPr>
        </p:nvSpPr>
        <p:spPr>
          <a:xfrm>
            <a:off x="4842131" y="3151078"/>
            <a:ext cx="1138753" cy="114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43" name="Textplatzhalter 209">
            <a:extLst>
              <a:ext uri="{FF2B5EF4-FFF2-40B4-BE49-F238E27FC236}">
                <a16:creationId xmlns:a16="http://schemas.microsoft.com/office/drawing/2014/main" id="{E6C69128-23E9-EDF5-C122-278BAE5AB9C8}"/>
              </a:ext>
            </a:extLst>
          </p:cNvPr>
          <p:cNvSpPr>
            <a:spLocks noGrp="1"/>
          </p:cNvSpPr>
          <p:nvPr>
            <p:ph type="body" sz="quarter" idx="14" hasCustomPrompt="1"/>
          </p:nvPr>
        </p:nvSpPr>
        <p:spPr>
          <a:xfrm>
            <a:off x="6202971" y="2574601"/>
            <a:ext cx="1138753" cy="114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44" name="Textplatzhalter 209">
            <a:extLst>
              <a:ext uri="{FF2B5EF4-FFF2-40B4-BE49-F238E27FC236}">
                <a16:creationId xmlns:a16="http://schemas.microsoft.com/office/drawing/2014/main" id="{D56BEC6B-F6BC-01B1-7340-B7F923CF847F}"/>
              </a:ext>
            </a:extLst>
          </p:cNvPr>
          <p:cNvSpPr>
            <a:spLocks noGrp="1"/>
          </p:cNvSpPr>
          <p:nvPr>
            <p:ph type="body" sz="quarter" idx="17" hasCustomPrompt="1"/>
          </p:nvPr>
        </p:nvSpPr>
        <p:spPr>
          <a:xfrm>
            <a:off x="10321776" y="3151078"/>
            <a:ext cx="1138753" cy="114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45" name="Textplatzhalter 209">
            <a:extLst>
              <a:ext uri="{FF2B5EF4-FFF2-40B4-BE49-F238E27FC236}">
                <a16:creationId xmlns:a16="http://schemas.microsoft.com/office/drawing/2014/main" id="{A60565F8-4B7C-0A3C-1718-35FDD3D2AFE5}"/>
              </a:ext>
            </a:extLst>
          </p:cNvPr>
          <p:cNvSpPr>
            <a:spLocks noGrp="1"/>
          </p:cNvSpPr>
          <p:nvPr>
            <p:ph type="body" sz="quarter" idx="15" hasCustomPrompt="1"/>
          </p:nvPr>
        </p:nvSpPr>
        <p:spPr>
          <a:xfrm>
            <a:off x="7580300" y="3151507"/>
            <a:ext cx="1138753" cy="114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46" name="Textplatzhalter 209">
            <a:extLst>
              <a:ext uri="{FF2B5EF4-FFF2-40B4-BE49-F238E27FC236}">
                <a16:creationId xmlns:a16="http://schemas.microsoft.com/office/drawing/2014/main" id="{4CD33C55-863A-39AA-C665-997A7A0F26EE}"/>
              </a:ext>
            </a:extLst>
          </p:cNvPr>
          <p:cNvSpPr>
            <a:spLocks noGrp="1"/>
          </p:cNvSpPr>
          <p:nvPr>
            <p:ph type="body" sz="quarter" idx="16" hasCustomPrompt="1"/>
          </p:nvPr>
        </p:nvSpPr>
        <p:spPr>
          <a:xfrm>
            <a:off x="8943397" y="2574601"/>
            <a:ext cx="1138753" cy="114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de-DE" sz="14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Tree>
    <p:extLst>
      <p:ext uri="{BB962C8B-B14F-4D97-AF65-F5344CB8AC3E}">
        <p14:creationId xmlns:p14="http://schemas.microsoft.com/office/powerpoint/2010/main" val="171203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ährend des Konzerts 06">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pic>
        <p:nvPicPr>
          <p:cNvPr id="2" name="Grafik 1" descr="Ein Bild, das Text, Schild enthält.&#10;&#10;Automatisch generierte Beschreibung">
            <a:extLst>
              <a:ext uri="{FF2B5EF4-FFF2-40B4-BE49-F238E27FC236}">
                <a16:creationId xmlns:a16="http://schemas.microsoft.com/office/drawing/2014/main" id="{AB772CA6-6EC9-5BB6-494F-6FEFB36C00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3" name="Rechteck 2">
            <a:extLst>
              <a:ext uri="{FF2B5EF4-FFF2-40B4-BE49-F238E27FC236}">
                <a16:creationId xmlns:a16="http://schemas.microsoft.com/office/drawing/2014/main" id="{C9F1C36F-4393-ADD8-D200-C51C31BBA88F}"/>
              </a:ext>
            </a:extLst>
          </p:cNvPr>
          <p:cNvSpPr>
            <a:spLocks/>
          </p:cNvSpPr>
          <p:nvPr userDrawn="1"/>
        </p:nvSpPr>
        <p:spPr>
          <a:xfrm>
            <a:off x="371475" y="4962769"/>
            <a:ext cx="11449050" cy="15269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04400" indent="-285750" rtl="0" eaLnBrk="1" fontAlgn="ctr" latinLnBrk="0" hangingPunct="1">
              <a:lnSpc>
                <a:spcPct val="110000"/>
              </a:lnSpc>
              <a:spcBef>
                <a:spcPts val="300"/>
              </a:spcBef>
              <a:buClr>
                <a:schemeClr val="accent1"/>
              </a:buClr>
              <a:buFont typeface="Arial" panose="020B0604020202020204" pitchFamily="34" charset="0"/>
              <a:buChar char="‒"/>
            </a:pPr>
            <a:endParaRPr lang="de-DE" sz="1600" b="1" i="0" u="none" strike="noStrike" kern="1200" dirty="0">
              <a:solidFill>
                <a:schemeClr val="accent1"/>
              </a:solidFill>
              <a:effectLst/>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48D29912-3B40-897A-DD73-90ECFF1DAD52}"/>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 </a:t>
            </a:r>
          </a:p>
        </p:txBody>
      </p:sp>
      <p:cxnSp>
        <p:nvCxnSpPr>
          <p:cNvPr id="5" name="Gerade Verbindung 4">
            <a:extLst>
              <a:ext uri="{FF2B5EF4-FFF2-40B4-BE49-F238E27FC236}">
                <a16:creationId xmlns:a16="http://schemas.microsoft.com/office/drawing/2014/main" id="{F2617244-36A1-7DAD-1578-156DC2817BB9}"/>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16B91082-1A8E-00C7-5342-045B8BD0CA43}"/>
              </a:ext>
            </a:extLst>
          </p:cNvPr>
          <p:cNvSpPr txBox="1"/>
          <p:nvPr userDrawn="1"/>
        </p:nvSpPr>
        <p:spPr>
          <a:xfrm>
            <a:off x="2182950" y="1518274"/>
            <a:ext cx="9637573" cy="369332"/>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Warum posten Menschen auf </a:t>
            </a:r>
            <a:r>
              <a:rPr lang="de-DE" sz="2400" b="1" dirty="0" err="1">
                <a:solidFill>
                  <a:schemeClr val="accent1"/>
                </a:solidFill>
                <a:latin typeface="Arial" panose="020B0604020202020204" pitchFamily="34" charset="0"/>
                <a:cs typeface="Arial" panose="020B0604020202020204" pitchFamily="34" charset="0"/>
              </a:rPr>
              <a:t>Social</a:t>
            </a:r>
            <a:r>
              <a:rPr lang="de-DE" sz="2400" b="1" dirty="0">
                <a:solidFill>
                  <a:schemeClr val="accent1"/>
                </a:solidFill>
                <a:latin typeface="Arial" panose="020B0604020202020204" pitchFamily="34" charset="0"/>
                <a:cs typeface="Arial" panose="020B0604020202020204" pitchFamily="34" charset="0"/>
              </a:rPr>
              <a:t> Media in Krisensituationen?</a:t>
            </a:r>
          </a:p>
        </p:txBody>
      </p:sp>
      <p:sp>
        <p:nvSpPr>
          <p:cNvPr id="7" name="Rechteck 6">
            <a:extLst>
              <a:ext uri="{FF2B5EF4-FFF2-40B4-BE49-F238E27FC236}">
                <a16:creationId xmlns:a16="http://schemas.microsoft.com/office/drawing/2014/main" id="{E8ACF55C-4FE0-ED32-A168-E2CCC41B214C}"/>
              </a:ext>
            </a:extLst>
          </p:cNvPr>
          <p:cNvSpPr>
            <a:spLocks noGrp="1" noRot="1" noMove="1" noResize="1" noEditPoints="1" noAdjustHandles="1" noChangeArrowheads="1" noChangeShapeType="1"/>
          </p:cNvSpPr>
          <p:nvPr userDrawn="1"/>
        </p:nvSpPr>
        <p:spPr>
          <a:xfrm>
            <a:off x="371475" y="2024063"/>
            <a:ext cx="11449050" cy="27667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eaLnBrk="1" fontAlgn="ctr" latinLnBrk="0" hangingPunct="1">
              <a:lnSpc>
                <a:spcPct val="110000"/>
              </a:lnSpc>
              <a:spcBef>
                <a:spcPts val="300"/>
              </a:spcBef>
              <a:buClr>
                <a:schemeClr val="accent1"/>
              </a:buClr>
            </a:pPr>
            <a:endParaRPr lang="de-DE" sz="1400" b="0" i="0" u="none" strike="noStrike" kern="1200" dirty="0">
              <a:solidFill>
                <a:srgbClr val="000000"/>
              </a:solidFill>
              <a:effectLst/>
              <a:latin typeface="Arial" panose="020B0604020202020204" pitchFamily="34" charset="0"/>
              <a:cs typeface="Arial" panose="020B0604020202020204" pitchFamily="34" charset="0"/>
            </a:endParaRPr>
          </a:p>
        </p:txBody>
      </p:sp>
      <p:sp>
        <p:nvSpPr>
          <p:cNvPr id="8" name="Fehlinformationen HG">
            <a:extLst>
              <a:ext uri="{FF2B5EF4-FFF2-40B4-BE49-F238E27FC236}">
                <a16:creationId xmlns:a16="http://schemas.microsoft.com/office/drawing/2014/main" id="{6B0F3D82-4CA9-D6B8-5EF0-EB741616DE8A}"/>
              </a:ext>
            </a:extLst>
          </p:cNvPr>
          <p:cNvSpPr>
            <a:spLocks noChangeAspect="1"/>
          </p:cNvSpPr>
          <p:nvPr userDrawn="1"/>
        </p:nvSpPr>
        <p:spPr>
          <a:xfrm>
            <a:off x="6282063" y="2557651"/>
            <a:ext cx="1140188" cy="114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a:t>
            </a:r>
          </a:p>
        </p:txBody>
      </p:sp>
      <p:sp>
        <p:nvSpPr>
          <p:cNvPr id="9" name="Mitgefühl HG">
            <a:extLst>
              <a:ext uri="{FF2B5EF4-FFF2-40B4-BE49-F238E27FC236}">
                <a16:creationId xmlns:a16="http://schemas.microsoft.com/office/drawing/2014/main" id="{5B2258DD-E1B5-8EB0-048F-1A11B6963A2D}"/>
              </a:ext>
            </a:extLst>
          </p:cNvPr>
          <p:cNvSpPr>
            <a:spLocks noChangeAspect="1"/>
          </p:cNvSpPr>
          <p:nvPr userDrawn="1"/>
        </p:nvSpPr>
        <p:spPr>
          <a:xfrm>
            <a:off x="8965879" y="2557651"/>
            <a:ext cx="1140188" cy="114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a:t>
            </a:r>
          </a:p>
        </p:txBody>
      </p:sp>
      <p:grpSp>
        <p:nvGrpSpPr>
          <p:cNvPr id="10" name="Fehlinformationen Icon">
            <a:extLst>
              <a:ext uri="{FF2B5EF4-FFF2-40B4-BE49-F238E27FC236}">
                <a16:creationId xmlns:a16="http://schemas.microsoft.com/office/drawing/2014/main" id="{B5199F8B-1D1E-7191-BD77-C579F5DCA83A}"/>
              </a:ext>
            </a:extLst>
          </p:cNvPr>
          <p:cNvGrpSpPr>
            <a:grpSpLocks noChangeAspect="1"/>
          </p:cNvGrpSpPr>
          <p:nvPr userDrawn="1"/>
        </p:nvGrpSpPr>
        <p:grpSpPr>
          <a:xfrm>
            <a:off x="6448471" y="2708320"/>
            <a:ext cx="822280" cy="822280"/>
            <a:chOff x="4987970" y="242681"/>
            <a:chExt cx="1185034" cy="1185034"/>
          </a:xfrm>
        </p:grpSpPr>
        <p:sp>
          <p:nvSpPr>
            <p:cNvPr id="12" name="Freihandform: Form 188">
              <a:extLst>
                <a:ext uri="{FF2B5EF4-FFF2-40B4-BE49-F238E27FC236}">
                  <a16:creationId xmlns:a16="http://schemas.microsoft.com/office/drawing/2014/main" id="{45A91E76-A79C-1C86-AEE0-9CFC6B8B7F18}"/>
                </a:ext>
              </a:extLst>
            </p:cNvPr>
            <p:cNvSpPr/>
            <p:nvPr/>
          </p:nvSpPr>
          <p:spPr>
            <a:xfrm>
              <a:off x="5069697" y="242681"/>
              <a:ext cx="776402" cy="776402"/>
            </a:xfrm>
            <a:custGeom>
              <a:avLst/>
              <a:gdLst>
                <a:gd name="connsiteX0" fmla="*/ 776402 w 776402"/>
                <a:gd name="connsiteY0" fmla="*/ 40863 h 776402"/>
                <a:gd name="connsiteX1" fmla="*/ 776402 w 776402"/>
                <a:gd name="connsiteY1" fmla="*/ 776402 h 776402"/>
                <a:gd name="connsiteX2" fmla="*/ 0 w 776402"/>
                <a:gd name="connsiteY2" fmla="*/ 776402 h 776402"/>
                <a:gd name="connsiteX3" fmla="*/ 0 w 776402"/>
                <a:gd name="connsiteY3" fmla="*/ 40863 h 776402"/>
                <a:gd name="connsiteX4" fmla="*/ 40863 w 776402"/>
                <a:gd name="connsiteY4" fmla="*/ 0 h 776402"/>
                <a:gd name="connsiteX5" fmla="*/ 735539 w 776402"/>
                <a:gd name="connsiteY5" fmla="*/ 0 h 776402"/>
                <a:gd name="connsiteX6" fmla="*/ 776402 w 776402"/>
                <a:gd name="connsiteY6" fmla="*/ 40863 h 77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402" h="776402">
                  <a:moveTo>
                    <a:pt x="776402" y="40863"/>
                  </a:moveTo>
                  <a:lnTo>
                    <a:pt x="776402" y="776402"/>
                  </a:lnTo>
                  <a:lnTo>
                    <a:pt x="0" y="776402"/>
                  </a:lnTo>
                  <a:lnTo>
                    <a:pt x="0" y="40863"/>
                  </a:lnTo>
                  <a:cubicBezTo>
                    <a:pt x="67" y="18323"/>
                    <a:pt x="18323" y="67"/>
                    <a:pt x="40863" y="0"/>
                  </a:cubicBezTo>
                  <a:lnTo>
                    <a:pt x="735539" y="0"/>
                  </a:lnTo>
                  <a:cubicBezTo>
                    <a:pt x="758079" y="67"/>
                    <a:pt x="776335" y="18323"/>
                    <a:pt x="776402" y="40863"/>
                  </a:cubicBezTo>
                  <a:close/>
                </a:path>
              </a:pathLst>
            </a:custGeom>
            <a:solidFill>
              <a:srgbClr val="ECF0F1"/>
            </a:solidFill>
            <a:ln w="20320" cap="flat">
              <a:noFill/>
              <a:prstDash val="solid"/>
              <a:miter/>
            </a:ln>
          </p:spPr>
          <p:txBody>
            <a:bodyPr rtlCol="0" anchor="ctr"/>
            <a:lstStyle/>
            <a:p>
              <a:endParaRPr lang="de-DE"/>
            </a:p>
          </p:txBody>
        </p:sp>
        <p:sp>
          <p:nvSpPr>
            <p:cNvPr id="13" name="Freihandform: Form 189">
              <a:extLst>
                <a:ext uri="{FF2B5EF4-FFF2-40B4-BE49-F238E27FC236}">
                  <a16:creationId xmlns:a16="http://schemas.microsoft.com/office/drawing/2014/main" id="{20C135B5-0B48-CFFA-5147-6433A01223EC}"/>
                </a:ext>
              </a:extLst>
            </p:cNvPr>
            <p:cNvSpPr/>
            <p:nvPr/>
          </p:nvSpPr>
          <p:spPr>
            <a:xfrm>
              <a:off x="5846099" y="324408"/>
              <a:ext cx="245179" cy="735538"/>
            </a:xfrm>
            <a:custGeom>
              <a:avLst/>
              <a:gdLst>
                <a:gd name="connsiteX0" fmla="*/ 245180 w 245179"/>
                <a:gd name="connsiteY0" fmla="*/ 183885 h 735538"/>
                <a:gd name="connsiteX1" fmla="*/ 245180 w 245179"/>
                <a:gd name="connsiteY1" fmla="*/ 735539 h 735538"/>
                <a:gd name="connsiteX2" fmla="*/ 0 w 245179"/>
                <a:gd name="connsiteY2" fmla="*/ 735539 h 735538"/>
                <a:gd name="connsiteX3" fmla="*/ 0 w 245179"/>
                <a:gd name="connsiteY3" fmla="*/ 0 h 735538"/>
                <a:gd name="connsiteX4" fmla="*/ 40863 w 245179"/>
                <a:gd name="connsiteY4" fmla="*/ 0 h 735538"/>
                <a:gd name="connsiteX5" fmla="*/ 81727 w 245179"/>
                <a:gd name="connsiteY5" fmla="*/ 40863 h 735538"/>
                <a:gd name="connsiteX6" fmla="*/ 81727 w 245179"/>
                <a:gd name="connsiteY6" fmla="*/ 61295 h 735538"/>
                <a:gd name="connsiteX7" fmla="*/ 122590 w 245179"/>
                <a:gd name="connsiteY7" fmla="*/ 61295 h 735538"/>
                <a:gd name="connsiteX8" fmla="*/ 163453 w 245179"/>
                <a:gd name="connsiteY8" fmla="*/ 102158 h 735538"/>
                <a:gd name="connsiteX9" fmla="*/ 163453 w 245179"/>
                <a:gd name="connsiteY9" fmla="*/ 143021 h 735538"/>
                <a:gd name="connsiteX10" fmla="*/ 204316 w 245179"/>
                <a:gd name="connsiteY10" fmla="*/ 143021 h 735538"/>
                <a:gd name="connsiteX11" fmla="*/ 245180 w 245179"/>
                <a:gd name="connsiteY11" fmla="*/ 183885 h 73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179" h="735538">
                  <a:moveTo>
                    <a:pt x="245180" y="183885"/>
                  </a:moveTo>
                  <a:lnTo>
                    <a:pt x="245180" y="735539"/>
                  </a:lnTo>
                  <a:lnTo>
                    <a:pt x="0" y="735539"/>
                  </a:lnTo>
                  <a:lnTo>
                    <a:pt x="0" y="0"/>
                  </a:lnTo>
                  <a:lnTo>
                    <a:pt x="40863" y="0"/>
                  </a:lnTo>
                  <a:cubicBezTo>
                    <a:pt x="63403" y="67"/>
                    <a:pt x="81659" y="18323"/>
                    <a:pt x="81727" y="40863"/>
                  </a:cubicBezTo>
                  <a:lnTo>
                    <a:pt x="81727" y="61295"/>
                  </a:lnTo>
                  <a:lnTo>
                    <a:pt x="122590" y="61295"/>
                  </a:lnTo>
                  <a:cubicBezTo>
                    <a:pt x="145130" y="61362"/>
                    <a:pt x="163386" y="79618"/>
                    <a:pt x="163453" y="102158"/>
                  </a:cubicBezTo>
                  <a:lnTo>
                    <a:pt x="163453" y="143021"/>
                  </a:lnTo>
                  <a:lnTo>
                    <a:pt x="204316" y="143021"/>
                  </a:lnTo>
                  <a:cubicBezTo>
                    <a:pt x="226856" y="143089"/>
                    <a:pt x="245112" y="161345"/>
                    <a:pt x="245180" y="183885"/>
                  </a:cubicBezTo>
                  <a:close/>
                </a:path>
              </a:pathLst>
            </a:custGeom>
            <a:solidFill>
              <a:srgbClr val="BDC3C7"/>
            </a:solidFill>
            <a:ln w="20320" cap="flat">
              <a:noFill/>
              <a:prstDash val="solid"/>
              <a:miter/>
            </a:ln>
          </p:spPr>
          <p:txBody>
            <a:bodyPr rtlCol="0" anchor="ctr"/>
            <a:lstStyle/>
            <a:p>
              <a:endParaRPr lang="de-DE"/>
            </a:p>
          </p:txBody>
        </p:sp>
        <p:sp>
          <p:nvSpPr>
            <p:cNvPr id="14" name="Freihandform: Form 190">
              <a:extLst>
                <a:ext uri="{FF2B5EF4-FFF2-40B4-BE49-F238E27FC236}">
                  <a16:creationId xmlns:a16="http://schemas.microsoft.com/office/drawing/2014/main" id="{170FEB8A-B58F-0AF5-87F6-FB532EAAE412}"/>
                </a:ext>
              </a:extLst>
            </p:cNvPr>
            <p:cNvSpPr/>
            <p:nvPr/>
          </p:nvSpPr>
          <p:spPr>
            <a:xfrm>
              <a:off x="5151423" y="651314"/>
              <a:ext cx="265611" cy="265611"/>
            </a:xfrm>
            <a:custGeom>
              <a:avLst/>
              <a:gdLst>
                <a:gd name="connsiteX0" fmla="*/ 224748 w 265611"/>
                <a:gd name="connsiteY0" fmla="*/ 0 h 265611"/>
                <a:gd name="connsiteX1" fmla="*/ 265611 w 265611"/>
                <a:gd name="connsiteY1" fmla="*/ 0 h 265611"/>
                <a:gd name="connsiteX2" fmla="*/ 265611 w 265611"/>
                <a:gd name="connsiteY2" fmla="*/ 265611 h 265611"/>
                <a:gd name="connsiteX3" fmla="*/ 224748 w 265611"/>
                <a:gd name="connsiteY3" fmla="*/ 265611 h 265611"/>
                <a:gd name="connsiteX4" fmla="*/ 40863 w 265611"/>
                <a:gd name="connsiteY4" fmla="*/ 265611 h 265611"/>
                <a:gd name="connsiteX5" fmla="*/ 0 w 265611"/>
                <a:gd name="connsiteY5" fmla="*/ 265611 h 265611"/>
                <a:gd name="connsiteX6" fmla="*/ 0 w 265611"/>
                <a:gd name="connsiteY6" fmla="*/ 0 h 265611"/>
                <a:gd name="connsiteX7" fmla="*/ 40863 w 265611"/>
                <a:gd name="connsiteY7" fmla="*/ 0 h 2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611" h="265611">
                  <a:moveTo>
                    <a:pt x="224748" y="0"/>
                  </a:moveTo>
                  <a:cubicBezTo>
                    <a:pt x="247316" y="0"/>
                    <a:pt x="265611" y="0"/>
                    <a:pt x="265611" y="0"/>
                  </a:cubicBezTo>
                  <a:lnTo>
                    <a:pt x="265611" y="265611"/>
                  </a:lnTo>
                  <a:cubicBezTo>
                    <a:pt x="265611" y="265611"/>
                    <a:pt x="247316" y="265611"/>
                    <a:pt x="224748" y="265611"/>
                  </a:cubicBezTo>
                  <a:lnTo>
                    <a:pt x="40863" y="265611"/>
                  </a:lnTo>
                  <a:cubicBezTo>
                    <a:pt x="18295" y="265611"/>
                    <a:pt x="0" y="265611"/>
                    <a:pt x="0" y="265611"/>
                  </a:cubicBezTo>
                  <a:lnTo>
                    <a:pt x="0" y="0"/>
                  </a:lnTo>
                  <a:cubicBezTo>
                    <a:pt x="0" y="0"/>
                    <a:pt x="18295" y="0"/>
                    <a:pt x="40863" y="0"/>
                  </a:cubicBezTo>
                  <a:close/>
                </a:path>
              </a:pathLst>
            </a:custGeom>
            <a:solidFill>
              <a:srgbClr val="67B9CC"/>
            </a:solidFill>
            <a:ln w="20320" cap="flat">
              <a:noFill/>
              <a:prstDash val="solid"/>
              <a:miter/>
            </a:ln>
          </p:spPr>
          <p:txBody>
            <a:bodyPr rtlCol="0" anchor="ctr"/>
            <a:lstStyle/>
            <a:p>
              <a:endParaRPr lang="de-DE"/>
            </a:p>
          </p:txBody>
        </p:sp>
        <p:sp>
          <p:nvSpPr>
            <p:cNvPr id="15" name="Freihandform: Form 191">
              <a:extLst>
                <a:ext uri="{FF2B5EF4-FFF2-40B4-BE49-F238E27FC236}">
                  <a16:creationId xmlns:a16="http://schemas.microsoft.com/office/drawing/2014/main" id="{6C852FFC-FDF0-B0EB-B649-954822AEFD9A}"/>
                </a:ext>
              </a:extLst>
            </p:cNvPr>
            <p:cNvSpPr/>
            <p:nvPr/>
          </p:nvSpPr>
          <p:spPr>
            <a:xfrm>
              <a:off x="5498761" y="651314"/>
              <a:ext cx="265611" cy="81726"/>
            </a:xfrm>
            <a:custGeom>
              <a:avLst/>
              <a:gdLst>
                <a:gd name="connsiteX0" fmla="*/ 245180 w 265611"/>
                <a:gd name="connsiteY0" fmla="*/ 0 h 81726"/>
                <a:gd name="connsiteX1" fmla="*/ 265611 w 265611"/>
                <a:gd name="connsiteY1" fmla="*/ 0 h 81726"/>
                <a:gd name="connsiteX2" fmla="*/ 265611 w 265611"/>
                <a:gd name="connsiteY2" fmla="*/ 81727 h 81726"/>
                <a:gd name="connsiteX3" fmla="*/ 245180 w 265611"/>
                <a:gd name="connsiteY3" fmla="*/ 81727 h 81726"/>
                <a:gd name="connsiteX4" fmla="*/ 20432 w 265611"/>
                <a:gd name="connsiteY4" fmla="*/ 81727 h 81726"/>
                <a:gd name="connsiteX5" fmla="*/ 0 w 265611"/>
                <a:gd name="connsiteY5" fmla="*/ 81727 h 81726"/>
                <a:gd name="connsiteX6" fmla="*/ 0 w 265611"/>
                <a:gd name="connsiteY6" fmla="*/ 0 h 81726"/>
                <a:gd name="connsiteX7" fmla="*/ 20432 w 265611"/>
                <a:gd name="connsiteY7" fmla="*/ 0 h 8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611" h="81726">
                  <a:moveTo>
                    <a:pt x="245180" y="0"/>
                  </a:moveTo>
                  <a:cubicBezTo>
                    <a:pt x="256464" y="0"/>
                    <a:pt x="265611" y="0"/>
                    <a:pt x="265611" y="0"/>
                  </a:cubicBezTo>
                  <a:lnTo>
                    <a:pt x="265611" y="81727"/>
                  </a:lnTo>
                  <a:cubicBezTo>
                    <a:pt x="265611" y="81727"/>
                    <a:pt x="256464" y="81727"/>
                    <a:pt x="245180" y="81727"/>
                  </a:cubicBezTo>
                  <a:lnTo>
                    <a:pt x="20432" y="81727"/>
                  </a:lnTo>
                  <a:cubicBezTo>
                    <a:pt x="9148" y="81727"/>
                    <a:pt x="0" y="81727"/>
                    <a:pt x="0" y="81727"/>
                  </a:cubicBezTo>
                  <a:lnTo>
                    <a:pt x="0" y="0"/>
                  </a:lnTo>
                  <a:cubicBezTo>
                    <a:pt x="0" y="0"/>
                    <a:pt x="9148" y="0"/>
                    <a:pt x="20432" y="0"/>
                  </a:cubicBezTo>
                  <a:close/>
                </a:path>
              </a:pathLst>
            </a:custGeom>
            <a:solidFill>
              <a:srgbClr val="26B99A"/>
            </a:solidFill>
            <a:ln w="20320" cap="flat">
              <a:noFill/>
              <a:prstDash val="solid"/>
              <a:miter/>
            </a:ln>
          </p:spPr>
          <p:txBody>
            <a:bodyPr rtlCol="0" anchor="ctr"/>
            <a:lstStyle/>
            <a:p>
              <a:endParaRPr lang="de-DE"/>
            </a:p>
          </p:txBody>
        </p:sp>
        <p:grpSp>
          <p:nvGrpSpPr>
            <p:cNvPr id="16" name="Grafik 168">
              <a:extLst>
                <a:ext uri="{FF2B5EF4-FFF2-40B4-BE49-F238E27FC236}">
                  <a16:creationId xmlns:a16="http://schemas.microsoft.com/office/drawing/2014/main" id="{2ED13EA8-AAAE-B980-D129-A4E22DF7ACF9}"/>
                </a:ext>
              </a:extLst>
            </p:cNvPr>
            <p:cNvGrpSpPr/>
            <p:nvPr/>
          </p:nvGrpSpPr>
          <p:grpSpPr>
            <a:xfrm>
              <a:off x="5130992" y="303742"/>
              <a:ext cx="653812" cy="633614"/>
              <a:chOff x="5130992" y="303742"/>
              <a:chExt cx="653812" cy="633614"/>
            </a:xfrm>
            <a:solidFill>
              <a:srgbClr val="547580"/>
            </a:solidFill>
          </p:grpSpPr>
          <p:sp>
            <p:nvSpPr>
              <p:cNvPr id="26" name="Freihandform: Form 193">
                <a:extLst>
                  <a:ext uri="{FF2B5EF4-FFF2-40B4-BE49-F238E27FC236}">
                    <a16:creationId xmlns:a16="http://schemas.microsoft.com/office/drawing/2014/main" id="{501E6C53-2500-08B4-BA1B-62CFB6577FFF}"/>
                  </a:ext>
                </a:extLst>
              </p:cNvPr>
              <p:cNvSpPr/>
              <p:nvPr/>
            </p:nvSpPr>
            <p:spPr>
              <a:xfrm>
                <a:off x="5478329" y="794335"/>
                <a:ext cx="306474" cy="40863"/>
              </a:xfrm>
              <a:custGeom>
                <a:avLst/>
                <a:gdLst>
                  <a:gd name="connsiteX0" fmla="*/ 286043 w 306474"/>
                  <a:gd name="connsiteY0" fmla="*/ 0 h 40863"/>
                  <a:gd name="connsiteX1" fmla="*/ 20432 w 306474"/>
                  <a:gd name="connsiteY1" fmla="*/ 0 h 40863"/>
                  <a:gd name="connsiteX2" fmla="*/ 0 w 306474"/>
                  <a:gd name="connsiteY2" fmla="*/ 20432 h 40863"/>
                  <a:gd name="connsiteX3" fmla="*/ 20432 w 306474"/>
                  <a:gd name="connsiteY3" fmla="*/ 40863 h 40863"/>
                  <a:gd name="connsiteX4" fmla="*/ 286043 w 306474"/>
                  <a:gd name="connsiteY4" fmla="*/ 40863 h 40863"/>
                  <a:gd name="connsiteX5" fmla="*/ 306475 w 306474"/>
                  <a:gd name="connsiteY5" fmla="*/ 20432 h 40863"/>
                  <a:gd name="connsiteX6" fmla="*/ 286043 w 306474"/>
                  <a:gd name="connsiteY6" fmla="*/ 0 h 4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474" h="40863">
                    <a:moveTo>
                      <a:pt x="286043" y="0"/>
                    </a:moveTo>
                    <a:lnTo>
                      <a:pt x="20432" y="0"/>
                    </a:lnTo>
                    <a:cubicBezTo>
                      <a:pt x="9147" y="0"/>
                      <a:pt x="0" y="9147"/>
                      <a:pt x="0" y="20432"/>
                    </a:cubicBezTo>
                    <a:cubicBezTo>
                      <a:pt x="0" y="31716"/>
                      <a:pt x="9147" y="40863"/>
                      <a:pt x="20432" y="40863"/>
                    </a:cubicBezTo>
                    <a:lnTo>
                      <a:pt x="286043" y="40863"/>
                    </a:lnTo>
                    <a:cubicBezTo>
                      <a:pt x="297327" y="40863"/>
                      <a:pt x="306475" y="31716"/>
                      <a:pt x="306475" y="20432"/>
                    </a:cubicBezTo>
                    <a:cubicBezTo>
                      <a:pt x="306475" y="9147"/>
                      <a:pt x="297327" y="0"/>
                      <a:pt x="286043" y="0"/>
                    </a:cubicBezTo>
                    <a:close/>
                  </a:path>
                </a:pathLst>
              </a:custGeom>
              <a:solidFill>
                <a:srgbClr val="547580"/>
              </a:solidFill>
              <a:ln w="20320" cap="flat">
                <a:noFill/>
                <a:prstDash val="solid"/>
                <a:miter/>
              </a:ln>
            </p:spPr>
            <p:txBody>
              <a:bodyPr rtlCol="0" anchor="ctr"/>
              <a:lstStyle/>
              <a:p>
                <a:endParaRPr lang="de-DE"/>
              </a:p>
            </p:txBody>
          </p:sp>
          <p:sp>
            <p:nvSpPr>
              <p:cNvPr id="27" name="Freihandform: Form 194">
                <a:extLst>
                  <a:ext uri="{FF2B5EF4-FFF2-40B4-BE49-F238E27FC236}">
                    <a16:creationId xmlns:a16="http://schemas.microsoft.com/office/drawing/2014/main" id="{4A3987BA-7D09-3F8D-1264-F0A9F7B9A372}"/>
                  </a:ext>
                </a:extLst>
              </p:cNvPr>
              <p:cNvSpPr/>
              <p:nvPr/>
            </p:nvSpPr>
            <p:spPr>
              <a:xfrm>
                <a:off x="5478329" y="896493"/>
                <a:ext cx="306474" cy="40863"/>
              </a:xfrm>
              <a:custGeom>
                <a:avLst/>
                <a:gdLst>
                  <a:gd name="connsiteX0" fmla="*/ 286043 w 306474"/>
                  <a:gd name="connsiteY0" fmla="*/ 0 h 40863"/>
                  <a:gd name="connsiteX1" fmla="*/ 20432 w 306474"/>
                  <a:gd name="connsiteY1" fmla="*/ 0 h 40863"/>
                  <a:gd name="connsiteX2" fmla="*/ 0 w 306474"/>
                  <a:gd name="connsiteY2" fmla="*/ 20432 h 40863"/>
                  <a:gd name="connsiteX3" fmla="*/ 20432 w 306474"/>
                  <a:gd name="connsiteY3" fmla="*/ 40863 h 40863"/>
                  <a:gd name="connsiteX4" fmla="*/ 286043 w 306474"/>
                  <a:gd name="connsiteY4" fmla="*/ 40863 h 40863"/>
                  <a:gd name="connsiteX5" fmla="*/ 306475 w 306474"/>
                  <a:gd name="connsiteY5" fmla="*/ 20432 h 40863"/>
                  <a:gd name="connsiteX6" fmla="*/ 286043 w 306474"/>
                  <a:gd name="connsiteY6" fmla="*/ 0 h 4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474" h="40863">
                    <a:moveTo>
                      <a:pt x="286043" y="0"/>
                    </a:moveTo>
                    <a:lnTo>
                      <a:pt x="20432" y="0"/>
                    </a:lnTo>
                    <a:cubicBezTo>
                      <a:pt x="9147" y="0"/>
                      <a:pt x="0" y="9147"/>
                      <a:pt x="0" y="20432"/>
                    </a:cubicBezTo>
                    <a:cubicBezTo>
                      <a:pt x="0" y="31716"/>
                      <a:pt x="9147" y="40863"/>
                      <a:pt x="20432" y="40863"/>
                    </a:cubicBezTo>
                    <a:lnTo>
                      <a:pt x="286043" y="40863"/>
                    </a:lnTo>
                    <a:cubicBezTo>
                      <a:pt x="297327" y="40863"/>
                      <a:pt x="306475" y="31716"/>
                      <a:pt x="306475" y="20432"/>
                    </a:cubicBezTo>
                    <a:cubicBezTo>
                      <a:pt x="306475" y="9147"/>
                      <a:pt x="297327" y="0"/>
                      <a:pt x="286043" y="0"/>
                    </a:cubicBezTo>
                    <a:close/>
                  </a:path>
                </a:pathLst>
              </a:custGeom>
              <a:solidFill>
                <a:srgbClr val="547580"/>
              </a:solidFill>
              <a:ln w="20320" cap="flat">
                <a:noFill/>
                <a:prstDash val="solid"/>
                <a:miter/>
              </a:ln>
            </p:spPr>
            <p:txBody>
              <a:bodyPr rtlCol="0" anchor="ctr"/>
              <a:lstStyle/>
              <a:p>
                <a:endParaRPr lang="de-DE"/>
              </a:p>
            </p:txBody>
          </p:sp>
          <p:sp>
            <p:nvSpPr>
              <p:cNvPr id="28" name="Freihandform: Form 195">
                <a:extLst>
                  <a:ext uri="{FF2B5EF4-FFF2-40B4-BE49-F238E27FC236}">
                    <a16:creationId xmlns:a16="http://schemas.microsoft.com/office/drawing/2014/main" id="{C9314F64-D458-ABA0-5E45-38DE9146F185}"/>
                  </a:ext>
                </a:extLst>
              </p:cNvPr>
              <p:cNvSpPr/>
              <p:nvPr/>
            </p:nvSpPr>
            <p:spPr>
              <a:xfrm>
                <a:off x="5130992" y="549156"/>
                <a:ext cx="653812" cy="40863"/>
              </a:xfrm>
              <a:custGeom>
                <a:avLst/>
                <a:gdLst>
                  <a:gd name="connsiteX0" fmla="*/ 653812 w 653812"/>
                  <a:gd name="connsiteY0" fmla="*/ 20432 h 40863"/>
                  <a:gd name="connsiteX1" fmla="*/ 633381 w 653812"/>
                  <a:gd name="connsiteY1" fmla="*/ 0 h 40863"/>
                  <a:gd name="connsiteX2" fmla="*/ 20432 w 653812"/>
                  <a:gd name="connsiteY2" fmla="*/ 0 h 40863"/>
                  <a:gd name="connsiteX3" fmla="*/ 0 w 653812"/>
                  <a:gd name="connsiteY3" fmla="*/ 20432 h 40863"/>
                  <a:gd name="connsiteX4" fmla="*/ 20432 w 653812"/>
                  <a:gd name="connsiteY4" fmla="*/ 40863 h 40863"/>
                  <a:gd name="connsiteX5" fmla="*/ 633381 w 653812"/>
                  <a:gd name="connsiteY5" fmla="*/ 40863 h 40863"/>
                  <a:gd name="connsiteX6" fmla="*/ 653812 w 653812"/>
                  <a:gd name="connsiteY6" fmla="*/ 20432 h 4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812" h="40863">
                    <a:moveTo>
                      <a:pt x="653812" y="20432"/>
                    </a:moveTo>
                    <a:cubicBezTo>
                      <a:pt x="653812" y="9147"/>
                      <a:pt x="644665" y="0"/>
                      <a:pt x="633381" y="0"/>
                    </a:cubicBezTo>
                    <a:lnTo>
                      <a:pt x="20432" y="0"/>
                    </a:lnTo>
                    <a:cubicBezTo>
                      <a:pt x="9147" y="0"/>
                      <a:pt x="0" y="9147"/>
                      <a:pt x="0" y="20432"/>
                    </a:cubicBezTo>
                    <a:cubicBezTo>
                      <a:pt x="0" y="31716"/>
                      <a:pt x="9147" y="40863"/>
                      <a:pt x="20432" y="40863"/>
                    </a:cubicBezTo>
                    <a:lnTo>
                      <a:pt x="633381" y="40863"/>
                    </a:lnTo>
                    <a:cubicBezTo>
                      <a:pt x="644665" y="40863"/>
                      <a:pt x="653812" y="31716"/>
                      <a:pt x="653812" y="20432"/>
                    </a:cubicBezTo>
                    <a:close/>
                  </a:path>
                </a:pathLst>
              </a:custGeom>
              <a:solidFill>
                <a:srgbClr val="547580"/>
              </a:solidFill>
              <a:ln w="20320" cap="flat">
                <a:noFill/>
                <a:prstDash val="solid"/>
                <a:miter/>
              </a:ln>
            </p:spPr>
            <p:txBody>
              <a:bodyPr rtlCol="0" anchor="ctr"/>
              <a:lstStyle/>
              <a:p>
                <a:endParaRPr lang="de-DE"/>
              </a:p>
            </p:txBody>
          </p:sp>
          <p:sp>
            <p:nvSpPr>
              <p:cNvPr id="29" name="Freihandform: Form 196">
                <a:extLst>
                  <a:ext uri="{FF2B5EF4-FFF2-40B4-BE49-F238E27FC236}">
                    <a16:creationId xmlns:a16="http://schemas.microsoft.com/office/drawing/2014/main" id="{B95A6BD7-02F5-D0C7-76BD-78FA8918DB67}"/>
                  </a:ext>
                </a:extLst>
              </p:cNvPr>
              <p:cNvSpPr/>
              <p:nvPr/>
            </p:nvSpPr>
            <p:spPr>
              <a:xfrm>
                <a:off x="5151422" y="303742"/>
                <a:ext cx="122591" cy="204550"/>
              </a:xfrm>
              <a:custGeom>
                <a:avLst/>
                <a:gdLst>
                  <a:gd name="connsiteX0" fmla="*/ 20433 w 122591"/>
                  <a:gd name="connsiteY0" fmla="*/ 204551 h 204550"/>
                  <a:gd name="connsiteX1" fmla="*/ 40865 w 122591"/>
                  <a:gd name="connsiteY1" fmla="*/ 184119 h 204550"/>
                  <a:gd name="connsiteX2" fmla="*/ 40865 w 122591"/>
                  <a:gd name="connsiteY2" fmla="*/ 107214 h 204550"/>
                  <a:gd name="connsiteX3" fmla="*/ 83873 w 122591"/>
                  <a:gd name="connsiteY3" fmla="*/ 193252 h 204550"/>
                  <a:gd name="connsiteX4" fmla="*/ 102159 w 122591"/>
                  <a:gd name="connsiteY4" fmla="*/ 204551 h 204550"/>
                  <a:gd name="connsiteX5" fmla="*/ 106838 w 122591"/>
                  <a:gd name="connsiteY5" fmla="*/ 204019 h 204550"/>
                  <a:gd name="connsiteX6" fmla="*/ 122591 w 122591"/>
                  <a:gd name="connsiteY6" fmla="*/ 184119 h 204550"/>
                  <a:gd name="connsiteX7" fmla="*/ 122591 w 122591"/>
                  <a:gd name="connsiteY7" fmla="*/ 20666 h 204550"/>
                  <a:gd name="connsiteX8" fmla="*/ 102159 w 122591"/>
                  <a:gd name="connsiteY8" fmla="*/ 234 h 204550"/>
                  <a:gd name="connsiteX9" fmla="*/ 81728 w 122591"/>
                  <a:gd name="connsiteY9" fmla="*/ 20666 h 204550"/>
                  <a:gd name="connsiteX10" fmla="*/ 81728 w 122591"/>
                  <a:gd name="connsiteY10" fmla="*/ 97571 h 204550"/>
                  <a:gd name="connsiteX11" fmla="*/ 38821 w 122591"/>
                  <a:gd name="connsiteY11" fmla="*/ 11533 h 204550"/>
                  <a:gd name="connsiteX12" fmla="*/ 11528 w 122591"/>
                  <a:gd name="connsiteY12" fmla="*/ 2047 h 204550"/>
                  <a:gd name="connsiteX13" fmla="*/ 1 w 122591"/>
                  <a:gd name="connsiteY13" fmla="*/ 20666 h 204550"/>
                  <a:gd name="connsiteX14" fmla="*/ 1 w 122591"/>
                  <a:gd name="connsiteY14" fmla="*/ 184119 h 204550"/>
                  <a:gd name="connsiteX15" fmla="*/ 20433 w 122591"/>
                  <a:gd name="connsiteY15" fmla="*/ 204551 h 2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591" h="204550">
                    <a:moveTo>
                      <a:pt x="20433" y="204551"/>
                    </a:moveTo>
                    <a:cubicBezTo>
                      <a:pt x="31717" y="204551"/>
                      <a:pt x="40865" y="195403"/>
                      <a:pt x="40865" y="184119"/>
                    </a:cubicBezTo>
                    <a:lnTo>
                      <a:pt x="40865" y="107214"/>
                    </a:lnTo>
                    <a:lnTo>
                      <a:pt x="83873" y="193252"/>
                    </a:lnTo>
                    <a:cubicBezTo>
                      <a:pt x="87334" y="200180"/>
                      <a:pt x="94416" y="204555"/>
                      <a:pt x="102159" y="204551"/>
                    </a:cubicBezTo>
                    <a:cubicBezTo>
                      <a:pt x="103735" y="204547"/>
                      <a:pt x="105304" y="204367"/>
                      <a:pt x="106838" y="204019"/>
                    </a:cubicBezTo>
                    <a:cubicBezTo>
                      <a:pt x="116071" y="201848"/>
                      <a:pt x="122597" y="193605"/>
                      <a:pt x="122591" y="184119"/>
                    </a:cubicBezTo>
                    <a:lnTo>
                      <a:pt x="122591" y="20666"/>
                    </a:lnTo>
                    <a:cubicBezTo>
                      <a:pt x="122591" y="9382"/>
                      <a:pt x="113444" y="234"/>
                      <a:pt x="102159" y="234"/>
                    </a:cubicBezTo>
                    <a:cubicBezTo>
                      <a:pt x="90875" y="234"/>
                      <a:pt x="81728" y="9382"/>
                      <a:pt x="81728" y="20666"/>
                    </a:cubicBezTo>
                    <a:lnTo>
                      <a:pt x="81728" y="97571"/>
                    </a:lnTo>
                    <a:lnTo>
                      <a:pt x="38821" y="11533"/>
                    </a:lnTo>
                    <a:cubicBezTo>
                      <a:pt x="33904" y="1377"/>
                      <a:pt x="21685" y="-2871"/>
                      <a:pt x="11528" y="2047"/>
                    </a:cubicBezTo>
                    <a:cubicBezTo>
                      <a:pt x="4403" y="5496"/>
                      <a:pt x="-88" y="12751"/>
                      <a:pt x="1" y="20666"/>
                    </a:cubicBezTo>
                    <a:lnTo>
                      <a:pt x="1" y="184119"/>
                    </a:lnTo>
                    <a:cubicBezTo>
                      <a:pt x="1" y="195403"/>
                      <a:pt x="9149" y="204551"/>
                      <a:pt x="20433" y="204551"/>
                    </a:cubicBezTo>
                    <a:close/>
                  </a:path>
                </a:pathLst>
              </a:custGeom>
              <a:solidFill>
                <a:srgbClr val="547580"/>
              </a:solidFill>
              <a:ln w="20320" cap="flat">
                <a:noFill/>
                <a:prstDash val="solid"/>
                <a:miter/>
              </a:ln>
            </p:spPr>
            <p:txBody>
              <a:bodyPr rtlCol="0" anchor="ctr"/>
              <a:lstStyle/>
              <a:p>
                <a:endParaRPr lang="de-DE"/>
              </a:p>
            </p:txBody>
          </p:sp>
          <p:sp>
            <p:nvSpPr>
              <p:cNvPr id="30" name="Freihandform: Form 197">
                <a:extLst>
                  <a:ext uri="{FF2B5EF4-FFF2-40B4-BE49-F238E27FC236}">
                    <a16:creationId xmlns:a16="http://schemas.microsoft.com/office/drawing/2014/main" id="{3E5E03CB-A018-ACFB-63F1-F6EAE3EED603}"/>
                  </a:ext>
                </a:extLst>
              </p:cNvPr>
              <p:cNvSpPr/>
              <p:nvPr/>
            </p:nvSpPr>
            <p:spPr>
              <a:xfrm>
                <a:off x="5478329" y="303976"/>
                <a:ext cx="122589" cy="204316"/>
              </a:xfrm>
              <a:custGeom>
                <a:avLst/>
                <a:gdLst>
                  <a:gd name="connsiteX0" fmla="*/ 15753 w 122589"/>
                  <a:gd name="connsiteY0" fmla="*/ 203785 h 204316"/>
                  <a:gd name="connsiteX1" fmla="*/ 38718 w 122589"/>
                  <a:gd name="connsiteY1" fmla="*/ 193018 h 204316"/>
                  <a:gd name="connsiteX2" fmla="*/ 61295 w 122589"/>
                  <a:gd name="connsiteY2" fmla="*/ 147843 h 204316"/>
                  <a:gd name="connsiteX3" fmla="*/ 83872 w 122589"/>
                  <a:gd name="connsiteY3" fmla="*/ 193018 h 204316"/>
                  <a:gd name="connsiteX4" fmla="*/ 102158 w 122589"/>
                  <a:gd name="connsiteY4" fmla="*/ 204316 h 204316"/>
                  <a:gd name="connsiteX5" fmla="*/ 106837 w 122589"/>
                  <a:gd name="connsiteY5" fmla="*/ 203785 h 204316"/>
                  <a:gd name="connsiteX6" fmla="*/ 122590 w 122589"/>
                  <a:gd name="connsiteY6" fmla="*/ 183885 h 204316"/>
                  <a:gd name="connsiteX7" fmla="*/ 122590 w 122589"/>
                  <a:gd name="connsiteY7" fmla="*/ 20432 h 204316"/>
                  <a:gd name="connsiteX8" fmla="*/ 102158 w 122589"/>
                  <a:gd name="connsiteY8" fmla="*/ 0 h 204316"/>
                  <a:gd name="connsiteX9" fmla="*/ 81727 w 122589"/>
                  <a:gd name="connsiteY9" fmla="*/ 20432 h 204316"/>
                  <a:gd name="connsiteX10" fmla="*/ 81727 w 122589"/>
                  <a:gd name="connsiteY10" fmla="*/ 97336 h 204316"/>
                  <a:gd name="connsiteX11" fmla="*/ 79683 w 122589"/>
                  <a:gd name="connsiteY11" fmla="*/ 93025 h 204316"/>
                  <a:gd name="connsiteX12" fmla="*/ 50495 w 122589"/>
                  <a:gd name="connsiteY12" fmla="*/ 85641 h 204316"/>
                  <a:gd name="connsiteX13" fmla="*/ 43111 w 122589"/>
                  <a:gd name="connsiteY13" fmla="*/ 93025 h 204316"/>
                  <a:gd name="connsiteX14" fmla="*/ 40863 w 122589"/>
                  <a:gd name="connsiteY14" fmla="*/ 97336 h 204316"/>
                  <a:gd name="connsiteX15" fmla="*/ 40863 w 122589"/>
                  <a:gd name="connsiteY15" fmla="*/ 20432 h 204316"/>
                  <a:gd name="connsiteX16" fmla="*/ 20432 w 122589"/>
                  <a:gd name="connsiteY16" fmla="*/ 0 h 204316"/>
                  <a:gd name="connsiteX17" fmla="*/ 0 w 122589"/>
                  <a:gd name="connsiteY17" fmla="*/ 20432 h 204316"/>
                  <a:gd name="connsiteX18" fmla="*/ 0 w 122589"/>
                  <a:gd name="connsiteY18" fmla="*/ 183885 h 204316"/>
                  <a:gd name="connsiteX19" fmla="*/ 15753 w 122589"/>
                  <a:gd name="connsiteY19" fmla="*/ 203785 h 20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589" h="204316">
                    <a:moveTo>
                      <a:pt x="15753" y="203785"/>
                    </a:moveTo>
                    <a:cubicBezTo>
                      <a:pt x="24969" y="205879"/>
                      <a:pt x="34433" y="201444"/>
                      <a:pt x="38718" y="193018"/>
                    </a:cubicBezTo>
                    <a:lnTo>
                      <a:pt x="61295" y="147843"/>
                    </a:lnTo>
                    <a:lnTo>
                      <a:pt x="83872" y="193018"/>
                    </a:lnTo>
                    <a:cubicBezTo>
                      <a:pt x="87333" y="199946"/>
                      <a:pt x="94415" y="204320"/>
                      <a:pt x="102158" y="204316"/>
                    </a:cubicBezTo>
                    <a:cubicBezTo>
                      <a:pt x="103733" y="204312"/>
                      <a:pt x="105303" y="204132"/>
                      <a:pt x="106837" y="203785"/>
                    </a:cubicBezTo>
                    <a:cubicBezTo>
                      <a:pt x="116070" y="201613"/>
                      <a:pt x="122596" y="193371"/>
                      <a:pt x="122590" y="183885"/>
                    </a:cubicBezTo>
                    <a:lnTo>
                      <a:pt x="122590" y="20432"/>
                    </a:lnTo>
                    <a:cubicBezTo>
                      <a:pt x="122590" y="9148"/>
                      <a:pt x="113443" y="0"/>
                      <a:pt x="102158" y="0"/>
                    </a:cubicBezTo>
                    <a:cubicBezTo>
                      <a:pt x="90874" y="0"/>
                      <a:pt x="81727" y="9148"/>
                      <a:pt x="81727" y="20432"/>
                    </a:cubicBezTo>
                    <a:lnTo>
                      <a:pt x="81727" y="97336"/>
                    </a:lnTo>
                    <a:lnTo>
                      <a:pt x="79683" y="93025"/>
                    </a:lnTo>
                    <a:cubicBezTo>
                      <a:pt x="73662" y="82926"/>
                      <a:pt x="60594" y="79620"/>
                      <a:pt x="50495" y="85641"/>
                    </a:cubicBezTo>
                    <a:cubicBezTo>
                      <a:pt x="47459" y="87451"/>
                      <a:pt x="44921" y="89989"/>
                      <a:pt x="43111" y="93025"/>
                    </a:cubicBezTo>
                    <a:lnTo>
                      <a:pt x="40863" y="97336"/>
                    </a:lnTo>
                    <a:lnTo>
                      <a:pt x="40863" y="20432"/>
                    </a:lnTo>
                    <a:cubicBezTo>
                      <a:pt x="40863" y="9148"/>
                      <a:pt x="31716" y="0"/>
                      <a:pt x="20432" y="0"/>
                    </a:cubicBezTo>
                    <a:cubicBezTo>
                      <a:pt x="9147" y="0"/>
                      <a:pt x="0" y="9148"/>
                      <a:pt x="0" y="20432"/>
                    </a:cubicBezTo>
                    <a:lnTo>
                      <a:pt x="0" y="183885"/>
                    </a:lnTo>
                    <a:cubicBezTo>
                      <a:pt x="-6" y="193371"/>
                      <a:pt x="6520" y="201613"/>
                      <a:pt x="15753" y="203785"/>
                    </a:cubicBezTo>
                    <a:close/>
                  </a:path>
                </a:pathLst>
              </a:custGeom>
              <a:solidFill>
                <a:srgbClr val="547580"/>
              </a:solidFill>
              <a:ln w="20320" cap="flat">
                <a:noFill/>
                <a:prstDash val="solid"/>
                <a:miter/>
              </a:ln>
            </p:spPr>
            <p:txBody>
              <a:bodyPr rtlCol="0" anchor="ctr"/>
              <a:lstStyle/>
              <a:p>
                <a:endParaRPr lang="de-DE"/>
              </a:p>
            </p:txBody>
          </p:sp>
          <p:sp>
            <p:nvSpPr>
              <p:cNvPr id="31" name="Freihandform: Form 198">
                <a:extLst>
                  <a:ext uri="{FF2B5EF4-FFF2-40B4-BE49-F238E27FC236}">
                    <a16:creationId xmlns:a16="http://schemas.microsoft.com/office/drawing/2014/main" id="{C93247F2-8190-180E-6E14-FA847677DBD5}"/>
                  </a:ext>
                </a:extLst>
              </p:cNvPr>
              <p:cNvSpPr/>
              <p:nvPr/>
            </p:nvSpPr>
            <p:spPr>
              <a:xfrm>
                <a:off x="5314876" y="303976"/>
                <a:ext cx="122589" cy="204316"/>
              </a:xfrm>
              <a:custGeom>
                <a:avLst/>
                <a:gdLst>
                  <a:gd name="connsiteX0" fmla="*/ 20432 w 122589"/>
                  <a:gd name="connsiteY0" fmla="*/ 204316 h 204316"/>
                  <a:gd name="connsiteX1" fmla="*/ 102158 w 122589"/>
                  <a:gd name="connsiteY1" fmla="*/ 204316 h 204316"/>
                  <a:gd name="connsiteX2" fmla="*/ 122590 w 122589"/>
                  <a:gd name="connsiteY2" fmla="*/ 183885 h 204316"/>
                  <a:gd name="connsiteX3" fmla="*/ 102158 w 122589"/>
                  <a:gd name="connsiteY3" fmla="*/ 163453 h 204316"/>
                  <a:gd name="connsiteX4" fmla="*/ 40863 w 122589"/>
                  <a:gd name="connsiteY4" fmla="*/ 163453 h 204316"/>
                  <a:gd name="connsiteX5" fmla="*/ 40863 w 122589"/>
                  <a:gd name="connsiteY5" fmla="*/ 122590 h 204316"/>
                  <a:gd name="connsiteX6" fmla="*/ 61295 w 122589"/>
                  <a:gd name="connsiteY6" fmla="*/ 122590 h 204316"/>
                  <a:gd name="connsiteX7" fmla="*/ 81727 w 122589"/>
                  <a:gd name="connsiteY7" fmla="*/ 102158 h 204316"/>
                  <a:gd name="connsiteX8" fmla="*/ 61295 w 122589"/>
                  <a:gd name="connsiteY8" fmla="*/ 81727 h 204316"/>
                  <a:gd name="connsiteX9" fmla="*/ 40863 w 122589"/>
                  <a:gd name="connsiteY9" fmla="*/ 81727 h 204316"/>
                  <a:gd name="connsiteX10" fmla="*/ 40863 w 122589"/>
                  <a:gd name="connsiteY10" fmla="*/ 40863 h 204316"/>
                  <a:gd name="connsiteX11" fmla="*/ 102158 w 122589"/>
                  <a:gd name="connsiteY11" fmla="*/ 40863 h 204316"/>
                  <a:gd name="connsiteX12" fmla="*/ 122590 w 122589"/>
                  <a:gd name="connsiteY12" fmla="*/ 20432 h 204316"/>
                  <a:gd name="connsiteX13" fmla="*/ 102158 w 122589"/>
                  <a:gd name="connsiteY13" fmla="*/ 0 h 204316"/>
                  <a:gd name="connsiteX14" fmla="*/ 20432 w 122589"/>
                  <a:gd name="connsiteY14" fmla="*/ 0 h 204316"/>
                  <a:gd name="connsiteX15" fmla="*/ 0 w 122589"/>
                  <a:gd name="connsiteY15" fmla="*/ 20432 h 204316"/>
                  <a:gd name="connsiteX16" fmla="*/ 0 w 122589"/>
                  <a:gd name="connsiteY16" fmla="*/ 183885 h 204316"/>
                  <a:gd name="connsiteX17" fmla="*/ 20432 w 122589"/>
                  <a:gd name="connsiteY17" fmla="*/ 204316 h 20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589" h="204316">
                    <a:moveTo>
                      <a:pt x="20432" y="204316"/>
                    </a:moveTo>
                    <a:lnTo>
                      <a:pt x="102158" y="204316"/>
                    </a:lnTo>
                    <a:cubicBezTo>
                      <a:pt x="113443" y="204316"/>
                      <a:pt x="122590" y="195169"/>
                      <a:pt x="122590" y="183885"/>
                    </a:cubicBezTo>
                    <a:cubicBezTo>
                      <a:pt x="122590" y="172600"/>
                      <a:pt x="113443" y="163453"/>
                      <a:pt x="102158" y="163453"/>
                    </a:cubicBezTo>
                    <a:lnTo>
                      <a:pt x="40863" y="163453"/>
                    </a:lnTo>
                    <a:lnTo>
                      <a:pt x="40863" y="122590"/>
                    </a:lnTo>
                    <a:lnTo>
                      <a:pt x="61295" y="122590"/>
                    </a:lnTo>
                    <a:cubicBezTo>
                      <a:pt x="72579" y="122590"/>
                      <a:pt x="81727" y="113442"/>
                      <a:pt x="81727" y="102158"/>
                    </a:cubicBezTo>
                    <a:cubicBezTo>
                      <a:pt x="81727" y="90874"/>
                      <a:pt x="72579" y="81727"/>
                      <a:pt x="61295" y="81727"/>
                    </a:cubicBezTo>
                    <a:lnTo>
                      <a:pt x="40863" y="81727"/>
                    </a:lnTo>
                    <a:lnTo>
                      <a:pt x="40863" y="40863"/>
                    </a:lnTo>
                    <a:lnTo>
                      <a:pt x="102158" y="40863"/>
                    </a:lnTo>
                    <a:cubicBezTo>
                      <a:pt x="113443" y="40863"/>
                      <a:pt x="122590" y="31716"/>
                      <a:pt x="122590" y="20432"/>
                    </a:cubicBezTo>
                    <a:cubicBezTo>
                      <a:pt x="122590" y="9148"/>
                      <a:pt x="113443" y="0"/>
                      <a:pt x="102158" y="0"/>
                    </a:cubicBezTo>
                    <a:lnTo>
                      <a:pt x="20432" y="0"/>
                    </a:lnTo>
                    <a:cubicBezTo>
                      <a:pt x="9147" y="0"/>
                      <a:pt x="0" y="9148"/>
                      <a:pt x="0" y="20432"/>
                    </a:cubicBezTo>
                    <a:lnTo>
                      <a:pt x="0" y="183885"/>
                    </a:lnTo>
                    <a:cubicBezTo>
                      <a:pt x="0" y="195169"/>
                      <a:pt x="9147" y="204316"/>
                      <a:pt x="20432" y="204316"/>
                    </a:cubicBezTo>
                    <a:close/>
                  </a:path>
                </a:pathLst>
              </a:custGeom>
              <a:solidFill>
                <a:srgbClr val="547580"/>
              </a:solidFill>
              <a:ln w="20320" cap="flat">
                <a:noFill/>
                <a:prstDash val="solid"/>
                <a:miter/>
              </a:ln>
            </p:spPr>
            <p:txBody>
              <a:bodyPr rtlCol="0" anchor="ctr"/>
              <a:lstStyle/>
              <a:p>
                <a:endParaRPr lang="de-DE"/>
              </a:p>
            </p:txBody>
          </p:sp>
          <p:sp>
            <p:nvSpPr>
              <p:cNvPr id="32" name="Freihandform: Form 199">
                <a:extLst>
                  <a:ext uri="{FF2B5EF4-FFF2-40B4-BE49-F238E27FC236}">
                    <a16:creationId xmlns:a16="http://schemas.microsoft.com/office/drawing/2014/main" id="{234E29F3-260E-27A0-886F-775968EF8637}"/>
                  </a:ext>
                </a:extLst>
              </p:cNvPr>
              <p:cNvSpPr/>
              <p:nvPr/>
            </p:nvSpPr>
            <p:spPr>
              <a:xfrm>
                <a:off x="5641782" y="303976"/>
                <a:ext cx="122589" cy="204316"/>
              </a:xfrm>
              <a:custGeom>
                <a:avLst/>
                <a:gdLst>
                  <a:gd name="connsiteX0" fmla="*/ 61295 w 122589"/>
                  <a:gd name="connsiteY0" fmla="*/ 163453 h 204316"/>
                  <a:gd name="connsiteX1" fmla="*/ 20432 w 122589"/>
                  <a:gd name="connsiteY1" fmla="*/ 163453 h 204316"/>
                  <a:gd name="connsiteX2" fmla="*/ 0 w 122589"/>
                  <a:gd name="connsiteY2" fmla="*/ 183885 h 204316"/>
                  <a:gd name="connsiteX3" fmla="*/ 20432 w 122589"/>
                  <a:gd name="connsiteY3" fmla="*/ 204316 h 204316"/>
                  <a:gd name="connsiteX4" fmla="*/ 61295 w 122589"/>
                  <a:gd name="connsiteY4" fmla="*/ 204316 h 204316"/>
                  <a:gd name="connsiteX5" fmla="*/ 122590 w 122589"/>
                  <a:gd name="connsiteY5" fmla="*/ 143021 h 204316"/>
                  <a:gd name="connsiteX6" fmla="*/ 61295 w 122589"/>
                  <a:gd name="connsiteY6" fmla="*/ 81727 h 204316"/>
                  <a:gd name="connsiteX7" fmla="*/ 40863 w 122589"/>
                  <a:gd name="connsiteY7" fmla="*/ 61295 h 204316"/>
                  <a:gd name="connsiteX8" fmla="*/ 61295 w 122589"/>
                  <a:gd name="connsiteY8" fmla="*/ 40863 h 204316"/>
                  <a:gd name="connsiteX9" fmla="*/ 102158 w 122589"/>
                  <a:gd name="connsiteY9" fmla="*/ 40863 h 204316"/>
                  <a:gd name="connsiteX10" fmla="*/ 122590 w 122589"/>
                  <a:gd name="connsiteY10" fmla="*/ 20432 h 204316"/>
                  <a:gd name="connsiteX11" fmla="*/ 102158 w 122589"/>
                  <a:gd name="connsiteY11" fmla="*/ 0 h 204316"/>
                  <a:gd name="connsiteX12" fmla="*/ 61295 w 122589"/>
                  <a:gd name="connsiteY12" fmla="*/ 0 h 204316"/>
                  <a:gd name="connsiteX13" fmla="*/ 0 w 122589"/>
                  <a:gd name="connsiteY13" fmla="*/ 61295 h 204316"/>
                  <a:gd name="connsiteX14" fmla="*/ 61295 w 122589"/>
                  <a:gd name="connsiteY14" fmla="*/ 122590 h 204316"/>
                  <a:gd name="connsiteX15" fmla="*/ 81727 w 122589"/>
                  <a:gd name="connsiteY15" fmla="*/ 143021 h 204316"/>
                  <a:gd name="connsiteX16" fmla="*/ 61295 w 122589"/>
                  <a:gd name="connsiteY16" fmla="*/ 163453 h 20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589" h="204316">
                    <a:moveTo>
                      <a:pt x="61295" y="163453"/>
                    </a:moveTo>
                    <a:lnTo>
                      <a:pt x="20432" y="163453"/>
                    </a:lnTo>
                    <a:cubicBezTo>
                      <a:pt x="9147" y="163453"/>
                      <a:pt x="0" y="172600"/>
                      <a:pt x="0" y="183885"/>
                    </a:cubicBezTo>
                    <a:cubicBezTo>
                      <a:pt x="0" y="195169"/>
                      <a:pt x="9147" y="204316"/>
                      <a:pt x="20432" y="204316"/>
                    </a:cubicBezTo>
                    <a:lnTo>
                      <a:pt x="61295" y="204316"/>
                    </a:lnTo>
                    <a:cubicBezTo>
                      <a:pt x="95148" y="204316"/>
                      <a:pt x="122590" y="176875"/>
                      <a:pt x="122590" y="143021"/>
                    </a:cubicBezTo>
                    <a:cubicBezTo>
                      <a:pt x="122590" y="109169"/>
                      <a:pt x="95148" y="81727"/>
                      <a:pt x="61295" y="81727"/>
                    </a:cubicBezTo>
                    <a:cubicBezTo>
                      <a:pt x="50011" y="81727"/>
                      <a:pt x="40863" y="72579"/>
                      <a:pt x="40863" y="61295"/>
                    </a:cubicBezTo>
                    <a:cubicBezTo>
                      <a:pt x="40863" y="50011"/>
                      <a:pt x="50011" y="40863"/>
                      <a:pt x="61295" y="40863"/>
                    </a:cubicBezTo>
                    <a:lnTo>
                      <a:pt x="102158" y="40863"/>
                    </a:lnTo>
                    <a:cubicBezTo>
                      <a:pt x="113443" y="40863"/>
                      <a:pt x="122590" y="31716"/>
                      <a:pt x="122590" y="20432"/>
                    </a:cubicBezTo>
                    <a:cubicBezTo>
                      <a:pt x="122590" y="9148"/>
                      <a:pt x="113443" y="0"/>
                      <a:pt x="102158" y="0"/>
                    </a:cubicBezTo>
                    <a:lnTo>
                      <a:pt x="61295" y="0"/>
                    </a:lnTo>
                    <a:cubicBezTo>
                      <a:pt x="27442" y="0"/>
                      <a:pt x="0" y="27443"/>
                      <a:pt x="0" y="61295"/>
                    </a:cubicBezTo>
                    <a:cubicBezTo>
                      <a:pt x="0" y="95147"/>
                      <a:pt x="27442" y="122590"/>
                      <a:pt x="61295" y="122590"/>
                    </a:cubicBezTo>
                    <a:cubicBezTo>
                      <a:pt x="72579" y="122590"/>
                      <a:pt x="81727" y="131737"/>
                      <a:pt x="81727" y="143021"/>
                    </a:cubicBezTo>
                    <a:cubicBezTo>
                      <a:pt x="81727" y="154306"/>
                      <a:pt x="72579" y="163453"/>
                      <a:pt x="61295" y="163453"/>
                    </a:cubicBezTo>
                    <a:close/>
                  </a:path>
                </a:pathLst>
              </a:custGeom>
              <a:solidFill>
                <a:srgbClr val="547580"/>
              </a:solidFill>
              <a:ln w="20320" cap="flat">
                <a:noFill/>
                <a:prstDash val="solid"/>
                <a:miter/>
              </a:ln>
            </p:spPr>
            <p:txBody>
              <a:bodyPr rtlCol="0" anchor="ctr"/>
              <a:lstStyle/>
              <a:p>
                <a:endParaRPr lang="de-DE"/>
              </a:p>
            </p:txBody>
          </p:sp>
        </p:grpSp>
        <p:sp>
          <p:nvSpPr>
            <p:cNvPr id="17" name="Freihandform: Form 200">
              <a:extLst>
                <a:ext uri="{FF2B5EF4-FFF2-40B4-BE49-F238E27FC236}">
                  <a16:creationId xmlns:a16="http://schemas.microsoft.com/office/drawing/2014/main" id="{0869CBE6-4A87-8A22-B0EE-A941A56FC0B1}"/>
                </a:ext>
              </a:extLst>
            </p:cNvPr>
            <p:cNvSpPr/>
            <p:nvPr/>
          </p:nvSpPr>
          <p:spPr>
            <a:xfrm>
              <a:off x="6009552" y="467429"/>
              <a:ext cx="40863" cy="592517"/>
            </a:xfrm>
            <a:custGeom>
              <a:avLst/>
              <a:gdLst>
                <a:gd name="connsiteX0" fmla="*/ 0 w 40863"/>
                <a:gd name="connsiteY0" fmla="*/ 0 h 592517"/>
                <a:gd name="connsiteX1" fmla="*/ 40863 w 40863"/>
                <a:gd name="connsiteY1" fmla="*/ 0 h 592517"/>
                <a:gd name="connsiteX2" fmla="*/ 40863 w 40863"/>
                <a:gd name="connsiteY2" fmla="*/ 592517 h 592517"/>
                <a:gd name="connsiteX3" fmla="*/ 0 w 40863"/>
                <a:gd name="connsiteY3" fmla="*/ 592517 h 592517"/>
              </a:gdLst>
              <a:ahLst/>
              <a:cxnLst>
                <a:cxn ang="0">
                  <a:pos x="connsiteX0" y="connsiteY0"/>
                </a:cxn>
                <a:cxn ang="0">
                  <a:pos x="connsiteX1" y="connsiteY1"/>
                </a:cxn>
                <a:cxn ang="0">
                  <a:pos x="connsiteX2" y="connsiteY2"/>
                </a:cxn>
                <a:cxn ang="0">
                  <a:pos x="connsiteX3" y="connsiteY3"/>
                </a:cxn>
              </a:cxnLst>
              <a:rect l="l" t="t" r="r" b="b"/>
              <a:pathLst>
                <a:path w="40863" h="592517">
                  <a:moveTo>
                    <a:pt x="0" y="0"/>
                  </a:moveTo>
                  <a:lnTo>
                    <a:pt x="40863" y="0"/>
                  </a:lnTo>
                  <a:lnTo>
                    <a:pt x="40863" y="592517"/>
                  </a:lnTo>
                  <a:lnTo>
                    <a:pt x="0" y="592517"/>
                  </a:lnTo>
                  <a:close/>
                </a:path>
              </a:pathLst>
            </a:custGeom>
            <a:solidFill>
              <a:srgbClr val="7F8C8D"/>
            </a:solidFill>
            <a:ln w="20320" cap="flat">
              <a:noFill/>
              <a:prstDash val="solid"/>
              <a:miter/>
            </a:ln>
          </p:spPr>
          <p:txBody>
            <a:bodyPr rtlCol="0" anchor="ctr"/>
            <a:lstStyle/>
            <a:p>
              <a:endParaRPr lang="de-DE"/>
            </a:p>
          </p:txBody>
        </p:sp>
        <p:sp>
          <p:nvSpPr>
            <p:cNvPr id="18" name="Freihandform: Form 201">
              <a:extLst>
                <a:ext uri="{FF2B5EF4-FFF2-40B4-BE49-F238E27FC236}">
                  <a16:creationId xmlns:a16="http://schemas.microsoft.com/office/drawing/2014/main" id="{1DCC0E4F-2A50-91E7-526A-5278C51F3E4D}"/>
                </a:ext>
              </a:extLst>
            </p:cNvPr>
            <p:cNvSpPr/>
            <p:nvPr/>
          </p:nvSpPr>
          <p:spPr>
            <a:xfrm>
              <a:off x="5927825" y="385703"/>
              <a:ext cx="40863" cy="674243"/>
            </a:xfrm>
            <a:custGeom>
              <a:avLst/>
              <a:gdLst>
                <a:gd name="connsiteX0" fmla="*/ 0 w 40863"/>
                <a:gd name="connsiteY0" fmla="*/ 0 h 674243"/>
                <a:gd name="connsiteX1" fmla="*/ 40863 w 40863"/>
                <a:gd name="connsiteY1" fmla="*/ 0 h 674243"/>
                <a:gd name="connsiteX2" fmla="*/ 40863 w 40863"/>
                <a:gd name="connsiteY2" fmla="*/ 674244 h 674243"/>
                <a:gd name="connsiteX3" fmla="*/ 0 w 40863"/>
                <a:gd name="connsiteY3" fmla="*/ 674244 h 674243"/>
              </a:gdLst>
              <a:ahLst/>
              <a:cxnLst>
                <a:cxn ang="0">
                  <a:pos x="connsiteX0" y="connsiteY0"/>
                </a:cxn>
                <a:cxn ang="0">
                  <a:pos x="connsiteX1" y="connsiteY1"/>
                </a:cxn>
                <a:cxn ang="0">
                  <a:pos x="connsiteX2" y="connsiteY2"/>
                </a:cxn>
                <a:cxn ang="0">
                  <a:pos x="connsiteX3" y="connsiteY3"/>
                </a:cxn>
              </a:cxnLst>
              <a:rect l="l" t="t" r="r" b="b"/>
              <a:pathLst>
                <a:path w="40863" h="674243">
                  <a:moveTo>
                    <a:pt x="0" y="0"/>
                  </a:moveTo>
                  <a:lnTo>
                    <a:pt x="40863" y="0"/>
                  </a:lnTo>
                  <a:lnTo>
                    <a:pt x="40863" y="674244"/>
                  </a:lnTo>
                  <a:lnTo>
                    <a:pt x="0" y="674244"/>
                  </a:lnTo>
                  <a:close/>
                </a:path>
              </a:pathLst>
            </a:custGeom>
            <a:solidFill>
              <a:srgbClr val="7F8C8D"/>
            </a:solidFill>
            <a:ln w="20320" cap="flat">
              <a:noFill/>
              <a:prstDash val="solid"/>
              <a:miter/>
            </a:ln>
          </p:spPr>
          <p:txBody>
            <a:bodyPr rtlCol="0" anchor="ctr"/>
            <a:lstStyle/>
            <a:p>
              <a:endParaRPr lang="de-DE"/>
            </a:p>
          </p:txBody>
        </p:sp>
        <p:sp>
          <p:nvSpPr>
            <p:cNvPr id="19" name="Freihandform: Form 202">
              <a:extLst>
                <a:ext uri="{FF2B5EF4-FFF2-40B4-BE49-F238E27FC236}">
                  <a16:creationId xmlns:a16="http://schemas.microsoft.com/office/drawing/2014/main" id="{4EED1A1F-4046-C58C-5D52-E0417BB8FE7B}"/>
                </a:ext>
              </a:extLst>
            </p:cNvPr>
            <p:cNvSpPr/>
            <p:nvPr/>
          </p:nvSpPr>
          <p:spPr>
            <a:xfrm>
              <a:off x="4987970" y="1019083"/>
              <a:ext cx="1185034" cy="408632"/>
            </a:xfrm>
            <a:custGeom>
              <a:avLst/>
              <a:gdLst>
                <a:gd name="connsiteX0" fmla="*/ 1123740 w 1185034"/>
                <a:gd name="connsiteY0" fmla="*/ 0 h 408632"/>
                <a:gd name="connsiteX1" fmla="*/ 1185035 w 1185034"/>
                <a:gd name="connsiteY1" fmla="*/ 0 h 408632"/>
                <a:gd name="connsiteX2" fmla="*/ 1185035 w 1185034"/>
                <a:gd name="connsiteY2" fmla="*/ 408633 h 408632"/>
                <a:gd name="connsiteX3" fmla="*/ 1123740 w 1185034"/>
                <a:gd name="connsiteY3" fmla="*/ 408633 h 408632"/>
                <a:gd name="connsiteX4" fmla="*/ 61295 w 1185034"/>
                <a:gd name="connsiteY4" fmla="*/ 408633 h 408632"/>
                <a:gd name="connsiteX5" fmla="*/ 0 w 1185034"/>
                <a:gd name="connsiteY5" fmla="*/ 408633 h 408632"/>
                <a:gd name="connsiteX6" fmla="*/ 0 w 1185034"/>
                <a:gd name="connsiteY6" fmla="*/ 0 h 408632"/>
                <a:gd name="connsiteX7" fmla="*/ 61295 w 1185034"/>
                <a:gd name="connsiteY7" fmla="*/ 0 h 4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4" h="408632">
                  <a:moveTo>
                    <a:pt x="1123740" y="0"/>
                  </a:moveTo>
                  <a:cubicBezTo>
                    <a:pt x="1157592" y="0"/>
                    <a:pt x="1185035" y="0"/>
                    <a:pt x="1185035" y="0"/>
                  </a:cubicBezTo>
                  <a:lnTo>
                    <a:pt x="1185035" y="408633"/>
                  </a:lnTo>
                  <a:cubicBezTo>
                    <a:pt x="1185035" y="408633"/>
                    <a:pt x="1157592" y="408633"/>
                    <a:pt x="1123740" y="408633"/>
                  </a:cubicBezTo>
                  <a:lnTo>
                    <a:pt x="61295" y="408633"/>
                  </a:lnTo>
                  <a:cubicBezTo>
                    <a:pt x="27443" y="408633"/>
                    <a:pt x="0" y="408633"/>
                    <a:pt x="0" y="408633"/>
                  </a:cubicBezTo>
                  <a:lnTo>
                    <a:pt x="0" y="0"/>
                  </a:lnTo>
                  <a:cubicBezTo>
                    <a:pt x="0" y="0"/>
                    <a:pt x="27443" y="0"/>
                    <a:pt x="61295" y="0"/>
                  </a:cubicBezTo>
                  <a:close/>
                </a:path>
              </a:pathLst>
            </a:custGeom>
            <a:solidFill>
              <a:schemeClr val="accent1"/>
            </a:solidFill>
            <a:ln w="20320" cap="flat">
              <a:noFill/>
              <a:prstDash val="solid"/>
              <a:miter/>
            </a:ln>
          </p:spPr>
          <p:txBody>
            <a:bodyPr rtlCol="0" anchor="ctr"/>
            <a:lstStyle/>
            <a:p>
              <a:endParaRPr lang="de-DE"/>
            </a:p>
          </p:txBody>
        </p:sp>
        <p:sp>
          <p:nvSpPr>
            <p:cNvPr id="20" name="Freihandform: Form 203">
              <a:extLst>
                <a:ext uri="{FF2B5EF4-FFF2-40B4-BE49-F238E27FC236}">
                  <a16:creationId xmlns:a16="http://schemas.microsoft.com/office/drawing/2014/main" id="{2BC83FD7-91D2-6CB6-CCC4-EE8C2CA7AB16}"/>
                </a:ext>
              </a:extLst>
            </p:cNvPr>
            <p:cNvSpPr/>
            <p:nvPr/>
          </p:nvSpPr>
          <p:spPr>
            <a:xfrm>
              <a:off x="5233150" y="1121241"/>
              <a:ext cx="122589" cy="204316"/>
            </a:xfrm>
            <a:custGeom>
              <a:avLst/>
              <a:gdLst>
                <a:gd name="connsiteX0" fmla="*/ 102158 w 122589"/>
                <a:gd name="connsiteY0" fmla="*/ 0 h 204316"/>
                <a:gd name="connsiteX1" fmla="*/ 20432 w 122589"/>
                <a:gd name="connsiteY1" fmla="*/ 0 h 204316"/>
                <a:gd name="connsiteX2" fmla="*/ 0 w 122589"/>
                <a:gd name="connsiteY2" fmla="*/ 20432 h 204316"/>
                <a:gd name="connsiteX3" fmla="*/ 0 w 122589"/>
                <a:gd name="connsiteY3" fmla="*/ 183885 h 204316"/>
                <a:gd name="connsiteX4" fmla="*/ 20432 w 122589"/>
                <a:gd name="connsiteY4" fmla="*/ 204316 h 204316"/>
                <a:gd name="connsiteX5" fmla="*/ 40863 w 122589"/>
                <a:gd name="connsiteY5" fmla="*/ 183885 h 204316"/>
                <a:gd name="connsiteX6" fmla="*/ 40863 w 122589"/>
                <a:gd name="connsiteY6" fmla="*/ 122590 h 204316"/>
                <a:gd name="connsiteX7" fmla="*/ 81727 w 122589"/>
                <a:gd name="connsiteY7" fmla="*/ 122590 h 204316"/>
                <a:gd name="connsiteX8" fmla="*/ 102158 w 122589"/>
                <a:gd name="connsiteY8" fmla="*/ 102158 h 204316"/>
                <a:gd name="connsiteX9" fmla="*/ 81727 w 122589"/>
                <a:gd name="connsiteY9" fmla="*/ 81727 h 204316"/>
                <a:gd name="connsiteX10" fmla="*/ 40863 w 122589"/>
                <a:gd name="connsiteY10" fmla="*/ 81727 h 204316"/>
                <a:gd name="connsiteX11" fmla="*/ 40863 w 122589"/>
                <a:gd name="connsiteY11" fmla="*/ 40863 h 204316"/>
                <a:gd name="connsiteX12" fmla="*/ 102158 w 122589"/>
                <a:gd name="connsiteY12" fmla="*/ 40863 h 204316"/>
                <a:gd name="connsiteX13" fmla="*/ 122590 w 122589"/>
                <a:gd name="connsiteY13" fmla="*/ 20432 h 204316"/>
                <a:gd name="connsiteX14" fmla="*/ 102158 w 122589"/>
                <a:gd name="connsiteY14" fmla="*/ 0 h 20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589" h="204316">
                  <a:moveTo>
                    <a:pt x="102158" y="0"/>
                  </a:moveTo>
                  <a:lnTo>
                    <a:pt x="20432" y="0"/>
                  </a:lnTo>
                  <a:cubicBezTo>
                    <a:pt x="9147" y="0"/>
                    <a:pt x="0" y="9147"/>
                    <a:pt x="0" y="20432"/>
                  </a:cubicBezTo>
                  <a:lnTo>
                    <a:pt x="0" y="183885"/>
                  </a:lnTo>
                  <a:cubicBezTo>
                    <a:pt x="0" y="195169"/>
                    <a:pt x="9147" y="204316"/>
                    <a:pt x="20432" y="204316"/>
                  </a:cubicBezTo>
                  <a:cubicBezTo>
                    <a:pt x="31716" y="204316"/>
                    <a:pt x="40863" y="195169"/>
                    <a:pt x="40863" y="183885"/>
                  </a:cubicBezTo>
                  <a:lnTo>
                    <a:pt x="40863" y="122590"/>
                  </a:lnTo>
                  <a:lnTo>
                    <a:pt x="81727" y="122590"/>
                  </a:lnTo>
                  <a:cubicBezTo>
                    <a:pt x="93011" y="122590"/>
                    <a:pt x="102158" y="113443"/>
                    <a:pt x="102158" y="102158"/>
                  </a:cubicBezTo>
                  <a:cubicBezTo>
                    <a:pt x="102158" y="90874"/>
                    <a:pt x="93011" y="81727"/>
                    <a:pt x="81727" y="81727"/>
                  </a:cubicBezTo>
                  <a:lnTo>
                    <a:pt x="40863" y="81727"/>
                  </a:lnTo>
                  <a:lnTo>
                    <a:pt x="40863" y="40863"/>
                  </a:lnTo>
                  <a:lnTo>
                    <a:pt x="102158" y="40863"/>
                  </a:lnTo>
                  <a:cubicBezTo>
                    <a:pt x="113443" y="40863"/>
                    <a:pt x="122590" y="31716"/>
                    <a:pt x="122590" y="20432"/>
                  </a:cubicBezTo>
                  <a:cubicBezTo>
                    <a:pt x="122590" y="9147"/>
                    <a:pt x="113443" y="0"/>
                    <a:pt x="102158" y="0"/>
                  </a:cubicBezTo>
                  <a:close/>
                </a:path>
              </a:pathLst>
            </a:custGeom>
            <a:solidFill>
              <a:srgbClr val="ECF0F1"/>
            </a:solidFill>
            <a:ln w="20320" cap="flat">
              <a:noFill/>
              <a:prstDash val="solid"/>
              <a:miter/>
            </a:ln>
          </p:spPr>
          <p:txBody>
            <a:bodyPr rtlCol="0" anchor="ctr"/>
            <a:lstStyle/>
            <a:p>
              <a:endParaRPr lang="de-DE"/>
            </a:p>
          </p:txBody>
        </p:sp>
        <p:sp>
          <p:nvSpPr>
            <p:cNvPr id="21" name="Freihandform: Form 204">
              <a:extLst>
                <a:ext uri="{FF2B5EF4-FFF2-40B4-BE49-F238E27FC236}">
                  <a16:creationId xmlns:a16="http://schemas.microsoft.com/office/drawing/2014/main" id="{A4A2710F-FDBD-EB6F-E3C4-BBE561FFEAE7}"/>
                </a:ext>
              </a:extLst>
            </p:cNvPr>
            <p:cNvSpPr/>
            <p:nvPr/>
          </p:nvSpPr>
          <p:spPr>
            <a:xfrm>
              <a:off x="5560056" y="1121241"/>
              <a:ext cx="122585" cy="204316"/>
            </a:xfrm>
            <a:custGeom>
              <a:avLst/>
              <a:gdLst>
                <a:gd name="connsiteX0" fmla="*/ 116603 w 122585"/>
                <a:gd name="connsiteY0" fmla="*/ 5986 h 204316"/>
                <a:gd name="connsiteX1" fmla="*/ 87713 w 122585"/>
                <a:gd name="connsiteY1" fmla="*/ 5986 h 204316"/>
                <a:gd name="connsiteX2" fmla="*/ 40863 w 122585"/>
                <a:gd name="connsiteY2" fmla="*/ 52836 h 204316"/>
                <a:gd name="connsiteX3" fmla="*/ 40863 w 122585"/>
                <a:gd name="connsiteY3" fmla="*/ 20432 h 204316"/>
                <a:gd name="connsiteX4" fmla="*/ 20432 w 122585"/>
                <a:gd name="connsiteY4" fmla="*/ 0 h 204316"/>
                <a:gd name="connsiteX5" fmla="*/ 0 w 122585"/>
                <a:gd name="connsiteY5" fmla="*/ 20432 h 204316"/>
                <a:gd name="connsiteX6" fmla="*/ 0 w 122585"/>
                <a:gd name="connsiteY6" fmla="*/ 183885 h 204316"/>
                <a:gd name="connsiteX7" fmla="*/ 20432 w 122585"/>
                <a:gd name="connsiteY7" fmla="*/ 204316 h 204316"/>
                <a:gd name="connsiteX8" fmla="*/ 40863 w 122585"/>
                <a:gd name="connsiteY8" fmla="*/ 183885 h 204316"/>
                <a:gd name="connsiteX9" fmla="*/ 40863 w 122585"/>
                <a:gd name="connsiteY9" fmla="*/ 151480 h 204316"/>
                <a:gd name="connsiteX10" fmla="*/ 87713 w 122585"/>
                <a:gd name="connsiteY10" fmla="*/ 198330 h 204316"/>
                <a:gd name="connsiteX11" fmla="*/ 116603 w 122585"/>
                <a:gd name="connsiteY11" fmla="*/ 197827 h 204316"/>
                <a:gd name="connsiteX12" fmla="*/ 116603 w 122585"/>
                <a:gd name="connsiteY12" fmla="*/ 169440 h 204316"/>
                <a:gd name="connsiteX13" fmla="*/ 49322 w 122585"/>
                <a:gd name="connsiteY13" fmla="*/ 102158 h 204316"/>
                <a:gd name="connsiteX14" fmla="*/ 116603 w 122585"/>
                <a:gd name="connsiteY14" fmla="*/ 34877 h 204316"/>
                <a:gd name="connsiteX15" fmla="*/ 116603 w 122585"/>
                <a:gd name="connsiteY15" fmla="*/ 5986 h 20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585" h="204316">
                  <a:moveTo>
                    <a:pt x="116603" y="5986"/>
                  </a:moveTo>
                  <a:cubicBezTo>
                    <a:pt x="108625" y="-1990"/>
                    <a:pt x="95692" y="-1990"/>
                    <a:pt x="87713" y="5986"/>
                  </a:cubicBezTo>
                  <a:lnTo>
                    <a:pt x="40863" y="52836"/>
                  </a:lnTo>
                  <a:lnTo>
                    <a:pt x="40863" y="20432"/>
                  </a:lnTo>
                  <a:cubicBezTo>
                    <a:pt x="40863" y="9147"/>
                    <a:pt x="31716" y="0"/>
                    <a:pt x="20432" y="0"/>
                  </a:cubicBezTo>
                  <a:cubicBezTo>
                    <a:pt x="9147" y="0"/>
                    <a:pt x="0" y="9147"/>
                    <a:pt x="0" y="20432"/>
                  </a:cubicBezTo>
                  <a:lnTo>
                    <a:pt x="0" y="183885"/>
                  </a:lnTo>
                  <a:cubicBezTo>
                    <a:pt x="0" y="195169"/>
                    <a:pt x="9147" y="204316"/>
                    <a:pt x="20432" y="204316"/>
                  </a:cubicBezTo>
                  <a:cubicBezTo>
                    <a:pt x="31716" y="204316"/>
                    <a:pt x="40863" y="195169"/>
                    <a:pt x="40863" y="183885"/>
                  </a:cubicBezTo>
                  <a:lnTo>
                    <a:pt x="40863" y="151480"/>
                  </a:lnTo>
                  <a:lnTo>
                    <a:pt x="87713" y="198330"/>
                  </a:lnTo>
                  <a:cubicBezTo>
                    <a:pt x="95830" y="206169"/>
                    <a:pt x="108764" y="205945"/>
                    <a:pt x="116603" y="197827"/>
                  </a:cubicBezTo>
                  <a:cubicBezTo>
                    <a:pt x="124251" y="189910"/>
                    <a:pt x="124251" y="177357"/>
                    <a:pt x="116603" y="169440"/>
                  </a:cubicBezTo>
                  <a:lnTo>
                    <a:pt x="49322" y="102158"/>
                  </a:lnTo>
                  <a:lnTo>
                    <a:pt x="116603" y="34877"/>
                  </a:lnTo>
                  <a:cubicBezTo>
                    <a:pt x="124580" y="26898"/>
                    <a:pt x="124580" y="13965"/>
                    <a:pt x="116603" y="5986"/>
                  </a:cubicBezTo>
                  <a:close/>
                </a:path>
              </a:pathLst>
            </a:custGeom>
            <a:solidFill>
              <a:srgbClr val="ECF0F1"/>
            </a:solidFill>
            <a:ln w="20320" cap="flat">
              <a:noFill/>
              <a:prstDash val="solid"/>
              <a:miter/>
            </a:ln>
          </p:spPr>
          <p:txBody>
            <a:bodyPr rtlCol="0" anchor="ctr"/>
            <a:lstStyle/>
            <a:p>
              <a:endParaRPr lang="de-DE"/>
            </a:p>
          </p:txBody>
        </p:sp>
        <p:sp>
          <p:nvSpPr>
            <p:cNvPr id="22" name="Freihandform: Form 205">
              <a:extLst>
                <a:ext uri="{FF2B5EF4-FFF2-40B4-BE49-F238E27FC236}">
                  <a16:creationId xmlns:a16="http://schemas.microsoft.com/office/drawing/2014/main" id="{57A2A484-852C-453A-36C8-71F8C1C95534}"/>
                </a:ext>
              </a:extLst>
            </p:cNvPr>
            <p:cNvSpPr/>
            <p:nvPr/>
          </p:nvSpPr>
          <p:spPr>
            <a:xfrm>
              <a:off x="5396603" y="1121241"/>
              <a:ext cx="122589" cy="204316"/>
            </a:xfrm>
            <a:custGeom>
              <a:avLst/>
              <a:gdLst>
                <a:gd name="connsiteX0" fmla="*/ 61295 w 122589"/>
                <a:gd name="connsiteY0" fmla="*/ 0 h 204316"/>
                <a:gd name="connsiteX1" fmla="*/ 0 w 122589"/>
                <a:gd name="connsiteY1" fmla="*/ 61295 h 204316"/>
                <a:gd name="connsiteX2" fmla="*/ 0 w 122589"/>
                <a:gd name="connsiteY2" fmla="*/ 183885 h 204316"/>
                <a:gd name="connsiteX3" fmla="*/ 20432 w 122589"/>
                <a:gd name="connsiteY3" fmla="*/ 204316 h 204316"/>
                <a:gd name="connsiteX4" fmla="*/ 40863 w 122589"/>
                <a:gd name="connsiteY4" fmla="*/ 183885 h 204316"/>
                <a:gd name="connsiteX5" fmla="*/ 40863 w 122589"/>
                <a:gd name="connsiteY5" fmla="*/ 143021 h 204316"/>
                <a:gd name="connsiteX6" fmla="*/ 81727 w 122589"/>
                <a:gd name="connsiteY6" fmla="*/ 143021 h 204316"/>
                <a:gd name="connsiteX7" fmla="*/ 81727 w 122589"/>
                <a:gd name="connsiteY7" fmla="*/ 183885 h 204316"/>
                <a:gd name="connsiteX8" fmla="*/ 102158 w 122589"/>
                <a:gd name="connsiteY8" fmla="*/ 204316 h 204316"/>
                <a:gd name="connsiteX9" fmla="*/ 122590 w 122589"/>
                <a:gd name="connsiteY9" fmla="*/ 183885 h 204316"/>
                <a:gd name="connsiteX10" fmla="*/ 122590 w 122589"/>
                <a:gd name="connsiteY10" fmla="*/ 61295 h 204316"/>
                <a:gd name="connsiteX11" fmla="*/ 61295 w 122589"/>
                <a:gd name="connsiteY11" fmla="*/ 0 h 204316"/>
                <a:gd name="connsiteX12" fmla="*/ 81727 w 122589"/>
                <a:gd name="connsiteY12" fmla="*/ 102158 h 204316"/>
                <a:gd name="connsiteX13" fmla="*/ 40863 w 122589"/>
                <a:gd name="connsiteY13" fmla="*/ 102158 h 204316"/>
                <a:gd name="connsiteX14" fmla="*/ 40863 w 122589"/>
                <a:gd name="connsiteY14" fmla="*/ 61295 h 204316"/>
                <a:gd name="connsiteX15" fmla="*/ 61295 w 122589"/>
                <a:gd name="connsiteY15" fmla="*/ 40863 h 204316"/>
                <a:gd name="connsiteX16" fmla="*/ 81727 w 122589"/>
                <a:gd name="connsiteY16" fmla="*/ 61295 h 20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589" h="204316">
                  <a:moveTo>
                    <a:pt x="61295" y="0"/>
                  </a:moveTo>
                  <a:cubicBezTo>
                    <a:pt x="27442" y="0"/>
                    <a:pt x="0" y="27442"/>
                    <a:pt x="0" y="61295"/>
                  </a:cubicBezTo>
                  <a:lnTo>
                    <a:pt x="0" y="183885"/>
                  </a:lnTo>
                  <a:cubicBezTo>
                    <a:pt x="0" y="195169"/>
                    <a:pt x="9147" y="204316"/>
                    <a:pt x="20432" y="204316"/>
                  </a:cubicBezTo>
                  <a:cubicBezTo>
                    <a:pt x="31716" y="204316"/>
                    <a:pt x="40863" y="195169"/>
                    <a:pt x="40863" y="183885"/>
                  </a:cubicBezTo>
                  <a:lnTo>
                    <a:pt x="40863" y="143021"/>
                  </a:lnTo>
                  <a:lnTo>
                    <a:pt x="81727" y="143021"/>
                  </a:lnTo>
                  <a:lnTo>
                    <a:pt x="81727" y="183885"/>
                  </a:lnTo>
                  <a:cubicBezTo>
                    <a:pt x="81727" y="195169"/>
                    <a:pt x="90874" y="204316"/>
                    <a:pt x="102158" y="204316"/>
                  </a:cubicBezTo>
                  <a:cubicBezTo>
                    <a:pt x="113443" y="204316"/>
                    <a:pt x="122590" y="195169"/>
                    <a:pt x="122590" y="183885"/>
                  </a:cubicBezTo>
                  <a:lnTo>
                    <a:pt x="122590" y="61295"/>
                  </a:lnTo>
                  <a:cubicBezTo>
                    <a:pt x="122590" y="27442"/>
                    <a:pt x="95148" y="0"/>
                    <a:pt x="61295" y="0"/>
                  </a:cubicBezTo>
                  <a:close/>
                  <a:moveTo>
                    <a:pt x="81727" y="102158"/>
                  </a:moveTo>
                  <a:lnTo>
                    <a:pt x="40863" y="102158"/>
                  </a:lnTo>
                  <a:lnTo>
                    <a:pt x="40863" y="61295"/>
                  </a:lnTo>
                  <a:cubicBezTo>
                    <a:pt x="40863" y="50011"/>
                    <a:pt x="50011" y="40863"/>
                    <a:pt x="61295" y="40863"/>
                  </a:cubicBezTo>
                  <a:cubicBezTo>
                    <a:pt x="72579" y="40863"/>
                    <a:pt x="81727" y="50011"/>
                    <a:pt x="81727" y="61295"/>
                  </a:cubicBezTo>
                  <a:close/>
                </a:path>
              </a:pathLst>
            </a:custGeom>
            <a:solidFill>
              <a:srgbClr val="ECF0F1"/>
            </a:solidFill>
            <a:ln w="20320" cap="flat">
              <a:noFill/>
              <a:prstDash val="solid"/>
              <a:miter/>
            </a:ln>
          </p:spPr>
          <p:txBody>
            <a:bodyPr rtlCol="0" anchor="ctr"/>
            <a:lstStyle/>
            <a:p>
              <a:endParaRPr lang="de-DE"/>
            </a:p>
          </p:txBody>
        </p:sp>
        <p:sp>
          <p:nvSpPr>
            <p:cNvPr id="23" name="Freihandform: Form 206">
              <a:extLst>
                <a:ext uri="{FF2B5EF4-FFF2-40B4-BE49-F238E27FC236}">
                  <a16:creationId xmlns:a16="http://schemas.microsoft.com/office/drawing/2014/main" id="{DF4A8291-DE36-06C0-3265-242A242D31DE}"/>
                </a:ext>
              </a:extLst>
            </p:cNvPr>
            <p:cNvSpPr/>
            <p:nvPr/>
          </p:nvSpPr>
          <p:spPr>
            <a:xfrm>
              <a:off x="5886962" y="1121241"/>
              <a:ext cx="40863" cy="122589"/>
            </a:xfrm>
            <a:custGeom>
              <a:avLst/>
              <a:gdLst>
                <a:gd name="connsiteX0" fmla="*/ 20432 w 40863"/>
                <a:gd name="connsiteY0" fmla="*/ 0 h 122589"/>
                <a:gd name="connsiteX1" fmla="*/ 0 w 40863"/>
                <a:gd name="connsiteY1" fmla="*/ 20432 h 122589"/>
                <a:gd name="connsiteX2" fmla="*/ 0 w 40863"/>
                <a:gd name="connsiteY2" fmla="*/ 102158 h 122589"/>
                <a:gd name="connsiteX3" fmla="*/ 20432 w 40863"/>
                <a:gd name="connsiteY3" fmla="*/ 122590 h 122589"/>
                <a:gd name="connsiteX4" fmla="*/ 40863 w 40863"/>
                <a:gd name="connsiteY4" fmla="*/ 102158 h 122589"/>
                <a:gd name="connsiteX5" fmla="*/ 40863 w 40863"/>
                <a:gd name="connsiteY5" fmla="*/ 20432 h 122589"/>
                <a:gd name="connsiteX6" fmla="*/ 20432 w 40863"/>
                <a:gd name="connsiteY6" fmla="*/ 0 h 12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3" h="122589">
                  <a:moveTo>
                    <a:pt x="20432" y="0"/>
                  </a:moveTo>
                  <a:cubicBezTo>
                    <a:pt x="9147" y="0"/>
                    <a:pt x="0" y="9147"/>
                    <a:pt x="0" y="20432"/>
                  </a:cubicBezTo>
                  <a:lnTo>
                    <a:pt x="0" y="102158"/>
                  </a:lnTo>
                  <a:cubicBezTo>
                    <a:pt x="0" y="113443"/>
                    <a:pt x="9147" y="122590"/>
                    <a:pt x="20432" y="122590"/>
                  </a:cubicBezTo>
                  <a:cubicBezTo>
                    <a:pt x="31716" y="122590"/>
                    <a:pt x="40863" y="113443"/>
                    <a:pt x="40863" y="102158"/>
                  </a:cubicBezTo>
                  <a:lnTo>
                    <a:pt x="40863" y="20432"/>
                  </a:lnTo>
                  <a:cubicBezTo>
                    <a:pt x="40863" y="9147"/>
                    <a:pt x="31716" y="0"/>
                    <a:pt x="20432" y="0"/>
                  </a:cubicBezTo>
                  <a:close/>
                </a:path>
              </a:pathLst>
            </a:custGeom>
            <a:solidFill>
              <a:srgbClr val="ECF0F1"/>
            </a:solidFill>
            <a:ln w="20320" cap="flat">
              <a:noFill/>
              <a:prstDash val="solid"/>
              <a:miter/>
            </a:ln>
          </p:spPr>
          <p:txBody>
            <a:bodyPr rtlCol="0" anchor="ctr"/>
            <a:lstStyle/>
            <a:p>
              <a:endParaRPr lang="de-DE"/>
            </a:p>
          </p:txBody>
        </p:sp>
        <p:sp>
          <p:nvSpPr>
            <p:cNvPr id="24" name="Freihandform: Form 207">
              <a:extLst>
                <a:ext uri="{FF2B5EF4-FFF2-40B4-BE49-F238E27FC236}">
                  <a16:creationId xmlns:a16="http://schemas.microsoft.com/office/drawing/2014/main" id="{41F34722-C267-3BB6-279C-28CC704B7370}"/>
                </a:ext>
              </a:extLst>
            </p:cNvPr>
            <p:cNvSpPr/>
            <p:nvPr/>
          </p:nvSpPr>
          <p:spPr>
            <a:xfrm>
              <a:off x="5886962" y="1284694"/>
              <a:ext cx="40863" cy="40863"/>
            </a:xfrm>
            <a:custGeom>
              <a:avLst/>
              <a:gdLst>
                <a:gd name="connsiteX0" fmla="*/ 40863 w 40863"/>
                <a:gd name="connsiteY0" fmla="*/ 20432 h 40863"/>
                <a:gd name="connsiteX1" fmla="*/ 20432 w 40863"/>
                <a:gd name="connsiteY1" fmla="*/ 40863 h 40863"/>
                <a:gd name="connsiteX2" fmla="*/ 0 w 40863"/>
                <a:gd name="connsiteY2" fmla="*/ 20432 h 40863"/>
                <a:gd name="connsiteX3" fmla="*/ 20432 w 40863"/>
                <a:gd name="connsiteY3" fmla="*/ 0 h 40863"/>
                <a:gd name="connsiteX4" fmla="*/ 40863 w 40863"/>
                <a:gd name="connsiteY4" fmla="*/ 20432 h 40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3" h="40863">
                  <a:moveTo>
                    <a:pt x="40863" y="20432"/>
                  </a:moveTo>
                  <a:cubicBezTo>
                    <a:pt x="40863" y="31716"/>
                    <a:pt x="31716" y="40863"/>
                    <a:pt x="20432" y="40863"/>
                  </a:cubicBezTo>
                  <a:cubicBezTo>
                    <a:pt x="9148" y="40863"/>
                    <a:pt x="0" y="31716"/>
                    <a:pt x="0" y="20432"/>
                  </a:cubicBezTo>
                  <a:cubicBezTo>
                    <a:pt x="0" y="9148"/>
                    <a:pt x="9148" y="0"/>
                    <a:pt x="20432" y="0"/>
                  </a:cubicBezTo>
                  <a:cubicBezTo>
                    <a:pt x="31716" y="0"/>
                    <a:pt x="40863" y="9148"/>
                    <a:pt x="40863" y="20432"/>
                  </a:cubicBezTo>
                  <a:close/>
                </a:path>
              </a:pathLst>
            </a:custGeom>
            <a:solidFill>
              <a:srgbClr val="ECF0F1"/>
            </a:solidFill>
            <a:ln w="20320" cap="flat">
              <a:noFill/>
              <a:prstDash val="solid"/>
              <a:miter/>
            </a:ln>
          </p:spPr>
          <p:txBody>
            <a:bodyPr rtlCol="0" anchor="ctr"/>
            <a:lstStyle/>
            <a:p>
              <a:endParaRPr lang="de-DE"/>
            </a:p>
          </p:txBody>
        </p:sp>
        <p:sp>
          <p:nvSpPr>
            <p:cNvPr id="25" name="Freihandform: Form 208">
              <a:extLst>
                <a:ext uri="{FF2B5EF4-FFF2-40B4-BE49-F238E27FC236}">
                  <a16:creationId xmlns:a16="http://schemas.microsoft.com/office/drawing/2014/main" id="{8F107D0A-7E4F-18DD-E3D8-ED1DD85DB4FC}"/>
                </a:ext>
              </a:extLst>
            </p:cNvPr>
            <p:cNvSpPr/>
            <p:nvPr/>
          </p:nvSpPr>
          <p:spPr>
            <a:xfrm>
              <a:off x="5723509" y="1121241"/>
              <a:ext cx="122589" cy="204316"/>
            </a:xfrm>
            <a:custGeom>
              <a:avLst/>
              <a:gdLst>
                <a:gd name="connsiteX0" fmla="*/ 102158 w 122589"/>
                <a:gd name="connsiteY0" fmla="*/ 40863 h 204316"/>
                <a:gd name="connsiteX1" fmla="*/ 122590 w 122589"/>
                <a:gd name="connsiteY1" fmla="*/ 20432 h 204316"/>
                <a:gd name="connsiteX2" fmla="*/ 102158 w 122589"/>
                <a:gd name="connsiteY2" fmla="*/ 0 h 204316"/>
                <a:gd name="connsiteX3" fmla="*/ 20432 w 122589"/>
                <a:gd name="connsiteY3" fmla="*/ 0 h 204316"/>
                <a:gd name="connsiteX4" fmla="*/ 0 w 122589"/>
                <a:gd name="connsiteY4" fmla="*/ 20432 h 204316"/>
                <a:gd name="connsiteX5" fmla="*/ 0 w 122589"/>
                <a:gd name="connsiteY5" fmla="*/ 183885 h 204316"/>
                <a:gd name="connsiteX6" fmla="*/ 20432 w 122589"/>
                <a:gd name="connsiteY6" fmla="*/ 204316 h 204316"/>
                <a:gd name="connsiteX7" fmla="*/ 102158 w 122589"/>
                <a:gd name="connsiteY7" fmla="*/ 204316 h 204316"/>
                <a:gd name="connsiteX8" fmla="*/ 122590 w 122589"/>
                <a:gd name="connsiteY8" fmla="*/ 183885 h 204316"/>
                <a:gd name="connsiteX9" fmla="*/ 102158 w 122589"/>
                <a:gd name="connsiteY9" fmla="*/ 163453 h 204316"/>
                <a:gd name="connsiteX10" fmla="*/ 40863 w 122589"/>
                <a:gd name="connsiteY10" fmla="*/ 163453 h 204316"/>
                <a:gd name="connsiteX11" fmla="*/ 40863 w 122589"/>
                <a:gd name="connsiteY11" fmla="*/ 122590 h 204316"/>
                <a:gd name="connsiteX12" fmla="*/ 61295 w 122589"/>
                <a:gd name="connsiteY12" fmla="*/ 122590 h 204316"/>
                <a:gd name="connsiteX13" fmla="*/ 81727 w 122589"/>
                <a:gd name="connsiteY13" fmla="*/ 102158 h 204316"/>
                <a:gd name="connsiteX14" fmla="*/ 61295 w 122589"/>
                <a:gd name="connsiteY14" fmla="*/ 81727 h 204316"/>
                <a:gd name="connsiteX15" fmla="*/ 40863 w 122589"/>
                <a:gd name="connsiteY15" fmla="*/ 81727 h 204316"/>
                <a:gd name="connsiteX16" fmla="*/ 40863 w 122589"/>
                <a:gd name="connsiteY16" fmla="*/ 40863 h 20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589" h="204316">
                  <a:moveTo>
                    <a:pt x="102158" y="40863"/>
                  </a:moveTo>
                  <a:cubicBezTo>
                    <a:pt x="113443" y="40863"/>
                    <a:pt x="122590" y="31716"/>
                    <a:pt x="122590" y="20432"/>
                  </a:cubicBezTo>
                  <a:cubicBezTo>
                    <a:pt x="122590" y="9147"/>
                    <a:pt x="113443" y="0"/>
                    <a:pt x="102158" y="0"/>
                  </a:cubicBezTo>
                  <a:lnTo>
                    <a:pt x="20432" y="0"/>
                  </a:lnTo>
                  <a:cubicBezTo>
                    <a:pt x="9147" y="0"/>
                    <a:pt x="0" y="9147"/>
                    <a:pt x="0" y="20432"/>
                  </a:cubicBezTo>
                  <a:lnTo>
                    <a:pt x="0" y="183885"/>
                  </a:lnTo>
                  <a:cubicBezTo>
                    <a:pt x="0" y="195169"/>
                    <a:pt x="9147" y="204316"/>
                    <a:pt x="20432" y="204316"/>
                  </a:cubicBezTo>
                  <a:lnTo>
                    <a:pt x="102158" y="204316"/>
                  </a:lnTo>
                  <a:cubicBezTo>
                    <a:pt x="113443" y="204316"/>
                    <a:pt x="122590" y="195169"/>
                    <a:pt x="122590" y="183885"/>
                  </a:cubicBezTo>
                  <a:cubicBezTo>
                    <a:pt x="122590" y="172600"/>
                    <a:pt x="113443" y="163453"/>
                    <a:pt x="102158" y="163453"/>
                  </a:cubicBezTo>
                  <a:lnTo>
                    <a:pt x="40863" y="163453"/>
                  </a:lnTo>
                  <a:lnTo>
                    <a:pt x="40863" y="122590"/>
                  </a:lnTo>
                  <a:lnTo>
                    <a:pt x="61295" y="122590"/>
                  </a:lnTo>
                  <a:cubicBezTo>
                    <a:pt x="72579" y="122590"/>
                    <a:pt x="81727" y="113443"/>
                    <a:pt x="81727" y="102158"/>
                  </a:cubicBezTo>
                  <a:cubicBezTo>
                    <a:pt x="81727" y="90874"/>
                    <a:pt x="72579" y="81727"/>
                    <a:pt x="61295" y="81727"/>
                  </a:cubicBezTo>
                  <a:lnTo>
                    <a:pt x="40863" y="81727"/>
                  </a:lnTo>
                  <a:lnTo>
                    <a:pt x="40863" y="40863"/>
                  </a:lnTo>
                  <a:close/>
                </a:path>
              </a:pathLst>
            </a:custGeom>
            <a:solidFill>
              <a:srgbClr val="ECF0F1"/>
            </a:solidFill>
            <a:ln w="20320" cap="flat">
              <a:noFill/>
              <a:prstDash val="solid"/>
              <a:miter/>
            </a:ln>
          </p:spPr>
          <p:txBody>
            <a:bodyPr rtlCol="0" anchor="ctr"/>
            <a:lstStyle/>
            <a:p>
              <a:endParaRPr lang="de-DE"/>
            </a:p>
          </p:txBody>
        </p:sp>
      </p:grpSp>
      <p:grpSp>
        <p:nvGrpSpPr>
          <p:cNvPr id="33" name="Mitgefühl Icon">
            <a:extLst>
              <a:ext uri="{FF2B5EF4-FFF2-40B4-BE49-F238E27FC236}">
                <a16:creationId xmlns:a16="http://schemas.microsoft.com/office/drawing/2014/main" id="{07007AD7-BDA4-8F79-E06D-3F1AFEB44502}"/>
              </a:ext>
            </a:extLst>
          </p:cNvPr>
          <p:cNvGrpSpPr>
            <a:grpSpLocks noChangeAspect="1"/>
          </p:cNvGrpSpPr>
          <p:nvPr userDrawn="1"/>
        </p:nvGrpSpPr>
        <p:grpSpPr>
          <a:xfrm>
            <a:off x="9138996" y="2742153"/>
            <a:ext cx="793954" cy="771184"/>
            <a:chOff x="3657600" y="3133353"/>
            <a:chExt cx="2773848" cy="2694298"/>
          </a:xfrm>
        </p:grpSpPr>
        <p:sp>
          <p:nvSpPr>
            <p:cNvPr id="34" name="Freihandform: Form 8">
              <a:extLst>
                <a:ext uri="{FF2B5EF4-FFF2-40B4-BE49-F238E27FC236}">
                  <a16:creationId xmlns:a16="http://schemas.microsoft.com/office/drawing/2014/main" id="{46A6B44C-5184-D01F-1EE0-CF38AE271862}"/>
                </a:ext>
              </a:extLst>
            </p:cNvPr>
            <p:cNvSpPr/>
            <p:nvPr/>
          </p:nvSpPr>
          <p:spPr>
            <a:xfrm>
              <a:off x="3970628" y="4754558"/>
              <a:ext cx="429382" cy="875037"/>
            </a:xfrm>
            <a:custGeom>
              <a:avLst/>
              <a:gdLst>
                <a:gd name="connsiteX0" fmla="*/ 150205 w 429382"/>
                <a:gd name="connsiteY0" fmla="*/ 0 h 875037"/>
                <a:gd name="connsiteX1" fmla="*/ 0 w 429382"/>
                <a:gd name="connsiteY1" fmla="*/ 65359 h 875037"/>
                <a:gd name="connsiteX2" fmla="*/ 44120 w 429382"/>
                <a:gd name="connsiteY2" fmla="*/ 503574 h 875037"/>
                <a:gd name="connsiteX3" fmla="*/ 269893 w 429382"/>
                <a:gd name="connsiteY3" fmla="*/ 875038 h 875037"/>
                <a:gd name="connsiteX4" fmla="*/ 429382 w 429382"/>
                <a:gd name="connsiteY4" fmla="*/ 837537 h 875037"/>
                <a:gd name="connsiteX5" fmla="*/ 377708 w 429382"/>
                <a:gd name="connsiteY5" fmla="*/ 368532 h 87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2" h="875037">
                  <a:moveTo>
                    <a:pt x="150205" y="0"/>
                  </a:moveTo>
                  <a:cubicBezTo>
                    <a:pt x="93282" y="22207"/>
                    <a:pt x="63472" y="37186"/>
                    <a:pt x="0" y="65359"/>
                  </a:cubicBezTo>
                  <a:lnTo>
                    <a:pt x="44120" y="503574"/>
                  </a:lnTo>
                  <a:lnTo>
                    <a:pt x="269893" y="875038"/>
                  </a:lnTo>
                  <a:cubicBezTo>
                    <a:pt x="322405" y="859716"/>
                    <a:pt x="375641" y="847212"/>
                    <a:pt x="429382" y="837537"/>
                  </a:cubicBezTo>
                  <a:lnTo>
                    <a:pt x="377708" y="368532"/>
                  </a:lnTo>
                  <a:close/>
                </a:path>
              </a:pathLst>
            </a:custGeom>
            <a:solidFill>
              <a:srgbClr val="F0F8FF"/>
            </a:solidFill>
            <a:ln w="5435" cap="flat">
              <a:noFill/>
              <a:prstDash val="solid"/>
              <a:miter/>
            </a:ln>
          </p:spPr>
          <p:txBody>
            <a:bodyPr rtlCol="0" anchor="ctr"/>
            <a:lstStyle/>
            <a:p>
              <a:endParaRPr lang="de-DE"/>
            </a:p>
          </p:txBody>
        </p:sp>
        <p:sp>
          <p:nvSpPr>
            <p:cNvPr id="35" name="Freihandform: Form 33">
              <a:extLst>
                <a:ext uri="{FF2B5EF4-FFF2-40B4-BE49-F238E27FC236}">
                  <a16:creationId xmlns:a16="http://schemas.microsoft.com/office/drawing/2014/main" id="{1E832232-A731-E174-BA3F-876A5DB0DB16}"/>
                </a:ext>
              </a:extLst>
            </p:cNvPr>
            <p:cNvSpPr/>
            <p:nvPr/>
          </p:nvSpPr>
          <p:spPr>
            <a:xfrm>
              <a:off x="3657600" y="4819917"/>
              <a:ext cx="582921" cy="1007734"/>
            </a:xfrm>
            <a:custGeom>
              <a:avLst/>
              <a:gdLst>
                <a:gd name="connsiteX0" fmla="*/ 0 w 582921"/>
                <a:gd name="connsiteY0" fmla="*/ 140889 h 1007734"/>
                <a:gd name="connsiteX1" fmla="*/ 0 w 582921"/>
                <a:gd name="connsiteY1" fmla="*/ 1007735 h 1007734"/>
                <a:gd name="connsiteX2" fmla="*/ 582921 w 582921"/>
                <a:gd name="connsiteY2" fmla="*/ 809679 h 1007734"/>
                <a:gd name="connsiteX3" fmla="*/ 313029 w 582921"/>
                <a:gd name="connsiteY3" fmla="*/ 0 h 1007734"/>
              </a:gdLst>
              <a:ahLst/>
              <a:cxnLst>
                <a:cxn ang="0">
                  <a:pos x="connsiteX0" y="connsiteY0"/>
                </a:cxn>
                <a:cxn ang="0">
                  <a:pos x="connsiteX1" y="connsiteY1"/>
                </a:cxn>
                <a:cxn ang="0">
                  <a:pos x="connsiteX2" y="connsiteY2"/>
                </a:cxn>
                <a:cxn ang="0">
                  <a:pos x="connsiteX3" y="connsiteY3"/>
                </a:cxn>
              </a:cxnLst>
              <a:rect l="l" t="t" r="r" b="b"/>
              <a:pathLst>
                <a:path w="582921" h="1007734">
                  <a:moveTo>
                    <a:pt x="0" y="140889"/>
                  </a:moveTo>
                  <a:lnTo>
                    <a:pt x="0" y="1007735"/>
                  </a:lnTo>
                  <a:cubicBezTo>
                    <a:pt x="532601" y="825734"/>
                    <a:pt x="520217" y="827986"/>
                    <a:pt x="582921" y="809679"/>
                  </a:cubicBezTo>
                  <a:lnTo>
                    <a:pt x="313029" y="0"/>
                  </a:lnTo>
                  <a:close/>
                </a:path>
              </a:pathLst>
            </a:custGeom>
            <a:solidFill>
              <a:schemeClr val="accent1"/>
            </a:solidFill>
            <a:ln w="5435" cap="flat">
              <a:noFill/>
              <a:prstDash val="solid"/>
              <a:miter/>
            </a:ln>
          </p:spPr>
          <p:txBody>
            <a:bodyPr rtlCol="0" anchor="ctr"/>
            <a:lstStyle/>
            <a:p>
              <a:endParaRPr lang="de-DE"/>
            </a:p>
          </p:txBody>
        </p:sp>
        <p:sp>
          <p:nvSpPr>
            <p:cNvPr id="36" name="Freihandform: Form 39">
              <a:extLst>
                <a:ext uri="{FF2B5EF4-FFF2-40B4-BE49-F238E27FC236}">
                  <a16:creationId xmlns:a16="http://schemas.microsoft.com/office/drawing/2014/main" id="{D8BCAD6C-003C-E8B5-4589-A5913B8E5D73}"/>
                </a:ext>
              </a:extLst>
            </p:cNvPr>
            <p:cNvSpPr/>
            <p:nvPr/>
          </p:nvSpPr>
          <p:spPr>
            <a:xfrm>
              <a:off x="4120833" y="4648724"/>
              <a:ext cx="1077776" cy="943371"/>
            </a:xfrm>
            <a:custGeom>
              <a:avLst/>
              <a:gdLst>
                <a:gd name="connsiteX0" fmla="*/ 562210 w 1077776"/>
                <a:gd name="connsiteY0" fmla="*/ 0 h 943371"/>
                <a:gd name="connsiteX1" fmla="*/ 0 w 1077776"/>
                <a:gd name="connsiteY1" fmla="*/ 105835 h 943371"/>
                <a:gd name="connsiteX2" fmla="*/ 279177 w 1077776"/>
                <a:gd name="connsiteY2" fmla="*/ 943371 h 943371"/>
                <a:gd name="connsiteX3" fmla="*/ 553019 w 1077776"/>
                <a:gd name="connsiteY3" fmla="*/ 918837 h 943371"/>
                <a:gd name="connsiteX4" fmla="*/ 1005260 w 1077776"/>
                <a:gd name="connsiteY4" fmla="*/ 918750 h 943371"/>
                <a:gd name="connsiteX5" fmla="*/ 1077777 w 1077776"/>
                <a:gd name="connsiteY5" fmla="*/ 529631 h 943371"/>
                <a:gd name="connsiteX6" fmla="*/ 1005260 w 1077776"/>
                <a:gd name="connsiteY6" fmla="*/ 0 h 94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776" h="943371">
                  <a:moveTo>
                    <a:pt x="562210" y="0"/>
                  </a:moveTo>
                  <a:cubicBezTo>
                    <a:pt x="369658" y="0"/>
                    <a:pt x="179015" y="36005"/>
                    <a:pt x="0" y="105835"/>
                  </a:cubicBezTo>
                  <a:lnTo>
                    <a:pt x="279177" y="943371"/>
                  </a:lnTo>
                  <a:cubicBezTo>
                    <a:pt x="369408" y="927131"/>
                    <a:pt x="461042" y="918837"/>
                    <a:pt x="553019" y="918837"/>
                  </a:cubicBezTo>
                  <a:cubicBezTo>
                    <a:pt x="741644" y="918744"/>
                    <a:pt x="889320" y="918739"/>
                    <a:pt x="1005260" y="918750"/>
                  </a:cubicBezTo>
                  <a:lnTo>
                    <a:pt x="1077777" y="529631"/>
                  </a:lnTo>
                  <a:lnTo>
                    <a:pt x="1005260" y="0"/>
                  </a:lnTo>
                  <a:close/>
                </a:path>
              </a:pathLst>
            </a:custGeom>
            <a:solidFill>
              <a:srgbClr val="FDD9C8"/>
            </a:solidFill>
            <a:ln w="5435" cap="flat">
              <a:noFill/>
              <a:prstDash val="solid"/>
              <a:miter/>
            </a:ln>
          </p:spPr>
          <p:txBody>
            <a:bodyPr rtlCol="0" anchor="ctr"/>
            <a:lstStyle/>
            <a:p>
              <a:endParaRPr lang="de-DE"/>
            </a:p>
          </p:txBody>
        </p:sp>
        <p:sp>
          <p:nvSpPr>
            <p:cNvPr id="37" name="Freihandform: Form 40">
              <a:extLst>
                <a:ext uri="{FF2B5EF4-FFF2-40B4-BE49-F238E27FC236}">
                  <a16:creationId xmlns:a16="http://schemas.microsoft.com/office/drawing/2014/main" id="{FDF2D8B1-8A14-F3A9-D2A8-5A87C934CD2F}"/>
                </a:ext>
              </a:extLst>
            </p:cNvPr>
            <p:cNvSpPr/>
            <p:nvPr/>
          </p:nvSpPr>
          <p:spPr>
            <a:xfrm>
              <a:off x="5126094" y="4648729"/>
              <a:ext cx="1305354" cy="918916"/>
            </a:xfrm>
            <a:custGeom>
              <a:avLst/>
              <a:gdLst>
                <a:gd name="connsiteX0" fmla="*/ 1265216 w 1305354"/>
                <a:gd name="connsiteY0" fmla="*/ 130076 h 918916"/>
                <a:gd name="connsiteX1" fmla="*/ 810391 w 1305354"/>
                <a:gd name="connsiteY1" fmla="*/ 293041 h 918916"/>
                <a:gd name="connsiteX2" fmla="*/ 378909 w 1305354"/>
                <a:gd name="connsiteY2" fmla="*/ 480344 h 918916"/>
                <a:gd name="connsiteX3" fmla="*/ 64679 w 1305354"/>
                <a:gd name="connsiteY3" fmla="*/ 398761 h 918916"/>
                <a:gd name="connsiteX4" fmla="*/ 263464 w 1305354"/>
                <a:gd name="connsiteY4" fmla="*/ 199389 h 918916"/>
                <a:gd name="connsiteX5" fmla="*/ 64075 w 1305354"/>
                <a:gd name="connsiteY5" fmla="*/ 0 h 918916"/>
                <a:gd name="connsiteX6" fmla="*/ 0 w 1305354"/>
                <a:gd name="connsiteY6" fmla="*/ 0 h 918916"/>
                <a:gd name="connsiteX7" fmla="*/ 0 w 1305354"/>
                <a:gd name="connsiteY7" fmla="*/ 918755 h 918916"/>
                <a:gd name="connsiteX8" fmla="*/ 448707 w 1305354"/>
                <a:gd name="connsiteY8" fmla="*/ 917765 h 918916"/>
                <a:gd name="connsiteX9" fmla="*/ 753338 w 1305354"/>
                <a:gd name="connsiteY9" fmla="*/ 796190 h 918916"/>
                <a:gd name="connsiteX10" fmla="*/ 1239463 w 1305354"/>
                <a:gd name="connsiteY10" fmla="*/ 386970 h 918916"/>
                <a:gd name="connsiteX11" fmla="*/ 1265216 w 1305354"/>
                <a:gd name="connsiteY11" fmla="*/ 130076 h 91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354" h="918916">
                  <a:moveTo>
                    <a:pt x="1265216" y="130076"/>
                  </a:moveTo>
                  <a:lnTo>
                    <a:pt x="810391" y="293041"/>
                  </a:lnTo>
                  <a:lnTo>
                    <a:pt x="378909" y="480344"/>
                  </a:lnTo>
                  <a:lnTo>
                    <a:pt x="64679" y="398761"/>
                  </a:lnTo>
                  <a:cubicBezTo>
                    <a:pt x="175121" y="398430"/>
                    <a:pt x="263464" y="308721"/>
                    <a:pt x="263464" y="199389"/>
                  </a:cubicBezTo>
                  <a:cubicBezTo>
                    <a:pt x="263464" y="89306"/>
                    <a:pt x="174212" y="0"/>
                    <a:pt x="64075" y="0"/>
                  </a:cubicBezTo>
                  <a:lnTo>
                    <a:pt x="0" y="0"/>
                  </a:lnTo>
                  <a:lnTo>
                    <a:pt x="0" y="918755"/>
                  </a:lnTo>
                  <a:cubicBezTo>
                    <a:pt x="447912" y="918837"/>
                    <a:pt x="421675" y="919408"/>
                    <a:pt x="448707" y="917765"/>
                  </a:cubicBezTo>
                  <a:cubicBezTo>
                    <a:pt x="560394" y="910999"/>
                    <a:pt x="667284" y="868630"/>
                    <a:pt x="753338" y="796190"/>
                  </a:cubicBezTo>
                  <a:lnTo>
                    <a:pt x="1239463" y="386970"/>
                  </a:lnTo>
                  <a:cubicBezTo>
                    <a:pt x="1316543" y="322133"/>
                    <a:pt x="1327138" y="207232"/>
                    <a:pt x="1265216" y="130076"/>
                  </a:cubicBezTo>
                  <a:close/>
                </a:path>
              </a:pathLst>
            </a:custGeom>
            <a:solidFill>
              <a:srgbClr val="FCBBAF"/>
            </a:solidFill>
            <a:ln w="5435" cap="flat">
              <a:noFill/>
              <a:prstDash val="solid"/>
              <a:miter/>
            </a:ln>
          </p:spPr>
          <p:txBody>
            <a:bodyPr rtlCol="0" anchor="ctr"/>
            <a:lstStyle/>
            <a:p>
              <a:endParaRPr lang="de-DE"/>
            </a:p>
          </p:txBody>
        </p:sp>
        <p:sp>
          <p:nvSpPr>
            <p:cNvPr id="38" name="Freihandform: Form 42">
              <a:extLst>
                <a:ext uri="{FF2B5EF4-FFF2-40B4-BE49-F238E27FC236}">
                  <a16:creationId xmlns:a16="http://schemas.microsoft.com/office/drawing/2014/main" id="{A5413E9F-E6A0-B0F3-D7B0-9D5E00FD37C8}"/>
                </a:ext>
              </a:extLst>
            </p:cNvPr>
            <p:cNvSpPr/>
            <p:nvPr/>
          </p:nvSpPr>
          <p:spPr>
            <a:xfrm>
              <a:off x="4718135" y="5047490"/>
              <a:ext cx="480474" cy="163166"/>
            </a:xfrm>
            <a:custGeom>
              <a:avLst/>
              <a:gdLst>
                <a:gd name="connsiteX0" fmla="*/ 0 w 480474"/>
                <a:gd name="connsiteY0" fmla="*/ 0 h 163166"/>
                <a:gd name="connsiteX1" fmla="*/ 0 w 480474"/>
                <a:gd name="connsiteY1" fmla="*/ 163166 h 163166"/>
                <a:gd name="connsiteX2" fmla="*/ 407959 w 480474"/>
                <a:gd name="connsiteY2" fmla="*/ 163166 h 163166"/>
                <a:gd name="connsiteX3" fmla="*/ 480475 w 480474"/>
                <a:gd name="connsiteY3" fmla="*/ 81583 h 163166"/>
                <a:gd name="connsiteX4" fmla="*/ 407959 w 480474"/>
                <a:gd name="connsiteY4" fmla="*/ 0 h 163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474" h="163166">
                  <a:moveTo>
                    <a:pt x="0" y="0"/>
                  </a:moveTo>
                  <a:lnTo>
                    <a:pt x="0" y="163166"/>
                  </a:lnTo>
                  <a:lnTo>
                    <a:pt x="407959" y="163166"/>
                  </a:lnTo>
                  <a:lnTo>
                    <a:pt x="480475" y="81583"/>
                  </a:lnTo>
                  <a:lnTo>
                    <a:pt x="407959" y="0"/>
                  </a:lnTo>
                  <a:close/>
                </a:path>
              </a:pathLst>
            </a:custGeom>
            <a:solidFill>
              <a:srgbClr val="FCBBAF"/>
            </a:solidFill>
            <a:ln w="5435" cap="flat">
              <a:noFill/>
              <a:prstDash val="solid"/>
              <a:miter/>
            </a:ln>
          </p:spPr>
          <p:txBody>
            <a:bodyPr rtlCol="0" anchor="ctr"/>
            <a:lstStyle/>
            <a:p>
              <a:endParaRPr lang="de-DE"/>
            </a:p>
          </p:txBody>
        </p:sp>
        <p:sp>
          <p:nvSpPr>
            <p:cNvPr id="39" name="Freihandform: Form 44">
              <a:extLst>
                <a:ext uri="{FF2B5EF4-FFF2-40B4-BE49-F238E27FC236}">
                  <a16:creationId xmlns:a16="http://schemas.microsoft.com/office/drawing/2014/main" id="{8EA894B2-6AEB-908A-41FA-2C9E41E111B2}"/>
                </a:ext>
              </a:extLst>
            </p:cNvPr>
            <p:cNvSpPr/>
            <p:nvPr/>
          </p:nvSpPr>
          <p:spPr>
            <a:xfrm>
              <a:off x="5126094" y="4708851"/>
              <a:ext cx="1265216" cy="501800"/>
            </a:xfrm>
            <a:custGeom>
              <a:avLst/>
              <a:gdLst>
                <a:gd name="connsiteX0" fmla="*/ 1023339 w 1265216"/>
                <a:gd name="connsiteY0" fmla="*/ 27754 h 501800"/>
                <a:gd name="connsiteX1" fmla="*/ 692330 w 1265216"/>
                <a:gd name="connsiteY1" fmla="*/ 232593 h 501800"/>
                <a:gd name="connsiteX2" fmla="*/ 319463 w 1265216"/>
                <a:gd name="connsiteY2" fmla="*/ 338634 h 501800"/>
                <a:gd name="connsiteX3" fmla="*/ 64674 w 1265216"/>
                <a:gd name="connsiteY3" fmla="*/ 338634 h 501800"/>
                <a:gd name="connsiteX4" fmla="*/ 0 w 1265216"/>
                <a:gd name="connsiteY4" fmla="*/ 338634 h 501800"/>
                <a:gd name="connsiteX5" fmla="*/ 0 w 1265216"/>
                <a:gd name="connsiteY5" fmla="*/ 501800 h 501800"/>
                <a:gd name="connsiteX6" fmla="*/ 319463 w 1265216"/>
                <a:gd name="connsiteY6" fmla="*/ 501800 h 501800"/>
                <a:gd name="connsiteX7" fmla="*/ 778193 w 1265216"/>
                <a:gd name="connsiteY7" fmla="*/ 371338 h 501800"/>
                <a:gd name="connsiteX8" fmla="*/ 1265216 w 1265216"/>
                <a:gd name="connsiteY8" fmla="*/ 69954 h 501800"/>
                <a:gd name="connsiteX9" fmla="*/ 1023339 w 1265216"/>
                <a:gd name="connsiteY9" fmla="*/ 27754 h 50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5216" h="501800">
                  <a:moveTo>
                    <a:pt x="1023339" y="27754"/>
                  </a:moveTo>
                  <a:lnTo>
                    <a:pt x="692330" y="232593"/>
                  </a:lnTo>
                  <a:cubicBezTo>
                    <a:pt x="579332" y="302515"/>
                    <a:pt x="449424" y="338634"/>
                    <a:pt x="319463" y="338634"/>
                  </a:cubicBezTo>
                  <a:cubicBezTo>
                    <a:pt x="212100" y="338640"/>
                    <a:pt x="51794" y="338678"/>
                    <a:pt x="64674" y="338634"/>
                  </a:cubicBezTo>
                  <a:lnTo>
                    <a:pt x="0" y="338634"/>
                  </a:lnTo>
                  <a:lnTo>
                    <a:pt x="0" y="501800"/>
                  </a:lnTo>
                  <a:lnTo>
                    <a:pt x="319463" y="501800"/>
                  </a:lnTo>
                  <a:cubicBezTo>
                    <a:pt x="477244" y="501800"/>
                    <a:pt x="637305" y="458523"/>
                    <a:pt x="778193" y="371338"/>
                  </a:cubicBezTo>
                  <a:lnTo>
                    <a:pt x="1265216" y="69954"/>
                  </a:lnTo>
                  <a:cubicBezTo>
                    <a:pt x="1210153" y="1338"/>
                    <a:pt x="1108289" y="-24568"/>
                    <a:pt x="1023339" y="27754"/>
                  </a:cubicBezTo>
                  <a:close/>
                </a:path>
              </a:pathLst>
            </a:custGeom>
            <a:solidFill>
              <a:srgbClr val="F9988F"/>
            </a:solidFill>
            <a:ln w="5435" cap="flat">
              <a:noFill/>
              <a:prstDash val="solid"/>
              <a:miter/>
            </a:ln>
          </p:spPr>
          <p:txBody>
            <a:bodyPr rtlCol="0" anchor="ctr"/>
            <a:lstStyle/>
            <a:p>
              <a:endParaRPr lang="de-DE"/>
            </a:p>
          </p:txBody>
        </p:sp>
        <p:sp>
          <p:nvSpPr>
            <p:cNvPr id="40" name="Freihandform: Form 46">
              <a:extLst>
                <a:ext uri="{FF2B5EF4-FFF2-40B4-BE49-F238E27FC236}">
                  <a16:creationId xmlns:a16="http://schemas.microsoft.com/office/drawing/2014/main" id="{D4C88D42-9849-6B14-D457-4794E8807CCC}"/>
                </a:ext>
              </a:extLst>
            </p:cNvPr>
            <p:cNvSpPr/>
            <p:nvPr/>
          </p:nvSpPr>
          <p:spPr>
            <a:xfrm>
              <a:off x="4335829" y="3133353"/>
              <a:ext cx="953425" cy="1325249"/>
            </a:xfrm>
            <a:custGeom>
              <a:avLst/>
              <a:gdLst>
                <a:gd name="connsiteX0" fmla="*/ 731492 w 953425"/>
                <a:gd name="connsiteY0" fmla="*/ 131173 h 1325249"/>
                <a:gd name="connsiteX1" fmla="*/ 121970 w 953425"/>
                <a:gd name="connsiteY1" fmla="*/ 131173 h 1325249"/>
                <a:gd name="connsiteX2" fmla="*/ 84828 w 953425"/>
                <a:gd name="connsiteY2" fmla="*/ 720469 h 1325249"/>
                <a:gd name="connsiteX3" fmla="*/ 790259 w 953425"/>
                <a:gd name="connsiteY3" fmla="*/ 1325249 h 1325249"/>
                <a:gd name="connsiteX4" fmla="*/ 953425 w 953425"/>
                <a:gd name="connsiteY4" fmla="*/ 734246 h 1325249"/>
                <a:gd name="connsiteX5" fmla="*/ 790259 w 953425"/>
                <a:gd name="connsiteY5" fmla="*/ 192235 h 132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425" h="1325249">
                  <a:moveTo>
                    <a:pt x="731492" y="131173"/>
                  </a:moveTo>
                  <a:cubicBezTo>
                    <a:pt x="563111" y="-43757"/>
                    <a:pt x="290292" y="-43692"/>
                    <a:pt x="121970" y="131173"/>
                  </a:cubicBezTo>
                  <a:cubicBezTo>
                    <a:pt x="-31015" y="290113"/>
                    <a:pt x="-36274" y="534280"/>
                    <a:pt x="84828" y="720469"/>
                  </a:cubicBezTo>
                  <a:cubicBezTo>
                    <a:pt x="216687" y="923197"/>
                    <a:pt x="637275" y="1218778"/>
                    <a:pt x="790259" y="1325249"/>
                  </a:cubicBezTo>
                  <a:lnTo>
                    <a:pt x="953425" y="734246"/>
                  </a:lnTo>
                  <a:lnTo>
                    <a:pt x="790259" y="192235"/>
                  </a:lnTo>
                  <a:close/>
                </a:path>
              </a:pathLst>
            </a:custGeom>
            <a:solidFill>
              <a:srgbClr val="FCB143"/>
            </a:solidFill>
            <a:ln w="5435" cap="flat">
              <a:noFill/>
              <a:prstDash val="solid"/>
              <a:miter/>
            </a:ln>
          </p:spPr>
          <p:txBody>
            <a:bodyPr rtlCol="0" anchor="ctr"/>
            <a:lstStyle/>
            <a:p>
              <a:endParaRPr lang="de-DE"/>
            </a:p>
          </p:txBody>
        </p:sp>
        <p:sp>
          <p:nvSpPr>
            <p:cNvPr id="41" name="Freihandform: Form 48">
              <a:extLst>
                <a:ext uri="{FF2B5EF4-FFF2-40B4-BE49-F238E27FC236}">
                  <a16:creationId xmlns:a16="http://schemas.microsoft.com/office/drawing/2014/main" id="{2483453C-7331-CF25-23FD-4637953FEC94}"/>
                </a:ext>
              </a:extLst>
            </p:cNvPr>
            <p:cNvSpPr/>
            <p:nvPr/>
          </p:nvSpPr>
          <p:spPr>
            <a:xfrm>
              <a:off x="5126094" y="3133353"/>
              <a:ext cx="790263" cy="1325243"/>
            </a:xfrm>
            <a:custGeom>
              <a:avLst/>
              <a:gdLst>
                <a:gd name="connsiteX0" fmla="*/ 668290 w 790263"/>
                <a:gd name="connsiteY0" fmla="*/ 131173 h 1325243"/>
                <a:gd name="connsiteX1" fmla="*/ 58772 w 790263"/>
                <a:gd name="connsiteY1" fmla="*/ 131173 h 1325243"/>
                <a:gd name="connsiteX2" fmla="*/ 0 w 790263"/>
                <a:gd name="connsiteY2" fmla="*/ 192230 h 1325243"/>
                <a:gd name="connsiteX3" fmla="*/ 0 w 790263"/>
                <a:gd name="connsiteY3" fmla="*/ 1325244 h 1325243"/>
                <a:gd name="connsiteX4" fmla="*/ 705432 w 790263"/>
                <a:gd name="connsiteY4" fmla="*/ 720464 h 1325243"/>
                <a:gd name="connsiteX5" fmla="*/ 668290 w 790263"/>
                <a:gd name="connsiteY5" fmla="*/ 131173 h 132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263" h="1325243">
                  <a:moveTo>
                    <a:pt x="668290" y="131173"/>
                  </a:moveTo>
                  <a:cubicBezTo>
                    <a:pt x="499908" y="-43757"/>
                    <a:pt x="227094" y="-43692"/>
                    <a:pt x="58772" y="131173"/>
                  </a:cubicBezTo>
                  <a:lnTo>
                    <a:pt x="0" y="192230"/>
                  </a:lnTo>
                  <a:lnTo>
                    <a:pt x="0" y="1325244"/>
                  </a:lnTo>
                  <a:cubicBezTo>
                    <a:pt x="153746" y="1215624"/>
                    <a:pt x="573572" y="923192"/>
                    <a:pt x="705432" y="720464"/>
                  </a:cubicBezTo>
                  <a:cubicBezTo>
                    <a:pt x="826539" y="534275"/>
                    <a:pt x="821280" y="290108"/>
                    <a:pt x="668290" y="131173"/>
                  </a:cubicBezTo>
                  <a:close/>
                </a:path>
              </a:pathLst>
            </a:custGeom>
            <a:solidFill>
              <a:srgbClr val="FA9801"/>
            </a:solidFill>
            <a:ln w="5435" cap="flat">
              <a:noFill/>
              <a:prstDash val="solid"/>
              <a:miter/>
            </a:ln>
          </p:spPr>
          <p:txBody>
            <a:bodyPr rtlCol="0" anchor="ctr"/>
            <a:lstStyle/>
            <a:p>
              <a:endParaRPr lang="de-DE" dirty="0"/>
            </a:p>
          </p:txBody>
        </p:sp>
      </p:grpSp>
      <p:sp>
        <p:nvSpPr>
          <p:cNvPr id="42" name="Fehlinformationen Klick">
            <a:hlinkClick r:id="" action="ppaction://noaction" highlightClick="1"/>
            <a:extLst>
              <a:ext uri="{FF2B5EF4-FFF2-40B4-BE49-F238E27FC236}">
                <a16:creationId xmlns:a16="http://schemas.microsoft.com/office/drawing/2014/main" id="{28E56E48-BBAD-0ADB-C1D0-8770202993D2}"/>
              </a:ext>
            </a:extLst>
          </p:cNvPr>
          <p:cNvSpPr/>
          <p:nvPr userDrawn="1"/>
        </p:nvSpPr>
        <p:spPr>
          <a:xfrm>
            <a:off x="6275388" y="2559155"/>
            <a:ext cx="1140188" cy="114018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Mitgefühl Klick">
            <a:hlinkClick r:id="" action="ppaction://noaction" highlightClick="1"/>
            <a:extLst>
              <a:ext uri="{FF2B5EF4-FFF2-40B4-BE49-F238E27FC236}">
                <a16:creationId xmlns:a16="http://schemas.microsoft.com/office/drawing/2014/main" id="{246AEF7A-5F20-97B0-A553-9D00CC77F270}"/>
              </a:ext>
            </a:extLst>
          </p:cNvPr>
          <p:cNvSpPr/>
          <p:nvPr userDrawn="1"/>
        </p:nvSpPr>
        <p:spPr>
          <a:xfrm>
            <a:off x="8962673" y="2557315"/>
            <a:ext cx="1140188" cy="114018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Unruhe Memory">
            <a:extLst>
              <a:ext uri="{FF2B5EF4-FFF2-40B4-BE49-F238E27FC236}">
                <a16:creationId xmlns:a16="http://schemas.microsoft.com/office/drawing/2014/main" id="{4BA99F0B-BBEC-F251-1503-36AF0CF50FE5}"/>
              </a:ext>
            </a:extLst>
          </p:cNvPr>
          <p:cNvSpPr>
            <a:spLocks noChangeAspect="1"/>
          </p:cNvSpPr>
          <p:nvPr userDrawn="1"/>
        </p:nvSpPr>
        <p:spPr>
          <a:xfrm>
            <a:off x="4841613" y="3152501"/>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kern="1200" dirty="0">
                <a:solidFill>
                  <a:schemeClr val="tx2"/>
                </a:solidFill>
                <a:latin typeface="Arial" panose="020B0604020202020204" pitchFamily="34" charset="0"/>
                <a:ea typeface="+mn-ea"/>
                <a:cs typeface="Arial" panose="020B0604020202020204" pitchFamily="34" charset="0"/>
              </a:rPr>
              <a:t>Sie möchten </a:t>
            </a:r>
            <a:r>
              <a:rPr lang="de-DE" sz="1200" b="1" kern="1200" dirty="0">
                <a:solidFill>
                  <a:schemeClr val="accent1"/>
                </a:solidFill>
                <a:latin typeface="Arial" panose="020B0604020202020204" pitchFamily="34" charset="0"/>
                <a:ea typeface="+mn-ea"/>
                <a:cs typeface="Arial" panose="020B0604020202020204" pitchFamily="34" charset="0"/>
              </a:rPr>
              <a:t>Unruhe</a:t>
            </a:r>
            <a:r>
              <a:rPr lang="de-DE" sz="1200" kern="1200" dirty="0">
                <a:solidFill>
                  <a:schemeClr val="tx2"/>
                </a:solidFill>
                <a:latin typeface="Arial" panose="020B0604020202020204" pitchFamily="34" charset="0"/>
                <a:ea typeface="+mn-ea"/>
                <a:cs typeface="Arial" panose="020B0604020202020204" pitchFamily="34" charset="0"/>
              </a:rPr>
              <a:t> stiften</a:t>
            </a:r>
            <a:endParaRPr lang="de-DE" sz="1200" b="1" kern="1200" dirty="0">
              <a:solidFill>
                <a:schemeClr val="accent1"/>
              </a:solidFill>
              <a:latin typeface="Arial" panose="020B0604020202020204" pitchFamily="34" charset="0"/>
              <a:ea typeface="+mn-ea"/>
              <a:cs typeface="Arial" panose="020B0604020202020204" pitchFamily="34" charset="0"/>
            </a:endParaRPr>
          </a:p>
        </p:txBody>
      </p:sp>
      <p:sp>
        <p:nvSpPr>
          <p:cNvPr id="45" name="Fehlinformationen Memory">
            <a:extLst>
              <a:ext uri="{FF2B5EF4-FFF2-40B4-BE49-F238E27FC236}">
                <a16:creationId xmlns:a16="http://schemas.microsoft.com/office/drawing/2014/main" id="{32BBEE16-3622-698E-BF0B-4611011B62CF}"/>
              </a:ext>
            </a:extLst>
          </p:cNvPr>
          <p:cNvSpPr>
            <a:spLocks noChangeAspect="1"/>
          </p:cNvSpPr>
          <p:nvPr userDrawn="1"/>
        </p:nvSpPr>
        <p:spPr>
          <a:xfrm>
            <a:off x="6207834" y="2553844"/>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100" kern="1200" dirty="0">
                <a:solidFill>
                  <a:schemeClr val="tx2"/>
                </a:solidFill>
                <a:latin typeface="Arial" panose="020B0604020202020204" pitchFamily="34" charset="0"/>
                <a:ea typeface="+mn-ea"/>
                <a:cs typeface="Arial" panose="020B0604020202020204" pitchFamily="34" charset="0"/>
              </a:rPr>
              <a:t>Sie möchten bewusst </a:t>
            </a:r>
            <a:r>
              <a:rPr lang="de-DE" sz="1100" b="1" kern="1200" dirty="0">
                <a:solidFill>
                  <a:schemeClr val="accent1"/>
                </a:solidFill>
                <a:latin typeface="Arial" panose="020B0604020202020204" pitchFamily="34" charset="0"/>
                <a:ea typeface="+mn-ea"/>
                <a:cs typeface="Arial" panose="020B0604020202020204" pitchFamily="34" charset="0"/>
              </a:rPr>
              <a:t>falsche Informationen </a:t>
            </a:r>
            <a:r>
              <a:rPr lang="de-DE" sz="1100" kern="1200" dirty="0">
                <a:solidFill>
                  <a:schemeClr val="tx2"/>
                </a:solidFill>
                <a:latin typeface="Arial" panose="020B0604020202020204" pitchFamily="34" charset="0"/>
                <a:ea typeface="+mn-ea"/>
                <a:cs typeface="Arial" panose="020B0604020202020204" pitchFamily="34" charset="0"/>
              </a:rPr>
              <a:t>verbreiten</a:t>
            </a:r>
            <a:endParaRPr lang="de-DE" sz="1100" b="1" kern="1200" dirty="0">
              <a:solidFill>
                <a:schemeClr val="accent1"/>
              </a:solidFill>
              <a:latin typeface="Arial" panose="020B0604020202020204" pitchFamily="34" charset="0"/>
              <a:ea typeface="+mn-ea"/>
              <a:cs typeface="Arial" panose="020B0604020202020204" pitchFamily="34" charset="0"/>
            </a:endParaRPr>
          </a:p>
        </p:txBody>
      </p:sp>
      <p:sp>
        <p:nvSpPr>
          <p:cNvPr id="46" name="Austausch Memory">
            <a:extLst>
              <a:ext uri="{FF2B5EF4-FFF2-40B4-BE49-F238E27FC236}">
                <a16:creationId xmlns:a16="http://schemas.microsoft.com/office/drawing/2014/main" id="{C7077DA9-BF29-6BB5-BCBA-CE92672950A1}"/>
              </a:ext>
            </a:extLst>
          </p:cNvPr>
          <p:cNvSpPr>
            <a:spLocks noChangeAspect="1"/>
          </p:cNvSpPr>
          <p:nvPr userDrawn="1"/>
        </p:nvSpPr>
        <p:spPr>
          <a:xfrm>
            <a:off x="7574055" y="3152501"/>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kern="1200" dirty="0">
                <a:solidFill>
                  <a:schemeClr val="tx2"/>
                </a:solidFill>
                <a:latin typeface="Arial" panose="020B0604020202020204" pitchFamily="34" charset="0"/>
                <a:ea typeface="+mn-ea"/>
                <a:cs typeface="Arial" panose="020B0604020202020204" pitchFamily="34" charset="0"/>
              </a:rPr>
              <a:t>Sie möchten </a:t>
            </a:r>
            <a:r>
              <a:rPr lang="de-DE" sz="1200" b="1" kern="1200" dirty="0">
                <a:solidFill>
                  <a:schemeClr val="accent1"/>
                </a:solidFill>
                <a:latin typeface="Arial" panose="020B0604020202020204" pitchFamily="34" charset="0"/>
                <a:ea typeface="+mn-ea"/>
                <a:cs typeface="Arial" panose="020B0604020202020204" pitchFamily="34" charset="0"/>
              </a:rPr>
              <a:t>sich</a:t>
            </a:r>
            <a:r>
              <a:rPr lang="de-DE" sz="1200" kern="1200" dirty="0">
                <a:solidFill>
                  <a:schemeClr val="tx2"/>
                </a:solidFill>
                <a:latin typeface="Arial" panose="020B0604020202020204" pitchFamily="34" charset="0"/>
                <a:ea typeface="+mn-ea"/>
                <a:cs typeface="Arial" panose="020B0604020202020204" pitchFamily="34" charset="0"/>
              </a:rPr>
              <a:t> mit anderen </a:t>
            </a:r>
            <a:r>
              <a:rPr lang="de-DE" sz="1200" b="1" kern="1200" dirty="0">
                <a:solidFill>
                  <a:schemeClr val="accent1"/>
                </a:solidFill>
                <a:latin typeface="Arial" panose="020B0604020202020204" pitchFamily="34" charset="0"/>
                <a:ea typeface="+mn-ea"/>
                <a:cs typeface="Arial" panose="020B0604020202020204" pitchFamily="34" charset="0"/>
              </a:rPr>
              <a:t>austauschen</a:t>
            </a:r>
          </a:p>
        </p:txBody>
      </p:sp>
      <p:sp>
        <p:nvSpPr>
          <p:cNvPr id="47" name="Mitgefühl Memory">
            <a:extLst>
              <a:ext uri="{FF2B5EF4-FFF2-40B4-BE49-F238E27FC236}">
                <a16:creationId xmlns:a16="http://schemas.microsoft.com/office/drawing/2014/main" id="{54883ED0-E002-C773-57FE-698BF311329D}"/>
              </a:ext>
            </a:extLst>
          </p:cNvPr>
          <p:cNvSpPr>
            <a:spLocks noChangeAspect="1"/>
          </p:cNvSpPr>
          <p:nvPr userDrawn="1"/>
        </p:nvSpPr>
        <p:spPr>
          <a:xfrm>
            <a:off x="8940276" y="2553844"/>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kern="1200" dirty="0">
                <a:solidFill>
                  <a:schemeClr val="tx2"/>
                </a:solidFill>
                <a:latin typeface="Arial" panose="020B0604020202020204" pitchFamily="34" charset="0"/>
                <a:ea typeface="+mn-ea"/>
                <a:cs typeface="Arial" panose="020B0604020202020204" pitchFamily="34" charset="0"/>
              </a:rPr>
              <a:t>Sie möchten ihr </a:t>
            </a:r>
            <a:r>
              <a:rPr lang="de-DE" sz="1200" b="1" kern="1200" dirty="0">
                <a:solidFill>
                  <a:schemeClr val="accent1"/>
                </a:solidFill>
                <a:latin typeface="Arial" panose="020B0604020202020204" pitchFamily="34" charset="0"/>
                <a:ea typeface="+mn-ea"/>
                <a:cs typeface="Arial" panose="020B0604020202020204" pitchFamily="34" charset="0"/>
              </a:rPr>
              <a:t>Mitgefühl</a:t>
            </a:r>
            <a:r>
              <a:rPr lang="de-DE" sz="1200" kern="1200" dirty="0">
                <a:solidFill>
                  <a:schemeClr val="tx2"/>
                </a:solidFill>
                <a:latin typeface="Arial" panose="020B0604020202020204" pitchFamily="34" charset="0"/>
                <a:ea typeface="+mn-ea"/>
                <a:cs typeface="Arial" panose="020B0604020202020204" pitchFamily="34" charset="0"/>
              </a:rPr>
              <a:t> teilen</a:t>
            </a:r>
            <a:endParaRPr lang="de-DE" sz="1200" b="1" kern="1200" dirty="0">
              <a:solidFill>
                <a:schemeClr val="accent1"/>
              </a:solidFill>
              <a:latin typeface="Arial" panose="020B0604020202020204" pitchFamily="34" charset="0"/>
              <a:ea typeface="+mn-ea"/>
              <a:cs typeface="Arial" panose="020B0604020202020204" pitchFamily="34" charset="0"/>
            </a:endParaRPr>
          </a:p>
        </p:txBody>
      </p:sp>
      <p:sp>
        <p:nvSpPr>
          <p:cNvPr id="48" name="Rechteck 47">
            <a:extLst>
              <a:ext uri="{FF2B5EF4-FFF2-40B4-BE49-F238E27FC236}">
                <a16:creationId xmlns:a16="http://schemas.microsoft.com/office/drawing/2014/main" id="{92AF53E5-D39B-76E7-B8B5-C22FF334DDD6}"/>
              </a:ext>
            </a:extLst>
          </p:cNvPr>
          <p:cNvSpPr>
            <a:spLocks/>
          </p:cNvSpPr>
          <p:nvPr userDrawn="1"/>
        </p:nvSpPr>
        <p:spPr>
          <a:xfrm>
            <a:off x="371475" y="4962768"/>
            <a:ext cx="11449050" cy="15269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04400" indent="-285750" rtl="0" eaLnBrk="1" fontAlgn="ctr" latinLnBrk="0" hangingPunct="1">
              <a:lnSpc>
                <a:spcPct val="110000"/>
              </a:lnSpc>
              <a:spcBef>
                <a:spcPts val="300"/>
              </a:spcBef>
              <a:buClr>
                <a:schemeClr val="accent1"/>
              </a:buClr>
              <a:buFont typeface="Arial" panose="020B0604020202020204" pitchFamily="34" charset="0"/>
              <a:buChar char="‒"/>
            </a:pPr>
            <a:r>
              <a:rPr lang="de-DE" sz="1600" b="1" i="0" u="none" strike="noStrike" kern="1200" dirty="0">
                <a:solidFill>
                  <a:schemeClr val="accent1"/>
                </a:solidFill>
                <a:effectLst/>
                <a:latin typeface="Arial" panose="020B0604020202020204" pitchFamily="34" charset="0"/>
                <a:cs typeface="Arial" panose="020B0604020202020204" pitchFamily="34" charset="0"/>
              </a:rPr>
              <a:t>Besonders in Krisensituationen sollte man kritisch bleiben, da Personen unterschiedliche Beweggründe haben Nachrichten zu verbreiten!</a:t>
            </a:r>
          </a:p>
          <a:p>
            <a:pPr marL="1004400" indent="-285750" rtl="0" eaLnBrk="1" fontAlgn="ctr" latinLnBrk="0" hangingPunct="1">
              <a:lnSpc>
                <a:spcPct val="110000"/>
              </a:lnSpc>
              <a:spcBef>
                <a:spcPts val="300"/>
              </a:spcBef>
              <a:buClr>
                <a:schemeClr val="accent1"/>
              </a:buClr>
              <a:buFont typeface="Arial" panose="020B0604020202020204" pitchFamily="34" charset="0"/>
              <a:buChar char="‒"/>
            </a:pPr>
            <a:r>
              <a:rPr lang="de-DE" sz="1600" b="1" i="0" u="none" strike="noStrike" kern="1200" dirty="0">
                <a:solidFill>
                  <a:schemeClr val="accent1"/>
                </a:solidFill>
                <a:effectLst/>
                <a:latin typeface="Arial" panose="020B0604020202020204" pitchFamily="34" charset="0"/>
                <a:cs typeface="Arial" panose="020B0604020202020204" pitchFamily="34" charset="0"/>
              </a:rPr>
              <a:t>Man sollte nur Nachrichten teilen, wenn die Quelle vertrauenswürdig ist und verlässliche Informationen bietet. Sonst werden Spekulationen und Gerüchte unnötig weiterverbreitet. </a:t>
            </a:r>
          </a:p>
        </p:txBody>
      </p:sp>
      <p:pic>
        <p:nvPicPr>
          <p:cNvPr id="49" name="Grafik 48" descr="Ein Bild, das Text, Uhr, Messanzeige enthält.&#10;&#10;Automatisch generierte Beschreibung">
            <a:extLst>
              <a:ext uri="{FF2B5EF4-FFF2-40B4-BE49-F238E27FC236}">
                <a16:creationId xmlns:a16="http://schemas.microsoft.com/office/drawing/2014/main" id="{606CDBD0-724C-429D-C335-C88FCB6F87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grpSp>
        <p:nvGrpSpPr>
          <p:cNvPr id="50" name="Gruppieren 49">
            <a:extLst>
              <a:ext uri="{FF2B5EF4-FFF2-40B4-BE49-F238E27FC236}">
                <a16:creationId xmlns:a16="http://schemas.microsoft.com/office/drawing/2014/main" id="{DE593B1A-CFDF-2986-89BF-2869110AB15D}"/>
              </a:ext>
            </a:extLst>
          </p:cNvPr>
          <p:cNvGrpSpPr/>
          <p:nvPr userDrawn="1"/>
        </p:nvGrpSpPr>
        <p:grpSpPr>
          <a:xfrm>
            <a:off x="742950" y="368301"/>
            <a:ext cx="1080000" cy="1080000"/>
            <a:chOff x="742950" y="368301"/>
            <a:chExt cx="1080000" cy="1080000"/>
          </a:xfrm>
        </p:grpSpPr>
        <p:sp>
          <p:nvSpPr>
            <p:cNvPr id="51" name="Oval 50">
              <a:extLst>
                <a:ext uri="{FF2B5EF4-FFF2-40B4-BE49-F238E27FC236}">
                  <a16:creationId xmlns:a16="http://schemas.microsoft.com/office/drawing/2014/main" id="{6B5A9082-0E20-DF3F-0C5A-96D1D2D8BA85}"/>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52" name="Grafik 28">
              <a:extLst>
                <a:ext uri="{FF2B5EF4-FFF2-40B4-BE49-F238E27FC236}">
                  <a16:creationId xmlns:a16="http://schemas.microsoft.com/office/drawing/2014/main" id="{4A406A42-53A9-2227-5525-D6E7842917C3}"/>
                </a:ext>
              </a:extLst>
            </p:cNvPr>
            <p:cNvGrpSpPr>
              <a:grpSpLocks noChangeAspect="1"/>
            </p:cNvGrpSpPr>
            <p:nvPr/>
          </p:nvGrpSpPr>
          <p:grpSpPr>
            <a:xfrm>
              <a:off x="989155" y="544651"/>
              <a:ext cx="587591" cy="680050"/>
              <a:chOff x="2863708" y="6312877"/>
              <a:chExt cx="4213749" cy="4876800"/>
            </a:xfrm>
          </p:grpSpPr>
          <p:sp>
            <p:nvSpPr>
              <p:cNvPr id="53" name="Freihandform: Form 132">
                <a:extLst>
                  <a:ext uri="{FF2B5EF4-FFF2-40B4-BE49-F238E27FC236}">
                    <a16:creationId xmlns:a16="http://schemas.microsoft.com/office/drawing/2014/main" id="{6007658A-B576-DC87-9A41-6832851AB9BB}"/>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54" name="Freihandform: Form 133">
                <a:extLst>
                  <a:ext uri="{FF2B5EF4-FFF2-40B4-BE49-F238E27FC236}">
                    <a16:creationId xmlns:a16="http://schemas.microsoft.com/office/drawing/2014/main" id="{D9601992-BD29-7279-3448-DAD22C24E45A}"/>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55" name="Freihandform: Form 135">
                <a:extLst>
                  <a:ext uri="{FF2B5EF4-FFF2-40B4-BE49-F238E27FC236}">
                    <a16:creationId xmlns:a16="http://schemas.microsoft.com/office/drawing/2014/main" id="{5C399A21-9CC8-03AE-D452-775C0C1EF750}"/>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56" name="Freihandform: Form 136">
                <a:extLst>
                  <a:ext uri="{FF2B5EF4-FFF2-40B4-BE49-F238E27FC236}">
                    <a16:creationId xmlns:a16="http://schemas.microsoft.com/office/drawing/2014/main" id="{530B7168-473A-7F42-BAB1-21F0C94BCE16}"/>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57" name="Freihandform: Form 138">
                <a:extLst>
                  <a:ext uri="{FF2B5EF4-FFF2-40B4-BE49-F238E27FC236}">
                    <a16:creationId xmlns:a16="http://schemas.microsoft.com/office/drawing/2014/main" id="{A9200BE0-06C8-B4A1-1A03-FD6E720EE4FD}"/>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58" name="Freihandform: Form 139">
                <a:extLst>
                  <a:ext uri="{FF2B5EF4-FFF2-40B4-BE49-F238E27FC236}">
                    <a16:creationId xmlns:a16="http://schemas.microsoft.com/office/drawing/2014/main" id="{23E88D90-545D-C01F-70E4-E9ED5209E343}"/>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59" name="Grafik 28">
                <a:extLst>
                  <a:ext uri="{FF2B5EF4-FFF2-40B4-BE49-F238E27FC236}">
                    <a16:creationId xmlns:a16="http://schemas.microsoft.com/office/drawing/2014/main" id="{4588BC0C-DB27-A4E5-C2DE-0CED5D185556}"/>
                  </a:ext>
                </a:extLst>
              </p:cNvPr>
              <p:cNvGrpSpPr/>
              <p:nvPr/>
            </p:nvGrpSpPr>
            <p:grpSpPr>
              <a:xfrm>
                <a:off x="3941885" y="6312877"/>
                <a:ext cx="2057400" cy="2486025"/>
                <a:chOff x="3941885" y="6312877"/>
                <a:chExt cx="2057400" cy="2486025"/>
              </a:xfrm>
            </p:grpSpPr>
            <p:sp>
              <p:nvSpPr>
                <p:cNvPr id="69" name="Freihandform: Form 170">
                  <a:extLst>
                    <a:ext uri="{FF2B5EF4-FFF2-40B4-BE49-F238E27FC236}">
                      <a16:creationId xmlns:a16="http://schemas.microsoft.com/office/drawing/2014/main" id="{7779E864-2D39-27B0-03F2-D0DC68ACC70B}"/>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70" name="Freihandform: Form 171">
                  <a:extLst>
                    <a:ext uri="{FF2B5EF4-FFF2-40B4-BE49-F238E27FC236}">
                      <a16:creationId xmlns:a16="http://schemas.microsoft.com/office/drawing/2014/main" id="{29ACC7D4-2982-FA04-13A2-39AAC1FFC1BF}"/>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71" name="Freihandform: Form 172">
                  <a:extLst>
                    <a:ext uri="{FF2B5EF4-FFF2-40B4-BE49-F238E27FC236}">
                      <a16:creationId xmlns:a16="http://schemas.microsoft.com/office/drawing/2014/main" id="{62229690-B402-AB89-0A75-360488A27F81}"/>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72" name="Freihandform: Form 173">
                  <a:extLst>
                    <a:ext uri="{FF2B5EF4-FFF2-40B4-BE49-F238E27FC236}">
                      <a16:creationId xmlns:a16="http://schemas.microsoft.com/office/drawing/2014/main" id="{EBBFC617-F6FD-2917-DC21-2D8D1F287111}"/>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73" name="Freihandform: Form 174">
                  <a:extLst>
                    <a:ext uri="{FF2B5EF4-FFF2-40B4-BE49-F238E27FC236}">
                      <a16:creationId xmlns:a16="http://schemas.microsoft.com/office/drawing/2014/main" id="{EBBC632F-7449-9731-421F-CCF47C946DDC}"/>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74" name="Freihandform: Form 177">
                  <a:extLst>
                    <a:ext uri="{FF2B5EF4-FFF2-40B4-BE49-F238E27FC236}">
                      <a16:creationId xmlns:a16="http://schemas.microsoft.com/office/drawing/2014/main" id="{3EB30C75-AC50-7087-665E-F6461DB89B40}"/>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60" name="Grafik 28">
                <a:extLst>
                  <a:ext uri="{FF2B5EF4-FFF2-40B4-BE49-F238E27FC236}">
                    <a16:creationId xmlns:a16="http://schemas.microsoft.com/office/drawing/2014/main" id="{D4D92C5B-F8DB-4374-C4E8-953539FB851E}"/>
                  </a:ext>
                </a:extLst>
              </p:cNvPr>
              <p:cNvGrpSpPr/>
              <p:nvPr/>
            </p:nvGrpSpPr>
            <p:grpSpPr>
              <a:xfrm>
                <a:off x="3013521" y="9414712"/>
                <a:ext cx="3914127" cy="1774964"/>
                <a:chOff x="3013521" y="9414712"/>
                <a:chExt cx="3914127" cy="1774964"/>
              </a:xfrm>
            </p:grpSpPr>
            <p:sp>
              <p:nvSpPr>
                <p:cNvPr id="61" name="Freihandform: Form 151">
                  <a:extLst>
                    <a:ext uri="{FF2B5EF4-FFF2-40B4-BE49-F238E27FC236}">
                      <a16:creationId xmlns:a16="http://schemas.microsoft.com/office/drawing/2014/main" id="{77FC9485-BBFA-87D2-392A-0AA346F8155B}"/>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62" name="Freihandform: Form 162">
                  <a:extLst>
                    <a:ext uri="{FF2B5EF4-FFF2-40B4-BE49-F238E27FC236}">
                      <a16:creationId xmlns:a16="http://schemas.microsoft.com/office/drawing/2014/main" id="{E2A360E9-8DBC-F5EB-9889-459AA23FF41B}"/>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63" name="Freihandform: Form 164">
                  <a:extLst>
                    <a:ext uri="{FF2B5EF4-FFF2-40B4-BE49-F238E27FC236}">
                      <a16:creationId xmlns:a16="http://schemas.microsoft.com/office/drawing/2014/main" id="{6445565C-26EB-355C-E7ED-03A53E963E55}"/>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64" name="Freihandform: Form 165">
                  <a:extLst>
                    <a:ext uri="{FF2B5EF4-FFF2-40B4-BE49-F238E27FC236}">
                      <a16:creationId xmlns:a16="http://schemas.microsoft.com/office/drawing/2014/main" id="{E44F6E88-DAD6-E7A4-F40C-BED4C54C5433}"/>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65" name="Freihandform: Form 166">
                  <a:extLst>
                    <a:ext uri="{FF2B5EF4-FFF2-40B4-BE49-F238E27FC236}">
                      <a16:creationId xmlns:a16="http://schemas.microsoft.com/office/drawing/2014/main" id="{25DE4912-B914-9B43-E848-690CCECA3BFA}"/>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66" name="Freihandform: Form 167">
                  <a:extLst>
                    <a:ext uri="{FF2B5EF4-FFF2-40B4-BE49-F238E27FC236}">
                      <a16:creationId xmlns:a16="http://schemas.microsoft.com/office/drawing/2014/main" id="{95075A95-258C-957F-092E-FF1F10C97E25}"/>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67" name="Freihandform: Form 168">
                  <a:extLst>
                    <a:ext uri="{FF2B5EF4-FFF2-40B4-BE49-F238E27FC236}">
                      <a16:creationId xmlns:a16="http://schemas.microsoft.com/office/drawing/2014/main" id="{E33D79E2-806B-31FB-6735-973A2692BAEA}"/>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68" name="Freihandform: Form 169">
                  <a:extLst>
                    <a:ext uri="{FF2B5EF4-FFF2-40B4-BE49-F238E27FC236}">
                      <a16:creationId xmlns:a16="http://schemas.microsoft.com/office/drawing/2014/main" id="{C9FCE6EF-AA06-D6BC-E9A1-2B95813CE7CB}"/>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grpSp>
        <p:nvGrpSpPr>
          <p:cNvPr id="75" name="Gruppieren 74">
            <a:extLst>
              <a:ext uri="{FF2B5EF4-FFF2-40B4-BE49-F238E27FC236}">
                <a16:creationId xmlns:a16="http://schemas.microsoft.com/office/drawing/2014/main" id="{005DAB99-1123-B412-3AEC-29533D639540}"/>
              </a:ext>
            </a:extLst>
          </p:cNvPr>
          <p:cNvGrpSpPr>
            <a:grpSpLocks noChangeAspect="1"/>
          </p:cNvGrpSpPr>
          <p:nvPr userDrawn="1"/>
        </p:nvGrpSpPr>
        <p:grpSpPr>
          <a:xfrm>
            <a:off x="519826" y="4671628"/>
            <a:ext cx="543065" cy="733387"/>
            <a:chOff x="3862398" y="5986432"/>
            <a:chExt cx="325860" cy="440060"/>
          </a:xfrm>
        </p:grpSpPr>
        <p:sp>
          <p:nvSpPr>
            <p:cNvPr id="76" name="Grafik 29">
              <a:extLst>
                <a:ext uri="{FF2B5EF4-FFF2-40B4-BE49-F238E27FC236}">
                  <a16:creationId xmlns:a16="http://schemas.microsoft.com/office/drawing/2014/main" id="{FF6F6BB2-4AE2-E1F8-4E0E-2CCEB8A1AD55}"/>
                </a:ext>
              </a:extLst>
            </p:cNvPr>
            <p:cNvSpPr>
              <a:spLocks noChangeAspect="1"/>
            </p:cNvSpPr>
            <p:nvPr/>
          </p:nvSpPr>
          <p:spPr>
            <a:xfrm rot="10800000">
              <a:off x="3862398"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solidFill>
              <a:schemeClr val="accent1">
                <a:lumMod val="40000"/>
                <a:lumOff val="60000"/>
              </a:schemeClr>
            </a:solidFill>
            <a:ln w="5715" cap="flat">
              <a:noFill/>
              <a:prstDash val="solid"/>
              <a:miter/>
            </a:ln>
          </p:spPr>
          <p:txBody>
            <a:bodyPr rtlCol="0" anchor="ctr"/>
            <a:lstStyle/>
            <a:p>
              <a:endParaRPr lang="de-DE"/>
            </a:p>
          </p:txBody>
        </p:sp>
        <p:sp>
          <p:nvSpPr>
            <p:cNvPr id="77" name="Grafik 29">
              <a:extLst>
                <a:ext uri="{FF2B5EF4-FFF2-40B4-BE49-F238E27FC236}">
                  <a16:creationId xmlns:a16="http://schemas.microsoft.com/office/drawing/2014/main" id="{2929759D-7643-AAB0-1669-44A3EEAFF9F8}"/>
                </a:ext>
              </a:extLst>
            </p:cNvPr>
            <p:cNvSpPr>
              <a:spLocks noChangeAspect="1"/>
            </p:cNvSpPr>
            <p:nvPr/>
          </p:nvSpPr>
          <p:spPr>
            <a:xfrm rot="10800000">
              <a:off x="4014794"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solidFill>
              <a:schemeClr val="accent1">
                <a:lumMod val="40000"/>
                <a:lumOff val="60000"/>
              </a:schemeClr>
            </a:solidFill>
            <a:ln w="5715" cap="flat">
              <a:noFill/>
              <a:prstDash val="solid"/>
              <a:miter/>
            </a:ln>
          </p:spPr>
          <p:txBody>
            <a:bodyPr rtlCol="0" anchor="ctr"/>
            <a:lstStyle/>
            <a:p>
              <a:endParaRPr lang="de-DE"/>
            </a:p>
          </p:txBody>
        </p:sp>
      </p:grpSp>
      <p:sp>
        <p:nvSpPr>
          <p:cNvPr id="78" name="Aufmerksamkeit Memory">
            <a:extLst>
              <a:ext uri="{FF2B5EF4-FFF2-40B4-BE49-F238E27FC236}">
                <a16:creationId xmlns:a16="http://schemas.microsoft.com/office/drawing/2014/main" id="{FA0206E4-EFBB-1DFF-A3EC-432EA34DE595}"/>
              </a:ext>
            </a:extLst>
          </p:cNvPr>
          <p:cNvSpPr>
            <a:spLocks noChangeAspect="1"/>
          </p:cNvSpPr>
          <p:nvPr userDrawn="1"/>
        </p:nvSpPr>
        <p:spPr>
          <a:xfrm>
            <a:off x="3475392" y="2553844"/>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kern="1200" dirty="0">
                <a:solidFill>
                  <a:schemeClr val="tx2"/>
                </a:solidFill>
                <a:latin typeface="Arial" panose="020B0604020202020204" pitchFamily="34" charset="0"/>
                <a:ea typeface="+mn-ea"/>
                <a:cs typeface="Arial" panose="020B0604020202020204" pitchFamily="34" charset="0"/>
              </a:rPr>
              <a:t>Sie möchten </a:t>
            </a:r>
            <a:r>
              <a:rPr lang="de-DE" sz="1200" b="1" kern="1200" dirty="0">
                <a:solidFill>
                  <a:schemeClr val="accent1"/>
                </a:solidFill>
                <a:latin typeface="Arial" panose="020B0604020202020204" pitchFamily="34" charset="0"/>
                <a:ea typeface="+mn-ea"/>
                <a:cs typeface="Arial" panose="020B0604020202020204" pitchFamily="34" charset="0"/>
              </a:rPr>
              <a:t>Aufmerk-</a:t>
            </a:r>
            <a:r>
              <a:rPr lang="de-DE" sz="1200" b="1" kern="1200" dirty="0" err="1">
                <a:solidFill>
                  <a:schemeClr val="accent1"/>
                </a:solidFill>
                <a:latin typeface="Arial" panose="020B0604020202020204" pitchFamily="34" charset="0"/>
                <a:ea typeface="+mn-ea"/>
                <a:cs typeface="Arial" panose="020B0604020202020204" pitchFamily="34" charset="0"/>
              </a:rPr>
              <a:t>samkeit</a:t>
            </a:r>
            <a:r>
              <a:rPr lang="de-DE" sz="1200" kern="1200" dirty="0">
                <a:solidFill>
                  <a:schemeClr val="tx2"/>
                </a:solidFill>
                <a:latin typeface="Arial" panose="020B0604020202020204" pitchFamily="34" charset="0"/>
                <a:ea typeface="+mn-ea"/>
                <a:cs typeface="Arial" panose="020B0604020202020204" pitchFamily="34" charset="0"/>
              </a:rPr>
              <a:t> auf sich ziehen</a:t>
            </a:r>
            <a:endParaRPr lang="de-DE" sz="1200" b="1" kern="1200" dirty="0">
              <a:solidFill>
                <a:schemeClr val="accent1"/>
              </a:solidFill>
              <a:latin typeface="Arial" panose="020B0604020202020204" pitchFamily="34" charset="0"/>
              <a:ea typeface="+mn-ea"/>
              <a:cs typeface="Arial" panose="020B0604020202020204" pitchFamily="34" charset="0"/>
            </a:endParaRPr>
          </a:p>
        </p:txBody>
      </p:sp>
      <p:sp>
        <p:nvSpPr>
          <p:cNvPr id="79" name="Mitmachen Memory">
            <a:extLst>
              <a:ext uri="{FF2B5EF4-FFF2-40B4-BE49-F238E27FC236}">
                <a16:creationId xmlns:a16="http://schemas.microsoft.com/office/drawing/2014/main" id="{8FF214F3-D530-6B74-F6F5-DA2A08041DC2}"/>
              </a:ext>
            </a:extLst>
          </p:cNvPr>
          <p:cNvSpPr>
            <a:spLocks noChangeAspect="1"/>
          </p:cNvSpPr>
          <p:nvPr userDrawn="1"/>
        </p:nvSpPr>
        <p:spPr>
          <a:xfrm>
            <a:off x="2109171" y="3152501"/>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kern="1200" dirty="0">
                <a:solidFill>
                  <a:schemeClr val="tx2"/>
                </a:solidFill>
                <a:latin typeface="Arial" panose="020B0604020202020204" pitchFamily="34" charset="0"/>
                <a:ea typeface="+mn-ea"/>
                <a:cs typeface="Arial" panose="020B0604020202020204" pitchFamily="34" charset="0"/>
              </a:rPr>
              <a:t>Sie möchten bei etwas </a:t>
            </a:r>
            <a:r>
              <a:rPr lang="de-DE" sz="1200" b="1" kern="1200" dirty="0">
                <a:solidFill>
                  <a:schemeClr val="accent1"/>
                </a:solidFill>
                <a:latin typeface="Arial" panose="020B0604020202020204" pitchFamily="34" charset="0"/>
                <a:ea typeface="+mn-ea"/>
                <a:cs typeface="Arial" panose="020B0604020202020204" pitchFamily="34" charset="0"/>
              </a:rPr>
              <a:t>mitmachen</a:t>
            </a:r>
          </a:p>
        </p:txBody>
      </p:sp>
      <p:sp>
        <p:nvSpPr>
          <p:cNvPr id="80" name="Was los ist Memory">
            <a:extLst>
              <a:ext uri="{FF2B5EF4-FFF2-40B4-BE49-F238E27FC236}">
                <a16:creationId xmlns:a16="http://schemas.microsoft.com/office/drawing/2014/main" id="{F1D63459-9494-2F0F-BBA7-D21D1155CE91}"/>
              </a:ext>
            </a:extLst>
          </p:cNvPr>
          <p:cNvSpPr>
            <a:spLocks noChangeAspect="1"/>
          </p:cNvSpPr>
          <p:nvPr userDrawn="1"/>
        </p:nvSpPr>
        <p:spPr>
          <a:xfrm>
            <a:off x="742950" y="2553844"/>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kern="1200" dirty="0">
                <a:solidFill>
                  <a:schemeClr val="tx2"/>
                </a:solidFill>
                <a:latin typeface="Arial" panose="020B0604020202020204" pitchFamily="34" charset="0"/>
                <a:ea typeface="+mn-ea"/>
                <a:cs typeface="Arial" panose="020B0604020202020204" pitchFamily="34" charset="0"/>
              </a:rPr>
              <a:t>Sie möchten wissen, </a:t>
            </a:r>
            <a:r>
              <a:rPr lang="de-DE" sz="1200" b="1" kern="1200" dirty="0">
                <a:solidFill>
                  <a:schemeClr val="accent1"/>
                </a:solidFill>
                <a:latin typeface="Arial" panose="020B0604020202020204" pitchFamily="34" charset="0"/>
                <a:ea typeface="+mn-ea"/>
                <a:cs typeface="Arial" panose="020B0604020202020204" pitchFamily="34" charset="0"/>
              </a:rPr>
              <a:t>was los ist</a:t>
            </a:r>
          </a:p>
        </p:txBody>
      </p:sp>
      <p:sp>
        <p:nvSpPr>
          <p:cNvPr id="81" name="Meinung Memory">
            <a:extLst>
              <a:ext uri="{FF2B5EF4-FFF2-40B4-BE49-F238E27FC236}">
                <a16:creationId xmlns:a16="http://schemas.microsoft.com/office/drawing/2014/main" id="{4CB65314-BD9C-1BFD-9498-A70BDE40BA72}"/>
              </a:ext>
            </a:extLst>
          </p:cNvPr>
          <p:cNvSpPr>
            <a:spLocks noChangeAspect="1"/>
          </p:cNvSpPr>
          <p:nvPr userDrawn="1"/>
        </p:nvSpPr>
        <p:spPr>
          <a:xfrm>
            <a:off x="10306495" y="3152501"/>
            <a:ext cx="1141200" cy="114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kern="1200" dirty="0">
                <a:solidFill>
                  <a:schemeClr val="tx2"/>
                </a:solidFill>
                <a:latin typeface="Arial" panose="020B0604020202020204" pitchFamily="34" charset="0"/>
                <a:ea typeface="+mn-ea"/>
                <a:cs typeface="Arial" panose="020B0604020202020204" pitchFamily="34" charset="0"/>
              </a:rPr>
              <a:t>Sie möchten ihre </a:t>
            </a:r>
            <a:r>
              <a:rPr lang="de-DE" sz="1200" b="1" kern="1200" dirty="0">
                <a:solidFill>
                  <a:schemeClr val="accent1"/>
                </a:solidFill>
                <a:latin typeface="Arial" panose="020B0604020202020204" pitchFamily="34" charset="0"/>
                <a:ea typeface="+mn-ea"/>
                <a:cs typeface="Arial" panose="020B0604020202020204" pitchFamily="34" charset="0"/>
              </a:rPr>
              <a:t>Meinung</a:t>
            </a:r>
            <a:r>
              <a:rPr lang="de-DE" sz="1200" kern="1200" dirty="0">
                <a:solidFill>
                  <a:schemeClr val="tx2"/>
                </a:solidFill>
                <a:latin typeface="Arial" panose="020B0604020202020204" pitchFamily="34" charset="0"/>
                <a:ea typeface="+mn-ea"/>
                <a:cs typeface="Arial" panose="020B0604020202020204" pitchFamily="34" charset="0"/>
              </a:rPr>
              <a:t> teilen</a:t>
            </a:r>
            <a:endParaRPr lang="de-DE" sz="1200" b="1" kern="1200" dirty="0">
              <a:solidFill>
                <a:schemeClr val="accent1"/>
              </a:solidFill>
              <a:latin typeface="Arial" panose="020B0604020202020204" pitchFamily="34" charset="0"/>
              <a:ea typeface="+mn-ea"/>
              <a:cs typeface="Arial" panose="020B0604020202020204" pitchFamily="34" charset="0"/>
            </a:endParaRPr>
          </a:p>
        </p:txBody>
      </p:sp>
      <p:pic>
        <p:nvPicPr>
          <p:cNvPr id="82" name="Grafik 81">
            <a:extLst>
              <a:ext uri="{FF2B5EF4-FFF2-40B4-BE49-F238E27FC236}">
                <a16:creationId xmlns:a16="http://schemas.microsoft.com/office/drawing/2014/main" id="{AFF6E554-016F-D153-873F-C4E95403145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535285" y="3926065"/>
            <a:ext cx="633744" cy="633745"/>
          </a:xfrm>
          <a:prstGeom prst="rect">
            <a:avLst/>
          </a:prstGeom>
        </p:spPr>
      </p:pic>
      <p:pic>
        <p:nvPicPr>
          <p:cNvPr id="83" name="Grafik 82">
            <a:extLst>
              <a:ext uri="{FF2B5EF4-FFF2-40B4-BE49-F238E27FC236}">
                <a16:creationId xmlns:a16="http://schemas.microsoft.com/office/drawing/2014/main" id="{4CA03BDF-C468-1FD5-0FCC-7CE039B0FB5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51469" y="3926065"/>
            <a:ext cx="633744" cy="633745"/>
          </a:xfrm>
          <a:prstGeom prst="rect">
            <a:avLst/>
          </a:prstGeom>
        </p:spPr>
      </p:pic>
      <p:sp>
        <p:nvSpPr>
          <p:cNvPr id="84" name="Freihandform 83">
            <a:extLst>
              <a:ext uri="{FF2B5EF4-FFF2-40B4-BE49-F238E27FC236}">
                <a16:creationId xmlns:a16="http://schemas.microsoft.com/office/drawing/2014/main" id="{C221C031-D073-B36D-A0D1-4C193B8B1664}"/>
              </a:ext>
            </a:extLst>
          </p:cNvPr>
          <p:cNvSpPr/>
          <p:nvPr userDrawn="1"/>
        </p:nvSpPr>
        <p:spPr>
          <a:xfrm>
            <a:off x="9218058" y="3925048"/>
            <a:ext cx="635831" cy="635779"/>
          </a:xfrm>
          <a:custGeom>
            <a:avLst/>
            <a:gdLst>
              <a:gd name="connsiteX0" fmla="*/ 3530001 w 3571865"/>
              <a:gd name="connsiteY0" fmla="*/ 41653 h 3571578"/>
              <a:gd name="connsiteX1" fmla="*/ 3377639 w 3571865"/>
              <a:gd name="connsiteY1" fmla="*/ 9287 h 3571578"/>
              <a:gd name="connsiteX2" fmla="*/ 91514 w 3571865"/>
              <a:gd name="connsiteY2" fmla="*/ 1274788 h 3571578"/>
              <a:gd name="connsiteX3" fmla="*/ 265 w 3571865"/>
              <a:gd name="connsiteY3" fmla="*/ 1416967 h 3571578"/>
              <a:gd name="connsiteX4" fmla="*/ 108259 w 3571865"/>
              <a:gd name="connsiteY4" fmla="*/ 1546726 h 3571578"/>
              <a:gd name="connsiteX5" fmla="*/ 1641517 w 3571865"/>
              <a:gd name="connsiteY5" fmla="*/ 1930146 h 3571578"/>
              <a:gd name="connsiteX6" fmla="*/ 2024937 w 3571865"/>
              <a:gd name="connsiteY6" fmla="*/ 3463404 h 3571578"/>
              <a:gd name="connsiteX7" fmla="*/ 2154696 w 3571865"/>
              <a:gd name="connsiteY7" fmla="*/ 3571399 h 3571578"/>
              <a:gd name="connsiteX8" fmla="*/ 2296876 w 3571865"/>
              <a:gd name="connsiteY8" fmla="*/ 3480149 h 3571578"/>
              <a:gd name="connsiteX9" fmla="*/ 3562377 w 3571865"/>
              <a:gd name="connsiteY9" fmla="*/ 194024 h 3571578"/>
              <a:gd name="connsiteX10" fmla="*/ 3530001 w 3571865"/>
              <a:gd name="connsiteY10" fmla="*/ 41653 h 35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1865" h="3571578">
                <a:moveTo>
                  <a:pt x="3530001" y="41653"/>
                </a:moveTo>
                <a:cubicBezTo>
                  <a:pt x="3490101" y="1886"/>
                  <a:pt x="3430379" y="-10535"/>
                  <a:pt x="3377639" y="9287"/>
                </a:cubicBezTo>
                <a:lnTo>
                  <a:pt x="91514" y="1274788"/>
                </a:lnTo>
                <a:cubicBezTo>
                  <a:pt x="33335" y="1297248"/>
                  <a:pt x="-3507" y="1354741"/>
                  <a:pt x="265" y="1416967"/>
                </a:cubicBezTo>
                <a:cubicBezTo>
                  <a:pt x="4037" y="1479061"/>
                  <a:pt x="47699" y="1531658"/>
                  <a:pt x="108259" y="1546726"/>
                </a:cubicBezTo>
                <a:lnTo>
                  <a:pt x="1641517" y="1930146"/>
                </a:lnTo>
                <a:lnTo>
                  <a:pt x="2024937" y="3463404"/>
                </a:lnTo>
                <a:cubicBezTo>
                  <a:pt x="2040005" y="3523955"/>
                  <a:pt x="2092602" y="3567627"/>
                  <a:pt x="2154696" y="3571399"/>
                </a:cubicBezTo>
                <a:cubicBezTo>
                  <a:pt x="2221685" y="3574589"/>
                  <a:pt x="2275711" y="3535061"/>
                  <a:pt x="2296876" y="3480149"/>
                </a:cubicBezTo>
                <a:lnTo>
                  <a:pt x="3562377" y="194024"/>
                </a:lnTo>
                <a:cubicBezTo>
                  <a:pt x="3582598" y="141275"/>
                  <a:pt x="3569901" y="81562"/>
                  <a:pt x="3530001" y="41653"/>
                </a:cubicBezTo>
                <a:close/>
              </a:path>
            </a:pathLst>
          </a:custGeom>
          <a:solidFill>
            <a:schemeClr val="accent4">
              <a:alpha val="30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3506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ährend des Konzerts 07">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83F916CF-7634-C401-EEFD-6ED1E5696BDD}"/>
              </a:ext>
            </a:extLst>
          </p:cNvPr>
          <p:cNvSpPr>
            <a:spLocks/>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indent="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a:t>
            </a:r>
          </a:p>
        </p:txBody>
      </p:sp>
      <p:cxnSp>
        <p:nvCxnSpPr>
          <p:cNvPr id="3" name="Gerade Verbindung 2">
            <a:extLst>
              <a:ext uri="{FF2B5EF4-FFF2-40B4-BE49-F238E27FC236}">
                <a16:creationId xmlns:a16="http://schemas.microsoft.com/office/drawing/2014/main" id="{61A1B88E-BE26-AAF8-D26A-E025CE15BBEF}"/>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79714D30-4545-1EAE-BE83-6E1A87167D5D}"/>
              </a:ext>
            </a:extLst>
          </p:cNvPr>
          <p:cNvSpPr txBox="1"/>
          <p:nvPr userDrawn="1"/>
        </p:nvSpPr>
        <p:spPr>
          <a:xfrm>
            <a:off x="2182950" y="1518274"/>
            <a:ext cx="9637573" cy="369332"/>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Welchen Eindruck hinterlassen diese Nachrichten bei euch?</a:t>
            </a:r>
          </a:p>
        </p:txBody>
      </p:sp>
      <p:sp>
        <p:nvSpPr>
          <p:cNvPr id="5" name="Rechteck 4">
            <a:extLst>
              <a:ext uri="{FF2B5EF4-FFF2-40B4-BE49-F238E27FC236}">
                <a16:creationId xmlns:a16="http://schemas.microsoft.com/office/drawing/2014/main" id="{3AD7DCDC-7748-5872-135D-95FD35F6DB97}"/>
              </a:ext>
            </a:extLst>
          </p:cNvPr>
          <p:cNvSpPr>
            <a:spLocks/>
          </p:cNvSpPr>
          <p:nvPr userDrawn="1"/>
        </p:nvSpPr>
        <p:spPr>
          <a:xfrm>
            <a:off x="371475" y="4962768"/>
            <a:ext cx="11449050" cy="15269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04400" indent="-284400" rtl="0" eaLnBrk="1" fontAlgn="ctr" latinLnBrk="0" hangingPunct="1">
              <a:lnSpc>
                <a:spcPct val="110000"/>
              </a:lnSpc>
              <a:spcBef>
                <a:spcPts val="300"/>
              </a:spcBef>
              <a:buClr>
                <a:schemeClr val="accent1"/>
              </a:buClr>
              <a:buFont typeface="Arial" panose="020B0604020202020204" pitchFamily="34" charset="0"/>
              <a:buChar char="‒"/>
            </a:pPr>
            <a:endParaRPr lang="de-DE" sz="1600" b="1" i="0" u="none" strike="noStrike" kern="1200" dirty="0">
              <a:solidFill>
                <a:schemeClr val="accent1"/>
              </a:solidFill>
              <a:effectLst/>
              <a:latin typeface="Arial" panose="020B0604020202020204" pitchFamily="34" charset="0"/>
              <a:cs typeface="Arial" panose="020B0604020202020204" pitchFamily="34" charset="0"/>
            </a:endParaRPr>
          </a:p>
        </p:txBody>
      </p:sp>
      <p:grpSp>
        <p:nvGrpSpPr>
          <p:cNvPr id="6" name="Gruppieren 5">
            <a:extLst>
              <a:ext uri="{FF2B5EF4-FFF2-40B4-BE49-F238E27FC236}">
                <a16:creationId xmlns:a16="http://schemas.microsoft.com/office/drawing/2014/main" id="{532434E8-24C4-CEBE-D1A7-CCC596E20FA9}"/>
              </a:ext>
            </a:extLst>
          </p:cNvPr>
          <p:cNvGrpSpPr/>
          <p:nvPr userDrawn="1"/>
        </p:nvGrpSpPr>
        <p:grpSpPr>
          <a:xfrm>
            <a:off x="742950" y="368301"/>
            <a:ext cx="1080000" cy="1080000"/>
            <a:chOff x="742950" y="368301"/>
            <a:chExt cx="1080000" cy="1080000"/>
          </a:xfrm>
        </p:grpSpPr>
        <p:sp>
          <p:nvSpPr>
            <p:cNvPr id="7" name="Oval 6">
              <a:extLst>
                <a:ext uri="{FF2B5EF4-FFF2-40B4-BE49-F238E27FC236}">
                  <a16:creationId xmlns:a16="http://schemas.microsoft.com/office/drawing/2014/main" id="{221A7168-B8FC-91A8-13EE-D5011D3B4F8A}"/>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8" name="Grafik 28">
              <a:extLst>
                <a:ext uri="{FF2B5EF4-FFF2-40B4-BE49-F238E27FC236}">
                  <a16:creationId xmlns:a16="http://schemas.microsoft.com/office/drawing/2014/main" id="{7F56DCA2-38EE-E1EE-D119-5427F4C522A1}"/>
                </a:ext>
              </a:extLst>
            </p:cNvPr>
            <p:cNvGrpSpPr>
              <a:grpSpLocks noChangeAspect="1"/>
            </p:cNvGrpSpPr>
            <p:nvPr/>
          </p:nvGrpSpPr>
          <p:grpSpPr>
            <a:xfrm>
              <a:off x="989155" y="544651"/>
              <a:ext cx="587591" cy="680050"/>
              <a:chOff x="2863708" y="6312877"/>
              <a:chExt cx="4213749" cy="4876800"/>
            </a:xfrm>
          </p:grpSpPr>
          <p:sp>
            <p:nvSpPr>
              <p:cNvPr id="9" name="Freihandform: Form 132">
                <a:extLst>
                  <a:ext uri="{FF2B5EF4-FFF2-40B4-BE49-F238E27FC236}">
                    <a16:creationId xmlns:a16="http://schemas.microsoft.com/office/drawing/2014/main" id="{A1929DA6-7519-50C7-6082-2230AFE81506}"/>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0" name="Freihandform: Form 133">
                <a:extLst>
                  <a:ext uri="{FF2B5EF4-FFF2-40B4-BE49-F238E27FC236}">
                    <a16:creationId xmlns:a16="http://schemas.microsoft.com/office/drawing/2014/main" id="{1C2F5BF5-ED44-E0DC-37D8-CE9934BF9594}"/>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2" name="Freihandform: Form 135">
                <a:extLst>
                  <a:ext uri="{FF2B5EF4-FFF2-40B4-BE49-F238E27FC236}">
                    <a16:creationId xmlns:a16="http://schemas.microsoft.com/office/drawing/2014/main" id="{CD858025-CE39-AB2E-5CFE-5AD033642C6F}"/>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13" name="Freihandform: Form 136">
                <a:extLst>
                  <a:ext uri="{FF2B5EF4-FFF2-40B4-BE49-F238E27FC236}">
                    <a16:creationId xmlns:a16="http://schemas.microsoft.com/office/drawing/2014/main" id="{FC0692A3-1306-DD4E-C0F3-8A354ABEEEB5}"/>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14" name="Freihandform: Form 138">
                <a:extLst>
                  <a:ext uri="{FF2B5EF4-FFF2-40B4-BE49-F238E27FC236}">
                    <a16:creationId xmlns:a16="http://schemas.microsoft.com/office/drawing/2014/main" id="{848FC919-0AF4-7DA0-A01E-4A278110A3B3}"/>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15" name="Freihandform: Form 139">
                <a:extLst>
                  <a:ext uri="{FF2B5EF4-FFF2-40B4-BE49-F238E27FC236}">
                    <a16:creationId xmlns:a16="http://schemas.microsoft.com/office/drawing/2014/main" id="{4EDE1DE4-D879-E076-543F-DEBEC133B8F8}"/>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16" name="Grafik 28">
                <a:extLst>
                  <a:ext uri="{FF2B5EF4-FFF2-40B4-BE49-F238E27FC236}">
                    <a16:creationId xmlns:a16="http://schemas.microsoft.com/office/drawing/2014/main" id="{73CE4665-42EC-80C9-5496-412C3DCC4117}"/>
                  </a:ext>
                </a:extLst>
              </p:cNvPr>
              <p:cNvGrpSpPr/>
              <p:nvPr/>
            </p:nvGrpSpPr>
            <p:grpSpPr>
              <a:xfrm>
                <a:off x="3941885" y="6312877"/>
                <a:ext cx="2057400" cy="2486025"/>
                <a:chOff x="3941885" y="6312877"/>
                <a:chExt cx="2057400" cy="2486025"/>
              </a:xfrm>
            </p:grpSpPr>
            <p:sp>
              <p:nvSpPr>
                <p:cNvPr id="26" name="Freihandform: Form 170">
                  <a:extLst>
                    <a:ext uri="{FF2B5EF4-FFF2-40B4-BE49-F238E27FC236}">
                      <a16:creationId xmlns:a16="http://schemas.microsoft.com/office/drawing/2014/main" id="{7F14BB6D-9279-9BB1-16D8-4DCD0A820629}"/>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27" name="Freihandform: Form 171">
                  <a:extLst>
                    <a:ext uri="{FF2B5EF4-FFF2-40B4-BE49-F238E27FC236}">
                      <a16:creationId xmlns:a16="http://schemas.microsoft.com/office/drawing/2014/main" id="{9BDE5EDC-EF3A-2EFA-A9ED-C6E21E97259C}"/>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28" name="Freihandform: Form 172">
                  <a:extLst>
                    <a:ext uri="{FF2B5EF4-FFF2-40B4-BE49-F238E27FC236}">
                      <a16:creationId xmlns:a16="http://schemas.microsoft.com/office/drawing/2014/main" id="{3AC4B1E1-F2ED-C5D2-89EC-C253B9FB9FEC}"/>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29" name="Freihandform: Form 173">
                  <a:extLst>
                    <a:ext uri="{FF2B5EF4-FFF2-40B4-BE49-F238E27FC236}">
                      <a16:creationId xmlns:a16="http://schemas.microsoft.com/office/drawing/2014/main" id="{D95C8DB8-BEF6-859A-CEA5-6CE0C1F8EEF9}"/>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0" name="Freihandform: Form 174">
                  <a:extLst>
                    <a:ext uri="{FF2B5EF4-FFF2-40B4-BE49-F238E27FC236}">
                      <a16:creationId xmlns:a16="http://schemas.microsoft.com/office/drawing/2014/main" id="{6047F985-9A77-54DB-2C9B-EE83561024E2}"/>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1" name="Freihandform: Form 177">
                  <a:extLst>
                    <a:ext uri="{FF2B5EF4-FFF2-40B4-BE49-F238E27FC236}">
                      <a16:creationId xmlns:a16="http://schemas.microsoft.com/office/drawing/2014/main" id="{26C82C4E-CA70-A44E-2780-24D567EFAB28}"/>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17" name="Grafik 28">
                <a:extLst>
                  <a:ext uri="{FF2B5EF4-FFF2-40B4-BE49-F238E27FC236}">
                    <a16:creationId xmlns:a16="http://schemas.microsoft.com/office/drawing/2014/main" id="{601D9186-A832-CE1E-A351-406904C7DBAB}"/>
                  </a:ext>
                </a:extLst>
              </p:cNvPr>
              <p:cNvGrpSpPr/>
              <p:nvPr/>
            </p:nvGrpSpPr>
            <p:grpSpPr>
              <a:xfrm>
                <a:off x="3013521" y="9414712"/>
                <a:ext cx="3914127" cy="1774964"/>
                <a:chOff x="3013521" y="9414712"/>
                <a:chExt cx="3914127" cy="1774964"/>
              </a:xfrm>
            </p:grpSpPr>
            <p:sp>
              <p:nvSpPr>
                <p:cNvPr id="18" name="Freihandform: Form 151">
                  <a:extLst>
                    <a:ext uri="{FF2B5EF4-FFF2-40B4-BE49-F238E27FC236}">
                      <a16:creationId xmlns:a16="http://schemas.microsoft.com/office/drawing/2014/main" id="{FC522860-77B5-0895-5C5A-2CF294687B98}"/>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9" name="Freihandform: Form 162">
                  <a:extLst>
                    <a:ext uri="{FF2B5EF4-FFF2-40B4-BE49-F238E27FC236}">
                      <a16:creationId xmlns:a16="http://schemas.microsoft.com/office/drawing/2014/main" id="{712E9D9D-2119-1472-8689-3BC3D20EDF78}"/>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0" name="Freihandform: Form 164">
                  <a:extLst>
                    <a:ext uri="{FF2B5EF4-FFF2-40B4-BE49-F238E27FC236}">
                      <a16:creationId xmlns:a16="http://schemas.microsoft.com/office/drawing/2014/main" id="{6E5A31F1-B223-C2C5-5D5E-025654DE5618}"/>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1" name="Freihandform: Form 165">
                  <a:extLst>
                    <a:ext uri="{FF2B5EF4-FFF2-40B4-BE49-F238E27FC236}">
                      <a16:creationId xmlns:a16="http://schemas.microsoft.com/office/drawing/2014/main" id="{3CAD248E-D4A9-CCEE-26D2-22D011E9325C}"/>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2" name="Freihandform: Form 166">
                  <a:extLst>
                    <a:ext uri="{FF2B5EF4-FFF2-40B4-BE49-F238E27FC236}">
                      <a16:creationId xmlns:a16="http://schemas.microsoft.com/office/drawing/2014/main" id="{95E19C8B-B67B-068E-B1DB-CAE2C44E7191}"/>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3" name="Freihandform: Form 167">
                  <a:extLst>
                    <a:ext uri="{FF2B5EF4-FFF2-40B4-BE49-F238E27FC236}">
                      <a16:creationId xmlns:a16="http://schemas.microsoft.com/office/drawing/2014/main" id="{B3087D42-981F-CB93-03B4-061CF640AE33}"/>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4" name="Freihandform: Form 168">
                  <a:extLst>
                    <a:ext uri="{FF2B5EF4-FFF2-40B4-BE49-F238E27FC236}">
                      <a16:creationId xmlns:a16="http://schemas.microsoft.com/office/drawing/2014/main" id="{BEEA7DC2-3272-3B20-5D17-55E06F3A67E0}"/>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5" name="Freihandform: Form 169">
                  <a:extLst>
                    <a:ext uri="{FF2B5EF4-FFF2-40B4-BE49-F238E27FC236}">
                      <a16:creationId xmlns:a16="http://schemas.microsoft.com/office/drawing/2014/main" id="{E3A5A21B-01EB-0267-2970-4EBFC6D658C3}"/>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pic>
        <p:nvPicPr>
          <p:cNvPr id="32" name="Grafik 31" descr="Ein Bild, das Text, Uhr, Messanzeige enthält.&#10;&#10;Automatisch generierte Beschreibung">
            <a:extLst>
              <a:ext uri="{FF2B5EF4-FFF2-40B4-BE49-F238E27FC236}">
                <a16:creationId xmlns:a16="http://schemas.microsoft.com/office/drawing/2014/main" id="{CD2E3706-C791-1351-0E9C-0D122C77E3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sp>
        <p:nvSpPr>
          <p:cNvPr id="35" name="Rechteck 34">
            <a:extLst>
              <a:ext uri="{FF2B5EF4-FFF2-40B4-BE49-F238E27FC236}">
                <a16:creationId xmlns:a16="http://schemas.microsoft.com/office/drawing/2014/main" id="{9931ABA4-7073-C3CD-91E9-67F2D01F210E}"/>
              </a:ext>
            </a:extLst>
          </p:cNvPr>
          <p:cNvSpPr>
            <a:spLocks/>
          </p:cNvSpPr>
          <p:nvPr userDrawn="1"/>
        </p:nvSpPr>
        <p:spPr>
          <a:xfrm>
            <a:off x="371475" y="2032000"/>
            <a:ext cx="5555069"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600" b="1" dirty="0">
                <a:solidFill>
                  <a:schemeClr val="bg2"/>
                </a:solidFill>
                <a:latin typeface="Arial" panose="020B0604020202020204" pitchFamily="34" charset="0"/>
                <a:cs typeface="Arial" panose="020B0604020202020204" pitchFamily="34" charset="0"/>
              </a:rPr>
              <a:t>Beim Open Air in Mittstadt gab es eine Explosion! </a:t>
            </a:r>
            <a:br>
              <a:rPr lang="de-DE" sz="1600" b="1" dirty="0">
                <a:solidFill>
                  <a:schemeClr val="bg2"/>
                </a:solidFill>
                <a:latin typeface="Arial" panose="020B0604020202020204" pitchFamily="34" charset="0"/>
                <a:cs typeface="Arial" panose="020B0604020202020204" pitchFamily="34" charset="0"/>
              </a:rPr>
            </a:br>
            <a:r>
              <a:rPr lang="de-DE" sz="1600" dirty="0">
                <a:solidFill>
                  <a:schemeClr val="bg2"/>
                </a:solidFill>
                <a:latin typeface="Arial" panose="020B0604020202020204" pitchFamily="34" charset="0"/>
                <a:cs typeface="Arial" panose="020B0604020202020204" pitchFamily="34" charset="0"/>
              </a:rPr>
              <a:t>#Anschlag #Terror #Panik</a:t>
            </a:r>
            <a:endParaRPr lang="en-US" sz="1600" dirty="0">
              <a:solidFill>
                <a:schemeClr val="bg2"/>
              </a:solidFill>
              <a:latin typeface="Arial" panose="020B0604020202020204" pitchFamily="34" charset="0"/>
              <a:cs typeface="Arial" panose="020B0604020202020204" pitchFamily="34" charset="0"/>
            </a:endParaRPr>
          </a:p>
        </p:txBody>
      </p:sp>
      <p:sp>
        <p:nvSpPr>
          <p:cNvPr id="36" name="Rechteck 35">
            <a:extLst>
              <a:ext uri="{FF2B5EF4-FFF2-40B4-BE49-F238E27FC236}">
                <a16:creationId xmlns:a16="http://schemas.microsoft.com/office/drawing/2014/main" id="{C70E771D-B687-9077-9D6B-E01DDFAC32C8}"/>
              </a:ext>
            </a:extLst>
          </p:cNvPr>
          <p:cNvSpPr>
            <a:spLocks/>
          </p:cNvSpPr>
          <p:nvPr userDrawn="1"/>
        </p:nvSpPr>
        <p:spPr>
          <a:xfrm>
            <a:off x="6275388" y="2032000"/>
            <a:ext cx="5555069"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600" b="1" dirty="0">
                <a:solidFill>
                  <a:schemeClr val="bg2"/>
                </a:solidFill>
                <a:latin typeface="Arial" panose="020B0604020202020204" pitchFamily="34" charset="0"/>
                <a:cs typeface="Arial" panose="020B0604020202020204" pitchFamily="34" charset="0"/>
              </a:rPr>
              <a:t>Beim Open Air in Mittstadt gab es eine Explosion! </a:t>
            </a:r>
            <a:br>
              <a:rPr lang="de-DE" sz="1600" b="1" dirty="0">
                <a:solidFill>
                  <a:schemeClr val="bg2"/>
                </a:solidFill>
                <a:latin typeface="Arial" panose="020B0604020202020204" pitchFamily="34" charset="0"/>
                <a:cs typeface="Arial" panose="020B0604020202020204" pitchFamily="34" charset="0"/>
              </a:rPr>
            </a:br>
            <a:r>
              <a:rPr lang="de-DE" sz="1600" dirty="0">
                <a:solidFill>
                  <a:schemeClr val="bg2"/>
                </a:solidFill>
                <a:latin typeface="Arial" panose="020B0604020202020204" pitchFamily="34" charset="0"/>
                <a:cs typeface="Arial" panose="020B0604020202020204" pitchFamily="34" charset="0"/>
              </a:rPr>
              <a:t>#NichtsBewiesen #PasstAufEuchAuf #KeineSpekulationen</a:t>
            </a:r>
            <a:endParaRPr lang="en-US" sz="1600" dirty="0">
              <a:solidFill>
                <a:schemeClr val="bg2"/>
              </a:solidFill>
              <a:latin typeface="Arial" panose="020B0604020202020204" pitchFamily="34" charset="0"/>
              <a:cs typeface="Arial" panose="020B0604020202020204" pitchFamily="34" charset="0"/>
            </a:endParaRPr>
          </a:p>
        </p:txBody>
      </p:sp>
      <p:sp>
        <p:nvSpPr>
          <p:cNvPr id="42" name="Textplatzhalter 47">
            <a:extLst>
              <a:ext uri="{FF2B5EF4-FFF2-40B4-BE49-F238E27FC236}">
                <a16:creationId xmlns:a16="http://schemas.microsoft.com/office/drawing/2014/main" id="{AAFBDBD7-AF86-6CD9-50DD-0A4796EF1C7D}"/>
              </a:ext>
            </a:extLst>
          </p:cNvPr>
          <p:cNvSpPr>
            <a:spLocks noGrp="1"/>
          </p:cNvSpPr>
          <p:nvPr>
            <p:ph type="body" sz="quarter" idx="13" hasCustomPrompt="1"/>
          </p:nvPr>
        </p:nvSpPr>
        <p:spPr>
          <a:xfrm>
            <a:off x="371476" y="2774461"/>
            <a:ext cx="5555068" cy="2016369"/>
          </a:xfrm>
          <a:prstGeom prst="rect">
            <a:avLst/>
          </a:prstGeom>
          <a:solidFill>
            <a:schemeClr val="bg1">
              <a:lumMod val="95000"/>
            </a:schemeClr>
          </a:solidFill>
        </p:spPr>
        <p:txBody>
          <a:bodyPr tIns="72000" bIns="72000">
            <a:normAutofit/>
          </a:bodyPr>
          <a:lstStyle>
            <a:lvl1pPr marL="284400" indent="-284400">
              <a:lnSpc>
                <a:spcPct val="110000"/>
              </a:lnSpc>
              <a:spcBef>
                <a:spcPts val="300"/>
              </a:spcBef>
              <a:buClr>
                <a:schemeClr val="accent1"/>
              </a:buClr>
              <a:buFont typeface="Symbol" pitchFamily="2" charset="2"/>
              <a:buChar char="-"/>
              <a:defRPr sz="1400">
                <a:solidFill>
                  <a:schemeClr val="tx1"/>
                </a:solidFill>
                <a:latin typeface="Arial" panose="020B0604020202020204" pitchFamily="34" charset="0"/>
                <a:cs typeface="Arial" panose="020B0604020202020204" pitchFamily="34" charset="0"/>
              </a:defRPr>
            </a:lvl1pPr>
          </a:lstStyle>
          <a:p>
            <a:pPr lvl="0"/>
            <a:r>
              <a:rPr lang="de-DE" dirty="0"/>
              <a:t>Text durch Klicken hinzufügen</a:t>
            </a:r>
            <a:endParaRPr lang="en-US" dirty="0"/>
          </a:p>
        </p:txBody>
      </p:sp>
      <p:sp>
        <p:nvSpPr>
          <p:cNvPr id="43" name="Textplatzhalter 47">
            <a:extLst>
              <a:ext uri="{FF2B5EF4-FFF2-40B4-BE49-F238E27FC236}">
                <a16:creationId xmlns:a16="http://schemas.microsoft.com/office/drawing/2014/main" id="{BD734256-E6D0-44EC-6392-939B0D47ABCB}"/>
              </a:ext>
            </a:extLst>
          </p:cNvPr>
          <p:cNvSpPr>
            <a:spLocks noGrp="1"/>
          </p:cNvSpPr>
          <p:nvPr>
            <p:ph type="body" sz="quarter" idx="14" hasCustomPrompt="1"/>
          </p:nvPr>
        </p:nvSpPr>
        <p:spPr>
          <a:xfrm>
            <a:off x="6275389" y="2774461"/>
            <a:ext cx="5555068" cy="2016369"/>
          </a:xfrm>
          <a:prstGeom prst="rect">
            <a:avLst/>
          </a:prstGeom>
          <a:solidFill>
            <a:schemeClr val="bg1">
              <a:lumMod val="95000"/>
            </a:schemeClr>
          </a:solidFill>
        </p:spPr>
        <p:txBody>
          <a:bodyPr tIns="72000" bIns="72000">
            <a:normAutofit/>
          </a:bodyPr>
          <a:lstStyle>
            <a:lvl1pPr marL="284400" indent="-284400">
              <a:lnSpc>
                <a:spcPct val="110000"/>
              </a:lnSpc>
              <a:spcBef>
                <a:spcPts val="300"/>
              </a:spcBef>
              <a:buClr>
                <a:schemeClr val="accent1"/>
              </a:buClr>
              <a:buFont typeface="Symbol" pitchFamily="2" charset="2"/>
              <a:buChar char="-"/>
              <a:defRPr sz="1400">
                <a:solidFill>
                  <a:schemeClr val="tx1"/>
                </a:solidFill>
                <a:latin typeface="Arial" panose="020B0604020202020204" pitchFamily="34" charset="0"/>
                <a:cs typeface="Arial" panose="020B0604020202020204" pitchFamily="34" charset="0"/>
              </a:defRPr>
            </a:lvl1pPr>
          </a:lstStyle>
          <a:p>
            <a:pPr lvl="0"/>
            <a:r>
              <a:rPr lang="de-DE" dirty="0"/>
              <a:t>Text durch Klicken hinzufügen</a:t>
            </a:r>
            <a:endParaRPr lang="en-US" dirty="0"/>
          </a:p>
        </p:txBody>
      </p:sp>
      <p:sp>
        <p:nvSpPr>
          <p:cNvPr id="33" name="Textplatzhalter 51">
            <a:extLst>
              <a:ext uri="{FF2B5EF4-FFF2-40B4-BE49-F238E27FC236}">
                <a16:creationId xmlns:a16="http://schemas.microsoft.com/office/drawing/2014/main" id="{37352B13-9629-9165-88DF-B262BC23A9A2}"/>
              </a:ext>
            </a:extLst>
          </p:cNvPr>
          <p:cNvSpPr>
            <a:spLocks noGrp="1"/>
          </p:cNvSpPr>
          <p:nvPr>
            <p:ph type="body" sz="quarter" idx="18" hasCustomPrompt="1"/>
          </p:nvPr>
        </p:nvSpPr>
        <p:spPr>
          <a:xfrm>
            <a:off x="371475" y="4957411"/>
            <a:ext cx="11449050" cy="1526931"/>
          </a:xfrm>
          <a:prstGeom prst="rect">
            <a:avLst/>
          </a:prstGeom>
          <a:solidFill>
            <a:schemeClr val="accent1">
              <a:lumMod val="20000"/>
              <a:lumOff val="80000"/>
            </a:schemeClr>
          </a:solidFill>
        </p:spPr>
        <p:txBody>
          <a:bodyPr lIns="540000" anchor="ctr">
            <a:normAutofit/>
          </a:bodyPr>
          <a:lstStyle>
            <a:lvl1pPr marL="284400" indent="-284400" algn="l">
              <a:buClr>
                <a:schemeClr val="accent1"/>
              </a:buClr>
              <a:buFont typeface="Symbol" pitchFamily="2" charset="2"/>
              <a:buChar char="-"/>
              <a:defRPr sz="1600" b="1">
                <a:solidFill>
                  <a:schemeClr val="accent1"/>
                </a:solidFill>
              </a:defRPr>
            </a:lvl1pPr>
            <a:lvl2pPr marL="685800" indent="-228600">
              <a:buClr>
                <a:schemeClr val="accent1"/>
              </a:buClr>
              <a:buFont typeface="Symbol" pitchFamily="2" charset="2"/>
              <a:buChar char="-"/>
              <a:defRPr sz="2200" b="1">
                <a:solidFill>
                  <a:schemeClr val="accent1"/>
                </a:solidFill>
              </a:defRPr>
            </a:lvl2pPr>
            <a:lvl3pPr marL="1143000" indent="-228600">
              <a:buClr>
                <a:schemeClr val="accent1"/>
              </a:buClr>
              <a:buFont typeface="Symbol" pitchFamily="2" charset="2"/>
              <a:buChar char="-"/>
              <a:defRPr sz="2200" b="1">
                <a:solidFill>
                  <a:schemeClr val="accent1"/>
                </a:solidFill>
              </a:defRPr>
            </a:lvl3pPr>
            <a:lvl4pPr marL="1600200" indent="-228600">
              <a:buClr>
                <a:schemeClr val="accent1"/>
              </a:buClr>
              <a:buFont typeface="Symbol" pitchFamily="2" charset="2"/>
              <a:buChar char="-"/>
              <a:defRPr sz="2200" b="1">
                <a:solidFill>
                  <a:schemeClr val="accent1"/>
                </a:solidFill>
              </a:defRPr>
            </a:lvl4pPr>
            <a:lvl5pPr marL="2057400" indent="-228600">
              <a:buClr>
                <a:schemeClr val="accent1"/>
              </a:buClr>
              <a:buFont typeface="Symbol" pitchFamily="2" charset="2"/>
              <a:buChar char="-"/>
              <a:defRPr sz="2200" b="1">
                <a:solidFill>
                  <a:schemeClr val="accent1"/>
                </a:solidFill>
              </a:defRPr>
            </a:lvl5pPr>
          </a:lstStyle>
          <a:p>
            <a:pPr lvl="0"/>
            <a:r>
              <a:rPr lang="de-DE" dirty="0"/>
              <a:t>Text durch Klicken hinzufügen</a:t>
            </a:r>
          </a:p>
        </p:txBody>
      </p:sp>
    </p:spTree>
    <p:extLst>
      <p:ext uri="{BB962C8B-B14F-4D97-AF65-F5344CB8AC3E}">
        <p14:creationId xmlns:p14="http://schemas.microsoft.com/office/powerpoint/2010/main" val="242712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ährend des Konzerts 08">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4EA08116-E615-A6AA-FF9B-58F4968D0B61}"/>
              </a:ext>
            </a:extLst>
          </p:cNvPr>
          <p:cNvSpPr>
            <a:spLocks/>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indent="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a:t>
            </a:r>
          </a:p>
        </p:txBody>
      </p:sp>
      <p:sp>
        <p:nvSpPr>
          <p:cNvPr id="3" name="Rechteck 2">
            <a:extLst>
              <a:ext uri="{FF2B5EF4-FFF2-40B4-BE49-F238E27FC236}">
                <a16:creationId xmlns:a16="http://schemas.microsoft.com/office/drawing/2014/main" id="{F87ABB06-48DB-1101-5B74-F41EA23482F2}"/>
              </a:ext>
            </a:extLst>
          </p:cNvPr>
          <p:cNvSpPr>
            <a:spLocks/>
          </p:cNvSpPr>
          <p:nvPr userDrawn="1"/>
        </p:nvSpPr>
        <p:spPr>
          <a:xfrm>
            <a:off x="371475" y="2774461"/>
            <a:ext cx="5555069" cy="2016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eaLnBrk="1" fontAlgn="ctr" latinLnBrk="0" hangingPunct="1">
              <a:lnSpc>
                <a:spcPct val="110000"/>
              </a:lnSpc>
              <a:spcBef>
                <a:spcPts val="300"/>
              </a:spcBef>
              <a:buClr>
                <a:schemeClr val="accent1"/>
              </a:buClr>
            </a:pPr>
            <a:r>
              <a:rPr lang="de-DE" sz="1400" b="0" i="0" u="none" strike="noStrike" kern="1200" dirty="0">
                <a:solidFill>
                  <a:srgbClr val="000000"/>
                </a:solidFill>
                <a:effectLst/>
                <a:latin typeface="Arial" panose="020B0604020202020204" pitchFamily="34" charset="0"/>
                <a:cs typeface="Arial" panose="020B0604020202020204" pitchFamily="34" charset="0"/>
              </a:rPr>
              <a:t>Die Nachricht kann z.B. folgende Eindrücke auslösen:</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Angst</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dirty="0">
                <a:solidFill>
                  <a:srgbClr val="000000"/>
                </a:solidFill>
                <a:latin typeface="Arial" panose="020B0604020202020204" pitchFamily="34" charset="0"/>
                <a:cs typeface="Arial" panose="020B0604020202020204" pitchFamily="34" charset="0"/>
              </a:rPr>
              <a:t>Verunsicherung</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Chaos</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dirty="0">
                <a:solidFill>
                  <a:srgbClr val="000000"/>
                </a:solidFill>
                <a:latin typeface="Arial" panose="020B0604020202020204" pitchFamily="34" charset="0"/>
                <a:cs typeface="Arial" panose="020B0604020202020204" pitchFamily="34" charset="0"/>
              </a:rPr>
              <a:t>Spekulationen um die Situation</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a:t>
            </a:r>
          </a:p>
        </p:txBody>
      </p:sp>
      <p:cxnSp>
        <p:nvCxnSpPr>
          <p:cNvPr id="4" name="Gerade Verbindung 3">
            <a:extLst>
              <a:ext uri="{FF2B5EF4-FFF2-40B4-BE49-F238E27FC236}">
                <a16:creationId xmlns:a16="http://schemas.microsoft.com/office/drawing/2014/main" id="{07FD41CA-55F1-EDCD-6F1A-09CFDA2C865C}"/>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34B1ACE4-42F5-5157-C6DA-BD3AF4C9876A}"/>
              </a:ext>
            </a:extLst>
          </p:cNvPr>
          <p:cNvSpPr>
            <a:spLocks/>
          </p:cNvSpPr>
          <p:nvPr userDrawn="1"/>
        </p:nvSpPr>
        <p:spPr>
          <a:xfrm>
            <a:off x="6277701" y="2774461"/>
            <a:ext cx="5555069" cy="2016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eaLnBrk="1" fontAlgn="ctr" latinLnBrk="0" hangingPunct="1">
              <a:lnSpc>
                <a:spcPct val="110000"/>
              </a:lnSpc>
              <a:spcBef>
                <a:spcPts val="300"/>
              </a:spcBef>
              <a:buClr>
                <a:schemeClr val="accent1"/>
              </a:buClr>
            </a:pPr>
            <a:r>
              <a:rPr lang="de-DE" sz="1400" b="0" i="0" u="none" strike="noStrike" kern="1200" dirty="0">
                <a:solidFill>
                  <a:srgbClr val="000000"/>
                </a:solidFill>
                <a:effectLst/>
                <a:latin typeface="Arial" panose="020B0604020202020204" pitchFamily="34" charset="0"/>
                <a:cs typeface="Arial" panose="020B0604020202020204" pitchFamily="34" charset="0"/>
              </a:rPr>
              <a:t>Die Nachricht kann z.B. folgende Eindrücke auslösen:</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Zuversicht</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dirty="0">
                <a:solidFill>
                  <a:srgbClr val="000000"/>
                </a:solidFill>
                <a:latin typeface="Arial" panose="020B0604020202020204" pitchFamily="34" charset="0"/>
                <a:cs typeface="Arial" panose="020B0604020202020204" pitchFamily="34" charset="0"/>
              </a:rPr>
              <a:t>Orientierung</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b="0" i="0" u="none" strike="noStrike" kern="1200" dirty="0">
                <a:solidFill>
                  <a:srgbClr val="000000"/>
                </a:solidFill>
                <a:effectLst/>
                <a:latin typeface="Arial" panose="020B0604020202020204" pitchFamily="34" charset="0"/>
                <a:cs typeface="Arial" panose="020B0604020202020204" pitchFamily="34" charset="0"/>
              </a:rPr>
              <a:t>…</a:t>
            </a:r>
          </a:p>
          <a:p>
            <a:pPr marL="285750" indent="-285750" rtl="0" eaLnBrk="1" fontAlgn="ctr" latinLnBrk="0" hangingPunct="1">
              <a:lnSpc>
                <a:spcPct val="110000"/>
              </a:lnSpc>
              <a:spcBef>
                <a:spcPts val="300"/>
              </a:spcBef>
              <a:buClr>
                <a:schemeClr val="accent1"/>
              </a:buClr>
              <a:buFont typeface="Arial" panose="020B0604020202020204" pitchFamily="34" charset="0"/>
              <a:buChar char="‒"/>
            </a:pPr>
            <a:r>
              <a:rPr lang="de-DE" sz="1400" dirty="0">
                <a:solidFill>
                  <a:srgbClr val="000000"/>
                </a:solidFill>
                <a:latin typeface="Arial" panose="020B0604020202020204" pitchFamily="34" charset="0"/>
                <a:cs typeface="Arial" panose="020B0604020202020204" pitchFamily="34" charset="0"/>
              </a:rPr>
              <a:t>…</a:t>
            </a:r>
            <a:endParaRPr lang="de-DE" sz="1400" b="0" i="0" u="none" strike="noStrike" kern="1200" dirty="0">
              <a:solidFill>
                <a:srgbClr val="000000"/>
              </a:solidFill>
              <a:effectLst/>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409EDFD5-4DCF-52E8-5085-4891E7C30C59}"/>
              </a:ext>
            </a:extLst>
          </p:cNvPr>
          <p:cNvSpPr txBox="1"/>
          <p:nvPr userDrawn="1"/>
        </p:nvSpPr>
        <p:spPr>
          <a:xfrm>
            <a:off x="2182950" y="1518274"/>
            <a:ext cx="9637573" cy="369332"/>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Welchen Eindruck hinterlassen diese Nachrichten bei euch?</a:t>
            </a:r>
          </a:p>
        </p:txBody>
      </p:sp>
      <p:sp>
        <p:nvSpPr>
          <p:cNvPr id="7" name="Rechteck 6">
            <a:extLst>
              <a:ext uri="{FF2B5EF4-FFF2-40B4-BE49-F238E27FC236}">
                <a16:creationId xmlns:a16="http://schemas.microsoft.com/office/drawing/2014/main" id="{2DFA36A5-7950-FAEA-E623-D7A77E0AAC6A}"/>
              </a:ext>
            </a:extLst>
          </p:cNvPr>
          <p:cNvSpPr>
            <a:spLocks/>
          </p:cNvSpPr>
          <p:nvPr userDrawn="1"/>
        </p:nvSpPr>
        <p:spPr>
          <a:xfrm>
            <a:off x="371475" y="2032000"/>
            <a:ext cx="5555069"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600" b="1" dirty="0">
                <a:solidFill>
                  <a:schemeClr val="bg2"/>
                </a:solidFill>
                <a:latin typeface="Arial" panose="020B0604020202020204" pitchFamily="34" charset="0"/>
                <a:cs typeface="Arial" panose="020B0604020202020204" pitchFamily="34" charset="0"/>
              </a:rPr>
              <a:t>Beim Open Air in Mittstadt gab es eine Explosion! </a:t>
            </a:r>
            <a:br>
              <a:rPr lang="de-DE" sz="1600" b="1" dirty="0">
                <a:solidFill>
                  <a:schemeClr val="bg2"/>
                </a:solidFill>
                <a:latin typeface="Arial" panose="020B0604020202020204" pitchFamily="34" charset="0"/>
                <a:cs typeface="Arial" panose="020B0604020202020204" pitchFamily="34" charset="0"/>
              </a:rPr>
            </a:br>
            <a:r>
              <a:rPr lang="de-DE" sz="1600" dirty="0">
                <a:solidFill>
                  <a:schemeClr val="bg2"/>
                </a:solidFill>
                <a:latin typeface="Arial" panose="020B0604020202020204" pitchFamily="34" charset="0"/>
                <a:cs typeface="Arial" panose="020B0604020202020204" pitchFamily="34" charset="0"/>
              </a:rPr>
              <a:t>#Anschlag #Terror #Panik</a:t>
            </a:r>
            <a:endParaRPr lang="en-US" sz="1600" dirty="0">
              <a:solidFill>
                <a:schemeClr val="bg2"/>
              </a:solidFill>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2D2A1D54-AB31-DEC8-8811-76D01029C69A}"/>
              </a:ext>
            </a:extLst>
          </p:cNvPr>
          <p:cNvSpPr>
            <a:spLocks/>
          </p:cNvSpPr>
          <p:nvPr userDrawn="1"/>
        </p:nvSpPr>
        <p:spPr>
          <a:xfrm>
            <a:off x="6275388" y="2032000"/>
            <a:ext cx="5555069"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600" b="1" dirty="0">
                <a:solidFill>
                  <a:schemeClr val="bg2"/>
                </a:solidFill>
                <a:latin typeface="Arial" panose="020B0604020202020204" pitchFamily="34" charset="0"/>
                <a:cs typeface="Arial" panose="020B0604020202020204" pitchFamily="34" charset="0"/>
              </a:rPr>
              <a:t>Beim Open Air in Mittstadt gab es eine Explosion! </a:t>
            </a:r>
            <a:br>
              <a:rPr lang="de-DE" sz="1600" b="1" dirty="0">
                <a:solidFill>
                  <a:schemeClr val="bg2"/>
                </a:solidFill>
                <a:latin typeface="Arial" panose="020B0604020202020204" pitchFamily="34" charset="0"/>
                <a:cs typeface="Arial" panose="020B0604020202020204" pitchFamily="34" charset="0"/>
              </a:rPr>
            </a:br>
            <a:r>
              <a:rPr lang="de-DE" sz="1600" dirty="0">
                <a:solidFill>
                  <a:schemeClr val="bg2"/>
                </a:solidFill>
                <a:latin typeface="Arial" panose="020B0604020202020204" pitchFamily="34" charset="0"/>
                <a:cs typeface="Arial" panose="020B0604020202020204" pitchFamily="34" charset="0"/>
              </a:rPr>
              <a:t>#NichtsBewiesen #PasstAufEuchAuf #KeineSpekulationen</a:t>
            </a:r>
            <a:endParaRPr lang="en-US" sz="1600" dirty="0">
              <a:solidFill>
                <a:schemeClr val="bg2"/>
              </a:solidFill>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C6E5D38F-8366-BAD7-8F99-94ECF4611718}"/>
              </a:ext>
            </a:extLst>
          </p:cNvPr>
          <p:cNvSpPr>
            <a:spLocks/>
          </p:cNvSpPr>
          <p:nvPr userDrawn="1"/>
        </p:nvSpPr>
        <p:spPr>
          <a:xfrm>
            <a:off x="371475" y="4962768"/>
            <a:ext cx="11449050" cy="15269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04400" indent="-285750" rtl="0" eaLnBrk="1" fontAlgn="ctr" latinLnBrk="0" hangingPunct="1">
              <a:lnSpc>
                <a:spcPct val="110000"/>
              </a:lnSpc>
              <a:spcBef>
                <a:spcPts val="300"/>
              </a:spcBef>
              <a:buClr>
                <a:schemeClr val="accent1"/>
              </a:buClr>
              <a:buFont typeface="Arial" panose="020B0604020202020204" pitchFamily="34" charset="0"/>
              <a:buChar char="‒"/>
            </a:pPr>
            <a:r>
              <a:rPr lang="de-DE" sz="1600" b="1" i="0" u="none" strike="noStrike" kern="1200" dirty="0">
                <a:solidFill>
                  <a:schemeClr val="accent1"/>
                </a:solidFill>
                <a:effectLst/>
                <a:latin typeface="Arial" panose="020B0604020202020204" pitchFamily="34" charset="0"/>
                <a:cs typeface="Arial" panose="020B0604020202020204" pitchFamily="34" charset="0"/>
              </a:rPr>
              <a:t>Bei der Wahrnehmung von Informationen spielt der Bezugsrahmen eine Rolle (darunter fällt z. B. die Verwendung von Hashtags). </a:t>
            </a:r>
          </a:p>
          <a:p>
            <a:pPr marL="1004400" indent="-285750" rtl="0" eaLnBrk="1" fontAlgn="ctr" latinLnBrk="0" hangingPunct="1">
              <a:lnSpc>
                <a:spcPct val="110000"/>
              </a:lnSpc>
              <a:spcBef>
                <a:spcPts val="300"/>
              </a:spcBef>
              <a:buClr>
                <a:schemeClr val="accent1"/>
              </a:buClr>
              <a:buFont typeface="Arial" panose="020B0604020202020204" pitchFamily="34" charset="0"/>
              <a:buChar char="‒"/>
            </a:pPr>
            <a:r>
              <a:rPr lang="de-DE" sz="1600" b="1" i="0" u="none" strike="noStrike" kern="1200" dirty="0">
                <a:solidFill>
                  <a:schemeClr val="accent1"/>
                </a:solidFill>
                <a:effectLst/>
                <a:latin typeface="Arial" panose="020B0604020202020204" pitchFamily="34" charset="0"/>
                <a:cs typeface="Arial" panose="020B0604020202020204" pitchFamily="34" charset="0"/>
              </a:rPr>
              <a:t>Verfolgt der Absender damit eine bestimmte Absicht, nennt man diesen Mechanismus auch „Framing“. </a:t>
            </a:r>
          </a:p>
          <a:p>
            <a:pPr marL="1004400" indent="-285750" rtl="0" eaLnBrk="1" fontAlgn="ctr" latinLnBrk="0" hangingPunct="1">
              <a:lnSpc>
                <a:spcPct val="110000"/>
              </a:lnSpc>
              <a:spcBef>
                <a:spcPts val="300"/>
              </a:spcBef>
              <a:buClr>
                <a:schemeClr val="accent1"/>
              </a:buClr>
              <a:buFont typeface="Arial" panose="020B0604020202020204" pitchFamily="34" charset="0"/>
              <a:buChar char="‒"/>
            </a:pPr>
            <a:r>
              <a:rPr lang="de-DE" sz="1600" b="1" i="0" u="none" strike="noStrike" kern="1200" dirty="0">
                <a:solidFill>
                  <a:schemeClr val="accent1"/>
                </a:solidFill>
                <a:effectLst/>
                <a:latin typeface="Arial" panose="020B0604020202020204" pitchFamily="34" charset="0"/>
                <a:cs typeface="Arial" panose="020B0604020202020204" pitchFamily="34" charset="0"/>
              </a:rPr>
              <a:t>Das kann beeinflussen, dass Nachrichten hohe Aufmerksamkeit erlangen und weiterverbreitet werden.</a:t>
            </a:r>
          </a:p>
        </p:txBody>
      </p:sp>
      <p:grpSp>
        <p:nvGrpSpPr>
          <p:cNvPr id="10" name="Gruppieren 9">
            <a:extLst>
              <a:ext uri="{FF2B5EF4-FFF2-40B4-BE49-F238E27FC236}">
                <a16:creationId xmlns:a16="http://schemas.microsoft.com/office/drawing/2014/main" id="{C71A9E44-D785-23E4-6D4E-8A3F0507A9E3}"/>
              </a:ext>
            </a:extLst>
          </p:cNvPr>
          <p:cNvGrpSpPr>
            <a:grpSpLocks noChangeAspect="1"/>
          </p:cNvGrpSpPr>
          <p:nvPr userDrawn="1"/>
        </p:nvGrpSpPr>
        <p:grpSpPr>
          <a:xfrm>
            <a:off x="519826" y="4671628"/>
            <a:ext cx="543065" cy="733387"/>
            <a:chOff x="3862398" y="5986432"/>
            <a:chExt cx="325860" cy="440060"/>
          </a:xfrm>
        </p:grpSpPr>
        <p:sp>
          <p:nvSpPr>
            <p:cNvPr id="12" name="Grafik 29">
              <a:extLst>
                <a:ext uri="{FF2B5EF4-FFF2-40B4-BE49-F238E27FC236}">
                  <a16:creationId xmlns:a16="http://schemas.microsoft.com/office/drawing/2014/main" id="{6FC2B667-25DC-7B53-50D7-30B7AC23B5DD}"/>
                </a:ext>
              </a:extLst>
            </p:cNvPr>
            <p:cNvSpPr>
              <a:spLocks noChangeAspect="1"/>
            </p:cNvSpPr>
            <p:nvPr/>
          </p:nvSpPr>
          <p:spPr>
            <a:xfrm rot="10800000">
              <a:off x="3862398"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solidFill>
              <a:schemeClr val="accent1">
                <a:lumMod val="40000"/>
                <a:lumOff val="60000"/>
              </a:schemeClr>
            </a:solidFill>
            <a:ln w="5715" cap="flat">
              <a:noFill/>
              <a:prstDash val="solid"/>
              <a:miter/>
            </a:ln>
          </p:spPr>
          <p:txBody>
            <a:bodyPr rtlCol="0" anchor="ctr"/>
            <a:lstStyle/>
            <a:p>
              <a:endParaRPr lang="de-DE"/>
            </a:p>
          </p:txBody>
        </p:sp>
        <p:sp>
          <p:nvSpPr>
            <p:cNvPr id="13" name="Grafik 29">
              <a:extLst>
                <a:ext uri="{FF2B5EF4-FFF2-40B4-BE49-F238E27FC236}">
                  <a16:creationId xmlns:a16="http://schemas.microsoft.com/office/drawing/2014/main" id="{DD979721-E80D-C235-2998-E5EDB0C576D7}"/>
                </a:ext>
              </a:extLst>
            </p:cNvPr>
            <p:cNvSpPr>
              <a:spLocks noChangeAspect="1"/>
            </p:cNvSpPr>
            <p:nvPr/>
          </p:nvSpPr>
          <p:spPr>
            <a:xfrm rot="10800000">
              <a:off x="4014794"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solidFill>
              <a:schemeClr val="accent1">
                <a:lumMod val="40000"/>
                <a:lumOff val="60000"/>
              </a:schemeClr>
            </a:solidFill>
            <a:ln w="5715" cap="flat">
              <a:noFill/>
              <a:prstDash val="solid"/>
              <a:miter/>
            </a:ln>
          </p:spPr>
          <p:txBody>
            <a:bodyPr rtlCol="0" anchor="ctr"/>
            <a:lstStyle/>
            <a:p>
              <a:endParaRPr lang="de-DE"/>
            </a:p>
          </p:txBody>
        </p:sp>
      </p:grpSp>
      <p:grpSp>
        <p:nvGrpSpPr>
          <p:cNvPr id="14" name="Gruppieren 13">
            <a:extLst>
              <a:ext uri="{FF2B5EF4-FFF2-40B4-BE49-F238E27FC236}">
                <a16:creationId xmlns:a16="http://schemas.microsoft.com/office/drawing/2014/main" id="{A13CA8B5-BA54-2A6E-9DEB-E8B256B46513}"/>
              </a:ext>
            </a:extLst>
          </p:cNvPr>
          <p:cNvGrpSpPr/>
          <p:nvPr userDrawn="1"/>
        </p:nvGrpSpPr>
        <p:grpSpPr>
          <a:xfrm>
            <a:off x="742950" y="368301"/>
            <a:ext cx="1080000" cy="1080000"/>
            <a:chOff x="742950" y="368301"/>
            <a:chExt cx="1080000" cy="1080000"/>
          </a:xfrm>
        </p:grpSpPr>
        <p:sp>
          <p:nvSpPr>
            <p:cNvPr id="15" name="Oval 14">
              <a:extLst>
                <a:ext uri="{FF2B5EF4-FFF2-40B4-BE49-F238E27FC236}">
                  <a16:creationId xmlns:a16="http://schemas.microsoft.com/office/drawing/2014/main" id="{9DCBED37-ABC8-1E00-8F1F-506025E58514}"/>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6" name="Grafik 28">
              <a:extLst>
                <a:ext uri="{FF2B5EF4-FFF2-40B4-BE49-F238E27FC236}">
                  <a16:creationId xmlns:a16="http://schemas.microsoft.com/office/drawing/2014/main" id="{B7720302-9551-ADB5-35CB-20E3AFECBAEE}"/>
                </a:ext>
              </a:extLst>
            </p:cNvPr>
            <p:cNvGrpSpPr>
              <a:grpSpLocks noChangeAspect="1"/>
            </p:cNvGrpSpPr>
            <p:nvPr/>
          </p:nvGrpSpPr>
          <p:grpSpPr>
            <a:xfrm>
              <a:off x="989155" y="544651"/>
              <a:ext cx="587591" cy="680050"/>
              <a:chOff x="2863708" y="6312877"/>
              <a:chExt cx="4213749" cy="4876800"/>
            </a:xfrm>
          </p:grpSpPr>
          <p:sp>
            <p:nvSpPr>
              <p:cNvPr id="17" name="Freihandform: Form 132">
                <a:extLst>
                  <a:ext uri="{FF2B5EF4-FFF2-40B4-BE49-F238E27FC236}">
                    <a16:creationId xmlns:a16="http://schemas.microsoft.com/office/drawing/2014/main" id="{E771DCE6-7047-25BE-8B2E-951416DF3E11}"/>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8" name="Freihandform: Form 133">
                <a:extLst>
                  <a:ext uri="{FF2B5EF4-FFF2-40B4-BE49-F238E27FC236}">
                    <a16:creationId xmlns:a16="http://schemas.microsoft.com/office/drawing/2014/main" id="{A2A8FC5D-9B5C-E756-B3BB-06AF5757A521}"/>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9" name="Freihandform: Form 135">
                <a:extLst>
                  <a:ext uri="{FF2B5EF4-FFF2-40B4-BE49-F238E27FC236}">
                    <a16:creationId xmlns:a16="http://schemas.microsoft.com/office/drawing/2014/main" id="{55211421-B647-B8CF-1AD0-AEB5AD2603D1}"/>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20" name="Freihandform: Form 136">
                <a:extLst>
                  <a:ext uri="{FF2B5EF4-FFF2-40B4-BE49-F238E27FC236}">
                    <a16:creationId xmlns:a16="http://schemas.microsoft.com/office/drawing/2014/main" id="{80139359-537E-D1FA-9787-C7C019D41BA1}"/>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21" name="Freihandform: Form 138">
                <a:extLst>
                  <a:ext uri="{FF2B5EF4-FFF2-40B4-BE49-F238E27FC236}">
                    <a16:creationId xmlns:a16="http://schemas.microsoft.com/office/drawing/2014/main" id="{E532B9A4-1B00-5BFF-8428-908D27C46877}"/>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22" name="Freihandform: Form 139">
                <a:extLst>
                  <a:ext uri="{FF2B5EF4-FFF2-40B4-BE49-F238E27FC236}">
                    <a16:creationId xmlns:a16="http://schemas.microsoft.com/office/drawing/2014/main" id="{BF57BDF4-9630-BF7B-C8E2-67BDAD131A66}"/>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23" name="Grafik 28">
                <a:extLst>
                  <a:ext uri="{FF2B5EF4-FFF2-40B4-BE49-F238E27FC236}">
                    <a16:creationId xmlns:a16="http://schemas.microsoft.com/office/drawing/2014/main" id="{B00BE2AE-0602-47BD-BE43-4A2A9A94CE7F}"/>
                  </a:ext>
                </a:extLst>
              </p:cNvPr>
              <p:cNvGrpSpPr/>
              <p:nvPr/>
            </p:nvGrpSpPr>
            <p:grpSpPr>
              <a:xfrm>
                <a:off x="3941885" y="6312877"/>
                <a:ext cx="2057400" cy="2486025"/>
                <a:chOff x="3941885" y="6312877"/>
                <a:chExt cx="2057400" cy="2486025"/>
              </a:xfrm>
            </p:grpSpPr>
            <p:sp>
              <p:nvSpPr>
                <p:cNvPr id="33" name="Freihandform: Form 170">
                  <a:extLst>
                    <a:ext uri="{FF2B5EF4-FFF2-40B4-BE49-F238E27FC236}">
                      <a16:creationId xmlns:a16="http://schemas.microsoft.com/office/drawing/2014/main" id="{FB3D7E59-49C7-69C8-16BB-4BF321B888F3}"/>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34" name="Freihandform: Form 171">
                  <a:extLst>
                    <a:ext uri="{FF2B5EF4-FFF2-40B4-BE49-F238E27FC236}">
                      <a16:creationId xmlns:a16="http://schemas.microsoft.com/office/drawing/2014/main" id="{274C55CB-DD57-E5C0-FC9C-807E5B6B41A4}"/>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35" name="Freihandform: Form 172">
                  <a:extLst>
                    <a:ext uri="{FF2B5EF4-FFF2-40B4-BE49-F238E27FC236}">
                      <a16:creationId xmlns:a16="http://schemas.microsoft.com/office/drawing/2014/main" id="{AE4EE777-E320-F72A-AEDE-2702AB175DA7}"/>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36" name="Freihandform: Form 173">
                  <a:extLst>
                    <a:ext uri="{FF2B5EF4-FFF2-40B4-BE49-F238E27FC236}">
                      <a16:creationId xmlns:a16="http://schemas.microsoft.com/office/drawing/2014/main" id="{2EE25C62-1B27-C420-09EF-265259CF76FC}"/>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7" name="Freihandform: Form 174">
                  <a:extLst>
                    <a:ext uri="{FF2B5EF4-FFF2-40B4-BE49-F238E27FC236}">
                      <a16:creationId xmlns:a16="http://schemas.microsoft.com/office/drawing/2014/main" id="{5C7E1C79-0A6B-C95C-AB63-083BF61B1DA8}"/>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8" name="Freihandform: Form 177">
                  <a:extLst>
                    <a:ext uri="{FF2B5EF4-FFF2-40B4-BE49-F238E27FC236}">
                      <a16:creationId xmlns:a16="http://schemas.microsoft.com/office/drawing/2014/main" id="{8145F3F5-E509-0356-4062-96B4F47A585D}"/>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24" name="Grafik 28">
                <a:extLst>
                  <a:ext uri="{FF2B5EF4-FFF2-40B4-BE49-F238E27FC236}">
                    <a16:creationId xmlns:a16="http://schemas.microsoft.com/office/drawing/2014/main" id="{BA9CC3AF-7727-005C-94DD-167AD56896AA}"/>
                  </a:ext>
                </a:extLst>
              </p:cNvPr>
              <p:cNvGrpSpPr/>
              <p:nvPr/>
            </p:nvGrpSpPr>
            <p:grpSpPr>
              <a:xfrm>
                <a:off x="3013521" y="9414712"/>
                <a:ext cx="3914127" cy="1774964"/>
                <a:chOff x="3013521" y="9414712"/>
                <a:chExt cx="3914127" cy="1774964"/>
              </a:xfrm>
            </p:grpSpPr>
            <p:sp>
              <p:nvSpPr>
                <p:cNvPr id="25" name="Freihandform: Form 151">
                  <a:extLst>
                    <a:ext uri="{FF2B5EF4-FFF2-40B4-BE49-F238E27FC236}">
                      <a16:creationId xmlns:a16="http://schemas.microsoft.com/office/drawing/2014/main" id="{D9B67587-E9AC-42EE-EDF5-6B2099300D17}"/>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6" name="Freihandform: Form 162">
                  <a:extLst>
                    <a:ext uri="{FF2B5EF4-FFF2-40B4-BE49-F238E27FC236}">
                      <a16:creationId xmlns:a16="http://schemas.microsoft.com/office/drawing/2014/main" id="{0691A121-A4BD-47F8-69C0-C15766489E6A}"/>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7" name="Freihandform: Form 164">
                  <a:extLst>
                    <a:ext uri="{FF2B5EF4-FFF2-40B4-BE49-F238E27FC236}">
                      <a16:creationId xmlns:a16="http://schemas.microsoft.com/office/drawing/2014/main" id="{B6869E66-741B-2F0B-852D-CD2A36F7D6FE}"/>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8" name="Freihandform: Form 165">
                  <a:extLst>
                    <a:ext uri="{FF2B5EF4-FFF2-40B4-BE49-F238E27FC236}">
                      <a16:creationId xmlns:a16="http://schemas.microsoft.com/office/drawing/2014/main" id="{4148CB72-DC9E-8CE2-989C-5CC4F3EDFE95}"/>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9" name="Freihandform: Form 166">
                  <a:extLst>
                    <a:ext uri="{FF2B5EF4-FFF2-40B4-BE49-F238E27FC236}">
                      <a16:creationId xmlns:a16="http://schemas.microsoft.com/office/drawing/2014/main" id="{25DD2B2A-A36F-2FED-05B7-4F88533CC393}"/>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30" name="Freihandform: Form 167">
                  <a:extLst>
                    <a:ext uri="{FF2B5EF4-FFF2-40B4-BE49-F238E27FC236}">
                      <a16:creationId xmlns:a16="http://schemas.microsoft.com/office/drawing/2014/main" id="{B50C8A70-954E-AA0E-7F82-A7E700F07587}"/>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31" name="Freihandform: Form 168">
                  <a:extLst>
                    <a:ext uri="{FF2B5EF4-FFF2-40B4-BE49-F238E27FC236}">
                      <a16:creationId xmlns:a16="http://schemas.microsoft.com/office/drawing/2014/main" id="{884CB2DC-9632-EEE5-F97E-1ED65130D4F9}"/>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32" name="Freihandform: Form 169">
                  <a:extLst>
                    <a:ext uri="{FF2B5EF4-FFF2-40B4-BE49-F238E27FC236}">
                      <a16:creationId xmlns:a16="http://schemas.microsoft.com/office/drawing/2014/main" id="{10605487-2D4D-CED0-F171-B38446821C12}"/>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pic>
        <p:nvPicPr>
          <p:cNvPr id="39" name="Grafik 38" descr="Ein Bild, das Text, Uhr, Messanzeige enthält.&#10;&#10;Automatisch generierte Beschreibung">
            <a:extLst>
              <a:ext uri="{FF2B5EF4-FFF2-40B4-BE49-F238E27FC236}">
                <a16:creationId xmlns:a16="http://schemas.microsoft.com/office/drawing/2014/main" id="{FF909091-1EBC-53B2-0597-872E478ABA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spTree>
    <p:extLst>
      <p:ext uri="{BB962C8B-B14F-4D97-AF65-F5344CB8AC3E}">
        <p14:creationId xmlns:p14="http://schemas.microsoft.com/office/powerpoint/2010/main" val="104982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ährend des Konzerts 09">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hteck 2">
            <a:extLst>
              <a:ext uri="{FF2B5EF4-FFF2-40B4-BE49-F238E27FC236}">
                <a16:creationId xmlns:a16="http://schemas.microsoft.com/office/drawing/2014/main" id="{A15A759E-51EA-5B1C-0913-E398DBEEBC66}"/>
              </a:ext>
            </a:extLst>
          </p:cNvPr>
          <p:cNvSpPr/>
          <p:nvPr userDrawn="1"/>
        </p:nvSpPr>
        <p:spPr>
          <a:xfrm>
            <a:off x="371475" y="1268413"/>
            <a:ext cx="11449050" cy="52199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pic>
        <p:nvPicPr>
          <p:cNvPr id="4" name="Grafik 3" descr="Ein Bild, das Text, Schild enthält.&#10;&#10;Automatisch generierte Beschreibung">
            <a:extLst>
              <a:ext uri="{FF2B5EF4-FFF2-40B4-BE49-F238E27FC236}">
                <a16:creationId xmlns:a16="http://schemas.microsoft.com/office/drawing/2014/main" id="{FA8A5BCE-BF05-068D-688A-B58AA3ACDD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pic>
        <p:nvPicPr>
          <p:cNvPr id="5" name="Grafik 4">
            <a:extLst>
              <a:ext uri="{FF2B5EF4-FFF2-40B4-BE49-F238E27FC236}">
                <a16:creationId xmlns:a16="http://schemas.microsoft.com/office/drawing/2014/main" id="{BA1F555C-FA10-F102-DC81-B5E3611913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2435" y="2457872"/>
            <a:ext cx="2201956" cy="6858000"/>
          </a:xfrm>
          <a:prstGeom prst="rect">
            <a:avLst/>
          </a:prstGeom>
        </p:spPr>
      </p:pic>
      <p:pic>
        <p:nvPicPr>
          <p:cNvPr id="6" name="Picture 15" descr="Shape, square&#10;&#10;Description automatically generated">
            <a:extLst>
              <a:ext uri="{FF2B5EF4-FFF2-40B4-BE49-F238E27FC236}">
                <a16:creationId xmlns:a16="http://schemas.microsoft.com/office/drawing/2014/main" id="{DC49BAE8-9C95-146E-D92A-C7B3E1B846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2106901" y="953485"/>
            <a:ext cx="3779676" cy="5450301"/>
          </a:xfrm>
          <a:prstGeom prst="rect">
            <a:avLst/>
          </a:prstGeom>
        </p:spPr>
      </p:pic>
      <p:sp>
        <p:nvSpPr>
          <p:cNvPr id="7" name="Abgerundetes Rechteck 6">
            <a:extLst>
              <a:ext uri="{FF2B5EF4-FFF2-40B4-BE49-F238E27FC236}">
                <a16:creationId xmlns:a16="http://schemas.microsoft.com/office/drawing/2014/main" id="{8E01749E-633F-FAE6-01F4-A993B98F5FE2}"/>
              </a:ext>
            </a:extLst>
          </p:cNvPr>
          <p:cNvSpPr/>
          <p:nvPr userDrawn="1"/>
        </p:nvSpPr>
        <p:spPr>
          <a:xfrm>
            <a:off x="1423746" y="1961340"/>
            <a:ext cx="5142307" cy="3455287"/>
          </a:xfrm>
          <a:prstGeom prst="roundRect">
            <a:avLst>
              <a:gd name="adj" fmla="val 1930"/>
            </a:avLst>
          </a:prstGeom>
          <a:blipFill>
            <a:blip r:embed="rId5"/>
            <a:srcRect/>
            <a:stretch>
              <a:fillRect t="213" r="-16173" b="-39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a:extLst>
              <a:ext uri="{FF2B5EF4-FFF2-40B4-BE49-F238E27FC236}">
                <a16:creationId xmlns:a16="http://schemas.microsoft.com/office/drawing/2014/main" id="{FCD831BB-D474-02E1-0CEC-CFA944B50BA1}"/>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Während des Konzerts </a:t>
            </a:r>
          </a:p>
        </p:txBody>
      </p:sp>
      <p:cxnSp>
        <p:nvCxnSpPr>
          <p:cNvPr id="9" name="Gerade Verbindung 8">
            <a:extLst>
              <a:ext uri="{FF2B5EF4-FFF2-40B4-BE49-F238E27FC236}">
                <a16:creationId xmlns:a16="http://schemas.microsoft.com/office/drawing/2014/main" id="{A7301AED-03C3-E943-39E7-0853A131AA01}"/>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uppieren 9">
            <a:extLst>
              <a:ext uri="{FF2B5EF4-FFF2-40B4-BE49-F238E27FC236}">
                <a16:creationId xmlns:a16="http://schemas.microsoft.com/office/drawing/2014/main" id="{338EE32B-72F2-20BF-D16B-041BB1C85AF8}"/>
              </a:ext>
            </a:extLst>
          </p:cNvPr>
          <p:cNvGrpSpPr/>
          <p:nvPr userDrawn="1"/>
        </p:nvGrpSpPr>
        <p:grpSpPr>
          <a:xfrm>
            <a:off x="2393652" y="2334864"/>
            <a:ext cx="3079239" cy="900000"/>
            <a:chOff x="2992425" y="2216235"/>
            <a:chExt cx="3079239" cy="900000"/>
          </a:xfrm>
        </p:grpSpPr>
        <p:grpSp>
          <p:nvGrpSpPr>
            <p:cNvPr id="12" name="Gruppieren 11">
              <a:extLst>
                <a:ext uri="{FF2B5EF4-FFF2-40B4-BE49-F238E27FC236}">
                  <a16:creationId xmlns:a16="http://schemas.microsoft.com/office/drawing/2014/main" id="{BDF48FA0-6930-2F11-03B0-994403B55AD3}"/>
                </a:ext>
              </a:extLst>
            </p:cNvPr>
            <p:cNvGrpSpPr/>
            <p:nvPr/>
          </p:nvGrpSpPr>
          <p:grpSpPr>
            <a:xfrm>
              <a:off x="4082045" y="2216235"/>
              <a:ext cx="900000" cy="900000"/>
              <a:chOff x="6058107" y="1953219"/>
              <a:chExt cx="900000" cy="900000"/>
            </a:xfrm>
          </p:grpSpPr>
          <p:sp>
            <p:nvSpPr>
              <p:cNvPr id="19" name="Oval 18">
                <a:extLst>
                  <a:ext uri="{FF2B5EF4-FFF2-40B4-BE49-F238E27FC236}">
                    <a16:creationId xmlns:a16="http://schemas.microsoft.com/office/drawing/2014/main" id="{86555B0C-E6C3-F37B-AA9F-79E6AA50F78F}"/>
                  </a:ext>
                </a:extLst>
              </p:cNvPr>
              <p:cNvSpPr/>
              <p:nvPr/>
            </p:nvSpPr>
            <p:spPr>
              <a:xfrm>
                <a:off x="6058107" y="1953219"/>
                <a:ext cx="900000" cy="9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fik 19">
                <a:extLst>
                  <a:ext uri="{FF2B5EF4-FFF2-40B4-BE49-F238E27FC236}">
                    <a16:creationId xmlns:a16="http://schemas.microsoft.com/office/drawing/2014/main" id="{52E11954-056B-16C7-4944-4EFD3B4F2A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293001" y="2188113"/>
                <a:ext cx="430212" cy="430212"/>
              </a:xfrm>
              <a:prstGeom prst="rect">
                <a:avLst/>
              </a:prstGeom>
            </p:spPr>
          </p:pic>
        </p:grpSp>
        <p:grpSp>
          <p:nvGrpSpPr>
            <p:cNvPr id="13" name="Gruppieren 12">
              <a:extLst>
                <a:ext uri="{FF2B5EF4-FFF2-40B4-BE49-F238E27FC236}">
                  <a16:creationId xmlns:a16="http://schemas.microsoft.com/office/drawing/2014/main" id="{84318705-70FF-242C-5685-DDD232701662}"/>
                </a:ext>
              </a:extLst>
            </p:cNvPr>
            <p:cNvGrpSpPr/>
            <p:nvPr/>
          </p:nvGrpSpPr>
          <p:grpSpPr>
            <a:xfrm>
              <a:off x="2992425" y="2216235"/>
              <a:ext cx="900000" cy="900000"/>
              <a:chOff x="6058107" y="2930720"/>
              <a:chExt cx="900000" cy="900000"/>
            </a:xfrm>
          </p:grpSpPr>
          <p:sp>
            <p:nvSpPr>
              <p:cNvPr id="17" name="Oval 16">
                <a:extLst>
                  <a:ext uri="{FF2B5EF4-FFF2-40B4-BE49-F238E27FC236}">
                    <a16:creationId xmlns:a16="http://schemas.microsoft.com/office/drawing/2014/main" id="{F7BA5A49-B240-762E-A9B1-50EA04D81E5A}"/>
                  </a:ext>
                </a:extLst>
              </p:cNvPr>
              <p:cNvSpPr/>
              <p:nvPr/>
            </p:nvSpPr>
            <p:spPr>
              <a:xfrm>
                <a:off x="6058107" y="2930720"/>
                <a:ext cx="900000" cy="9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fik 17">
                <a:extLst>
                  <a:ext uri="{FF2B5EF4-FFF2-40B4-BE49-F238E27FC236}">
                    <a16:creationId xmlns:a16="http://schemas.microsoft.com/office/drawing/2014/main" id="{2EC89B3B-A0E3-2221-E037-98A9EF71C5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293001" y="3165614"/>
                <a:ext cx="430212" cy="430212"/>
              </a:xfrm>
              <a:prstGeom prst="rect">
                <a:avLst/>
              </a:prstGeom>
            </p:spPr>
          </p:pic>
        </p:grpSp>
        <p:grpSp>
          <p:nvGrpSpPr>
            <p:cNvPr id="14" name="Gruppieren 13">
              <a:extLst>
                <a:ext uri="{FF2B5EF4-FFF2-40B4-BE49-F238E27FC236}">
                  <a16:creationId xmlns:a16="http://schemas.microsoft.com/office/drawing/2014/main" id="{8288BE03-01A4-0896-CD29-8C840CA40753}"/>
                </a:ext>
              </a:extLst>
            </p:cNvPr>
            <p:cNvGrpSpPr/>
            <p:nvPr/>
          </p:nvGrpSpPr>
          <p:grpSpPr>
            <a:xfrm>
              <a:off x="5171664" y="2216235"/>
              <a:ext cx="900000" cy="900000"/>
              <a:chOff x="6058107" y="3913878"/>
              <a:chExt cx="900000" cy="900000"/>
            </a:xfrm>
          </p:grpSpPr>
          <p:sp>
            <p:nvSpPr>
              <p:cNvPr id="15" name="Oval 14">
                <a:extLst>
                  <a:ext uri="{FF2B5EF4-FFF2-40B4-BE49-F238E27FC236}">
                    <a16:creationId xmlns:a16="http://schemas.microsoft.com/office/drawing/2014/main" id="{6765F5C0-53FE-3BD1-9002-C8128651CA00}"/>
                  </a:ext>
                </a:extLst>
              </p:cNvPr>
              <p:cNvSpPr/>
              <p:nvPr/>
            </p:nvSpPr>
            <p:spPr>
              <a:xfrm>
                <a:off x="6058107" y="3913878"/>
                <a:ext cx="900000" cy="9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ihandform 15">
                <a:extLst>
                  <a:ext uri="{FF2B5EF4-FFF2-40B4-BE49-F238E27FC236}">
                    <a16:creationId xmlns:a16="http://schemas.microsoft.com/office/drawing/2014/main" id="{6C45A821-A50D-8DD1-800A-0CE0F2016517}"/>
                  </a:ext>
                </a:extLst>
              </p:cNvPr>
              <p:cNvSpPr/>
              <p:nvPr/>
            </p:nvSpPr>
            <p:spPr>
              <a:xfrm>
                <a:off x="6292293" y="4148082"/>
                <a:ext cx="431628" cy="431593"/>
              </a:xfrm>
              <a:custGeom>
                <a:avLst/>
                <a:gdLst>
                  <a:gd name="connsiteX0" fmla="*/ 3530001 w 3571865"/>
                  <a:gd name="connsiteY0" fmla="*/ 41653 h 3571578"/>
                  <a:gd name="connsiteX1" fmla="*/ 3377639 w 3571865"/>
                  <a:gd name="connsiteY1" fmla="*/ 9287 h 3571578"/>
                  <a:gd name="connsiteX2" fmla="*/ 91514 w 3571865"/>
                  <a:gd name="connsiteY2" fmla="*/ 1274788 h 3571578"/>
                  <a:gd name="connsiteX3" fmla="*/ 265 w 3571865"/>
                  <a:gd name="connsiteY3" fmla="*/ 1416967 h 3571578"/>
                  <a:gd name="connsiteX4" fmla="*/ 108259 w 3571865"/>
                  <a:gd name="connsiteY4" fmla="*/ 1546726 h 3571578"/>
                  <a:gd name="connsiteX5" fmla="*/ 1641517 w 3571865"/>
                  <a:gd name="connsiteY5" fmla="*/ 1930146 h 3571578"/>
                  <a:gd name="connsiteX6" fmla="*/ 2024937 w 3571865"/>
                  <a:gd name="connsiteY6" fmla="*/ 3463404 h 3571578"/>
                  <a:gd name="connsiteX7" fmla="*/ 2154696 w 3571865"/>
                  <a:gd name="connsiteY7" fmla="*/ 3571399 h 3571578"/>
                  <a:gd name="connsiteX8" fmla="*/ 2296876 w 3571865"/>
                  <a:gd name="connsiteY8" fmla="*/ 3480149 h 3571578"/>
                  <a:gd name="connsiteX9" fmla="*/ 3562377 w 3571865"/>
                  <a:gd name="connsiteY9" fmla="*/ 194024 h 3571578"/>
                  <a:gd name="connsiteX10" fmla="*/ 3530001 w 3571865"/>
                  <a:gd name="connsiteY10" fmla="*/ 41653 h 35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1865" h="3571578">
                    <a:moveTo>
                      <a:pt x="3530001" y="41653"/>
                    </a:moveTo>
                    <a:cubicBezTo>
                      <a:pt x="3490101" y="1886"/>
                      <a:pt x="3430379" y="-10535"/>
                      <a:pt x="3377639" y="9287"/>
                    </a:cubicBezTo>
                    <a:lnTo>
                      <a:pt x="91514" y="1274788"/>
                    </a:lnTo>
                    <a:cubicBezTo>
                      <a:pt x="33335" y="1297248"/>
                      <a:pt x="-3507" y="1354741"/>
                      <a:pt x="265" y="1416967"/>
                    </a:cubicBezTo>
                    <a:cubicBezTo>
                      <a:pt x="4037" y="1479061"/>
                      <a:pt x="47699" y="1531658"/>
                      <a:pt x="108259" y="1546726"/>
                    </a:cubicBezTo>
                    <a:lnTo>
                      <a:pt x="1641517" y="1930146"/>
                    </a:lnTo>
                    <a:lnTo>
                      <a:pt x="2024937" y="3463404"/>
                    </a:lnTo>
                    <a:cubicBezTo>
                      <a:pt x="2040005" y="3523955"/>
                      <a:pt x="2092602" y="3567627"/>
                      <a:pt x="2154696" y="3571399"/>
                    </a:cubicBezTo>
                    <a:cubicBezTo>
                      <a:pt x="2221685" y="3574589"/>
                      <a:pt x="2275711" y="3535061"/>
                      <a:pt x="2296876" y="3480149"/>
                    </a:cubicBezTo>
                    <a:lnTo>
                      <a:pt x="3562377" y="194024"/>
                    </a:lnTo>
                    <a:cubicBezTo>
                      <a:pt x="3582598" y="141275"/>
                      <a:pt x="3569901" y="81562"/>
                      <a:pt x="3530001" y="41653"/>
                    </a:cubicBezTo>
                    <a:close/>
                  </a:path>
                </a:pathLst>
              </a:custGeom>
              <a:solidFill>
                <a:schemeClr val="tx2"/>
              </a:solidFill>
              <a:ln w="9525" cap="flat">
                <a:noFill/>
                <a:prstDash val="solid"/>
                <a:miter/>
              </a:ln>
            </p:spPr>
            <p:txBody>
              <a:bodyPr rtlCol="0" anchor="ctr"/>
              <a:lstStyle/>
              <a:p>
                <a:endParaRPr lang="en-US"/>
              </a:p>
            </p:txBody>
          </p:sp>
        </p:grpSp>
      </p:grpSp>
      <p:grpSp>
        <p:nvGrpSpPr>
          <p:cNvPr id="21" name="Gruppieren 20">
            <a:extLst>
              <a:ext uri="{FF2B5EF4-FFF2-40B4-BE49-F238E27FC236}">
                <a16:creationId xmlns:a16="http://schemas.microsoft.com/office/drawing/2014/main" id="{B4FB4A89-2AA5-A61F-6255-B1006D6B3D55}"/>
              </a:ext>
            </a:extLst>
          </p:cNvPr>
          <p:cNvGrpSpPr/>
          <p:nvPr userDrawn="1"/>
        </p:nvGrpSpPr>
        <p:grpSpPr>
          <a:xfrm>
            <a:off x="7324229" y="4340062"/>
            <a:ext cx="2420608" cy="1652399"/>
            <a:chOff x="7941737" y="3608390"/>
            <a:chExt cx="2420608" cy="1652399"/>
          </a:xfrm>
        </p:grpSpPr>
        <p:sp>
          <p:nvSpPr>
            <p:cNvPr id="22" name="Freihandform 21">
              <a:extLst>
                <a:ext uri="{FF2B5EF4-FFF2-40B4-BE49-F238E27FC236}">
                  <a16:creationId xmlns:a16="http://schemas.microsoft.com/office/drawing/2014/main" id="{BFB62B30-B075-C840-11EE-C8688982BE07}"/>
                </a:ext>
              </a:extLst>
            </p:cNvPr>
            <p:cNvSpPr>
              <a:spLocks noChangeAspect="1"/>
            </p:cNvSpPr>
            <p:nvPr/>
          </p:nvSpPr>
          <p:spPr>
            <a:xfrm rot="10800000">
              <a:off x="7941737" y="3608390"/>
              <a:ext cx="2420608" cy="1652399"/>
            </a:xfrm>
            <a:custGeom>
              <a:avLst/>
              <a:gdLst>
                <a:gd name="connsiteX0" fmla="*/ 784806 w 2420608"/>
                <a:gd name="connsiteY0" fmla="*/ 1652359 h 1652399"/>
                <a:gd name="connsiteX1" fmla="*/ 724862 w 2420608"/>
                <a:gd name="connsiteY1" fmla="*/ 1571310 h 1652399"/>
                <a:gd name="connsiteX2" fmla="*/ 780739 w 2420608"/>
                <a:gd name="connsiteY2" fmla="*/ 1350785 h 1652399"/>
                <a:gd name="connsiteX3" fmla="*/ 221738 w 2420608"/>
                <a:gd name="connsiteY3" fmla="*/ 1350785 h 1652399"/>
                <a:gd name="connsiteX4" fmla="*/ 0 w 2420608"/>
                <a:gd name="connsiteY4" fmla="*/ 1126404 h 1652399"/>
                <a:gd name="connsiteX5" fmla="*/ 0 w 2420608"/>
                <a:gd name="connsiteY5" fmla="*/ 224385 h 1652399"/>
                <a:gd name="connsiteX6" fmla="*/ 221738 w 2420608"/>
                <a:gd name="connsiteY6" fmla="*/ 0 h 1652399"/>
                <a:gd name="connsiteX7" fmla="*/ 668874 w 2420608"/>
                <a:gd name="connsiteY7" fmla="*/ 0 h 1652399"/>
                <a:gd name="connsiteX8" fmla="*/ 1751734 w 2420608"/>
                <a:gd name="connsiteY8" fmla="*/ 0 h 1652399"/>
                <a:gd name="connsiteX9" fmla="*/ 2198870 w 2420608"/>
                <a:gd name="connsiteY9" fmla="*/ 0 h 1652399"/>
                <a:gd name="connsiteX10" fmla="*/ 2420608 w 2420608"/>
                <a:gd name="connsiteY10" fmla="*/ 224385 h 1652399"/>
                <a:gd name="connsiteX11" fmla="*/ 2420608 w 2420608"/>
                <a:gd name="connsiteY11" fmla="*/ 1126408 h 1652399"/>
                <a:gd name="connsiteX12" fmla="*/ 2243553 w 2420608"/>
                <a:gd name="connsiteY12" fmla="*/ 1346230 h 1652399"/>
                <a:gd name="connsiteX13" fmla="*/ 2212443 w 2420608"/>
                <a:gd name="connsiteY13" fmla="*/ 1349404 h 1652399"/>
                <a:gd name="connsiteX14" fmla="*/ 1765307 w 2420608"/>
                <a:gd name="connsiteY14" fmla="*/ 1349404 h 1652399"/>
                <a:gd name="connsiteX15" fmla="*/ 1751734 w 2420608"/>
                <a:gd name="connsiteY15" fmla="*/ 1350789 h 1652399"/>
                <a:gd name="connsiteX16" fmla="*/ 1246880 w 2420608"/>
                <a:gd name="connsiteY16" fmla="*/ 1350789 h 1652399"/>
                <a:gd name="connsiteX17" fmla="*/ 822737 w 2420608"/>
                <a:gd name="connsiteY17" fmla="*/ 1641049 h 1652399"/>
                <a:gd name="connsiteX18" fmla="*/ 784806 w 2420608"/>
                <a:gd name="connsiteY18" fmla="*/ 1652359 h 165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608" h="1652399">
                  <a:moveTo>
                    <a:pt x="784806" y="1652359"/>
                  </a:moveTo>
                  <a:cubicBezTo>
                    <a:pt x="746989" y="1650977"/>
                    <a:pt x="713886" y="1614627"/>
                    <a:pt x="724862" y="1571310"/>
                  </a:cubicBezTo>
                  <a:lnTo>
                    <a:pt x="780739" y="1350785"/>
                  </a:lnTo>
                  <a:lnTo>
                    <a:pt x="221738" y="1350785"/>
                  </a:lnTo>
                  <a:cubicBezTo>
                    <a:pt x="99294" y="1350785"/>
                    <a:pt x="0" y="1250308"/>
                    <a:pt x="0" y="1126404"/>
                  </a:cubicBezTo>
                  <a:lnTo>
                    <a:pt x="0" y="224385"/>
                  </a:lnTo>
                  <a:cubicBezTo>
                    <a:pt x="0" y="100481"/>
                    <a:pt x="99294" y="0"/>
                    <a:pt x="221738" y="0"/>
                  </a:cubicBezTo>
                  <a:lnTo>
                    <a:pt x="668874" y="0"/>
                  </a:lnTo>
                  <a:lnTo>
                    <a:pt x="1751734" y="0"/>
                  </a:lnTo>
                  <a:lnTo>
                    <a:pt x="2198870" y="0"/>
                  </a:lnTo>
                  <a:cubicBezTo>
                    <a:pt x="2321314" y="0"/>
                    <a:pt x="2420608" y="100481"/>
                    <a:pt x="2420608" y="224385"/>
                  </a:cubicBezTo>
                  <a:lnTo>
                    <a:pt x="2420608" y="1126408"/>
                  </a:lnTo>
                  <a:cubicBezTo>
                    <a:pt x="2420608" y="1234821"/>
                    <a:pt x="2344586" y="1325303"/>
                    <a:pt x="2243553" y="1346230"/>
                  </a:cubicBezTo>
                  <a:lnTo>
                    <a:pt x="2212443" y="1349404"/>
                  </a:lnTo>
                  <a:lnTo>
                    <a:pt x="1765307" y="1349404"/>
                  </a:lnTo>
                  <a:lnTo>
                    <a:pt x="1751734" y="1350789"/>
                  </a:lnTo>
                  <a:lnTo>
                    <a:pt x="1246880" y="1350789"/>
                  </a:lnTo>
                  <a:lnTo>
                    <a:pt x="822737" y="1641049"/>
                  </a:lnTo>
                  <a:cubicBezTo>
                    <a:pt x="810542" y="1649396"/>
                    <a:pt x="797412" y="1652820"/>
                    <a:pt x="784806" y="1652359"/>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23" name="Textfeld 22">
              <a:extLst>
                <a:ext uri="{FF2B5EF4-FFF2-40B4-BE49-F238E27FC236}">
                  <a16:creationId xmlns:a16="http://schemas.microsoft.com/office/drawing/2014/main" id="{686CD9F4-C04A-D5BF-B92A-22923B1C36C2}"/>
                </a:ext>
              </a:extLst>
            </p:cNvPr>
            <p:cNvSpPr txBox="1"/>
            <p:nvPr/>
          </p:nvSpPr>
          <p:spPr>
            <a:xfrm>
              <a:off x="7941737" y="4179474"/>
              <a:ext cx="2420608" cy="830997"/>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Wie ist es bei euch?</a:t>
              </a:r>
            </a:p>
          </p:txBody>
        </p:sp>
      </p:grpSp>
      <p:grpSp>
        <p:nvGrpSpPr>
          <p:cNvPr id="24" name="Gruppieren 23">
            <a:extLst>
              <a:ext uri="{FF2B5EF4-FFF2-40B4-BE49-F238E27FC236}">
                <a16:creationId xmlns:a16="http://schemas.microsoft.com/office/drawing/2014/main" id="{388AEF5D-C9D0-386B-6D7A-983CFA7DB001}"/>
              </a:ext>
            </a:extLst>
          </p:cNvPr>
          <p:cNvGrpSpPr/>
          <p:nvPr userDrawn="1"/>
        </p:nvGrpSpPr>
        <p:grpSpPr>
          <a:xfrm>
            <a:off x="742950" y="368301"/>
            <a:ext cx="1080000" cy="1080000"/>
            <a:chOff x="742950" y="368301"/>
            <a:chExt cx="1080000" cy="1080000"/>
          </a:xfrm>
        </p:grpSpPr>
        <p:sp>
          <p:nvSpPr>
            <p:cNvPr id="25" name="Oval 24">
              <a:extLst>
                <a:ext uri="{FF2B5EF4-FFF2-40B4-BE49-F238E27FC236}">
                  <a16:creationId xmlns:a16="http://schemas.microsoft.com/office/drawing/2014/main" id="{4CA9F061-A1D6-9E66-1474-43AD3C76BC32}"/>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26" name="Grafik 28">
              <a:extLst>
                <a:ext uri="{FF2B5EF4-FFF2-40B4-BE49-F238E27FC236}">
                  <a16:creationId xmlns:a16="http://schemas.microsoft.com/office/drawing/2014/main" id="{683105EA-D226-BC8A-AB86-3F8487F167F7}"/>
                </a:ext>
              </a:extLst>
            </p:cNvPr>
            <p:cNvGrpSpPr/>
            <p:nvPr/>
          </p:nvGrpSpPr>
          <p:grpSpPr>
            <a:xfrm>
              <a:off x="1010046" y="977189"/>
              <a:ext cx="545810" cy="247512"/>
              <a:chOff x="3013521" y="9414712"/>
              <a:chExt cx="3914127" cy="1774964"/>
            </a:xfrm>
          </p:grpSpPr>
          <p:sp>
            <p:nvSpPr>
              <p:cNvPr id="38" name="Freihandform: Form 151">
                <a:extLst>
                  <a:ext uri="{FF2B5EF4-FFF2-40B4-BE49-F238E27FC236}">
                    <a16:creationId xmlns:a16="http://schemas.microsoft.com/office/drawing/2014/main" id="{69F8044F-B702-76E4-EE70-2661C35C19E3}"/>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39" name="Freihandform: Form 162">
                <a:extLst>
                  <a:ext uri="{FF2B5EF4-FFF2-40B4-BE49-F238E27FC236}">
                    <a16:creationId xmlns:a16="http://schemas.microsoft.com/office/drawing/2014/main" id="{79901338-65EA-4352-70D1-687B966D404B}"/>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40" name="Freihandform: Form 164">
                <a:extLst>
                  <a:ext uri="{FF2B5EF4-FFF2-40B4-BE49-F238E27FC236}">
                    <a16:creationId xmlns:a16="http://schemas.microsoft.com/office/drawing/2014/main" id="{D6CA05F0-1C00-47C2-F503-3B0584B4FAA7}"/>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41" name="Freihandform: Form 165">
                <a:extLst>
                  <a:ext uri="{FF2B5EF4-FFF2-40B4-BE49-F238E27FC236}">
                    <a16:creationId xmlns:a16="http://schemas.microsoft.com/office/drawing/2014/main" id="{3E2986C2-56B5-111B-A866-CA8E17DDA62A}"/>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42" name="Freihandform: Form 166">
                <a:extLst>
                  <a:ext uri="{FF2B5EF4-FFF2-40B4-BE49-F238E27FC236}">
                    <a16:creationId xmlns:a16="http://schemas.microsoft.com/office/drawing/2014/main" id="{A265A3DC-139C-0694-11B0-44959D88E1B3}"/>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43" name="Freihandform: Form 167">
                <a:extLst>
                  <a:ext uri="{FF2B5EF4-FFF2-40B4-BE49-F238E27FC236}">
                    <a16:creationId xmlns:a16="http://schemas.microsoft.com/office/drawing/2014/main" id="{3C31ED2A-1AF1-B69C-7CCC-DE5F23E134BD}"/>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44" name="Freihandform: Form 168">
                <a:extLst>
                  <a:ext uri="{FF2B5EF4-FFF2-40B4-BE49-F238E27FC236}">
                    <a16:creationId xmlns:a16="http://schemas.microsoft.com/office/drawing/2014/main" id="{97957981-7DF5-7E09-4CE4-20C3BC0F4712}"/>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45" name="Freihandform: Form 169">
                <a:extLst>
                  <a:ext uri="{FF2B5EF4-FFF2-40B4-BE49-F238E27FC236}">
                    <a16:creationId xmlns:a16="http://schemas.microsoft.com/office/drawing/2014/main" id="{6C3DF642-0425-5F22-0FD4-13EAFB49952B}"/>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nvGrpSpPr>
            <p:cNvPr id="27" name="Grafik 51">
              <a:extLst>
                <a:ext uri="{FF2B5EF4-FFF2-40B4-BE49-F238E27FC236}">
                  <a16:creationId xmlns:a16="http://schemas.microsoft.com/office/drawing/2014/main" id="{17F7028E-D5DB-B9D3-ACA4-065D62FEEB6F}"/>
                </a:ext>
              </a:extLst>
            </p:cNvPr>
            <p:cNvGrpSpPr/>
            <p:nvPr/>
          </p:nvGrpSpPr>
          <p:grpSpPr>
            <a:xfrm>
              <a:off x="1072364" y="539319"/>
              <a:ext cx="421173" cy="415870"/>
              <a:chOff x="1300537" y="539319"/>
              <a:chExt cx="421173" cy="415870"/>
            </a:xfrm>
          </p:grpSpPr>
          <p:sp>
            <p:nvSpPr>
              <p:cNvPr id="28" name="Freihandform 27">
                <a:extLst>
                  <a:ext uri="{FF2B5EF4-FFF2-40B4-BE49-F238E27FC236}">
                    <a16:creationId xmlns:a16="http://schemas.microsoft.com/office/drawing/2014/main" id="{054B1BF3-3184-C2E4-92B8-CFB54F2547DE}"/>
                  </a:ext>
                </a:extLst>
              </p:cNvPr>
              <p:cNvSpPr/>
              <p:nvPr/>
            </p:nvSpPr>
            <p:spPr>
              <a:xfrm>
                <a:off x="1431246" y="694488"/>
                <a:ext cx="290464" cy="260701"/>
              </a:xfrm>
              <a:custGeom>
                <a:avLst/>
                <a:gdLst>
                  <a:gd name="connsiteX0" fmla="*/ 159756 w 290464"/>
                  <a:gd name="connsiteY0" fmla="*/ 0 h 260701"/>
                  <a:gd name="connsiteX1" fmla="*/ 261418 w 290464"/>
                  <a:gd name="connsiteY1" fmla="*/ 0 h 260701"/>
                  <a:gd name="connsiteX2" fmla="*/ 290465 w 290464"/>
                  <a:gd name="connsiteY2" fmla="*/ 29556 h 260701"/>
                  <a:gd name="connsiteX3" fmla="*/ 290465 w 290464"/>
                  <a:gd name="connsiteY3" fmla="*/ 177336 h 260701"/>
                  <a:gd name="connsiteX4" fmla="*/ 261418 w 290464"/>
                  <a:gd name="connsiteY4" fmla="*/ 206892 h 260701"/>
                  <a:gd name="connsiteX5" fmla="*/ 239633 w 290464"/>
                  <a:gd name="connsiteY5" fmla="*/ 206892 h 260701"/>
                  <a:gd name="connsiteX6" fmla="*/ 244644 w 290464"/>
                  <a:gd name="connsiteY6" fmla="*/ 252483 h 260701"/>
                  <a:gd name="connsiteX7" fmla="*/ 240537 w 290464"/>
                  <a:gd name="connsiteY7" fmla="*/ 259990 h 260701"/>
                  <a:gd name="connsiteX8" fmla="*/ 232227 w 290464"/>
                  <a:gd name="connsiteY8" fmla="*/ 258468 h 260701"/>
                  <a:gd name="connsiteX9" fmla="*/ 181541 w 290464"/>
                  <a:gd name="connsiteY9" fmla="*/ 206892 h 260701"/>
                  <a:gd name="connsiteX10" fmla="*/ 29046 w 290464"/>
                  <a:gd name="connsiteY10" fmla="*/ 206892 h 260701"/>
                  <a:gd name="connsiteX11" fmla="*/ 0 w 290464"/>
                  <a:gd name="connsiteY11" fmla="*/ 177336 h 260701"/>
                  <a:gd name="connsiteX12" fmla="*/ 0 w 290464"/>
                  <a:gd name="connsiteY12" fmla="*/ 51723 h 2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464" h="260701">
                    <a:moveTo>
                      <a:pt x="159756" y="0"/>
                    </a:moveTo>
                    <a:lnTo>
                      <a:pt x="261418" y="0"/>
                    </a:lnTo>
                    <a:cubicBezTo>
                      <a:pt x="277460" y="0"/>
                      <a:pt x="290465" y="13233"/>
                      <a:pt x="290465" y="29556"/>
                    </a:cubicBezTo>
                    <a:lnTo>
                      <a:pt x="290465" y="177336"/>
                    </a:lnTo>
                    <a:cubicBezTo>
                      <a:pt x="290465" y="193659"/>
                      <a:pt x="277460" y="206892"/>
                      <a:pt x="261418" y="206892"/>
                    </a:cubicBezTo>
                    <a:lnTo>
                      <a:pt x="239633" y="206892"/>
                    </a:lnTo>
                    <a:lnTo>
                      <a:pt x="244644" y="252483"/>
                    </a:lnTo>
                    <a:cubicBezTo>
                      <a:pt x="244993" y="255621"/>
                      <a:pt x="243342" y="258638"/>
                      <a:pt x="240537" y="259990"/>
                    </a:cubicBezTo>
                    <a:cubicBezTo>
                      <a:pt x="237732" y="261341"/>
                      <a:pt x="234392" y="260730"/>
                      <a:pt x="232227" y="258468"/>
                    </a:cubicBezTo>
                    <a:lnTo>
                      <a:pt x="181541" y="206892"/>
                    </a:lnTo>
                    <a:lnTo>
                      <a:pt x="29046" y="206892"/>
                    </a:lnTo>
                    <a:cubicBezTo>
                      <a:pt x="13005" y="206892"/>
                      <a:pt x="0" y="193659"/>
                      <a:pt x="0" y="177336"/>
                    </a:cubicBezTo>
                    <a:lnTo>
                      <a:pt x="0" y="51723"/>
                    </a:lnTo>
                    <a:close/>
                  </a:path>
                </a:pathLst>
              </a:custGeom>
              <a:solidFill>
                <a:schemeClr val="tx2"/>
              </a:solidFill>
              <a:ln w="7226" cap="flat">
                <a:noFill/>
                <a:prstDash val="solid"/>
                <a:miter/>
              </a:ln>
            </p:spPr>
            <p:txBody>
              <a:bodyPr rtlCol="0" anchor="ctr"/>
              <a:lstStyle/>
              <a:p>
                <a:endParaRPr lang="en-US"/>
              </a:p>
            </p:txBody>
          </p:sp>
          <p:sp>
            <p:nvSpPr>
              <p:cNvPr id="29" name="Freihandform 28">
                <a:extLst>
                  <a:ext uri="{FF2B5EF4-FFF2-40B4-BE49-F238E27FC236}">
                    <a16:creationId xmlns:a16="http://schemas.microsoft.com/office/drawing/2014/main" id="{228FC4E6-99D8-5909-AB08-F997F5B37AAC}"/>
                  </a:ext>
                </a:extLst>
              </p:cNvPr>
              <p:cNvSpPr/>
              <p:nvPr/>
            </p:nvSpPr>
            <p:spPr>
              <a:xfrm>
                <a:off x="1329583" y="568875"/>
                <a:ext cx="29046" cy="29556"/>
              </a:xfrm>
              <a:custGeom>
                <a:avLst/>
                <a:gdLst>
                  <a:gd name="connsiteX0" fmla="*/ 29046 w 29046"/>
                  <a:gd name="connsiteY0" fmla="*/ 0 h 29556"/>
                  <a:gd name="connsiteX1" fmla="*/ 0 w 29046"/>
                  <a:gd name="connsiteY1" fmla="*/ 0 h 29556"/>
                  <a:gd name="connsiteX2" fmla="*/ 0 w 29046"/>
                  <a:gd name="connsiteY2" fmla="*/ 29556 h 29556"/>
                </a:gdLst>
                <a:ahLst/>
                <a:cxnLst>
                  <a:cxn ang="0">
                    <a:pos x="connsiteX0" y="connsiteY0"/>
                  </a:cxn>
                  <a:cxn ang="0">
                    <a:pos x="connsiteX1" y="connsiteY1"/>
                  </a:cxn>
                  <a:cxn ang="0">
                    <a:pos x="connsiteX2" y="connsiteY2"/>
                  </a:cxn>
                </a:cxnLst>
                <a:rect l="l" t="t" r="r" b="b"/>
                <a:pathLst>
                  <a:path w="29046" h="29556">
                    <a:moveTo>
                      <a:pt x="29046" y="0"/>
                    </a:moveTo>
                    <a:lnTo>
                      <a:pt x="0" y="0"/>
                    </a:lnTo>
                    <a:lnTo>
                      <a:pt x="0" y="29556"/>
                    </a:lnTo>
                  </a:path>
                </a:pathLst>
              </a:custGeom>
              <a:noFill/>
              <a:ln w="14452" cap="rnd">
                <a:solidFill>
                  <a:srgbClr val="000000"/>
                </a:solidFill>
                <a:prstDash val="solid"/>
                <a:round/>
              </a:ln>
            </p:spPr>
            <p:txBody>
              <a:bodyPr rtlCol="0" anchor="ctr"/>
              <a:lstStyle/>
              <a:p>
                <a:endParaRPr lang="en-US"/>
              </a:p>
            </p:txBody>
          </p:sp>
          <p:grpSp>
            <p:nvGrpSpPr>
              <p:cNvPr id="30" name="Grafik 51">
                <a:extLst>
                  <a:ext uri="{FF2B5EF4-FFF2-40B4-BE49-F238E27FC236}">
                    <a16:creationId xmlns:a16="http://schemas.microsoft.com/office/drawing/2014/main" id="{D688B59C-79A1-4077-F2AE-20944A41A9A2}"/>
                  </a:ext>
                </a:extLst>
              </p:cNvPr>
              <p:cNvGrpSpPr/>
              <p:nvPr/>
            </p:nvGrpSpPr>
            <p:grpSpPr>
              <a:xfrm>
                <a:off x="1300537" y="539319"/>
                <a:ext cx="377603" cy="280782"/>
                <a:chOff x="1300537" y="539319"/>
                <a:chExt cx="377603" cy="280782"/>
              </a:xfrm>
            </p:grpSpPr>
            <p:sp>
              <p:nvSpPr>
                <p:cNvPr id="31" name="Freihandform 30">
                  <a:extLst>
                    <a:ext uri="{FF2B5EF4-FFF2-40B4-BE49-F238E27FC236}">
                      <a16:creationId xmlns:a16="http://schemas.microsoft.com/office/drawing/2014/main" id="{D3AB6CCC-B539-5AAE-447B-9C42B0D03FED}"/>
                    </a:ext>
                  </a:extLst>
                </p:cNvPr>
                <p:cNvSpPr/>
                <p:nvPr/>
              </p:nvSpPr>
              <p:spPr>
                <a:xfrm>
                  <a:off x="1300537" y="539319"/>
                  <a:ext cx="290464" cy="260701"/>
                </a:xfrm>
                <a:custGeom>
                  <a:avLst/>
                  <a:gdLst>
                    <a:gd name="connsiteX0" fmla="*/ 290465 w 290464"/>
                    <a:gd name="connsiteY0" fmla="*/ 29556 h 260701"/>
                    <a:gd name="connsiteX1" fmla="*/ 290465 w 290464"/>
                    <a:gd name="connsiteY1" fmla="*/ 177336 h 260701"/>
                    <a:gd name="connsiteX2" fmla="*/ 261418 w 290464"/>
                    <a:gd name="connsiteY2" fmla="*/ 206892 h 260701"/>
                    <a:gd name="connsiteX3" fmla="*/ 108924 w 290464"/>
                    <a:gd name="connsiteY3" fmla="*/ 206892 h 260701"/>
                    <a:gd name="connsiteX4" fmla="*/ 58238 w 290464"/>
                    <a:gd name="connsiteY4" fmla="*/ 258468 h 260701"/>
                    <a:gd name="connsiteX5" fmla="*/ 49928 w 290464"/>
                    <a:gd name="connsiteY5" fmla="*/ 259990 h 260701"/>
                    <a:gd name="connsiteX6" fmla="*/ 45821 w 290464"/>
                    <a:gd name="connsiteY6" fmla="*/ 252483 h 260701"/>
                    <a:gd name="connsiteX7" fmla="*/ 50831 w 290464"/>
                    <a:gd name="connsiteY7" fmla="*/ 206892 h 260701"/>
                    <a:gd name="connsiteX8" fmla="*/ 29046 w 290464"/>
                    <a:gd name="connsiteY8" fmla="*/ 206892 h 260701"/>
                    <a:gd name="connsiteX9" fmla="*/ 0 w 290464"/>
                    <a:gd name="connsiteY9" fmla="*/ 177336 h 260701"/>
                    <a:gd name="connsiteX10" fmla="*/ 0 w 290464"/>
                    <a:gd name="connsiteY10" fmla="*/ 29556 h 260701"/>
                    <a:gd name="connsiteX11" fmla="*/ 29046 w 290464"/>
                    <a:gd name="connsiteY11" fmla="*/ 0 h 260701"/>
                    <a:gd name="connsiteX12" fmla="*/ 261418 w 290464"/>
                    <a:gd name="connsiteY12" fmla="*/ 0 h 260701"/>
                    <a:gd name="connsiteX13" fmla="*/ 290465 w 290464"/>
                    <a:gd name="connsiteY13" fmla="*/ 29556 h 2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464" h="260701">
                      <a:moveTo>
                        <a:pt x="290465" y="29556"/>
                      </a:moveTo>
                      <a:lnTo>
                        <a:pt x="290465" y="177336"/>
                      </a:lnTo>
                      <a:cubicBezTo>
                        <a:pt x="290465" y="193660"/>
                        <a:pt x="277460" y="206892"/>
                        <a:pt x="261418" y="206892"/>
                      </a:cubicBezTo>
                      <a:lnTo>
                        <a:pt x="108924" y="206892"/>
                      </a:lnTo>
                      <a:lnTo>
                        <a:pt x="58238" y="258468"/>
                      </a:lnTo>
                      <a:cubicBezTo>
                        <a:pt x="56072" y="260730"/>
                        <a:pt x="52733" y="261341"/>
                        <a:pt x="49928" y="259990"/>
                      </a:cubicBezTo>
                      <a:cubicBezTo>
                        <a:pt x="47123" y="258638"/>
                        <a:pt x="45472" y="255621"/>
                        <a:pt x="45821" y="252483"/>
                      </a:cubicBezTo>
                      <a:lnTo>
                        <a:pt x="50831" y="206892"/>
                      </a:lnTo>
                      <a:lnTo>
                        <a:pt x="29046" y="206892"/>
                      </a:lnTo>
                      <a:cubicBezTo>
                        <a:pt x="13005" y="206892"/>
                        <a:pt x="0" y="193660"/>
                        <a:pt x="0" y="177336"/>
                      </a:cubicBezTo>
                      <a:lnTo>
                        <a:pt x="0" y="29556"/>
                      </a:lnTo>
                      <a:cubicBezTo>
                        <a:pt x="0" y="13233"/>
                        <a:pt x="13005" y="0"/>
                        <a:pt x="29046" y="0"/>
                      </a:cubicBezTo>
                      <a:lnTo>
                        <a:pt x="261418" y="0"/>
                      </a:lnTo>
                      <a:cubicBezTo>
                        <a:pt x="277460" y="0"/>
                        <a:pt x="290465" y="13233"/>
                        <a:pt x="290465" y="29556"/>
                      </a:cubicBezTo>
                      <a:close/>
                    </a:path>
                  </a:pathLst>
                </a:custGeom>
                <a:solidFill>
                  <a:schemeClr val="accent4"/>
                </a:solidFill>
                <a:ln w="7226" cap="flat">
                  <a:noFill/>
                  <a:prstDash val="solid"/>
                  <a:miter/>
                </a:ln>
              </p:spPr>
              <p:txBody>
                <a:bodyPr rtlCol="0" anchor="ctr"/>
                <a:lstStyle/>
                <a:p>
                  <a:endParaRPr lang="en-US"/>
                </a:p>
              </p:txBody>
            </p:sp>
            <p:sp>
              <p:nvSpPr>
                <p:cNvPr id="32" name="Freihandform 31">
                  <a:extLst>
                    <a:ext uri="{FF2B5EF4-FFF2-40B4-BE49-F238E27FC236}">
                      <a16:creationId xmlns:a16="http://schemas.microsoft.com/office/drawing/2014/main" id="{224B5439-E8B7-191A-4A25-4C1E9A459AD9}"/>
                    </a:ext>
                  </a:extLst>
                </p:cNvPr>
                <p:cNvSpPr/>
                <p:nvPr/>
              </p:nvSpPr>
              <p:spPr>
                <a:xfrm>
                  <a:off x="1344106"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33" name="Freihandform 32">
                  <a:extLst>
                    <a:ext uri="{FF2B5EF4-FFF2-40B4-BE49-F238E27FC236}">
                      <a16:creationId xmlns:a16="http://schemas.microsoft.com/office/drawing/2014/main" id="{A2E3B55E-2D77-A2C7-AFD8-4D1DF0B5F1E1}"/>
                    </a:ext>
                  </a:extLst>
                </p:cNvPr>
                <p:cNvSpPr/>
                <p:nvPr/>
              </p:nvSpPr>
              <p:spPr>
                <a:xfrm>
                  <a:off x="1503862"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34" name="Freihandform 33">
                  <a:extLst>
                    <a:ext uri="{FF2B5EF4-FFF2-40B4-BE49-F238E27FC236}">
                      <a16:creationId xmlns:a16="http://schemas.microsoft.com/office/drawing/2014/main" id="{5761F77A-A2A1-0C8D-FD57-0481181B6583}"/>
                    </a:ext>
                  </a:extLst>
                </p:cNvPr>
                <p:cNvSpPr/>
                <p:nvPr/>
              </p:nvSpPr>
              <p:spPr>
                <a:xfrm>
                  <a:off x="1423984"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35" name="Freihandform 34">
                  <a:extLst>
                    <a:ext uri="{FF2B5EF4-FFF2-40B4-BE49-F238E27FC236}">
                      <a16:creationId xmlns:a16="http://schemas.microsoft.com/office/drawing/2014/main" id="{881D1544-EA78-3130-4E42-CFA75DE89143}"/>
                    </a:ext>
                  </a:extLst>
                </p:cNvPr>
                <p:cNvSpPr/>
                <p:nvPr/>
              </p:nvSpPr>
              <p:spPr>
                <a:xfrm>
                  <a:off x="1474815"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36" name="Freihandform 35">
                  <a:extLst>
                    <a:ext uri="{FF2B5EF4-FFF2-40B4-BE49-F238E27FC236}">
                      <a16:creationId xmlns:a16="http://schemas.microsoft.com/office/drawing/2014/main" id="{E662A811-D790-6DF6-4639-762F4BC88C28}"/>
                    </a:ext>
                  </a:extLst>
                </p:cNvPr>
                <p:cNvSpPr/>
                <p:nvPr/>
              </p:nvSpPr>
              <p:spPr>
                <a:xfrm>
                  <a:off x="1634571"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37" name="Freihandform 36">
                  <a:extLst>
                    <a:ext uri="{FF2B5EF4-FFF2-40B4-BE49-F238E27FC236}">
                      <a16:creationId xmlns:a16="http://schemas.microsoft.com/office/drawing/2014/main" id="{F66D7DC0-7A8A-A9CA-2BB6-0407CF0566E9}"/>
                    </a:ext>
                  </a:extLst>
                </p:cNvPr>
                <p:cNvSpPr/>
                <p:nvPr/>
              </p:nvSpPr>
              <p:spPr>
                <a:xfrm>
                  <a:off x="1554693"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grpSp>
        </p:grpSp>
      </p:grpSp>
      <p:pic>
        <p:nvPicPr>
          <p:cNvPr id="46" name="Grafik 45" descr="Ein Bild, das Text, Uhr, Messanzeige enthält.&#10;&#10;Automatisch generierte Beschreibung">
            <a:extLst>
              <a:ext uri="{FF2B5EF4-FFF2-40B4-BE49-F238E27FC236}">
                <a16:creationId xmlns:a16="http://schemas.microsoft.com/office/drawing/2014/main" id="{0976CFA6-D050-AF0A-0098-ABE244A023D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96901" y="636426"/>
            <a:ext cx="540000" cy="540000"/>
          </a:xfrm>
          <a:prstGeom prst="rect">
            <a:avLst/>
          </a:prstGeom>
        </p:spPr>
      </p:pic>
    </p:spTree>
    <p:extLst>
      <p:ext uri="{BB962C8B-B14F-4D97-AF65-F5344CB8AC3E}">
        <p14:creationId xmlns:p14="http://schemas.microsoft.com/office/powerpoint/2010/main" val="18275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ach dem Konzert 01">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pic>
        <p:nvPicPr>
          <p:cNvPr id="2" name="Grafik 1">
            <a:extLst>
              <a:ext uri="{FF2B5EF4-FFF2-40B4-BE49-F238E27FC236}">
                <a16:creationId xmlns:a16="http://schemas.microsoft.com/office/drawing/2014/main" id="{ADB907FE-3853-F75E-D730-A49CE771EC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9194"/>
          <a:stretch/>
        </p:blipFill>
        <p:spPr>
          <a:xfrm>
            <a:off x="371475" y="1268411"/>
            <a:ext cx="11449050" cy="5221289"/>
          </a:xfrm>
          <a:prstGeom prst="rect">
            <a:avLst/>
          </a:prstGeom>
        </p:spPr>
      </p:pic>
      <p:sp>
        <p:nvSpPr>
          <p:cNvPr id="3" name="Rechteck 2">
            <a:extLst>
              <a:ext uri="{FF2B5EF4-FFF2-40B4-BE49-F238E27FC236}">
                <a16:creationId xmlns:a16="http://schemas.microsoft.com/office/drawing/2014/main" id="{60BF94BD-4268-F07F-84F7-4588C320DA63}"/>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Nach dem Konzert</a:t>
            </a:r>
          </a:p>
        </p:txBody>
      </p:sp>
      <p:cxnSp>
        <p:nvCxnSpPr>
          <p:cNvPr id="4" name="Gerade Verbindung 3">
            <a:extLst>
              <a:ext uri="{FF2B5EF4-FFF2-40B4-BE49-F238E27FC236}">
                <a16:creationId xmlns:a16="http://schemas.microsoft.com/office/drawing/2014/main" id="{1BAD4D50-2824-5BEC-7558-0D93657A1CD0}"/>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87CE646A-B8B6-F6AC-EAA5-207F094083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1588" y="2457872"/>
            <a:ext cx="1942537" cy="6858000"/>
          </a:xfrm>
          <a:prstGeom prst="rect">
            <a:avLst/>
          </a:prstGeom>
        </p:spPr>
      </p:pic>
      <p:sp>
        <p:nvSpPr>
          <p:cNvPr id="6" name="Freihandform 5">
            <a:extLst>
              <a:ext uri="{FF2B5EF4-FFF2-40B4-BE49-F238E27FC236}">
                <a16:creationId xmlns:a16="http://schemas.microsoft.com/office/drawing/2014/main" id="{FF676548-1953-3410-DC3B-D3F27C461D1A}"/>
              </a:ext>
            </a:extLst>
          </p:cNvPr>
          <p:cNvSpPr>
            <a:spLocks noChangeAspect="1"/>
          </p:cNvSpPr>
          <p:nvPr userDrawn="1"/>
        </p:nvSpPr>
        <p:spPr>
          <a:xfrm rot="10800000">
            <a:off x="1688417" y="3614290"/>
            <a:ext cx="7034380" cy="1652401"/>
          </a:xfrm>
          <a:custGeom>
            <a:avLst/>
            <a:gdLst>
              <a:gd name="connsiteX0" fmla="*/ 6249573 w 7034380"/>
              <a:gd name="connsiteY0" fmla="*/ 1652361 h 1652401"/>
              <a:gd name="connsiteX1" fmla="*/ 6211643 w 7034380"/>
              <a:gd name="connsiteY1" fmla="*/ 1641051 h 1652401"/>
              <a:gd name="connsiteX2" fmla="*/ 5787501 w 7034380"/>
              <a:gd name="connsiteY2" fmla="*/ 1350790 h 1652401"/>
              <a:gd name="connsiteX3" fmla="*/ 5282646 w 7034380"/>
              <a:gd name="connsiteY3" fmla="*/ 1350790 h 1652401"/>
              <a:gd name="connsiteX4" fmla="*/ 5282607 w 7034380"/>
              <a:gd name="connsiteY4" fmla="*/ 1350786 h 1652401"/>
              <a:gd name="connsiteX5" fmla="*/ 5257310 w 7034380"/>
              <a:gd name="connsiteY5" fmla="*/ 1350786 h 1652401"/>
              <a:gd name="connsiteX6" fmla="*/ 5257310 w 7034380"/>
              <a:gd name="connsiteY6" fmla="*/ 1350273 h 1652401"/>
              <a:gd name="connsiteX7" fmla="*/ 4064615 w 7034380"/>
              <a:gd name="connsiteY7" fmla="*/ 1350273 h 1652401"/>
              <a:gd name="connsiteX8" fmla="*/ 4064615 w 7034380"/>
              <a:gd name="connsiteY8" fmla="*/ 1350790 h 1652401"/>
              <a:gd name="connsiteX9" fmla="*/ 3860634 w 7034380"/>
              <a:gd name="connsiteY9" fmla="*/ 1350790 h 1652401"/>
              <a:gd name="connsiteX10" fmla="*/ 3851687 w 7034380"/>
              <a:gd name="connsiteY10" fmla="*/ 1349877 h 1652401"/>
              <a:gd name="connsiteX11" fmla="*/ 3822006 w 7034380"/>
              <a:gd name="connsiteY11" fmla="*/ 1349877 h 1652401"/>
              <a:gd name="connsiteX12" fmla="*/ 3155299 w 7034380"/>
              <a:gd name="connsiteY12" fmla="*/ 1349877 h 1652401"/>
              <a:gd name="connsiteX13" fmla="*/ 3047315 w 7034380"/>
              <a:gd name="connsiteY13" fmla="*/ 1349877 h 1652401"/>
              <a:gd name="connsiteX14" fmla="*/ 2399994 w 7034380"/>
              <a:gd name="connsiteY14" fmla="*/ 1349877 h 1652401"/>
              <a:gd name="connsiteX15" fmla="*/ 1625303 w 7034380"/>
              <a:gd name="connsiteY15" fmla="*/ 1349877 h 1652401"/>
              <a:gd name="connsiteX16" fmla="*/ 1580724 w 7034380"/>
              <a:gd name="connsiteY16" fmla="*/ 1345328 h 1652401"/>
              <a:gd name="connsiteX17" fmla="*/ 174195 w 7034380"/>
              <a:gd name="connsiteY17" fmla="*/ 1345328 h 1652401"/>
              <a:gd name="connsiteX18" fmla="*/ 135435 w 7034380"/>
              <a:gd name="connsiteY18" fmla="*/ 1333150 h 1652401"/>
              <a:gd name="connsiteX19" fmla="*/ 0 w 7034380"/>
              <a:gd name="connsiteY19" fmla="*/ 1126405 h 1652401"/>
              <a:gd name="connsiteX20" fmla="*/ 0 w 7034380"/>
              <a:gd name="connsiteY20" fmla="*/ 224386 h 1652401"/>
              <a:gd name="connsiteX21" fmla="*/ 221738 w 7034380"/>
              <a:gd name="connsiteY21" fmla="*/ 1 h 1652401"/>
              <a:gd name="connsiteX22" fmla="*/ 1616395 w 7034380"/>
              <a:gd name="connsiteY22" fmla="*/ 1 h 1652401"/>
              <a:gd name="connsiteX23" fmla="*/ 1616405 w 7034380"/>
              <a:gd name="connsiteY23" fmla="*/ 0 h 1652401"/>
              <a:gd name="connsiteX24" fmla="*/ 2391096 w 7034380"/>
              <a:gd name="connsiteY24" fmla="*/ 0 h 1652401"/>
              <a:gd name="connsiteX25" fmla="*/ 3038417 w 7034380"/>
              <a:gd name="connsiteY25" fmla="*/ 0 h 1652401"/>
              <a:gd name="connsiteX26" fmla="*/ 3164236 w 7034380"/>
              <a:gd name="connsiteY26" fmla="*/ 0 h 1652401"/>
              <a:gd name="connsiteX27" fmla="*/ 3813108 w 7034380"/>
              <a:gd name="connsiteY27" fmla="*/ 0 h 1652401"/>
              <a:gd name="connsiteX28" fmla="*/ 3938927 w 7034380"/>
              <a:gd name="connsiteY28" fmla="*/ 0 h 1652401"/>
              <a:gd name="connsiteX29" fmla="*/ 4586248 w 7034380"/>
              <a:gd name="connsiteY29" fmla="*/ 0 h 1652401"/>
              <a:gd name="connsiteX30" fmla="*/ 5360939 w 7034380"/>
              <a:gd name="connsiteY30" fmla="*/ 0 h 1652401"/>
              <a:gd name="connsiteX31" fmla="*/ 5360949 w 7034380"/>
              <a:gd name="connsiteY31" fmla="*/ 1 h 1652401"/>
              <a:gd name="connsiteX32" fmla="*/ 5390630 w 7034380"/>
              <a:gd name="connsiteY32" fmla="*/ 1 h 1652401"/>
              <a:gd name="connsiteX33" fmla="*/ 6812642 w 7034380"/>
              <a:gd name="connsiteY33" fmla="*/ 1 h 1652401"/>
              <a:gd name="connsiteX34" fmla="*/ 7034380 w 7034380"/>
              <a:gd name="connsiteY34" fmla="*/ 224385 h 1652401"/>
              <a:gd name="connsiteX35" fmla="*/ 7034380 w 7034380"/>
              <a:gd name="connsiteY35" fmla="*/ 1126405 h 1652401"/>
              <a:gd name="connsiteX36" fmla="*/ 6812642 w 7034380"/>
              <a:gd name="connsiteY36" fmla="*/ 1350786 h 1652401"/>
              <a:gd name="connsiteX37" fmla="*/ 6253641 w 7034380"/>
              <a:gd name="connsiteY37" fmla="*/ 1350786 h 1652401"/>
              <a:gd name="connsiteX38" fmla="*/ 6309518 w 7034380"/>
              <a:gd name="connsiteY38" fmla="*/ 1571312 h 1652401"/>
              <a:gd name="connsiteX39" fmla="*/ 6249573 w 7034380"/>
              <a:gd name="connsiteY39" fmla="*/ 1652361 h 16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34380" h="1652401">
                <a:moveTo>
                  <a:pt x="6249573" y="1652361"/>
                </a:moveTo>
                <a:cubicBezTo>
                  <a:pt x="6236968" y="1652822"/>
                  <a:pt x="6223838" y="1649397"/>
                  <a:pt x="6211643" y="1641051"/>
                </a:cubicBezTo>
                <a:lnTo>
                  <a:pt x="5787501" y="1350790"/>
                </a:lnTo>
                <a:lnTo>
                  <a:pt x="5282646" y="1350790"/>
                </a:lnTo>
                <a:lnTo>
                  <a:pt x="5282607" y="1350786"/>
                </a:lnTo>
                <a:lnTo>
                  <a:pt x="5257310" y="1350786"/>
                </a:lnTo>
                <a:lnTo>
                  <a:pt x="5257310" y="1350273"/>
                </a:lnTo>
                <a:lnTo>
                  <a:pt x="4064615" y="1350273"/>
                </a:lnTo>
                <a:lnTo>
                  <a:pt x="4064615" y="1350790"/>
                </a:lnTo>
                <a:lnTo>
                  <a:pt x="3860634" y="1350790"/>
                </a:lnTo>
                <a:lnTo>
                  <a:pt x="3851687" y="1349877"/>
                </a:lnTo>
                <a:lnTo>
                  <a:pt x="3822006" y="1349877"/>
                </a:lnTo>
                <a:lnTo>
                  <a:pt x="3155299" y="1349877"/>
                </a:lnTo>
                <a:lnTo>
                  <a:pt x="3047315" y="1349877"/>
                </a:lnTo>
                <a:lnTo>
                  <a:pt x="2399994" y="1349877"/>
                </a:lnTo>
                <a:lnTo>
                  <a:pt x="1625303" y="1349877"/>
                </a:lnTo>
                <a:lnTo>
                  <a:pt x="1580724" y="1345328"/>
                </a:lnTo>
                <a:lnTo>
                  <a:pt x="174195" y="1345328"/>
                </a:lnTo>
                <a:lnTo>
                  <a:pt x="135435" y="1333150"/>
                </a:lnTo>
                <a:cubicBezTo>
                  <a:pt x="55853" y="1299083"/>
                  <a:pt x="0" y="1219333"/>
                  <a:pt x="0" y="1126405"/>
                </a:cubicBezTo>
                <a:lnTo>
                  <a:pt x="0" y="224386"/>
                </a:lnTo>
                <a:cubicBezTo>
                  <a:pt x="0" y="100481"/>
                  <a:pt x="99294" y="1"/>
                  <a:pt x="221738" y="1"/>
                </a:cubicBezTo>
                <a:lnTo>
                  <a:pt x="1616395" y="1"/>
                </a:lnTo>
                <a:lnTo>
                  <a:pt x="1616405" y="0"/>
                </a:lnTo>
                <a:lnTo>
                  <a:pt x="2391096" y="0"/>
                </a:lnTo>
                <a:lnTo>
                  <a:pt x="3038417" y="0"/>
                </a:lnTo>
                <a:lnTo>
                  <a:pt x="3164236" y="0"/>
                </a:lnTo>
                <a:lnTo>
                  <a:pt x="3813108" y="0"/>
                </a:lnTo>
                <a:lnTo>
                  <a:pt x="3938927" y="0"/>
                </a:lnTo>
                <a:lnTo>
                  <a:pt x="4586248" y="0"/>
                </a:lnTo>
                <a:lnTo>
                  <a:pt x="5360939" y="0"/>
                </a:lnTo>
                <a:lnTo>
                  <a:pt x="5360949" y="1"/>
                </a:lnTo>
                <a:lnTo>
                  <a:pt x="5390630" y="1"/>
                </a:lnTo>
                <a:lnTo>
                  <a:pt x="6812642" y="1"/>
                </a:lnTo>
                <a:cubicBezTo>
                  <a:pt x="6935086" y="1"/>
                  <a:pt x="7034380" y="100481"/>
                  <a:pt x="7034380" y="224385"/>
                </a:cubicBezTo>
                <a:lnTo>
                  <a:pt x="7034380" y="1126405"/>
                </a:lnTo>
                <a:cubicBezTo>
                  <a:pt x="7034380" y="1250309"/>
                  <a:pt x="6935086" y="1350786"/>
                  <a:pt x="6812642" y="1350786"/>
                </a:cubicBezTo>
                <a:lnTo>
                  <a:pt x="6253641" y="1350786"/>
                </a:lnTo>
                <a:lnTo>
                  <a:pt x="6309518" y="1571312"/>
                </a:lnTo>
                <a:cubicBezTo>
                  <a:pt x="6320494" y="1614628"/>
                  <a:pt x="6287391" y="1650978"/>
                  <a:pt x="6249573" y="1652361"/>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7" name="Textfeld 6">
            <a:extLst>
              <a:ext uri="{FF2B5EF4-FFF2-40B4-BE49-F238E27FC236}">
                <a16:creationId xmlns:a16="http://schemas.microsoft.com/office/drawing/2014/main" id="{A40A3854-9573-9B13-3E51-77E293FBD49D}"/>
              </a:ext>
            </a:extLst>
          </p:cNvPr>
          <p:cNvSpPr txBox="1"/>
          <p:nvPr userDrawn="1"/>
        </p:nvSpPr>
        <p:spPr>
          <a:xfrm>
            <a:off x="1688416" y="4003004"/>
            <a:ext cx="7034380"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Lasst uns gemeinsam schauen, welche Nachrichten nach dem Konzert verschickt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und veröffentlicht werden!</a:t>
            </a:r>
          </a:p>
        </p:txBody>
      </p:sp>
      <p:grpSp>
        <p:nvGrpSpPr>
          <p:cNvPr id="8" name="Gruppieren 7">
            <a:extLst>
              <a:ext uri="{FF2B5EF4-FFF2-40B4-BE49-F238E27FC236}">
                <a16:creationId xmlns:a16="http://schemas.microsoft.com/office/drawing/2014/main" id="{EBBECA0F-92D7-8E8C-471C-3077F204F9C5}"/>
              </a:ext>
            </a:extLst>
          </p:cNvPr>
          <p:cNvGrpSpPr/>
          <p:nvPr userDrawn="1"/>
        </p:nvGrpSpPr>
        <p:grpSpPr>
          <a:xfrm>
            <a:off x="742950" y="368301"/>
            <a:ext cx="1080000" cy="1080000"/>
            <a:chOff x="742950" y="368301"/>
            <a:chExt cx="1080000" cy="1080000"/>
          </a:xfrm>
        </p:grpSpPr>
        <p:sp>
          <p:nvSpPr>
            <p:cNvPr id="9" name="Oval 8">
              <a:extLst>
                <a:ext uri="{FF2B5EF4-FFF2-40B4-BE49-F238E27FC236}">
                  <a16:creationId xmlns:a16="http://schemas.microsoft.com/office/drawing/2014/main" id="{47C1F9A7-E516-CF47-9005-671542E86791}"/>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0" name="Grafik 28">
              <a:extLst>
                <a:ext uri="{FF2B5EF4-FFF2-40B4-BE49-F238E27FC236}">
                  <a16:creationId xmlns:a16="http://schemas.microsoft.com/office/drawing/2014/main" id="{FCA575E4-A1C5-3E08-60EE-E37CE7B48B78}"/>
                </a:ext>
              </a:extLst>
            </p:cNvPr>
            <p:cNvGrpSpPr/>
            <p:nvPr/>
          </p:nvGrpSpPr>
          <p:grpSpPr>
            <a:xfrm>
              <a:off x="1010046" y="977189"/>
              <a:ext cx="545810" cy="247512"/>
              <a:chOff x="3013521" y="9414712"/>
              <a:chExt cx="3914127" cy="1774964"/>
            </a:xfrm>
          </p:grpSpPr>
          <p:sp>
            <p:nvSpPr>
              <p:cNvPr id="13" name="Freihandform: Form 151">
                <a:extLst>
                  <a:ext uri="{FF2B5EF4-FFF2-40B4-BE49-F238E27FC236}">
                    <a16:creationId xmlns:a16="http://schemas.microsoft.com/office/drawing/2014/main" id="{C3EB9BEA-9562-B5E1-7FB9-136240E020FA}"/>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4" name="Freihandform: Form 162">
                <a:extLst>
                  <a:ext uri="{FF2B5EF4-FFF2-40B4-BE49-F238E27FC236}">
                    <a16:creationId xmlns:a16="http://schemas.microsoft.com/office/drawing/2014/main" id="{203BDC3C-0936-0B7F-F2C3-4DF47FE7D198}"/>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5" name="Freihandform: Form 164">
                <a:extLst>
                  <a:ext uri="{FF2B5EF4-FFF2-40B4-BE49-F238E27FC236}">
                    <a16:creationId xmlns:a16="http://schemas.microsoft.com/office/drawing/2014/main" id="{CB0DB624-00FB-FA7B-239B-07583E6FEBDE}"/>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6" name="Freihandform: Form 165">
                <a:extLst>
                  <a:ext uri="{FF2B5EF4-FFF2-40B4-BE49-F238E27FC236}">
                    <a16:creationId xmlns:a16="http://schemas.microsoft.com/office/drawing/2014/main" id="{FC68FE29-5931-82A7-E753-622B3B7F4B23}"/>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7" name="Freihandform: Form 166">
                <a:extLst>
                  <a:ext uri="{FF2B5EF4-FFF2-40B4-BE49-F238E27FC236}">
                    <a16:creationId xmlns:a16="http://schemas.microsoft.com/office/drawing/2014/main" id="{010B879E-4CB3-2EF7-6679-415936872A2E}"/>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18" name="Freihandform: Form 167">
                <a:extLst>
                  <a:ext uri="{FF2B5EF4-FFF2-40B4-BE49-F238E27FC236}">
                    <a16:creationId xmlns:a16="http://schemas.microsoft.com/office/drawing/2014/main" id="{94D5ED70-09E2-0A68-C04E-F7F9B0492A13}"/>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19" name="Freihandform: Form 168">
                <a:extLst>
                  <a:ext uri="{FF2B5EF4-FFF2-40B4-BE49-F238E27FC236}">
                    <a16:creationId xmlns:a16="http://schemas.microsoft.com/office/drawing/2014/main" id="{8F18F96F-2DF7-FF74-BFF9-CC11B7973305}"/>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0" name="Freihandform: Form 169">
                <a:extLst>
                  <a:ext uri="{FF2B5EF4-FFF2-40B4-BE49-F238E27FC236}">
                    <a16:creationId xmlns:a16="http://schemas.microsoft.com/office/drawing/2014/main" id="{978A1D74-B515-050F-22A5-A6ABC2FAFB51}"/>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12" name="Grafik 11">
              <a:extLst>
                <a:ext uri="{FF2B5EF4-FFF2-40B4-BE49-F238E27FC236}">
                  <a16:creationId xmlns:a16="http://schemas.microsoft.com/office/drawing/2014/main" id="{3E0BE88A-D067-9D0C-E1DF-882DCB5BF7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51743" y="514773"/>
              <a:ext cx="462415" cy="462415"/>
            </a:xfrm>
            <a:prstGeom prst="rect">
              <a:avLst/>
            </a:prstGeom>
          </p:spPr>
        </p:pic>
      </p:grpSp>
      <p:pic>
        <p:nvPicPr>
          <p:cNvPr id="21" name="Grafik 20">
            <a:extLst>
              <a:ext uri="{FF2B5EF4-FFF2-40B4-BE49-F238E27FC236}">
                <a16:creationId xmlns:a16="http://schemas.microsoft.com/office/drawing/2014/main" id="{9DB7C34F-D8D5-664F-73B7-83178BCD06C2}"/>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205606" y="682039"/>
            <a:ext cx="458330" cy="458330"/>
          </a:xfrm>
          <a:prstGeom prst="rect">
            <a:avLst/>
          </a:prstGeom>
        </p:spPr>
      </p:pic>
    </p:spTree>
    <p:extLst>
      <p:ext uri="{BB962C8B-B14F-4D97-AF65-F5344CB8AC3E}">
        <p14:creationId xmlns:p14="http://schemas.microsoft.com/office/powerpoint/2010/main" val="39361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ach dem Konzert 02">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hteck 2">
            <a:extLst>
              <a:ext uri="{FF2B5EF4-FFF2-40B4-BE49-F238E27FC236}">
                <a16:creationId xmlns:a16="http://schemas.microsoft.com/office/drawing/2014/main" id="{5EA2E600-F62A-F4D3-57D4-A9B49646D6C1}"/>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Nach dem Konzert</a:t>
            </a:r>
          </a:p>
        </p:txBody>
      </p:sp>
      <p:cxnSp>
        <p:nvCxnSpPr>
          <p:cNvPr id="4" name="Gerade Verbindung 3">
            <a:extLst>
              <a:ext uri="{FF2B5EF4-FFF2-40B4-BE49-F238E27FC236}">
                <a16:creationId xmlns:a16="http://schemas.microsoft.com/office/drawing/2014/main" id="{84E79098-89AB-A37D-B83A-F09E632DC641}"/>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B74E1F9-537C-1C19-71DC-C14D2EACEA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2435" y="2457872"/>
            <a:ext cx="2201956" cy="6858000"/>
          </a:xfrm>
          <a:prstGeom prst="rect">
            <a:avLst/>
          </a:prstGeom>
        </p:spPr>
      </p:pic>
      <p:grpSp>
        <p:nvGrpSpPr>
          <p:cNvPr id="6" name="Gruppieren 5">
            <a:extLst>
              <a:ext uri="{FF2B5EF4-FFF2-40B4-BE49-F238E27FC236}">
                <a16:creationId xmlns:a16="http://schemas.microsoft.com/office/drawing/2014/main" id="{8DDA0675-F711-CB73-1D78-084F82B02DF1}"/>
              </a:ext>
            </a:extLst>
          </p:cNvPr>
          <p:cNvGrpSpPr/>
          <p:nvPr userDrawn="1"/>
        </p:nvGrpSpPr>
        <p:grpSpPr>
          <a:xfrm>
            <a:off x="7875942" y="4344406"/>
            <a:ext cx="3007958" cy="1652400"/>
            <a:chOff x="7641074" y="2154029"/>
            <a:chExt cx="3007958" cy="1652400"/>
          </a:xfrm>
        </p:grpSpPr>
        <p:sp>
          <p:nvSpPr>
            <p:cNvPr id="7" name="Freihandform 6">
              <a:extLst>
                <a:ext uri="{FF2B5EF4-FFF2-40B4-BE49-F238E27FC236}">
                  <a16:creationId xmlns:a16="http://schemas.microsoft.com/office/drawing/2014/main" id="{13E42A86-E6AF-CA1F-2E9B-DCE00B794C40}"/>
                </a:ext>
              </a:extLst>
            </p:cNvPr>
            <p:cNvSpPr>
              <a:spLocks noChangeAspect="1"/>
            </p:cNvSpPr>
            <p:nvPr/>
          </p:nvSpPr>
          <p:spPr>
            <a:xfrm rot="10800000">
              <a:off x="7641075" y="2154029"/>
              <a:ext cx="3007957" cy="1652400"/>
            </a:xfrm>
            <a:custGeom>
              <a:avLst/>
              <a:gdLst>
                <a:gd name="connsiteX0" fmla="*/ 784806 w 3007957"/>
                <a:gd name="connsiteY0" fmla="*/ 1652360 h 1652400"/>
                <a:gd name="connsiteX1" fmla="*/ 724862 w 3007957"/>
                <a:gd name="connsiteY1" fmla="*/ 1571311 h 1652400"/>
                <a:gd name="connsiteX2" fmla="*/ 780739 w 3007957"/>
                <a:gd name="connsiteY2" fmla="*/ 1350786 h 1652400"/>
                <a:gd name="connsiteX3" fmla="*/ 221738 w 3007957"/>
                <a:gd name="connsiteY3" fmla="*/ 1350786 h 1652400"/>
                <a:gd name="connsiteX4" fmla="*/ 0 w 3007957"/>
                <a:gd name="connsiteY4" fmla="*/ 1126405 h 1652400"/>
                <a:gd name="connsiteX5" fmla="*/ 0 w 3007957"/>
                <a:gd name="connsiteY5" fmla="*/ 224386 h 1652400"/>
                <a:gd name="connsiteX6" fmla="*/ 221738 w 3007957"/>
                <a:gd name="connsiteY6" fmla="*/ 1 h 1652400"/>
                <a:gd name="connsiteX7" fmla="*/ 668874 w 3007957"/>
                <a:gd name="connsiteY7" fmla="*/ 1 h 1652400"/>
                <a:gd name="connsiteX8" fmla="*/ 809077 w 3007957"/>
                <a:gd name="connsiteY8" fmla="*/ 1 h 1652400"/>
                <a:gd name="connsiteX9" fmla="*/ 809087 w 3007957"/>
                <a:gd name="connsiteY9" fmla="*/ 0 h 1652400"/>
                <a:gd name="connsiteX10" fmla="*/ 1256223 w 3007957"/>
                <a:gd name="connsiteY10" fmla="*/ 0 h 1652400"/>
                <a:gd name="connsiteX11" fmla="*/ 2339083 w 3007957"/>
                <a:gd name="connsiteY11" fmla="*/ 0 h 1652400"/>
                <a:gd name="connsiteX12" fmla="*/ 2786219 w 3007957"/>
                <a:gd name="connsiteY12" fmla="*/ 0 h 1652400"/>
                <a:gd name="connsiteX13" fmla="*/ 3007957 w 3007957"/>
                <a:gd name="connsiteY13" fmla="*/ 224385 h 1652400"/>
                <a:gd name="connsiteX14" fmla="*/ 3007957 w 3007957"/>
                <a:gd name="connsiteY14" fmla="*/ 1126408 h 1652400"/>
                <a:gd name="connsiteX15" fmla="*/ 2830902 w 3007957"/>
                <a:gd name="connsiteY15" fmla="*/ 1346230 h 1652400"/>
                <a:gd name="connsiteX16" fmla="*/ 2799792 w 3007957"/>
                <a:gd name="connsiteY16" fmla="*/ 1349404 h 1652400"/>
                <a:gd name="connsiteX17" fmla="*/ 2352656 w 3007957"/>
                <a:gd name="connsiteY17" fmla="*/ 1349404 h 1652400"/>
                <a:gd name="connsiteX18" fmla="*/ 2339083 w 3007957"/>
                <a:gd name="connsiteY18" fmla="*/ 1350789 h 1652400"/>
                <a:gd name="connsiteX19" fmla="*/ 2239043 w 3007957"/>
                <a:gd name="connsiteY19" fmla="*/ 1350789 h 1652400"/>
                <a:gd name="connsiteX20" fmla="*/ 2239043 w 3007957"/>
                <a:gd name="connsiteY20" fmla="*/ 1349587 h 1652400"/>
                <a:gd name="connsiteX21" fmla="*/ 1763523 w 3007957"/>
                <a:gd name="connsiteY21" fmla="*/ 1349587 h 1652400"/>
                <a:gd name="connsiteX22" fmla="*/ 1751734 w 3007957"/>
                <a:gd name="connsiteY22" fmla="*/ 1350790 h 1652400"/>
                <a:gd name="connsiteX23" fmla="*/ 1246880 w 3007957"/>
                <a:gd name="connsiteY23" fmla="*/ 1350790 h 1652400"/>
                <a:gd name="connsiteX24" fmla="*/ 822737 w 3007957"/>
                <a:gd name="connsiteY24" fmla="*/ 1641050 h 1652400"/>
                <a:gd name="connsiteX25" fmla="*/ 784806 w 3007957"/>
                <a:gd name="connsiteY25" fmla="*/ 1652360 h 16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07957" h="1652400">
                  <a:moveTo>
                    <a:pt x="784806" y="1652360"/>
                  </a:moveTo>
                  <a:cubicBezTo>
                    <a:pt x="746989" y="1650978"/>
                    <a:pt x="713886" y="1614628"/>
                    <a:pt x="724862" y="1571311"/>
                  </a:cubicBezTo>
                  <a:lnTo>
                    <a:pt x="780739" y="1350786"/>
                  </a:lnTo>
                  <a:lnTo>
                    <a:pt x="221738" y="1350786"/>
                  </a:lnTo>
                  <a:cubicBezTo>
                    <a:pt x="99294" y="1350786"/>
                    <a:pt x="0" y="1250309"/>
                    <a:pt x="0" y="1126405"/>
                  </a:cubicBezTo>
                  <a:lnTo>
                    <a:pt x="0" y="224386"/>
                  </a:lnTo>
                  <a:cubicBezTo>
                    <a:pt x="0" y="100482"/>
                    <a:pt x="99294" y="1"/>
                    <a:pt x="221738" y="1"/>
                  </a:cubicBezTo>
                  <a:lnTo>
                    <a:pt x="668874" y="1"/>
                  </a:lnTo>
                  <a:lnTo>
                    <a:pt x="809077" y="1"/>
                  </a:lnTo>
                  <a:lnTo>
                    <a:pt x="809087" y="0"/>
                  </a:lnTo>
                  <a:lnTo>
                    <a:pt x="1256223" y="0"/>
                  </a:lnTo>
                  <a:lnTo>
                    <a:pt x="2339083" y="0"/>
                  </a:lnTo>
                  <a:lnTo>
                    <a:pt x="2786219" y="0"/>
                  </a:lnTo>
                  <a:cubicBezTo>
                    <a:pt x="2908663" y="0"/>
                    <a:pt x="3007957" y="100481"/>
                    <a:pt x="3007957" y="224385"/>
                  </a:cubicBezTo>
                  <a:lnTo>
                    <a:pt x="3007957" y="1126408"/>
                  </a:lnTo>
                  <a:cubicBezTo>
                    <a:pt x="3007957" y="1234821"/>
                    <a:pt x="2931935" y="1325303"/>
                    <a:pt x="2830902" y="1346230"/>
                  </a:cubicBezTo>
                  <a:lnTo>
                    <a:pt x="2799792" y="1349404"/>
                  </a:lnTo>
                  <a:lnTo>
                    <a:pt x="2352656" y="1349404"/>
                  </a:lnTo>
                  <a:lnTo>
                    <a:pt x="2339083" y="1350789"/>
                  </a:lnTo>
                  <a:lnTo>
                    <a:pt x="2239043" y="1350789"/>
                  </a:lnTo>
                  <a:lnTo>
                    <a:pt x="2239043" y="1349587"/>
                  </a:lnTo>
                  <a:lnTo>
                    <a:pt x="1763523" y="1349587"/>
                  </a:lnTo>
                  <a:lnTo>
                    <a:pt x="1751734" y="1350790"/>
                  </a:lnTo>
                  <a:lnTo>
                    <a:pt x="1246880" y="1350790"/>
                  </a:lnTo>
                  <a:lnTo>
                    <a:pt x="822737" y="1641050"/>
                  </a:lnTo>
                  <a:cubicBezTo>
                    <a:pt x="810542" y="1649397"/>
                    <a:pt x="797412" y="1652821"/>
                    <a:pt x="784806" y="165236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8" name="Textfeld 7">
              <a:extLst>
                <a:ext uri="{FF2B5EF4-FFF2-40B4-BE49-F238E27FC236}">
                  <a16:creationId xmlns:a16="http://schemas.microsoft.com/office/drawing/2014/main" id="{DA114B9B-F7F9-7611-F0C3-D5B2C087A84B}"/>
                </a:ext>
              </a:extLst>
            </p:cNvPr>
            <p:cNvSpPr txBox="1"/>
            <p:nvPr/>
          </p:nvSpPr>
          <p:spPr>
            <a:xfrm>
              <a:off x="7641074" y="2531987"/>
              <a:ext cx="3007957"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Sprecht darüber gemeinsam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in der Klasse.</a:t>
              </a:r>
            </a:p>
          </p:txBody>
        </p:sp>
      </p:grpSp>
      <p:grpSp>
        <p:nvGrpSpPr>
          <p:cNvPr id="12" name="Gruppieren 11">
            <a:extLst>
              <a:ext uri="{FF2B5EF4-FFF2-40B4-BE49-F238E27FC236}">
                <a16:creationId xmlns:a16="http://schemas.microsoft.com/office/drawing/2014/main" id="{B164743F-1230-ACB3-7F6C-DB65C9A0EF33}"/>
              </a:ext>
            </a:extLst>
          </p:cNvPr>
          <p:cNvGrpSpPr/>
          <p:nvPr userDrawn="1"/>
        </p:nvGrpSpPr>
        <p:grpSpPr>
          <a:xfrm>
            <a:off x="742950" y="368301"/>
            <a:ext cx="1080000" cy="1080000"/>
            <a:chOff x="742950" y="368301"/>
            <a:chExt cx="1080000" cy="1080000"/>
          </a:xfrm>
        </p:grpSpPr>
        <p:sp>
          <p:nvSpPr>
            <p:cNvPr id="13" name="Oval 12">
              <a:extLst>
                <a:ext uri="{FF2B5EF4-FFF2-40B4-BE49-F238E27FC236}">
                  <a16:creationId xmlns:a16="http://schemas.microsoft.com/office/drawing/2014/main" id="{C19274DE-A188-5290-C9A3-4AFE295E40CF}"/>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4" name="Grafik 28">
              <a:extLst>
                <a:ext uri="{FF2B5EF4-FFF2-40B4-BE49-F238E27FC236}">
                  <a16:creationId xmlns:a16="http://schemas.microsoft.com/office/drawing/2014/main" id="{140A05F3-E59C-CD90-9A71-A61628A432EE}"/>
                </a:ext>
              </a:extLst>
            </p:cNvPr>
            <p:cNvGrpSpPr/>
            <p:nvPr/>
          </p:nvGrpSpPr>
          <p:grpSpPr>
            <a:xfrm>
              <a:off x="1010046" y="977189"/>
              <a:ext cx="545810" cy="247512"/>
              <a:chOff x="3013521" y="9414712"/>
              <a:chExt cx="3914127" cy="1774964"/>
            </a:xfrm>
          </p:grpSpPr>
          <p:sp>
            <p:nvSpPr>
              <p:cNvPr id="26" name="Freihandform: Form 151">
                <a:extLst>
                  <a:ext uri="{FF2B5EF4-FFF2-40B4-BE49-F238E27FC236}">
                    <a16:creationId xmlns:a16="http://schemas.microsoft.com/office/drawing/2014/main" id="{7511938A-98A4-AA86-36FF-C6D62487E70B}"/>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7" name="Freihandform: Form 162">
                <a:extLst>
                  <a:ext uri="{FF2B5EF4-FFF2-40B4-BE49-F238E27FC236}">
                    <a16:creationId xmlns:a16="http://schemas.microsoft.com/office/drawing/2014/main" id="{55AC3C50-2F6B-EE40-04DA-AE57F1104D04}"/>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8" name="Freihandform: Form 164">
                <a:extLst>
                  <a:ext uri="{FF2B5EF4-FFF2-40B4-BE49-F238E27FC236}">
                    <a16:creationId xmlns:a16="http://schemas.microsoft.com/office/drawing/2014/main" id="{03A11776-43D7-8293-6B92-940197D31167}"/>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9" name="Freihandform: Form 165">
                <a:extLst>
                  <a:ext uri="{FF2B5EF4-FFF2-40B4-BE49-F238E27FC236}">
                    <a16:creationId xmlns:a16="http://schemas.microsoft.com/office/drawing/2014/main" id="{0C78BE23-0660-72A8-8A5A-502715E0ABEF}"/>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30" name="Freihandform: Form 166">
                <a:extLst>
                  <a:ext uri="{FF2B5EF4-FFF2-40B4-BE49-F238E27FC236}">
                    <a16:creationId xmlns:a16="http://schemas.microsoft.com/office/drawing/2014/main" id="{3F245177-032C-A668-11D3-B3CBB46A5683}"/>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31" name="Freihandform: Form 167">
                <a:extLst>
                  <a:ext uri="{FF2B5EF4-FFF2-40B4-BE49-F238E27FC236}">
                    <a16:creationId xmlns:a16="http://schemas.microsoft.com/office/drawing/2014/main" id="{EEF8CEF3-9BBE-472D-E39B-63F08AB7AED4}"/>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32" name="Freihandform: Form 168">
                <a:extLst>
                  <a:ext uri="{FF2B5EF4-FFF2-40B4-BE49-F238E27FC236}">
                    <a16:creationId xmlns:a16="http://schemas.microsoft.com/office/drawing/2014/main" id="{AA2DA07C-0EF1-7613-F0F5-5285C70D6A9A}"/>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33" name="Freihandform: Form 169">
                <a:extLst>
                  <a:ext uri="{FF2B5EF4-FFF2-40B4-BE49-F238E27FC236}">
                    <a16:creationId xmlns:a16="http://schemas.microsoft.com/office/drawing/2014/main" id="{01644B59-87DA-3B18-0421-AA69D1AB8AF3}"/>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nvGrpSpPr>
            <p:cNvPr id="15" name="Grafik 51">
              <a:extLst>
                <a:ext uri="{FF2B5EF4-FFF2-40B4-BE49-F238E27FC236}">
                  <a16:creationId xmlns:a16="http://schemas.microsoft.com/office/drawing/2014/main" id="{806233BD-3709-3114-64F5-0712AE634E17}"/>
                </a:ext>
              </a:extLst>
            </p:cNvPr>
            <p:cNvGrpSpPr/>
            <p:nvPr/>
          </p:nvGrpSpPr>
          <p:grpSpPr>
            <a:xfrm>
              <a:off x="1072364" y="539319"/>
              <a:ext cx="421173" cy="415870"/>
              <a:chOff x="1300537" y="539319"/>
              <a:chExt cx="421173" cy="415870"/>
            </a:xfrm>
          </p:grpSpPr>
          <p:sp>
            <p:nvSpPr>
              <p:cNvPr id="16" name="Freihandform 15">
                <a:extLst>
                  <a:ext uri="{FF2B5EF4-FFF2-40B4-BE49-F238E27FC236}">
                    <a16:creationId xmlns:a16="http://schemas.microsoft.com/office/drawing/2014/main" id="{3555A894-D7CC-BC7D-BF8A-FCD15BB1721B}"/>
                  </a:ext>
                </a:extLst>
              </p:cNvPr>
              <p:cNvSpPr/>
              <p:nvPr/>
            </p:nvSpPr>
            <p:spPr>
              <a:xfrm>
                <a:off x="1431246" y="694488"/>
                <a:ext cx="290464" cy="260701"/>
              </a:xfrm>
              <a:custGeom>
                <a:avLst/>
                <a:gdLst>
                  <a:gd name="connsiteX0" fmla="*/ 159756 w 290464"/>
                  <a:gd name="connsiteY0" fmla="*/ 0 h 260701"/>
                  <a:gd name="connsiteX1" fmla="*/ 261418 w 290464"/>
                  <a:gd name="connsiteY1" fmla="*/ 0 h 260701"/>
                  <a:gd name="connsiteX2" fmla="*/ 290465 w 290464"/>
                  <a:gd name="connsiteY2" fmla="*/ 29556 h 260701"/>
                  <a:gd name="connsiteX3" fmla="*/ 290465 w 290464"/>
                  <a:gd name="connsiteY3" fmla="*/ 177336 h 260701"/>
                  <a:gd name="connsiteX4" fmla="*/ 261418 w 290464"/>
                  <a:gd name="connsiteY4" fmla="*/ 206892 h 260701"/>
                  <a:gd name="connsiteX5" fmla="*/ 239633 w 290464"/>
                  <a:gd name="connsiteY5" fmla="*/ 206892 h 260701"/>
                  <a:gd name="connsiteX6" fmla="*/ 244644 w 290464"/>
                  <a:gd name="connsiteY6" fmla="*/ 252483 h 260701"/>
                  <a:gd name="connsiteX7" fmla="*/ 240537 w 290464"/>
                  <a:gd name="connsiteY7" fmla="*/ 259990 h 260701"/>
                  <a:gd name="connsiteX8" fmla="*/ 232227 w 290464"/>
                  <a:gd name="connsiteY8" fmla="*/ 258468 h 260701"/>
                  <a:gd name="connsiteX9" fmla="*/ 181541 w 290464"/>
                  <a:gd name="connsiteY9" fmla="*/ 206892 h 260701"/>
                  <a:gd name="connsiteX10" fmla="*/ 29046 w 290464"/>
                  <a:gd name="connsiteY10" fmla="*/ 206892 h 260701"/>
                  <a:gd name="connsiteX11" fmla="*/ 0 w 290464"/>
                  <a:gd name="connsiteY11" fmla="*/ 177336 h 260701"/>
                  <a:gd name="connsiteX12" fmla="*/ 0 w 290464"/>
                  <a:gd name="connsiteY12" fmla="*/ 51723 h 2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464" h="260701">
                    <a:moveTo>
                      <a:pt x="159756" y="0"/>
                    </a:moveTo>
                    <a:lnTo>
                      <a:pt x="261418" y="0"/>
                    </a:lnTo>
                    <a:cubicBezTo>
                      <a:pt x="277460" y="0"/>
                      <a:pt x="290465" y="13233"/>
                      <a:pt x="290465" y="29556"/>
                    </a:cubicBezTo>
                    <a:lnTo>
                      <a:pt x="290465" y="177336"/>
                    </a:lnTo>
                    <a:cubicBezTo>
                      <a:pt x="290465" y="193659"/>
                      <a:pt x="277460" y="206892"/>
                      <a:pt x="261418" y="206892"/>
                    </a:cubicBezTo>
                    <a:lnTo>
                      <a:pt x="239633" y="206892"/>
                    </a:lnTo>
                    <a:lnTo>
                      <a:pt x="244644" y="252483"/>
                    </a:lnTo>
                    <a:cubicBezTo>
                      <a:pt x="244993" y="255621"/>
                      <a:pt x="243342" y="258638"/>
                      <a:pt x="240537" y="259990"/>
                    </a:cubicBezTo>
                    <a:cubicBezTo>
                      <a:pt x="237732" y="261341"/>
                      <a:pt x="234392" y="260730"/>
                      <a:pt x="232227" y="258468"/>
                    </a:cubicBezTo>
                    <a:lnTo>
                      <a:pt x="181541" y="206892"/>
                    </a:lnTo>
                    <a:lnTo>
                      <a:pt x="29046" y="206892"/>
                    </a:lnTo>
                    <a:cubicBezTo>
                      <a:pt x="13005" y="206892"/>
                      <a:pt x="0" y="193659"/>
                      <a:pt x="0" y="177336"/>
                    </a:cubicBezTo>
                    <a:lnTo>
                      <a:pt x="0" y="51723"/>
                    </a:lnTo>
                    <a:close/>
                  </a:path>
                </a:pathLst>
              </a:custGeom>
              <a:solidFill>
                <a:schemeClr val="tx2"/>
              </a:solidFill>
              <a:ln w="7226" cap="flat">
                <a:noFill/>
                <a:prstDash val="solid"/>
                <a:miter/>
              </a:ln>
            </p:spPr>
            <p:txBody>
              <a:bodyPr rtlCol="0" anchor="ctr"/>
              <a:lstStyle/>
              <a:p>
                <a:endParaRPr lang="en-US"/>
              </a:p>
            </p:txBody>
          </p:sp>
          <p:sp>
            <p:nvSpPr>
              <p:cNvPr id="17" name="Freihandform 16">
                <a:extLst>
                  <a:ext uri="{FF2B5EF4-FFF2-40B4-BE49-F238E27FC236}">
                    <a16:creationId xmlns:a16="http://schemas.microsoft.com/office/drawing/2014/main" id="{2F72B02F-7012-4592-FC74-13390CDE8977}"/>
                  </a:ext>
                </a:extLst>
              </p:cNvPr>
              <p:cNvSpPr/>
              <p:nvPr/>
            </p:nvSpPr>
            <p:spPr>
              <a:xfrm>
                <a:off x="1329583" y="568875"/>
                <a:ext cx="29046" cy="29556"/>
              </a:xfrm>
              <a:custGeom>
                <a:avLst/>
                <a:gdLst>
                  <a:gd name="connsiteX0" fmla="*/ 29046 w 29046"/>
                  <a:gd name="connsiteY0" fmla="*/ 0 h 29556"/>
                  <a:gd name="connsiteX1" fmla="*/ 0 w 29046"/>
                  <a:gd name="connsiteY1" fmla="*/ 0 h 29556"/>
                  <a:gd name="connsiteX2" fmla="*/ 0 w 29046"/>
                  <a:gd name="connsiteY2" fmla="*/ 29556 h 29556"/>
                </a:gdLst>
                <a:ahLst/>
                <a:cxnLst>
                  <a:cxn ang="0">
                    <a:pos x="connsiteX0" y="connsiteY0"/>
                  </a:cxn>
                  <a:cxn ang="0">
                    <a:pos x="connsiteX1" y="connsiteY1"/>
                  </a:cxn>
                  <a:cxn ang="0">
                    <a:pos x="connsiteX2" y="connsiteY2"/>
                  </a:cxn>
                </a:cxnLst>
                <a:rect l="l" t="t" r="r" b="b"/>
                <a:pathLst>
                  <a:path w="29046" h="29556">
                    <a:moveTo>
                      <a:pt x="29046" y="0"/>
                    </a:moveTo>
                    <a:lnTo>
                      <a:pt x="0" y="0"/>
                    </a:lnTo>
                    <a:lnTo>
                      <a:pt x="0" y="29556"/>
                    </a:lnTo>
                  </a:path>
                </a:pathLst>
              </a:custGeom>
              <a:noFill/>
              <a:ln w="14452" cap="rnd">
                <a:solidFill>
                  <a:srgbClr val="000000"/>
                </a:solidFill>
                <a:prstDash val="solid"/>
                <a:round/>
              </a:ln>
            </p:spPr>
            <p:txBody>
              <a:bodyPr rtlCol="0" anchor="ctr"/>
              <a:lstStyle/>
              <a:p>
                <a:endParaRPr lang="en-US"/>
              </a:p>
            </p:txBody>
          </p:sp>
          <p:grpSp>
            <p:nvGrpSpPr>
              <p:cNvPr id="18" name="Grafik 51">
                <a:extLst>
                  <a:ext uri="{FF2B5EF4-FFF2-40B4-BE49-F238E27FC236}">
                    <a16:creationId xmlns:a16="http://schemas.microsoft.com/office/drawing/2014/main" id="{F968F398-1E3C-20AF-8114-CDDF12ACE069}"/>
                  </a:ext>
                </a:extLst>
              </p:cNvPr>
              <p:cNvGrpSpPr/>
              <p:nvPr/>
            </p:nvGrpSpPr>
            <p:grpSpPr>
              <a:xfrm>
                <a:off x="1300537" y="539319"/>
                <a:ext cx="377603" cy="280782"/>
                <a:chOff x="1300537" y="539319"/>
                <a:chExt cx="377603" cy="280782"/>
              </a:xfrm>
            </p:grpSpPr>
            <p:sp>
              <p:nvSpPr>
                <p:cNvPr id="19" name="Freihandform 18">
                  <a:extLst>
                    <a:ext uri="{FF2B5EF4-FFF2-40B4-BE49-F238E27FC236}">
                      <a16:creationId xmlns:a16="http://schemas.microsoft.com/office/drawing/2014/main" id="{2783632B-208B-6FDF-B8FC-9D2B8D4EF30C}"/>
                    </a:ext>
                  </a:extLst>
                </p:cNvPr>
                <p:cNvSpPr/>
                <p:nvPr/>
              </p:nvSpPr>
              <p:spPr>
                <a:xfrm>
                  <a:off x="1300537" y="539319"/>
                  <a:ext cx="290464" cy="260701"/>
                </a:xfrm>
                <a:custGeom>
                  <a:avLst/>
                  <a:gdLst>
                    <a:gd name="connsiteX0" fmla="*/ 290465 w 290464"/>
                    <a:gd name="connsiteY0" fmla="*/ 29556 h 260701"/>
                    <a:gd name="connsiteX1" fmla="*/ 290465 w 290464"/>
                    <a:gd name="connsiteY1" fmla="*/ 177336 h 260701"/>
                    <a:gd name="connsiteX2" fmla="*/ 261418 w 290464"/>
                    <a:gd name="connsiteY2" fmla="*/ 206892 h 260701"/>
                    <a:gd name="connsiteX3" fmla="*/ 108924 w 290464"/>
                    <a:gd name="connsiteY3" fmla="*/ 206892 h 260701"/>
                    <a:gd name="connsiteX4" fmla="*/ 58238 w 290464"/>
                    <a:gd name="connsiteY4" fmla="*/ 258468 h 260701"/>
                    <a:gd name="connsiteX5" fmla="*/ 49928 w 290464"/>
                    <a:gd name="connsiteY5" fmla="*/ 259990 h 260701"/>
                    <a:gd name="connsiteX6" fmla="*/ 45821 w 290464"/>
                    <a:gd name="connsiteY6" fmla="*/ 252483 h 260701"/>
                    <a:gd name="connsiteX7" fmla="*/ 50831 w 290464"/>
                    <a:gd name="connsiteY7" fmla="*/ 206892 h 260701"/>
                    <a:gd name="connsiteX8" fmla="*/ 29046 w 290464"/>
                    <a:gd name="connsiteY8" fmla="*/ 206892 h 260701"/>
                    <a:gd name="connsiteX9" fmla="*/ 0 w 290464"/>
                    <a:gd name="connsiteY9" fmla="*/ 177336 h 260701"/>
                    <a:gd name="connsiteX10" fmla="*/ 0 w 290464"/>
                    <a:gd name="connsiteY10" fmla="*/ 29556 h 260701"/>
                    <a:gd name="connsiteX11" fmla="*/ 29046 w 290464"/>
                    <a:gd name="connsiteY11" fmla="*/ 0 h 260701"/>
                    <a:gd name="connsiteX12" fmla="*/ 261418 w 290464"/>
                    <a:gd name="connsiteY12" fmla="*/ 0 h 260701"/>
                    <a:gd name="connsiteX13" fmla="*/ 290465 w 290464"/>
                    <a:gd name="connsiteY13" fmla="*/ 29556 h 2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464" h="260701">
                      <a:moveTo>
                        <a:pt x="290465" y="29556"/>
                      </a:moveTo>
                      <a:lnTo>
                        <a:pt x="290465" y="177336"/>
                      </a:lnTo>
                      <a:cubicBezTo>
                        <a:pt x="290465" y="193660"/>
                        <a:pt x="277460" y="206892"/>
                        <a:pt x="261418" y="206892"/>
                      </a:cubicBezTo>
                      <a:lnTo>
                        <a:pt x="108924" y="206892"/>
                      </a:lnTo>
                      <a:lnTo>
                        <a:pt x="58238" y="258468"/>
                      </a:lnTo>
                      <a:cubicBezTo>
                        <a:pt x="56072" y="260730"/>
                        <a:pt x="52733" y="261341"/>
                        <a:pt x="49928" y="259990"/>
                      </a:cubicBezTo>
                      <a:cubicBezTo>
                        <a:pt x="47123" y="258638"/>
                        <a:pt x="45472" y="255621"/>
                        <a:pt x="45821" y="252483"/>
                      </a:cubicBezTo>
                      <a:lnTo>
                        <a:pt x="50831" y="206892"/>
                      </a:lnTo>
                      <a:lnTo>
                        <a:pt x="29046" y="206892"/>
                      </a:lnTo>
                      <a:cubicBezTo>
                        <a:pt x="13005" y="206892"/>
                        <a:pt x="0" y="193660"/>
                        <a:pt x="0" y="177336"/>
                      </a:cubicBezTo>
                      <a:lnTo>
                        <a:pt x="0" y="29556"/>
                      </a:lnTo>
                      <a:cubicBezTo>
                        <a:pt x="0" y="13233"/>
                        <a:pt x="13005" y="0"/>
                        <a:pt x="29046" y="0"/>
                      </a:cubicBezTo>
                      <a:lnTo>
                        <a:pt x="261418" y="0"/>
                      </a:lnTo>
                      <a:cubicBezTo>
                        <a:pt x="277460" y="0"/>
                        <a:pt x="290465" y="13233"/>
                        <a:pt x="290465" y="29556"/>
                      </a:cubicBezTo>
                      <a:close/>
                    </a:path>
                  </a:pathLst>
                </a:custGeom>
                <a:solidFill>
                  <a:schemeClr val="accent4"/>
                </a:solidFill>
                <a:ln w="7226" cap="flat">
                  <a:noFill/>
                  <a:prstDash val="solid"/>
                  <a:miter/>
                </a:ln>
              </p:spPr>
              <p:txBody>
                <a:bodyPr rtlCol="0" anchor="ctr"/>
                <a:lstStyle/>
                <a:p>
                  <a:endParaRPr lang="en-US"/>
                </a:p>
              </p:txBody>
            </p:sp>
            <p:sp>
              <p:nvSpPr>
                <p:cNvPr id="20" name="Freihandform 19">
                  <a:extLst>
                    <a:ext uri="{FF2B5EF4-FFF2-40B4-BE49-F238E27FC236}">
                      <a16:creationId xmlns:a16="http://schemas.microsoft.com/office/drawing/2014/main" id="{8ADA7302-E9B3-7B8C-E11D-1B8BD0C03E59}"/>
                    </a:ext>
                  </a:extLst>
                </p:cNvPr>
                <p:cNvSpPr/>
                <p:nvPr/>
              </p:nvSpPr>
              <p:spPr>
                <a:xfrm>
                  <a:off x="1344106"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1" name="Freihandform 20">
                  <a:extLst>
                    <a:ext uri="{FF2B5EF4-FFF2-40B4-BE49-F238E27FC236}">
                      <a16:creationId xmlns:a16="http://schemas.microsoft.com/office/drawing/2014/main" id="{B611E736-1792-4C27-848B-CE96B6442003}"/>
                    </a:ext>
                  </a:extLst>
                </p:cNvPr>
                <p:cNvSpPr/>
                <p:nvPr/>
              </p:nvSpPr>
              <p:spPr>
                <a:xfrm>
                  <a:off x="1503862"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2" name="Freihandform 21">
                  <a:extLst>
                    <a:ext uri="{FF2B5EF4-FFF2-40B4-BE49-F238E27FC236}">
                      <a16:creationId xmlns:a16="http://schemas.microsoft.com/office/drawing/2014/main" id="{CCCFEB6A-C228-2BC3-14CE-1980610A10AB}"/>
                    </a:ext>
                  </a:extLst>
                </p:cNvPr>
                <p:cNvSpPr/>
                <p:nvPr/>
              </p:nvSpPr>
              <p:spPr>
                <a:xfrm>
                  <a:off x="1423984" y="620598"/>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3" name="Freihandform 22">
                  <a:extLst>
                    <a:ext uri="{FF2B5EF4-FFF2-40B4-BE49-F238E27FC236}">
                      <a16:creationId xmlns:a16="http://schemas.microsoft.com/office/drawing/2014/main" id="{6179FC26-36FE-FEEF-D34B-8BAFE99B9101}"/>
                    </a:ext>
                  </a:extLst>
                </p:cNvPr>
                <p:cNvSpPr/>
                <p:nvPr/>
              </p:nvSpPr>
              <p:spPr>
                <a:xfrm>
                  <a:off x="1474815"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4" name="Freihandform 23">
                  <a:extLst>
                    <a:ext uri="{FF2B5EF4-FFF2-40B4-BE49-F238E27FC236}">
                      <a16:creationId xmlns:a16="http://schemas.microsoft.com/office/drawing/2014/main" id="{824F19C4-4AF7-D896-AF4C-834B2C387230}"/>
                    </a:ext>
                  </a:extLst>
                </p:cNvPr>
                <p:cNvSpPr/>
                <p:nvPr/>
              </p:nvSpPr>
              <p:spPr>
                <a:xfrm>
                  <a:off x="1634571"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sp>
              <p:nvSpPr>
                <p:cNvPr id="25" name="Freihandform 24">
                  <a:extLst>
                    <a:ext uri="{FF2B5EF4-FFF2-40B4-BE49-F238E27FC236}">
                      <a16:creationId xmlns:a16="http://schemas.microsoft.com/office/drawing/2014/main" id="{C8C9EDE7-5E79-58AD-FB3D-4A4470684700}"/>
                    </a:ext>
                  </a:extLst>
                </p:cNvPr>
                <p:cNvSpPr/>
                <p:nvPr/>
              </p:nvSpPr>
              <p:spPr>
                <a:xfrm>
                  <a:off x="1554693" y="775767"/>
                  <a:ext cx="43569" cy="44334"/>
                </a:xfrm>
                <a:custGeom>
                  <a:avLst/>
                  <a:gdLst>
                    <a:gd name="connsiteX0" fmla="*/ 43570 w 43569"/>
                    <a:gd name="connsiteY0" fmla="*/ 22167 h 44334"/>
                    <a:gd name="connsiteX1" fmla="*/ 21785 w 43569"/>
                    <a:gd name="connsiteY1" fmla="*/ 44334 h 44334"/>
                    <a:gd name="connsiteX2" fmla="*/ 0 w 43569"/>
                    <a:gd name="connsiteY2" fmla="*/ 22167 h 44334"/>
                    <a:gd name="connsiteX3" fmla="*/ 21785 w 43569"/>
                    <a:gd name="connsiteY3" fmla="*/ 0 h 44334"/>
                    <a:gd name="connsiteX4" fmla="*/ 43570 w 43569"/>
                    <a:gd name="connsiteY4" fmla="*/ 22167 h 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9" h="44334">
                      <a:moveTo>
                        <a:pt x="43570" y="22167"/>
                      </a:moveTo>
                      <a:cubicBezTo>
                        <a:pt x="43570" y="34410"/>
                        <a:pt x="33816" y="44334"/>
                        <a:pt x="21785" y="44334"/>
                      </a:cubicBezTo>
                      <a:cubicBezTo>
                        <a:pt x="9753" y="44334"/>
                        <a:pt x="0" y="34410"/>
                        <a:pt x="0" y="22167"/>
                      </a:cubicBezTo>
                      <a:cubicBezTo>
                        <a:pt x="0" y="9925"/>
                        <a:pt x="9753" y="0"/>
                        <a:pt x="21785" y="0"/>
                      </a:cubicBezTo>
                      <a:cubicBezTo>
                        <a:pt x="33816" y="0"/>
                        <a:pt x="43570" y="9925"/>
                        <a:pt x="43570" y="22167"/>
                      </a:cubicBezTo>
                      <a:close/>
                    </a:path>
                  </a:pathLst>
                </a:custGeom>
                <a:solidFill>
                  <a:srgbClr val="FFFFFF"/>
                </a:solidFill>
                <a:ln w="7226" cap="flat">
                  <a:noFill/>
                  <a:prstDash val="solid"/>
                  <a:miter/>
                </a:ln>
              </p:spPr>
              <p:txBody>
                <a:bodyPr rtlCol="0" anchor="ctr"/>
                <a:lstStyle/>
                <a:p>
                  <a:endParaRPr lang="en-US"/>
                </a:p>
              </p:txBody>
            </p:sp>
          </p:grpSp>
        </p:grpSp>
      </p:grpSp>
      <p:pic>
        <p:nvPicPr>
          <p:cNvPr id="34" name="Grafik 33">
            <a:extLst>
              <a:ext uri="{FF2B5EF4-FFF2-40B4-BE49-F238E27FC236}">
                <a16:creationId xmlns:a16="http://schemas.microsoft.com/office/drawing/2014/main" id="{B6EC7366-B7AD-BBEA-78D1-F9F1F6222A1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05606" y="682039"/>
            <a:ext cx="458330" cy="458330"/>
          </a:xfrm>
          <a:prstGeom prst="rect">
            <a:avLst/>
          </a:prstGeom>
        </p:spPr>
      </p:pic>
      <p:sp>
        <p:nvSpPr>
          <p:cNvPr id="35" name="Textfeld 34">
            <a:extLst>
              <a:ext uri="{FF2B5EF4-FFF2-40B4-BE49-F238E27FC236}">
                <a16:creationId xmlns:a16="http://schemas.microsoft.com/office/drawing/2014/main" id="{62760E26-F604-43E5-899D-7E027418129C}"/>
              </a:ext>
            </a:extLst>
          </p:cNvPr>
          <p:cNvSpPr txBox="1"/>
          <p:nvPr userDrawn="1"/>
        </p:nvSpPr>
        <p:spPr>
          <a:xfrm>
            <a:off x="1265420" y="2088493"/>
            <a:ext cx="4651193" cy="53860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en-US" sz="3500" b="1" dirty="0">
                <a:solidFill>
                  <a:schemeClr val="accent5"/>
                </a:solidFill>
                <a:latin typeface="Arial" panose="020B0604020202020204" pitchFamily="34" charset="0"/>
                <a:cs typeface="Arial" panose="020B0604020202020204" pitchFamily="34" charset="0"/>
              </a:rPr>
              <a:t>01</a:t>
            </a:r>
            <a:r>
              <a:rPr lang="en-US" sz="3500" dirty="0">
                <a:solidFill>
                  <a:schemeClr val="accent5"/>
                </a:solidFill>
                <a:latin typeface="Arial" panose="020B0604020202020204" pitchFamily="34" charset="0"/>
                <a:cs typeface="Arial" panose="020B0604020202020204" pitchFamily="34" charset="0"/>
              </a:rPr>
              <a:t>   </a:t>
            </a:r>
            <a:r>
              <a:rPr lang="de-DE" sz="3500" dirty="0">
                <a:solidFill>
                  <a:srgbClr val="004573"/>
                </a:solidFill>
                <a:latin typeface="Arial" panose="020B0604020202020204" pitchFamily="34" charset="0"/>
                <a:cs typeface="Arial" panose="020B0604020202020204" pitchFamily="34" charset="0"/>
              </a:rPr>
              <a:t>Was ist passiert?</a:t>
            </a:r>
          </a:p>
        </p:txBody>
      </p:sp>
      <p:sp>
        <p:nvSpPr>
          <p:cNvPr id="36" name="Textfeld 35">
            <a:extLst>
              <a:ext uri="{FF2B5EF4-FFF2-40B4-BE49-F238E27FC236}">
                <a16:creationId xmlns:a16="http://schemas.microsoft.com/office/drawing/2014/main" id="{31CC1CAE-D166-D588-85E9-B1754B0F50D6}"/>
              </a:ext>
            </a:extLst>
          </p:cNvPr>
          <p:cNvSpPr txBox="1"/>
          <p:nvPr userDrawn="1"/>
        </p:nvSpPr>
        <p:spPr>
          <a:xfrm>
            <a:off x="1265420" y="3056846"/>
            <a:ext cx="4651194" cy="215443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en-US" sz="3500" b="1" dirty="0">
                <a:solidFill>
                  <a:schemeClr val="accent5"/>
                </a:solidFill>
                <a:latin typeface="Arial" panose="020B0604020202020204" pitchFamily="34" charset="0"/>
                <a:cs typeface="Arial" panose="020B0604020202020204" pitchFamily="34" charset="0"/>
              </a:rPr>
              <a:t>02</a:t>
            </a:r>
            <a:r>
              <a:rPr lang="en-US" sz="3500" dirty="0">
                <a:solidFill>
                  <a:schemeClr val="accent5"/>
                </a:solidFill>
                <a:latin typeface="Arial" panose="020B0604020202020204" pitchFamily="34" charset="0"/>
                <a:cs typeface="Arial" panose="020B0604020202020204" pitchFamily="34" charset="0"/>
              </a:rPr>
              <a:t>   </a:t>
            </a:r>
            <a:r>
              <a:rPr lang="de-DE" sz="3500" dirty="0">
                <a:solidFill>
                  <a:srgbClr val="004573"/>
                </a:solidFill>
                <a:latin typeface="Arial" panose="020B0604020202020204" pitchFamily="34" charset="0"/>
                <a:cs typeface="Arial" panose="020B0604020202020204" pitchFamily="34" charset="0"/>
              </a:rPr>
              <a:t>Gab es neue </a:t>
            </a:r>
            <a:br>
              <a:rPr lang="de-DE" sz="3500" dirty="0">
                <a:solidFill>
                  <a:srgbClr val="004573"/>
                </a:solidFill>
                <a:latin typeface="Arial" panose="020B0604020202020204" pitchFamily="34" charset="0"/>
                <a:cs typeface="Arial" panose="020B0604020202020204" pitchFamily="34" charset="0"/>
              </a:rPr>
            </a:br>
            <a:r>
              <a:rPr lang="de-DE" sz="3500" dirty="0">
                <a:solidFill>
                  <a:srgbClr val="004573"/>
                </a:solidFill>
                <a:latin typeface="Arial" panose="020B0604020202020204" pitchFamily="34" charset="0"/>
                <a:cs typeface="Arial" panose="020B0604020202020204" pitchFamily="34" charset="0"/>
              </a:rPr>
              <a:t>       oder andere </a:t>
            </a:r>
            <a:br>
              <a:rPr lang="de-DE" sz="3500" dirty="0">
                <a:solidFill>
                  <a:srgbClr val="004573"/>
                </a:solidFill>
                <a:latin typeface="Arial" panose="020B0604020202020204" pitchFamily="34" charset="0"/>
                <a:cs typeface="Arial" panose="020B0604020202020204" pitchFamily="34" charset="0"/>
              </a:rPr>
            </a:br>
            <a:r>
              <a:rPr lang="de-DE" sz="3500" dirty="0">
                <a:solidFill>
                  <a:srgbClr val="004573"/>
                </a:solidFill>
                <a:latin typeface="Arial" panose="020B0604020202020204" pitchFamily="34" charset="0"/>
                <a:cs typeface="Arial" panose="020B0604020202020204" pitchFamily="34" charset="0"/>
              </a:rPr>
              <a:t>       Personen bzw. </a:t>
            </a:r>
            <a:br>
              <a:rPr lang="de-DE" sz="3500" dirty="0">
                <a:solidFill>
                  <a:srgbClr val="004573"/>
                </a:solidFill>
                <a:latin typeface="Arial" panose="020B0604020202020204" pitchFamily="34" charset="0"/>
                <a:cs typeface="Arial" panose="020B0604020202020204" pitchFamily="34" charset="0"/>
              </a:rPr>
            </a:br>
            <a:r>
              <a:rPr lang="de-DE" sz="3500" dirty="0">
                <a:solidFill>
                  <a:srgbClr val="004573"/>
                </a:solidFill>
                <a:latin typeface="Arial" panose="020B0604020202020204" pitchFamily="34" charset="0"/>
                <a:cs typeface="Arial" panose="020B0604020202020204" pitchFamily="34" charset="0"/>
              </a:rPr>
              <a:t>       Institutionen?</a:t>
            </a:r>
          </a:p>
        </p:txBody>
      </p:sp>
    </p:spTree>
    <p:extLst>
      <p:ext uri="{BB962C8B-B14F-4D97-AF65-F5344CB8AC3E}">
        <p14:creationId xmlns:p14="http://schemas.microsoft.com/office/powerpoint/2010/main" val="17126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ach dem Konzert 03">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pic>
        <p:nvPicPr>
          <p:cNvPr id="2" name="Grafik 1">
            <a:extLst>
              <a:ext uri="{FF2B5EF4-FFF2-40B4-BE49-F238E27FC236}">
                <a16:creationId xmlns:a16="http://schemas.microsoft.com/office/drawing/2014/main" id="{4DFD51F5-6C0F-2007-FF96-A50F0050C6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9194"/>
          <a:stretch/>
        </p:blipFill>
        <p:spPr>
          <a:xfrm>
            <a:off x="371475" y="1268411"/>
            <a:ext cx="11449050" cy="5221289"/>
          </a:xfrm>
          <a:prstGeom prst="rect">
            <a:avLst/>
          </a:prstGeom>
        </p:spPr>
      </p:pic>
      <p:sp>
        <p:nvSpPr>
          <p:cNvPr id="3" name="Rechteck 2">
            <a:extLst>
              <a:ext uri="{FF2B5EF4-FFF2-40B4-BE49-F238E27FC236}">
                <a16:creationId xmlns:a16="http://schemas.microsoft.com/office/drawing/2014/main" id="{FAEF04B4-82CA-E5E5-F6BF-B660BCBF0744}"/>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Nach dem Konzert</a:t>
            </a:r>
          </a:p>
        </p:txBody>
      </p:sp>
      <p:cxnSp>
        <p:nvCxnSpPr>
          <p:cNvPr id="4" name="Gerade Verbindung 3">
            <a:extLst>
              <a:ext uri="{FF2B5EF4-FFF2-40B4-BE49-F238E27FC236}">
                <a16:creationId xmlns:a16="http://schemas.microsoft.com/office/drawing/2014/main" id="{B2112004-8280-2C65-04D3-27E681A19A89}"/>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A1078D2E-CFCA-AEDD-C680-BB18350F0CFF}"/>
              </a:ext>
            </a:extLst>
          </p:cNvPr>
          <p:cNvGrpSpPr/>
          <p:nvPr userDrawn="1"/>
        </p:nvGrpSpPr>
        <p:grpSpPr>
          <a:xfrm>
            <a:off x="742950" y="368301"/>
            <a:ext cx="1080000" cy="1080000"/>
            <a:chOff x="742950" y="368301"/>
            <a:chExt cx="1080000" cy="1080000"/>
          </a:xfrm>
        </p:grpSpPr>
        <p:sp>
          <p:nvSpPr>
            <p:cNvPr id="6" name="Oval 5">
              <a:extLst>
                <a:ext uri="{FF2B5EF4-FFF2-40B4-BE49-F238E27FC236}">
                  <a16:creationId xmlns:a16="http://schemas.microsoft.com/office/drawing/2014/main" id="{64F3962D-CC4F-077D-487B-18F42C141ADB}"/>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7" name="Grafik 28">
              <a:extLst>
                <a:ext uri="{FF2B5EF4-FFF2-40B4-BE49-F238E27FC236}">
                  <a16:creationId xmlns:a16="http://schemas.microsoft.com/office/drawing/2014/main" id="{504601A5-C4AD-82F2-F346-EC01C7BBADC2}"/>
                </a:ext>
              </a:extLst>
            </p:cNvPr>
            <p:cNvGrpSpPr/>
            <p:nvPr/>
          </p:nvGrpSpPr>
          <p:grpSpPr>
            <a:xfrm>
              <a:off x="1010046" y="977189"/>
              <a:ext cx="545810" cy="247512"/>
              <a:chOff x="3013521" y="9414712"/>
              <a:chExt cx="3914127" cy="1774964"/>
            </a:xfrm>
          </p:grpSpPr>
          <p:sp>
            <p:nvSpPr>
              <p:cNvPr id="9" name="Freihandform: Form 151">
                <a:extLst>
                  <a:ext uri="{FF2B5EF4-FFF2-40B4-BE49-F238E27FC236}">
                    <a16:creationId xmlns:a16="http://schemas.microsoft.com/office/drawing/2014/main" id="{6A7F5CBE-5EEB-A69F-ED04-BF4ED84335F4}"/>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0" name="Freihandform: Form 162">
                <a:extLst>
                  <a:ext uri="{FF2B5EF4-FFF2-40B4-BE49-F238E27FC236}">
                    <a16:creationId xmlns:a16="http://schemas.microsoft.com/office/drawing/2014/main" id="{06B86C14-1457-DB55-8C68-65A8BEC38415}"/>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2" name="Freihandform: Form 164">
                <a:extLst>
                  <a:ext uri="{FF2B5EF4-FFF2-40B4-BE49-F238E27FC236}">
                    <a16:creationId xmlns:a16="http://schemas.microsoft.com/office/drawing/2014/main" id="{BBC65996-5375-0A13-AA8F-CB45D3C6EBAA}"/>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3" name="Freihandform: Form 165">
                <a:extLst>
                  <a:ext uri="{FF2B5EF4-FFF2-40B4-BE49-F238E27FC236}">
                    <a16:creationId xmlns:a16="http://schemas.microsoft.com/office/drawing/2014/main" id="{DC5EBBB9-8444-ADCC-C940-99AD01CCEBBA}"/>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4" name="Freihandform: Form 166">
                <a:extLst>
                  <a:ext uri="{FF2B5EF4-FFF2-40B4-BE49-F238E27FC236}">
                    <a16:creationId xmlns:a16="http://schemas.microsoft.com/office/drawing/2014/main" id="{5D3AD442-9E1E-78B0-3DDE-1D3F029C819A}"/>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15" name="Freihandform: Form 167">
                <a:extLst>
                  <a:ext uri="{FF2B5EF4-FFF2-40B4-BE49-F238E27FC236}">
                    <a16:creationId xmlns:a16="http://schemas.microsoft.com/office/drawing/2014/main" id="{90F2FD6E-747C-715C-ACC6-35F855E940C3}"/>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16" name="Freihandform: Form 168">
                <a:extLst>
                  <a:ext uri="{FF2B5EF4-FFF2-40B4-BE49-F238E27FC236}">
                    <a16:creationId xmlns:a16="http://schemas.microsoft.com/office/drawing/2014/main" id="{59A62719-5622-6204-CAD8-E5FBB987BB61}"/>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17" name="Freihandform: Form 169">
                <a:extLst>
                  <a:ext uri="{FF2B5EF4-FFF2-40B4-BE49-F238E27FC236}">
                    <a16:creationId xmlns:a16="http://schemas.microsoft.com/office/drawing/2014/main" id="{3EBF1CF3-AA63-3CD3-3AC4-4BA9593CAC34}"/>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8" name="Grafik 7">
              <a:extLst>
                <a:ext uri="{FF2B5EF4-FFF2-40B4-BE49-F238E27FC236}">
                  <a16:creationId xmlns:a16="http://schemas.microsoft.com/office/drawing/2014/main" id="{4EFDEB76-9754-00C0-5968-5E9D21151B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51743" y="514773"/>
              <a:ext cx="462415" cy="462415"/>
            </a:xfrm>
            <a:prstGeom prst="rect">
              <a:avLst/>
            </a:prstGeom>
          </p:spPr>
        </p:pic>
      </p:grpSp>
      <p:pic>
        <p:nvPicPr>
          <p:cNvPr id="18" name="Grafik 17">
            <a:extLst>
              <a:ext uri="{FF2B5EF4-FFF2-40B4-BE49-F238E27FC236}">
                <a16:creationId xmlns:a16="http://schemas.microsoft.com/office/drawing/2014/main" id="{8B02A153-9541-B984-39D3-287D1D0874E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05606" y="682039"/>
            <a:ext cx="458330" cy="458330"/>
          </a:xfrm>
          <a:prstGeom prst="rect">
            <a:avLst/>
          </a:prstGeom>
        </p:spPr>
      </p:pic>
      <p:pic>
        <p:nvPicPr>
          <p:cNvPr id="19" name="Grafik 18">
            <a:extLst>
              <a:ext uri="{FF2B5EF4-FFF2-40B4-BE49-F238E27FC236}">
                <a16:creationId xmlns:a16="http://schemas.microsoft.com/office/drawing/2014/main" id="{817C3546-4000-620A-7572-252A1CE6484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277167" y="3113338"/>
            <a:ext cx="1835150" cy="1835150"/>
          </a:xfrm>
          <a:prstGeom prst="rect">
            <a:avLst/>
          </a:prstGeom>
        </p:spPr>
      </p:pic>
      <p:sp>
        <p:nvSpPr>
          <p:cNvPr id="20" name="Freihandform 19">
            <a:extLst>
              <a:ext uri="{FF2B5EF4-FFF2-40B4-BE49-F238E27FC236}">
                <a16:creationId xmlns:a16="http://schemas.microsoft.com/office/drawing/2014/main" id="{6FFBC397-173A-8963-A84E-A58D6FC77282}"/>
              </a:ext>
            </a:extLst>
          </p:cNvPr>
          <p:cNvSpPr>
            <a:spLocks noChangeAspect="1"/>
          </p:cNvSpPr>
          <p:nvPr userDrawn="1"/>
        </p:nvSpPr>
        <p:spPr>
          <a:xfrm rot="10800000" flipH="1">
            <a:off x="1822951" y="4332476"/>
            <a:ext cx="4096283" cy="1654170"/>
          </a:xfrm>
          <a:custGeom>
            <a:avLst/>
            <a:gdLst>
              <a:gd name="connsiteX0" fmla="*/ 784806 w 4096283"/>
              <a:gd name="connsiteY0" fmla="*/ 1654130 h 1654170"/>
              <a:gd name="connsiteX1" fmla="*/ 822737 w 4096283"/>
              <a:gd name="connsiteY1" fmla="*/ 1642820 h 1654170"/>
              <a:gd name="connsiteX2" fmla="*/ 1246880 w 4096283"/>
              <a:gd name="connsiteY2" fmla="*/ 1352560 h 1654170"/>
              <a:gd name="connsiteX3" fmla="*/ 1751734 w 4096283"/>
              <a:gd name="connsiteY3" fmla="*/ 1352560 h 1654170"/>
              <a:gd name="connsiteX4" fmla="*/ 1765307 w 4096283"/>
              <a:gd name="connsiteY4" fmla="*/ 1351175 h 1654170"/>
              <a:gd name="connsiteX5" fmla="*/ 2212443 w 4096283"/>
              <a:gd name="connsiteY5" fmla="*/ 1351175 h 1654170"/>
              <a:gd name="connsiteX6" fmla="*/ 2227822 w 4096283"/>
              <a:gd name="connsiteY6" fmla="*/ 1349606 h 1654170"/>
              <a:gd name="connsiteX7" fmla="*/ 3439003 w 4096283"/>
              <a:gd name="connsiteY7" fmla="*/ 1349606 h 1654170"/>
              <a:gd name="connsiteX8" fmla="*/ 3440982 w 4096283"/>
              <a:gd name="connsiteY8" fmla="*/ 1349404 h 1654170"/>
              <a:gd name="connsiteX9" fmla="*/ 3888118 w 4096283"/>
              <a:gd name="connsiteY9" fmla="*/ 1349404 h 1654170"/>
              <a:gd name="connsiteX10" fmla="*/ 3919228 w 4096283"/>
              <a:gd name="connsiteY10" fmla="*/ 1346230 h 1654170"/>
              <a:gd name="connsiteX11" fmla="*/ 4096283 w 4096283"/>
              <a:gd name="connsiteY11" fmla="*/ 1126408 h 1654170"/>
              <a:gd name="connsiteX12" fmla="*/ 4096283 w 4096283"/>
              <a:gd name="connsiteY12" fmla="*/ 224385 h 1654170"/>
              <a:gd name="connsiteX13" fmla="*/ 3874545 w 4096283"/>
              <a:gd name="connsiteY13" fmla="*/ 0 h 1654170"/>
              <a:gd name="connsiteX14" fmla="*/ 3427409 w 4096283"/>
              <a:gd name="connsiteY14" fmla="*/ 0 h 1654170"/>
              <a:gd name="connsiteX15" fmla="*/ 2344549 w 4096283"/>
              <a:gd name="connsiteY15" fmla="*/ 0 h 1654170"/>
              <a:gd name="connsiteX16" fmla="*/ 1897413 w 4096283"/>
              <a:gd name="connsiteY16" fmla="*/ 0 h 1654170"/>
              <a:gd name="connsiteX17" fmla="*/ 1880058 w 4096283"/>
              <a:gd name="connsiteY17" fmla="*/ 1771 h 1654170"/>
              <a:gd name="connsiteX18" fmla="*/ 1751734 w 4096283"/>
              <a:gd name="connsiteY18" fmla="*/ 1771 h 1654170"/>
              <a:gd name="connsiteX19" fmla="*/ 668874 w 4096283"/>
              <a:gd name="connsiteY19" fmla="*/ 1771 h 1654170"/>
              <a:gd name="connsiteX20" fmla="*/ 221738 w 4096283"/>
              <a:gd name="connsiteY20" fmla="*/ 1771 h 1654170"/>
              <a:gd name="connsiteX21" fmla="*/ 0 w 4096283"/>
              <a:gd name="connsiteY21" fmla="*/ 226156 h 1654170"/>
              <a:gd name="connsiteX22" fmla="*/ 0 w 4096283"/>
              <a:gd name="connsiteY22" fmla="*/ 1128175 h 1654170"/>
              <a:gd name="connsiteX23" fmla="*/ 221738 w 4096283"/>
              <a:gd name="connsiteY23" fmla="*/ 1352556 h 1654170"/>
              <a:gd name="connsiteX24" fmla="*/ 780739 w 4096283"/>
              <a:gd name="connsiteY24" fmla="*/ 1352556 h 1654170"/>
              <a:gd name="connsiteX25" fmla="*/ 724862 w 4096283"/>
              <a:gd name="connsiteY25" fmla="*/ 1573081 h 1654170"/>
              <a:gd name="connsiteX26" fmla="*/ 784806 w 4096283"/>
              <a:gd name="connsiteY26" fmla="*/ 1654130 h 16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96283" h="1654170">
                <a:moveTo>
                  <a:pt x="784806" y="1654130"/>
                </a:moveTo>
                <a:cubicBezTo>
                  <a:pt x="797412" y="1654591"/>
                  <a:pt x="810542" y="1651167"/>
                  <a:pt x="822737" y="1642820"/>
                </a:cubicBezTo>
                <a:lnTo>
                  <a:pt x="1246880" y="1352560"/>
                </a:lnTo>
                <a:lnTo>
                  <a:pt x="1751734" y="1352560"/>
                </a:lnTo>
                <a:lnTo>
                  <a:pt x="1765307" y="1351175"/>
                </a:lnTo>
                <a:lnTo>
                  <a:pt x="2212443" y="1351175"/>
                </a:lnTo>
                <a:lnTo>
                  <a:pt x="2227822" y="1349606"/>
                </a:lnTo>
                <a:lnTo>
                  <a:pt x="3439003" y="1349606"/>
                </a:lnTo>
                <a:lnTo>
                  <a:pt x="3440982" y="1349404"/>
                </a:lnTo>
                <a:lnTo>
                  <a:pt x="3888118" y="1349404"/>
                </a:lnTo>
                <a:lnTo>
                  <a:pt x="3919228" y="1346230"/>
                </a:lnTo>
                <a:cubicBezTo>
                  <a:pt x="4020261" y="1325303"/>
                  <a:pt x="4096283" y="1234821"/>
                  <a:pt x="4096283" y="1126408"/>
                </a:cubicBezTo>
                <a:lnTo>
                  <a:pt x="4096283" y="224385"/>
                </a:lnTo>
                <a:cubicBezTo>
                  <a:pt x="4096283" y="100481"/>
                  <a:pt x="3996989" y="0"/>
                  <a:pt x="3874545" y="0"/>
                </a:cubicBezTo>
                <a:lnTo>
                  <a:pt x="3427409" y="0"/>
                </a:lnTo>
                <a:lnTo>
                  <a:pt x="2344549" y="0"/>
                </a:lnTo>
                <a:lnTo>
                  <a:pt x="1897413" y="0"/>
                </a:lnTo>
                <a:lnTo>
                  <a:pt x="1880058" y="1771"/>
                </a:lnTo>
                <a:lnTo>
                  <a:pt x="1751734" y="1771"/>
                </a:lnTo>
                <a:lnTo>
                  <a:pt x="668874" y="1771"/>
                </a:lnTo>
                <a:lnTo>
                  <a:pt x="221738" y="1771"/>
                </a:lnTo>
                <a:cubicBezTo>
                  <a:pt x="99294" y="1771"/>
                  <a:pt x="0" y="102252"/>
                  <a:pt x="0" y="226156"/>
                </a:cubicBezTo>
                <a:lnTo>
                  <a:pt x="0" y="1128175"/>
                </a:lnTo>
                <a:cubicBezTo>
                  <a:pt x="0" y="1252079"/>
                  <a:pt x="99294" y="1352556"/>
                  <a:pt x="221738" y="1352556"/>
                </a:cubicBezTo>
                <a:lnTo>
                  <a:pt x="780739" y="1352556"/>
                </a:lnTo>
                <a:lnTo>
                  <a:pt x="724862" y="1573081"/>
                </a:lnTo>
                <a:cubicBezTo>
                  <a:pt x="713886" y="1616398"/>
                  <a:pt x="746989" y="1652748"/>
                  <a:pt x="784806" y="165413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21" name="Textfeld 20">
            <a:extLst>
              <a:ext uri="{FF2B5EF4-FFF2-40B4-BE49-F238E27FC236}">
                <a16:creationId xmlns:a16="http://schemas.microsoft.com/office/drawing/2014/main" id="{644D26BD-B604-C67C-2CA0-5CF07511B4DD}"/>
              </a:ext>
            </a:extLst>
          </p:cNvPr>
          <p:cNvSpPr txBox="1"/>
          <p:nvPr userDrawn="1"/>
        </p:nvSpPr>
        <p:spPr>
          <a:xfrm>
            <a:off x="1820329" y="4710191"/>
            <a:ext cx="4096284"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Setzt nun die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Arbeit im digitalen Element fort.</a:t>
            </a:r>
          </a:p>
        </p:txBody>
      </p:sp>
    </p:spTree>
    <p:extLst>
      <p:ext uri="{BB962C8B-B14F-4D97-AF65-F5344CB8AC3E}">
        <p14:creationId xmlns:p14="http://schemas.microsoft.com/office/powerpoint/2010/main" val="15198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ch dem Konzert 04">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F839E993-72B8-69F1-915F-77985A9DD753}"/>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44BCAF72-AB83-CD5E-2B78-6E7736D2E218}"/>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Nach dem Konzert</a:t>
            </a:r>
          </a:p>
        </p:txBody>
      </p:sp>
      <p:cxnSp>
        <p:nvCxnSpPr>
          <p:cNvPr id="3" name="Gerade Verbindung 2">
            <a:extLst>
              <a:ext uri="{FF2B5EF4-FFF2-40B4-BE49-F238E27FC236}">
                <a16:creationId xmlns:a16="http://schemas.microsoft.com/office/drawing/2014/main" id="{81839DFB-4509-1388-30D1-1DFE36B82BCA}"/>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FD9DDBA3-FB67-996D-50D8-C8AD7F14E1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205606" y="682039"/>
            <a:ext cx="458330" cy="458330"/>
          </a:xfrm>
          <a:prstGeom prst="rect">
            <a:avLst/>
          </a:prstGeom>
        </p:spPr>
      </p:pic>
      <p:grpSp>
        <p:nvGrpSpPr>
          <p:cNvPr id="5" name="Gruppieren 4">
            <a:extLst>
              <a:ext uri="{FF2B5EF4-FFF2-40B4-BE49-F238E27FC236}">
                <a16:creationId xmlns:a16="http://schemas.microsoft.com/office/drawing/2014/main" id="{DD0C3A87-7875-B734-ECA8-C135CADDEA02}"/>
              </a:ext>
            </a:extLst>
          </p:cNvPr>
          <p:cNvGrpSpPr/>
          <p:nvPr userDrawn="1"/>
        </p:nvGrpSpPr>
        <p:grpSpPr>
          <a:xfrm>
            <a:off x="742950" y="368301"/>
            <a:ext cx="1080000" cy="1080000"/>
            <a:chOff x="742950" y="368301"/>
            <a:chExt cx="1080000" cy="1080000"/>
          </a:xfrm>
        </p:grpSpPr>
        <p:sp>
          <p:nvSpPr>
            <p:cNvPr id="6" name="Oval 5">
              <a:extLst>
                <a:ext uri="{FF2B5EF4-FFF2-40B4-BE49-F238E27FC236}">
                  <a16:creationId xmlns:a16="http://schemas.microsoft.com/office/drawing/2014/main" id="{864BF27E-AE13-4651-9A7D-0C2D4EDF2CDD}"/>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7" name="Grafik 28">
              <a:extLst>
                <a:ext uri="{FF2B5EF4-FFF2-40B4-BE49-F238E27FC236}">
                  <a16:creationId xmlns:a16="http://schemas.microsoft.com/office/drawing/2014/main" id="{00D7B4B4-4CD4-43A3-ADF8-CBBB248B18E0}"/>
                </a:ext>
              </a:extLst>
            </p:cNvPr>
            <p:cNvGrpSpPr/>
            <p:nvPr/>
          </p:nvGrpSpPr>
          <p:grpSpPr>
            <a:xfrm>
              <a:off x="1010046" y="977189"/>
              <a:ext cx="545810" cy="247512"/>
              <a:chOff x="3013521" y="9414712"/>
              <a:chExt cx="3914127" cy="1774964"/>
            </a:xfrm>
          </p:grpSpPr>
          <p:sp>
            <p:nvSpPr>
              <p:cNvPr id="9" name="Freihandform: Form 151">
                <a:extLst>
                  <a:ext uri="{FF2B5EF4-FFF2-40B4-BE49-F238E27FC236}">
                    <a16:creationId xmlns:a16="http://schemas.microsoft.com/office/drawing/2014/main" id="{586D6E1D-05DB-A2C7-8BB6-EC53F4230250}"/>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0" name="Freihandform: Form 162">
                <a:extLst>
                  <a:ext uri="{FF2B5EF4-FFF2-40B4-BE49-F238E27FC236}">
                    <a16:creationId xmlns:a16="http://schemas.microsoft.com/office/drawing/2014/main" id="{11643F9A-C771-7A6E-6079-E1F7253BB9A1}"/>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2" name="Freihandform: Form 164">
                <a:extLst>
                  <a:ext uri="{FF2B5EF4-FFF2-40B4-BE49-F238E27FC236}">
                    <a16:creationId xmlns:a16="http://schemas.microsoft.com/office/drawing/2014/main" id="{45923FC2-A984-839A-4FBF-F268416BD1D2}"/>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3" name="Freihandform: Form 165">
                <a:extLst>
                  <a:ext uri="{FF2B5EF4-FFF2-40B4-BE49-F238E27FC236}">
                    <a16:creationId xmlns:a16="http://schemas.microsoft.com/office/drawing/2014/main" id="{D1DA07E3-B2A6-BA34-8918-20BFDC8B8E78}"/>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4" name="Freihandform: Form 166">
                <a:extLst>
                  <a:ext uri="{FF2B5EF4-FFF2-40B4-BE49-F238E27FC236}">
                    <a16:creationId xmlns:a16="http://schemas.microsoft.com/office/drawing/2014/main" id="{3718B916-6D55-2397-B737-2B43886F9FC6}"/>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15" name="Freihandform: Form 167">
                <a:extLst>
                  <a:ext uri="{FF2B5EF4-FFF2-40B4-BE49-F238E27FC236}">
                    <a16:creationId xmlns:a16="http://schemas.microsoft.com/office/drawing/2014/main" id="{69CD7FE2-FC20-D6E9-34C3-E89D75D89382}"/>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16" name="Freihandform: Form 168">
                <a:extLst>
                  <a:ext uri="{FF2B5EF4-FFF2-40B4-BE49-F238E27FC236}">
                    <a16:creationId xmlns:a16="http://schemas.microsoft.com/office/drawing/2014/main" id="{BBF6D3C1-5889-C0E3-A843-9E4435C7B54B}"/>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17" name="Freihandform: Form 169">
                <a:extLst>
                  <a:ext uri="{FF2B5EF4-FFF2-40B4-BE49-F238E27FC236}">
                    <a16:creationId xmlns:a16="http://schemas.microsoft.com/office/drawing/2014/main" id="{0380ABD2-CD66-8EBB-C186-3BA530727A7A}"/>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8" name="Grafik 7">
              <a:extLst>
                <a:ext uri="{FF2B5EF4-FFF2-40B4-BE49-F238E27FC236}">
                  <a16:creationId xmlns:a16="http://schemas.microsoft.com/office/drawing/2014/main" id="{7A2B92A3-03A8-570A-FC6D-260286D1DB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51743" y="514773"/>
              <a:ext cx="462415" cy="462415"/>
            </a:xfrm>
            <a:prstGeom prst="rect">
              <a:avLst/>
            </a:prstGeom>
          </p:spPr>
        </p:pic>
      </p:grpSp>
      <p:pic>
        <p:nvPicPr>
          <p:cNvPr id="18" name="Grafik 17">
            <a:extLst>
              <a:ext uri="{FF2B5EF4-FFF2-40B4-BE49-F238E27FC236}">
                <a16:creationId xmlns:a16="http://schemas.microsoft.com/office/drawing/2014/main" id="{C175E0E0-007C-70F2-B0AD-9A5652A35DE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8943941" y="2457872"/>
            <a:ext cx="1942537" cy="6858000"/>
          </a:xfrm>
          <a:prstGeom prst="rect">
            <a:avLst/>
          </a:prstGeom>
        </p:spPr>
      </p:pic>
      <p:grpSp>
        <p:nvGrpSpPr>
          <p:cNvPr id="19" name="Gruppieren 18">
            <a:extLst>
              <a:ext uri="{FF2B5EF4-FFF2-40B4-BE49-F238E27FC236}">
                <a16:creationId xmlns:a16="http://schemas.microsoft.com/office/drawing/2014/main" id="{5AFF297F-7EA1-C716-A9EC-E3364C4F94DF}"/>
              </a:ext>
            </a:extLst>
          </p:cNvPr>
          <p:cNvGrpSpPr/>
          <p:nvPr userDrawn="1"/>
        </p:nvGrpSpPr>
        <p:grpSpPr>
          <a:xfrm>
            <a:off x="1271716" y="1807936"/>
            <a:ext cx="7081319" cy="3745132"/>
            <a:chOff x="1271717" y="1807936"/>
            <a:chExt cx="5799239" cy="3067072"/>
          </a:xfrm>
        </p:grpSpPr>
        <p:pic>
          <p:nvPicPr>
            <p:cNvPr id="20" name="Grafik 19">
              <a:extLst>
                <a:ext uri="{FF2B5EF4-FFF2-40B4-BE49-F238E27FC236}">
                  <a16:creationId xmlns:a16="http://schemas.microsoft.com/office/drawing/2014/main" id="{7EB18F04-5ED2-8028-D2D6-7D25275A5F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1784" y="2957924"/>
              <a:ext cx="1059172" cy="1059172"/>
            </a:xfrm>
            <a:prstGeom prst="rect">
              <a:avLst/>
            </a:prstGeom>
          </p:spPr>
        </p:pic>
        <p:pic>
          <p:nvPicPr>
            <p:cNvPr id="21" name="Grafik 20">
              <a:extLst>
                <a:ext uri="{FF2B5EF4-FFF2-40B4-BE49-F238E27FC236}">
                  <a16:creationId xmlns:a16="http://schemas.microsoft.com/office/drawing/2014/main" id="{B60717A8-F45F-5932-9B28-78CFAED268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1784" y="1807936"/>
              <a:ext cx="1059172" cy="1059172"/>
            </a:xfrm>
            <a:prstGeom prst="rect">
              <a:avLst/>
            </a:prstGeom>
          </p:spPr>
        </p:pic>
        <p:pic>
          <p:nvPicPr>
            <p:cNvPr id="22" name="Grafik 21">
              <a:extLst>
                <a:ext uri="{FF2B5EF4-FFF2-40B4-BE49-F238E27FC236}">
                  <a16:creationId xmlns:a16="http://schemas.microsoft.com/office/drawing/2014/main" id="{884D44AB-26C8-1EEB-3B1D-34BACBB11B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9395" y="1808164"/>
              <a:ext cx="1059379" cy="1884282"/>
            </a:xfrm>
            <a:prstGeom prst="rect">
              <a:avLst/>
            </a:prstGeom>
          </p:spPr>
        </p:pic>
        <p:pic>
          <p:nvPicPr>
            <p:cNvPr id="23" name="Grafik 22">
              <a:extLst>
                <a:ext uri="{FF2B5EF4-FFF2-40B4-BE49-F238E27FC236}">
                  <a16:creationId xmlns:a16="http://schemas.microsoft.com/office/drawing/2014/main" id="{DAE16C58-623C-D248-942C-5D8C322FAD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51184" y="1807936"/>
              <a:ext cx="1059171" cy="2395138"/>
            </a:xfrm>
            <a:prstGeom prst="rect">
              <a:avLst/>
            </a:prstGeom>
          </p:spPr>
        </p:pic>
        <p:pic>
          <p:nvPicPr>
            <p:cNvPr id="24" name="Grafik 23">
              <a:extLst>
                <a:ext uri="{FF2B5EF4-FFF2-40B4-BE49-F238E27FC236}">
                  <a16:creationId xmlns:a16="http://schemas.microsoft.com/office/drawing/2014/main" id="{ED19E6CA-D9BD-9766-FBA5-4623C58DDE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9395" y="3764859"/>
              <a:ext cx="1059379" cy="795374"/>
            </a:xfrm>
            <a:prstGeom prst="rect">
              <a:avLst/>
            </a:prstGeom>
          </p:spPr>
        </p:pic>
        <p:pic>
          <p:nvPicPr>
            <p:cNvPr id="25" name="Grafik 24">
              <a:extLst>
                <a:ext uri="{FF2B5EF4-FFF2-40B4-BE49-F238E27FC236}">
                  <a16:creationId xmlns:a16="http://schemas.microsoft.com/office/drawing/2014/main" id="{08F50884-4BD3-5DBC-D19C-2A123C1A4C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47213" y="1810285"/>
              <a:ext cx="1059379" cy="1707246"/>
            </a:xfrm>
            <a:prstGeom prst="rect">
              <a:avLst/>
            </a:prstGeom>
          </p:spPr>
        </p:pic>
        <p:pic>
          <p:nvPicPr>
            <p:cNvPr id="26" name="Grafik 25">
              <a:extLst>
                <a:ext uri="{FF2B5EF4-FFF2-40B4-BE49-F238E27FC236}">
                  <a16:creationId xmlns:a16="http://schemas.microsoft.com/office/drawing/2014/main" id="{32186F03-05A0-E3E6-E9F3-A643C16D48A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47421" y="3599957"/>
              <a:ext cx="1059171" cy="1093064"/>
            </a:xfrm>
            <a:prstGeom prst="rect">
              <a:avLst/>
            </a:prstGeom>
          </p:spPr>
        </p:pic>
        <p:pic>
          <p:nvPicPr>
            <p:cNvPr id="27" name="Grafik 26">
              <a:extLst>
                <a:ext uri="{FF2B5EF4-FFF2-40B4-BE49-F238E27FC236}">
                  <a16:creationId xmlns:a16="http://schemas.microsoft.com/office/drawing/2014/main" id="{67685E65-4BBB-C820-1BC3-0F23FFC8E8E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71820" y="3188860"/>
              <a:ext cx="1059171" cy="1129782"/>
            </a:xfrm>
            <a:prstGeom prst="rect">
              <a:avLst/>
            </a:prstGeom>
          </p:spPr>
        </p:pic>
        <p:pic>
          <p:nvPicPr>
            <p:cNvPr id="28" name="Grafik 27">
              <a:extLst>
                <a:ext uri="{FF2B5EF4-FFF2-40B4-BE49-F238E27FC236}">
                  <a16:creationId xmlns:a16="http://schemas.microsoft.com/office/drawing/2014/main" id="{85CDCDE3-3C35-D2B4-33D7-9317E81589A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71717" y="1817633"/>
              <a:ext cx="1059379" cy="1291030"/>
            </a:xfrm>
            <a:prstGeom prst="rect">
              <a:avLst/>
            </a:prstGeom>
          </p:spPr>
        </p:pic>
        <p:pic>
          <p:nvPicPr>
            <p:cNvPr id="29" name="Grafik 28">
              <a:extLst>
                <a:ext uri="{FF2B5EF4-FFF2-40B4-BE49-F238E27FC236}">
                  <a16:creationId xmlns:a16="http://schemas.microsoft.com/office/drawing/2014/main" id="{BCD765BE-1BA7-CB2D-5018-07B02DD3E77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56492" y="4285025"/>
              <a:ext cx="1048553" cy="589983"/>
            </a:xfrm>
            <a:prstGeom prst="rect">
              <a:avLst/>
            </a:prstGeom>
          </p:spPr>
        </p:pic>
      </p:grpSp>
      <p:grpSp>
        <p:nvGrpSpPr>
          <p:cNvPr id="30" name="Gruppieren 29">
            <a:extLst>
              <a:ext uri="{FF2B5EF4-FFF2-40B4-BE49-F238E27FC236}">
                <a16:creationId xmlns:a16="http://schemas.microsoft.com/office/drawing/2014/main" id="{06B8B8F8-DC6B-FED5-11E0-C0196F211F77}"/>
              </a:ext>
            </a:extLst>
          </p:cNvPr>
          <p:cNvGrpSpPr/>
          <p:nvPr userDrawn="1"/>
        </p:nvGrpSpPr>
        <p:grpSpPr>
          <a:xfrm>
            <a:off x="6382601" y="4350026"/>
            <a:ext cx="4208803" cy="1652401"/>
            <a:chOff x="6382601" y="4296238"/>
            <a:chExt cx="4208803" cy="1652401"/>
          </a:xfrm>
        </p:grpSpPr>
        <p:sp>
          <p:nvSpPr>
            <p:cNvPr id="31" name="Freihandform 30">
              <a:extLst>
                <a:ext uri="{FF2B5EF4-FFF2-40B4-BE49-F238E27FC236}">
                  <a16:creationId xmlns:a16="http://schemas.microsoft.com/office/drawing/2014/main" id="{40326385-D849-88D1-9FCD-A5D558008FD9}"/>
                </a:ext>
              </a:extLst>
            </p:cNvPr>
            <p:cNvSpPr>
              <a:spLocks noChangeAspect="1"/>
            </p:cNvSpPr>
            <p:nvPr/>
          </p:nvSpPr>
          <p:spPr>
            <a:xfrm>
              <a:off x="6382601" y="4296238"/>
              <a:ext cx="4208803" cy="1652401"/>
            </a:xfrm>
            <a:custGeom>
              <a:avLst/>
              <a:gdLst>
                <a:gd name="connsiteX0" fmla="*/ 3423996 w 4208803"/>
                <a:gd name="connsiteY0" fmla="*/ 40 h 1652401"/>
                <a:gd name="connsiteX1" fmla="*/ 3483941 w 4208803"/>
                <a:gd name="connsiteY1" fmla="*/ 81089 h 1652401"/>
                <a:gd name="connsiteX2" fmla="*/ 3428064 w 4208803"/>
                <a:gd name="connsiteY2" fmla="*/ 301615 h 1652401"/>
                <a:gd name="connsiteX3" fmla="*/ 3987065 w 4208803"/>
                <a:gd name="connsiteY3" fmla="*/ 301615 h 1652401"/>
                <a:gd name="connsiteX4" fmla="*/ 4208803 w 4208803"/>
                <a:gd name="connsiteY4" fmla="*/ 525996 h 1652401"/>
                <a:gd name="connsiteX5" fmla="*/ 4208803 w 4208803"/>
                <a:gd name="connsiteY5" fmla="*/ 1428016 h 1652401"/>
                <a:gd name="connsiteX6" fmla="*/ 3987065 w 4208803"/>
                <a:gd name="connsiteY6" fmla="*/ 1652400 h 1652401"/>
                <a:gd name="connsiteX7" fmla="*/ 2535372 w 4208803"/>
                <a:gd name="connsiteY7" fmla="*/ 1652400 h 1652401"/>
                <a:gd name="connsiteX8" fmla="*/ 2535362 w 4208803"/>
                <a:gd name="connsiteY8" fmla="*/ 1652401 h 1652401"/>
                <a:gd name="connsiteX9" fmla="*/ 1760671 w 4208803"/>
                <a:gd name="connsiteY9" fmla="*/ 1652401 h 1652401"/>
                <a:gd name="connsiteX10" fmla="*/ 987531 w 4208803"/>
                <a:gd name="connsiteY10" fmla="*/ 1652401 h 1652401"/>
                <a:gd name="connsiteX11" fmla="*/ 212840 w 4208803"/>
                <a:gd name="connsiteY11" fmla="*/ 1652401 h 1652401"/>
                <a:gd name="connsiteX12" fmla="*/ 177055 w 4208803"/>
                <a:gd name="connsiteY12" fmla="*/ 1648750 h 1652401"/>
                <a:gd name="connsiteX13" fmla="*/ 0 w 4208803"/>
                <a:gd name="connsiteY13" fmla="*/ 1428928 h 1652401"/>
                <a:gd name="connsiteX14" fmla="*/ 0 w 4208803"/>
                <a:gd name="connsiteY14" fmla="*/ 526909 h 1652401"/>
                <a:gd name="connsiteX15" fmla="*/ 221738 w 4208803"/>
                <a:gd name="connsiteY15" fmla="*/ 302524 h 1652401"/>
                <a:gd name="connsiteX16" fmla="*/ 996429 w 4208803"/>
                <a:gd name="connsiteY16" fmla="*/ 302524 h 1652401"/>
                <a:gd name="connsiteX17" fmla="*/ 1751734 w 4208803"/>
                <a:gd name="connsiteY17" fmla="*/ 302524 h 1652401"/>
                <a:gd name="connsiteX18" fmla="*/ 2448122 w 4208803"/>
                <a:gd name="connsiteY18" fmla="*/ 302524 h 1652401"/>
                <a:gd name="connsiteX19" fmla="*/ 2457069 w 4208803"/>
                <a:gd name="connsiteY19" fmla="*/ 301611 h 1652401"/>
                <a:gd name="connsiteX20" fmla="*/ 2961924 w 4208803"/>
                <a:gd name="connsiteY20" fmla="*/ 301611 h 1652401"/>
                <a:gd name="connsiteX21" fmla="*/ 3386066 w 4208803"/>
                <a:gd name="connsiteY21" fmla="*/ 11350 h 1652401"/>
                <a:gd name="connsiteX22" fmla="*/ 3423996 w 4208803"/>
                <a:gd name="connsiteY22" fmla="*/ 40 h 16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8803" h="1652401">
                  <a:moveTo>
                    <a:pt x="3423996" y="40"/>
                  </a:moveTo>
                  <a:cubicBezTo>
                    <a:pt x="3461814" y="1423"/>
                    <a:pt x="3494917" y="37773"/>
                    <a:pt x="3483941" y="81089"/>
                  </a:cubicBezTo>
                  <a:lnTo>
                    <a:pt x="3428064" y="301615"/>
                  </a:lnTo>
                  <a:lnTo>
                    <a:pt x="3987065" y="301615"/>
                  </a:lnTo>
                  <a:cubicBezTo>
                    <a:pt x="4109509" y="301615"/>
                    <a:pt x="4208803" y="402092"/>
                    <a:pt x="4208803" y="525996"/>
                  </a:cubicBezTo>
                  <a:lnTo>
                    <a:pt x="4208803" y="1428016"/>
                  </a:lnTo>
                  <a:cubicBezTo>
                    <a:pt x="4208803" y="1551920"/>
                    <a:pt x="4109509" y="1652400"/>
                    <a:pt x="3987065" y="1652400"/>
                  </a:cubicBezTo>
                  <a:lnTo>
                    <a:pt x="2535372" y="1652400"/>
                  </a:lnTo>
                  <a:lnTo>
                    <a:pt x="2535362" y="1652401"/>
                  </a:lnTo>
                  <a:lnTo>
                    <a:pt x="1760671" y="1652401"/>
                  </a:lnTo>
                  <a:lnTo>
                    <a:pt x="987531" y="1652401"/>
                  </a:lnTo>
                  <a:lnTo>
                    <a:pt x="212840" y="1652401"/>
                  </a:lnTo>
                  <a:lnTo>
                    <a:pt x="177055" y="1648750"/>
                  </a:lnTo>
                  <a:cubicBezTo>
                    <a:pt x="76022" y="1627824"/>
                    <a:pt x="0" y="1537345"/>
                    <a:pt x="0" y="1428928"/>
                  </a:cubicBezTo>
                  <a:lnTo>
                    <a:pt x="0" y="526909"/>
                  </a:lnTo>
                  <a:cubicBezTo>
                    <a:pt x="0" y="403004"/>
                    <a:pt x="99294" y="302524"/>
                    <a:pt x="221738" y="302524"/>
                  </a:cubicBezTo>
                  <a:lnTo>
                    <a:pt x="996429" y="302524"/>
                  </a:lnTo>
                  <a:lnTo>
                    <a:pt x="1751734" y="302524"/>
                  </a:lnTo>
                  <a:lnTo>
                    <a:pt x="2448122" y="302524"/>
                  </a:lnTo>
                  <a:lnTo>
                    <a:pt x="2457069" y="301611"/>
                  </a:lnTo>
                  <a:lnTo>
                    <a:pt x="2961924" y="301611"/>
                  </a:lnTo>
                  <a:lnTo>
                    <a:pt x="3386066" y="11350"/>
                  </a:lnTo>
                  <a:cubicBezTo>
                    <a:pt x="3398261" y="3004"/>
                    <a:pt x="3411391" y="-421"/>
                    <a:pt x="3423996" y="4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32" name="Textfeld 31">
              <a:extLst>
                <a:ext uri="{FF2B5EF4-FFF2-40B4-BE49-F238E27FC236}">
                  <a16:creationId xmlns:a16="http://schemas.microsoft.com/office/drawing/2014/main" id="{42F7E8D3-A497-8E33-81F6-45F966BA72A0}"/>
                </a:ext>
              </a:extLst>
            </p:cNvPr>
            <p:cNvSpPr txBox="1"/>
            <p:nvPr/>
          </p:nvSpPr>
          <p:spPr>
            <a:xfrm>
              <a:off x="6382601" y="4674871"/>
              <a:ext cx="4208802"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Welche Nachricht ist euch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am meisten im Gedächtnis geblieben?</a:t>
              </a:r>
            </a:p>
          </p:txBody>
        </p:sp>
      </p:grpSp>
    </p:spTree>
    <p:extLst>
      <p:ext uri="{BB962C8B-B14F-4D97-AF65-F5344CB8AC3E}">
        <p14:creationId xmlns:p14="http://schemas.microsoft.com/office/powerpoint/2010/main" val="9757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ach dem Konzert 05">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pic>
        <p:nvPicPr>
          <p:cNvPr id="2" name="Grafik 1" descr="Ein Bild, das Text, Schild enthält.&#10;&#10;Automatisch generierte Beschreibung">
            <a:extLst>
              <a:ext uri="{FF2B5EF4-FFF2-40B4-BE49-F238E27FC236}">
                <a16:creationId xmlns:a16="http://schemas.microsoft.com/office/drawing/2014/main" id="{6ADD4449-E560-EF0A-49F6-C75AF551B7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3" name="Rechteck 2">
            <a:extLst>
              <a:ext uri="{FF2B5EF4-FFF2-40B4-BE49-F238E27FC236}">
                <a16:creationId xmlns:a16="http://schemas.microsoft.com/office/drawing/2014/main" id="{DC7A509C-0A8B-6E2A-1C7B-4D7DFD098B38}"/>
              </a:ext>
            </a:extLst>
          </p:cNvPr>
          <p:cNvSpPr>
            <a:spLocks/>
          </p:cNvSpPr>
          <p:nvPr userDrawn="1"/>
        </p:nvSpPr>
        <p:spPr>
          <a:xfrm>
            <a:off x="371475" y="2457450"/>
            <a:ext cx="11449050" cy="4032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eaLnBrk="1" fontAlgn="ctr" latinLnBrk="0" hangingPunct="1">
              <a:lnSpc>
                <a:spcPct val="110000"/>
              </a:lnSpc>
              <a:spcBef>
                <a:spcPts val="300"/>
              </a:spcBef>
              <a:buClr>
                <a:schemeClr val="accent1"/>
              </a:buClr>
            </a:pPr>
            <a:endParaRPr lang="de-DE" sz="1400" b="0" i="0" u="none" strike="noStrike" kern="1200" dirty="0">
              <a:solidFill>
                <a:srgbClr val="000000"/>
              </a:solidFill>
              <a:effectLst/>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0A5B6FD3-8DD9-AFB1-65E8-EDEA90C31120}"/>
              </a:ext>
            </a:extLst>
          </p:cNvPr>
          <p:cNvSpPr>
            <a:spLocks/>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indent="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Nach dem Konzert</a:t>
            </a:r>
          </a:p>
        </p:txBody>
      </p:sp>
      <p:cxnSp>
        <p:nvCxnSpPr>
          <p:cNvPr id="5" name="Gerade Verbindung 4">
            <a:extLst>
              <a:ext uri="{FF2B5EF4-FFF2-40B4-BE49-F238E27FC236}">
                <a16:creationId xmlns:a16="http://schemas.microsoft.com/office/drawing/2014/main" id="{EE27710D-5193-E209-125E-72EA5EFCB399}"/>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FA53C194-8542-66F4-D4B6-68DBEE59FF57}"/>
              </a:ext>
            </a:extLst>
          </p:cNvPr>
          <p:cNvSpPr txBox="1"/>
          <p:nvPr userDrawn="1"/>
        </p:nvSpPr>
        <p:spPr>
          <a:xfrm>
            <a:off x="2182950" y="1518274"/>
            <a:ext cx="9637573" cy="738664"/>
          </a:xfrm>
          <a:prstGeom prst="rect">
            <a:avLst/>
          </a:prstGeom>
          <a:noFill/>
        </p:spPr>
        <p:txBody>
          <a:bodyPr wrap="square" lIns="0" tIns="0" rIns="0" bIns="0" rtlCol="0">
            <a:spAutoFit/>
          </a:bodyPr>
          <a:lstStyle/>
          <a:p>
            <a:r>
              <a:rPr lang="de-DE" sz="2400" b="1" dirty="0" err="1">
                <a:solidFill>
                  <a:schemeClr val="accent1"/>
                </a:solidFill>
                <a:latin typeface="Arial" panose="020B0604020202020204" pitchFamily="34" charset="0"/>
                <a:cs typeface="Arial" panose="020B0604020202020204" pitchFamily="34" charset="0"/>
              </a:rPr>
              <a:t>Journalist:innen</a:t>
            </a:r>
            <a:r>
              <a:rPr lang="de-DE" sz="2400" b="1" dirty="0">
                <a:solidFill>
                  <a:schemeClr val="accent1"/>
                </a:solidFill>
                <a:latin typeface="Arial" panose="020B0604020202020204" pitchFamily="34" charset="0"/>
                <a:cs typeface="Arial" panose="020B0604020202020204" pitchFamily="34" charset="0"/>
              </a:rPr>
              <a:t> sollten bei der Erstellung von Inhalten (besonders in Krisensituationen) auf Folgendes achten:</a:t>
            </a:r>
          </a:p>
        </p:txBody>
      </p:sp>
      <p:sp>
        <p:nvSpPr>
          <p:cNvPr id="7" name="E-Mail-Provider Memory">
            <a:extLst>
              <a:ext uri="{FF2B5EF4-FFF2-40B4-BE49-F238E27FC236}">
                <a16:creationId xmlns:a16="http://schemas.microsoft.com/office/drawing/2014/main" id="{92EAFA95-371D-36A9-9C74-C7E35FDF9054}"/>
              </a:ext>
            </a:extLst>
          </p:cNvPr>
          <p:cNvSpPr>
            <a:spLocks/>
          </p:cNvSpPr>
          <p:nvPr userDrawn="1"/>
        </p:nvSpPr>
        <p:spPr>
          <a:xfrm>
            <a:off x="911225"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000" kern="1200" dirty="0">
              <a:solidFill>
                <a:schemeClr val="tx1"/>
              </a:solidFill>
              <a:latin typeface="Arial" panose="020B0604020202020204" pitchFamily="34" charset="0"/>
              <a:ea typeface="+mn-ea"/>
              <a:cs typeface="Arial" panose="020B0604020202020204" pitchFamily="34" charset="0"/>
            </a:endParaRPr>
          </a:p>
        </p:txBody>
      </p:sp>
      <p:sp>
        <p:nvSpPr>
          <p:cNvPr id="8" name="E-Mail-Provider Memory">
            <a:extLst>
              <a:ext uri="{FF2B5EF4-FFF2-40B4-BE49-F238E27FC236}">
                <a16:creationId xmlns:a16="http://schemas.microsoft.com/office/drawing/2014/main" id="{8D749574-9089-BB4F-1BBF-605B195DFBD0}"/>
              </a:ext>
            </a:extLst>
          </p:cNvPr>
          <p:cNvSpPr>
            <a:spLocks/>
          </p:cNvSpPr>
          <p:nvPr userDrawn="1"/>
        </p:nvSpPr>
        <p:spPr>
          <a:xfrm>
            <a:off x="3030173"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000" kern="1200" dirty="0">
              <a:solidFill>
                <a:schemeClr val="tx1"/>
              </a:solidFill>
              <a:latin typeface="Arial" panose="020B0604020202020204" pitchFamily="34" charset="0"/>
              <a:ea typeface="+mn-ea"/>
              <a:cs typeface="Arial" panose="020B0604020202020204" pitchFamily="34" charset="0"/>
            </a:endParaRPr>
          </a:p>
        </p:txBody>
      </p:sp>
      <p:sp>
        <p:nvSpPr>
          <p:cNvPr id="9" name="E-Mail-Provider Memory">
            <a:extLst>
              <a:ext uri="{FF2B5EF4-FFF2-40B4-BE49-F238E27FC236}">
                <a16:creationId xmlns:a16="http://schemas.microsoft.com/office/drawing/2014/main" id="{336244C8-EB03-34AA-B9CC-B6541BE33B1A}"/>
              </a:ext>
            </a:extLst>
          </p:cNvPr>
          <p:cNvSpPr>
            <a:spLocks/>
          </p:cNvSpPr>
          <p:nvPr userDrawn="1"/>
        </p:nvSpPr>
        <p:spPr>
          <a:xfrm>
            <a:off x="5149121"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000" kern="1200" dirty="0">
              <a:solidFill>
                <a:schemeClr val="tx1"/>
              </a:solidFill>
              <a:latin typeface="Arial" panose="020B0604020202020204" pitchFamily="34" charset="0"/>
              <a:ea typeface="+mn-ea"/>
              <a:cs typeface="Arial" panose="020B0604020202020204" pitchFamily="34" charset="0"/>
            </a:endParaRPr>
          </a:p>
        </p:txBody>
      </p:sp>
      <p:sp>
        <p:nvSpPr>
          <p:cNvPr id="10" name="E-Mail-Provider Memory">
            <a:extLst>
              <a:ext uri="{FF2B5EF4-FFF2-40B4-BE49-F238E27FC236}">
                <a16:creationId xmlns:a16="http://schemas.microsoft.com/office/drawing/2014/main" id="{3C2354BE-26CB-3BDA-9C56-7CB6389B27FD}"/>
              </a:ext>
            </a:extLst>
          </p:cNvPr>
          <p:cNvSpPr>
            <a:spLocks/>
          </p:cNvSpPr>
          <p:nvPr userDrawn="1"/>
        </p:nvSpPr>
        <p:spPr>
          <a:xfrm>
            <a:off x="7268069"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000" kern="1200" dirty="0">
              <a:solidFill>
                <a:schemeClr val="tx1"/>
              </a:solidFill>
              <a:latin typeface="Arial" panose="020B0604020202020204" pitchFamily="34" charset="0"/>
              <a:ea typeface="+mn-ea"/>
              <a:cs typeface="Arial" panose="020B0604020202020204" pitchFamily="34" charset="0"/>
            </a:endParaRPr>
          </a:p>
        </p:txBody>
      </p:sp>
      <p:sp>
        <p:nvSpPr>
          <p:cNvPr id="12" name="E-Mail-Provider Memory">
            <a:extLst>
              <a:ext uri="{FF2B5EF4-FFF2-40B4-BE49-F238E27FC236}">
                <a16:creationId xmlns:a16="http://schemas.microsoft.com/office/drawing/2014/main" id="{A1E03485-A450-7057-B7B7-BE468BF37E0E}"/>
              </a:ext>
            </a:extLst>
          </p:cNvPr>
          <p:cNvSpPr>
            <a:spLocks/>
          </p:cNvSpPr>
          <p:nvPr userDrawn="1"/>
        </p:nvSpPr>
        <p:spPr>
          <a:xfrm>
            <a:off x="9387018"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000" kern="1200" dirty="0">
              <a:solidFill>
                <a:schemeClr val="tx1"/>
              </a:solidFill>
              <a:latin typeface="Arial" panose="020B0604020202020204" pitchFamily="34" charset="0"/>
              <a:ea typeface="+mn-ea"/>
              <a:cs typeface="Arial" panose="020B0604020202020204" pitchFamily="34" charset="0"/>
            </a:endParaRPr>
          </a:p>
        </p:txBody>
      </p:sp>
      <p:cxnSp>
        <p:nvCxnSpPr>
          <p:cNvPr id="13" name="Gerade Verbindung 176">
            <a:extLst>
              <a:ext uri="{FF2B5EF4-FFF2-40B4-BE49-F238E27FC236}">
                <a16:creationId xmlns:a16="http://schemas.microsoft.com/office/drawing/2014/main" id="{61ED550F-0330-E5E8-06E1-97F11630F307}"/>
              </a:ext>
            </a:extLst>
          </p:cNvPr>
          <p:cNvCxnSpPr>
            <a:cxnSpLocks/>
          </p:cNvCxnSpPr>
          <p:nvPr userDrawn="1"/>
        </p:nvCxnSpPr>
        <p:spPr>
          <a:xfrm>
            <a:off x="1013178"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Gerade Verbindung 176">
            <a:extLst>
              <a:ext uri="{FF2B5EF4-FFF2-40B4-BE49-F238E27FC236}">
                <a16:creationId xmlns:a16="http://schemas.microsoft.com/office/drawing/2014/main" id="{A1A1A7C1-4F9F-A3F8-15AC-906D997401C6}"/>
              </a:ext>
            </a:extLst>
          </p:cNvPr>
          <p:cNvCxnSpPr>
            <a:cxnSpLocks/>
          </p:cNvCxnSpPr>
          <p:nvPr userDrawn="1"/>
        </p:nvCxnSpPr>
        <p:spPr>
          <a:xfrm>
            <a:off x="3152118"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Gerade Verbindung 176">
            <a:extLst>
              <a:ext uri="{FF2B5EF4-FFF2-40B4-BE49-F238E27FC236}">
                <a16:creationId xmlns:a16="http://schemas.microsoft.com/office/drawing/2014/main" id="{013A66C4-19FE-BF4C-E0E7-FF767F4B6E61}"/>
              </a:ext>
            </a:extLst>
          </p:cNvPr>
          <p:cNvCxnSpPr>
            <a:cxnSpLocks/>
          </p:cNvCxnSpPr>
          <p:nvPr userDrawn="1"/>
        </p:nvCxnSpPr>
        <p:spPr>
          <a:xfrm>
            <a:off x="5267350"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Gerade Verbindung 176">
            <a:extLst>
              <a:ext uri="{FF2B5EF4-FFF2-40B4-BE49-F238E27FC236}">
                <a16:creationId xmlns:a16="http://schemas.microsoft.com/office/drawing/2014/main" id="{7D343E42-F145-279E-7061-664598D95E0C}"/>
              </a:ext>
            </a:extLst>
          </p:cNvPr>
          <p:cNvCxnSpPr>
            <a:cxnSpLocks/>
          </p:cNvCxnSpPr>
          <p:nvPr userDrawn="1"/>
        </p:nvCxnSpPr>
        <p:spPr>
          <a:xfrm>
            <a:off x="7379604"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Gerade Verbindung 176">
            <a:extLst>
              <a:ext uri="{FF2B5EF4-FFF2-40B4-BE49-F238E27FC236}">
                <a16:creationId xmlns:a16="http://schemas.microsoft.com/office/drawing/2014/main" id="{5730B431-CCD8-C3B7-E455-D906C14BAC85}"/>
              </a:ext>
            </a:extLst>
          </p:cNvPr>
          <p:cNvCxnSpPr>
            <a:cxnSpLocks/>
          </p:cNvCxnSpPr>
          <p:nvPr userDrawn="1"/>
        </p:nvCxnSpPr>
        <p:spPr>
          <a:xfrm>
            <a:off x="9503772"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771F8C14-38B8-A08D-E899-81EFB404AB7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259254" y="3205029"/>
            <a:ext cx="836746" cy="836746"/>
          </a:xfrm>
          <a:prstGeom prst="rect">
            <a:avLst/>
          </a:prstGeom>
        </p:spPr>
      </p:pic>
      <p:pic>
        <p:nvPicPr>
          <p:cNvPr id="19" name="Grafik 18">
            <a:extLst>
              <a:ext uri="{FF2B5EF4-FFF2-40B4-BE49-F238E27FC236}">
                <a16:creationId xmlns:a16="http://schemas.microsoft.com/office/drawing/2014/main" id="{DB07E668-6CFD-47A4-AD96-A765DDA90BA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136886" y="3223617"/>
            <a:ext cx="818158" cy="818158"/>
          </a:xfrm>
          <a:prstGeom prst="rect">
            <a:avLst/>
          </a:prstGeom>
        </p:spPr>
      </p:pic>
      <p:pic>
        <p:nvPicPr>
          <p:cNvPr id="20" name="Grafik 19">
            <a:extLst>
              <a:ext uri="{FF2B5EF4-FFF2-40B4-BE49-F238E27FC236}">
                <a16:creationId xmlns:a16="http://schemas.microsoft.com/office/drawing/2014/main" id="{8C29859B-37E0-2BF0-5C8E-BA6344C1968F}"/>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386034" y="3198210"/>
            <a:ext cx="843566" cy="843566"/>
          </a:xfrm>
          <a:prstGeom prst="rect">
            <a:avLst/>
          </a:prstGeom>
        </p:spPr>
      </p:pic>
      <p:pic>
        <p:nvPicPr>
          <p:cNvPr id="22" name="Grafik 21">
            <a:extLst>
              <a:ext uri="{FF2B5EF4-FFF2-40B4-BE49-F238E27FC236}">
                <a16:creationId xmlns:a16="http://schemas.microsoft.com/office/drawing/2014/main" id="{9AD9AF70-2D78-26FF-010F-3163117A31E0}"/>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19519" y="3174770"/>
            <a:ext cx="867235" cy="867235"/>
          </a:xfrm>
          <a:prstGeom prst="rect">
            <a:avLst/>
          </a:prstGeom>
        </p:spPr>
      </p:pic>
      <p:grpSp>
        <p:nvGrpSpPr>
          <p:cNvPr id="23" name="Gruppieren 22">
            <a:extLst>
              <a:ext uri="{FF2B5EF4-FFF2-40B4-BE49-F238E27FC236}">
                <a16:creationId xmlns:a16="http://schemas.microsoft.com/office/drawing/2014/main" id="{EF6822E8-1C8B-CC13-D964-92DF4CD0C701}"/>
              </a:ext>
            </a:extLst>
          </p:cNvPr>
          <p:cNvGrpSpPr/>
          <p:nvPr userDrawn="1"/>
        </p:nvGrpSpPr>
        <p:grpSpPr>
          <a:xfrm>
            <a:off x="742950" y="368301"/>
            <a:ext cx="1080000" cy="1080000"/>
            <a:chOff x="742950" y="368301"/>
            <a:chExt cx="1080000" cy="1080000"/>
          </a:xfrm>
        </p:grpSpPr>
        <p:sp>
          <p:nvSpPr>
            <p:cNvPr id="24" name="Oval 14">
              <a:extLst>
                <a:ext uri="{FF2B5EF4-FFF2-40B4-BE49-F238E27FC236}">
                  <a16:creationId xmlns:a16="http://schemas.microsoft.com/office/drawing/2014/main" id="{6357E304-4596-8868-FFE9-1CB9EBE9438B}"/>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25" name="Grafik 28">
              <a:extLst>
                <a:ext uri="{FF2B5EF4-FFF2-40B4-BE49-F238E27FC236}">
                  <a16:creationId xmlns:a16="http://schemas.microsoft.com/office/drawing/2014/main" id="{8882ADE5-FE7D-1AC9-D2D8-5362E9B5E139}"/>
                </a:ext>
              </a:extLst>
            </p:cNvPr>
            <p:cNvGrpSpPr>
              <a:grpSpLocks noChangeAspect="1"/>
            </p:cNvGrpSpPr>
            <p:nvPr/>
          </p:nvGrpSpPr>
          <p:grpSpPr>
            <a:xfrm>
              <a:off x="989155" y="544651"/>
              <a:ext cx="587591" cy="680050"/>
              <a:chOff x="2863708" y="6312877"/>
              <a:chExt cx="4213749" cy="4876800"/>
            </a:xfrm>
          </p:grpSpPr>
          <p:sp>
            <p:nvSpPr>
              <p:cNvPr id="26" name="Freihandform: Form 9">
                <a:extLst>
                  <a:ext uri="{FF2B5EF4-FFF2-40B4-BE49-F238E27FC236}">
                    <a16:creationId xmlns:a16="http://schemas.microsoft.com/office/drawing/2014/main" id="{F65B200D-8AC9-4DA9-B369-E77A09462197}"/>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27" name="Freihandform: Form 12">
                <a:extLst>
                  <a:ext uri="{FF2B5EF4-FFF2-40B4-BE49-F238E27FC236}">
                    <a16:creationId xmlns:a16="http://schemas.microsoft.com/office/drawing/2014/main" id="{C7C85FA8-ABD2-202E-32DF-5DD6D5A56D1F}"/>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28" name="Freihandform: Form 16">
                <a:extLst>
                  <a:ext uri="{FF2B5EF4-FFF2-40B4-BE49-F238E27FC236}">
                    <a16:creationId xmlns:a16="http://schemas.microsoft.com/office/drawing/2014/main" id="{B4160178-12E5-8693-E94B-6937ED18EB4A}"/>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29" name="Freihandform: Form 17">
                <a:extLst>
                  <a:ext uri="{FF2B5EF4-FFF2-40B4-BE49-F238E27FC236}">
                    <a16:creationId xmlns:a16="http://schemas.microsoft.com/office/drawing/2014/main" id="{DD122FAA-70B4-A36B-7C7F-573876D3F3FE}"/>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30" name="Freihandform: Form 31">
                <a:extLst>
                  <a:ext uri="{FF2B5EF4-FFF2-40B4-BE49-F238E27FC236}">
                    <a16:creationId xmlns:a16="http://schemas.microsoft.com/office/drawing/2014/main" id="{F1B4D37A-321D-7467-5F3C-792BDFE7D9BC}"/>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31" name="Freihandform: Form 33">
                <a:extLst>
                  <a:ext uri="{FF2B5EF4-FFF2-40B4-BE49-F238E27FC236}">
                    <a16:creationId xmlns:a16="http://schemas.microsoft.com/office/drawing/2014/main" id="{ECB5503F-29D0-2F60-DAB9-EFE5E9E09F68}"/>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32" name="Grafik 28">
                <a:extLst>
                  <a:ext uri="{FF2B5EF4-FFF2-40B4-BE49-F238E27FC236}">
                    <a16:creationId xmlns:a16="http://schemas.microsoft.com/office/drawing/2014/main" id="{B97517A2-537E-659A-BFCD-D5ABDDD954CA}"/>
                  </a:ext>
                </a:extLst>
              </p:cNvPr>
              <p:cNvGrpSpPr/>
              <p:nvPr/>
            </p:nvGrpSpPr>
            <p:grpSpPr>
              <a:xfrm>
                <a:off x="3941885" y="6312877"/>
                <a:ext cx="2057400" cy="2486025"/>
                <a:chOff x="3941885" y="6312877"/>
                <a:chExt cx="2057400" cy="2486025"/>
              </a:xfrm>
            </p:grpSpPr>
            <p:sp>
              <p:nvSpPr>
                <p:cNvPr id="42" name="Freihandform: Form 48">
                  <a:extLst>
                    <a:ext uri="{FF2B5EF4-FFF2-40B4-BE49-F238E27FC236}">
                      <a16:creationId xmlns:a16="http://schemas.microsoft.com/office/drawing/2014/main" id="{86CCA9AB-46A5-285E-C870-C57A23F4CCFC}"/>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43" name="Freihandform: Form 49">
                  <a:extLst>
                    <a:ext uri="{FF2B5EF4-FFF2-40B4-BE49-F238E27FC236}">
                      <a16:creationId xmlns:a16="http://schemas.microsoft.com/office/drawing/2014/main" id="{A171EFB7-14D7-5A2F-687B-298681D55CD8}"/>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44" name="Freihandform: Form 51">
                  <a:extLst>
                    <a:ext uri="{FF2B5EF4-FFF2-40B4-BE49-F238E27FC236}">
                      <a16:creationId xmlns:a16="http://schemas.microsoft.com/office/drawing/2014/main" id="{6C142DED-FE9A-8363-BBC4-9575FDE27D54}"/>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45" name="Freihandform: Form 54">
                  <a:extLst>
                    <a:ext uri="{FF2B5EF4-FFF2-40B4-BE49-F238E27FC236}">
                      <a16:creationId xmlns:a16="http://schemas.microsoft.com/office/drawing/2014/main" id="{CB8EF0CA-35CB-7109-7895-EF8EE7F98BE2}"/>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46" name="Freihandform: Form 55">
                  <a:extLst>
                    <a:ext uri="{FF2B5EF4-FFF2-40B4-BE49-F238E27FC236}">
                      <a16:creationId xmlns:a16="http://schemas.microsoft.com/office/drawing/2014/main" id="{55DF495D-2588-46BE-07B3-F15348DB5F33}"/>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47" name="Freihandform: Form 56">
                  <a:extLst>
                    <a:ext uri="{FF2B5EF4-FFF2-40B4-BE49-F238E27FC236}">
                      <a16:creationId xmlns:a16="http://schemas.microsoft.com/office/drawing/2014/main" id="{74741EA5-F72B-8517-9C85-ECEC6475247E}"/>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33" name="Grafik 28">
                <a:extLst>
                  <a:ext uri="{FF2B5EF4-FFF2-40B4-BE49-F238E27FC236}">
                    <a16:creationId xmlns:a16="http://schemas.microsoft.com/office/drawing/2014/main" id="{87BE6DC7-C6E3-56EA-5F7C-691B5DF42907}"/>
                  </a:ext>
                </a:extLst>
              </p:cNvPr>
              <p:cNvGrpSpPr/>
              <p:nvPr/>
            </p:nvGrpSpPr>
            <p:grpSpPr>
              <a:xfrm>
                <a:off x="3013521" y="9414712"/>
                <a:ext cx="3914127" cy="1774964"/>
                <a:chOff x="3013521" y="9414712"/>
                <a:chExt cx="3914127" cy="1774964"/>
              </a:xfrm>
            </p:grpSpPr>
            <p:sp>
              <p:nvSpPr>
                <p:cNvPr id="34" name="Freihandform: Form 40">
                  <a:extLst>
                    <a:ext uri="{FF2B5EF4-FFF2-40B4-BE49-F238E27FC236}">
                      <a16:creationId xmlns:a16="http://schemas.microsoft.com/office/drawing/2014/main" id="{B2FAF370-885D-BEFA-DDA2-70BDED64D75C}"/>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35" name="Freihandform: Form 41">
                  <a:extLst>
                    <a:ext uri="{FF2B5EF4-FFF2-40B4-BE49-F238E27FC236}">
                      <a16:creationId xmlns:a16="http://schemas.microsoft.com/office/drawing/2014/main" id="{71D0F1DA-0674-8A71-809C-59D7778F73EC}"/>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36" name="Freihandform: Form 42">
                  <a:extLst>
                    <a:ext uri="{FF2B5EF4-FFF2-40B4-BE49-F238E27FC236}">
                      <a16:creationId xmlns:a16="http://schemas.microsoft.com/office/drawing/2014/main" id="{BB01536A-56D3-5724-CABD-CEF79C3E3EF5}"/>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37" name="Freihandform: Form 43">
                  <a:extLst>
                    <a:ext uri="{FF2B5EF4-FFF2-40B4-BE49-F238E27FC236}">
                      <a16:creationId xmlns:a16="http://schemas.microsoft.com/office/drawing/2014/main" id="{A05768A7-B2DA-6473-C7FF-2856B73C60DB}"/>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38" name="Freihandform: Form 44">
                  <a:extLst>
                    <a:ext uri="{FF2B5EF4-FFF2-40B4-BE49-F238E27FC236}">
                      <a16:creationId xmlns:a16="http://schemas.microsoft.com/office/drawing/2014/main" id="{8715238B-2439-1227-740A-16FC67B590FB}"/>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39" name="Freihandform: Form 45">
                  <a:extLst>
                    <a:ext uri="{FF2B5EF4-FFF2-40B4-BE49-F238E27FC236}">
                      <a16:creationId xmlns:a16="http://schemas.microsoft.com/office/drawing/2014/main" id="{1B61FD54-BB6E-ECE8-CB53-A515FAC46649}"/>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40" name="Freihandform: Form 46">
                  <a:extLst>
                    <a:ext uri="{FF2B5EF4-FFF2-40B4-BE49-F238E27FC236}">
                      <a16:creationId xmlns:a16="http://schemas.microsoft.com/office/drawing/2014/main" id="{676EC8F5-0F87-6C18-3BEF-036F17747FF0}"/>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41" name="Freihandform: Form 47">
                  <a:extLst>
                    <a:ext uri="{FF2B5EF4-FFF2-40B4-BE49-F238E27FC236}">
                      <a16:creationId xmlns:a16="http://schemas.microsoft.com/office/drawing/2014/main" id="{8CFC3D7F-67F1-5CF2-8A8E-98BC0BD2D881}"/>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pic>
        <p:nvPicPr>
          <p:cNvPr id="48" name="Grafik 47">
            <a:extLst>
              <a:ext uri="{FF2B5EF4-FFF2-40B4-BE49-F238E27FC236}">
                <a16:creationId xmlns:a16="http://schemas.microsoft.com/office/drawing/2014/main" id="{D36FBA93-25F2-C04C-E788-928CC28A43C9}"/>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205606" y="682039"/>
            <a:ext cx="458330" cy="458330"/>
          </a:xfrm>
          <a:prstGeom prst="rect">
            <a:avLst/>
          </a:prstGeom>
        </p:spPr>
      </p:pic>
      <p:sp>
        <p:nvSpPr>
          <p:cNvPr id="49" name="Textplatzhalter 209">
            <a:extLst>
              <a:ext uri="{FF2B5EF4-FFF2-40B4-BE49-F238E27FC236}">
                <a16:creationId xmlns:a16="http://schemas.microsoft.com/office/drawing/2014/main" id="{D3FA3090-0111-3DF0-00C5-73586735327B}"/>
              </a:ext>
            </a:extLst>
          </p:cNvPr>
          <p:cNvSpPr>
            <a:spLocks noGrp="1"/>
          </p:cNvSpPr>
          <p:nvPr>
            <p:ph type="body" sz="quarter" idx="10" hasCustomPrompt="1"/>
          </p:nvPr>
        </p:nvSpPr>
        <p:spPr>
          <a:xfrm>
            <a:off x="1018368" y="4465382"/>
            <a:ext cx="1626861" cy="1456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rmAutofit/>
          </a:bodyPr>
          <a:lstStyle>
            <a:lvl1pPr marL="0" indent="0">
              <a:buNone/>
              <a:defRPr lang="de-DE" sz="18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50" name="Textplatzhalter 209">
            <a:extLst>
              <a:ext uri="{FF2B5EF4-FFF2-40B4-BE49-F238E27FC236}">
                <a16:creationId xmlns:a16="http://schemas.microsoft.com/office/drawing/2014/main" id="{86BA138E-CA02-A009-2CD3-106507A4E991}"/>
              </a:ext>
            </a:extLst>
          </p:cNvPr>
          <p:cNvSpPr>
            <a:spLocks noGrp="1"/>
          </p:cNvSpPr>
          <p:nvPr>
            <p:ph type="body" sz="quarter" idx="11" hasCustomPrompt="1"/>
          </p:nvPr>
        </p:nvSpPr>
        <p:spPr>
          <a:xfrm>
            <a:off x="3136886" y="4465382"/>
            <a:ext cx="1626861" cy="1456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rmAutofit/>
          </a:bodyPr>
          <a:lstStyle>
            <a:lvl1pPr marL="0" indent="0">
              <a:buNone/>
              <a:defRPr lang="de-DE" sz="18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51" name="Textplatzhalter 209">
            <a:extLst>
              <a:ext uri="{FF2B5EF4-FFF2-40B4-BE49-F238E27FC236}">
                <a16:creationId xmlns:a16="http://schemas.microsoft.com/office/drawing/2014/main" id="{224E826C-B0C8-9938-4D61-63DFA53D39B7}"/>
              </a:ext>
            </a:extLst>
          </p:cNvPr>
          <p:cNvSpPr>
            <a:spLocks noGrp="1"/>
          </p:cNvSpPr>
          <p:nvPr>
            <p:ph type="body" sz="quarter" idx="12" hasCustomPrompt="1"/>
          </p:nvPr>
        </p:nvSpPr>
        <p:spPr>
          <a:xfrm>
            <a:off x="5259254" y="4465382"/>
            <a:ext cx="1626861" cy="1456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rmAutofit/>
          </a:bodyPr>
          <a:lstStyle>
            <a:lvl1pPr marL="0" indent="0">
              <a:buNone/>
              <a:defRPr lang="de-DE" sz="18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52" name="Textplatzhalter 209">
            <a:extLst>
              <a:ext uri="{FF2B5EF4-FFF2-40B4-BE49-F238E27FC236}">
                <a16:creationId xmlns:a16="http://schemas.microsoft.com/office/drawing/2014/main" id="{874F51E0-E430-9B5B-FAA0-174D335A3A4F}"/>
              </a:ext>
            </a:extLst>
          </p:cNvPr>
          <p:cNvSpPr>
            <a:spLocks noGrp="1"/>
          </p:cNvSpPr>
          <p:nvPr>
            <p:ph type="body" sz="quarter" idx="13" hasCustomPrompt="1"/>
          </p:nvPr>
        </p:nvSpPr>
        <p:spPr>
          <a:xfrm>
            <a:off x="7379604" y="4465382"/>
            <a:ext cx="1626861" cy="1456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rmAutofit/>
          </a:bodyPr>
          <a:lstStyle>
            <a:lvl1pPr marL="0" indent="0">
              <a:buNone/>
              <a:defRPr lang="de-DE" sz="18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sp>
        <p:nvSpPr>
          <p:cNvPr id="53" name="Textplatzhalter 209">
            <a:extLst>
              <a:ext uri="{FF2B5EF4-FFF2-40B4-BE49-F238E27FC236}">
                <a16:creationId xmlns:a16="http://schemas.microsoft.com/office/drawing/2014/main" id="{50DF5086-7F91-2D0A-B009-1C7408800C9B}"/>
              </a:ext>
            </a:extLst>
          </p:cNvPr>
          <p:cNvSpPr>
            <a:spLocks noGrp="1"/>
          </p:cNvSpPr>
          <p:nvPr>
            <p:ph type="body" sz="quarter" idx="14" hasCustomPrompt="1"/>
          </p:nvPr>
        </p:nvSpPr>
        <p:spPr>
          <a:xfrm>
            <a:off x="9510286" y="4465382"/>
            <a:ext cx="1626861" cy="1456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rmAutofit/>
          </a:bodyPr>
          <a:lstStyle>
            <a:lvl1pPr marL="0" indent="0">
              <a:buNone/>
              <a:defRPr lang="de-DE" sz="1800" dirty="0" smtClean="0">
                <a:solidFill>
                  <a:schemeClr val="tx1"/>
                </a:solidFill>
                <a:latin typeface="Arial" panose="020B0604020202020204" pitchFamily="34" charset="0"/>
                <a:cs typeface="Arial" panose="020B0604020202020204" pitchFamily="34" charset="0"/>
              </a:defRPr>
            </a:lvl1pPr>
          </a:lstStyle>
          <a:p>
            <a:pPr marL="0" lvl="0"/>
            <a:r>
              <a:rPr lang="de-DE" dirty="0"/>
              <a:t>Text durch Klicken hinzufügen</a:t>
            </a:r>
          </a:p>
        </p:txBody>
      </p:sp>
      <p:grpSp>
        <p:nvGrpSpPr>
          <p:cNvPr id="54" name="Gruppieren 53">
            <a:extLst>
              <a:ext uri="{FF2B5EF4-FFF2-40B4-BE49-F238E27FC236}">
                <a16:creationId xmlns:a16="http://schemas.microsoft.com/office/drawing/2014/main" id="{3C8B9DA0-3223-79F0-61C0-DA7AC23C16E8}"/>
              </a:ext>
            </a:extLst>
          </p:cNvPr>
          <p:cNvGrpSpPr/>
          <p:nvPr userDrawn="1"/>
        </p:nvGrpSpPr>
        <p:grpSpPr>
          <a:xfrm>
            <a:off x="9487700" y="3209012"/>
            <a:ext cx="530880" cy="525696"/>
            <a:chOff x="9503772" y="3209012"/>
            <a:chExt cx="530880" cy="525696"/>
          </a:xfrm>
        </p:grpSpPr>
        <p:grpSp>
          <p:nvGrpSpPr>
            <p:cNvPr id="55" name="Grafik 8">
              <a:extLst>
                <a:ext uri="{FF2B5EF4-FFF2-40B4-BE49-F238E27FC236}">
                  <a16:creationId xmlns:a16="http://schemas.microsoft.com/office/drawing/2014/main" id="{B183BD4B-4F90-AA2A-06CE-EF3CE3B750D8}"/>
                </a:ext>
              </a:extLst>
            </p:cNvPr>
            <p:cNvGrpSpPr/>
            <p:nvPr/>
          </p:nvGrpSpPr>
          <p:grpSpPr>
            <a:xfrm>
              <a:off x="9503772" y="3209012"/>
              <a:ext cx="530880" cy="525696"/>
              <a:chOff x="9503772" y="3209012"/>
              <a:chExt cx="530880" cy="525696"/>
            </a:xfrm>
          </p:grpSpPr>
          <p:sp>
            <p:nvSpPr>
              <p:cNvPr id="57" name="Freihandform 56">
                <a:extLst>
                  <a:ext uri="{FF2B5EF4-FFF2-40B4-BE49-F238E27FC236}">
                    <a16:creationId xmlns:a16="http://schemas.microsoft.com/office/drawing/2014/main" id="{F9684569-FB5C-ABDA-3F83-A28682BB4040}"/>
                  </a:ext>
                </a:extLst>
              </p:cNvPr>
              <p:cNvSpPr/>
              <p:nvPr/>
            </p:nvSpPr>
            <p:spPr>
              <a:xfrm>
                <a:off x="9503772" y="3250775"/>
                <a:ext cx="436217" cy="483933"/>
              </a:xfrm>
              <a:custGeom>
                <a:avLst/>
                <a:gdLst>
                  <a:gd name="connsiteX0" fmla="*/ 70193 w 436217"/>
                  <a:gd name="connsiteY0" fmla="*/ 303837 h 483933"/>
                  <a:gd name="connsiteX1" fmla="*/ 313 w 436217"/>
                  <a:gd name="connsiteY1" fmla="*/ 109525 h 483933"/>
                  <a:gd name="connsiteX2" fmla="*/ 3629 w 436217"/>
                  <a:gd name="connsiteY2" fmla="*/ 102528 h 483933"/>
                  <a:gd name="connsiteX3" fmla="*/ 287531 w 436217"/>
                  <a:gd name="connsiteY3" fmla="*/ 989 h 483933"/>
                  <a:gd name="connsiteX4" fmla="*/ 296292 w 436217"/>
                  <a:gd name="connsiteY4" fmla="*/ 5675 h 483933"/>
                  <a:gd name="connsiteX5" fmla="*/ 406087 w 436217"/>
                  <a:gd name="connsiteY5" fmla="*/ 288684 h 483933"/>
                  <a:gd name="connsiteX6" fmla="*/ 435901 w 436217"/>
                  <a:gd name="connsiteY6" fmla="*/ 371600 h 483933"/>
                  <a:gd name="connsiteX7" fmla="*/ 432615 w 436217"/>
                  <a:gd name="connsiteY7" fmla="*/ 378599 h 483933"/>
                  <a:gd name="connsiteX8" fmla="*/ 222519 w 436217"/>
                  <a:gd name="connsiteY8" fmla="*/ 454151 h 483933"/>
                  <a:gd name="connsiteX9" fmla="*/ 140621 w 436217"/>
                  <a:gd name="connsiteY9" fmla="*/ 483605 h 483933"/>
                  <a:gd name="connsiteX10" fmla="*/ 133624 w 436217"/>
                  <a:gd name="connsiteY10" fmla="*/ 480319 h 4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217" h="483933">
                    <a:moveTo>
                      <a:pt x="70193" y="303837"/>
                    </a:moveTo>
                    <a:lnTo>
                      <a:pt x="313" y="109525"/>
                    </a:lnTo>
                    <a:cubicBezTo>
                      <a:pt x="-691" y="106696"/>
                      <a:pt x="799" y="103561"/>
                      <a:pt x="3629" y="102528"/>
                    </a:cubicBezTo>
                    <a:cubicBezTo>
                      <a:pt x="95504" y="69483"/>
                      <a:pt x="199032" y="38750"/>
                      <a:pt x="287531" y="989"/>
                    </a:cubicBezTo>
                    <a:cubicBezTo>
                      <a:pt x="291485" y="-1505"/>
                      <a:pt x="294589" y="959"/>
                      <a:pt x="296292" y="5675"/>
                    </a:cubicBezTo>
                    <a:lnTo>
                      <a:pt x="406087" y="288684"/>
                    </a:lnTo>
                    <a:lnTo>
                      <a:pt x="435901" y="371600"/>
                    </a:lnTo>
                    <a:cubicBezTo>
                      <a:pt x="436905" y="374429"/>
                      <a:pt x="435445" y="377594"/>
                      <a:pt x="432615" y="378599"/>
                    </a:cubicBezTo>
                    <a:lnTo>
                      <a:pt x="222519" y="454151"/>
                    </a:lnTo>
                    <a:lnTo>
                      <a:pt x="140621" y="483605"/>
                    </a:lnTo>
                    <a:cubicBezTo>
                      <a:pt x="137791" y="484640"/>
                      <a:pt x="134658" y="483149"/>
                      <a:pt x="133624" y="480319"/>
                    </a:cubicBezTo>
                    <a:close/>
                  </a:path>
                </a:pathLst>
              </a:custGeom>
              <a:solidFill>
                <a:srgbClr val="FFFFFF"/>
              </a:solidFill>
              <a:ln w="1023" cap="flat">
                <a:noFill/>
                <a:prstDash val="solid"/>
                <a:miter/>
              </a:ln>
            </p:spPr>
            <p:txBody>
              <a:bodyPr rtlCol="0" anchor="ctr"/>
              <a:lstStyle/>
              <a:p>
                <a:endParaRPr lang="de-DE"/>
              </a:p>
            </p:txBody>
          </p:sp>
          <p:sp>
            <p:nvSpPr>
              <p:cNvPr id="58" name="Freihandform 57">
                <a:extLst>
                  <a:ext uri="{FF2B5EF4-FFF2-40B4-BE49-F238E27FC236}">
                    <a16:creationId xmlns:a16="http://schemas.microsoft.com/office/drawing/2014/main" id="{A8CE6473-B16E-8853-DCCC-CD11E41C2545}"/>
                  </a:ext>
                </a:extLst>
              </p:cNvPr>
              <p:cNvSpPr/>
              <p:nvPr/>
            </p:nvSpPr>
            <p:spPr>
              <a:xfrm>
                <a:off x="9597248" y="3229610"/>
                <a:ext cx="383332" cy="449920"/>
              </a:xfrm>
              <a:custGeom>
                <a:avLst/>
                <a:gdLst>
                  <a:gd name="connsiteX0" fmla="*/ 34975 w 383332"/>
                  <a:gd name="connsiteY0" fmla="*/ 260525 h 449920"/>
                  <a:gd name="connsiteX1" fmla="*/ 81 w 383332"/>
                  <a:gd name="connsiteY1" fmla="*/ 57024 h 449920"/>
                  <a:gd name="connsiteX2" fmla="*/ 4523 w 383332"/>
                  <a:gd name="connsiteY2" fmla="*/ 50695 h 449920"/>
                  <a:gd name="connsiteX3" fmla="*/ 244829 w 383332"/>
                  <a:gd name="connsiteY3" fmla="*/ 9496 h 449920"/>
                  <a:gd name="connsiteX4" fmla="*/ 299864 w 383332"/>
                  <a:gd name="connsiteY4" fmla="*/ 428 h 449920"/>
                  <a:gd name="connsiteX5" fmla="*/ 308929 w 383332"/>
                  <a:gd name="connsiteY5" fmla="*/ 7366 h 449920"/>
                  <a:gd name="connsiteX6" fmla="*/ 368374 w 383332"/>
                  <a:gd name="connsiteY6" fmla="*/ 304220 h 449920"/>
                  <a:gd name="connsiteX7" fmla="*/ 383251 w 383332"/>
                  <a:gd name="connsiteY7" fmla="*/ 391061 h 449920"/>
                  <a:gd name="connsiteX8" fmla="*/ 378809 w 383332"/>
                  <a:gd name="connsiteY8" fmla="*/ 397390 h 449920"/>
                  <a:gd name="connsiteX9" fmla="*/ 158764 w 383332"/>
                  <a:gd name="connsiteY9" fmla="*/ 435121 h 449920"/>
                  <a:gd name="connsiteX10" fmla="*/ 72973 w 383332"/>
                  <a:gd name="connsiteY10" fmla="*/ 449848 h 449920"/>
                  <a:gd name="connsiteX11" fmla="*/ 66645 w 383332"/>
                  <a:gd name="connsiteY11" fmla="*/ 445375 h 44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332" h="449920">
                    <a:moveTo>
                      <a:pt x="34975" y="260525"/>
                    </a:moveTo>
                    <a:lnTo>
                      <a:pt x="81" y="57024"/>
                    </a:lnTo>
                    <a:cubicBezTo>
                      <a:pt x="-436" y="54042"/>
                      <a:pt x="1572" y="51212"/>
                      <a:pt x="4523" y="50695"/>
                    </a:cubicBezTo>
                    <a:lnTo>
                      <a:pt x="244829" y="9496"/>
                    </a:lnTo>
                    <a:lnTo>
                      <a:pt x="299864" y="428"/>
                    </a:lnTo>
                    <a:cubicBezTo>
                      <a:pt x="302876" y="-880"/>
                      <a:pt x="307774" y="641"/>
                      <a:pt x="308929" y="7366"/>
                    </a:cubicBezTo>
                    <a:lnTo>
                      <a:pt x="368374" y="304220"/>
                    </a:lnTo>
                    <a:lnTo>
                      <a:pt x="383251" y="391061"/>
                    </a:lnTo>
                    <a:cubicBezTo>
                      <a:pt x="383769" y="394013"/>
                      <a:pt x="381760" y="396873"/>
                      <a:pt x="378809" y="397390"/>
                    </a:cubicBezTo>
                    <a:lnTo>
                      <a:pt x="158764" y="435121"/>
                    </a:lnTo>
                    <a:lnTo>
                      <a:pt x="72973" y="449848"/>
                    </a:lnTo>
                    <a:cubicBezTo>
                      <a:pt x="70022" y="450335"/>
                      <a:pt x="67162" y="448327"/>
                      <a:pt x="66645" y="445375"/>
                    </a:cubicBezTo>
                    <a:close/>
                  </a:path>
                </a:pathLst>
              </a:custGeom>
              <a:solidFill>
                <a:srgbClr val="FFFFFF"/>
              </a:solidFill>
              <a:ln w="1023" cap="flat">
                <a:noFill/>
                <a:prstDash val="solid"/>
                <a:miter/>
              </a:ln>
            </p:spPr>
            <p:txBody>
              <a:bodyPr rtlCol="0" anchor="ctr"/>
              <a:lstStyle/>
              <a:p>
                <a:endParaRPr lang="de-DE"/>
              </a:p>
            </p:txBody>
          </p:sp>
          <p:sp>
            <p:nvSpPr>
              <p:cNvPr id="59" name="Freihandform 58">
                <a:extLst>
                  <a:ext uri="{FF2B5EF4-FFF2-40B4-BE49-F238E27FC236}">
                    <a16:creationId xmlns:a16="http://schemas.microsoft.com/office/drawing/2014/main" id="{DDFB0ABB-4096-11DC-2539-B411A436FB92}"/>
                  </a:ext>
                </a:extLst>
              </p:cNvPr>
              <p:cNvSpPr/>
              <p:nvPr/>
            </p:nvSpPr>
            <p:spPr>
              <a:xfrm>
                <a:off x="9699548" y="3209013"/>
                <a:ext cx="335104" cy="422490"/>
              </a:xfrm>
              <a:custGeom>
                <a:avLst/>
                <a:gdLst>
                  <a:gd name="connsiteX0" fmla="*/ 1 w 335104"/>
                  <a:gd name="connsiteY0" fmla="*/ 221119 h 422490"/>
                  <a:gd name="connsiteX1" fmla="*/ 1 w 335104"/>
                  <a:gd name="connsiteY1" fmla="*/ 416770 h 422490"/>
                  <a:gd name="connsiteX2" fmla="*/ 5690 w 335104"/>
                  <a:gd name="connsiteY2" fmla="*/ 422490 h 422490"/>
                  <a:gd name="connsiteX3" fmla="*/ 96501 w 335104"/>
                  <a:gd name="connsiteY3" fmla="*/ 422490 h 422490"/>
                  <a:gd name="connsiteX4" fmla="*/ 230938 w 335104"/>
                  <a:gd name="connsiteY4" fmla="*/ 422490 h 422490"/>
                  <a:gd name="connsiteX5" fmla="*/ 250256 w 335104"/>
                  <a:gd name="connsiteY5" fmla="*/ 422490 h 422490"/>
                  <a:gd name="connsiteX6" fmla="*/ 329415 w 335104"/>
                  <a:gd name="connsiteY6" fmla="*/ 422490 h 422490"/>
                  <a:gd name="connsiteX7" fmla="*/ 335105 w 335104"/>
                  <a:gd name="connsiteY7" fmla="*/ 416770 h 422490"/>
                  <a:gd name="connsiteX8" fmla="*/ 335105 w 335104"/>
                  <a:gd name="connsiteY8" fmla="*/ 324848 h 422490"/>
                  <a:gd name="connsiteX9" fmla="*/ 335105 w 335104"/>
                  <a:gd name="connsiteY9" fmla="*/ 70927 h 422490"/>
                  <a:gd name="connsiteX10" fmla="*/ 335105 w 335104"/>
                  <a:gd name="connsiteY10" fmla="*/ 68280 h 422490"/>
                  <a:gd name="connsiteX11" fmla="*/ 277302 w 335104"/>
                  <a:gd name="connsiteY11" fmla="*/ 68280 h 422490"/>
                  <a:gd name="connsiteX12" fmla="*/ 260174 w 335104"/>
                  <a:gd name="connsiteY12" fmla="*/ 56444 h 422490"/>
                  <a:gd name="connsiteX13" fmla="*/ 260051 w 335104"/>
                  <a:gd name="connsiteY13" fmla="*/ 0 h 422490"/>
                  <a:gd name="connsiteX14" fmla="*/ 5689 w 335104"/>
                  <a:gd name="connsiteY14" fmla="*/ 0 h 422490"/>
                  <a:gd name="connsiteX15" fmla="*/ 0 w 335104"/>
                  <a:gd name="connsiteY15" fmla="*/ 5690 h 422490"/>
                  <a:gd name="connsiteX16" fmla="*/ 0 w 335104"/>
                  <a:gd name="connsiteY16" fmla="*/ 54527 h 422490"/>
                  <a:gd name="connsiteX17" fmla="*/ 0 w 335104"/>
                  <a:gd name="connsiteY17" fmla="*/ 75188 h 422490"/>
                  <a:gd name="connsiteX18" fmla="*/ 0 w 335104"/>
                  <a:gd name="connsiteY18" fmla="*/ 221119 h 4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104" h="422490">
                    <a:moveTo>
                      <a:pt x="1" y="221119"/>
                    </a:moveTo>
                    <a:lnTo>
                      <a:pt x="1" y="416770"/>
                    </a:lnTo>
                    <a:cubicBezTo>
                      <a:pt x="1" y="419904"/>
                      <a:pt x="2557" y="422490"/>
                      <a:pt x="5690" y="422490"/>
                    </a:cubicBezTo>
                    <a:lnTo>
                      <a:pt x="96501" y="422490"/>
                    </a:lnTo>
                    <a:lnTo>
                      <a:pt x="230938" y="422490"/>
                    </a:lnTo>
                    <a:lnTo>
                      <a:pt x="250256" y="422490"/>
                    </a:lnTo>
                    <a:lnTo>
                      <a:pt x="329415" y="422490"/>
                    </a:lnTo>
                    <a:cubicBezTo>
                      <a:pt x="332549" y="422490"/>
                      <a:pt x="335105" y="419904"/>
                      <a:pt x="335105" y="416770"/>
                    </a:cubicBezTo>
                    <a:lnTo>
                      <a:pt x="335105" y="324848"/>
                    </a:lnTo>
                    <a:lnTo>
                      <a:pt x="335105" y="70927"/>
                    </a:lnTo>
                    <a:lnTo>
                      <a:pt x="335105" y="68280"/>
                    </a:lnTo>
                    <a:lnTo>
                      <a:pt x="277302" y="68280"/>
                    </a:lnTo>
                    <a:cubicBezTo>
                      <a:pt x="271735" y="68280"/>
                      <a:pt x="260174" y="69071"/>
                      <a:pt x="260174" y="56444"/>
                    </a:cubicBezTo>
                    <a:lnTo>
                      <a:pt x="260051" y="0"/>
                    </a:lnTo>
                    <a:lnTo>
                      <a:pt x="5689" y="0"/>
                    </a:lnTo>
                    <a:cubicBezTo>
                      <a:pt x="2556" y="0"/>
                      <a:pt x="0" y="2556"/>
                      <a:pt x="0" y="5690"/>
                    </a:cubicBezTo>
                    <a:lnTo>
                      <a:pt x="0" y="54527"/>
                    </a:lnTo>
                    <a:lnTo>
                      <a:pt x="0" y="75188"/>
                    </a:lnTo>
                    <a:lnTo>
                      <a:pt x="0" y="221119"/>
                    </a:lnTo>
                    <a:close/>
                  </a:path>
                </a:pathLst>
              </a:custGeom>
              <a:solidFill>
                <a:srgbClr val="FFFFFF"/>
              </a:solidFill>
              <a:ln w="1023" cap="flat">
                <a:noFill/>
                <a:prstDash val="solid"/>
                <a:miter/>
              </a:ln>
            </p:spPr>
            <p:txBody>
              <a:bodyPr rtlCol="0" anchor="ctr"/>
              <a:lstStyle/>
              <a:p>
                <a:endParaRPr lang="de-DE"/>
              </a:p>
            </p:txBody>
          </p:sp>
          <p:sp>
            <p:nvSpPr>
              <p:cNvPr id="60" name="Freihandform 59">
                <a:extLst>
                  <a:ext uri="{FF2B5EF4-FFF2-40B4-BE49-F238E27FC236}">
                    <a16:creationId xmlns:a16="http://schemas.microsoft.com/office/drawing/2014/main" id="{AA481A8E-AD5D-6B18-1883-585E5ADBDD51}"/>
                  </a:ext>
                </a:extLst>
              </p:cNvPr>
              <p:cNvSpPr/>
              <p:nvPr/>
            </p:nvSpPr>
            <p:spPr>
              <a:xfrm>
                <a:off x="9503772" y="3320378"/>
                <a:ext cx="409130" cy="414329"/>
              </a:xfrm>
              <a:custGeom>
                <a:avLst/>
                <a:gdLst>
                  <a:gd name="connsiteX0" fmla="*/ 99338 w 409130"/>
                  <a:gd name="connsiteY0" fmla="*/ 0 h 414329"/>
                  <a:gd name="connsiteX1" fmla="*/ 3629 w 409130"/>
                  <a:gd name="connsiteY1" fmla="*/ 32923 h 414329"/>
                  <a:gd name="connsiteX2" fmla="*/ 313 w 409130"/>
                  <a:gd name="connsiteY2" fmla="*/ 39921 h 414329"/>
                  <a:gd name="connsiteX3" fmla="*/ 70193 w 409130"/>
                  <a:gd name="connsiteY3" fmla="*/ 234233 h 414329"/>
                  <a:gd name="connsiteX4" fmla="*/ 133624 w 409130"/>
                  <a:gd name="connsiteY4" fmla="*/ 410714 h 414329"/>
                  <a:gd name="connsiteX5" fmla="*/ 140621 w 409130"/>
                  <a:gd name="connsiteY5" fmla="*/ 414000 h 414329"/>
                  <a:gd name="connsiteX6" fmla="*/ 222519 w 409130"/>
                  <a:gd name="connsiteY6" fmla="*/ 384546 h 414329"/>
                  <a:gd name="connsiteX7" fmla="*/ 409130 w 409130"/>
                  <a:gd name="connsiteY7" fmla="*/ 317453 h 41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30" h="414329">
                    <a:moveTo>
                      <a:pt x="99338" y="0"/>
                    </a:moveTo>
                    <a:cubicBezTo>
                      <a:pt x="66786" y="10955"/>
                      <a:pt x="34538" y="21817"/>
                      <a:pt x="3629" y="32923"/>
                    </a:cubicBezTo>
                    <a:cubicBezTo>
                      <a:pt x="799" y="33958"/>
                      <a:pt x="-691" y="37091"/>
                      <a:pt x="313" y="39921"/>
                    </a:cubicBezTo>
                    <a:lnTo>
                      <a:pt x="70193" y="234233"/>
                    </a:lnTo>
                    <a:lnTo>
                      <a:pt x="133624" y="410714"/>
                    </a:lnTo>
                    <a:cubicBezTo>
                      <a:pt x="134659" y="413544"/>
                      <a:pt x="137792" y="415035"/>
                      <a:pt x="140621" y="414000"/>
                    </a:cubicBezTo>
                    <a:lnTo>
                      <a:pt x="222519" y="384546"/>
                    </a:lnTo>
                    <a:lnTo>
                      <a:pt x="409130" y="317453"/>
                    </a:lnTo>
                    <a:close/>
                  </a:path>
                </a:pathLst>
              </a:custGeom>
              <a:solidFill>
                <a:srgbClr val="B5C4CF"/>
              </a:solidFill>
              <a:ln w="1023" cap="flat">
                <a:noFill/>
                <a:prstDash val="solid"/>
                <a:miter/>
              </a:ln>
            </p:spPr>
            <p:txBody>
              <a:bodyPr rtlCol="0" anchor="ctr"/>
              <a:lstStyle/>
              <a:p>
                <a:endParaRPr lang="de-DE"/>
              </a:p>
            </p:txBody>
          </p:sp>
          <p:sp>
            <p:nvSpPr>
              <p:cNvPr id="61" name="Freihandform 60">
                <a:extLst>
                  <a:ext uri="{FF2B5EF4-FFF2-40B4-BE49-F238E27FC236}">
                    <a16:creationId xmlns:a16="http://schemas.microsoft.com/office/drawing/2014/main" id="{F027984D-07D3-04B3-4EA7-D608AC82C8AA}"/>
                  </a:ext>
                </a:extLst>
              </p:cNvPr>
              <p:cNvSpPr/>
              <p:nvPr/>
            </p:nvSpPr>
            <p:spPr>
              <a:xfrm>
                <a:off x="9597248" y="3263540"/>
                <a:ext cx="352555" cy="415990"/>
              </a:xfrm>
              <a:custGeom>
                <a:avLst/>
                <a:gdLst>
                  <a:gd name="connsiteX0" fmla="*/ 102301 w 352555"/>
                  <a:gd name="connsiteY0" fmla="*/ 0 h 415990"/>
                  <a:gd name="connsiteX1" fmla="*/ 4523 w 352555"/>
                  <a:gd name="connsiteY1" fmla="*/ 16765 h 415990"/>
                  <a:gd name="connsiteX2" fmla="*/ 81 w 352555"/>
                  <a:gd name="connsiteY2" fmla="*/ 23094 h 415990"/>
                  <a:gd name="connsiteX3" fmla="*/ 5862 w 352555"/>
                  <a:gd name="connsiteY3" fmla="*/ 56838 h 415990"/>
                  <a:gd name="connsiteX4" fmla="*/ 34976 w 352555"/>
                  <a:gd name="connsiteY4" fmla="*/ 226596 h 415990"/>
                  <a:gd name="connsiteX5" fmla="*/ 66646 w 352555"/>
                  <a:gd name="connsiteY5" fmla="*/ 411444 h 415990"/>
                  <a:gd name="connsiteX6" fmla="*/ 72974 w 352555"/>
                  <a:gd name="connsiteY6" fmla="*/ 415918 h 415990"/>
                  <a:gd name="connsiteX7" fmla="*/ 158765 w 352555"/>
                  <a:gd name="connsiteY7" fmla="*/ 401191 h 415990"/>
                  <a:gd name="connsiteX8" fmla="*/ 315653 w 352555"/>
                  <a:gd name="connsiteY8" fmla="*/ 374292 h 415990"/>
                  <a:gd name="connsiteX9" fmla="*/ 352556 w 352555"/>
                  <a:gd name="connsiteY9" fmla="*/ 367963 h 415990"/>
                  <a:gd name="connsiteX10" fmla="*/ 333238 w 352555"/>
                  <a:gd name="connsiteY10" fmla="*/ 367963 h 41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555" h="415990">
                    <a:moveTo>
                      <a:pt x="102301" y="0"/>
                    </a:moveTo>
                    <a:lnTo>
                      <a:pt x="4523" y="16765"/>
                    </a:lnTo>
                    <a:cubicBezTo>
                      <a:pt x="1572" y="17283"/>
                      <a:pt x="-436" y="20112"/>
                      <a:pt x="81" y="23094"/>
                    </a:cubicBezTo>
                    <a:lnTo>
                      <a:pt x="5862" y="56838"/>
                    </a:lnTo>
                    <a:lnTo>
                      <a:pt x="34976" y="226596"/>
                    </a:lnTo>
                    <a:lnTo>
                      <a:pt x="66646" y="411444"/>
                    </a:lnTo>
                    <a:cubicBezTo>
                      <a:pt x="67163" y="414396"/>
                      <a:pt x="70023" y="416404"/>
                      <a:pt x="72974" y="415918"/>
                    </a:cubicBezTo>
                    <a:lnTo>
                      <a:pt x="158765" y="401191"/>
                    </a:lnTo>
                    <a:lnTo>
                      <a:pt x="315653" y="374292"/>
                    </a:lnTo>
                    <a:lnTo>
                      <a:pt x="352556" y="367963"/>
                    </a:lnTo>
                    <a:lnTo>
                      <a:pt x="333238" y="367963"/>
                    </a:lnTo>
                    <a:close/>
                  </a:path>
                </a:pathLst>
              </a:custGeom>
              <a:solidFill>
                <a:srgbClr val="D7E7EC"/>
              </a:solidFill>
              <a:ln w="1023" cap="flat">
                <a:noFill/>
                <a:prstDash val="solid"/>
                <a:miter/>
              </a:ln>
            </p:spPr>
            <p:txBody>
              <a:bodyPr rtlCol="0" anchor="ctr"/>
              <a:lstStyle/>
              <a:p>
                <a:endParaRPr lang="de-DE"/>
              </a:p>
            </p:txBody>
          </p:sp>
          <p:sp>
            <p:nvSpPr>
              <p:cNvPr id="62" name="Freihandform 61">
                <a:extLst>
                  <a:ext uri="{FF2B5EF4-FFF2-40B4-BE49-F238E27FC236}">
                    <a16:creationId xmlns:a16="http://schemas.microsoft.com/office/drawing/2014/main" id="{3C37B640-679F-B81F-1CD7-62EF3DB28B1F}"/>
                  </a:ext>
                </a:extLst>
              </p:cNvPr>
              <p:cNvSpPr/>
              <p:nvPr/>
            </p:nvSpPr>
            <p:spPr>
              <a:xfrm>
                <a:off x="9699548" y="3209013"/>
                <a:ext cx="335103" cy="422490"/>
              </a:xfrm>
              <a:custGeom>
                <a:avLst/>
                <a:gdLst>
                  <a:gd name="connsiteX0" fmla="*/ 335104 w 335103"/>
                  <a:gd name="connsiteY0" fmla="*/ 324848 h 422490"/>
                  <a:gd name="connsiteX1" fmla="*/ 335104 w 335103"/>
                  <a:gd name="connsiteY1" fmla="*/ 70927 h 422490"/>
                  <a:gd name="connsiteX2" fmla="*/ 335104 w 335103"/>
                  <a:gd name="connsiteY2" fmla="*/ 68280 h 422490"/>
                  <a:gd name="connsiteX3" fmla="*/ 335104 w 335103"/>
                  <a:gd name="connsiteY3" fmla="*/ 67398 h 422490"/>
                  <a:gd name="connsiteX4" fmla="*/ 331879 w 335103"/>
                  <a:gd name="connsiteY4" fmla="*/ 63016 h 422490"/>
                  <a:gd name="connsiteX5" fmla="*/ 269483 w 335103"/>
                  <a:gd name="connsiteY5" fmla="*/ 3499 h 422490"/>
                  <a:gd name="connsiteX6" fmla="*/ 264311 w 335103"/>
                  <a:gd name="connsiteY6" fmla="*/ 0 h 422490"/>
                  <a:gd name="connsiteX7" fmla="*/ 260051 w 335103"/>
                  <a:gd name="connsiteY7" fmla="*/ 0 h 422490"/>
                  <a:gd name="connsiteX8" fmla="*/ 5689 w 335103"/>
                  <a:gd name="connsiteY8" fmla="*/ 0 h 422490"/>
                  <a:gd name="connsiteX9" fmla="*/ 0 w 335103"/>
                  <a:gd name="connsiteY9" fmla="*/ 5690 h 422490"/>
                  <a:gd name="connsiteX10" fmla="*/ 0 w 335103"/>
                  <a:gd name="connsiteY10" fmla="*/ 416770 h 422490"/>
                  <a:gd name="connsiteX11" fmla="*/ 5689 w 335103"/>
                  <a:gd name="connsiteY11" fmla="*/ 422490 h 422490"/>
                  <a:gd name="connsiteX12" fmla="*/ 329414 w 335103"/>
                  <a:gd name="connsiteY12" fmla="*/ 422490 h 422490"/>
                  <a:gd name="connsiteX13" fmla="*/ 335104 w 335103"/>
                  <a:gd name="connsiteY13" fmla="*/ 416770 h 4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103" h="422490">
                    <a:moveTo>
                      <a:pt x="335104" y="324848"/>
                    </a:moveTo>
                    <a:lnTo>
                      <a:pt x="335104" y="70927"/>
                    </a:lnTo>
                    <a:lnTo>
                      <a:pt x="335104" y="68280"/>
                    </a:lnTo>
                    <a:lnTo>
                      <a:pt x="335104" y="67398"/>
                    </a:lnTo>
                    <a:cubicBezTo>
                      <a:pt x="335104" y="65754"/>
                      <a:pt x="334404" y="65481"/>
                      <a:pt x="331879" y="63016"/>
                    </a:cubicBezTo>
                    <a:lnTo>
                      <a:pt x="269483" y="3499"/>
                    </a:lnTo>
                    <a:cubicBezTo>
                      <a:pt x="266532" y="700"/>
                      <a:pt x="266046" y="0"/>
                      <a:pt x="264311" y="0"/>
                    </a:cubicBezTo>
                    <a:lnTo>
                      <a:pt x="260051" y="0"/>
                    </a:lnTo>
                    <a:lnTo>
                      <a:pt x="5689" y="0"/>
                    </a:lnTo>
                    <a:cubicBezTo>
                      <a:pt x="2556" y="0"/>
                      <a:pt x="0" y="2556"/>
                      <a:pt x="0" y="5690"/>
                    </a:cubicBezTo>
                    <a:lnTo>
                      <a:pt x="0" y="416770"/>
                    </a:lnTo>
                    <a:cubicBezTo>
                      <a:pt x="0" y="419904"/>
                      <a:pt x="2556" y="422490"/>
                      <a:pt x="5689" y="422490"/>
                    </a:cubicBezTo>
                    <a:lnTo>
                      <a:pt x="329414" y="422490"/>
                    </a:lnTo>
                    <a:cubicBezTo>
                      <a:pt x="332548" y="422490"/>
                      <a:pt x="335104" y="419904"/>
                      <a:pt x="335104" y="416770"/>
                    </a:cubicBezTo>
                    <a:close/>
                  </a:path>
                </a:pathLst>
              </a:custGeom>
              <a:solidFill>
                <a:srgbClr val="EDF3F4"/>
              </a:solidFill>
              <a:ln w="1023" cap="flat">
                <a:noFill/>
                <a:prstDash val="solid"/>
                <a:miter/>
              </a:ln>
            </p:spPr>
            <p:txBody>
              <a:bodyPr rtlCol="0" anchor="ctr"/>
              <a:lstStyle/>
              <a:p>
                <a:endParaRPr lang="de-DE"/>
              </a:p>
            </p:txBody>
          </p:sp>
          <p:sp>
            <p:nvSpPr>
              <p:cNvPr id="63" name="Freihandform 62">
                <a:extLst>
                  <a:ext uri="{FF2B5EF4-FFF2-40B4-BE49-F238E27FC236}">
                    <a16:creationId xmlns:a16="http://schemas.microsoft.com/office/drawing/2014/main" id="{D8853924-EBD6-8B63-DD94-801180533BA3}"/>
                  </a:ext>
                </a:extLst>
              </p:cNvPr>
              <p:cNvSpPr/>
              <p:nvPr/>
            </p:nvSpPr>
            <p:spPr>
              <a:xfrm>
                <a:off x="9676641" y="3263540"/>
                <a:ext cx="273162" cy="388989"/>
              </a:xfrm>
              <a:custGeom>
                <a:avLst/>
                <a:gdLst>
                  <a:gd name="connsiteX0" fmla="*/ 22908 w 273162"/>
                  <a:gd name="connsiteY0" fmla="*/ 0 h 388989"/>
                  <a:gd name="connsiteX1" fmla="*/ 0 w 273162"/>
                  <a:gd name="connsiteY1" fmla="*/ 3926 h 388989"/>
                  <a:gd name="connsiteX2" fmla="*/ 0 w 273162"/>
                  <a:gd name="connsiteY2" fmla="*/ 383269 h 388989"/>
                  <a:gd name="connsiteX3" fmla="*/ 5689 w 273162"/>
                  <a:gd name="connsiteY3" fmla="*/ 388990 h 388989"/>
                  <a:gd name="connsiteX4" fmla="*/ 96500 w 273162"/>
                  <a:gd name="connsiteY4" fmla="*/ 388990 h 388989"/>
                  <a:gd name="connsiteX5" fmla="*/ 150530 w 273162"/>
                  <a:gd name="connsiteY5" fmla="*/ 388990 h 388989"/>
                  <a:gd name="connsiteX6" fmla="*/ 236260 w 273162"/>
                  <a:gd name="connsiteY6" fmla="*/ 374293 h 388989"/>
                  <a:gd name="connsiteX7" fmla="*/ 273163 w 273162"/>
                  <a:gd name="connsiteY7" fmla="*/ 367964 h 388989"/>
                  <a:gd name="connsiteX8" fmla="*/ 253845 w 273162"/>
                  <a:gd name="connsiteY8" fmla="*/ 367964 h 388989"/>
                  <a:gd name="connsiteX9" fmla="*/ 230085 w 273162"/>
                  <a:gd name="connsiteY9" fmla="*/ 367964 h 388989"/>
                  <a:gd name="connsiteX10" fmla="*/ 119408 w 273162"/>
                  <a:gd name="connsiteY10" fmla="*/ 367964 h 388989"/>
                  <a:gd name="connsiteX11" fmla="*/ 28597 w 273162"/>
                  <a:gd name="connsiteY11" fmla="*/ 367964 h 388989"/>
                  <a:gd name="connsiteX12" fmla="*/ 22908 w 273162"/>
                  <a:gd name="connsiteY12" fmla="*/ 362244 h 388989"/>
                  <a:gd name="connsiteX13" fmla="*/ 22908 w 273162"/>
                  <a:gd name="connsiteY13" fmla="*/ 0 h 38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162" h="388989">
                    <a:moveTo>
                      <a:pt x="22908" y="0"/>
                    </a:moveTo>
                    <a:lnTo>
                      <a:pt x="0" y="3926"/>
                    </a:lnTo>
                    <a:lnTo>
                      <a:pt x="0" y="383269"/>
                    </a:lnTo>
                    <a:cubicBezTo>
                      <a:pt x="0" y="386434"/>
                      <a:pt x="2556" y="388990"/>
                      <a:pt x="5689" y="388990"/>
                    </a:cubicBezTo>
                    <a:lnTo>
                      <a:pt x="96500" y="388990"/>
                    </a:lnTo>
                    <a:lnTo>
                      <a:pt x="150530" y="388990"/>
                    </a:lnTo>
                    <a:lnTo>
                      <a:pt x="236260" y="374293"/>
                    </a:lnTo>
                    <a:lnTo>
                      <a:pt x="273163" y="367964"/>
                    </a:lnTo>
                    <a:lnTo>
                      <a:pt x="253845" y="367964"/>
                    </a:lnTo>
                    <a:lnTo>
                      <a:pt x="230085" y="367964"/>
                    </a:lnTo>
                    <a:lnTo>
                      <a:pt x="119408" y="367964"/>
                    </a:lnTo>
                    <a:lnTo>
                      <a:pt x="28597" y="367964"/>
                    </a:lnTo>
                    <a:cubicBezTo>
                      <a:pt x="25464" y="367964"/>
                      <a:pt x="22908" y="365378"/>
                      <a:pt x="22908" y="362244"/>
                    </a:cubicBezTo>
                    <a:cubicBezTo>
                      <a:pt x="22908" y="241505"/>
                      <a:pt x="22908" y="120737"/>
                      <a:pt x="22908" y="0"/>
                    </a:cubicBezTo>
                    <a:close/>
                  </a:path>
                </a:pathLst>
              </a:custGeom>
              <a:solidFill>
                <a:srgbClr val="B5C4CF"/>
              </a:solidFill>
              <a:ln w="1023" cap="flat">
                <a:noFill/>
                <a:prstDash val="solid"/>
                <a:miter/>
              </a:ln>
            </p:spPr>
            <p:txBody>
              <a:bodyPr rtlCol="0" anchor="ctr"/>
              <a:lstStyle/>
              <a:p>
                <a:endParaRPr lang="de-DE"/>
              </a:p>
            </p:txBody>
          </p:sp>
          <p:sp>
            <p:nvSpPr>
              <p:cNvPr id="64" name="Freihandform 63">
                <a:extLst>
                  <a:ext uri="{FF2B5EF4-FFF2-40B4-BE49-F238E27FC236}">
                    <a16:creationId xmlns:a16="http://schemas.microsoft.com/office/drawing/2014/main" id="{01B5935F-D61B-F5A5-A63E-E5D9131978A8}"/>
                  </a:ext>
                </a:extLst>
              </p:cNvPr>
              <p:cNvSpPr/>
              <p:nvPr/>
            </p:nvSpPr>
            <p:spPr>
              <a:xfrm>
                <a:off x="9579562" y="3320378"/>
                <a:ext cx="319831" cy="388180"/>
              </a:xfrm>
              <a:custGeom>
                <a:avLst/>
                <a:gdLst>
                  <a:gd name="connsiteX0" fmla="*/ 52662 w 319831"/>
                  <a:gd name="connsiteY0" fmla="*/ 169757 h 388180"/>
                  <a:gd name="connsiteX1" fmla="*/ 23547 w 319831"/>
                  <a:gd name="connsiteY1" fmla="*/ 0 h 388180"/>
                  <a:gd name="connsiteX2" fmla="*/ 0 w 319831"/>
                  <a:gd name="connsiteY2" fmla="*/ 7941 h 388180"/>
                  <a:gd name="connsiteX3" fmla="*/ 3621 w 319831"/>
                  <a:gd name="connsiteY3" fmla="*/ 29028 h 388180"/>
                  <a:gd name="connsiteX4" fmla="*/ 32735 w 319831"/>
                  <a:gd name="connsiteY4" fmla="*/ 198786 h 388180"/>
                  <a:gd name="connsiteX5" fmla="*/ 64436 w 319831"/>
                  <a:gd name="connsiteY5" fmla="*/ 383634 h 388180"/>
                  <a:gd name="connsiteX6" fmla="*/ 70733 w 319831"/>
                  <a:gd name="connsiteY6" fmla="*/ 388108 h 388180"/>
                  <a:gd name="connsiteX7" fmla="*/ 156524 w 319831"/>
                  <a:gd name="connsiteY7" fmla="*/ 373381 h 388180"/>
                  <a:gd name="connsiteX8" fmla="*/ 197229 w 319831"/>
                  <a:gd name="connsiteY8" fmla="*/ 366413 h 388180"/>
                  <a:gd name="connsiteX9" fmla="*/ 319831 w 319831"/>
                  <a:gd name="connsiteY9" fmla="*/ 322293 h 388180"/>
                  <a:gd name="connsiteX10" fmla="*/ 318371 w 319831"/>
                  <a:gd name="connsiteY10" fmla="*/ 320011 h 388180"/>
                  <a:gd name="connsiteX11" fmla="*/ 247609 w 319831"/>
                  <a:gd name="connsiteY11" fmla="*/ 332152 h 388180"/>
                  <a:gd name="connsiteX12" fmla="*/ 176451 w 319831"/>
                  <a:gd name="connsiteY12" fmla="*/ 344353 h 388180"/>
                  <a:gd name="connsiteX13" fmla="*/ 90660 w 319831"/>
                  <a:gd name="connsiteY13" fmla="*/ 359080 h 388180"/>
                  <a:gd name="connsiteX14" fmla="*/ 84332 w 319831"/>
                  <a:gd name="connsiteY14" fmla="*/ 354607 h 3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831" h="388180">
                    <a:moveTo>
                      <a:pt x="52662" y="169757"/>
                    </a:moveTo>
                    <a:lnTo>
                      <a:pt x="23547" y="0"/>
                    </a:lnTo>
                    <a:cubicBezTo>
                      <a:pt x="15668" y="2647"/>
                      <a:pt x="7819" y="5294"/>
                      <a:pt x="0" y="7941"/>
                    </a:cubicBezTo>
                    <a:lnTo>
                      <a:pt x="3621" y="29028"/>
                    </a:lnTo>
                    <a:lnTo>
                      <a:pt x="32735" y="198786"/>
                    </a:lnTo>
                    <a:lnTo>
                      <a:pt x="64436" y="383634"/>
                    </a:lnTo>
                    <a:cubicBezTo>
                      <a:pt x="64922" y="386585"/>
                      <a:pt x="67782" y="388594"/>
                      <a:pt x="70733" y="388108"/>
                    </a:cubicBezTo>
                    <a:lnTo>
                      <a:pt x="156524" y="373381"/>
                    </a:lnTo>
                    <a:lnTo>
                      <a:pt x="197229" y="366413"/>
                    </a:lnTo>
                    <a:lnTo>
                      <a:pt x="319831" y="322293"/>
                    </a:lnTo>
                    <a:lnTo>
                      <a:pt x="318371" y="320011"/>
                    </a:lnTo>
                    <a:lnTo>
                      <a:pt x="247609" y="332152"/>
                    </a:lnTo>
                    <a:lnTo>
                      <a:pt x="176451" y="344353"/>
                    </a:lnTo>
                    <a:lnTo>
                      <a:pt x="90660" y="359080"/>
                    </a:lnTo>
                    <a:cubicBezTo>
                      <a:pt x="87709" y="359568"/>
                      <a:pt x="84850" y="357559"/>
                      <a:pt x="84332" y="354607"/>
                    </a:cubicBezTo>
                    <a:close/>
                  </a:path>
                </a:pathLst>
              </a:custGeom>
              <a:solidFill>
                <a:srgbClr val="9AAFB7"/>
              </a:solidFill>
              <a:ln w="1023" cap="flat">
                <a:noFill/>
                <a:prstDash val="solid"/>
                <a:miter/>
              </a:ln>
            </p:spPr>
            <p:txBody>
              <a:bodyPr rtlCol="0" anchor="ctr"/>
              <a:lstStyle/>
              <a:p>
                <a:endParaRPr lang="de-DE"/>
              </a:p>
            </p:txBody>
          </p:sp>
          <p:sp>
            <p:nvSpPr>
              <p:cNvPr id="65" name="Freihandform 64">
                <a:extLst>
                  <a:ext uri="{FF2B5EF4-FFF2-40B4-BE49-F238E27FC236}">
                    <a16:creationId xmlns:a16="http://schemas.microsoft.com/office/drawing/2014/main" id="{7E6E34E7-C86E-DA44-AD19-B61667C431E3}"/>
                  </a:ext>
                </a:extLst>
              </p:cNvPr>
              <p:cNvSpPr/>
              <p:nvPr/>
            </p:nvSpPr>
            <p:spPr>
              <a:xfrm>
                <a:off x="9959599" y="3209012"/>
                <a:ext cx="75052" cy="68290"/>
              </a:xfrm>
              <a:custGeom>
                <a:avLst/>
                <a:gdLst>
                  <a:gd name="connsiteX0" fmla="*/ 121 w 75052"/>
                  <a:gd name="connsiteY0" fmla="*/ 56444 h 68290"/>
                  <a:gd name="connsiteX1" fmla="*/ 17249 w 75052"/>
                  <a:gd name="connsiteY1" fmla="*/ 68280 h 68290"/>
                  <a:gd name="connsiteX2" fmla="*/ 75052 w 75052"/>
                  <a:gd name="connsiteY2" fmla="*/ 68280 h 68290"/>
                  <a:gd name="connsiteX3" fmla="*/ 75052 w 75052"/>
                  <a:gd name="connsiteY3" fmla="*/ 67398 h 68290"/>
                  <a:gd name="connsiteX4" fmla="*/ 71827 w 75052"/>
                  <a:gd name="connsiteY4" fmla="*/ 63016 h 68290"/>
                  <a:gd name="connsiteX5" fmla="*/ 9431 w 75052"/>
                  <a:gd name="connsiteY5" fmla="*/ 3499 h 68290"/>
                  <a:gd name="connsiteX6" fmla="*/ 4259 w 75052"/>
                  <a:gd name="connsiteY6" fmla="*/ 0 h 68290"/>
                  <a:gd name="connsiteX7" fmla="*/ 0 w 75052"/>
                  <a:gd name="connsiteY7" fmla="*/ 0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52" h="68290">
                    <a:moveTo>
                      <a:pt x="121" y="56444"/>
                    </a:moveTo>
                    <a:cubicBezTo>
                      <a:pt x="121" y="69071"/>
                      <a:pt x="11681" y="68280"/>
                      <a:pt x="17249" y="68280"/>
                    </a:cubicBezTo>
                    <a:lnTo>
                      <a:pt x="75052" y="68280"/>
                    </a:lnTo>
                    <a:lnTo>
                      <a:pt x="75052" y="67398"/>
                    </a:lnTo>
                    <a:cubicBezTo>
                      <a:pt x="75052" y="65754"/>
                      <a:pt x="74352" y="65481"/>
                      <a:pt x="71827" y="63016"/>
                    </a:cubicBezTo>
                    <a:lnTo>
                      <a:pt x="9431" y="3499"/>
                    </a:lnTo>
                    <a:cubicBezTo>
                      <a:pt x="6480" y="700"/>
                      <a:pt x="5994" y="0"/>
                      <a:pt x="4259" y="0"/>
                    </a:cubicBezTo>
                    <a:lnTo>
                      <a:pt x="0" y="0"/>
                    </a:lnTo>
                    <a:close/>
                  </a:path>
                </a:pathLst>
              </a:custGeom>
              <a:solidFill>
                <a:srgbClr val="FFFFFF"/>
              </a:solidFill>
              <a:ln w="1023" cap="flat">
                <a:noFill/>
                <a:prstDash val="solid"/>
                <a:miter/>
              </a:ln>
            </p:spPr>
            <p:txBody>
              <a:bodyPr rtlCol="0" anchor="ctr"/>
              <a:lstStyle/>
              <a:p>
                <a:endParaRPr lang="de-DE"/>
              </a:p>
            </p:txBody>
          </p:sp>
          <p:sp>
            <p:nvSpPr>
              <p:cNvPr id="66" name="Freihandform 65">
                <a:extLst>
                  <a:ext uri="{FF2B5EF4-FFF2-40B4-BE49-F238E27FC236}">
                    <a16:creationId xmlns:a16="http://schemas.microsoft.com/office/drawing/2014/main" id="{2D23E296-9809-E100-0F6C-A4CD64161703}"/>
                  </a:ext>
                </a:extLst>
              </p:cNvPr>
              <p:cNvSpPr/>
              <p:nvPr/>
            </p:nvSpPr>
            <p:spPr>
              <a:xfrm>
                <a:off x="9959599" y="3209013"/>
                <a:ext cx="75052" cy="68289"/>
              </a:xfrm>
              <a:custGeom>
                <a:avLst/>
                <a:gdLst>
                  <a:gd name="connsiteX0" fmla="*/ 71827 w 75052"/>
                  <a:gd name="connsiteY0" fmla="*/ 63016 h 68289"/>
                  <a:gd name="connsiteX1" fmla="*/ 9431 w 75052"/>
                  <a:gd name="connsiteY1" fmla="*/ 3499 h 68289"/>
                  <a:gd name="connsiteX2" fmla="*/ 4259 w 75052"/>
                  <a:gd name="connsiteY2" fmla="*/ 0 h 68289"/>
                  <a:gd name="connsiteX3" fmla="*/ 0 w 75052"/>
                  <a:gd name="connsiteY3" fmla="*/ 0 h 68289"/>
                  <a:gd name="connsiteX4" fmla="*/ 121 w 75052"/>
                  <a:gd name="connsiteY4" fmla="*/ 56443 h 68289"/>
                  <a:gd name="connsiteX5" fmla="*/ 17249 w 75052"/>
                  <a:gd name="connsiteY5" fmla="*/ 68279 h 68289"/>
                  <a:gd name="connsiteX6" fmla="*/ 75052 w 75052"/>
                  <a:gd name="connsiteY6" fmla="*/ 68279 h 68289"/>
                  <a:gd name="connsiteX7" fmla="*/ 75052 w 75052"/>
                  <a:gd name="connsiteY7" fmla="*/ 67397 h 68289"/>
                  <a:gd name="connsiteX8" fmla="*/ 71827 w 75052"/>
                  <a:gd name="connsiteY8" fmla="*/ 63016 h 6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2" h="68289">
                    <a:moveTo>
                      <a:pt x="71827" y="63016"/>
                    </a:moveTo>
                    <a:lnTo>
                      <a:pt x="9431" y="3499"/>
                    </a:lnTo>
                    <a:cubicBezTo>
                      <a:pt x="6480" y="700"/>
                      <a:pt x="5994" y="0"/>
                      <a:pt x="4259" y="0"/>
                    </a:cubicBezTo>
                    <a:lnTo>
                      <a:pt x="0" y="0"/>
                    </a:lnTo>
                    <a:lnTo>
                      <a:pt x="121" y="56443"/>
                    </a:lnTo>
                    <a:cubicBezTo>
                      <a:pt x="121" y="69070"/>
                      <a:pt x="11681" y="68279"/>
                      <a:pt x="17249" y="68279"/>
                    </a:cubicBezTo>
                    <a:lnTo>
                      <a:pt x="75052" y="68279"/>
                    </a:lnTo>
                    <a:lnTo>
                      <a:pt x="75052" y="67397"/>
                    </a:lnTo>
                    <a:cubicBezTo>
                      <a:pt x="75052" y="65754"/>
                      <a:pt x="74352" y="65481"/>
                      <a:pt x="71827" y="63016"/>
                    </a:cubicBezTo>
                    <a:close/>
                  </a:path>
                </a:pathLst>
              </a:custGeom>
              <a:solidFill>
                <a:srgbClr val="B5C4CF"/>
              </a:solidFill>
              <a:ln w="1023" cap="flat">
                <a:noFill/>
                <a:prstDash val="solid"/>
                <a:miter/>
              </a:ln>
            </p:spPr>
            <p:txBody>
              <a:bodyPr rtlCol="0" anchor="ctr"/>
              <a:lstStyle/>
              <a:p>
                <a:endParaRPr lang="de-DE"/>
              </a:p>
            </p:txBody>
          </p:sp>
        </p:grpSp>
        <p:sp>
          <p:nvSpPr>
            <p:cNvPr id="56" name="Textfeld 55">
              <a:extLst>
                <a:ext uri="{FF2B5EF4-FFF2-40B4-BE49-F238E27FC236}">
                  <a16:creationId xmlns:a16="http://schemas.microsoft.com/office/drawing/2014/main" id="{91B86E5F-5EAC-F524-D8B5-50A2F4EF9E0F}"/>
                </a:ext>
              </a:extLst>
            </p:cNvPr>
            <p:cNvSpPr txBox="1"/>
            <p:nvPr/>
          </p:nvSpPr>
          <p:spPr>
            <a:xfrm>
              <a:off x="9698362" y="3263539"/>
              <a:ext cx="335102" cy="307777"/>
            </a:xfrm>
            <a:prstGeom prst="rect">
              <a:avLst/>
            </a:prstGeom>
            <a:noFill/>
          </p:spPr>
          <p:txBody>
            <a:bodyPr wrap="square" lIns="0" tIns="0" rIns="0" bIns="0" rtlCol="0">
              <a:spAutoFit/>
            </a:bodyPr>
            <a:lstStyle/>
            <a:p>
              <a:pPr algn="ctr"/>
              <a:r>
                <a:rPr lang="de-DE" sz="2000" b="1" dirty="0">
                  <a:solidFill>
                    <a:schemeClr val="accent6"/>
                  </a:solidFill>
                </a:rPr>
                <a:t>F</a:t>
              </a:r>
              <a:endParaRPr lang="de-DE" b="1" dirty="0">
                <a:solidFill>
                  <a:schemeClr val="accent6"/>
                </a:solidFill>
              </a:endParaRPr>
            </a:p>
          </p:txBody>
        </p:sp>
      </p:grpSp>
      <p:grpSp>
        <p:nvGrpSpPr>
          <p:cNvPr id="67" name="Gruppieren 66">
            <a:extLst>
              <a:ext uri="{FF2B5EF4-FFF2-40B4-BE49-F238E27FC236}">
                <a16:creationId xmlns:a16="http://schemas.microsoft.com/office/drawing/2014/main" id="{48C186F7-9A6F-3EBF-4EAF-47627CBB3700}"/>
              </a:ext>
            </a:extLst>
          </p:cNvPr>
          <p:cNvGrpSpPr/>
          <p:nvPr userDrawn="1"/>
        </p:nvGrpSpPr>
        <p:grpSpPr>
          <a:xfrm>
            <a:off x="10057984" y="3516079"/>
            <a:ext cx="530880" cy="525696"/>
            <a:chOff x="9503772" y="3209012"/>
            <a:chExt cx="530880" cy="525696"/>
          </a:xfrm>
        </p:grpSpPr>
        <p:grpSp>
          <p:nvGrpSpPr>
            <p:cNvPr id="68" name="Grafik 8">
              <a:extLst>
                <a:ext uri="{FF2B5EF4-FFF2-40B4-BE49-F238E27FC236}">
                  <a16:creationId xmlns:a16="http://schemas.microsoft.com/office/drawing/2014/main" id="{360CF76D-8CD5-557A-57DF-5AFAB189019F}"/>
                </a:ext>
              </a:extLst>
            </p:cNvPr>
            <p:cNvGrpSpPr/>
            <p:nvPr/>
          </p:nvGrpSpPr>
          <p:grpSpPr>
            <a:xfrm>
              <a:off x="9503772" y="3209012"/>
              <a:ext cx="530880" cy="525696"/>
              <a:chOff x="9503772" y="3209012"/>
              <a:chExt cx="530880" cy="525696"/>
            </a:xfrm>
          </p:grpSpPr>
          <p:sp>
            <p:nvSpPr>
              <p:cNvPr id="70" name="Freihandform 69">
                <a:extLst>
                  <a:ext uri="{FF2B5EF4-FFF2-40B4-BE49-F238E27FC236}">
                    <a16:creationId xmlns:a16="http://schemas.microsoft.com/office/drawing/2014/main" id="{C32D11D8-1653-8308-CCE0-832AB5BDE6D9}"/>
                  </a:ext>
                </a:extLst>
              </p:cNvPr>
              <p:cNvSpPr/>
              <p:nvPr/>
            </p:nvSpPr>
            <p:spPr>
              <a:xfrm>
                <a:off x="9503772" y="3250775"/>
                <a:ext cx="436217" cy="483933"/>
              </a:xfrm>
              <a:custGeom>
                <a:avLst/>
                <a:gdLst>
                  <a:gd name="connsiteX0" fmla="*/ 70193 w 436217"/>
                  <a:gd name="connsiteY0" fmla="*/ 303837 h 483933"/>
                  <a:gd name="connsiteX1" fmla="*/ 313 w 436217"/>
                  <a:gd name="connsiteY1" fmla="*/ 109525 h 483933"/>
                  <a:gd name="connsiteX2" fmla="*/ 3629 w 436217"/>
                  <a:gd name="connsiteY2" fmla="*/ 102528 h 483933"/>
                  <a:gd name="connsiteX3" fmla="*/ 287531 w 436217"/>
                  <a:gd name="connsiteY3" fmla="*/ 989 h 483933"/>
                  <a:gd name="connsiteX4" fmla="*/ 296292 w 436217"/>
                  <a:gd name="connsiteY4" fmla="*/ 5675 h 483933"/>
                  <a:gd name="connsiteX5" fmla="*/ 406087 w 436217"/>
                  <a:gd name="connsiteY5" fmla="*/ 288684 h 483933"/>
                  <a:gd name="connsiteX6" fmla="*/ 435901 w 436217"/>
                  <a:gd name="connsiteY6" fmla="*/ 371600 h 483933"/>
                  <a:gd name="connsiteX7" fmla="*/ 432615 w 436217"/>
                  <a:gd name="connsiteY7" fmla="*/ 378599 h 483933"/>
                  <a:gd name="connsiteX8" fmla="*/ 222519 w 436217"/>
                  <a:gd name="connsiteY8" fmla="*/ 454151 h 483933"/>
                  <a:gd name="connsiteX9" fmla="*/ 140621 w 436217"/>
                  <a:gd name="connsiteY9" fmla="*/ 483605 h 483933"/>
                  <a:gd name="connsiteX10" fmla="*/ 133624 w 436217"/>
                  <a:gd name="connsiteY10" fmla="*/ 480319 h 4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217" h="483933">
                    <a:moveTo>
                      <a:pt x="70193" y="303837"/>
                    </a:moveTo>
                    <a:lnTo>
                      <a:pt x="313" y="109525"/>
                    </a:lnTo>
                    <a:cubicBezTo>
                      <a:pt x="-691" y="106696"/>
                      <a:pt x="799" y="103561"/>
                      <a:pt x="3629" y="102528"/>
                    </a:cubicBezTo>
                    <a:cubicBezTo>
                      <a:pt x="95504" y="69483"/>
                      <a:pt x="199032" y="38750"/>
                      <a:pt x="287531" y="989"/>
                    </a:cubicBezTo>
                    <a:cubicBezTo>
                      <a:pt x="291485" y="-1505"/>
                      <a:pt x="294589" y="959"/>
                      <a:pt x="296292" y="5675"/>
                    </a:cubicBezTo>
                    <a:lnTo>
                      <a:pt x="406087" y="288684"/>
                    </a:lnTo>
                    <a:lnTo>
                      <a:pt x="435901" y="371600"/>
                    </a:lnTo>
                    <a:cubicBezTo>
                      <a:pt x="436905" y="374429"/>
                      <a:pt x="435445" y="377594"/>
                      <a:pt x="432615" y="378599"/>
                    </a:cubicBezTo>
                    <a:lnTo>
                      <a:pt x="222519" y="454151"/>
                    </a:lnTo>
                    <a:lnTo>
                      <a:pt x="140621" y="483605"/>
                    </a:lnTo>
                    <a:cubicBezTo>
                      <a:pt x="137791" y="484640"/>
                      <a:pt x="134658" y="483149"/>
                      <a:pt x="133624" y="480319"/>
                    </a:cubicBezTo>
                    <a:close/>
                  </a:path>
                </a:pathLst>
              </a:custGeom>
              <a:solidFill>
                <a:srgbClr val="FFFFFF"/>
              </a:solidFill>
              <a:ln w="1023" cap="flat">
                <a:noFill/>
                <a:prstDash val="solid"/>
                <a:miter/>
              </a:ln>
            </p:spPr>
            <p:txBody>
              <a:bodyPr rtlCol="0" anchor="ctr"/>
              <a:lstStyle/>
              <a:p>
                <a:endParaRPr lang="de-DE"/>
              </a:p>
            </p:txBody>
          </p:sp>
          <p:sp>
            <p:nvSpPr>
              <p:cNvPr id="71" name="Freihandform 70">
                <a:extLst>
                  <a:ext uri="{FF2B5EF4-FFF2-40B4-BE49-F238E27FC236}">
                    <a16:creationId xmlns:a16="http://schemas.microsoft.com/office/drawing/2014/main" id="{AC3968BA-1673-0ECF-2E65-E08689C11A44}"/>
                  </a:ext>
                </a:extLst>
              </p:cNvPr>
              <p:cNvSpPr/>
              <p:nvPr/>
            </p:nvSpPr>
            <p:spPr>
              <a:xfrm>
                <a:off x="9597248" y="3229610"/>
                <a:ext cx="383332" cy="449920"/>
              </a:xfrm>
              <a:custGeom>
                <a:avLst/>
                <a:gdLst>
                  <a:gd name="connsiteX0" fmla="*/ 34975 w 383332"/>
                  <a:gd name="connsiteY0" fmla="*/ 260525 h 449920"/>
                  <a:gd name="connsiteX1" fmla="*/ 81 w 383332"/>
                  <a:gd name="connsiteY1" fmla="*/ 57024 h 449920"/>
                  <a:gd name="connsiteX2" fmla="*/ 4523 w 383332"/>
                  <a:gd name="connsiteY2" fmla="*/ 50695 h 449920"/>
                  <a:gd name="connsiteX3" fmla="*/ 244829 w 383332"/>
                  <a:gd name="connsiteY3" fmla="*/ 9496 h 449920"/>
                  <a:gd name="connsiteX4" fmla="*/ 299864 w 383332"/>
                  <a:gd name="connsiteY4" fmla="*/ 428 h 449920"/>
                  <a:gd name="connsiteX5" fmla="*/ 308929 w 383332"/>
                  <a:gd name="connsiteY5" fmla="*/ 7366 h 449920"/>
                  <a:gd name="connsiteX6" fmla="*/ 368374 w 383332"/>
                  <a:gd name="connsiteY6" fmla="*/ 304220 h 449920"/>
                  <a:gd name="connsiteX7" fmla="*/ 383251 w 383332"/>
                  <a:gd name="connsiteY7" fmla="*/ 391061 h 449920"/>
                  <a:gd name="connsiteX8" fmla="*/ 378809 w 383332"/>
                  <a:gd name="connsiteY8" fmla="*/ 397390 h 449920"/>
                  <a:gd name="connsiteX9" fmla="*/ 158764 w 383332"/>
                  <a:gd name="connsiteY9" fmla="*/ 435121 h 449920"/>
                  <a:gd name="connsiteX10" fmla="*/ 72973 w 383332"/>
                  <a:gd name="connsiteY10" fmla="*/ 449848 h 449920"/>
                  <a:gd name="connsiteX11" fmla="*/ 66645 w 383332"/>
                  <a:gd name="connsiteY11" fmla="*/ 445375 h 44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332" h="449920">
                    <a:moveTo>
                      <a:pt x="34975" y="260525"/>
                    </a:moveTo>
                    <a:lnTo>
                      <a:pt x="81" y="57024"/>
                    </a:lnTo>
                    <a:cubicBezTo>
                      <a:pt x="-436" y="54042"/>
                      <a:pt x="1572" y="51212"/>
                      <a:pt x="4523" y="50695"/>
                    </a:cubicBezTo>
                    <a:lnTo>
                      <a:pt x="244829" y="9496"/>
                    </a:lnTo>
                    <a:lnTo>
                      <a:pt x="299864" y="428"/>
                    </a:lnTo>
                    <a:cubicBezTo>
                      <a:pt x="302876" y="-880"/>
                      <a:pt x="307774" y="641"/>
                      <a:pt x="308929" y="7366"/>
                    </a:cubicBezTo>
                    <a:lnTo>
                      <a:pt x="368374" y="304220"/>
                    </a:lnTo>
                    <a:lnTo>
                      <a:pt x="383251" y="391061"/>
                    </a:lnTo>
                    <a:cubicBezTo>
                      <a:pt x="383769" y="394013"/>
                      <a:pt x="381760" y="396873"/>
                      <a:pt x="378809" y="397390"/>
                    </a:cubicBezTo>
                    <a:lnTo>
                      <a:pt x="158764" y="435121"/>
                    </a:lnTo>
                    <a:lnTo>
                      <a:pt x="72973" y="449848"/>
                    </a:lnTo>
                    <a:cubicBezTo>
                      <a:pt x="70022" y="450335"/>
                      <a:pt x="67162" y="448327"/>
                      <a:pt x="66645" y="445375"/>
                    </a:cubicBezTo>
                    <a:close/>
                  </a:path>
                </a:pathLst>
              </a:custGeom>
              <a:solidFill>
                <a:srgbClr val="FFFFFF"/>
              </a:solidFill>
              <a:ln w="1023" cap="flat">
                <a:noFill/>
                <a:prstDash val="solid"/>
                <a:miter/>
              </a:ln>
            </p:spPr>
            <p:txBody>
              <a:bodyPr rtlCol="0" anchor="ctr"/>
              <a:lstStyle/>
              <a:p>
                <a:endParaRPr lang="de-DE"/>
              </a:p>
            </p:txBody>
          </p:sp>
          <p:sp>
            <p:nvSpPr>
              <p:cNvPr id="72" name="Freihandform 71">
                <a:extLst>
                  <a:ext uri="{FF2B5EF4-FFF2-40B4-BE49-F238E27FC236}">
                    <a16:creationId xmlns:a16="http://schemas.microsoft.com/office/drawing/2014/main" id="{1F3F3092-7677-3946-5FE6-92025912D6FA}"/>
                  </a:ext>
                </a:extLst>
              </p:cNvPr>
              <p:cNvSpPr/>
              <p:nvPr/>
            </p:nvSpPr>
            <p:spPr>
              <a:xfrm>
                <a:off x="9699548" y="3209013"/>
                <a:ext cx="335104" cy="422490"/>
              </a:xfrm>
              <a:custGeom>
                <a:avLst/>
                <a:gdLst>
                  <a:gd name="connsiteX0" fmla="*/ 1 w 335104"/>
                  <a:gd name="connsiteY0" fmla="*/ 221119 h 422490"/>
                  <a:gd name="connsiteX1" fmla="*/ 1 w 335104"/>
                  <a:gd name="connsiteY1" fmla="*/ 416770 h 422490"/>
                  <a:gd name="connsiteX2" fmla="*/ 5690 w 335104"/>
                  <a:gd name="connsiteY2" fmla="*/ 422490 h 422490"/>
                  <a:gd name="connsiteX3" fmla="*/ 96501 w 335104"/>
                  <a:gd name="connsiteY3" fmla="*/ 422490 h 422490"/>
                  <a:gd name="connsiteX4" fmla="*/ 230938 w 335104"/>
                  <a:gd name="connsiteY4" fmla="*/ 422490 h 422490"/>
                  <a:gd name="connsiteX5" fmla="*/ 250256 w 335104"/>
                  <a:gd name="connsiteY5" fmla="*/ 422490 h 422490"/>
                  <a:gd name="connsiteX6" fmla="*/ 329415 w 335104"/>
                  <a:gd name="connsiteY6" fmla="*/ 422490 h 422490"/>
                  <a:gd name="connsiteX7" fmla="*/ 335105 w 335104"/>
                  <a:gd name="connsiteY7" fmla="*/ 416770 h 422490"/>
                  <a:gd name="connsiteX8" fmla="*/ 335105 w 335104"/>
                  <a:gd name="connsiteY8" fmla="*/ 324848 h 422490"/>
                  <a:gd name="connsiteX9" fmla="*/ 335105 w 335104"/>
                  <a:gd name="connsiteY9" fmla="*/ 70927 h 422490"/>
                  <a:gd name="connsiteX10" fmla="*/ 335105 w 335104"/>
                  <a:gd name="connsiteY10" fmla="*/ 68280 h 422490"/>
                  <a:gd name="connsiteX11" fmla="*/ 277302 w 335104"/>
                  <a:gd name="connsiteY11" fmla="*/ 68280 h 422490"/>
                  <a:gd name="connsiteX12" fmla="*/ 260174 w 335104"/>
                  <a:gd name="connsiteY12" fmla="*/ 56444 h 422490"/>
                  <a:gd name="connsiteX13" fmla="*/ 260051 w 335104"/>
                  <a:gd name="connsiteY13" fmla="*/ 0 h 422490"/>
                  <a:gd name="connsiteX14" fmla="*/ 5689 w 335104"/>
                  <a:gd name="connsiteY14" fmla="*/ 0 h 422490"/>
                  <a:gd name="connsiteX15" fmla="*/ 0 w 335104"/>
                  <a:gd name="connsiteY15" fmla="*/ 5690 h 422490"/>
                  <a:gd name="connsiteX16" fmla="*/ 0 w 335104"/>
                  <a:gd name="connsiteY16" fmla="*/ 54527 h 422490"/>
                  <a:gd name="connsiteX17" fmla="*/ 0 w 335104"/>
                  <a:gd name="connsiteY17" fmla="*/ 75188 h 422490"/>
                  <a:gd name="connsiteX18" fmla="*/ 0 w 335104"/>
                  <a:gd name="connsiteY18" fmla="*/ 221119 h 4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104" h="422490">
                    <a:moveTo>
                      <a:pt x="1" y="221119"/>
                    </a:moveTo>
                    <a:lnTo>
                      <a:pt x="1" y="416770"/>
                    </a:lnTo>
                    <a:cubicBezTo>
                      <a:pt x="1" y="419904"/>
                      <a:pt x="2557" y="422490"/>
                      <a:pt x="5690" y="422490"/>
                    </a:cubicBezTo>
                    <a:lnTo>
                      <a:pt x="96501" y="422490"/>
                    </a:lnTo>
                    <a:lnTo>
                      <a:pt x="230938" y="422490"/>
                    </a:lnTo>
                    <a:lnTo>
                      <a:pt x="250256" y="422490"/>
                    </a:lnTo>
                    <a:lnTo>
                      <a:pt x="329415" y="422490"/>
                    </a:lnTo>
                    <a:cubicBezTo>
                      <a:pt x="332549" y="422490"/>
                      <a:pt x="335105" y="419904"/>
                      <a:pt x="335105" y="416770"/>
                    </a:cubicBezTo>
                    <a:lnTo>
                      <a:pt x="335105" y="324848"/>
                    </a:lnTo>
                    <a:lnTo>
                      <a:pt x="335105" y="70927"/>
                    </a:lnTo>
                    <a:lnTo>
                      <a:pt x="335105" y="68280"/>
                    </a:lnTo>
                    <a:lnTo>
                      <a:pt x="277302" y="68280"/>
                    </a:lnTo>
                    <a:cubicBezTo>
                      <a:pt x="271735" y="68280"/>
                      <a:pt x="260174" y="69071"/>
                      <a:pt x="260174" y="56444"/>
                    </a:cubicBezTo>
                    <a:lnTo>
                      <a:pt x="260051" y="0"/>
                    </a:lnTo>
                    <a:lnTo>
                      <a:pt x="5689" y="0"/>
                    </a:lnTo>
                    <a:cubicBezTo>
                      <a:pt x="2556" y="0"/>
                      <a:pt x="0" y="2556"/>
                      <a:pt x="0" y="5690"/>
                    </a:cubicBezTo>
                    <a:lnTo>
                      <a:pt x="0" y="54527"/>
                    </a:lnTo>
                    <a:lnTo>
                      <a:pt x="0" y="75188"/>
                    </a:lnTo>
                    <a:lnTo>
                      <a:pt x="0" y="221119"/>
                    </a:lnTo>
                    <a:close/>
                  </a:path>
                </a:pathLst>
              </a:custGeom>
              <a:solidFill>
                <a:srgbClr val="FFFFFF"/>
              </a:solidFill>
              <a:ln w="1023" cap="flat">
                <a:noFill/>
                <a:prstDash val="solid"/>
                <a:miter/>
              </a:ln>
            </p:spPr>
            <p:txBody>
              <a:bodyPr rtlCol="0" anchor="ctr"/>
              <a:lstStyle/>
              <a:p>
                <a:endParaRPr lang="de-DE"/>
              </a:p>
            </p:txBody>
          </p:sp>
          <p:sp>
            <p:nvSpPr>
              <p:cNvPr id="73" name="Freihandform 72">
                <a:extLst>
                  <a:ext uri="{FF2B5EF4-FFF2-40B4-BE49-F238E27FC236}">
                    <a16:creationId xmlns:a16="http://schemas.microsoft.com/office/drawing/2014/main" id="{0B364763-B177-2C59-5A2E-16FEA419D86A}"/>
                  </a:ext>
                </a:extLst>
              </p:cNvPr>
              <p:cNvSpPr/>
              <p:nvPr/>
            </p:nvSpPr>
            <p:spPr>
              <a:xfrm>
                <a:off x="9503772" y="3320378"/>
                <a:ext cx="409130" cy="414329"/>
              </a:xfrm>
              <a:custGeom>
                <a:avLst/>
                <a:gdLst>
                  <a:gd name="connsiteX0" fmla="*/ 99338 w 409130"/>
                  <a:gd name="connsiteY0" fmla="*/ 0 h 414329"/>
                  <a:gd name="connsiteX1" fmla="*/ 3629 w 409130"/>
                  <a:gd name="connsiteY1" fmla="*/ 32923 h 414329"/>
                  <a:gd name="connsiteX2" fmla="*/ 313 w 409130"/>
                  <a:gd name="connsiteY2" fmla="*/ 39921 h 414329"/>
                  <a:gd name="connsiteX3" fmla="*/ 70193 w 409130"/>
                  <a:gd name="connsiteY3" fmla="*/ 234233 h 414329"/>
                  <a:gd name="connsiteX4" fmla="*/ 133624 w 409130"/>
                  <a:gd name="connsiteY4" fmla="*/ 410714 h 414329"/>
                  <a:gd name="connsiteX5" fmla="*/ 140621 w 409130"/>
                  <a:gd name="connsiteY5" fmla="*/ 414000 h 414329"/>
                  <a:gd name="connsiteX6" fmla="*/ 222519 w 409130"/>
                  <a:gd name="connsiteY6" fmla="*/ 384546 h 414329"/>
                  <a:gd name="connsiteX7" fmla="*/ 409130 w 409130"/>
                  <a:gd name="connsiteY7" fmla="*/ 317453 h 41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30" h="414329">
                    <a:moveTo>
                      <a:pt x="99338" y="0"/>
                    </a:moveTo>
                    <a:cubicBezTo>
                      <a:pt x="66786" y="10955"/>
                      <a:pt x="34538" y="21817"/>
                      <a:pt x="3629" y="32923"/>
                    </a:cubicBezTo>
                    <a:cubicBezTo>
                      <a:pt x="799" y="33958"/>
                      <a:pt x="-691" y="37091"/>
                      <a:pt x="313" y="39921"/>
                    </a:cubicBezTo>
                    <a:lnTo>
                      <a:pt x="70193" y="234233"/>
                    </a:lnTo>
                    <a:lnTo>
                      <a:pt x="133624" y="410714"/>
                    </a:lnTo>
                    <a:cubicBezTo>
                      <a:pt x="134659" y="413544"/>
                      <a:pt x="137792" y="415035"/>
                      <a:pt x="140621" y="414000"/>
                    </a:cubicBezTo>
                    <a:lnTo>
                      <a:pt x="222519" y="384546"/>
                    </a:lnTo>
                    <a:lnTo>
                      <a:pt x="409130" y="317453"/>
                    </a:lnTo>
                    <a:close/>
                  </a:path>
                </a:pathLst>
              </a:custGeom>
              <a:solidFill>
                <a:srgbClr val="B5C4CF"/>
              </a:solidFill>
              <a:ln w="1023" cap="flat">
                <a:noFill/>
                <a:prstDash val="solid"/>
                <a:miter/>
              </a:ln>
            </p:spPr>
            <p:txBody>
              <a:bodyPr rtlCol="0" anchor="ctr"/>
              <a:lstStyle/>
              <a:p>
                <a:endParaRPr lang="de-DE"/>
              </a:p>
            </p:txBody>
          </p:sp>
          <p:sp>
            <p:nvSpPr>
              <p:cNvPr id="74" name="Freihandform 73">
                <a:extLst>
                  <a:ext uri="{FF2B5EF4-FFF2-40B4-BE49-F238E27FC236}">
                    <a16:creationId xmlns:a16="http://schemas.microsoft.com/office/drawing/2014/main" id="{6650CD16-6BE4-6D1A-7812-027628453038}"/>
                  </a:ext>
                </a:extLst>
              </p:cNvPr>
              <p:cNvSpPr/>
              <p:nvPr/>
            </p:nvSpPr>
            <p:spPr>
              <a:xfrm>
                <a:off x="9597248" y="3263540"/>
                <a:ext cx="352555" cy="415990"/>
              </a:xfrm>
              <a:custGeom>
                <a:avLst/>
                <a:gdLst>
                  <a:gd name="connsiteX0" fmla="*/ 102301 w 352555"/>
                  <a:gd name="connsiteY0" fmla="*/ 0 h 415990"/>
                  <a:gd name="connsiteX1" fmla="*/ 4523 w 352555"/>
                  <a:gd name="connsiteY1" fmla="*/ 16765 h 415990"/>
                  <a:gd name="connsiteX2" fmla="*/ 81 w 352555"/>
                  <a:gd name="connsiteY2" fmla="*/ 23094 h 415990"/>
                  <a:gd name="connsiteX3" fmla="*/ 5862 w 352555"/>
                  <a:gd name="connsiteY3" fmla="*/ 56838 h 415990"/>
                  <a:gd name="connsiteX4" fmla="*/ 34976 w 352555"/>
                  <a:gd name="connsiteY4" fmla="*/ 226596 h 415990"/>
                  <a:gd name="connsiteX5" fmla="*/ 66646 w 352555"/>
                  <a:gd name="connsiteY5" fmla="*/ 411444 h 415990"/>
                  <a:gd name="connsiteX6" fmla="*/ 72974 w 352555"/>
                  <a:gd name="connsiteY6" fmla="*/ 415918 h 415990"/>
                  <a:gd name="connsiteX7" fmla="*/ 158765 w 352555"/>
                  <a:gd name="connsiteY7" fmla="*/ 401191 h 415990"/>
                  <a:gd name="connsiteX8" fmla="*/ 315653 w 352555"/>
                  <a:gd name="connsiteY8" fmla="*/ 374292 h 415990"/>
                  <a:gd name="connsiteX9" fmla="*/ 352556 w 352555"/>
                  <a:gd name="connsiteY9" fmla="*/ 367963 h 415990"/>
                  <a:gd name="connsiteX10" fmla="*/ 333238 w 352555"/>
                  <a:gd name="connsiteY10" fmla="*/ 367963 h 41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555" h="415990">
                    <a:moveTo>
                      <a:pt x="102301" y="0"/>
                    </a:moveTo>
                    <a:lnTo>
                      <a:pt x="4523" y="16765"/>
                    </a:lnTo>
                    <a:cubicBezTo>
                      <a:pt x="1572" y="17283"/>
                      <a:pt x="-436" y="20112"/>
                      <a:pt x="81" y="23094"/>
                    </a:cubicBezTo>
                    <a:lnTo>
                      <a:pt x="5862" y="56838"/>
                    </a:lnTo>
                    <a:lnTo>
                      <a:pt x="34976" y="226596"/>
                    </a:lnTo>
                    <a:lnTo>
                      <a:pt x="66646" y="411444"/>
                    </a:lnTo>
                    <a:cubicBezTo>
                      <a:pt x="67163" y="414396"/>
                      <a:pt x="70023" y="416404"/>
                      <a:pt x="72974" y="415918"/>
                    </a:cubicBezTo>
                    <a:lnTo>
                      <a:pt x="158765" y="401191"/>
                    </a:lnTo>
                    <a:lnTo>
                      <a:pt x="315653" y="374292"/>
                    </a:lnTo>
                    <a:lnTo>
                      <a:pt x="352556" y="367963"/>
                    </a:lnTo>
                    <a:lnTo>
                      <a:pt x="333238" y="367963"/>
                    </a:lnTo>
                    <a:close/>
                  </a:path>
                </a:pathLst>
              </a:custGeom>
              <a:solidFill>
                <a:srgbClr val="D7E7EC"/>
              </a:solidFill>
              <a:ln w="1023" cap="flat">
                <a:noFill/>
                <a:prstDash val="solid"/>
                <a:miter/>
              </a:ln>
            </p:spPr>
            <p:txBody>
              <a:bodyPr rtlCol="0" anchor="ctr"/>
              <a:lstStyle/>
              <a:p>
                <a:endParaRPr lang="de-DE"/>
              </a:p>
            </p:txBody>
          </p:sp>
          <p:sp>
            <p:nvSpPr>
              <p:cNvPr id="75" name="Freihandform 74">
                <a:extLst>
                  <a:ext uri="{FF2B5EF4-FFF2-40B4-BE49-F238E27FC236}">
                    <a16:creationId xmlns:a16="http://schemas.microsoft.com/office/drawing/2014/main" id="{BE0EBFFA-417E-9D88-FEA2-E3C86922628A}"/>
                  </a:ext>
                </a:extLst>
              </p:cNvPr>
              <p:cNvSpPr/>
              <p:nvPr/>
            </p:nvSpPr>
            <p:spPr>
              <a:xfrm>
                <a:off x="9699548" y="3209013"/>
                <a:ext cx="335103" cy="422490"/>
              </a:xfrm>
              <a:custGeom>
                <a:avLst/>
                <a:gdLst>
                  <a:gd name="connsiteX0" fmla="*/ 335104 w 335103"/>
                  <a:gd name="connsiteY0" fmla="*/ 324848 h 422490"/>
                  <a:gd name="connsiteX1" fmla="*/ 335104 w 335103"/>
                  <a:gd name="connsiteY1" fmla="*/ 70927 h 422490"/>
                  <a:gd name="connsiteX2" fmla="*/ 335104 w 335103"/>
                  <a:gd name="connsiteY2" fmla="*/ 68280 h 422490"/>
                  <a:gd name="connsiteX3" fmla="*/ 335104 w 335103"/>
                  <a:gd name="connsiteY3" fmla="*/ 67398 h 422490"/>
                  <a:gd name="connsiteX4" fmla="*/ 331879 w 335103"/>
                  <a:gd name="connsiteY4" fmla="*/ 63016 h 422490"/>
                  <a:gd name="connsiteX5" fmla="*/ 269483 w 335103"/>
                  <a:gd name="connsiteY5" fmla="*/ 3499 h 422490"/>
                  <a:gd name="connsiteX6" fmla="*/ 264311 w 335103"/>
                  <a:gd name="connsiteY6" fmla="*/ 0 h 422490"/>
                  <a:gd name="connsiteX7" fmla="*/ 260051 w 335103"/>
                  <a:gd name="connsiteY7" fmla="*/ 0 h 422490"/>
                  <a:gd name="connsiteX8" fmla="*/ 5689 w 335103"/>
                  <a:gd name="connsiteY8" fmla="*/ 0 h 422490"/>
                  <a:gd name="connsiteX9" fmla="*/ 0 w 335103"/>
                  <a:gd name="connsiteY9" fmla="*/ 5690 h 422490"/>
                  <a:gd name="connsiteX10" fmla="*/ 0 w 335103"/>
                  <a:gd name="connsiteY10" fmla="*/ 416770 h 422490"/>
                  <a:gd name="connsiteX11" fmla="*/ 5689 w 335103"/>
                  <a:gd name="connsiteY11" fmla="*/ 422490 h 422490"/>
                  <a:gd name="connsiteX12" fmla="*/ 329414 w 335103"/>
                  <a:gd name="connsiteY12" fmla="*/ 422490 h 422490"/>
                  <a:gd name="connsiteX13" fmla="*/ 335104 w 335103"/>
                  <a:gd name="connsiteY13" fmla="*/ 416770 h 4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103" h="422490">
                    <a:moveTo>
                      <a:pt x="335104" y="324848"/>
                    </a:moveTo>
                    <a:lnTo>
                      <a:pt x="335104" y="70927"/>
                    </a:lnTo>
                    <a:lnTo>
                      <a:pt x="335104" y="68280"/>
                    </a:lnTo>
                    <a:lnTo>
                      <a:pt x="335104" y="67398"/>
                    </a:lnTo>
                    <a:cubicBezTo>
                      <a:pt x="335104" y="65754"/>
                      <a:pt x="334404" y="65481"/>
                      <a:pt x="331879" y="63016"/>
                    </a:cubicBezTo>
                    <a:lnTo>
                      <a:pt x="269483" y="3499"/>
                    </a:lnTo>
                    <a:cubicBezTo>
                      <a:pt x="266532" y="700"/>
                      <a:pt x="266046" y="0"/>
                      <a:pt x="264311" y="0"/>
                    </a:cubicBezTo>
                    <a:lnTo>
                      <a:pt x="260051" y="0"/>
                    </a:lnTo>
                    <a:lnTo>
                      <a:pt x="5689" y="0"/>
                    </a:lnTo>
                    <a:cubicBezTo>
                      <a:pt x="2556" y="0"/>
                      <a:pt x="0" y="2556"/>
                      <a:pt x="0" y="5690"/>
                    </a:cubicBezTo>
                    <a:lnTo>
                      <a:pt x="0" y="416770"/>
                    </a:lnTo>
                    <a:cubicBezTo>
                      <a:pt x="0" y="419904"/>
                      <a:pt x="2556" y="422490"/>
                      <a:pt x="5689" y="422490"/>
                    </a:cubicBezTo>
                    <a:lnTo>
                      <a:pt x="329414" y="422490"/>
                    </a:lnTo>
                    <a:cubicBezTo>
                      <a:pt x="332548" y="422490"/>
                      <a:pt x="335104" y="419904"/>
                      <a:pt x="335104" y="416770"/>
                    </a:cubicBezTo>
                    <a:close/>
                  </a:path>
                </a:pathLst>
              </a:custGeom>
              <a:solidFill>
                <a:srgbClr val="EDF3F4"/>
              </a:solidFill>
              <a:ln w="1023" cap="flat">
                <a:noFill/>
                <a:prstDash val="solid"/>
                <a:miter/>
              </a:ln>
            </p:spPr>
            <p:txBody>
              <a:bodyPr rtlCol="0" anchor="ctr"/>
              <a:lstStyle/>
              <a:p>
                <a:endParaRPr lang="de-DE"/>
              </a:p>
            </p:txBody>
          </p:sp>
          <p:sp>
            <p:nvSpPr>
              <p:cNvPr id="76" name="Freihandform 75">
                <a:extLst>
                  <a:ext uri="{FF2B5EF4-FFF2-40B4-BE49-F238E27FC236}">
                    <a16:creationId xmlns:a16="http://schemas.microsoft.com/office/drawing/2014/main" id="{95F2E078-578E-1604-3164-26838E762D29}"/>
                  </a:ext>
                </a:extLst>
              </p:cNvPr>
              <p:cNvSpPr/>
              <p:nvPr/>
            </p:nvSpPr>
            <p:spPr>
              <a:xfrm>
                <a:off x="9676641" y="3263540"/>
                <a:ext cx="273162" cy="388989"/>
              </a:xfrm>
              <a:custGeom>
                <a:avLst/>
                <a:gdLst>
                  <a:gd name="connsiteX0" fmla="*/ 22908 w 273162"/>
                  <a:gd name="connsiteY0" fmla="*/ 0 h 388989"/>
                  <a:gd name="connsiteX1" fmla="*/ 0 w 273162"/>
                  <a:gd name="connsiteY1" fmla="*/ 3926 h 388989"/>
                  <a:gd name="connsiteX2" fmla="*/ 0 w 273162"/>
                  <a:gd name="connsiteY2" fmla="*/ 383269 h 388989"/>
                  <a:gd name="connsiteX3" fmla="*/ 5689 w 273162"/>
                  <a:gd name="connsiteY3" fmla="*/ 388990 h 388989"/>
                  <a:gd name="connsiteX4" fmla="*/ 96500 w 273162"/>
                  <a:gd name="connsiteY4" fmla="*/ 388990 h 388989"/>
                  <a:gd name="connsiteX5" fmla="*/ 150530 w 273162"/>
                  <a:gd name="connsiteY5" fmla="*/ 388990 h 388989"/>
                  <a:gd name="connsiteX6" fmla="*/ 236260 w 273162"/>
                  <a:gd name="connsiteY6" fmla="*/ 374293 h 388989"/>
                  <a:gd name="connsiteX7" fmla="*/ 273163 w 273162"/>
                  <a:gd name="connsiteY7" fmla="*/ 367964 h 388989"/>
                  <a:gd name="connsiteX8" fmla="*/ 253845 w 273162"/>
                  <a:gd name="connsiteY8" fmla="*/ 367964 h 388989"/>
                  <a:gd name="connsiteX9" fmla="*/ 230085 w 273162"/>
                  <a:gd name="connsiteY9" fmla="*/ 367964 h 388989"/>
                  <a:gd name="connsiteX10" fmla="*/ 119408 w 273162"/>
                  <a:gd name="connsiteY10" fmla="*/ 367964 h 388989"/>
                  <a:gd name="connsiteX11" fmla="*/ 28597 w 273162"/>
                  <a:gd name="connsiteY11" fmla="*/ 367964 h 388989"/>
                  <a:gd name="connsiteX12" fmla="*/ 22908 w 273162"/>
                  <a:gd name="connsiteY12" fmla="*/ 362244 h 388989"/>
                  <a:gd name="connsiteX13" fmla="*/ 22908 w 273162"/>
                  <a:gd name="connsiteY13" fmla="*/ 0 h 38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162" h="388989">
                    <a:moveTo>
                      <a:pt x="22908" y="0"/>
                    </a:moveTo>
                    <a:lnTo>
                      <a:pt x="0" y="3926"/>
                    </a:lnTo>
                    <a:lnTo>
                      <a:pt x="0" y="383269"/>
                    </a:lnTo>
                    <a:cubicBezTo>
                      <a:pt x="0" y="386434"/>
                      <a:pt x="2556" y="388990"/>
                      <a:pt x="5689" y="388990"/>
                    </a:cubicBezTo>
                    <a:lnTo>
                      <a:pt x="96500" y="388990"/>
                    </a:lnTo>
                    <a:lnTo>
                      <a:pt x="150530" y="388990"/>
                    </a:lnTo>
                    <a:lnTo>
                      <a:pt x="236260" y="374293"/>
                    </a:lnTo>
                    <a:lnTo>
                      <a:pt x="273163" y="367964"/>
                    </a:lnTo>
                    <a:lnTo>
                      <a:pt x="253845" y="367964"/>
                    </a:lnTo>
                    <a:lnTo>
                      <a:pt x="230085" y="367964"/>
                    </a:lnTo>
                    <a:lnTo>
                      <a:pt x="119408" y="367964"/>
                    </a:lnTo>
                    <a:lnTo>
                      <a:pt x="28597" y="367964"/>
                    </a:lnTo>
                    <a:cubicBezTo>
                      <a:pt x="25464" y="367964"/>
                      <a:pt x="22908" y="365378"/>
                      <a:pt x="22908" y="362244"/>
                    </a:cubicBezTo>
                    <a:cubicBezTo>
                      <a:pt x="22908" y="241505"/>
                      <a:pt x="22908" y="120737"/>
                      <a:pt x="22908" y="0"/>
                    </a:cubicBezTo>
                    <a:close/>
                  </a:path>
                </a:pathLst>
              </a:custGeom>
              <a:solidFill>
                <a:srgbClr val="B5C4CF"/>
              </a:solidFill>
              <a:ln w="1023" cap="flat">
                <a:noFill/>
                <a:prstDash val="solid"/>
                <a:miter/>
              </a:ln>
            </p:spPr>
            <p:txBody>
              <a:bodyPr rtlCol="0" anchor="ctr"/>
              <a:lstStyle/>
              <a:p>
                <a:endParaRPr lang="de-DE"/>
              </a:p>
            </p:txBody>
          </p:sp>
          <p:sp>
            <p:nvSpPr>
              <p:cNvPr id="77" name="Freihandform 76">
                <a:extLst>
                  <a:ext uri="{FF2B5EF4-FFF2-40B4-BE49-F238E27FC236}">
                    <a16:creationId xmlns:a16="http://schemas.microsoft.com/office/drawing/2014/main" id="{2C8377C8-CF46-D0B6-9852-D50E5E79F26B}"/>
                  </a:ext>
                </a:extLst>
              </p:cNvPr>
              <p:cNvSpPr/>
              <p:nvPr/>
            </p:nvSpPr>
            <p:spPr>
              <a:xfrm>
                <a:off x="9579562" y="3320378"/>
                <a:ext cx="319831" cy="388180"/>
              </a:xfrm>
              <a:custGeom>
                <a:avLst/>
                <a:gdLst>
                  <a:gd name="connsiteX0" fmla="*/ 52662 w 319831"/>
                  <a:gd name="connsiteY0" fmla="*/ 169757 h 388180"/>
                  <a:gd name="connsiteX1" fmla="*/ 23547 w 319831"/>
                  <a:gd name="connsiteY1" fmla="*/ 0 h 388180"/>
                  <a:gd name="connsiteX2" fmla="*/ 0 w 319831"/>
                  <a:gd name="connsiteY2" fmla="*/ 7941 h 388180"/>
                  <a:gd name="connsiteX3" fmla="*/ 3621 w 319831"/>
                  <a:gd name="connsiteY3" fmla="*/ 29028 h 388180"/>
                  <a:gd name="connsiteX4" fmla="*/ 32735 w 319831"/>
                  <a:gd name="connsiteY4" fmla="*/ 198786 h 388180"/>
                  <a:gd name="connsiteX5" fmla="*/ 64436 w 319831"/>
                  <a:gd name="connsiteY5" fmla="*/ 383634 h 388180"/>
                  <a:gd name="connsiteX6" fmla="*/ 70733 w 319831"/>
                  <a:gd name="connsiteY6" fmla="*/ 388108 h 388180"/>
                  <a:gd name="connsiteX7" fmla="*/ 156524 w 319831"/>
                  <a:gd name="connsiteY7" fmla="*/ 373381 h 388180"/>
                  <a:gd name="connsiteX8" fmla="*/ 197229 w 319831"/>
                  <a:gd name="connsiteY8" fmla="*/ 366413 h 388180"/>
                  <a:gd name="connsiteX9" fmla="*/ 319831 w 319831"/>
                  <a:gd name="connsiteY9" fmla="*/ 322293 h 388180"/>
                  <a:gd name="connsiteX10" fmla="*/ 318371 w 319831"/>
                  <a:gd name="connsiteY10" fmla="*/ 320011 h 388180"/>
                  <a:gd name="connsiteX11" fmla="*/ 247609 w 319831"/>
                  <a:gd name="connsiteY11" fmla="*/ 332152 h 388180"/>
                  <a:gd name="connsiteX12" fmla="*/ 176451 w 319831"/>
                  <a:gd name="connsiteY12" fmla="*/ 344353 h 388180"/>
                  <a:gd name="connsiteX13" fmla="*/ 90660 w 319831"/>
                  <a:gd name="connsiteY13" fmla="*/ 359080 h 388180"/>
                  <a:gd name="connsiteX14" fmla="*/ 84332 w 319831"/>
                  <a:gd name="connsiteY14" fmla="*/ 354607 h 3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831" h="388180">
                    <a:moveTo>
                      <a:pt x="52662" y="169757"/>
                    </a:moveTo>
                    <a:lnTo>
                      <a:pt x="23547" y="0"/>
                    </a:lnTo>
                    <a:cubicBezTo>
                      <a:pt x="15668" y="2647"/>
                      <a:pt x="7819" y="5294"/>
                      <a:pt x="0" y="7941"/>
                    </a:cubicBezTo>
                    <a:lnTo>
                      <a:pt x="3621" y="29028"/>
                    </a:lnTo>
                    <a:lnTo>
                      <a:pt x="32735" y="198786"/>
                    </a:lnTo>
                    <a:lnTo>
                      <a:pt x="64436" y="383634"/>
                    </a:lnTo>
                    <a:cubicBezTo>
                      <a:pt x="64922" y="386585"/>
                      <a:pt x="67782" y="388594"/>
                      <a:pt x="70733" y="388108"/>
                    </a:cubicBezTo>
                    <a:lnTo>
                      <a:pt x="156524" y="373381"/>
                    </a:lnTo>
                    <a:lnTo>
                      <a:pt x="197229" y="366413"/>
                    </a:lnTo>
                    <a:lnTo>
                      <a:pt x="319831" y="322293"/>
                    </a:lnTo>
                    <a:lnTo>
                      <a:pt x="318371" y="320011"/>
                    </a:lnTo>
                    <a:lnTo>
                      <a:pt x="247609" y="332152"/>
                    </a:lnTo>
                    <a:lnTo>
                      <a:pt x="176451" y="344353"/>
                    </a:lnTo>
                    <a:lnTo>
                      <a:pt x="90660" y="359080"/>
                    </a:lnTo>
                    <a:cubicBezTo>
                      <a:pt x="87709" y="359568"/>
                      <a:pt x="84850" y="357559"/>
                      <a:pt x="84332" y="354607"/>
                    </a:cubicBezTo>
                    <a:close/>
                  </a:path>
                </a:pathLst>
              </a:custGeom>
              <a:solidFill>
                <a:srgbClr val="9AAFB7"/>
              </a:solidFill>
              <a:ln w="1023" cap="flat">
                <a:noFill/>
                <a:prstDash val="solid"/>
                <a:miter/>
              </a:ln>
            </p:spPr>
            <p:txBody>
              <a:bodyPr rtlCol="0" anchor="ctr"/>
              <a:lstStyle/>
              <a:p>
                <a:endParaRPr lang="de-DE"/>
              </a:p>
            </p:txBody>
          </p:sp>
          <p:sp>
            <p:nvSpPr>
              <p:cNvPr id="78" name="Freihandform 77">
                <a:extLst>
                  <a:ext uri="{FF2B5EF4-FFF2-40B4-BE49-F238E27FC236}">
                    <a16:creationId xmlns:a16="http://schemas.microsoft.com/office/drawing/2014/main" id="{CA995B23-3247-53E6-459E-53D9C413ADF8}"/>
                  </a:ext>
                </a:extLst>
              </p:cNvPr>
              <p:cNvSpPr/>
              <p:nvPr/>
            </p:nvSpPr>
            <p:spPr>
              <a:xfrm>
                <a:off x="9959599" y="3209012"/>
                <a:ext cx="75052" cy="68290"/>
              </a:xfrm>
              <a:custGeom>
                <a:avLst/>
                <a:gdLst>
                  <a:gd name="connsiteX0" fmla="*/ 121 w 75052"/>
                  <a:gd name="connsiteY0" fmla="*/ 56444 h 68290"/>
                  <a:gd name="connsiteX1" fmla="*/ 17249 w 75052"/>
                  <a:gd name="connsiteY1" fmla="*/ 68280 h 68290"/>
                  <a:gd name="connsiteX2" fmla="*/ 75052 w 75052"/>
                  <a:gd name="connsiteY2" fmla="*/ 68280 h 68290"/>
                  <a:gd name="connsiteX3" fmla="*/ 75052 w 75052"/>
                  <a:gd name="connsiteY3" fmla="*/ 67398 h 68290"/>
                  <a:gd name="connsiteX4" fmla="*/ 71827 w 75052"/>
                  <a:gd name="connsiteY4" fmla="*/ 63016 h 68290"/>
                  <a:gd name="connsiteX5" fmla="*/ 9431 w 75052"/>
                  <a:gd name="connsiteY5" fmla="*/ 3499 h 68290"/>
                  <a:gd name="connsiteX6" fmla="*/ 4259 w 75052"/>
                  <a:gd name="connsiteY6" fmla="*/ 0 h 68290"/>
                  <a:gd name="connsiteX7" fmla="*/ 0 w 75052"/>
                  <a:gd name="connsiteY7" fmla="*/ 0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52" h="68290">
                    <a:moveTo>
                      <a:pt x="121" y="56444"/>
                    </a:moveTo>
                    <a:cubicBezTo>
                      <a:pt x="121" y="69071"/>
                      <a:pt x="11681" y="68280"/>
                      <a:pt x="17249" y="68280"/>
                    </a:cubicBezTo>
                    <a:lnTo>
                      <a:pt x="75052" y="68280"/>
                    </a:lnTo>
                    <a:lnTo>
                      <a:pt x="75052" y="67398"/>
                    </a:lnTo>
                    <a:cubicBezTo>
                      <a:pt x="75052" y="65754"/>
                      <a:pt x="74352" y="65481"/>
                      <a:pt x="71827" y="63016"/>
                    </a:cubicBezTo>
                    <a:lnTo>
                      <a:pt x="9431" y="3499"/>
                    </a:lnTo>
                    <a:cubicBezTo>
                      <a:pt x="6480" y="700"/>
                      <a:pt x="5994" y="0"/>
                      <a:pt x="4259" y="0"/>
                    </a:cubicBezTo>
                    <a:lnTo>
                      <a:pt x="0" y="0"/>
                    </a:lnTo>
                    <a:close/>
                  </a:path>
                </a:pathLst>
              </a:custGeom>
              <a:solidFill>
                <a:srgbClr val="FFFFFF"/>
              </a:solidFill>
              <a:ln w="1023" cap="flat">
                <a:noFill/>
                <a:prstDash val="solid"/>
                <a:miter/>
              </a:ln>
            </p:spPr>
            <p:txBody>
              <a:bodyPr rtlCol="0" anchor="ctr"/>
              <a:lstStyle/>
              <a:p>
                <a:endParaRPr lang="de-DE"/>
              </a:p>
            </p:txBody>
          </p:sp>
          <p:sp>
            <p:nvSpPr>
              <p:cNvPr id="79" name="Freihandform 78">
                <a:extLst>
                  <a:ext uri="{FF2B5EF4-FFF2-40B4-BE49-F238E27FC236}">
                    <a16:creationId xmlns:a16="http://schemas.microsoft.com/office/drawing/2014/main" id="{FFCB715F-D007-A0A5-FB1A-E4CC12C253F7}"/>
                  </a:ext>
                </a:extLst>
              </p:cNvPr>
              <p:cNvSpPr/>
              <p:nvPr/>
            </p:nvSpPr>
            <p:spPr>
              <a:xfrm>
                <a:off x="9959599" y="3209013"/>
                <a:ext cx="75052" cy="68289"/>
              </a:xfrm>
              <a:custGeom>
                <a:avLst/>
                <a:gdLst>
                  <a:gd name="connsiteX0" fmla="*/ 71827 w 75052"/>
                  <a:gd name="connsiteY0" fmla="*/ 63016 h 68289"/>
                  <a:gd name="connsiteX1" fmla="*/ 9431 w 75052"/>
                  <a:gd name="connsiteY1" fmla="*/ 3499 h 68289"/>
                  <a:gd name="connsiteX2" fmla="*/ 4259 w 75052"/>
                  <a:gd name="connsiteY2" fmla="*/ 0 h 68289"/>
                  <a:gd name="connsiteX3" fmla="*/ 0 w 75052"/>
                  <a:gd name="connsiteY3" fmla="*/ 0 h 68289"/>
                  <a:gd name="connsiteX4" fmla="*/ 121 w 75052"/>
                  <a:gd name="connsiteY4" fmla="*/ 56443 h 68289"/>
                  <a:gd name="connsiteX5" fmla="*/ 17249 w 75052"/>
                  <a:gd name="connsiteY5" fmla="*/ 68279 h 68289"/>
                  <a:gd name="connsiteX6" fmla="*/ 75052 w 75052"/>
                  <a:gd name="connsiteY6" fmla="*/ 68279 h 68289"/>
                  <a:gd name="connsiteX7" fmla="*/ 75052 w 75052"/>
                  <a:gd name="connsiteY7" fmla="*/ 67397 h 68289"/>
                  <a:gd name="connsiteX8" fmla="*/ 71827 w 75052"/>
                  <a:gd name="connsiteY8" fmla="*/ 63016 h 6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2" h="68289">
                    <a:moveTo>
                      <a:pt x="71827" y="63016"/>
                    </a:moveTo>
                    <a:lnTo>
                      <a:pt x="9431" y="3499"/>
                    </a:lnTo>
                    <a:cubicBezTo>
                      <a:pt x="6480" y="700"/>
                      <a:pt x="5994" y="0"/>
                      <a:pt x="4259" y="0"/>
                    </a:cubicBezTo>
                    <a:lnTo>
                      <a:pt x="0" y="0"/>
                    </a:lnTo>
                    <a:lnTo>
                      <a:pt x="121" y="56443"/>
                    </a:lnTo>
                    <a:cubicBezTo>
                      <a:pt x="121" y="69070"/>
                      <a:pt x="11681" y="68279"/>
                      <a:pt x="17249" y="68279"/>
                    </a:cubicBezTo>
                    <a:lnTo>
                      <a:pt x="75052" y="68279"/>
                    </a:lnTo>
                    <a:lnTo>
                      <a:pt x="75052" y="67397"/>
                    </a:lnTo>
                    <a:cubicBezTo>
                      <a:pt x="75052" y="65754"/>
                      <a:pt x="74352" y="65481"/>
                      <a:pt x="71827" y="63016"/>
                    </a:cubicBezTo>
                    <a:close/>
                  </a:path>
                </a:pathLst>
              </a:custGeom>
              <a:solidFill>
                <a:srgbClr val="B5C4CF"/>
              </a:solidFill>
              <a:ln w="1023" cap="flat">
                <a:noFill/>
                <a:prstDash val="solid"/>
                <a:miter/>
              </a:ln>
            </p:spPr>
            <p:txBody>
              <a:bodyPr rtlCol="0" anchor="ctr"/>
              <a:lstStyle/>
              <a:p>
                <a:endParaRPr lang="de-DE"/>
              </a:p>
            </p:txBody>
          </p:sp>
        </p:grpSp>
        <p:sp>
          <p:nvSpPr>
            <p:cNvPr id="69" name="Textfeld 68">
              <a:extLst>
                <a:ext uri="{FF2B5EF4-FFF2-40B4-BE49-F238E27FC236}">
                  <a16:creationId xmlns:a16="http://schemas.microsoft.com/office/drawing/2014/main" id="{BC6AB484-7E82-B51A-7E0A-8001E4FE8269}"/>
                </a:ext>
              </a:extLst>
            </p:cNvPr>
            <p:cNvSpPr txBox="1"/>
            <p:nvPr/>
          </p:nvSpPr>
          <p:spPr>
            <a:xfrm>
              <a:off x="9698362" y="3263539"/>
              <a:ext cx="335102" cy="307777"/>
            </a:xfrm>
            <a:prstGeom prst="rect">
              <a:avLst/>
            </a:prstGeom>
            <a:noFill/>
          </p:spPr>
          <p:txBody>
            <a:bodyPr wrap="square" lIns="0" tIns="0" rIns="0" bIns="0" rtlCol="0">
              <a:spAutoFit/>
            </a:bodyPr>
            <a:lstStyle/>
            <a:p>
              <a:pPr algn="ctr"/>
              <a:r>
                <a:rPr lang="de-DE" sz="2000" b="1" dirty="0">
                  <a:solidFill>
                    <a:schemeClr val="accent6"/>
                  </a:solidFill>
                </a:rPr>
                <a:t>M</a:t>
              </a:r>
              <a:endParaRPr lang="de-DE" b="1" dirty="0">
                <a:solidFill>
                  <a:schemeClr val="accent6"/>
                </a:solidFill>
              </a:endParaRPr>
            </a:p>
          </p:txBody>
        </p:sp>
      </p:grpSp>
    </p:spTree>
    <p:extLst>
      <p:ext uri="{BB962C8B-B14F-4D97-AF65-F5344CB8AC3E}">
        <p14:creationId xmlns:p14="http://schemas.microsoft.com/office/powerpoint/2010/main" val="1054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felbild: Informationsquellen 02">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TV weiß">
            <a:extLst>
              <a:ext uri="{FF2B5EF4-FFF2-40B4-BE49-F238E27FC236}">
                <a16:creationId xmlns:a16="http://schemas.microsoft.com/office/drawing/2014/main" id="{D48C6730-3C57-C4C3-E619-CD1447A05D08}"/>
              </a:ext>
            </a:extLst>
          </p:cNvPr>
          <p:cNvSpPr>
            <a:spLocks noChangeAspect="1"/>
          </p:cNvSpPr>
          <p:nvPr userDrawn="1"/>
        </p:nvSpPr>
        <p:spPr>
          <a:xfrm>
            <a:off x="10026301"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3" name="Newsfeed weiß">
            <a:extLst>
              <a:ext uri="{FF2B5EF4-FFF2-40B4-BE49-F238E27FC236}">
                <a16:creationId xmlns:a16="http://schemas.microsoft.com/office/drawing/2014/main" id="{DB407142-3873-4507-B826-B0FD7061E712}"/>
              </a:ext>
            </a:extLst>
          </p:cNvPr>
          <p:cNvSpPr>
            <a:spLocks noChangeAspect="1"/>
          </p:cNvSpPr>
          <p:nvPr userDrawn="1"/>
        </p:nvSpPr>
        <p:spPr>
          <a:xfrm>
            <a:off x="8425235"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4" name="Social Media weiß">
            <a:extLst>
              <a:ext uri="{FF2B5EF4-FFF2-40B4-BE49-F238E27FC236}">
                <a16:creationId xmlns:a16="http://schemas.microsoft.com/office/drawing/2014/main" id="{7021202B-3006-410B-AB67-3961A7BDA50A}"/>
              </a:ext>
            </a:extLst>
          </p:cNvPr>
          <p:cNvSpPr>
            <a:spLocks noChangeAspect="1"/>
          </p:cNvSpPr>
          <p:nvPr userDrawn="1"/>
        </p:nvSpPr>
        <p:spPr>
          <a:xfrm>
            <a:off x="6824169"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5" name="Online Zeitschriften weiß">
            <a:extLst>
              <a:ext uri="{FF2B5EF4-FFF2-40B4-BE49-F238E27FC236}">
                <a16:creationId xmlns:a16="http://schemas.microsoft.com/office/drawing/2014/main" id="{990E6560-F4C6-8F37-D674-26A647B1F519}"/>
              </a:ext>
            </a:extLst>
          </p:cNvPr>
          <p:cNvSpPr>
            <a:spLocks noChangeAspect="1"/>
          </p:cNvSpPr>
          <p:nvPr userDrawn="1"/>
        </p:nvSpPr>
        <p:spPr>
          <a:xfrm>
            <a:off x="10026301"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6" name="Zeitungen weiß">
            <a:extLst>
              <a:ext uri="{FF2B5EF4-FFF2-40B4-BE49-F238E27FC236}">
                <a16:creationId xmlns:a16="http://schemas.microsoft.com/office/drawing/2014/main" id="{930F830C-B631-DD8C-4C8A-F0C69A41CB1A}"/>
              </a:ext>
            </a:extLst>
          </p:cNvPr>
          <p:cNvSpPr>
            <a:spLocks noChangeAspect="1"/>
          </p:cNvSpPr>
          <p:nvPr userDrawn="1"/>
        </p:nvSpPr>
        <p:spPr>
          <a:xfrm>
            <a:off x="8425235"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7" name="Video weiß">
            <a:extLst>
              <a:ext uri="{FF2B5EF4-FFF2-40B4-BE49-F238E27FC236}">
                <a16:creationId xmlns:a16="http://schemas.microsoft.com/office/drawing/2014/main" id="{328299DB-7FD5-B435-E12F-72E4EF608E1E}"/>
              </a:ext>
            </a:extLst>
          </p:cNvPr>
          <p:cNvSpPr>
            <a:spLocks noChangeAspect="1"/>
          </p:cNvSpPr>
          <p:nvPr userDrawn="1"/>
        </p:nvSpPr>
        <p:spPr>
          <a:xfrm>
            <a:off x="6824169"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8" name="Online Radio weiß">
            <a:extLst>
              <a:ext uri="{FF2B5EF4-FFF2-40B4-BE49-F238E27FC236}">
                <a16:creationId xmlns:a16="http://schemas.microsoft.com/office/drawing/2014/main" id="{2B20C57F-2E31-529C-AF29-674EEE1768DE}"/>
              </a:ext>
            </a:extLst>
          </p:cNvPr>
          <p:cNvSpPr>
            <a:spLocks noChangeAspect="1"/>
          </p:cNvSpPr>
          <p:nvPr userDrawn="1"/>
        </p:nvSpPr>
        <p:spPr>
          <a:xfrm>
            <a:off x="10026301" y="1735321"/>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9" name="Suchmaschinen weiß">
            <a:extLst>
              <a:ext uri="{FF2B5EF4-FFF2-40B4-BE49-F238E27FC236}">
                <a16:creationId xmlns:a16="http://schemas.microsoft.com/office/drawing/2014/main" id="{3A0CFB7A-3796-846A-2CBC-B6246F73A69C}"/>
              </a:ext>
            </a:extLst>
          </p:cNvPr>
          <p:cNvSpPr>
            <a:spLocks noChangeAspect="1"/>
          </p:cNvSpPr>
          <p:nvPr userDrawn="1"/>
        </p:nvSpPr>
        <p:spPr>
          <a:xfrm>
            <a:off x="8425235" y="1735321"/>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10" name="E-Mail-Provider weiß">
            <a:extLst>
              <a:ext uri="{FF2B5EF4-FFF2-40B4-BE49-F238E27FC236}">
                <a16:creationId xmlns:a16="http://schemas.microsoft.com/office/drawing/2014/main" id="{9365BEB3-107C-29BC-7BB1-4DC8976C0DA6}"/>
              </a:ext>
            </a:extLst>
          </p:cNvPr>
          <p:cNvSpPr>
            <a:spLocks noChangeAspect="1"/>
          </p:cNvSpPr>
          <p:nvPr userDrawn="1"/>
        </p:nvSpPr>
        <p:spPr>
          <a:xfrm>
            <a:off x="6824169" y="1735321"/>
            <a:ext cx="1260000"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a:t>
            </a:r>
          </a:p>
        </p:txBody>
      </p:sp>
      <p:sp>
        <p:nvSpPr>
          <p:cNvPr id="12" name="Rechteck 11">
            <a:extLst>
              <a:ext uri="{FF2B5EF4-FFF2-40B4-BE49-F238E27FC236}">
                <a16:creationId xmlns:a16="http://schemas.microsoft.com/office/drawing/2014/main" id="{E0A5F17F-130D-1962-16C7-498141D24E5D}"/>
              </a:ext>
            </a:extLst>
          </p:cNvPr>
          <p:cNvSpPr>
            <a:spLocks noGrp="1" noRot="1" noMove="1" noResize="1" noEditPoints="1" noAdjustHandles="1" noChangeArrowheads="1" noChangeShapeType="1"/>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indent="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Tafelbild: Informationsquellen</a:t>
            </a:r>
          </a:p>
        </p:txBody>
      </p:sp>
      <p:sp>
        <p:nvSpPr>
          <p:cNvPr id="13" name="Rechteck 12">
            <a:extLst>
              <a:ext uri="{FF2B5EF4-FFF2-40B4-BE49-F238E27FC236}">
                <a16:creationId xmlns:a16="http://schemas.microsoft.com/office/drawing/2014/main" id="{4C89C502-B15E-A439-D781-5F6CE653368E}"/>
              </a:ext>
            </a:extLst>
          </p:cNvPr>
          <p:cNvSpPr>
            <a:spLocks noGrp="1" noRot="1" noMove="1" noResize="1" noEditPoints="1" noAdjustHandles="1" noChangeArrowheads="1" noChangeShapeType="1"/>
          </p:cNvSpPr>
          <p:nvPr userDrawn="1"/>
        </p:nvSpPr>
        <p:spPr>
          <a:xfrm>
            <a:off x="371475" y="1268413"/>
            <a:ext cx="5555069" cy="5221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4" name="Gerade Verbindung 13">
            <a:extLst>
              <a:ext uri="{FF2B5EF4-FFF2-40B4-BE49-F238E27FC236}">
                <a16:creationId xmlns:a16="http://schemas.microsoft.com/office/drawing/2014/main" id="{3995761F-3D0C-1664-81A5-4CDAA7107B8A}"/>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Ellipse 161">
            <a:extLst>
              <a:ext uri="{FF2B5EF4-FFF2-40B4-BE49-F238E27FC236}">
                <a16:creationId xmlns:a16="http://schemas.microsoft.com/office/drawing/2014/main" id="{4E642672-3214-3C0F-D130-D9B307B5F47A}"/>
              </a:ext>
            </a:extLst>
          </p:cNvPr>
          <p:cNvSpPr>
            <a:spLocks noChangeAspect="1"/>
          </p:cNvSpPr>
          <p:nvPr userDrawn="1"/>
        </p:nvSpPr>
        <p:spPr>
          <a:xfrm>
            <a:off x="660425" y="1701000"/>
            <a:ext cx="1728000" cy="172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6" name="E-Mail-Provider HG">
            <a:extLst>
              <a:ext uri="{FF2B5EF4-FFF2-40B4-BE49-F238E27FC236}">
                <a16:creationId xmlns:a16="http://schemas.microsoft.com/office/drawing/2014/main" id="{D496B24F-F1CD-CC4D-F6F8-6837EDDC70D9}"/>
              </a:ext>
            </a:extLst>
          </p:cNvPr>
          <p:cNvSpPr>
            <a:spLocks noChangeAspect="1"/>
          </p:cNvSpPr>
          <p:nvPr userDrawn="1"/>
        </p:nvSpPr>
        <p:spPr>
          <a:xfrm>
            <a:off x="917943" y="1735321"/>
            <a:ext cx="1260000"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a:t>
            </a:r>
          </a:p>
        </p:txBody>
      </p:sp>
      <p:sp>
        <p:nvSpPr>
          <p:cNvPr id="17" name="Suchmaschinen HG">
            <a:extLst>
              <a:ext uri="{FF2B5EF4-FFF2-40B4-BE49-F238E27FC236}">
                <a16:creationId xmlns:a16="http://schemas.microsoft.com/office/drawing/2014/main" id="{6FA690CF-FEC4-3091-4AC8-68F3D0C0D9AD}"/>
              </a:ext>
            </a:extLst>
          </p:cNvPr>
          <p:cNvSpPr>
            <a:spLocks noChangeAspect="1"/>
          </p:cNvSpPr>
          <p:nvPr userDrawn="1"/>
        </p:nvSpPr>
        <p:spPr>
          <a:xfrm>
            <a:off x="2519009" y="1735321"/>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18" name="Suchmaschine Icon">
            <a:extLst>
              <a:ext uri="{FF2B5EF4-FFF2-40B4-BE49-F238E27FC236}">
                <a16:creationId xmlns:a16="http://schemas.microsoft.com/office/drawing/2014/main" id="{64151B57-3B2E-19D2-EF91-913293AF3AB4}"/>
              </a:ext>
            </a:extLst>
          </p:cNvPr>
          <p:cNvGrpSpPr/>
          <p:nvPr userDrawn="1"/>
        </p:nvGrpSpPr>
        <p:grpSpPr>
          <a:xfrm>
            <a:off x="2636418" y="2191272"/>
            <a:ext cx="1025182" cy="505173"/>
            <a:chOff x="2636418" y="2357219"/>
            <a:chExt cx="1025182" cy="505173"/>
          </a:xfrm>
        </p:grpSpPr>
        <p:sp>
          <p:nvSpPr>
            <p:cNvPr id="19" name="Freihandform: Form 207">
              <a:extLst>
                <a:ext uri="{FF2B5EF4-FFF2-40B4-BE49-F238E27FC236}">
                  <a16:creationId xmlns:a16="http://schemas.microsoft.com/office/drawing/2014/main" id="{40655341-20FF-7B3B-C4A9-B7286BC0531E}"/>
                </a:ext>
              </a:extLst>
            </p:cNvPr>
            <p:cNvSpPr/>
            <p:nvPr/>
          </p:nvSpPr>
          <p:spPr>
            <a:xfrm>
              <a:off x="2636418" y="2357221"/>
              <a:ext cx="1025182" cy="330702"/>
            </a:xfrm>
            <a:custGeom>
              <a:avLst/>
              <a:gdLst>
                <a:gd name="connsiteX0" fmla="*/ 1008647 w 1025182"/>
                <a:gd name="connsiteY0" fmla="*/ 0 h 330702"/>
                <a:gd name="connsiteX1" fmla="*/ 16535 w 1025182"/>
                <a:gd name="connsiteY1" fmla="*/ 0 h 330702"/>
                <a:gd name="connsiteX2" fmla="*/ 0 w 1025182"/>
                <a:gd name="connsiteY2" fmla="*/ 16535 h 330702"/>
                <a:gd name="connsiteX3" fmla="*/ 0 w 1025182"/>
                <a:gd name="connsiteY3" fmla="*/ 314168 h 330702"/>
                <a:gd name="connsiteX4" fmla="*/ 16535 w 1025182"/>
                <a:gd name="connsiteY4" fmla="*/ 330703 h 330702"/>
                <a:gd name="connsiteX5" fmla="*/ 1008647 w 1025182"/>
                <a:gd name="connsiteY5" fmla="*/ 330703 h 330702"/>
                <a:gd name="connsiteX6" fmla="*/ 1025182 w 1025182"/>
                <a:gd name="connsiteY6" fmla="*/ 314168 h 330702"/>
                <a:gd name="connsiteX7" fmla="*/ 1025182 w 1025182"/>
                <a:gd name="connsiteY7" fmla="*/ 16535 h 330702"/>
                <a:gd name="connsiteX8" fmla="*/ 1008647 w 1025182"/>
                <a:gd name="connsiteY8" fmla="*/ 0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182" h="330702">
                  <a:moveTo>
                    <a:pt x="1008647" y="0"/>
                  </a:moveTo>
                  <a:lnTo>
                    <a:pt x="16535" y="0"/>
                  </a:lnTo>
                  <a:cubicBezTo>
                    <a:pt x="7403" y="0"/>
                    <a:pt x="0" y="7405"/>
                    <a:pt x="0" y="16535"/>
                  </a:cubicBezTo>
                  <a:lnTo>
                    <a:pt x="0" y="314168"/>
                  </a:lnTo>
                  <a:cubicBezTo>
                    <a:pt x="0" y="323300"/>
                    <a:pt x="7403" y="330703"/>
                    <a:pt x="16535" y="330703"/>
                  </a:cubicBezTo>
                  <a:lnTo>
                    <a:pt x="1008647" y="330703"/>
                  </a:lnTo>
                  <a:cubicBezTo>
                    <a:pt x="1017780" y="330703"/>
                    <a:pt x="1025182" y="323300"/>
                    <a:pt x="1025182" y="314168"/>
                  </a:cubicBezTo>
                  <a:lnTo>
                    <a:pt x="1025182" y="16535"/>
                  </a:lnTo>
                  <a:cubicBezTo>
                    <a:pt x="1025182" y="7405"/>
                    <a:pt x="1017780" y="0"/>
                    <a:pt x="1008647" y="0"/>
                  </a:cubicBezTo>
                  <a:close/>
                </a:path>
              </a:pathLst>
            </a:custGeom>
            <a:solidFill>
              <a:srgbClr val="EDEBED"/>
            </a:solidFill>
            <a:ln w="1991" cap="flat">
              <a:noFill/>
              <a:prstDash val="solid"/>
              <a:miter/>
            </a:ln>
          </p:spPr>
          <p:txBody>
            <a:bodyPr rtlCol="0" anchor="ctr"/>
            <a:lstStyle/>
            <a:p>
              <a:endParaRPr lang="de-DE"/>
            </a:p>
          </p:txBody>
        </p:sp>
        <p:sp>
          <p:nvSpPr>
            <p:cNvPr id="20" name="Freihandform: Form 208">
              <a:extLst>
                <a:ext uri="{FF2B5EF4-FFF2-40B4-BE49-F238E27FC236}">
                  <a16:creationId xmlns:a16="http://schemas.microsoft.com/office/drawing/2014/main" id="{BF164AE5-4860-3BB1-38CD-7AA595C22D8C}"/>
                </a:ext>
              </a:extLst>
            </p:cNvPr>
            <p:cNvSpPr/>
            <p:nvPr/>
          </p:nvSpPr>
          <p:spPr>
            <a:xfrm>
              <a:off x="2636418" y="2357219"/>
              <a:ext cx="1025182" cy="330702"/>
            </a:xfrm>
            <a:custGeom>
              <a:avLst/>
              <a:gdLst>
                <a:gd name="connsiteX0" fmla="*/ 181888 w 1025182"/>
                <a:gd name="connsiteY0" fmla="*/ 281099 h 330702"/>
                <a:gd name="connsiteX1" fmla="*/ 49605 w 1025182"/>
                <a:gd name="connsiteY1" fmla="*/ 148817 h 330702"/>
                <a:gd name="connsiteX2" fmla="*/ 49605 w 1025182"/>
                <a:gd name="connsiteY2" fmla="*/ 0 h 330702"/>
                <a:gd name="connsiteX3" fmla="*/ 16535 w 1025182"/>
                <a:gd name="connsiteY3" fmla="*/ 0 h 330702"/>
                <a:gd name="connsiteX4" fmla="*/ 0 w 1025182"/>
                <a:gd name="connsiteY4" fmla="*/ 16535 h 330702"/>
                <a:gd name="connsiteX5" fmla="*/ 0 w 1025182"/>
                <a:gd name="connsiteY5" fmla="*/ 314168 h 330702"/>
                <a:gd name="connsiteX6" fmla="*/ 16535 w 1025182"/>
                <a:gd name="connsiteY6" fmla="*/ 330703 h 330702"/>
                <a:gd name="connsiteX7" fmla="*/ 1008647 w 1025182"/>
                <a:gd name="connsiteY7" fmla="*/ 330703 h 330702"/>
                <a:gd name="connsiteX8" fmla="*/ 1025182 w 1025182"/>
                <a:gd name="connsiteY8" fmla="*/ 314168 h 330702"/>
                <a:gd name="connsiteX9" fmla="*/ 1025182 w 1025182"/>
                <a:gd name="connsiteY9" fmla="*/ 281099 h 330702"/>
                <a:gd name="connsiteX10" fmla="*/ 181888 w 1025182"/>
                <a:gd name="connsiteY10" fmla="*/ 281099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182" h="330702">
                  <a:moveTo>
                    <a:pt x="181888" y="281099"/>
                  </a:moveTo>
                  <a:cubicBezTo>
                    <a:pt x="108831" y="281099"/>
                    <a:pt x="49605" y="221875"/>
                    <a:pt x="49605" y="148817"/>
                  </a:cubicBezTo>
                  <a:lnTo>
                    <a:pt x="49605" y="0"/>
                  </a:lnTo>
                  <a:lnTo>
                    <a:pt x="16535" y="0"/>
                  </a:lnTo>
                  <a:cubicBezTo>
                    <a:pt x="7403" y="0"/>
                    <a:pt x="0" y="7403"/>
                    <a:pt x="0" y="16535"/>
                  </a:cubicBezTo>
                  <a:lnTo>
                    <a:pt x="0" y="314168"/>
                  </a:lnTo>
                  <a:cubicBezTo>
                    <a:pt x="0" y="323300"/>
                    <a:pt x="7403" y="330703"/>
                    <a:pt x="16535" y="330703"/>
                  </a:cubicBezTo>
                  <a:lnTo>
                    <a:pt x="1008647" y="330703"/>
                  </a:lnTo>
                  <a:cubicBezTo>
                    <a:pt x="1017780" y="330703"/>
                    <a:pt x="1025182" y="323300"/>
                    <a:pt x="1025182" y="314168"/>
                  </a:cubicBezTo>
                  <a:lnTo>
                    <a:pt x="1025182" y="281099"/>
                  </a:lnTo>
                  <a:lnTo>
                    <a:pt x="181888" y="281099"/>
                  </a:lnTo>
                  <a:close/>
                </a:path>
              </a:pathLst>
            </a:custGeom>
            <a:solidFill>
              <a:srgbClr val="DBD9DC"/>
            </a:solidFill>
            <a:ln w="1991" cap="flat">
              <a:noFill/>
              <a:prstDash val="solid"/>
              <a:miter/>
            </a:ln>
          </p:spPr>
          <p:txBody>
            <a:bodyPr rtlCol="0" anchor="ctr"/>
            <a:lstStyle/>
            <a:p>
              <a:endParaRPr lang="de-DE"/>
            </a:p>
          </p:txBody>
        </p:sp>
        <p:sp>
          <p:nvSpPr>
            <p:cNvPr id="21" name="Freihandform: Form 209">
              <a:extLst>
                <a:ext uri="{FF2B5EF4-FFF2-40B4-BE49-F238E27FC236}">
                  <a16:creationId xmlns:a16="http://schemas.microsoft.com/office/drawing/2014/main" id="{E63E106D-D81E-CB28-8EAF-F7A20E18368A}"/>
                </a:ext>
              </a:extLst>
            </p:cNvPr>
            <p:cNvSpPr/>
            <p:nvPr/>
          </p:nvSpPr>
          <p:spPr>
            <a:xfrm>
              <a:off x="3330896" y="2357221"/>
              <a:ext cx="330703" cy="330704"/>
            </a:xfrm>
            <a:custGeom>
              <a:avLst/>
              <a:gdLst>
                <a:gd name="connsiteX0" fmla="*/ 16535 w 330703"/>
                <a:gd name="connsiteY0" fmla="*/ 330705 h 330704"/>
                <a:gd name="connsiteX1" fmla="*/ 314168 w 330703"/>
                <a:gd name="connsiteY1" fmla="*/ 330705 h 330704"/>
                <a:gd name="connsiteX2" fmla="*/ 330703 w 330703"/>
                <a:gd name="connsiteY2" fmla="*/ 314170 h 330704"/>
                <a:gd name="connsiteX3" fmla="*/ 330703 w 330703"/>
                <a:gd name="connsiteY3" fmla="*/ 16535 h 330704"/>
                <a:gd name="connsiteX4" fmla="*/ 314168 w 330703"/>
                <a:gd name="connsiteY4" fmla="*/ 0 h 330704"/>
                <a:gd name="connsiteX5" fmla="*/ 16535 w 330703"/>
                <a:gd name="connsiteY5" fmla="*/ 0 h 330704"/>
                <a:gd name="connsiteX6" fmla="*/ 0 w 330703"/>
                <a:gd name="connsiteY6" fmla="*/ 16535 h 330704"/>
                <a:gd name="connsiteX7" fmla="*/ 0 w 330703"/>
                <a:gd name="connsiteY7" fmla="*/ 314168 h 330704"/>
                <a:gd name="connsiteX8" fmla="*/ 16535 w 330703"/>
                <a:gd name="connsiteY8" fmla="*/ 330705 h 3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703" h="330704">
                  <a:moveTo>
                    <a:pt x="16535" y="330705"/>
                  </a:moveTo>
                  <a:lnTo>
                    <a:pt x="314168" y="330705"/>
                  </a:lnTo>
                  <a:cubicBezTo>
                    <a:pt x="323301" y="330705"/>
                    <a:pt x="330703" y="323302"/>
                    <a:pt x="330703" y="314170"/>
                  </a:cubicBezTo>
                  <a:lnTo>
                    <a:pt x="330703" y="16535"/>
                  </a:lnTo>
                  <a:cubicBezTo>
                    <a:pt x="330703" y="7403"/>
                    <a:pt x="323301" y="0"/>
                    <a:pt x="314168" y="0"/>
                  </a:cubicBezTo>
                  <a:lnTo>
                    <a:pt x="16535" y="0"/>
                  </a:lnTo>
                  <a:cubicBezTo>
                    <a:pt x="7403" y="0"/>
                    <a:pt x="0" y="7403"/>
                    <a:pt x="0" y="16535"/>
                  </a:cubicBezTo>
                  <a:lnTo>
                    <a:pt x="0" y="314168"/>
                  </a:lnTo>
                  <a:cubicBezTo>
                    <a:pt x="0" y="323300"/>
                    <a:pt x="7403" y="330705"/>
                    <a:pt x="16535" y="330705"/>
                  </a:cubicBezTo>
                  <a:close/>
                </a:path>
              </a:pathLst>
            </a:custGeom>
            <a:solidFill>
              <a:schemeClr val="bg2"/>
            </a:solidFill>
            <a:ln w="1991" cap="flat">
              <a:noFill/>
              <a:prstDash val="solid"/>
              <a:miter/>
            </a:ln>
          </p:spPr>
          <p:txBody>
            <a:bodyPr rtlCol="0" anchor="ctr"/>
            <a:lstStyle/>
            <a:p>
              <a:endParaRPr lang="de-DE"/>
            </a:p>
          </p:txBody>
        </p:sp>
        <p:sp>
          <p:nvSpPr>
            <p:cNvPr id="22" name="Freihandform: Form 210">
              <a:extLst>
                <a:ext uri="{FF2B5EF4-FFF2-40B4-BE49-F238E27FC236}">
                  <a16:creationId xmlns:a16="http://schemas.microsoft.com/office/drawing/2014/main" id="{977B3B20-849F-3DD6-38C7-7FA7AD972B17}"/>
                </a:ext>
              </a:extLst>
            </p:cNvPr>
            <p:cNvSpPr/>
            <p:nvPr/>
          </p:nvSpPr>
          <p:spPr>
            <a:xfrm>
              <a:off x="3397036" y="2423361"/>
              <a:ext cx="198422" cy="198420"/>
            </a:xfrm>
            <a:custGeom>
              <a:avLst/>
              <a:gdLst>
                <a:gd name="connsiteX0" fmla="*/ 193577 w 198422"/>
                <a:gd name="connsiteY0" fmla="*/ 170196 h 198420"/>
                <a:gd name="connsiteX1" fmla="*/ 151577 w 198422"/>
                <a:gd name="connsiteY1" fmla="*/ 128196 h 198420"/>
                <a:gd name="connsiteX2" fmla="*/ 165351 w 198422"/>
                <a:gd name="connsiteY2" fmla="*/ 82675 h 198420"/>
                <a:gd name="connsiteX3" fmla="*/ 82675 w 198422"/>
                <a:gd name="connsiteY3" fmla="*/ 0 h 198420"/>
                <a:gd name="connsiteX4" fmla="*/ 0 w 198422"/>
                <a:gd name="connsiteY4" fmla="*/ 82675 h 198420"/>
                <a:gd name="connsiteX5" fmla="*/ 82675 w 198422"/>
                <a:gd name="connsiteY5" fmla="*/ 165350 h 198420"/>
                <a:gd name="connsiteX6" fmla="*/ 128196 w 198422"/>
                <a:gd name="connsiteY6" fmla="*/ 151576 h 198420"/>
                <a:gd name="connsiteX7" fmla="*/ 170196 w 198422"/>
                <a:gd name="connsiteY7" fmla="*/ 193577 h 198420"/>
                <a:gd name="connsiteX8" fmla="*/ 181888 w 198422"/>
                <a:gd name="connsiteY8" fmla="*/ 198420 h 198420"/>
                <a:gd name="connsiteX9" fmla="*/ 193579 w 198422"/>
                <a:gd name="connsiteY9" fmla="*/ 193577 h 198420"/>
                <a:gd name="connsiteX10" fmla="*/ 193577 w 198422"/>
                <a:gd name="connsiteY10" fmla="*/ 170196 h 198420"/>
                <a:gd name="connsiteX11" fmla="*/ 33070 w 198422"/>
                <a:gd name="connsiteY11" fmla="*/ 82677 h 198420"/>
                <a:gd name="connsiteX12" fmla="*/ 82675 w 198422"/>
                <a:gd name="connsiteY12" fmla="*/ 33072 h 198420"/>
                <a:gd name="connsiteX13" fmla="*/ 132281 w 198422"/>
                <a:gd name="connsiteY13" fmla="*/ 82677 h 198420"/>
                <a:gd name="connsiteX14" fmla="*/ 82675 w 198422"/>
                <a:gd name="connsiteY14" fmla="*/ 132282 h 198420"/>
                <a:gd name="connsiteX15" fmla="*/ 33070 w 198422"/>
                <a:gd name="connsiteY15" fmla="*/ 82677 h 1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422" h="198420">
                  <a:moveTo>
                    <a:pt x="193577" y="170196"/>
                  </a:moveTo>
                  <a:lnTo>
                    <a:pt x="151577" y="128196"/>
                  </a:lnTo>
                  <a:cubicBezTo>
                    <a:pt x="160241" y="115124"/>
                    <a:pt x="165351" y="99497"/>
                    <a:pt x="165351" y="82675"/>
                  </a:cubicBezTo>
                  <a:cubicBezTo>
                    <a:pt x="165351" y="37091"/>
                    <a:pt x="128260" y="0"/>
                    <a:pt x="82675" y="0"/>
                  </a:cubicBezTo>
                  <a:cubicBezTo>
                    <a:pt x="37091" y="0"/>
                    <a:pt x="0" y="37091"/>
                    <a:pt x="0" y="82675"/>
                  </a:cubicBezTo>
                  <a:cubicBezTo>
                    <a:pt x="0" y="128260"/>
                    <a:pt x="37091" y="165350"/>
                    <a:pt x="82675" y="165350"/>
                  </a:cubicBezTo>
                  <a:cubicBezTo>
                    <a:pt x="99497" y="165350"/>
                    <a:pt x="115125" y="160240"/>
                    <a:pt x="128196" y="151576"/>
                  </a:cubicBezTo>
                  <a:lnTo>
                    <a:pt x="170196" y="193577"/>
                  </a:lnTo>
                  <a:cubicBezTo>
                    <a:pt x="173426" y="196806"/>
                    <a:pt x="177657" y="198420"/>
                    <a:pt x="181888" y="198420"/>
                  </a:cubicBezTo>
                  <a:cubicBezTo>
                    <a:pt x="186119" y="198420"/>
                    <a:pt x="190349" y="196806"/>
                    <a:pt x="193579" y="193577"/>
                  </a:cubicBezTo>
                  <a:cubicBezTo>
                    <a:pt x="200037" y="187119"/>
                    <a:pt x="200037" y="176655"/>
                    <a:pt x="193577" y="170196"/>
                  </a:cubicBezTo>
                  <a:close/>
                  <a:moveTo>
                    <a:pt x="33070" y="82677"/>
                  </a:moveTo>
                  <a:cubicBezTo>
                    <a:pt x="33070" y="55324"/>
                    <a:pt x="55322" y="33072"/>
                    <a:pt x="82675" y="33072"/>
                  </a:cubicBezTo>
                  <a:cubicBezTo>
                    <a:pt x="110029" y="33072"/>
                    <a:pt x="132281" y="55324"/>
                    <a:pt x="132281" y="82677"/>
                  </a:cubicBezTo>
                  <a:cubicBezTo>
                    <a:pt x="132281" y="110031"/>
                    <a:pt x="110029" y="132282"/>
                    <a:pt x="82675" y="132282"/>
                  </a:cubicBezTo>
                  <a:cubicBezTo>
                    <a:pt x="55322" y="132282"/>
                    <a:pt x="33070" y="110031"/>
                    <a:pt x="33070" y="82677"/>
                  </a:cubicBezTo>
                  <a:close/>
                </a:path>
              </a:pathLst>
            </a:custGeom>
            <a:solidFill>
              <a:srgbClr val="FFFFFF"/>
            </a:solidFill>
            <a:ln w="1991" cap="flat">
              <a:noFill/>
              <a:prstDash val="solid"/>
              <a:miter/>
            </a:ln>
          </p:spPr>
          <p:txBody>
            <a:bodyPr rtlCol="0" anchor="ctr"/>
            <a:lstStyle/>
            <a:p>
              <a:endParaRPr lang="de-DE"/>
            </a:p>
          </p:txBody>
        </p:sp>
        <p:sp>
          <p:nvSpPr>
            <p:cNvPr id="23" name="Freihandform: Form 211">
              <a:extLst>
                <a:ext uri="{FF2B5EF4-FFF2-40B4-BE49-F238E27FC236}">
                  <a16:creationId xmlns:a16="http://schemas.microsoft.com/office/drawing/2014/main" id="{0F7A9A4B-BFCD-0A03-9337-00D48DF15B3D}"/>
                </a:ext>
              </a:extLst>
            </p:cNvPr>
            <p:cNvSpPr/>
            <p:nvPr/>
          </p:nvSpPr>
          <p:spPr>
            <a:xfrm>
              <a:off x="2686023" y="2406826"/>
              <a:ext cx="33070" cy="231492"/>
            </a:xfrm>
            <a:custGeom>
              <a:avLst/>
              <a:gdLst>
                <a:gd name="connsiteX0" fmla="*/ 16535 w 33070"/>
                <a:gd name="connsiteY0" fmla="*/ 231492 h 231492"/>
                <a:gd name="connsiteX1" fmla="*/ 0 w 33070"/>
                <a:gd name="connsiteY1" fmla="*/ 214957 h 231492"/>
                <a:gd name="connsiteX2" fmla="*/ 0 w 33070"/>
                <a:gd name="connsiteY2" fmla="*/ 16535 h 231492"/>
                <a:gd name="connsiteX3" fmla="*/ 16535 w 33070"/>
                <a:gd name="connsiteY3" fmla="*/ 0 h 231492"/>
                <a:gd name="connsiteX4" fmla="*/ 33070 w 33070"/>
                <a:gd name="connsiteY4" fmla="*/ 16535 h 231492"/>
                <a:gd name="connsiteX5" fmla="*/ 33070 w 33070"/>
                <a:gd name="connsiteY5" fmla="*/ 214957 h 231492"/>
                <a:gd name="connsiteX6" fmla="*/ 16535 w 33070"/>
                <a:gd name="connsiteY6" fmla="*/ 231492 h 2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70" h="231492">
                  <a:moveTo>
                    <a:pt x="16535" y="231492"/>
                  </a:moveTo>
                  <a:cubicBezTo>
                    <a:pt x="7395" y="231492"/>
                    <a:pt x="0" y="224088"/>
                    <a:pt x="0" y="214957"/>
                  </a:cubicBezTo>
                  <a:lnTo>
                    <a:pt x="0" y="16535"/>
                  </a:lnTo>
                  <a:cubicBezTo>
                    <a:pt x="0" y="7405"/>
                    <a:pt x="7397" y="0"/>
                    <a:pt x="16535" y="0"/>
                  </a:cubicBezTo>
                  <a:cubicBezTo>
                    <a:pt x="25674" y="0"/>
                    <a:pt x="33070" y="7405"/>
                    <a:pt x="33070" y="16535"/>
                  </a:cubicBezTo>
                  <a:lnTo>
                    <a:pt x="33070" y="214957"/>
                  </a:lnTo>
                  <a:cubicBezTo>
                    <a:pt x="33070" y="224088"/>
                    <a:pt x="25676" y="231492"/>
                    <a:pt x="16535" y="231492"/>
                  </a:cubicBezTo>
                  <a:close/>
                </a:path>
              </a:pathLst>
            </a:custGeom>
            <a:solidFill>
              <a:srgbClr val="4B3F4E"/>
            </a:solidFill>
            <a:ln w="1991" cap="flat">
              <a:noFill/>
              <a:prstDash val="solid"/>
              <a:miter/>
            </a:ln>
          </p:spPr>
          <p:txBody>
            <a:bodyPr rtlCol="0" anchor="ctr"/>
            <a:lstStyle/>
            <a:p>
              <a:endParaRPr lang="de-DE"/>
            </a:p>
          </p:txBody>
        </p:sp>
        <p:sp>
          <p:nvSpPr>
            <p:cNvPr id="24" name="Freihandform: Form 212">
              <a:extLst>
                <a:ext uri="{FF2B5EF4-FFF2-40B4-BE49-F238E27FC236}">
                  <a16:creationId xmlns:a16="http://schemas.microsoft.com/office/drawing/2014/main" id="{A4F5D900-269A-6CEF-1F7F-B5C55021B0B0}"/>
                </a:ext>
              </a:extLst>
            </p:cNvPr>
            <p:cNvSpPr/>
            <p:nvPr/>
          </p:nvSpPr>
          <p:spPr>
            <a:xfrm>
              <a:off x="2785277" y="2615971"/>
              <a:ext cx="137022" cy="246421"/>
            </a:xfrm>
            <a:custGeom>
              <a:avLst/>
              <a:gdLst>
                <a:gd name="connsiteX0" fmla="*/ 133922 w 137022"/>
                <a:gd name="connsiteY0" fmla="*/ 105671 h 246421"/>
                <a:gd name="connsiteX1" fmla="*/ 14847 w 137022"/>
                <a:gd name="connsiteY1" fmla="*/ 2216 h 246421"/>
                <a:gd name="connsiteX2" fmla="*/ 0 w 137022"/>
                <a:gd name="connsiteY2" fmla="*/ 9004 h 246421"/>
                <a:gd name="connsiteX3" fmla="*/ 348 w 137022"/>
                <a:gd name="connsiteY3" fmla="*/ 166743 h 246421"/>
                <a:gd name="connsiteX4" fmla="*/ 15804 w 137022"/>
                <a:gd name="connsiteY4" fmla="*/ 172911 h 246421"/>
                <a:gd name="connsiteX5" fmla="*/ 49553 w 137022"/>
                <a:gd name="connsiteY5" fmla="*/ 137506 h 246421"/>
                <a:gd name="connsiteX6" fmla="*/ 94935 w 137022"/>
                <a:gd name="connsiteY6" fmla="*/ 236764 h 246421"/>
                <a:gd name="connsiteX7" fmla="*/ 109985 w 137022"/>
                <a:gd name="connsiteY7" fmla="*/ 246421 h 246421"/>
                <a:gd name="connsiteX8" fmla="*/ 116847 w 137022"/>
                <a:gd name="connsiteY8" fmla="*/ 244927 h 246421"/>
                <a:gd name="connsiteX9" fmla="*/ 125000 w 137022"/>
                <a:gd name="connsiteY9" fmla="*/ 223006 h 246421"/>
                <a:gd name="connsiteX10" fmla="*/ 79622 w 137022"/>
                <a:gd name="connsiteY10" fmla="*/ 123758 h 246421"/>
                <a:gd name="connsiteX11" fmla="*/ 128470 w 137022"/>
                <a:gd name="connsiteY11" fmla="*/ 121395 h 246421"/>
                <a:gd name="connsiteX12" fmla="*/ 133922 w 137022"/>
                <a:gd name="connsiteY12" fmla="*/ 105671 h 24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22" h="246421">
                  <a:moveTo>
                    <a:pt x="133922" y="105671"/>
                  </a:moveTo>
                  <a:lnTo>
                    <a:pt x="14847" y="2216"/>
                  </a:lnTo>
                  <a:cubicBezTo>
                    <a:pt x="9036" y="-2834"/>
                    <a:pt x="-16" y="1305"/>
                    <a:pt x="0" y="9004"/>
                  </a:cubicBezTo>
                  <a:lnTo>
                    <a:pt x="348" y="166743"/>
                  </a:lnTo>
                  <a:cubicBezTo>
                    <a:pt x="366" y="174825"/>
                    <a:pt x="10228" y="178761"/>
                    <a:pt x="15804" y="172911"/>
                  </a:cubicBezTo>
                  <a:lnTo>
                    <a:pt x="49553" y="137506"/>
                  </a:lnTo>
                  <a:lnTo>
                    <a:pt x="94935" y="236764"/>
                  </a:lnTo>
                  <a:cubicBezTo>
                    <a:pt x="97713" y="242835"/>
                    <a:pt x="103704" y="246421"/>
                    <a:pt x="109985" y="246421"/>
                  </a:cubicBezTo>
                  <a:cubicBezTo>
                    <a:pt x="112277" y="246421"/>
                    <a:pt x="114620" y="245945"/>
                    <a:pt x="116847" y="244927"/>
                  </a:cubicBezTo>
                  <a:cubicBezTo>
                    <a:pt x="125146" y="241125"/>
                    <a:pt x="128797" y="231316"/>
                    <a:pt x="125000" y="223006"/>
                  </a:cubicBezTo>
                  <a:lnTo>
                    <a:pt x="79622" y="123758"/>
                  </a:lnTo>
                  <a:lnTo>
                    <a:pt x="128470" y="121395"/>
                  </a:lnTo>
                  <a:cubicBezTo>
                    <a:pt x="136547" y="121005"/>
                    <a:pt x="140023" y="110971"/>
                    <a:pt x="133922" y="105671"/>
                  </a:cubicBezTo>
                  <a:close/>
                </a:path>
              </a:pathLst>
            </a:custGeom>
            <a:solidFill>
              <a:srgbClr val="5D5360"/>
            </a:solidFill>
            <a:ln w="1991" cap="flat">
              <a:noFill/>
              <a:prstDash val="solid"/>
              <a:miter/>
            </a:ln>
          </p:spPr>
          <p:txBody>
            <a:bodyPr rtlCol="0" anchor="ctr"/>
            <a:lstStyle/>
            <a:p>
              <a:endParaRPr lang="de-DE"/>
            </a:p>
          </p:txBody>
        </p:sp>
        <p:sp>
          <p:nvSpPr>
            <p:cNvPr id="25" name="Freihandform: Form 213">
              <a:extLst>
                <a:ext uri="{FF2B5EF4-FFF2-40B4-BE49-F238E27FC236}">
                  <a16:creationId xmlns:a16="http://schemas.microsoft.com/office/drawing/2014/main" id="{A63834FE-CC5A-4877-84CD-CFFCF264DC4A}"/>
                </a:ext>
              </a:extLst>
            </p:cNvPr>
            <p:cNvSpPr/>
            <p:nvPr/>
          </p:nvSpPr>
          <p:spPr>
            <a:xfrm>
              <a:off x="3330896" y="2357221"/>
              <a:ext cx="330703" cy="330702"/>
            </a:xfrm>
            <a:custGeom>
              <a:avLst/>
              <a:gdLst>
                <a:gd name="connsiteX0" fmla="*/ 165351 w 330703"/>
                <a:gd name="connsiteY0" fmla="*/ 281097 h 330702"/>
                <a:gd name="connsiteX1" fmla="*/ 49605 w 330703"/>
                <a:gd name="connsiteY1" fmla="*/ 165352 h 330702"/>
                <a:gd name="connsiteX2" fmla="*/ 49605 w 330703"/>
                <a:gd name="connsiteY2" fmla="*/ 0 h 330702"/>
                <a:gd name="connsiteX3" fmla="*/ 16535 w 330703"/>
                <a:gd name="connsiteY3" fmla="*/ 0 h 330702"/>
                <a:gd name="connsiteX4" fmla="*/ 0 w 330703"/>
                <a:gd name="connsiteY4" fmla="*/ 16535 h 330702"/>
                <a:gd name="connsiteX5" fmla="*/ 0 w 330703"/>
                <a:gd name="connsiteY5" fmla="*/ 314168 h 330702"/>
                <a:gd name="connsiteX6" fmla="*/ 16535 w 330703"/>
                <a:gd name="connsiteY6" fmla="*/ 330703 h 330702"/>
                <a:gd name="connsiteX7" fmla="*/ 314168 w 330703"/>
                <a:gd name="connsiteY7" fmla="*/ 330703 h 330702"/>
                <a:gd name="connsiteX8" fmla="*/ 330703 w 330703"/>
                <a:gd name="connsiteY8" fmla="*/ 314168 h 330702"/>
                <a:gd name="connsiteX9" fmla="*/ 330703 w 330703"/>
                <a:gd name="connsiteY9" fmla="*/ 281097 h 330702"/>
                <a:gd name="connsiteX10" fmla="*/ 165351 w 330703"/>
                <a:gd name="connsiteY10" fmla="*/ 281097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3" h="330702">
                  <a:moveTo>
                    <a:pt x="165351" y="281097"/>
                  </a:moveTo>
                  <a:cubicBezTo>
                    <a:pt x="101427" y="281097"/>
                    <a:pt x="49605" y="229276"/>
                    <a:pt x="49605" y="165352"/>
                  </a:cubicBezTo>
                  <a:lnTo>
                    <a:pt x="49605" y="0"/>
                  </a:lnTo>
                  <a:lnTo>
                    <a:pt x="16535" y="0"/>
                  </a:lnTo>
                  <a:cubicBezTo>
                    <a:pt x="7403" y="0"/>
                    <a:pt x="0" y="7403"/>
                    <a:pt x="0" y="16535"/>
                  </a:cubicBezTo>
                  <a:lnTo>
                    <a:pt x="0" y="314168"/>
                  </a:lnTo>
                  <a:cubicBezTo>
                    <a:pt x="0" y="323300"/>
                    <a:pt x="7403" y="330703"/>
                    <a:pt x="16535" y="330703"/>
                  </a:cubicBezTo>
                  <a:lnTo>
                    <a:pt x="314168" y="330703"/>
                  </a:lnTo>
                  <a:cubicBezTo>
                    <a:pt x="323301" y="330703"/>
                    <a:pt x="330703" y="323300"/>
                    <a:pt x="330703" y="314168"/>
                  </a:cubicBezTo>
                  <a:lnTo>
                    <a:pt x="330703" y="281097"/>
                  </a:lnTo>
                  <a:lnTo>
                    <a:pt x="165351" y="281097"/>
                  </a:lnTo>
                  <a:close/>
                </a:path>
              </a:pathLst>
            </a:custGeom>
            <a:solidFill>
              <a:schemeClr val="bg2">
                <a:lumMod val="75000"/>
              </a:schemeClr>
            </a:solidFill>
            <a:ln w="1991" cap="flat">
              <a:noFill/>
              <a:prstDash val="solid"/>
              <a:miter/>
            </a:ln>
          </p:spPr>
          <p:txBody>
            <a:bodyPr rtlCol="0" anchor="ctr"/>
            <a:lstStyle/>
            <a:p>
              <a:endParaRPr lang="de-DE"/>
            </a:p>
          </p:txBody>
        </p:sp>
      </p:grpSp>
      <p:sp>
        <p:nvSpPr>
          <p:cNvPr id="26" name="Online Radio HG">
            <a:extLst>
              <a:ext uri="{FF2B5EF4-FFF2-40B4-BE49-F238E27FC236}">
                <a16:creationId xmlns:a16="http://schemas.microsoft.com/office/drawing/2014/main" id="{AD075960-F4AE-3069-454A-392418AD21DA}"/>
              </a:ext>
            </a:extLst>
          </p:cNvPr>
          <p:cNvSpPr>
            <a:spLocks noChangeAspect="1"/>
          </p:cNvSpPr>
          <p:nvPr userDrawn="1"/>
        </p:nvSpPr>
        <p:spPr>
          <a:xfrm>
            <a:off x="4120075" y="1735321"/>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27" name="Online Radio Icon">
            <a:extLst>
              <a:ext uri="{FF2B5EF4-FFF2-40B4-BE49-F238E27FC236}">
                <a16:creationId xmlns:a16="http://schemas.microsoft.com/office/drawing/2014/main" id="{17F60926-4E42-1AD9-F883-36345B6E5CF0}"/>
              </a:ext>
            </a:extLst>
          </p:cNvPr>
          <p:cNvGrpSpPr/>
          <p:nvPr userDrawn="1"/>
        </p:nvGrpSpPr>
        <p:grpSpPr>
          <a:xfrm>
            <a:off x="4314599" y="1934797"/>
            <a:ext cx="870950" cy="880333"/>
            <a:chOff x="4314599" y="1934797"/>
            <a:chExt cx="870950" cy="880333"/>
          </a:xfrm>
        </p:grpSpPr>
        <p:sp>
          <p:nvSpPr>
            <p:cNvPr id="28" name="Freihandform: Form 216">
              <a:extLst>
                <a:ext uri="{FF2B5EF4-FFF2-40B4-BE49-F238E27FC236}">
                  <a16:creationId xmlns:a16="http://schemas.microsoft.com/office/drawing/2014/main" id="{2F5A142A-6254-FE6C-9425-15D802EA82C7}"/>
                </a:ext>
              </a:extLst>
            </p:cNvPr>
            <p:cNvSpPr/>
            <p:nvPr/>
          </p:nvSpPr>
          <p:spPr>
            <a:xfrm>
              <a:off x="4314599" y="1934797"/>
              <a:ext cx="870950" cy="870949"/>
            </a:xfrm>
            <a:custGeom>
              <a:avLst/>
              <a:gdLst>
                <a:gd name="connsiteX0" fmla="*/ 827403 w 870950"/>
                <a:gd name="connsiteY0" fmla="*/ 0 h 870949"/>
                <a:gd name="connsiteX1" fmla="*/ 870951 w 870950"/>
                <a:gd name="connsiteY1" fmla="*/ 0 h 870949"/>
                <a:gd name="connsiteX2" fmla="*/ 870951 w 870950"/>
                <a:gd name="connsiteY2" fmla="*/ 870950 h 870949"/>
                <a:gd name="connsiteX3" fmla="*/ 827403 w 870950"/>
                <a:gd name="connsiteY3" fmla="*/ 870950 h 870949"/>
                <a:gd name="connsiteX4" fmla="*/ 43548 w 870950"/>
                <a:gd name="connsiteY4" fmla="*/ 870950 h 870949"/>
                <a:gd name="connsiteX5" fmla="*/ 0 w 870950"/>
                <a:gd name="connsiteY5" fmla="*/ 870950 h 870949"/>
                <a:gd name="connsiteX6" fmla="*/ 0 w 870950"/>
                <a:gd name="connsiteY6" fmla="*/ 0 h 870949"/>
                <a:gd name="connsiteX7" fmla="*/ 43548 w 870950"/>
                <a:gd name="connsiteY7" fmla="*/ 0 h 87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950" h="870949">
                  <a:moveTo>
                    <a:pt x="827403" y="0"/>
                  </a:moveTo>
                  <a:cubicBezTo>
                    <a:pt x="851454" y="0"/>
                    <a:pt x="870951" y="0"/>
                    <a:pt x="870951" y="0"/>
                  </a:cubicBezTo>
                  <a:lnTo>
                    <a:pt x="870951" y="870950"/>
                  </a:lnTo>
                  <a:cubicBezTo>
                    <a:pt x="870951" y="870950"/>
                    <a:pt x="851454" y="870950"/>
                    <a:pt x="827403" y="870950"/>
                  </a:cubicBezTo>
                  <a:lnTo>
                    <a:pt x="43548" y="870950"/>
                  </a:lnTo>
                  <a:cubicBezTo>
                    <a:pt x="19497" y="870950"/>
                    <a:pt x="0" y="870950"/>
                    <a:pt x="0" y="870950"/>
                  </a:cubicBezTo>
                  <a:lnTo>
                    <a:pt x="0" y="0"/>
                  </a:lnTo>
                  <a:cubicBezTo>
                    <a:pt x="0" y="0"/>
                    <a:pt x="19497" y="0"/>
                    <a:pt x="43548" y="0"/>
                  </a:cubicBezTo>
                  <a:close/>
                </a:path>
              </a:pathLst>
            </a:custGeom>
            <a:solidFill>
              <a:srgbClr val="E7EAEF"/>
            </a:solidFill>
            <a:ln w="14436" cap="flat">
              <a:noFill/>
              <a:prstDash val="solid"/>
              <a:miter/>
            </a:ln>
          </p:spPr>
          <p:txBody>
            <a:bodyPr rtlCol="0" anchor="ctr"/>
            <a:lstStyle/>
            <a:p>
              <a:endParaRPr lang="de-DE"/>
            </a:p>
          </p:txBody>
        </p:sp>
        <p:sp>
          <p:nvSpPr>
            <p:cNvPr id="29" name="Freihandform: Form 217">
              <a:extLst>
                <a:ext uri="{FF2B5EF4-FFF2-40B4-BE49-F238E27FC236}">
                  <a16:creationId xmlns:a16="http://schemas.microsoft.com/office/drawing/2014/main" id="{3348771E-6992-123F-8AA1-C1E242C54A4A}"/>
                </a:ext>
              </a:extLst>
            </p:cNvPr>
            <p:cNvSpPr/>
            <p:nvPr/>
          </p:nvSpPr>
          <p:spPr>
            <a:xfrm>
              <a:off x="5083939" y="1934797"/>
              <a:ext cx="101610" cy="870949"/>
            </a:xfrm>
            <a:custGeom>
              <a:avLst/>
              <a:gdLst>
                <a:gd name="connsiteX0" fmla="*/ 58063 w 101610"/>
                <a:gd name="connsiteY0" fmla="*/ 0 h 870949"/>
                <a:gd name="connsiteX1" fmla="*/ 0 w 101610"/>
                <a:gd name="connsiteY1" fmla="*/ 0 h 870949"/>
                <a:gd name="connsiteX2" fmla="*/ 43548 w 101610"/>
                <a:gd name="connsiteY2" fmla="*/ 43547 h 870949"/>
                <a:gd name="connsiteX3" fmla="*/ 43548 w 101610"/>
                <a:gd name="connsiteY3" fmla="*/ 827402 h 870949"/>
                <a:gd name="connsiteX4" fmla="*/ 0 w 101610"/>
                <a:gd name="connsiteY4" fmla="*/ 870950 h 870949"/>
                <a:gd name="connsiteX5" fmla="*/ 58063 w 101610"/>
                <a:gd name="connsiteY5" fmla="*/ 870950 h 870949"/>
                <a:gd name="connsiteX6" fmla="*/ 101611 w 101610"/>
                <a:gd name="connsiteY6" fmla="*/ 827402 h 870949"/>
                <a:gd name="connsiteX7" fmla="*/ 101611 w 101610"/>
                <a:gd name="connsiteY7" fmla="*/ 43547 h 870949"/>
                <a:gd name="connsiteX8" fmla="*/ 58063 w 101610"/>
                <a:gd name="connsiteY8" fmla="*/ 0 h 87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10" h="870949">
                  <a:moveTo>
                    <a:pt x="58063" y="0"/>
                  </a:moveTo>
                  <a:lnTo>
                    <a:pt x="0" y="0"/>
                  </a:lnTo>
                  <a:cubicBezTo>
                    <a:pt x="24051" y="0"/>
                    <a:pt x="43548" y="19497"/>
                    <a:pt x="43548" y="43547"/>
                  </a:cubicBezTo>
                  <a:lnTo>
                    <a:pt x="43548" y="827402"/>
                  </a:lnTo>
                  <a:cubicBezTo>
                    <a:pt x="43548" y="851454"/>
                    <a:pt x="24051" y="870950"/>
                    <a:pt x="0" y="870950"/>
                  </a:cubicBezTo>
                  <a:lnTo>
                    <a:pt x="58063" y="870950"/>
                  </a:lnTo>
                  <a:cubicBezTo>
                    <a:pt x="82115" y="870950"/>
                    <a:pt x="101611" y="851454"/>
                    <a:pt x="101611" y="827402"/>
                  </a:cubicBezTo>
                  <a:lnTo>
                    <a:pt x="101611" y="43547"/>
                  </a:lnTo>
                  <a:cubicBezTo>
                    <a:pt x="101611" y="19497"/>
                    <a:pt x="82115" y="0"/>
                    <a:pt x="58063" y="0"/>
                  </a:cubicBezTo>
                  <a:close/>
                </a:path>
              </a:pathLst>
            </a:custGeom>
            <a:solidFill>
              <a:srgbClr val="D8DBE0"/>
            </a:solidFill>
            <a:ln w="14436" cap="flat">
              <a:noFill/>
              <a:prstDash val="solid"/>
              <a:miter/>
            </a:ln>
          </p:spPr>
          <p:txBody>
            <a:bodyPr rtlCol="0" anchor="ctr"/>
            <a:lstStyle/>
            <a:p>
              <a:endParaRPr lang="de-DE"/>
            </a:p>
          </p:txBody>
        </p:sp>
        <p:sp>
          <p:nvSpPr>
            <p:cNvPr id="30" name="Freihandform: Form 218">
              <a:extLst>
                <a:ext uri="{FF2B5EF4-FFF2-40B4-BE49-F238E27FC236}">
                  <a16:creationId xmlns:a16="http://schemas.microsoft.com/office/drawing/2014/main" id="{319F5B6A-F1BB-F95E-3486-3642941DDCE7}"/>
                </a:ext>
              </a:extLst>
            </p:cNvPr>
            <p:cNvSpPr/>
            <p:nvPr/>
          </p:nvSpPr>
          <p:spPr>
            <a:xfrm>
              <a:off x="4314599" y="1934797"/>
              <a:ext cx="870950" cy="203221"/>
            </a:xfrm>
            <a:custGeom>
              <a:avLst/>
              <a:gdLst>
                <a:gd name="connsiteX0" fmla="*/ 870951 w 870950"/>
                <a:gd name="connsiteY0" fmla="*/ 43547 h 203221"/>
                <a:gd name="connsiteX1" fmla="*/ 870951 w 870950"/>
                <a:gd name="connsiteY1" fmla="*/ 203222 h 203221"/>
                <a:gd name="connsiteX2" fmla="*/ 0 w 870950"/>
                <a:gd name="connsiteY2" fmla="*/ 203222 h 203221"/>
                <a:gd name="connsiteX3" fmla="*/ 0 w 870950"/>
                <a:gd name="connsiteY3" fmla="*/ 43547 h 203221"/>
                <a:gd name="connsiteX4" fmla="*/ 43548 w 870950"/>
                <a:gd name="connsiteY4" fmla="*/ 0 h 203221"/>
                <a:gd name="connsiteX5" fmla="*/ 827403 w 870950"/>
                <a:gd name="connsiteY5" fmla="*/ 0 h 203221"/>
                <a:gd name="connsiteX6" fmla="*/ 870951 w 870950"/>
                <a:gd name="connsiteY6" fmla="*/ 43547 h 2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950" h="203221">
                  <a:moveTo>
                    <a:pt x="870951" y="43547"/>
                  </a:moveTo>
                  <a:lnTo>
                    <a:pt x="870951" y="203222"/>
                  </a:lnTo>
                  <a:lnTo>
                    <a:pt x="0" y="203222"/>
                  </a:lnTo>
                  <a:lnTo>
                    <a:pt x="0" y="43547"/>
                  </a:lnTo>
                  <a:cubicBezTo>
                    <a:pt x="0" y="19497"/>
                    <a:pt x="19497" y="0"/>
                    <a:pt x="43548" y="0"/>
                  </a:cubicBezTo>
                  <a:lnTo>
                    <a:pt x="827403" y="0"/>
                  </a:lnTo>
                  <a:cubicBezTo>
                    <a:pt x="851454" y="0"/>
                    <a:pt x="870951" y="19497"/>
                    <a:pt x="870951" y="43547"/>
                  </a:cubicBezTo>
                  <a:close/>
                </a:path>
              </a:pathLst>
            </a:custGeom>
            <a:solidFill>
              <a:schemeClr val="bg2"/>
            </a:solidFill>
            <a:ln w="14436" cap="flat">
              <a:noFill/>
              <a:prstDash val="solid"/>
              <a:miter/>
            </a:ln>
          </p:spPr>
          <p:txBody>
            <a:bodyPr rtlCol="0" anchor="ctr"/>
            <a:lstStyle/>
            <a:p>
              <a:endParaRPr lang="de-DE"/>
            </a:p>
          </p:txBody>
        </p:sp>
        <p:sp>
          <p:nvSpPr>
            <p:cNvPr id="31" name="Freihandform: Form 219">
              <a:extLst>
                <a:ext uri="{FF2B5EF4-FFF2-40B4-BE49-F238E27FC236}">
                  <a16:creationId xmlns:a16="http://schemas.microsoft.com/office/drawing/2014/main" id="{465EE2E9-9430-6B35-0BDC-429412A97D15}"/>
                </a:ext>
              </a:extLst>
            </p:cNvPr>
            <p:cNvSpPr/>
            <p:nvPr/>
          </p:nvSpPr>
          <p:spPr>
            <a:xfrm>
              <a:off x="5083939" y="1934797"/>
              <a:ext cx="101610" cy="203221"/>
            </a:xfrm>
            <a:custGeom>
              <a:avLst/>
              <a:gdLst>
                <a:gd name="connsiteX0" fmla="*/ 58063 w 101610"/>
                <a:gd name="connsiteY0" fmla="*/ 0 h 203221"/>
                <a:gd name="connsiteX1" fmla="*/ 0 w 101610"/>
                <a:gd name="connsiteY1" fmla="*/ 0 h 203221"/>
                <a:gd name="connsiteX2" fmla="*/ 43548 w 101610"/>
                <a:gd name="connsiteY2" fmla="*/ 43547 h 203221"/>
                <a:gd name="connsiteX3" fmla="*/ 43548 w 101610"/>
                <a:gd name="connsiteY3" fmla="*/ 203222 h 203221"/>
                <a:gd name="connsiteX4" fmla="*/ 101611 w 101610"/>
                <a:gd name="connsiteY4" fmla="*/ 203222 h 203221"/>
                <a:gd name="connsiteX5" fmla="*/ 101611 w 101610"/>
                <a:gd name="connsiteY5" fmla="*/ 43547 h 203221"/>
                <a:gd name="connsiteX6" fmla="*/ 58063 w 101610"/>
                <a:gd name="connsiteY6" fmla="*/ 0 h 2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10" h="203221">
                  <a:moveTo>
                    <a:pt x="58063" y="0"/>
                  </a:moveTo>
                  <a:lnTo>
                    <a:pt x="0" y="0"/>
                  </a:lnTo>
                  <a:cubicBezTo>
                    <a:pt x="24051" y="0"/>
                    <a:pt x="43548" y="19497"/>
                    <a:pt x="43548" y="43547"/>
                  </a:cubicBezTo>
                  <a:lnTo>
                    <a:pt x="43548" y="203222"/>
                  </a:lnTo>
                  <a:lnTo>
                    <a:pt x="101611" y="203222"/>
                  </a:lnTo>
                  <a:lnTo>
                    <a:pt x="101611" y="43547"/>
                  </a:lnTo>
                  <a:cubicBezTo>
                    <a:pt x="101611" y="19497"/>
                    <a:pt x="82115" y="0"/>
                    <a:pt x="58063" y="0"/>
                  </a:cubicBezTo>
                  <a:close/>
                </a:path>
              </a:pathLst>
            </a:custGeom>
            <a:solidFill>
              <a:schemeClr val="bg2">
                <a:lumMod val="75000"/>
              </a:schemeClr>
            </a:solidFill>
            <a:ln w="14436" cap="flat">
              <a:noFill/>
              <a:prstDash val="solid"/>
              <a:miter/>
            </a:ln>
          </p:spPr>
          <p:txBody>
            <a:bodyPr rtlCol="0" anchor="ctr"/>
            <a:lstStyle/>
            <a:p>
              <a:endParaRPr lang="de-DE"/>
            </a:p>
          </p:txBody>
        </p:sp>
        <p:sp>
          <p:nvSpPr>
            <p:cNvPr id="32" name="Freihandform: Form 220">
              <a:extLst>
                <a:ext uri="{FF2B5EF4-FFF2-40B4-BE49-F238E27FC236}">
                  <a16:creationId xmlns:a16="http://schemas.microsoft.com/office/drawing/2014/main" id="{70C68EB3-3816-F53F-CACF-34D2696CEA6A}"/>
                </a:ext>
              </a:extLst>
            </p:cNvPr>
            <p:cNvSpPr/>
            <p:nvPr/>
          </p:nvSpPr>
          <p:spPr>
            <a:xfrm>
              <a:off x="4372663" y="1992860"/>
              <a:ext cx="87095" cy="87094"/>
            </a:xfrm>
            <a:custGeom>
              <a:avLst/>
              <a:gdLst>
                <a:gd name="connsiteX0" fmla="*/ 87095 w 87095"/>
                <a:gd name="connsiteY0" fmla="*/ 43547 h 87094"/>
                <a:gd name="connsiteX1" fmla="*/ 43548 w 87095"/>
                <a:gd name="connsiteY1" fmla="*/ 87095 h 87094"/>
                <a:gd name="connsiteX2" fmla="*/ 0 w 87095"/>
                <a:gd name="connsiteY2" fmla="*/ 43547 h 87094"/>
                <a:gd name="connsiteX3" fmla="*/ 43548 w 87095"/>
                <a:gd name="connsiteY3" fmla="*/ 0 h 87094"/>
                <a:gd name="connsiteX4" fmla="*/ 87095 w 87095"/>
                <a:gd name="connsiteY4" fmla="*/ 43547 h 8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95" h="87094">
                  <a:moveTo>
                    <a:pt x="87095" y="43547"/>
                  </a:moveTo>
                  <a:cubicBezTo>
                    <a:pt x="87095" y="67598"/>
                    <a:pt x="67598" y="87095"/>
                    <a:pt x="43548" y="87095"/>
                  </a:cubicBezTo>
                  <a:cubicBezTo>
                    <a:pt x="19497" y="87095"/>
                    <a:pt x="0" y="67598"/>
                    <a:pt x="0" y="43547"/>
                  </a:cubicBezTo>
                  <a:cubicBezTo>
                    <a:pt x="0" y="19497"/>
                    <a:pt x="19497" y="0"/>
                    <a:pt x="43548" y="0"/>
                  </a:cubicBezTo>
                  <a:cubicBezTo>
                    <a:pt x="67598" y="0"/>
                    <a:pt x="87095" y="19497"/>
                    <a:pt x="87095" y="43547"/>
                  </a:cubicBezTo>
                  <a:close/>
                </a:path>
              </a:pathLst>
            </a:custGeom>
            <a:solidFill>
              <a:srgbClr val="E7EAEF"/>
            </a:solidFill>
            <a:ln w="14436" cap="flat">
              <a:noFill/>
              <a:prstDash val="solid"/>
              <a:miter/>
            </a:ln>
          </p:spPr>
          <p:txBody>
            <a:bodyPr rtlCol="0" anchor="ctr"/>
            <a:lstStyle/>
            <a:p>
              <a:endParaRPr lang="de-DE"/>
            </a:p>
          </p:txBody>
        </p:sp>
        <p:sp>
          <p:nvSpPr>
            <p:cNvPr id="33" name="Freihandform: Form 221">
              <a:extLst>
                <a:ext uri="{FF2B5EF4-FFF2-40B4-BE49-F238E27FC236}">
                  <a16:creationId xmlns:a16="http://schemas.microsoft.com/office/drawing/2014/main" id="{189947CE-00BD-31D5-73BC-D4FB3C5E07B4}"/>
                </a:ext>
              </a:extLst>
            </p:cNvPr>
            <p:cNvSpPr/>
            <p:nvPr/>
          </p:nvSpPr>
          <p:spPr>
            <a:xfrm>
              <a:off x="4488789" y="1992860"/>
              <a:ext cx="87095" cy="87094"/>
            </a:xfrm>
            <a:custGeom>
              <a:avLst/>
              <a:gdLst>
                <a:gd name="connsiteX0" fmla="*/ 87095 w 87095"/>
                <a:gd name="connsiteY0" fmla="*/ 43547 h 87094"/>
                <a:gd name="connsiteX1" fmla="*/ 43548 w 87095"/>
                <a:gd name="connsiteY1" fmla="*/ 87095 h 87094"/>
                <a:gd name="connsiteX2" fmla="*/ 0 w 87095"/>
                <a:gd name="connsiteY2" fmla="*/ 43547 h 87094"/>
                <a:gd name="connsiteX3" fmla="*/ 43548 w 87095"/>
                <a:gd name="connsiteY3" fmla="*/ 0 h 87094"/>
                <a:gd name="connsiteX4" fmla="*/ 87095 w 87095"/>
                <a:gd name="connsiteY4" fmla="*/ 43547 h 8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95" h="87094">
                  <a:moveTo>
                    <a:pt x="87095" y="43547"/>
                  </a:moveTo>
                  <a:cubicBezTo>
                    <a:pt x="87095" y="67598"/>
                    <a:pt x="67598" y="87095"/>
                    <a:pt x="43548" y="87095"/>
                  </a:cubicBezTo>
                  <a:cubicBezTo>
                    <a:pt x="19497" y="87095"/>
                    <a:pt x="0" y="67598"/>
                    <a:pt x="0" y="43547"/>
                  </a:cubicBezTo>
                  <a:cubicBezTo>
                    <a:pt x="0" y="19497"/>
                    <a:pt x="19497" y="0"/>
                    <a:pt x="43548" y="0"/>
                  </a:cubicBezTo>
                  <a:cubicBezTo>
                    <a:pt x="67598" y="0"/>
                    <a:pt x="87095" y="19497"/>
                    <a:pt x="87095" y="43547"/>
                  </a:cubicBezTo>
                  <a:close/>
                </a:path>
              </a:pathLst>
            </a:custGeom>
            <a:solidFill>
              <a:srgbClr val="E7EAEF"/>
            </a:solidFill>
            <a:ln w="14436" cap="flat">
              <a:noFill/>
              <a:prstDash val="solid"/>
              <a:miter/>
            </a:ln>
          </p:spPr>
          <p:txBody>
            <a:bodyPr rtlCol="0" anchor="ctr"/>
            <a:lstStyle/>
            <a:p>
              <a:endParaRPr lang="de-DE"/>
            </a:p>
          </p:txBody>
        </p:sp>
        <p:sp>
          <p:nvSpPr>
            <p:cNvPr id="34" name="Freihandform: Form 222">
              <a:extLst>
                <a:ext uri="{FF2B5EF4-FFF2-40B4-BE49-F238E27FC236}">
                  <a16:creationId xmlns:a16="http://schemas.microsoft.com/office/drawing/2014/main" id="{06858022-33A9-E230-018F-D0293E0B22F1}"/>
                </a:ext>
              </a:extLst>
            </p:cNvPr>
            <p:cNvSpPr/>
            <p:nvPr/>
          </p:nvSpPr>
          <p:spPr>
            <a:xfrm>
              <a:off x="4604916" y="1992860"/>
              <a:ext cx="87095" cy="87094"/>
            </a:xfrm>
            <a:custGeom>
              <a:avLst/>
              <a:gdLst>
                <a:gd name="connsiteX0" fmla="*/ 87095 w 87095"/>
                <a:gd name="connsiteY0" fmla="*/ 43547 h 87094"/>
                <a:gd name="connsiteX1" fmla="*/ 43548 w 87095"/>
                <a:gd name="connsiteY1" fmla="*/ 87095 h 87094"/>
                <a:gd name="connsiteX2" fmla="*/ 0 w 87095"/>
                <a:gd name="connsiteY2" fmla="*/ 43547 h 87094"/>
                <a:gd name="connsiteX3" fmla="*/ 43548 w 87095"/>
                <a:gd name="connsiteY3" fmla="*/ 0 h 87094"/>
                <a:gd name="connsiteX4" fmla="*/ 87095 w 87095"/>
                <a:gd name="connsiteY4" fmla="*/ 43547 h 8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95" h="87094">
                  <a:moveTo>
                    <a:pt x="87095" y="43547"/>
                  </a:moveTo>
                  <a:cubicBezTo>
                    <a:pt x="87095" y="67598"/>
                    <a:pt x="67598" y="87095"/>
                    <a:pt x="43548" y="87095"/>
                  </a:cubicBezTo>
                  <a:cubicBezTo>
                    <a:pt x="19497" y="87095"/>
                    <a:pt x="0" y="67598"/>
                    <a:pt x="0" y="43547"/>
                  </a:cubicBezTo>
                  <a:cubicBezTo>
                    <a:pt x="0" y="19497"/>
                    <a:pt x="19497" y="0"/>
                    <a:pt x="43548" y="0"/>
                  </a:cubicBezTo>
                  <a:cubicBezTo>
                    <a:pt x="67598" y="0"/>
                    <a:pt x="87095" y="19497"/>
                    <a:pt x="87095" y="43547"/>
                  </a:cubicBezTo>
                  <a:close/>
                </a:path>
              </a:pathLst>
            </a:custGeom>
            <a:solidFill>
              <a:srgbClr val="E7EAEF"/>
            </a:solidFill>
            <a:ln w="14436" cap="flat">
              <a:noFill/>
              <a:prstDash val="solid"/>
              <a:miter/>
            </a:ln>
          </p:spPr>
          <p:txBody>
            <a:bodyPr rtlCol="0" anchor="ctr"/>
            <a:lstStyle/>
            <a:p>
              <a:endParaRPr lang="de-DE"/>
            </a:p>
          </p:txBody>
        </p:sp>
        <p:sp>
          <p:nvSpPr>
            <p:cNvPr id="35" name="Freihandform: Form 223">
              <a:extLst>
                <a:ext uri="{FF2B5EF4-FFF2-40B4-BE49-F238E27FC236}">
                  <a16:creationId xmlns:a16="http://schemas.microsoft.com/office/drawing/2014/main" id="{44C79DDF-A0A9-FA74-5C3B-6C822FFDB416}"/>
                </a:ext>
              </a:extLst>
            </p:cNvPr>
            <p:cNvSpPr/>
            <p:nvPr/>
          </p:nvSpPr>
          <p:spPr>
            <a:xfrm>
              <a:off x="4837170" y="1992860"/>
              <a:ext cx="290316" cy="87094"/>
            </a:xfrm>
            <a:custGeom>
              <a:avLst/>
              <a:gdLst>
                <a:gd name="connsiteX0" fmla="*/ 275801 w 290316"/>
                <a:gd name="connsiteY0" fmla="*/ 0 h 87094"/>
                <a:gd name="connsiteX1" fmla="*/ 290317 w 290316"/>
                <a:gd name="connsiteY1" fmla="*/ 0 h 87094"/>
                <a:gd name="connsiteX2" fmla="*/ 290317 w 290316"/>
                <a:gd name="connsiteY2" fmla="*/ 87095 h 87094"/>
                <a:gd name="connsiteX3" fmla="*/ 275801 w 290316"/>
                <a:gd name="connsiteY3" fmla="*/ 87095 h 87094"/>
                <a:gd name="connsiteX4" fmla="*/ 14516 w 290316"/>
                <a:gd name="connsiteY4" fmla="*/ 87095 h 87094"/>
                <a:gd name="connsiteX5" fmla="*/ 0 w 290316"/>
                <a:gd name="connsiteY5" fmla="*/ 87095 h 87094"/>
                <a:gd name="connsiteX6" fmla="*/ 0 w 290316"/>
                <a:gd name="connsiteY6" fmla="*/ 0 h 87094"/>
                <a:gd name="connsiteX7" fmla="*/ 14516 w 290316"/>
                <a:gd name="connsiteY7" fmla="*/ 0 h 8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16" h="87094">
                  <a:moveTo>
                    <a:pt x="275801" y="0"/>
                  </a:moveTo>
                  <a:cubicBezTo>
                    <a:pt x="283818" y="0"/>
                    <a:pt x="290317" y="0"/>
                    <a:pt x="290317" y="0"/>
                  </a:cubicBezTo>
                  <a:lnTo>
                    <a:pt x="290317" y="87095"/>
                  </a:lnTo>
                  <a:cubicBezTo>
                    <a:pt x="290317" y="87095"/>
                    <a:pt x="283818" y="87095"/>
                    <a:pt x="275801" y="87095"/>
                  </a:cubicBezTo>
                  <a:lnTo>
                    <a:pt x="14516" y="87095"/>
                  </a:lnTo>
                  <a:cubicBezTo>
                    <a:pt x="6499" y="87095"/>
                    <a:pt x="0" y="87095"/>
                    <a:pt x="0" y="87095"/>
                  </a:cubicBezTo>
                  <a:lnTo>
                    <a:pt x="0" y="0"/>
                  </a:lnTo>
                  <a:cubicBezTo>
                    <a:pt x="0" y="0"/>
                    <a:pt x="6499" y="0"/>
                    <a:pt x="14516" y="0"/>
                  </a:cubicBezTo>
                  <a:close/>
                </a:path>
              </a:pathLst>
            </a:custGeom>
            <a:solidFill>
              <a:srgbClr val="E7EAEF"/>
            </a:solidFill>
            <a:ln w="14436" cap="flat">
              <a:noFill/>
              <a:prstDash val="solid"/>
              <a:miter/>
            </a:ln>
          </p:spPr>
          <p:txBody>
            <a:bodyPr rtlCol="0" anchor="ctr"/>
            <a:lstStyle/>
            <a:p>
              <a:endParaRPr lang="de-DE"/>
            </a:p>
          </p:txBody>
        </p:sp>
        <p:sp>
          <p:nvSpPr>
            <p:cNvPr id="36" name="Freihandform: Form 224">
              <a:extLst>
                <a:ext uri="{FF2B5EF4-FFF2-40B4-BE49-F238E27FC236}">
                  <a16:creationId xmlns:a16="http://schemas.microsoft.com/office/drawing/2014/main" id="{24CBB795-B857-5B88-F65F-F3462B2589E6}"/>
                </a:ext>
              </a:extLst>
            </p:cNvPr>
            <p:cNvSpPr/>
            <p:nvPr/>
          </p:nvSpPr>
          <p:spPr>
            <a:xfrm>
              <a:off x="4532337" y="2646073"/>
              <a:ext cx="566117" cy="29031"/>
            </a:xfrm>
            <a:custGeom>
              <a:avLst/>
              <a:gdLst>
                <a:gd name="connsiteX0" fmla="*/ 551602 w 566117"/>
                <a:gd name="connsiteY0" fmla="*/ 29032 h 29031"/>
                <a:gd name="connsiteX1" fmla="*/ 14516 w 566117"/>
                <a:gd name="connsiteY1" fmla="*/ 29032 h 29031"/>
                <a:gd name="connsiteX2" fmla="*/ 0 w 566117"/>
                <a:gd name="connsiteY2" fmla="*/ 14516 h 29031"/>
                <a:gd name="connsiteX3" fmla="*/ 14516 w 566117"/>
                <a:gd name="connsiteY3" fmla="*/ 0 h 29031"/>
                <a:gd name="connsiteX4" fmla="*/ 551602 w 566117"/>
                <a:gd name="connsiteY4" fmla="*/ 0 h 29031"/>
                <a:gd name="connsiteX5" fmla="*/ 566118 w 566117"/>
                <a:gd name="connsiteY5" fmla="*/ 14516 h 29031"/>
                <a:gd name="connsiteX6" fmla="*/ 551602 w 566117"/>
                <a:gd name="connsiteY6" fmla="*/ 29032 h 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117" h="29031">
                  <a:moveTo>
                    <a:pt x="551602" y="29032"/>
                  </a:moveTo>
                  <a:lnTo>
                    <a:pt x="14516" y="29032"/>
                  </a:lnTo>
                  <a:cubicBezTo>
                    <a:pt x="6499" y="29032"/>
                    <a:pt x="0" y="22533"/>
                    <a:pt x="0" y="14516"/>
                  </a:cubicBezTo>
                  <a:cubicBezTo>
                    <a:pt x="0" y="6499"/>
                    <a:pt x="6499" y="0"/>
                    <a:pt x="14516" y="0"/>
                  </a:cubicBezTo>
                  <a:lnTo>
                    <a:pt x="551602" y="0"/>
                  </a:lnTo>
                  <a:cubicBezTo>
                    <a:pt x="559619" y="0"/>
                    <a:pt x="566118" y="6499"/>
                    <a:pt x="566118" y="14516"/>
                  </a:cubicBezTo>
                  <a:cubicBezTo>
                    <a:pt x="566118" y="22533"/>
                    <a:pt x="559619" y="29032"/>
                    <a:pt x="551602" y="29032"/>
                  </a:cubicBezTo>
                  <a:close/>
                </a:path>
              </a:pathLst>
            </a:custGeom>
            <a:solidFill>
              <a:srgbClr val="FA9801"/>
            </a:solidFill>
            <a:ln w="14436" cap="flat">
              <a:noFill/>
              <a:prstDash val="solid"/>
              <a:miter/>
            </a:ln>
          </p:spPr>
          <p:txBody>
            <a:bodyPr rtlCol="0" anchor="ctr"/>
            <a:lstStyle/>
            <a:p>
              <a:endParaRPr lang="de-DE"/>
            </a:p>
          </p:txBody>
        </p:sp>
        <p:sp>
          <p:nvSpPr>
            <p:cNvPr id="37" name="Freihandform: Form 225">
              <a:extLst>
                <a:ext uri="{FF2B5EF4-FFF2-40B4-BE49-F238E27FC236}">
                  <a16:creationId xmlns:a16="http://schemas.microsoft.com/office/drawing/2014/main" id="{7A86721F-5DDA-7DA2-6EC1-48275DE98A6B}"/>
                </a:ext>
              </a:extLst>
            </p:cNvPr>
            <p:cNvSpPr/>
            <p:nvPr/>
          </p:nvSpPr>
          <p:spPr>
            <a:xfrm>
              <a:off x="4938780" y="2617041"/>
              <a:ext cx="29031" cy="87094"/>
            </a:xfrm>
            <a:custGeom>
              <a:avLst/>
              <a:gdLst>
                <a:gd name="connsiteX0" fmla="*/ 14516 w 29031"/>
                <a:gd name="connsiteY0" fmla="*/ 87095 h 87094"/>
                <a:gd name="connsiteX1" fmla="*/ 0 w 29031"/>
                <a:gd name="connsiteY1" fmla="*/ 72579 h 87094"/>
                <a:gd name="connsiteX2" fmla="*/ 0 w 29031"/>
                <a:gd name="connsiteY2" fmla="*/ 14516 h 87094"/>
                <a:gd name="connsiteX3" fmla="*/ 14516 w 29031"/>
                <a:gd name="connsiteY3" fmla="*/ 0 h 87094"/>
                <a:gd name="connsiteX4" fmla="*/ 29032 w 29031"/>
                <a:gd name="connsiteY4" fmla="*/ 14516 h 87094"/>
                <a:gd name="connsiteX5" fmla="*/ 29032 w 29031"/>
                <a:gd name="connsiteY5" fmla="*/ 72579 h 87094"/>
                <a:gd name="connsiteX6" fmla="*/ 14516 w 29031"/>
                <a:gd name="connsiteY6" fmla="*/ 87095 h 8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 h="87094">
                  <a:moveTo>
                    <a:pt x="14516" y="87095"/>
                  </a:moveTo>
                  <a:cubicBezTo>
                    <a:pt x="6499" y="87095"/>
                    <a:pt x="0" y="80596"/>
                    <a:pt x="0" y="72579"/>
                  </a:cubicBezTo>
                  <a:lnTo>
                    <a:pt x="0" y="14516"/>
                  </a:lnTo>
                  <a:cubicBezTo>
                    <a:pt x="0" y="6499"/>
                    <a:pt x="6499" y="0"/>
                    <a:pt x="14516" y="0"/>
                  </a:cubicBezTo>
                  <a:cubicBezTo>
                    <a:pt x="22533" y="0"/>
                    <a:pt x="29032" y="6499"/>
                    <a:pt x="29032" y="14516"/>
                  </a:cubicBezTo>
                  <a:lnTo>
                    <a:pt x="29032" y="72579"/>
                  </a:lnTo>
                  <a:cubicBezTo>
                    <a:pt x="29032" y="80596"/>
                    <a:pt x="22533" y="87095"/>
                    <a:pt x="14516" y="87095"/>
                  </a:cubicBezTo>
                  <a:close/>
                </a:path>
              </a:pathLst>
            </a:custGeom>
            <a:solidFill>
              <a:srgbClr val="FA9801"/>
            </a:solidFill>
            <a:ln w="14436" cap="flat">
              <a:noFill/>
              <a:prstDash val="solid"/>
              <a:miter/>
            </a:ln>
          </p:spPr>
          <p:txBody>
            <a:bodyPr rtlCol="0" anchor="ctr"/>
            <a:lstStyle/>
            <a:p>
              <a:endParaRPr lang="de-DE"/>
            </a:p>
          </p:txBody>
        </p:sp>
        <p:sp>
          <p:nvSpPr>
            <p:cNvPr id="38" name="Freihandform: Form 226">
              <a:extLst>
                <a:ext uri="{FF2B5EF4-FFF2-40B4-BE49-F238E27FC236}">
                  <a16:creationId xmlns:a16="http://schemas.microsoft.com/office/drawing/2014/main" id="{1413DD87-3ADC-D1C7-0C62-7B9ABFE12206}"/>
                </a:ext>
              </a:extLst>
            </p:cNvPr>
            <p:cNvSpPr/>
            <p:nvPr/>
          </p:nvSpPr>
          <p:spPr>
            <a:xfrm>
              <a:off x="4401694" y="2602525"/>
              <a:ext cx="101608" cy="116126"/>
            </a:xfrm>
            <a:custGeom>
              <a:avLst/>
              <a:gdLst>
                <a:gd name="connsiteX0" fmla="*/ 94498 w 101608"/>
                <a:gd name="connsiteY0" fmla="*/ 45580 h 116126"/>
                <a:gd name="connsiteX1" fmla="*/ 21919 w 101608"/>
                <a:gd name="connsiteY1" fmla="*/ 2032 h 116126"/>
                <a:gd name="connsiteX2" fmla="*/ 2030 w 101608"/>
                <a:gd name="connsiteY2" fmla="*/ 7116 h 116126"/>
                <a:gd name="connsiteX3" fmla="*/ 0 w 101608"/>
                <a:gd name="connsiteY3" fmla="*/ 14516 h 116126"/>
                <a:gd name="connsiteX4" fmla="*/ 0 w 101608"/>
                <a:gd name="connsiteY4" fmla="*/ 101611 h 116126"/>
                <a:gd name="connsiteX5" fmla="*/ 7403 w 101608"/>
                <a:gd name="connsiteY5" fmla="*/ 114240 h 116126"/>
                <a:gd name="connsiteX6" fmla="*/ 14516 w 101608"/>
                <a:gd name="connsiteY6" fmla="*/ 116127 h 116126"/>
                <a:gd name="connsiteX7" fmla="*/ 21919 w 101608"/>
                <a:gd name="connsiteY7" fmla="*/ 114094 h 116126"/>
                <a:gd name="connsiteX8" fmla="*/ 94498 w 101608"/>
                <a:gd name="connsiteY8" fmla="*/ 70547 h 116126"/>
                <a:gd name="connsiteX9" fmla="*/ 99574 w 101608"/>
                <a:gd name="connsiteY9" fmla="*/ 50656 h 116126"/>
                <a:gd name="connsiteX10" fmla="*/ 94498 w 101608"/>
                <a:gd name="connsiteY10" fmla="*/ 45580 h 1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08" h="116126">
                  <a:moveTo>
                    <a:pt x="94498" y="45580"/>
                  </a:moveTo>
                  <a:lnTo>
                    <a:pt x="21919" y="2032"/>
                  </a:lnTo>
                  <a:cubicBezTo>
                    <a:pt x="15023" y="-2057"/>
                    <a:pt x="6118" y="219"/>
                    <a:pt x="2030" y="7116"/>
                  </a:cubicBezTo>
                  <a:cubicBezTo>
                    <a:pt x="702" y="9355"/>
                    <a:pt x="0" y="11912"/>
                    <a:pt x="0" y="14516"/>
                  </a:cubicBezTo>
                  <a:lnTo>
                    <a:pt x="0" y="101611"/>
                  </a:lnTo>
                  <a:cubicBezTo>
                    <a:pt x="9" y="106848"/>
                    <a:pt x="2838" y="111673"/>
                    <a:pt x="7403" y="114240"/>
                  </a:cubicBezTo>
                  <a:cubicBezTo>
                    <a:pt x="9573" y="115469"/>
                    <a:pt x="12022" y="116119"/>
                    <a:pt x="14516" y="116127"/>
                  </a:cubicBezTo>
                  <a:cubicBezTo>
                    <a:pt x="17121" y="116125"/>
                    <a:pt x="19678" y="115424"/>
                    <a:pt x="21919" y="114094"/>
                  </a:cubicBezTo>
                  <a:lnTo>
                    <a:pt x="94498" y="70547"/>
                  </a:lnTo>
                  <a:cubicBezTo>
                    <a:pt x="101393" y="66456"/>
                    <a:pt x="103665" y="57551"/>
                    <a:pt x="99574" y="50656"/>
                  </a:cubicBezTo>
                  <a:cubicBezTo>
                    <a:pt x="98335" y="48566"/>
                    <a:pt x="96588" y="46821"/>
                    <a:pt x="94498" y="45580"/>
                  </a:cubicBezTo>
                  <a:close/>
                </a:path>
              </a:pathLst>
            </a:custGeom>
            <a:solidFill>
              <a:srgbClr val="FA9801"/>
            </a:solidFill>
            <a:ln w="14436" cap="flat">
              <a:noFill/>
              <a:prstDash val="solid"/>
              <a:miter/>
            </a:ln>
          </p:spPr>
          <p:txBody>
            <a:bodyPr rtlCol="0" anchor="ctr"/>
            <a:lstStyle/>
            <a:p>
              <a:endParaRPr lang="de-DE"/>
            </a:p>
          </p:txBody>
        </p:sp>
        <p:sp>
          <p:nvSpPr>
            <p:cNvPr id="39" name="Freihandform: Form 227">
              <a:extLst>
                <a:ext uri="{FF2B5EF4-FFF2-40B4-BE49-F238E27FC236}">
                  <a16:creationId xmlns:a16="http://schemas.microsoft.com/office/drawing/2014/main" id="{79D2E945-5AF4-C190-32B3-7A6A0E3602B2}"/>
                </a:ext>
              </a:extLst>
            </p:cNvPr>
            <p:cNvSpPr/>
            <p:nvPr/>
          </p:nvSpPr>
          <p:spPr>
            <a:xfrm>
              <a:off x="4692011" y="2196082"/>
              <a:ext cx="116126" cy="203221"/>
            </a:xfrm>
            <a:custGeom>
              <a:avLst/>
              <a:gdLst>
                <a:gd name="connsiteX0" fmla="*/ 58063 w 116126"/>
                <a:gd name="connsiteY0" fmla="*/ 0 h 203221"/>
                <a:gd name="connsiteX1" fmla="*/ 0 w 116126"/>
                <a:gd name="connsiteY1" fmla="*/ 58063 h 203221"/>
                <a:gd name="connsiteX2" fmla="*/ 0 w 116126"/>
                <a:gd name="connsiteY2" fmla="*/ 145158 h 203221"/>
                <a:gd name="connsiteX3" fmla="*/ 58063 w 116126"/>
                <a:gd name="connsiteY3" fmla="*/ 203222 h 203221"/>
                <a:gd name="connsiteX4" fmla="*/ 116127 w 116126"/>
                <a:gd name="connsiteY4" fmla="*/ 145158 h 203221"/>
                <a:gd name="connsiteX5" fmla="*/ 116127 w 116126"/>
                <a:gd name="connsiteY5" fmla="*/ 58063 h 203221"/>
                <a:gd name="connsiteX6" fmla="*/ 58063 w 116126"/>
                <a:gd name="connsiteY6" fmla="*/ 0 h 2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26" h="203221">
                  <a:moveTo>
                    <a:pt x="58063" y="0"/>
                  </a:moveTo>
                  <a:cubicBezTo>
                    <a:pt x="25996" y="0"/>
                    <a:pt x="0" y="25996"/>
                    <a:pt x="0" y="58063"/>
                  </a:cubicBezTo>
                  <a:lnTo>
                    <a:pt x="0" y="145158"/>
                  </a:lnTo>
                  <a:cubicBezTo>
                    <a:pt x="0" y="177225"/>
                    <a:pt x="25996" y="203222"/>
                    <a:pt x="58063" y="203222"/>
                  </a:cubicBezTo>
                  <a:cubicBezTo>
                    <a:pt x="90130" y="203222"/>
                    <a:pt x="116127" y="177225"/>
                    <a:pt x="116127" y="145158"/>
                  </a:cubicBezTo>
                  <a:lnTo>
                    <a:pt x="116127" y="58063"/>
                  </a:lnTo>
                  <a:cubicBezTo>
                    <a:pt x="116127" y="25996"/>
                    <a:pt x="90130" y="0"/>
                    <a:pt x="58063" y="0"/>
                  </a:cubicBezTo>
                  <a:close/>
                </a:path>
              </a:pathLst>
            </a:custGeom>
            <a:solidFill>
              <a:schemeClr val="accent5"/>
            </a:solidFill>
            <a:ln w="14436" cap="flat">
              <a:noFill/>
              <a:prstDash val="solid"/>
              <a:miter/>
            </a:ln>
          </p:spPr>
          <p:txBody>
            <a:bodyPr rtlCol="0" anchor="ctr"/>
            <a:lstStyle/>
            <a:p>
              <a:endParaRPr lang="de-DE"/>
            </a:p>
          </p:txBody>
        </p:sp>
        <p:sp>
          <p:nvSpPr>
            <p:cNvPr id="40" name="Freihandform: Form 228">
              <a:extLst>
                <a:ext uri="{FF2B5EF4-FFF2-40B4-BE49-F238E27FC236}">
                  <a16:creationId xmlns:a16="http://schemas.microsoft.com/office/drawing/2014/main" id="{47A14408-7314-00AC-5D0C-2343C7844589}"/>
                </a:ext>
              </a:extLst>
            </p:cNvPr>
            <p:cNvSpPr/>
            <p:nvPr/>
          </p:nvSpPr>
          <p:spPr>
            <a:xfrm>
              <a:off x="4721043" y="2196082"/>
              <a:ext cx="87095" cy="203221"/>
            </a:xfrm>
            <a:custGeom>
              <a:avLst/>
              <a:gdLst>
                <a:gd name="connsiteX0" fmla="*/ 29032 w 87095"/>
                <a:gd name="connsiteY0" fmla="*/ 0 h 203221"/>
                <a:gd name="connsiteX1" fmla="*/ 0 w 87095"/>
                <a:gd name="connsiteY1" fmla="*/ 8129 h 203221"/>
                <a:gd name="connsiteX2" fmla="*/ 29032 w 87095"/>
                <a:gd name="connsiteY2" fmla="*/ 58063 h 203221"/>
                <a:gd name="connsiteX3" fmla="*/ 29032 w 87095"/>
                <a:gd name="connsiteY3" fmla="*/ 145158 h 203221"/>
                <a:gd name="connsiteX4" fmla="*/ 0 w 87095"/>
                <a:gd name="connsiteY4" fmla="*/ 195093 h 203221"/>
                <a:gd name="connsiteX5" fmla="*/ 29032 w 87095"/>
                <a:gd name="connsiteY5" fmla="*/ 203222 h 203221"/>
                <a:gd name="connsiteX6" fmla="*/ 87095 w 87095"/>
                <a:gd name="connsiteY6" fmla="*/ 145158 h 203221"/>
                <a:gd name="connsiteX7" fmla="*/ 87095 w 87095"/>
                <a:gd name="connsiteY7" fmla="*/ 58063 h 203221"/>
                <a:gd name="connsiteX8" fmla="*/ 29032 w 87095"/>
                <a:gd name="connsiteY8" fmla="*/ 0 h 2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95" h="203221">
                  <a:moveTo>
                    <a:pt x="29032" y="0"/>
                  </a:moveTo>
                  <a:cubicBezTo>
                    <a:pt x="18798" y="44"/>
                    <a:pt x="8768" y="2851"/>
                    <a:pt x="0" y="8129"/>
                  </a:cubicBezTo>
                  <a:cubicBezTo>
                    <a:pt x="17857" y="18438"/>
                    <a:pt x="28907" y="37445"/>
                    <a:pt x="29032" y="58063"/>
                  </a:cubicBezTo>
                  <a:lnTo>
                    <a:pt x="29032" y="145158"/>
                  </a:lnTo>
                  <a:cubicBezTo>
                    <a:pt x="28907" y="165777"/>
                    <a:pt x="17857" y="184784"/>
                    <a:pt x="0" y="195093"/>
                  </a:cubicBezTo>
                  <a:cubicBezTo>
                    <a:pt x="8768" y="200371"/>
                    <a:pt x="18798" y="203178"/>
                    <a:pt x="29032" y="203222"/>
                  </a:cubicBezTo>
                  <a:cubicBezTo>
                    <a:pt x="61099" y="203222"/>
                    <a:pt x="87095" y="177225"/>
                    <a:pt x="87095" y="145158"/>
                  </a:cubicBezTo>
                  <a:lnTo>
                    <a:pt x="87095" y="58063"/>
                  </a:lnTo>
                  <a:cubicBezTo>
                    <a:pt x="87095" y="25996"/>
                    <a:pt x="61099" y="0"/>
                    <a:pt x="29032" y="0"/>
                  </a:cubicBezTo>
                  <a:close/>
                </a:path>
              </a:pathLst>
            </a:custGeom>
            <a:solidFill>
              <a:schemeClr val="accent4">
                <a:lumMod val="75000"/>
              </a:schemeClr>
            </a:solidFill>
            <a:ln w="14436" cap="flat">
              <a:noFill/>
              <a:prstDash val="solid"/>
              <a:miter/>
            </a:ln>
          </p:spPr>
          <p:txBody>
            <a:bodyPr rtlCol="0" anchor="ctr"/>
            <a:lstStyle/>
            <a:p>
              <a:endParaRPr lang="de-DE"/>
            </a:p>
          </p:txBody>
        </p:sp>
        <p:grpSp>
          <p:nvGrpSpPr>
            <p:cNvPr id="41" name="Online Radio Icon">
              <a:extLst>
                <a:ext uri="{FF2B5EF4-FFF2-40B4-BE49-F238E27FC236}">
                  <a16:creationId xmlns:a16="http://schemas.microsoft.com/office/drawing/2014/main" id="{658BB802-08A0-0AC9-010C-BDDC50CC797A}"/>
                </a:ext>
              </a:extLst>
            </p:cNvPr>
            <p:cNvGrpSpPr/>
            <p:nvPr/>
          </p:nvGrpSpPr>
          <p:grpSpPr>
            <a:xfrm>
              <a:off x="4474272" y="2256972"/>
              <a:ext cx="551604" cy="290587"/>
              <a:chOff x="4474272" y="2256972"/>
              <a:chExt cx="551604" cy="290587"/>
            </a:xfrm>
            <a:solidFill>
              <a:srgbClr val="68B1FC"/>
            </a:solidFill>
          </p:grpSpPr>
          <p:sp>
            <p:nvSpPr>
              <p:cNvPr id="42" name="Freihandform: Form 230">
                <a:extLst>
                  <a:ext uri="{FF2B5EF4-FFF2-40B4-BE49-F238E27FC236}">
                    <a16:creationId xmlns:a16="http://schemas.microsoft.com/office/drawing/2014/main" id="{5EB5833F-05B9-A2F9-4CE4-F9E4FA5D4F49}"/>
                  </a:ext>
                </a:extLst>
              </p:cNvPr>
              <p:cNvSpPr/>
              <p:nvPr/>
            </p:nvSpPr>
            <p:spPr>
              <a:xfrm>
                <a:off x="4633948" y="2326725"/>
                <a:ext cx="232253" cy="130642"/>
              </a:xfrm>
              <a:custGeom>
                <a:avLst/>
                <a:gdLst>
                  <a:gd name="connsiteX0" fmla="*/ 116127 w 232253"/>
                  <a:gd name="connsiteY0" fmla="*/ 130642 h 130642"/>
                  <a:gd name="connsiteX1" fmla="*/ 0 w 232253"/>
                  <a:gd name="connsiteY1" fmla="*/ 14516 h 130642"/>
                  <a:gd name="connsiteX2" fmla="*/ 14516 w 232253"/>
                  <a:gd name="connsiteY2" fmla="*/ 0 h 130642"/>
                  <a:gd name="connsiteX3" fmla="*/ 29032 w 232253"/>
                  <a:gd name="connsiteY3" fmla="*/ 14516 h 130642"/>
                  <a:gd name="connsiteX4" fmla="*/ 116127 w 232253"/>
                  <a:gd name="connsiteY4" fmla="*/ 101611 h 130642"/>
                  <a:gd name="connsiteX5" fmla="*/ 203222 w 232253"/>
                  <a:gd name="connsiteY5" fmla="*/ 14516 h 130642"/>
                  <a:gd name="connsiteX6" fmla="*/ 217738 w 232253"/>
                  <a:gd name="connsiteY6" fmla="*/ 0 h 130642"/>
                  <a:gd name="connsiteX7" fmla="*/ 232254 w 232253"/>
                  <a:gd name="connsiteY7" fmla="*/ 14516 h 130642"/>
                  <a:gd name="connsiteX8" fmla="*/ 116127 w 232253"/>
                  <a:gd name="connsiteY8" fmla="*/ 130642 h 1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253" h="130642">
                    <a:moveTo>
                      <a:pt x="116127" y="130642"/>
                    </a:moveTo>
                    <a:cubicBezTo>
                      <a:pt x="51991" y="130642"/>
                      <a:pt x="0" y="78651"/>
                      <a:pt x="0" y="14516"/>
                    </a:cubicBezTo>
                    <a:cubicBezTo>
                      <a:pt x="0" y="6499"/>
                      <a:pt x="6499" y="0"/>
                      <a:pt x="14516" y="0"/>
                    </a:cubicBezTo>
                    <a:cubicBezTo>
                      <a:pt x="22533" y="0"/>
                      <a:pt x="29032" y="6499"/>
                      <a:pt x="29032" y="14516"/>
                    </a:cubicBezTo>
                    <a:cubicBezTo>
                      <a:pt x="29032" y="62617"/>
                      <a:pt x="68026" y="101611"/>
                      <a:pt x="116127" y="101611"/>
                    </a:cubicBezTo>
                    <a:cubicBezTo>
                      <a:pt x="164228" y="101611"/>
                      <a:pt x="203222" y="62617"/>
                      <a:pt x="203222" y="14516"/>
                    </a:cubicBezTo>
                    <a:cubicBezTo>
                      <a:pt x="203222" y="6499"/>
                      <a:pt x="209721" y="0"/>
                      <a:pt x="217738" y="0"/>
                    </a:cubicBezTo>
                    <a:cubicBezTo>
                      <a:pt x="225755" y="0"/>
                      <a:pt x="232254" y="6499"/>
                      <a:pt x="232254" y="14516"/>
                    </a:cubicBezTo>
                    <a:cubicBezTo>
                      <a:pt x="232254" y="78651"/>
                      <a:pt x="180262" y="130642"/>
                      <a:pt x="116127" y="130642"/>
                    </a:cubicBezTo>
                    <a:close/>
                  </a:path>
                </a:pathLst>
              </a:custGeom>
              <a:solidFill>
                <a:schemeClr val="accent5"/>
              </a:solidFill>
              <a:ln w="14436" cap="flat">
                <a:noFill/>
                <a:prstDash val="solid"/>
                <a:miter/>
              </a:ln>
            </p:spPr>
            <p:txBody>
              <a:bodyPr rtlCol="0" anchor="ctr"/>
              <a:lstStyle/>
              <a:p>
                <a:endParaRPr lang="de-DE"/>
              </a:p>
            </p:txBody>
          </p:sp>
          <p:sp>
            <p:nvSpPr>
              <p:cNvPr id="43" name="Freihandform: Form 231">
                <a:extLst>
                  <a:ext uri="{FF2B5EF4-FFF2-40B4-BE49-F238E27FC236}">
                    <a16:creationId xmlns:a16="http://schemas.microsoft.com/office/drawing/2014/main" id="{BB0A3C84-DC33-B3CE-E5EC-FCA4AFC80076}"/>
                  </a:ext>
                </a:extLst>
              </p:cNvPr>
              <p:cNvSpPr/>
              <p:nvPr/>
            </p:nvSpPr>
            <p:spPr>
              <a:xfrm>
                <a:off x="4662979" y="2515430"/>
                <a:ext cx="174190" cy="29031"/>
              </a:xfrm>
              <a:custGeom>
                <a:avLst/>
                <a:gdLst>
                  <a:gd name="connsiteX0" fmla="*/ 159674 w 174190"/>
                  <a:gd name="connsiteY0" fmla="*/ 29032 h 29031"/>
                  <a:gd name="connsiteX1" fmla="*/ 14516 w 174190"/>
                  <a:gd name="connsiteY1" fmla="*/ 29032 h 29031"/>
                  <a:gd name="connsiteX2" fmla="*/ 0 w 174190"/>
                  <a:gd name="connsiteY2" fmla="*/ 14516 h 29031"/>
                  <a:gd name="connsiteX3" fmla="*/ 14516 w 174190"/>
                  <a:gd name="connsiteY3" fmla="*/ 0 h 29031"/>
                  <a:gd name="connsiteX4" fmla="*/ 159674 w 174190"/>
                  <a:gd name="connsiteY4" fmla="*/ 0 h 29031"/>
                  <a:gd name="connsiteX5" fmla="*/ 174190 w 174190"/>
                  <a:gd name="connsiteY5" fmla="*/ 14516 h 29031"/>
                  <a:gd name="connsiteX6" fmla="*/ 159674 w 174190"/>
                  <a:gd name="connsiteY6" fmla="*/ 29032 h 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90" h="29031">
                    <a:moveTo>
                      <a:pt x="159674" y="29032"/>
                    </a:moveTo>
                    <a:lnTo>
                      <a:pt x="14516" y="29032"/>
                    </a:lnTo>
                    <a:cubicBezTo>
                      <a:pt x="6499" y="29032"/>
                      <a:pt x="0" y="22533"/>
                      <a:pt x="0" y="14516"/>
                    </a:cubicBezTo>
                    <a:cubicBezTo>
                      <a:pt x="0" y="6499"/>
                      <a:pt x="6499" y="0"/>
                      <a:pt x="14516" y="0"/>
                    </a:cubicBezTo>
                    <a:lnTo>
                      <a:pt x="159674" y="0"/>
                    </a:lnTo>
                    <a:cubicBezTo>
                      <a:pt x="167691" y="0"/>
                      <a:pt x="174190" y="6499"/>
                      <a:pt x="174190" y="14516"/>
                    </a:cubicBezTo>
                    <a:cubicBezTo>
                      <a:pt x="174190" y="22533"/>
                      <a:pt x="167691" y="29032"/>
                      <a:pt x="159674" y="29032"/>
                    </a:cubicBezTo>
                    <a:close/>
                  </a:path>
                </a:pathLst>
              </a:custGeom>
              <a:solidFill>
                <a:schemeClr val="accent5"/>
              </a:solidFill>
              <a:ln w="14436" cap="flat">
                <a:noFill/>
                <a:prstDash val="solid"/>
                <a:miter/>
              </a:ln>
            </p:spPr>
            <p:txBody>
              <a:bodyPr rtlCol="0" anchor="ctr"/>
              <a:lstStyle/>
              <a:p>
                <a:endParaRPr lang="de-DE"/>
              </a:p>
            </p:txBody>
          </p:sp>
          <p:sp>
            <p:nvSpPr>
              <p:cNvPr id="44" name="Freihandform: Form 232">
                <a:extLst>
                  <a:ext uri="{FF2B5EF4-FFF2-40B4-BE49-F238E27FC236}">
                    <a16:creationId xmlns:a16="http://schemas.microsoft.com/office/drawing/2014/main" id="{DE741CE9-61EE-12D2-9C60-769833B83EF9}"/>
                  </a:ext>
                </a:extLst>
              </p:cNvPr>
              <p:cNvSpPr/>
              <p:nvPr/>
            </p:nvSpPr>
            <p:spPr>
              <a:xfrm>
                <a:off x="4735559" y="2428335"/>
                <a:ext cx="29031" cy="116126"/>
              </a:xfrm>
              <a:custGeom>
                <a:avLst/>
                <a:gdLst>
                  <a:gd name="connsiteX0" fmla="*/ 14516 w 29031"/>
                  <a:gd name="connsiteY0" fmla="*/ 116127 h 116126"/>
                  <a:gd name="connsiteX1" fmla="*/ 0 w 29031"/>
                  <a:gd name="connsiteY1" fmla="*/ 101611 h 116126"/>
                  <a:gd name="connsiteX2" fmla="*/ 0 w 29031"/>
                  <a:gd name="connsiteY2" fmla="*/ 14516 h 116126"/>
                  <a:gd name="connsiteX3" fmla="*/ 14516 w 29031"/>
                  <a:gd name="connsiteY3" fmla="*/ 0 h 116126"/>
                  <a:gd name="connsiteX4" fmla="*/ 29032 w 29031"/>
                  <a:gd name="connsiteY4" fmla="*/ 14516 h 116126"/>
                  <a:gd name="connsiteX5" fmla="*/ 29032 w 29031"/>
                  <a:gd name="connsiteY5" fmla="*/ 101611 h 116126"/>
                  <a:gd name="connsiteX6" fmla="*/ 14516 w 29031"/>
                  <a:gd name="connsiteY6" fmla="*/ 116127 h 1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 h="116126">
                    <a:moveTo>
                      <a:pt x="14516" y="116127"/>
                    </a:moveTo>
                    <a:cubicBezTo>
                      <a:pt x="6499" y="116127"/>
                      <a:pt x="0" y="109628"/>
                      <a:pt x="0" y="101611"/>
                    </a:cubicBezTo>
                    <a:lnTo>
                      <a:pt x="0" y="14516"/>
                    </a:lnTo>
                    <a:cubicBezTo>
                      <a:pt x="0" y="6499"/>
                      <a:pt x="6499" y="0"/>
                      <a:pt x="14516" y="0"/>
                    </a:cubicBezTo>
                    <a:cubicBezTo>
                      <a:pt x="22533" y="0"/>
                      <a:pt x="29032" y="6499"/>
                      <a:pt x="29032" y="14516"/>
                    </a:cubicBezTo>
                    <a:lnTo>
                      <a:pt x="29032" y="101611"/>
                    </a:lnTo>
                    <a:cubicBezTo>
                      <a:pt x="29032" y="109628"/>
                      <a:pt x="22533" y="116127"/>
                      <a:pt x="14516" y="116127"/>
                    </a:cubicBezTo>
                    <a:close/>
                  </a:path>
                </a:pathLst>
              </a:custGeom>
              <a:solidFill>
                <a:schemeClr val="accent5"/>
              </a:solidFill>
              <a:ln w="14436" cap="flat">
                <a:noFill/>
                <a:prstDash val="solid"/>
                <a:miter/>
              </a:ln>
            </p:spPr>
            <p:txBody>
              <a:bodyPr rtlCol="0" anchor="ctr"/>
              <a:lstStyle/>
              <a:p>
                <a:endParaRPr lang="de-DE"/>
              </a:p>
            </p:txBody>
          </p:sp>
          <p:sp>
            <p:nvSpPr>
              <p:cNvPr id="45" name="Freihandform: Form 233">
                <a:extLst>
                  <a:ext uri="{FF2B5EF4-FFF2-40B4-BE49-F238E27FC236}">
                    <a16:creationId xmlns:a16="http://schemas.microsoft.com/office/drawing/2014/main" id="{1A3B47B9-CD04-D345-0855-E47793E51E71}"/>
                  </a:ext>
                </a:extLst>
              </p:cNvPr>
              <p:cNvSpPr/>
              <p:nvPr/>
            </p:nvSpPr>
            <p:spPr>
              <a:xfrm>
                <a:off x="4546782" y="2312319"/>
                <a:ext cx="48515" cy="113548"/>
              </a:xfrm>
              <a:custGeom>
                <a:avLst/>
                <a:gdLst>
                  <a:gd name="connsiteX0" fmla="*/ 31570 w 48515"/>
                  <a:gd name="connsiteY0" fmla="*/ 113548 h 113548"/>
                  <a:gd name="connsiteX1" fmla="*/ 21264 w 48515"/>
                  <a:gd name="connsiteY1" fmla="*/ 109194 h 113548"/>
                  <a:gd name="connsiteX2" fmla="*/ 21252 w 48515"/>
                  <a:gd name="connsiteY2" fmla="*/ 6551 h 113548"/>
                  <a:gd name="connsiteX3" fmla="*/ 24312 w 48515"/>
                  <a:gd name="connsiteY3" fmla="*/ 3663 h 113548"/>
                  <a:gd name="connsiteX4" fmla="*/ 44852 w 48515"/>
                  <a:gd name="connsiteY4" fmla="*/ 4897 h 113548"/>
                  <a:gd name="connsiteX5" fmla="*/ 43618 w 48515"/>
                  <a:gd name="connsiteY5" fmla="*/ 25437 h 113548"/>
                  <a:gd name="connsiteX6" fmla="*/ 40027 w 48515"/>
                  <a:gd name="connsiteY6" fmla="*/ 86918 h 113548"/>
                  <a:gd name="connsiteX7" fmla="*/ 41876 w 48515"/>
                  <a:gd name="connsiteY7" fmla="*/ 88871 h 113548"/>
                  <a:gd name="connsiteX8" fmla="*/ 41876 w 48515"/>
                  <a:gd name="connsiteY8" fmla="*/ 109339 h 113548"/>
                  <a:gd name="connsiteX9" fmla="*/ 31570 w 48515"/>
                  <a:gd name="connsiteY9" fmla="*/ 113548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15" h="113548">
                    <a:moveTo>
                      <a:pt x="31570" y="113548"/>
                    </a:moveTo>
                    <a:cubicBezTo>
                      <a:pt x="27691" y="113532"/>
                      <a:pt x="23979" y="111965"/>
                      <a:pt x="21264" y="109194"/>
                    </a:cubicBezTo>
                    <a:cubicBezTo>
                      <a:pt x="-7083" y="80853"/>
                      <a:pt x="-7089" y="34899"/>
                      <a:pt x="21252" y="6551"/>
                    </a:cubicBezTo>
                    <a:cubicBezTo>
                      <a:pt x="22245" y="5559"/>
                      <a:pt x="23264" y="4597"/>
                      <a:pt x="24312" y="3663"/>
                    </a:cubicBezTo>
                    <a:cubicBezTo>
                      <a:pt x="30324" y="-1668"/>
                      <a:pt x="39520" y="-1115"/>
                      <a:pt x="44852" y="4897"/>
                    </a:cubicBezTo>
                    <a:cubicBezTo>
                      <a:pt x="50183" y="10910"/>
                      <a:pt x="49630" y="20106"/>
                      <a:pt x="43618" y="25437"/>
                    </a:cubicBezTo>
                    <a:cubicBezTo>
                      <a:pt x="25649" y="41424"/>
                      <a:pt x="24042" y="68948"/>
                      <a:pt x="40027" y="86918"/>
                    </a:cubicBezTo>
                    <a:cubicBezTo>
                      <a:pt x="40623" y="87588"/>
                      <a:pt x="41240" y="88240"/>
                      <a:pt x="41876" y="88871"/>
                    </a:cubicBezTo>
                    <a:cubicBezTo>
                      <a:pt x="47504" y="94533"/>
                      <a:pt x="47504" y="103678"/>
                      <a:pt x="41876" y="109339"/>
                    </a:cubicBezTo>
                    <a:cubicBezTo>
                      <a:pt x="39137" y="112056"/>
                      <a:pt x="35428" y="113570"/>
                      <a:pt x="31570" y="113548"/>
                    </a:cubicBezTo>
                    <a:close/>
                  </a:path>
                </a:pathLst>
              </a:custGeom>
              <a:solidFill>
                <a:schemeClr val="accent5"/>
              </a:solidFill>
              <a:ln w="14436" cap="flat">
                <a:noFill/>
                <a:prstDash val="solid"/>
                <a:miter/>
              </a:ln>
            </p:spPr>
            <p:txBody>
              <a:bodyPr rtlCol="0" anchor="ctr"/>
              <a:lstStyle/>
              <a:p>
                <a:endParaRPr lang="de-DE"/>
              </a:p>
            </p:txBody>
          </p:sp>
          <p:sp>
            <p:nvSpPr>
              <p:cNvPr id="46" name="Freihandform: Form 234">
                <a:extLst>
                  <a:ext uri="{FF2B5EF4-FFF2-40B4-BE49-F238E27FC236}">
                    <a16:creationId xmlns:a16="http://schemas.microsoft.com/office/drawing/2014/main" id="{39E13FAB-7FCB-DF66-45FB-6F92FD06DBA2}"/>
                  </a:ext>
                </a:extLst>
              </p:cNvPr>
              <p:cNvSpPr/>
              <p:nvPr/>
            </p:nvSpPr>
            <p:spPr>
              <a:xfrm>
                <a:off x="4474272" y="2256972"/>
                <a:ext cx="73989" cy="220136"/>
              </a:xfrm>
              <a:custGeom>
                <a:avLst/>
                <a:gdLst>
                  <a:gd name="connsiteX0" fmla="*/ 52839 w 73989"/>
                  <a:gd name="connsiteY0" fmla="*/ 220137 h 220136"/>
                  <a:gd name="connsiteX1" fmla="*/ 42533 w 73989"/>
                  <a:gd name="connsiteY1" fmla="*/ 215927 h 220136"/>
                  <a:gd name="connsiteX2" fmla="*/ 1 w 73989"/>
                  <a:gd name="connsiteY2" fmla="*/ 113300 h 220136"/>
                  <a:gd name="connsiteX3" fmla="*/ 48629 w 73989"/>
                  <a:gd name="connsiteY3" fmla="*/ 4867 h 220136"/>
                  <a:gd name="connsiteX4" fmla="*/ 69123 w 73989"/>
                  <a:gd name="connsiteY4" fmla="*/ 3672 h 220136"/>
                  <a:gd name="connsiteX5" fmla="*/ 70317 w 73989"/>
                  <a:gd name="connsiteY5" fmla="*/ 24166 h 220136"/>
                  <a:gd name="connsiteX6" fmla="*/ 68080 w 73989"/>
                  <a:gd name="connsiteY6" fmla="*/ 26205 h 220136"/>
                  <a:gd name="connsiteX7" fmla="*/ 29033 w 73989"/>
                  <a:gd name="connsiteY7" fmla="*/ 113300 h 220136"/>
                  <a:gd name="connsiteX8" fmla="*/ 63000 w 73989"/>
                  <a:gd name="connsiteY8" fmla="*/ 195315 h 220136"/>
                  <a:gd name="connsiteX9" fmla="*/ 63084 w 73989"/>
                  <a:gd name="connsiteY9" fmla="*/ 215843 h 220136"/>
                  <a:gd name="connsiteX10" fmla="*/ 52839 w 73989"/>
                  <a:gd name="connsiteY10" fmla="*/ 220137 h 22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989" h="220136">
                    <a:moveTo>
                      <a:pt x="52839" y="220137"/>
                    </a:moveTo>
                    <a:cubicBezTo>
                      <a:pt x="48981" y="220158"/>
                      <a:pt x="45272" y="218644"/>
                      <a:pt x="42533" y="215927"/>
                    </a:cubicBezTo>
                    <a:cubicBezTo>
                      <a:pt x="15172" y="188803"/>
                      <a:pt x="-151" y="151827"/>
                      <a:pt x="1" y="113300"/>
                    </a:cubicBezTo>
                    <a:cubicBezTo>
                      <a:pt x="-5" y="71872"/>
                      <a:pt x="17689" y="32416"/>
                      <a:pt x="48629" y="4867"/>
                    </a:cubicBezTo>
                    <a:cubicBezTo>
                      <a:pt x="53958" y="-1122"/>
                      <a:pt x="63133" y="-1658"/>
                      <a:pt x="69123" y="3672"/>
                    </a:cubicBezTo>
                    <a:cubicBezTo>
                      <a:pt x="75112" y="9001"/>
                      <a:pt x="75648" y="18176"/>
                      <a:pt x="70317" y="24166"/>
                    </a:cubicBezTo>
                    <a:cubicBezTo>
                      <a:pt x="69645" y="24922"/>
                      <a:pt x="68895" y="25606"/>
                      <a:pt x="68080" y="26205"/>
                    </a:cubicBezTo>
                    <a:cubicBezTo>
                      <a:pt x="43184" y="48298"/>
                      <a:pt x="28965" y="80014"/>
                      <a:pt x="29033" y="113300"/>
                    </a:cubicBezTo>
                    <a:cubicBezTo>
                      <a:pt x="28902" y="144087"/>
                      <a:pt x="41140" y="173635"/>
                      <a:pt x="63000" y="195315"/>
                    </a:cubicBezTo>
                    <a:cubicBezTo>
                      <a:pt x="68692" y="200960"/>
                      <a:pt x="68729" y="210151"/>
                      <a:pt x="63084" y="215843"/>
                    </a:cubicBezTo>
                    <a:cubicBezTo>
                      <a:pt x="60374" y="218576"/>
                      <a:pt x="56688" y="220121"/>
                      <a:pt x="52839" y="220137"/>
                    </a:cubicBezTo>
                    <a:close/>
                  </a:path>
                </a:pathLst>
              </a:custGeom>
              <a:solidFill>
                <a:schemeClr val="accent5"/>
              </a:solidFill>
              <a:ln w="14436" cap="flat">
                <a:noFill/>
                <a:prstDash val="solid"/>
                <a:miter/>
              </a:ln>
            </p:spPr>
            <p:txBody>
              <a:bodyPr rtlCol="0" anchor="ctr"/>
              <a:lstStyle/>
              <a:p>
                <a:endParaRPr lang="de-DE"/>
              </a:p>
            </p:txBody>
          </p:sp>
          <p:sp>
            <p:nvSpPr>
              <p:cNvPr id="47" name="Freihandform: Form 235">
                <a:extLst>
                  <a:ext uri="{FF2B5EF4-FFF2-40B4-BE49-F238E27FC236}">
                    <a16:creationId xmlns:a16="http://schemas.microsoft.com/office/drawing/2014/main" id="{915DD6CC-1A3D-C07D-C5B7-354354AFD267}"/>
                  </a:ext>
                </a:extLst>
              </p:cNvPr>
              <p:cNvSpPr/>
              <p:nvPr/>
            </p:nvSpPr>
            <p:spPr>
              <a:xfrm>
                <a:off x="4904851" y="2312319"/>
                <a:ext cx="48516" cy="113548"/>
              </a:xfrm>
              <a:custGeom>
                <a:avLst/>
                <a:gdLst>
                  <a:gd name="connsiteX0" fmla="*/ 16946 w 48516"/>
                  <a:gd name="connsiteY0" fmla="*/ 113548 h 113548"/>
                  <a:gd name="connsiteX1" fmla="*/ 6784 w 48516"/>
                  <a:gd name="connsiteY1" fmla="*/ 109339 h 113548"/>
                  <a:gd name="connsiteX2" fmla="*/ 6784 w 48516"/>
                  <a:gd name="connsiteY2" fmla="*/ 88871 h 113548"/>
                  <a:gd name="connsiteX3" fmla="*/ 6860 w 48516"/>
                  <a:gd name="connsiteY3" fmla="*/ 27287 h 113548"/>
                  <a:gd name="connsiteX4" fmla="*/ 4897 w 48516"/>
                  <a:gd name="connsiteY4" fmla="*/ 25437 h 113548"/>
                  <a:gd name="connsiteX5" fmla="*/ 3664 w 48516"/>
                  <a:gd name="connsiteY5" fmla="*/ 4897 h 113548"/>
                  <a:gd name="connsiteX6" fmla="*/ 24203 w 48516"/>
                  <a:gd name="connsiteY6" fmla="*/ 3663 h 113548"/>
                  <a:gd name="connsiteX7" fmla="*/ 30139 w 48516"/>
                  <a:gd name="connsiteY7" fmla="*/ 106134 h 113548"/>
                  <a:gd name="connsiteX8" fmla="*/ 27252 w 48516"/>
                  <a:gd name="connsiteY8" fmla="*/ 109194 h 113548"/>
                  <a:gd name="connsiteX9" fmla="*/ 16946 w 48516"/>
                  <a:gd name="connsiteY9" fmla="*/ 113548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16" h="113548">
                    <a:moveTo>
                      <a:pt x="16946" y="113548"/>
                    </a:moveTo>
                    <a:cubicBezTo>
                      <a:pt x="13138" y="113532"/>
                      <a:pt x="9489" y="112020"/>
                      <a:pt x="6784" y="109339"/>
                    </a:cubicBezTo>
                    <a:cubicBezTo>
                      <a:pt x="1157" y="103678"/>
                      <a:pt x="1157" y="94533"/>
                      <a:pt x="6784" y="88871"/>
                    </a:cubicBezTo>
                    <a:cubicBezTo>
                      <a:pt x="23812" y="71886"/>
                      <a:pt x="23845" y="44314"/>
                      <a:pt x="6860" y="27287"/>
                    </a:cubicBezTo>
                    <a:cubicBezTo>
                      <a:pt x="6224" y="26649"/>
                      <a:pt x="5571" y="26034"/>
                      <a:pt x="4897" y="25437"/>
                    </a:cubicBezTo>
                    <a:cubicBezTo>
                      <a:pt x="-1115" y="20106"/>
                      <a:pt x="-1668" y="10910"/>
                      <a:pt x="3664" y="4897"/>
                    </a:cubicBezTo>
                    <a:cubicBezTo>
                      <a:pt x="8995" y="-1115"/>
                      <a:pt x="18191" y="-1668"/>
                      <a:pt x="24203" y="3663"/>
                    </a:cubicBezTo>
                    <a:cubicBezTo>
                      <a:pt x="54139" y="30320"/>
                      <a:pt x="56797" y="76199"/>
                      <a:pt x="30139" y="106134"/>
                    </a:cubicBezTo>
                    <a:cubicBezTo>
                      <a:pt x="29207" y="107182"/>
                      <a:pt x="28243" y="108202"/>
                      <a:pt x="27252" y="109194"/>
                    </a:cubicBezTo>
                    <a:cubicBezTo>
                      <a:pt x="24536" y="111965"/>
                      <a:pt x="20824" y="113532"/>
                      <a:pt x="16946" y="113548"/>
                    </a:cubicBezTo>
                    <a:close/>
                  </a:path>
                </a:pathLst>
              </a:custGeom>
              <a:solidFill>
                <a:schemeClr val="accent5"/>
              </a:solidFill>
              <a:ln w="14436" cap="flat">
                <a:noFill/>
                <a:prstDash val="solid"/>
                <a:miter/>
              </a:ln>
            </p:spPr>
            <p:txBody>
              <a:bodyPr rtlCol="0" anchor="ctr"/>
              <a:lstStyle/>
              <a:p>
                <a:endParaRPr lang="de-DE"/>
              </a:p>
            </p:txBody>
          </p:sp>
          <p:sp>
            <p:nvSpPr>
              <p:cNvPr id="48" name="Freihandform: Form 236">
                <a:extLst>
                  <a:ext uri="{FF2B5EF4-FFF2-40B4-BE49-F238E27FC236}">
                    <a16:creationId xmlns:a16="http://schemas.microsoft.com/office/drawing/2014/main" id="{8BB5BDC1-58D0-E94F-E4E1-07E0F68851E2}"/>
                  </a:ext>
                </a:extLst>
              </p:cNvPr>
              <p:cNvSpPr/>
              <p:nvPr/>
            </p:nvSpPr>
            <p:spPr>
              <a:xfrm>
                <a:off x="4952924" y="2257692"/>
                <a:ext cx="72953" cy="219416"/>
              </a:xfrm>
              <a:custGeom>
                <a:avLst/>
                <a:gdLst>
                  <a:gd name="connsiteX0" fmla="*/ 20114 w 72953"/>
                  <a:gd name="connsiteY0" fmla="*/ 219417 h 219416"/>
                  <a:gd name="connsiteX1" fmla="*/ 5659 w 72953"/>
                  <a:gd name="connsiteY1" fmla="*/ 204840 h 219416"/>
                  <a:gd name="connsiteX2" fmla="*/ 9953 w 72953"/>
                  <a:gd name="connsiteY2" fmla="*/ 194595 h 219416"/>
                  <a:gd name="connsiteX3" fmla="*/ 43920 w 72953"/>
                  <a:gd name="connsiteY3" fmla="*/ 112580 h 219416"/>
                  <a:gd name="connsiteX4" fmla="*/ 4873 w 72953"/>
                  <a:gd name="connsiteY4" fmla="*/ 25485 h 219416"/>
                  <a:gd name="connsiteX5" fmla="*/ 3711 w 72953"/>
                  <a:gd name="connsiteY5" fmla="*/ 4873 h 219416"/>
                  <a:gd name="connsiteX6" fmla="*/ 24324 w 72953"/>
                  <a:gd name="connsiteY6" fmla="*/ 3711 h 219416"/>
                  <a:gd name="connsiteX7" fmla="*/ 72952 w 72953"/>
                  <a:gd name="connsiteY7" fmla="*/ 112580 h 219416"/>
                  <a:gd name="connsiteX8" fmla="*/ 30421 w 72953"/>
                  <a:gd name="connsiteY8" fmla="*/ 215207 h 219416"/>
                  <a:gd name="connsiteX9" fmla="*/ 20114 w 72953"/>
                  <a:gd name="connsiteY9" fmla="*/ 219417 h 21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53" h="219416">
                    <a:moveTo>
                      <a:pt x="20114" y="219417"/>
                    </a:moveTo>
                    <a:cubicBezTo>
                      <a:pt x="12097" y="219383"/>
                      <a:pt x="5626" y="212857"/>
                      <a:pt x="5659" y="204840"/>
                    </a:cubicBezTo>
                    <a:cubicBezTo>
                      <a:pt x="5675" y="200990"/>
                      <a:pt x="7220" y="197305"/>
                      <a:pt x="9953" y="194595"/>
                    </a:cubicBezTo>
                    <a:cubicBezTo>
                      <a:pt x="31813" y="172915"/>
                      <a:pt x="44051" y="143367"/>
                      <a:pt x="43920" y="112580"/>
                    </a:cubicBezTo>
                    <a:cubicBezTo>
                      <a:pt x="43988" y="79294"/>
                      <a:pt x="29769" y="47578"/>
                      <a:pt x="4873" y="25485"/>
                    </a:cubicBezTo>
                    <a:cubicBezTo>
                      <a:pt x="-1140" y="20114"/>
                      <a:pt x="-1660" y="10885"/>
                      <a:pt x="3711" y="4873"/>
                    </a:cubicBezTo>
                    <a:cubicBezTo>
                      <a:pt x="9082" y="-1140"/>
                      <a:pt x="18311" y="-1660"/>
                      <a:pt x="24324" y="3711"/>
                    </a:cubicBezTo>
                    <a:cubicBezTo>
                      <a:pt x="55378" y="31361"/>
                      <a:pt x="73083" y="71001"/>
                      <a:pt x="72952" y="112580"/>
                    </a:cubicBezTo>
                    <a:cubicBezTo>
                      <a:pt x="73104" y="151107"/>
                      <a:pt x="57781" y="188083"/>
                      <a:pt x="30421" y="215207"/>
                    </a:cubicBezTo>
                    <a:cubicBezTo>
                      <a:pt x="27681" y="217924"/>
                      <a:pt x="23973" y="219438"/>
                      <a:pt x="20114" y="219417"/>
                    </a:cubicBezTo>
                    <a:close/>
                  </a:path>
                </a:pathLst>
              </a:custGeom>
              <a:solidFill>
                <a:schemeClr val="accent5"/>
              </a:solidFill>
              <a:ln w="14436" cap="flat">
                <a:noFill/>
                <a:prstDash val="solid"/>
                <a:miter/>
              </a:ln>
            </p:spPr>
            <p:txBody>
              <a:bodyPr rtlCol="0" anchor="ctr"/>
              <a:lstStyle/>
              <a:p>
                <a:endParaRPr lang="de-DE"/>
              </a:p>
            </p:txBody>
          </p:sp>
        </p:grpSp>
      </p:grpSp>
      <p:sp>
        <p:nvSpPr>
          <p:cNvPr id="49" name="Video HG">
            <a:extLst>
              <a:ext uri="{FF2B5EF4-FFF2-40B4-BE49-F238E27FC236}">
                <a16:creationId xmlns:a16="http://schemas.microsoft.com/office/drawing/2014/main" id="{B068130D-F88F-6C24-A419-6363AA34969D}"/>
              </a:ext>
            </a:extLst>
          </p:cNvPr>
          <p:cNvSpPr>
            <a:spLocks noChangeAspect="1"/>
          </p:cNvSpPr>
          <p:nvPr userDrawn="1"/>
        </p:nvSpPr>
        <p:spPr>
          <a:xfrm>
            <a:off x="917943"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50" name="Video Icon">
            <a:extLst>
              <a:ext uri="{FF2B5EF4-FFF2-40B4-BE49-F238E27FC236}">
                <a16:creationId xmlns:a16="http://schemas.microsoft.com/office/drawing/2014/main" id="{C8575EF3-7713-23A4-6A30-E65F6C8CEF2C}"/>
              </a:ext>
            </a:extLst>
          </p:cNvPr>
          <p:cNvGrpSpPr/>
          <p:nvPr userDrawn="1"/>
        </p:nvGrpSpPr>
        <p:grpSpPr>
          <a:xfrm>
            <a:off x="1081340" y="3482359"/>
            <a:ext cx="944157" cy="918546"/>
            <a:chOff x="1075865" y="3509734"/>
            <a:chExt cx="944157" cy="918546"/>
          </a:xfrm>
        </p:grpSpPr>
        <p:grpSp>
          <p:nvGrpSpPr>
            <p:cNvPr id="51" name="Video Icon">
              <a:extLst>
                <a:ext uri="{FF2B5EF4-FFF2-40B4-BE49-F238E27FC236}">
                  <a16:creationId xmlns:a16="http://schemas.microsoft.com/office/drawing/2014/main" id="{BD0143C7-E5A0-7175-3626-963812A3D284}"/>
                </a:ext>
              </a:extLst>
            </p:cNvPr>
            <p:cNvGrpSpPr/>
            <p:nvPr/>
          </p:nvGrpSpPr>
          <p:grpSpPr>
            <a:xfrm>
              <a:off x="1103525" y="3537395"/>
              <a:ext cx="888835" cy="857309"/>
              <a:chOff x="1103525" y="3537395"/>
              <a:chExt cx="888835" cy="857309"/>
            </a:xfrm>
            <a:solidFill>
              <a:srgbClr val="DFE7F4"/>
            </a:solidFill>
          </p:grpSpPr>
          <p:sp>
            <p:nvSpPr>
              <p:cNvPr id="65" name="Freihandform: Form 239">
                <a:extLst>
                  <a:ext uri="{FF2B5EF4-FFF2-40B4-BE49-F238E27FC236}">
                    <a16:creationId xmlns:a16="http://schemas.microsoft.com/office/drawing/2014/main" id="{8F72D020-B766-5399-F5A6-1E64E0FEB106}"/>
                  </a:ext>
                </a:extLst>
              </p:cNvPr>
              <p:cNvSpPr/>
              <p:nvPr/>
            </p:nvSpPr>
            <p:spPr>
              <a:xfrm>
                <a:off x="1103525" y="4201262"/>
                <a:ext cx="888835" cy="110644"/>
              </a:xfrm>
              <a:custGeom>
                <a:avLst/>
                <a:gdLst>
                  <a:gd name="connsiteX0" fmla="*/ 0 w 888835"/>
                  <a:gd name="connsiteY0" fmla="*/ 0 h 110644"/>
                  <a:gd name="connsiteX1" fmla="*/ 0 w 888835"/>
                  <a:gd name="connsiteY1" fmla="*/ 110645 h 110644"/>
                  <a:gd name="connsiteX2" fmla="*/ 444418 w 888835"/>
                  <a:gd name="connsiteY2" fmla="*/ 110645 h 110644"/>
                  <a:gd name="connsiteX3" fmla="*/ 888835 w 888835"/>
                  <a:gd name="connsiteY3" fmla="*/ 110645 h 110644"/>
                  <a:gd name="connsiteX4" fmla="*/ 888835 w 888835"/>
                  <a:gd name="connsiteY4" fmla="*/ 0 h 110644"/>
                  <a:gd name="connsiteX5" fmla="*/ 444418 w 888835"/>
                  <a:gd name="connsiteY5" fmla="*/ 0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835" h="110644">
                    <a:moveTo>
                      <a:pt x="0" y="0"/>
                    </a:moveTo>
                    <a:lnTo>
                      <a:pt x="0" y="110645"/>
                    </a:lnTo>
                    <a:lnTo>
                      <a:pt x="444418" y="110645"/>
                    </a:lnTo>
                    <a:lnTo>
                      <a:pt x="888835" y="110645"/>
                    </a:lnTo>
                    <a:lnTo>
                      <a:pt x="888835" y="0"/>
                    </a:lnTo>
                    <a:lnTo>
                      <a:pt x="444418" y="0"/>
                    </a:lnTo>
                    <a:close/>
                  </a:path>
                </a:pathLst>
              </a:custGeom>
              <a:solidFill>
                <a:srgbClr val="DFE7F4"/>
              </a:solidFill>
              <a:ln w="1842" cap="flat">
                <a:noFill/>
                <a:prstDash val="solid"/>
                <a:miter/>
              </a:ln>
            </p:spPr>
            <p:txBody>
              <a:bodyPr rtlCol="0" anchor="ctr"/>
              <a:lstStyle/>
              <a:p>
                <a:endParaRPr lang="de-DE"/>
              </a:p>
            </p:txBody>
          </p:sp>
          <p:sp>
            <p:nvSpPr>
              <p:cNvPr id="66" name="Freihandform: Form 240">
                <a:extLst>
                  <a:ext uri="{FF2B5EF4-FFF2-40B4-BE49-F238E27FC236}">
                    <a16:creationId xmlns:a16="http://schemas.microsoft.com/office/drawing/2014/main" id="{C09ED3E1-D5AC-1B96-8F02-4C5020CB1079}"/>
                  </a:ext>
                </a:extLst>
              </p:cNvPr>
              <p:cNvSpPr/>
              <p:nvPr/>
            </p:nvSpPr>
            <p:spPr>
              <a:xfrm>
                <a:off x="1103525" y="3537395"/>
                <a:ext cx="888835" cy="110644"/>
              </a:xfrm>
              <a:custGeom>
                <a:avLst/>
                <a:gdLst>
                  <a:gd name="connsiteX0" fmla="*/ 444418 w 888835"/>
                  <a:gd name="connsiteY0" fmla="*/ 0 h 110644"/>
                  <a:gd name="connsiteX1" fmla="*/ 0 w 888835"/>
                  <a:gd name="connsiteY1" fmla="*/ 0 h 110644"/>
                  <a:gd name="connsiteX2" fmla="*/ 0 w 888835"/>
                  <a:gd name="connsiteY2" fmla="*/ 110645 h 110644"/>
                  <a:gd name="connsiteX3" fmla="*/ 444418 w 888835"/>
                  <a:gd name="connsiteY3" fmla="*/ 110645 h 110644"/>
                  <a:gd name="connsiteX4" fmla="*/ 888835 w 888835"/>
                  <a:gd name="connsiteY4" fmla="*/ 110645 h 110644"/>
                  <a:gd name="connsiteX5" fmla="*/ 888835 w 888835"/>
                  <a:gd name="connsiteY5" fmla="*/ 0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835" h="110644">
                    <a:moveTo>
                      <a:pt x="444418" y="0"/>
                    </a:moveTo>
                    <a:lnTo>
                      <a:pt x="0" y="0"/>
                    </a:lnTo>
                    <a:lnTo>
                      <a:pt x="0" y="110645"/>
                    </a:lnTo>
                    <a:lnTo>
                      <a:pt x="444418" y="110645"/>
                    </a:lnTo>
                    <a:lnTo>
                      <a:pt x="888835" y="110645"/>
                    </a:lnTo>
                    <a:lnTo>
                      <a:pt x="888835" y="0"/>
                    </a:lnTo>
                    <a:close/>
                  </a:path>
                </a:pathLst>
              </a:custGeom>
              <a:solidFill>
                <a:srgbClr val="DFE7F4"/>
              </a:solidFill>
              <a:ln w="1842" cap="flat">
                <a:noFill/>
                <a:prstDash val="solid"/>
                <a:miter/>
              </a:ln>
            </p:spPr>
            <p:txBody>
              <a:bodyPr rtlCol="0" anchor="ctr"/>
              <a:lstStyle/>
              <a:p>
                <a:endParaRPr lang="de-DE"/>
              </a:p>
            </p:txBody>
          </p:sp>
        </p:grpSp>
        <p:sp>
          <p:nvSpPr>
            <p:cNvPr id="52" name="Freihandform: Form 241">
              <a:extLst>
                <a:ext uri="{FF2B5EF4-FFF2-40B4-BE49-F238E27FC236}">
                  <a16:creationId xmlns:a16="http://schemas.microsoft.com/office/drawing/2014/main" id="{59537474-990C-7A35-AB5D-1E3E2D99A66D}"/>
                </a:ext>
              </a:extLst>
            </p:cNvPr>
            <p:cNvSpPr/>
            <p:nvPr/>
          </p:nvSpPr>
          <p:spPr>
            <a:xfrm>
              <a:off x="1547943" y="3537395"/>
              <a:ext cx="444417" cy="110644"/>
            </a:xfrm>
            <a:custGeom>
              <a:avLst/>
              <a:gdLst>
                <a:gd name="connsiteX0" fmla="*/ 0 w 444417"/>
                <a:gd name="connsiteY0" fmla="*/ 0 h 110644"/>
                <a:gd name="connsiteX1" fmla="*/ 444418 w 444417"/>
                <a:gd name="connsiteY1" fmla="*/ 0 h 110644"/>
                <a:gd name="connsiteX2" fmla="*/ 444418 w 444417"/>
                <a:gd name="connsiteY2" fmla="*/ 110645 h 110644"/>
                <a:gd name="connsiteX3" fmla="*/ 0 w 444417"/>
                <a:gd name="connsiteY3" fmla="*/ 110645 h 110644"/>
              </a:gdLst>
              <a:ahLst/>
              <a:cxnLst>
                <a:cxn ang="0">
                  <a:pos x="connsiteX0" y="connsiteY0"/>
                </a:cxn>
                <a:cxn ang="0">
                  <a:pos x="connsiteX1" y="connsiteY1"/>
                </a:cxn>
                <a:cxn ang="0">
                  <a:pos x="connsiteX2" y="connsiteY2"/>
                </a:cxn>
                <a:cxn ang="0">
                  <a:pos x="connsiteX3" y="connsiteY3"/>
                </a:cxn>
              </a:cxnLst>
              <a:rect l="l" t="t" r="r" b="b"/>
              <a:pathLst>
                <a:path w="444417" h="110644">
                  <a:moveTo>
                    <a:pt x="0" y="0"/>
                  </a:moveTo>
                  <a:lnTo>
                    <a:pt x="444418" y="0"/>
                  </a:lnTo>
                  <a:lnTo>
                    <a:pt x="444418" y="110645"/>
                  </a:lnTo>
                  <a:lnTo>
                    <a:pt x="0" y="110645"/>
                  </a:lnTo>
                  <a:close/>
                </a:path>
              </a:pathLst>
            </a:custGeom>
            <a:solidFill>
              <a:srgbClr val="C7CFE1"/>
            </a:solidFill>
            <a:ln w="1842" cap="flat">
              <a:noFill/>
              <a:prstDash val="solid"/>
              <a:miter/>
            </a:ln>
          </p:spPr>
          <p:txBody>
            <a:bodyPr rtlCol="0" anchor="ctr"/>
            <a:lstStyle/>
            <a:p>
              <a:endParaRPr lang="de-DE"/>
            </a:p>
          </p:txBody>
        </p:sp>
        <p:sp>
          <p:nvSpPr>
            <p:cNvPr id="53" name="Freihandform: Form 242">
              <a:extLst>
                <a:ext uri="{FF2B5EF4-FFF2-40B4-BE49-F238E27FC236}">
                  <a16:creationId xmlns:a16="http://schemas.microsoft.com/office/drawing/2014/main" id="{7E0BE90F-9732-552C-A6EC-7FA49CBE3AD3}"/>
                </a:ext>
              </a:extLst>
            </p:cNvPr>
            <p:cNvSpPr/>
            <p:nvPr/>
          </p:nvSpPr>
          <p:spPr>
            <a:xfrm>
              <a:off x="1547943" y="4201262"/>
              <a:ext cx="444417" cy="110644"/>
            </a:xfrm>
            <a:custGeom>
              <a:avLst/>
              <a:gdLst>
                <a:gd name="connsiteX0" fmla="*/ 0 w 444417"/>
                <a:gd name="connsiteY0" fmla="*/ 0 h 110644"/>
                <a:gd name="connsiteX1" fmla="*/ 444418 w 444417"/>
                <a:gd name="connsiteY1" fmla="*/ 0 h 110644"/>
                <a:gd name="connsiteX2" fmla="*/ 444418 w 444417"/>
                <a:gd name="connsiteY2" fmla="*/ 110645 h 110644"/>
                <a:gd name="connsiteX3" fmla="*/ 0 w 444417"/>
                <a:gd name="connsiteY3" fmla="*/ 110645 h 110644"/>
              </a:gdLst>
              <a:ahLst/>
              <a:cxnLst>
                <a:cxn ang="0">
                  <a:pos x="connsiteX0" y="connsiteY0"/>
                </a:cxn>
                <a:cxn ang="0">
                  <a:pos x="connsiteX1" y="connsiteY1"/>
                </a:cxn>
                <a:cxn ang="0">
                  <a:pos x="connsiteX2" y="connsiteY2"/>
                </a:cxn>
                <a:cxn ang="0">
                  <a:pos x="connsiteX3" y="connsiteY3"/>
                </a:cxn>
              </a:cxnLst>
              <a:rect l="l" t="t" r="r" b="b"/>
              <a:pathLst>
                <a:path w="444417" h="110644">
                  <a:moveTo>
                    <a:pt x="0" y="0"/>
                  </a:moveTo>
                  <a:lnTo>
                    <a:pt x="444418" y="0"/>
                  </a:lnTo>
                  <a:lnTo>
                    <a:pt x="444418" y="110645"/>
                  </a:lnTo>
                  <a:lnTo>
                    <a:pt x="0" y="110645"/>
                  </a:lnTo>
                  <a:close/>
                </a:path>
              </a:pathLst>
            </a:custGeom>
            <a:solidFill>
              <a:srgbClr val="C7CFE1"/>
            </a:solidFill>
            <a:ln w="1842" cap="flat">
              <a:noFill/>
              <a:prstDash val="solid"/>
              <a:miter/>
            </a:ln>
          </p:spPr>
          <p:txBody>
            <a:bodyPr rtlCol="0" anchor="ctr"/>
            <a:lstStyle/>
            <a:p>
              <a:endParaRPr lang="de-DE"/>
            </a:p>
          </p:txBody>
        </p:sp>
        <p:sp>
          <p:nvSpPr>
            <p:cNvPr id="54" name="Freihandform: Form 243">
              <a:extLst>
                <a:ext uri="{FF2B5EF4-FFF2-40B4-BE49-F238E27FC236}">
                  <a16:creationId xmlns:a16="http://schemas.microsoft.com/office/drawing/2014/main" id="{73D58398-7048-B374-0F84-F4DC2E8C284D}"/>
                </a:ext>
              </a:extLst>
            </p:cNvPr>
            <p:cNvSpPr/>
            <p:nvPr/>
          </p:nvSpPr>
          <p:spPr>
            <a:xfrm>
              <a:off x="1131186" y="3648039"/>
              <a:ext cx="833513" cy="553222"/>
            </a:xfrm>
            <a:custGeom>
              <a:avLst/>
              <a:gdLst>
                <a:gd name="connsiteX0" fmla="*/ 416757 w 833513"/>
                <a:gd name="connsiteY0" fmla="*/ 0 h 553222"/>
                <a:gd name="connsiteX1" fmla="*/ 0 w 833513"/>
                <a:gd name="connsiteY1" fmla="*/ 0 h 553222"/>
                <a:gd name="connsiteX2" fmla="*/ 0 w 833513"/>
                <a:gd name="connsiteY2" fmla="*/ 553223 h 553222"/>
                <a:gd name="connsiteX3" fmla="*/ 416757 w 833513"/>
                <a:gd name="connsiteY3" fmla="*/ 553223 h 553222"/>
                <a:gd name="connsiteX4" fmla="*/ 833514 w 833513"/>
                <a:gd name="connsiteY4" fmla="*/ 553223 h 553222"/>
                <a:gd name="connsiteX5" fmla="*/ 833514 w 833513"/>
                <a:gd name="connsiteY5" fmla="*/ 0 h 55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513" h="553222">
                  <a:moveTo>
                    <a:pt x="416757" y="0"/>
                  </a:moveTo>
                  <a:lnTo>
                    <a:pt x="0" y="0"/>
                  </a:lnTo>
                  <a:lnTo>
                    <a:pt x="0" y="553223"/>
                  </a:lnTo>
                  <a:lnTo>
                    <a:pt x="416757" y="553223"/>
                  </a:lnTo>
                  <a:lnTo>
                    <a:pt x="833514" y="553223"/>
                  </a:lnTo>
                  <a:lnTo>
                    <a:pt x="833514" y="0"/>
                  </a:lnTo>
                  <a:close/>
                </a:path>
              </a:pathLst>
            </a:custGeom>
            <a:solidFill>
              <a:srgbClr val="FA9801"/>
            </a:solidFill>
            <a:ln w="1842" cap="flat">
              <a:noFill/>
              <a:prstDash val="solid"/>
              <a:miter/>
            </a:ln>
          </p:spPr>
          <p:txBody>
            <a:bodyPr rtlCol="0" anchor="ctr"/>
            <a:lstStyle/>
            <a:p>
              <a:endParaRPr lang="de-DE"/>
            </a:p>
          </p:txBody>
        </p:sp>
        <p:sp>
          <p:nvSpPr>
            <p:cNvPr id="55" name="Freihandform: Form 244">
              <a:extLst>
                <a:ext uri="{FF2B5EF4-FFF2-40B4-BE49-F238E27FC236}">
                  <a16:creationId xmlns:a16="http://schemas.microsoft.com/office/drawing/2014/main" id="{6318FD32-7AB5-479E-85AD-1B876AB01A3B}"/>
                </a:ext>
              </a:extLst>
            </p:cNvPr>
            <p:cNvSpPr/>
            <p:nvPr/>
          </p:nvSpPr>
          <p:spPr>
            <a:xfrm>
              <a:off x="1547943" y="3648039"/>
              <a:ext cx="416756" cy="553222"/>
            </a:xfrm>
            <a:custGeom>
              <a:avLst/>
              <a:gdLst>
                <a:gd name="connsiteX0" fmla="*/ 0 w 416756"/>
                <a:gd name="connsiteY0" fmla="*/ 0 h 553222"/>
                <a:gd name="connsiteX1" fmla="*/ 416757 w 416756"/>
                <a:gd name="connsiteY1" fmla="*/ 0 h 553222"/>
                <a:gd name="connsiteX2" fmla="*/ 416757 w 416756"/>
                <a:gd name="connsiteY2" fmla="*/ 553223 h 553222"/>
                <a:gd name="connsiteX3" fmla="*/ 0 w 416756"/>
                <a:gd name="connsiteY3" fmla="*/ 553223 h 553222"/>
              </a:gdLst>
              <a:ahLst/>
              <a:cxnLst>
                <a:cxn ang="0">
                  <a:pos x="connsiteX0" y="connsiteY0"/>
                </a:cxn>
                <a:cxn ang="0">
                  <a:pos x="connsiteX1" y="connsiteY1"/>
                </a:cxn>
                <a:cxn ang="0">
                  <a:pos x="connsiteX2" y="connsiteY2"/>
                </a:cxn>
                <a:cxn ang="0">
                  <a:pos x="connsiteX3" y="connsiteY3"/>
                </a:cxn>
              </a:cxnLst>
              <a:rect l="l" t="t" r="r" b="b"/>
              <a:pathLst>
                <a:path w="416756" h="553222">
                  <a:moveTo>
                    <a:pt x="0" y="0"/>
                  </a:moveTo>
                  <a:lnTo>
                    <a:pt x="416757" y="0"/>
                  </a:lnTo>
                  <a:lnTo>
                    <a:pt x="416757" y="553223"/>
                  </a:lnTo>
                  <a:lnTo>
                    <a:pt x="0" y="553223"/>
                  </a:lnTo>
                  <a:close/>
                </a:path>
              </a:pathLst>
            </a:custGeom>
            <a:solidFill>
              <a:srgbClr val="FCB143"/>
            </a:solidFill>
            <a:ln w="1842" cap="flat">
              <a:noFill/>
              <a:prstDash val="solid"/>
              <a:miter/>
            </a:ln>
          </p:spPr>
          <p:txBody>
            <a:bodyPr rtlCol="0" anchor="ctr"/>
            <a:lstStyle/>
            <a:p>
              <a:endParaRPr lang="de-DE"/>
            </a:p>
          </p:txBody>
        </p:sp>
        <p:grpSp>
          <p:nvGrpSpPr>
            <p:cNvPr id="56" name="Video Icon">
              <a:extLst>
                <a:ext uri="{FF2B5EF4-FFF2-40B4-BE49-F238E27FC236}">
                  <a16:creationId xmlns:a16="http://schemas.microsoft.com/office/drawing/2014/main" id="{3953D1E4-EE59-256D-3F77-4B30E77C95C9}"/>
                </a:ext>
              </a:extLst>
            </p:cNvPr>
            <p:cNvGrpSpPr/>
            <p:nvPr/>
          </p:nvGrpSpPr>
          <p:grpSpPr>
            <a:xfrm>
              <a:off x="1075865" y="3509734"/>
              <a:ext cx="944157" cy="918546"/>
              <a:chOff x="1075865" y="3509734"/>
              <a:chExt cx="944157" cy="918546"/>
            </a:xfrm>
          </p:grpSpPr>
          <p:grpSp>
            <p:nvGrpSpPr>
              <p:cNvPr id="59" name="Video Icon">
                <a:extLst>
                  <a:ext uri="{FF2B5EF4-FFF2-40B4-BE49-F238E27FC236}">
                    <a16:creationId xmlns:a16="http://schemas.microsoft.com/office/drawing/2014/main" id="{5D3F55B2-81CF-6772-B9A0-130FD2C5C07F}"/>
                  </a:ext>
                </a:extLst>
              </p:cNvPr>
              <p:cNvGrpSpPr/>
              <p:nvPr/>
            </p:nvGrpSpPr>
            <p:grpSpPr>
              <a:xfrm>
                <a:off x="1075865" y="3509734"/>
                <a:ext cx="944157" cy="918546"/>
                <a:chOff x="1075865" y="3509734"/>
                <a:chExt cx="944157" cy="918546"/>
              </a:xfrm>
              <a:solidFill>
                <a:srgbClr val="404A80"/>
              </a:solidFill>
            </p:grpSpPr>
            <p:sp>
              <p:nvSpPr>
                <p:cNvPr id="63" name="Freihandform: Form 247">
                  <a:extLst>
                    <a:ext uri="{FF2B5EF4-FFF2-40B4-BE49-F238E27FC236}">
                      <a16:creationId xmlns:a16="http://schemas.microsoft.com/office/drawing/2014/main" id="{C5451DB3-6D41-9C1E-4E84-C4DAFA7100E7}"/>
                    </a:ext>
                  </a:extLst>
                </p:cNvPr>
                <p:cNvSpPr/>
                <p:nvPr/>
              </p:nvSpPr>
              <p:spPr>
                <a:xfrm>
                  <a:off x="1075865" y="4173601"/>
                  <a:ext cx="944157" cy="165966"/>
                </a:xfrm>
                <a:custGeom>
                  <a:avLst/>
                  <a:gdLst>
                    <a:gd name="connsiteX0" fmla="*/ 0 w 944157"/>
                    <a:gd name="connsiteY0" fmla="*/ 0 h 165966"/>
                    <a:gd name="connsiteX1" fmla="*/ 0 w 944157"/>
                    <a:gd name="connsiteY1" fmla="*/ 165967 h 165966"/>
                    <a:gd name="connsiteX2" fmla="*/ 472079 w 944157"/>
                    <a:gd name="connsiteY2" fmla="*/ 165967 h 165966"/>
                    <a:gd name="connsiteX3" fmla="*/ 944157 w 944157"/>
                    <a:gd name="connsiteY3" fmla="*/ 165967 h 165966"/>
                    <a:gd name="connsiteX4" fmla="*/ 944157 w 944157"/>
                    <a:gd name="connsiteY4" fmla="*/ 0 h 165966"/>
                    <a:gd name="connsiteX5" fmla="*/ 472079 w 944157"/>
                    <a:gd name="connsiteY5" fmla="*/ 0 h 165966"/>
                    <a:gd name="connsiteX6" fmla="*/ 149369 w 944157"/>
                    <a:gd name="connsiteY6" fmla="*/ 110645 h 165966"/>
                    <a:gd name="connsiteX7" fmla="*/ 55322 w 944157"/>
                    <a:gd name="connsiteY7" fmla="*/ 110645 h 165966"/>
                    <a:gd name="connsiteX8" fmla="*/ 55322 w 944157"/>
                    <a:gd name="connsiteY8" fmla="*/ 55322 h 165966"/>
                    <a:gd name="connsiteX9" fmla="*/ 149369 w 944157"/>
                    <a:gd name="connsiteY9" fmla="*/ 55322 h 165966"/>
                    <a:gd name="connsiteX10" fmla="*/ 296893 w 944157"/>
                    <a:gd name="connsiteY10" fmla="*/ 110645 h 165966"/>
                    <a:gd name="connsiteX11" fmla="*/ 204690 w 944157"/>
                    <a:gd name="connsiteY11" fmla="*/ 110645 h 165966"/>
                    <a:gd name="connsiteX12" fmla="*/ 204690 w 944157"/>
                    <a:gd name="connsiteY12" fmla="*/ 55322 h 165966"/>
                    <a:gd name="connsiteX13" fmla="*/ 296893 w 944157"/>
                    <a:gd name="connsiteY13" fmla="*/ 55322 h 165966"/>
                    <a:gd name="connsiteX14" fmla="*/ 444418 w 944157"/>
                    <a:gd name="connsiteY14" fmla="*/ 110645 h 165966"/>
                    <a:gd name="connsiteX15" fmla="*/ 352215 w 944157"/>
                    <a:gd name="connsiteY15" fmla="*/ 110645 h 165966"/>
                    <a:gd name="connsiteX16" fmla="*/ 352215 w 944157"/>
                    <a:gd name="connsiteY16" fmla="*/ 55322 h 165966"/>
                    <a:gd name="connsiteX17" fmla="*/ 444418 w 944157"/>
                    <a:gd name="connsiteY17" fmla="*/ 55322 h 165966"/>
                    <a:gd name="connsiteX18" fmla="*/ 794788 w 944157"/>
                    <a:gd name="connsiteY18" fmla="*/ 55322 h 165966"/>
                    <a:gd name="connsiteX19" fmla="*/ 888835 w 944157"/>
                    <a:gd name="connsiteY19" fmla="*/ 55322 h 165966"/>
                    <a:gd name="connsiteX20" fmla="*/ 888835 w 944157"/>
                    <a:gd name="connsiteY20" fmla="*/ 110645 h 165966"/>
                    <a:gd name="connsiteX21" fmla="*/ 794788 w 944157"/>
                    <a:gd name="connsiteY21" fmla="*/ 110645 h 165966"/>
                    <a:gd name="connsiteX22" fmla="*/ 647264 w 944157"/>
                    <a:gd name="connsiteY22" fmla="*/ 55322 h 165966"/>
                    <a:gd name="connsiteX23" fmla="*/ 739467 w 944157"/>
                    <a:gd name="connsiteY23" fmla="*/ 55322 h 165966"/>
                    <a:gd name="connsiteX24" fmla="*/ 739467 w 944157"/>
                    <a:gd name="connsiteY24" fmla="*/ 110645 h 165966"/>
                    <a:gd name="connsiteX25" fmla="*/ 647264 w 944157"/>
                    <a:gd name="connsiteY25" fmla="*/ 110645 h 165966"/>
                    <a:gd name="connsiteX26" fmla="*/ 499739 w 944157"/>
                    <a:gd name="connsiteY26" fmla="*/ 55322 h 165966"/>
                    <a:gd name="connsiteX27" fmla="*/ 591942 w 944157"/>
                    <a:gd name="connsiteY27" fmla="*/ 55322 h 165966"/>
                    <a:gd name="connsiteX28" fmla="*/ 591942 w 944157"/>
                    <a:gd name="connsiteY28" fmla="*/ 110645 h 165966"/>
                    <a:gd name="connsiteX29" fmla="*/ 499739 w 944157"/>
                    <a:gd name="connsiteY29" fmla="*/ 110645 h 1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4157" h="165966">
                      <a:moveTo>
                        <a:pt x="0" y="0"/>
                      </a:moveTo>
                      <a:lnTo>
                        <a:pt x="0" y="165967"/>
                      </a:lnTo>
                      <a:lnTo>
                        <a:pt x="472079" y="165967"/>
                      </a:lnTo>
                      <a:lnTo>
                        <a:pt x="944157" y="165967"/>
                      </a:lnTo>
                      <a:lnTo>
                        <a:pt x="944157" y="0"/>
                      </a:lnTo>
                      <a:lnTo>
                        <a:pt x="472079" y="0"/>
                      </a:lnTo>
                      <a:close/>
                      <a:moveTo>
                        <a:pt x="149369" y="110645"/>
                      </a:moveTo>
                      <a:lnTo>
                        <a:pt x="55322" y="110645"/>
                      </a:lnTo>
                      <a:lnTo>
                        <a:pt x="55322" y="55322"/>
                      </a:lnTo>
                      <a:lnTo>
                        <a:pt x="149369" y="55322"/>
                      </a:lnTo>
                      <a:close/>
                      <a:moveTo>
                        <a:pt x="296893" y="110645"/>
                      </a:moveTo>
                      <a:lnTo>
                        <a:pt x="204690" y="110645"/>
                      </a:lnTo>
                      <a:lnTo>
                        <a:pt x="204690" y="55322"/>
                      </a:lnTo>
                      <a:lnTo>
                        <a:pt x="296893" y="55322"/>
                      </a:lnTo>
                      <a:close/>
                      <a:moveTo>
                        <a:pt x="444418" y="110645"/>
                      </a:moveTo>
                      <a:lnTo>
                        <a:pt x="352215" y="110645"/>
                      </a:lnTo>
                      <a:lnTo>
                        <a:pt x="352215" y="55322"/>
                      </a:lnTo>
                      <a:lnTo>
                        <a:pt x="444418" y="55322"/>
                      </a:lnTo>
                      <a:close/>
                      <a:moveTo>
                        <a:pt x="794788" y="55322"/>
                      </a:moveTo>
                      <a:lnTo>
                        <a:pt x="888835" y="55322"/>
                      </a:lnTo>
                      <a:lnTo>
                        <a:pt x="888835" y="110645"/>
                      </a:lnTo>
                      <a:lnTo>
                        <a:pt x="794788" y="110645"/>
                      </a:lnTo>
                      <a:close/>
                      <a:moveTo>
                        <a:pt x="647264" y="55322"/>
                      </a:moveTo>
                      <a:lnTo>
                        <a:pt x="739467" y="55322"/>
                      </a:lnTo>
                      <a:lnTo>
                        <a:pt x="739467" y="110645"/>
                      </a:lnTo>
                      <a:lnTo>
                        <a:pt x="647264" y="110645"/>
                      </a:lnTo>
                      <a:close/>
                      <a:moveTo>
                        <a:pt x="499739" y="55322"/>
                      </a:moveTo>
                      <a:lnTo>
                        <a:pt x="591942" y="55322"/>
                      </a:lnTo>
                      <a:lnTo>
                        <a:pt x="591942" y="110645"/>
                      </a:lnTo>
                      <a:lnTo>
                        <a:pt x="499739" y="110645"/>
                      </a:lnTo>
                      <a:close/>
                    </a:path>
                  </a:pathLst>
                </a:custGeom>
                <a:solidFill>
                  <a:schemeClr val="bg2"/>
                </a:solidFill>
                <a:ln w="1842" cap="flat">
                  <a:noFill/>
                  <a:prstDash val="solid"/>
                  <a:miter/>
                </a:ln>
              </p:spPr>
              <p:txBody>
                <a:bodyPr rtlCol="0" anchor="ctr"/>
                <a:lstStyle/>
                <a:p>
                  <a:endParaRPr lang="de-DE"/>
                </a:p>
              </p:txBody>
            </p:sp>
            <p:sp>
              <p:nvSpPr>
                <p:cNvPr id="64" name="Freihandform: Form 248">
                  <a:extLst>
                    <a:ext uri="{FF2B5EF4-FFF2-40B4-BE49-F238E27FC236}">
                      <a16:creationId xmlns:a16="http://schemas.microsoft.com/office/drawing/2014/main" id="{5C7CE0F9-46AF-A688-A74B-8694D7858973}"/>
                    </a:ext>
                  </a:extLst>
                </p:cNvPr>
                <p:cNvSpPr/>
                <p:nvPr/>
              </p:nvSpPr>
              <p:spPr>
                <a:xfrm>
                  <a:off x="1075865" y="3509734"/>
                  <a:ext cx="944157" cy="165966"/>
                </a:xfrm>
                <a:custGeom>
                  <a:avLst/>
                  <a:gdLst>
                    <a:gd name="connsiteX0" fmla="*/ 472079 w 944157"/>
                    <a:gd name="connsiteY0" fmla="*/ 0 h 165966"/>
                    <a:gd name="connsiteX1" fmla="*/ 0 w 944157"/>
                    <a:gd name="connsiteY1" fmla="*/ 0 h 165966"/>
                    <a:gd name="connsiteX2" fmla="*/ 0 w 944157"/>
                    <a:gd name="connsiteY2" fmla="*/ 165967 h 165966"/>
                    <a:gd name="connsiteX3" fmla="*/ 472079 w 944157"/>
                    <a:gd name="connsiteY3" fmla="*/ 165967 h 165966"/>
                    <a:gd name="connsiteX4" fmla="*/ 944157 w 944157"/>
                    <a:gd name="connsiteY4" fmla="*/ 165967 h 165966"/>
                    <a:gd name="connsiteX5" fmla="*/ 944157 w 944157"/>
                    <a:gd name="connsiteY5" fmla="*/ 0 h 165966"/>
                    <a:gd name="connsiteX6" fmla="*/ 149369 w 944157"/>
                    <a:gd name="connsiteY6" fmla="*/ 110645 h 165966"/>
                    <a:gd name="connsiteX7" fmla="*/ 55322 w 944157"/>
                    <a:gd name="connsiteY7" fmla="*/ 110645 h 165966"/>
                    <a:gd name="connsiteX8" fmla="*/ 55322 w 944157"/>
                    <a:gd name="connsiteY8" fmla="*/ 55322 h 165966"/>
                    <a:gd name="connsiteX9" fmla="*/ 149369 w 944157"/>
                    <a:gd name="connsiteY9" fmla="*/ 55322 h 165966"/>
                    <a:gd name="connsiteX10" fmla="*/ 296893 w 944157"/>
                    <a:gd name="connsiteY10" fmla="*/ 110645 h 165966"/>
                    <a:gd name="connsiteX11" fmla="*/ 204690 w 944157"/>
                    <a:gd name="connsiteY11" fmla="*/ 110645 h 165966"/>
                    <a:gd name="connsiteX12" fmla="*/ 204690 w 944157"/>
                    <a:gd name="connsiteY12" fmla="*/ 55322 h 165966"/>
                    <a:gd name="connsiteX13" fmla="*/ 296893 w 944157"/>
                    <a:gd name="connsiteY13" fmla="*/ 55322 h 165966"/>
                    <a:gd name="connsiteX14" fmla="*/ 444418 w 944157"/>
                    <a:gd name="connsiteY14" fmla="*/ 110645 h 165966"/>
                    <a:gd name="connsiteX15" fmla="*/ 352215 w 944157"/>
                    <a:gd name="connsiteY15" fmla="*/ 110645 h 165966"/>
                    <a:gd name="connsiteX16" fmla="*/ 352215 w 944157"/>
                    <a:gd name="connsiteY16" fmla="*/ 55322 h 165966"/>
                    <a:gd name="connsiteX17" fmla="*/ 444418 w 944157"/>
                    <a:gd name="connsiteY17" fmla="*/ 55322 h 165966"/>
                    <a:gd name="connsiteX18" fmla="*/ 591942 w 944157"/>
                    <a:gd name="connsiteY18" fmla="*/ 110645 h 165966"/>
                    <a:gd name="connsiteX19" fmla="*/ 499739 w 944157"/>
                    <a:gd name="connsiteY19" fmla="*/ 110645 h 165966"/>
                    <a:gd name="connsiteX20" fmla="*/ 499739 w 944157"/>
                    <a:gd name="connsiteY20" fmla="*/ 55322 h 165966"/>
                    <a:gd name="connsiteX21" fmla="*/ 591942 w 944157"/>
                    <a:gd name="connsiteY21" fmla="*/ 55322 h 165966"/>
                    <a:gd name="connsiteX22" fmla="*/ 739469 w 944157"/>
                    <a:gd name="connsiteY22" fmla="*/ 110645 h 165966"/>
                    <a:gd name="connsiteX23" fmla="*/ 647264 w 944157"/>
                    <a:gd name="connsiteY23" fmla="*/ 110645 h 165966"/>
                    <a:gd name="connsiteX24" fmla="*/ 647264 w 944157"/>
                    <a:gd name="connsiteY24" fmla="*/ 55322 h 165966"/>
                    <a:gd name="connsiteX25" fmla="*/ 739469 w 944157"/>
                    <a:gd name="connsiteY25" fmla="*/ 55322 h 165966"/>
                    <a:gd name="connsiteX26" fmla="*/ 888835 w 944157"/>
                    <a:gd name="connsiteY26" fmla="*/ 110645 h 165966"/>
                    <a:gd name="connsiteX27" fmla="*/ 794606 w 944157"/>
                    <a:gd name="connsiteY27" fmla="*/ 110645 h 165966"/>
                    <a:gd name="connsiteX28" fmla="*/ 794606 w 944157"/>
                    <a:gd name="connsiteY28" fmla="*/ 55322 h 165966"/>
                    <a:gd name="connsiteX29" fmla="*/ 888835 w 944157"/>
                    <a:gd name="connsiteY29" fmla="*/ 55322 h 1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4157" h="165966">
                      <a:moveTo>
                        <a:pt x="472079" y="0"/>
                      </a:moveTo>
                      <a:lnTo>
                        <a:pt x="0" y="0"/>
                      </a:lnTo>
                      <a:lnTo>
                        <a:pt x="0" y="165967"/>
                      </a:lnTo>
                      <a:lnTo>
                        <a:pt x="472079" y="165967"/>
                      </a:lnTo>
                      <a:lnTo>
                        <a:pt x="944157" y="165967"/>
                      </a:lnTo>
                      <a:lnTo>
                        <a:pt x="944157" y="0"/>
                      </a:lnTo>
                      <a:close/>
                      <a:moveTo>
                        <a:pt x="149369" y="110645"/>
                      </a:moveTo>
                      <a:lnTo>
                        <a:pt x="55322" y="110645"/>
                      </a:lnTo>
                      <a:lnTo>
                        <a:pt x="55322" y="55322"/>
                      </a:lnTo>
                      <a:lnTo>
                        <a:pt x="149369" y="55322"/>
                      </a:lnTo>
                      <a:close/>
                      <a:moveTo>
                        <a:pt x="296893" y="110645"/>
                      </a:moveTo>
                      <a:lnTo>
                        <a:pt x="204690" y="110645"/>
                      </a:lnTo>
                      <a:lnTo>
                        <a:pt x="204690" y="55322"/>
                      </a:lnTo>
                      <a:lnTo>
                        <a:pt x="296893" y="55322"/>
                      </a:lnTo>
                      <a:close/>
                      <a:moveTo>
                        <a:pt x="444418" y="110645"/>
                      </a:moveTo>
                      <a:lnTo>
                        <a:pt x="352215" y="110645"/>
                      </a:lnTo>
                      <a:lnTo>
                        <a:pt x="352215" y="55322"/>
                      </a:lnTo>
                      <a:lnTo>
                        <a:pt x="444418" y="55322"/>
                      </a:lnTo>
                      <a:close/>
                      <a:moveTo>
                        <a:pt x="591942" y="110645"/>
                      </a:moveTo>
                      <a:lnTo>
                        <a:pt x="499739" y="110645"/>
                      </a:lnTo>
                      <a:lnTo>
                        <a:pt x="499739" y="55322"/>
                      </a:lnTo>
                      <a:lnTo>
                        <a:pt x="591942" y="55322"/>
                      </a:lnTo>
                      <a:close/>
                      <a:moveTo>
                        <a:pt x="739469" y="110645"/>
                      </a:moveTo>
                      <a:lnTo>
                        <a:pt x="647264" y="110645"/>
                      </a:lnTo>
                      <a:lnTo>
                        <a:pt x="647264" y="55322"/>
                      </a:lnTo>
                      <a:lnTo>
                        <a:pt x="739469" y="55322"/>
                      </a:lnTo>
                      <a:close/>
                      <a:moveTo>
                        <a:pt x="888835" y="110645"/>
                      </a:moveTo>
                      <a:lnTo>
                        <a:pt x="794606" y="110645"/>
                      </a:lnTo>
                      <a:lnTo>
                        <a:pt x="794606" y="55322"/>
                      </a:lnTo>
                      <a:lnTo>
                        <a:pt x="888835" y="55322"/>
                      </a:lnTo>
                      <a:close/>
                    </a:path>
                  </a:pathLst>
                </a:custGeom>
                <a:solidFill>
                  <a:schemeClr val="bg2"/>
                </a:solidFill>
                <a:ln w="1842" cap="flat">
                  <a:noFill/>
                  <a:prstDash val="solid"/>
                  <a:miter/>
                </a:ln>
              </p:spPr>
              <p:txBody>
                <a:bodyPr rtlCol="0" anchor="ctr"/>
                <a:lstStyle/>
                <a:p>
                  <a:endParaRPr lang="de-DE"/>
                </a:p>
              </p:txBody>
            </p:sp>
          </p:grpSp>
          <p:grpSp>
            <p:nvGrpSpPr>
              <p:cNvPr id="60" name="Video Icon">
                <a:extLst>
                  <a:ext uri="{FF2B5EF4-FFF2-40B4-BE49-F238E27FC236}">
                    <a16:creationId xmlns:a16="http://schemas.microsoft.com/office/drawing/2014/main" id="{CBF33557-7629-9527-ADCB-1BFAD895B8D8}"/>
                  </a:ext>
                </a:extLst>
              </p:cNvPr>
              <p:cNvGrpSpPr/>
              <p:nvPr/>
            </p:nvGrpSpPr>
            <p:grpSpPr>
              <a:xfrm>
                <a:off x="1547943" y="3509734"/>
                <a:ext cx="472078" cy="918546"/>
                <a:chOff x="1547943" y="3509734"/>
                <a:chExt cx="472078" cy="918546"/>
              </a:xfrm>
              <a:solidFill>
                <a:srgbClr val="283366"/>
              </a:solidFill>
            </p:grpSpPr>
            <p:sp>
              <p:nvSpPr>
                <p:cNvPr id="61" name="Freihandform: Form 250">
                  <a:extLst>
                    <a:ext uri="{FF2B5EF4-FFF2-40B4-BE49-F238E27FC236}">
                      <a16:creationId xmlns:a16="http://schemas.microsoft.com/office/drawing/2014/main" id="{D8BE1B63-6722-0BA9-D361-5709D0551952}"/>
                    </a:ext>
                  </a:extLst>
                </p:cNvPr>
                <p:cNvSpPr/>
                <p:nvPr/>
              </p:nvSpPr>
              <p:spPr>
                <a:xfrm>
                  <a:off x="1547943" y="3509734"/>
                  <a:ext cx="472078" cy="165966"/>
                </a:xfrm>
                <a:custGeom>
                  <a:avLst/>
                  <a:gdLst>
                    <a:gd name="connsiteX0" fmla="*/ 119864 w 472078"/>
                    <a:gd name="connsiteY0" fmla="*/ 110645 h 165966"/>
                    <a:gd name="connsiteX1" fmla="*/ 27661 w 472078"/>
                    <a:gd name="connsiteY1" fmla="*/ 110645 h 165966"/>
                    <a:gd name="connsiteX2" fmla="*/ 27661 w 472078"/>
                    <a:gd name="connsiteY2" fmla="*/ 55322 h 165966"/>
                    <a:gd name="connsiteX3" fmla="*/ 119864 w 472078"/>
                    <a:gd name="connsiteY3" fmla="*/ 55322 h 165966"/>
                    <a:gd name="connsiteX4" fmla="*/ 267390 w 472078"/>
                    <a:gd name="connsiteY4" fmla="*/ 110645 h 165966"/>
                    <a:gd name="connsiteX5" fmla="*/ 175185 w 472078"/>
                    <a:gd name="connsiteY5" fmla="*/ 110645 h 165966"/>
                    <a:gd name="connsiteX6" fmla="*/ 175185 w 472078"/>
                    <a:gd name="connsiteY6" fmla="*/ 55322 h 165966"/>
                    <a:gd name="connsiteX7" fmla="*/ 267390 w 472078"/>
                    <a:gd name="connsiteY7" fmla="*/ 55322 h 165966"/>
                    <a:gd name="connsiteX8" fmla="*/ 0 w 472078"/>
                    <a:gd name="connsiteY8" fmla="*/ 0 h 165966"/>
                    <a:gd name="connsiteX9" fmla="*/ 0 w 472078"/>
                    <a:gd name="connsiteY9" fmla="*/ 165967 h 165966"/>
                    <a:gd name="connsiteX10" fmla="*/ 472079 w 472078"/>
                    <a:gd name="connsiteY10" fmla="*/ 165967 h 165966"/>
                    <a:gd name="connsiteX11" fmla="*/ 472079 w 472078"/>
                    <a:gd name="connsiteY11" fmla="*/ 0 h 165966"/>
                    <a:gd name="connsiteX12" fmla="*/ 416757 w 472078"/>
                    <a:gd name="connsiteY12" fmla="*/ 110645 h 165966"/>
                    <a:gd name="connsiteX13" fmla="*/ 322527 w 472078"/>
                    <a:gd name="connsiteY13" fmla="*/ 110645 h 165966"/>
                    <a:gd name="connsiteX14" fmla="*/ 322527 w 472078"/>
                    <a:gd name="connsiteY14" fmla="*/ 55322 h 165966"/>
                    <a:gd name="connsiteX15" fmla="*/ 416757 w 472078"/>
                    <a:gd name="connsiteY15" fmla="*/ 55322 h 1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2078" h="165966">
                      <a:moveTo>
                        <a:pt x="119864" y="110645"/>
                      </a:moveTo>
                      <a:lnTo>
                        <a:pt x="27661" y="110645"/>
                      </a:lnTo>
                      <a:lnTo>
                        <a:pt x="27661" y="55322"/>
                      </a:lnTo>
                      <a:lnTo>
                        <a:pt x="119864" y="55322"/>
                      </a:lnTo>
                      <a:close/>
                      <a:moveTo>
                        <a:pt x="267390" y="110645"/>
                      </a:moveTo>
                      <a:lnTo>
                        <a:pt x="175185" y="110645"/>
                      </a:lnTo>
                      <a:lnTo>
                        <a:pt x="175185" y="55322"/>
                      </a:lnTo>
                      <a:lnTo>
                        <a:pt x="267390" y="55322"/>
                      </a:lnTo>
                      <a:close/>
                      <a:moveTo>
                        <a:pt x="0" y="0"/>
                      </a:moveTo>
                      <a:lnTo>
                        <a:pt x="0" y="165967"/>
                      </a:lnTo>
                      <a:lnTo>
                        <a:pt x="472079" y="165967"/>
                      </a:lnTo>
                      <a:lnTo>
                        <a:pt x="472079" y="0"/>
                      </a:lnTo>
                      <a:close/>
                      <a:moveTo>
                        <a:pt x="416757" y="110645"/>
                      </a:moveTo>
                      <a:lnTo>
                        <a:pt x="322527" y="110645"/>
                      </a:lnTo>
                      <a:lnTo>
                        <a:pt x="322527" y="55322"/>
                      </a:lnTo>
                      <a:lnTo>
                        <a:pt x="416757" y="55322"/>
                      </a:lnTo>
                      <a:close/>
                    </a:path>
                  </a:pathLst>
                </a:custGeom>
                <a:solidFill>
                  <a:schemeClr val="bg2">
                    <a:lumMod val="75000"/>
                  </a:schemeClr>
                </a:solidFill>
                <a:ln w="1842" cap="flat">
                  <a:noFill/>
                  <a:prstDash val="solid"/>
                  <a:miter/>
                </a:ln>
              </p:spPr>
              <p:txBody>
                <a:bodyPr rtlCol="0" anchor="ctr"/>
                <a:lstStyle/>
                <a:p>
                  <a:endParaRPr lang="de-DE"/>
                </a:p>
              </p:txBody>
            </p:sp>
            <p:sp>
              <p:nvSpPr>
                <p:cNvPr id="62" name="Freihandform: Form 251">
                  <a:extLst>
                    <a:ext uri="{FF2B5EF4-FFF2-40B4-BE49-F238E27FC236}">
                      <a16:creationId xmlns:a16="http://schemas.microsoft.com/office/drawing/2014/main" id="{6F6F6CC5-0293-AB59-F9FA-89CD7239A424}"/>
                    </a:ext>
                  </a:extLst>
                </p:cNvPr>
                <p:cNvSpPr/>
                <p:nvPr/>
              </p:nvSpPr>
              <p:spPr>
                <a:xfrm>
                  <a:off x="1547943" y="4173601"/>
                  <a:ext cx="472078" cy="165966"/>
                </a:xfrm>
                <a:custGeom>
                  <a:avLst/>
                  <a:gdLst>
                    <a:gd name="connsiteX0" fmla="*/ 472079 w 472078"/>
                    <a:gd name="connsiteY0" fmla="*/ 0 h 165966"/>
                    <a:gd name="connsiteX1" fmla="*/ 0 w 472078"/>
                    <a:gd name="connsiteY1" fmla="*/ 0 h 165966"/>
                    <a:gd name="connsiteX2" fmla="*/ 0 w 472078"/>
                    <a:gd name="connsiteY2" fmla="*/ 165967 h 165966"/>
                    <a:gd name="connsiteX3" fmla="*/ 472079 w 472078"/>
                    <a:gd name="connsiteY3" fmla="*/ 165967 h 165966"/>
                    <a:gd name="connsiteX4" fmla="*/ 119864 w 472078"/>
                    <a:gd name="connsiteY4" fmla="*/ 110645 h 165966"/>
                    <a:gd name="connsiteX5" fmla="*/ 27661 w 472078"/>
                    <a:gd name="connsiteY5" fmla="*/ 110645 h 165966"/>
                    <a:gd name="connsiteX6" fmla="*/ 27661 w 472078"/>
                    <a:gd name="connsiteY6" fmla="*/ 55322 h 165966"/>
                    <a:gd name="connsiteX7" fmla="*/ 119864 w 472078"/>
                    <a:gd name="connsiteY7" fmla="*/ 55322 h 165966"/>
                    <a:gd name="connsiteX8" fmla="*/ 267388 w 472078"/>
                    <a:gd name="connsiteY8" fmla="*/ 110645 h 165966"/>
                    <a:gd name="connsiteX9" fmla="*/ 175185 w 472078"/>
                    <a:gd name="connsiteY9" fmla="*/ 110645 h 165966"/>
                    <a:gd name="connsiteX10" fmla="*/ 175185 w 472078"/>
                    <a:gd name="connsiteY10" fmla="*/ 55322 h 165966"/>
                    <a:gd name="connsiteX11" fmla="*/ 267388 w 472078"/>
                    <a:gd name="connsiteY11" fmla="*/ 55322 h 165966"/>
                    <a:gd name="connsiteX12" fmla="*/ 416757 w 472078"/>
                    <a:gd name="connsiteY12" fmla="*/ 110645 h 165966"/>
                    <a:gd name="connsiteX13" fmla="*/ 322710 w 472078"/>
                    <a:gd name="connsiteY13" fmla="*/ 110645 h 165966"/>
                    <a:gd name="connsiteX14" fmla="*/ 322710 w 472078"/>
                    <a:gd name="connsiteY14" fmla="*/ 55322 h 165966"/>
                    <a:gd name="connsiteX15" fmla="*/ 416757 w 472078"/>
                    <a:gd name="connsiteY15" fmla="*/ 55322 h 1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2078" h="165966">
                      <a:moveTo>
                        <a:pt x="472079" y="0"/>
                      </a:moveTo>
                      <a:lnTo>
                        <a:pt x="0" y="0"/>
                      </a:lnTo>
                      <a:lnTo>
                        <a:pt x="0" y="165967"/>
                      </a:lnTo>
                      <a:lnTo>
                        <a:pt x="472079" y="165967"/>
                      </a:lnTo>
                      <a:close/>
                      <a:moveTo>
                        <a:pt x="119864" y="110645"/>
                      </a:moveTo>
                      <a:lnTo>
                        <a:pt x="27661" y="110645"/>
                      </a:lnTo>
                      <a:lnTo>
                        <a:pt x="27661" y="55322"/>
                      </a:lnTo>
                      <a:lnTo>
                        <a:pt x="119864" y="55322"/>
                      </a:lnTo>
                      <a:close/>
                      <a:moveTo>
                        <a:pt x="267388" y="110645"/>
                      </a:moveTo>
                      <a:lnTo>
                        <a:pt x="175185" y="110645"/>
                      </a:lnTo>
                      <a:lnTo>
                        <a:pt x="175185" y="55322"/>
                      </a:lnTo>
                      <a:lnTo>
                        <a:pt x="267388" y="55322"/>
                      </a:lnTo>
                      <a:close/>
                      <a:moveTo>
                        <a:pt x="416757" y="110645"/>
                      </a:moveTo>
                      <a:lnTo>
                        <a:pt x="322710" y="110645"/>
                      </a:lnTo>
                      <a:lnTo>
                        <a:pt x="322710" y="55322"/>
                      </a:lnTo>
                      <a:lnTo>
                        <a:pt x="416757" y="55322"/>
                      </a:lnTo>
                      <a:close/>
                    </a:path>
                  </a:pathLst>
                </a:custGeom>
                <a:solidFill>
                  <a:schemeClr val="bg2">
                    <a:lumMod val="75000"/>
                  </a:schemeClr>
                </a:solidFill>
                <a:ln w="1842" cap="flat">
                  <a:noFill/>
                  <a:prstDash val="solid"/>
                  <a:miter/>
                </a:ln>
              </p:spPr>
              <p:txBody>
                <a:bodyPr rtlCol="0" anchor="ctr"/>
                <a:lstStyle/>
                <a:p>
                  <a:endParaRPr lang="de-DE"/>
                </a:p>
              </p:txBody>
            </p:sp>
          </p:grpSp>
        </p:grpSp>
        <p:sp>
          <p:nvSpPr>
            <p:cNvPr id="57" name="Freihandform: Form 252">
              <a:extLst>
                <a:ext uri="{FF2B5EF4-FFF2-40B4-BE49-F238E27FC236}">
                  <a16:creationId xmlns:a16="http://schemas.microsoft.com/office/drawing/2014/main" id="{26970AC9-9DDB-D9A0-C99F-FBA1DFC01B48}"/>
                </a:ext>
              </a:extLst>
            </p:cNvPr>
            <p:cNvSpPr/>
            <p:nvPr/>
          </p:nvSpPr>
          <p:spPr>
            <a:xfrm>
              <a:off x="1464960" y="3762332"/>
              <a:ext cx="243491" cy="324638"/>
            </a:xfrm>
            <a:custGeom>
              <a:avLst/>
              <a:gdLst>
                <a:gd name="connsiteX0" fmla="*/ 82983 w 243491"/>
                <a:gd name="connsiteY0" fmla="*/ 55319 h 324638"/>
                <a:gd name="connsiteX1" fmla="*/ 0 w 243491"/>
                <a:gd name="connsiteY1" fmla="*/ 0 h 324638"/>
                <a:gd name="connsiteX2" fmla="*/ 0 w 243491"/>
                <a:gd name="connsiteY2" fmla="*/ 324638 h 324638"/>
                <a:gd name="connsiteX3" fmla="*/ 82983 w 243491"/>
                <a:gd name="connsiteY3" fmla="*/ 269320 h 324638"/>
                <a:gd name="connsiteX4" fmla="*/ 243491 w 243491"/>
                <a:gd name="connsiteY4" fmla="*/ 162319 h 324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91" h="324638">
                  <a:moveTo>
                    <a:pt x="82983" y="55319"/>
                  </a:moveTo>
                  <a:lnTo>
                    <a:pt x="0" y="0"/>
                  </a:lnTo>
                  <a:lnTo>
                    <a:pt x="0" y="324638"/>
                  </a:lnTo>
                  <a:lnTo>
                    <a:pt x="82983" y="269320"/>
                  </a:lnTo>
                  <a:lnTo>
                    <a:pt x="243491" y="162319"/>
                  </a:lnTo>
                  <a:close/>
                </a:path>
              </a:pathLst>
            </a:custGeom>
            <a:solidFill>
              <a:srgbClr val="F0F7FF"/>
            </a:solidFill>
            <a:ln w="1842" cap="flat">
              <a:noFill/>
              <a:prstDash val="solid"/>
              <a:miter/>
            </a:ln>
          </p:spPr>
          <p:txBody>
            <a:bodyPr rtlCol="0" anchor="ctr"/>
            <a:lstStyle/>
            <a:p>
              <a:endParaRPr lang="de-DE"/>
            </a:p>
          </p:txBody>
        </p:sp>
        <p:sp>
          <p:nvSpPr>
            <p:cNvPr id="58" name="Freihandform: Form 253">
              <a:extLst>
                <a:ext uri="{FF2B5EF4-FFF2-40B4-BE49-F238E27FC236}">
                  <a16:creationId xmlns:a16="http://schemas.microsoft.com/office/drawing/2014/main" id="{F82F1462-C426-4AED-5D0F-7B2826972195}"/>
                </a:ext>
              </a:extLst>
            </p:cNvPr>
            <p:cNvSpPr/>
            <p:nvPr/>
          </p:nvSpPr>
          <p:spPr>
            <a:xfrm>
              <a:off x="1547943" y="3817650"/>
              <a:ext cx="160508" cy="214001"/>
            </a:xfrm>
            <a:custGeom>
              <a:avLst/>
              <a:gdLst>
                <a:gd name="connsiteX0" fmla="*/ 0 w 160508"/>
                <a:gd name="connsiteY0" fmla="*/ 0 h 214001"/>
                <a:gd name="connsiteX1" fmla="*/ 0 w 160508"/>
                <a:gd name="connsiteY1" fmla="*/ 214001 h 214001"/>
                <a:gd name="connsiteX2" fmla="*/ 160509 w 160508"/>
                <a:gd name="connsiteY2" fmla="*/ 107001 h 214001"/>
              </a:gdLst>
              <a:ahLst/>
              <a:cxnLst>
                <a:cxn ang="0">
                  <a:pos x="connsiteX0" y="connsiteY0"/>
                </a:cxn>
                <a:cxn ang="0">
                  <a:pos x="connsiteX1" y="connsiteY1"/>
                </a:cxn>
                <a:cxn ang="0">
                  <a:pos x="connsiteX2" y="connsiteY2"/>
                </a:cxn>
              </a:cxnLst>
              <a:rect l="l" t="t" r="r" b="b"/>
              <a:pathLst>
                <a:path w="160508" h="214001">
                  <a:moveTo>
                    <a:pt x="0" y="0"/>
                  </a:moveTo>
                  <a:lnTo>
                    <a:pt x="0" y="214001"/>
                  </a:lnTo>
                  <a:lnTo>
                    <a:pt x="160509" y="107001"/>
                  </a:lnTo>
                  <a:close/>
                </a:path>
              </a:pathLst>
            </a:custGeom>
            <a:solidFill>
              <a:srgbClr val="DFE7F4"/>
            </a:solidFill>
            <a:ln w="1842" cap="flat">
              <a:noFill/>
              <a:prstDash val="solid"/>
              <a:miter/>
            </a:ln>
          </p:spPr>
          <p:txBody>
            <a:bodyPr rtlCol="0" anchor="ctr"/>
            <a:lstStyle/>
            <a:p>
              <a:endParaRPr lang="de-DE"/>
            </a:p>
          </p:txBody>
        </p:sp>
      </p:grpSp>
      <p:sp>
        <p:nvSpPr>
          <p:cNvPr id="67" name="Zeitungen HG">
            <a:extLst>
              <a:ext uri="{FF2B5EF4-FFF2-40B4-BE49-F238E27FC236}">
                <a16:creationId xmlns:a16="http://schemas.microsoft.com/office/drawing/2014/main" id="{1A5B4200-0FB8-9851-9D52-8B4A219CA557}"/>
              </a:ext>
            </a:extLst>
          </p:cNvPr>
          <p:cNvSpPr>
            <a:spLocks noChangeAspect="1"/>
          </p:cNvSpPr>
          <p:nvPr userDrawn="1"/>
        </p:nvSpPr>
        <p:spPr>
          <a:xfrm>
            <a:off x="2519009"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68" name="Zeitungen Icon">
            <a:extLst>
              <a:ext uri="{FF2B5EF4-FFF2-40B4-BE49-F238E27FC236}">
                <a16:creationId xmlns:a16="http://schemas.microsoft.com/office/drawing/2014/main" id="{DC12D9C4-7FD9-1D84-D505-4589401FFDC2}"/>
              </a:ext>
            </a:extLst>
          </p:cNvPr>
          <p:cNvGrpSpPr/>
          <p:nvPr userDrawn="1"/>
        </p:nvGrpSpPr>
        <p:grpSpPr>
          <a:xfrm>
            <a:off x="2675862" y="3583398"/>
            <a:ext cx="946294" cy="667971"/>
            <a:chOff x="2675862" y="3716460"/>
            <a:chExt cx="946294" cy="667971"/>
          </a:xfrm>
        </p:grpSpPr>
        <p:sp>
          <p:nvSpPr>
            <p:cNvPr id="69" name="Freihandform: Form 255">
              <a:extLst>
                <a:ext uri="{FF2B5EF4-FFF2-40B4-BE49-F238E27FC236}">
                  <a16:creationId xmlns:a16="http://schemas.microsoft.com/office/drawing/2014/main" id="{BE313564-73E5-1A58-5FFD-D200F2E02832}"/>
                </a:ext>
              </a:extLst>
            </p:cNvPr>
            <p:cNvSpPr/>
            <p:nvPr/>
          </p:nvSpPr>
          <p:spPr>
            <a:xfrm>
              <a:off x="2675862" y="3716460"/>
              <a:ext cx="932227" cy="632121"/>
            </a:xfrm>
            <a:custGeom>
              <a:avLst/>
              <a:gdLst>
                <a:gd name="connsiteX0" fmla="*/ 875956 w 932227"/>
                <a:gd name="connsiteY0" fmla="*/ 0 h 632121"/>
                <a:gd name="connsiteX1" fmla="*/ 763408 w 932227"/>
                <a:gd name="connsiteY1" fmla="*/ 0 h 632121"/>
                <a:gd name="connsiteX2" fmla="*/ 168819 w 932227"/>
                <a:gd name="connsiteY2" fmla="*/ 0 h 632121"/>
                <a:gd name="connsiteX3" fmla="*/ 93785 w 932227"/>
                <a:gd name="connsiteY3" fmla="*/ 0 h 632121"/>
                <a:gd name="connsiteX4" fmla="*/ 0 w 932227"/>
                <a:gd name="connsiteY4" fmla="*/ 93786 h 632121"/>
                <a:gd name="connsiteX5" fmla="*/ 0 w 932227"/>
                <a:gd name="connsiteY5" fmla="*/ 168820 h 632121"/>
                <a:gd name="connsiteX6" fmla="*/ 0 w 932227"/>
                <a:gd name="connsiteY6" fmla="*/ 538334 h 632121"/>
                <a:gd name="connsiteX7" fmla="*/ 0 w 932227"/>
                <a:gd name="connsiteY7" fmla="*/ 607738 h 632121"/>
                <a:gd name="connsiteX8" fmla="*/ 24384 w 932227"/>
                <a:gd name="connsiteY8" fmla="*/ 632122 h 632121"/>
                <a:gd name="connsiteX9" fmla="*/ 847820 w 932227"/>
                <a:gd name="connsiteY9" fmla="*/ 632122 h 632121"/>
                <a:gd name="connsiteX10" fmla="*/ 875956 w 932227"/>
                <a:gd name="connsiteY10" fmla="*/ 603986 h 632121"/>
                <a:gd name="connsiteX11" fmla="*/ 875956 w 932227"/>
                <a:gd name="connsiteY11" fmla="*/ 562716 h 632121"/>
                <a:gd name="connsiteX12" fmla="*/ 932227 w 932227"/>
                <a:gd name="connsiteY12" fmla="*/ 75030 h 632121"/>
                <a:gd name="connsiteX13" fmla="*/ 875956 w 932227"/>
                <a:gd name="connsiteY13" fmla="*/ 0 h 6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2227" h="632121">
                  <a:moveTo>
                    <a:pt x="875956" y="0"/>
                  </a:moveTo>
                  <a:lnTo>
                    <a:pt x="763408" y="0"/>
                  </a:lnTo>
                  <a:lnTo>
                    <a:pt x="168819" y="0"/>
                  </a:lnTo>
                  <a:lnTo>
                    <a:pt x="93785" y="0"/>
                  </a:lnTo>
                  <a:cubicBezTo>
                    <a:pt x="41990" y="0"/>
                    <a:pt x="0" y="41990"/>
                    <a:pt x="0" y="93786"/>
                  </a:cubicBezTo>
                  <a:lnTo>
                    <a:pt x="0" y="168820"/>
                  </a:lnTo>
                  <a:lnTo>
                    <a:pt x="0" y="538334"/>
                  </a:lnTo>
                  <a:lnTo>
                    <a:pt x="0" y="607738"/>
                  </a:lnTo>
                  <a:cubicBezTo>
                    <a:pt x="0" y="621206"/>
                    <a:pt x="10917" y="632122"/>
                    <a:pt x="24384" y="632122"/>
                  </a:cubicBezTo>
                  <a:lnTo>
                    <a:pt x="847820" y="632122"/>
                  </a:lnTo>
                  <a:cubicBezTo>
                    <a:pt x="863358" y="632122"/>
                    <a:pt x="875956" y="619526"/>
                    <a:pt x="875956" y="603986"/>
                  </a:cubicBezTo>
                  <a:lnTo>
                    <a:pt x="875956" y="562716"/>
                  </a:lnTo>
                  <a:lnTo>
                    <a:pt x="932227" y="75030"/>
                  </a:lnTo>
                  <a:lnTo>
                    <a:pt x="875956" y="0"/>
                  </a:lnTo>
                  <a:close/>
                </a:path>
              </a:pathLst>
            </a:custGeom>
            <a:solidFill>
              <a:srgbClr val="E9E3D5"/>
            </a:solidFill>
            <a:ln w="1842" cap="flat">
              <a:noFill/>
              <a:prstDash val="solid"/>
              <a:miter/>
            </a:ln>
          </p:spPr>
          <p:txBody>
            <a:bodyPr rtlCol="0" anchor="ctr"/>
            <a:lstStyle/>
            <a:p>
              <a:endParaRPr lang="de-DE"/>
            </a:p>
          </p:txBody>
        </p:sp>
        <p:sp>
          <p:nvSpPr>
            <p:cNvPr id="70" name="Freihandform: Form 256">
              <a:extLst>
                <a:ext uri="{FF2B5EF4-FFF2-40B4-BE49-F238E27FC236}">
                  <a16:creationId xmlns:a16="http://schemas.microsoft.com/office/drawing/2014/main" id="{41E873D0-00EC-EB83-4E29-44F2B05BFCAC}"/>
                </a:ext>
              </a:extLst>
            </p:cNvPr>
            <p:cNvSpPr/>
            <p:nvPr/>
          </p:nvSpPr>
          <p:spPr>
            <a:xfrm>
              <a:off x="3551817" y="3753976"/>
              <a:ext cx="56271" cy="525201"/>
            </a:xfrm>
            <a:custGeom>
              <a:avLst/>
              <a:gdLst>
                <a:gd name="connsiteX0" fmla="*/ 28136 w 56271"/>
                <a:gd name="connsiteY0" fmla="*/ 0 h 525201"/>
                <a:gd name="connsiteX1" fmla="*/ 0 w 56271"/>
                <a:gd name="connsiteY1" fmla="*/ 28136 h 525201"/>
                <a:gd name="connsiteX2" fmla="*/ 0 w 56271"/>
                <a:gd name="connsiteY2" fmla="*/ 525202 h 525201"/>
                <a:gd name="connsiteX3" fmla="*/ 56271 w 56271"/>
                <a:gd name="connsiteY3" fmla="*/ 525202 h 525201"/>
                <a:gd name="connsiteX4" fmla="*/ 56271 w 56271"/>
                <a:gd name="connsiteY4" fmla="*/ 56270 h 525201"/>
                <a:gd name="connsiteX5" fmla="*/ 43308 w 56271"/>
                <a:gd name="connsiteY5" fmla="*/ 8715 h 525201"/>
                <a:gd name="connsiteX6" fmla="*/ 28252 w 56271"/>
                <a:gd name="connsiteY6" fmla="*/ 0 h 525201"/>
                <a:gd name="connsiteX7" fmla="*/ 28136 w 56271"/>
                <a:gd name="connsiteY7" fmla="*/ 0 h 52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71" h="525201">
                  <a:moveTo>
                    <a:pt x="28136" y="0"/>
                  </a:moveTo>
                  <a:cubicBezTo>
                    <a:pt x="12598" y="0"/>
                    <a:pt x="0" y="12598"/>
                    <a:pt x="0" y="28136"/>
                  </a:cubicBezTo>
                  <a:lnTo>
                    <a:pt x="0" y="525202"/>
                  </a:lnTo>
                  <a:lnTo>
                    <a:pt x="56271" y="525202"/>
                  </a:lnTo>
                  <a:lnTo>
                    <a:pt x="56271" y="56270"/>
                  </a:lnTo>
                  <a:cubicBezTo>
                    <a:pt x="56271" y="38908"/>
                    <a:pt x="51536" y="22660"/>
                    <a:pt x="43308" y="8715"/>
                  </a:cubicBezTo>
                  <a:cubicBezTo>
                    <a:pt x="40151" y="3364"/>
                    <a:pt x="34464" y="13"/>
                    <a:pt x="28252" y="0"/>
                  </a:cubicBezTo>
                  <a:lnTo>
                    <a:pt x="28136" y="0"/>
                  </a:lnTo>
                  <a:close/>
                </a:path>
              </a:pathLst>
            </a:custGeom>
            <a:solidFill>
              <a:srgbClr val="A19B8D"/>
            </a:solidFill>
            <a:ln w="1842" cap="flat">
              <a:noFill/>
              <a:prstDash val="solid"/>
              <a:miter/>
            </a:ln>
          </p:spPr>
          <p:txBody>
            <a:bodyPr rtlCol="0" anchor="ctr"/>
            <a:lstStyle/>
            <a:p>
              <a:endParaRPr lang="de-DE"/>
            </a:p>
          </p:txBody>
        </p:sp>
        <p:sp>
          <p:nvSpPr>
            <p:cNvPr id="71" name="Freihandform: Form 257">
              <a:extLst>
                <a:ext uri="{FF2B5EF4-FFF2-40B4-BE49-F238E27FC236}">
                  <a16:creationId xmlns:a16="http://schemas.microsoft.com/office/drawing/2014/main" id="{F593E9EC-B2AA-5634-782D-AB215D6B8E48}"/>
                </a:ext>
              </a:extLst>
            </p:cNvPr>
            <p:cNvSpPr/>
            <p:nvPr/>
          </p:nvSpPr>
          <p:spPr>
            <a:xfrm>
              <a:off x="3551817" y="3772652"/>
              <a:ext cx="25" cy="79"/>
            </a:xfrm>
            <a:custGeom>
              <a:avLst/>
              <a:gdLst>
                <a:gd name="connsiteX0" fmla="*/ 0 w 25"/>
                <a:gd name="connsiteY0" fmla="*/ 79 h 79"/>
                <a:gd name="connsiteX1" fmla="*/ 26 w 25"/>
                <a:gd name="connsiteY1" fmla="*/ 0 h 79"/>
                <a:gd name="connsiteX2" fmla="*/ 2 w 25"/>
                <a:gd name="connsiteY2" fmla="*/ 39 h 79"/>
                <a:gd name="connsiteX3" fmla="*/ 0 w 25"/>
                <a:gd name="connsiteY3" fmla="*/ 79 h 79"/>
              </a:gdLst>
              <a:ahLst/>
              <a:cxnLst>
                <a:cxn ang="0">
                  <a:pos x="connsiteX0" y="connsiteY0"/>
                </a:cxn>
                <a:cxn ang="0">
                  <a:pos x="connsiteX1" y="connsiteY1"/>
                </a:cxn>
                <a:cxn ang="0">
                  <a:pos x="connsiteX2" y="connsiteY2"/>
                </a:cxn>
                <a:cxn ang="0">
                  <a:pos x="connsiteX3" y="connsiteY3"/>
                </a:cxn>
              </a:cxnLst>
              <a:rect l="l" t="t" r="r" b="b"/>
              <a:pathLst>
                <a:path w="25" h="79">
                  <a:moveTo>
                    <a:pt x="0" y="79"/>
                  </a:moveTo>
                  <a:lnTo>
                    <a:pt x="26" y="0"/>
                  </a:lnTo>
                  <a:lnTo>
                    <a:pt x="2" y="39"/>
                  </a:lnTo>
                  <a:cubicBezTo>
                    <a:pt x="2" y="54"/>
                    <a:pt x="0" y="65"/>
                    <a:pt x="0" y="79"/>
                  </a:cubicBezTo>
                  <a:close/>
                </a:path>
              </a:pathLst>
            </a:custGeom>
            <a:solidFill>
              <a:srgbClr val="8B9BA9"/>
            </a:solidFill>
            <a:ln w="1842" cap="flat">
              <a:noFill/>
              <a:prstDash val="solid"/>
              <a:miter/>
            </a:ln>
          </p:spPr>
          <p:txBody>
            <a:bodyPr rtlCol="0" anchor="ctr"/>
            <a:lstStyle/>
            <a:p>
              <a:endParaRPr lang="de-DE"/>
            </a:p>
          </p:txBody>
        </p:sp>
        <p:sp>
          <p:nvSpPr>
            <p:cNvPr id="72" name="Freihandform: Form 258">
              <a:extLst>
                <a:ext uri="{FF2B5EF4-FFF2-40B4-BE49-F238E27FC236}">
                  <a16:creationId xmlns:a16="http://schemas.microsoft.com/office/drawing/2014/main" id="{48C04BF1-EF5F-7D7F-971E-CC9A331102C7}"/>
                </a:ext>
              </a:extLst>
            </p:cNvPr>
            <p:cNvSpPr/>
            <p:nvPr/>
          </p:nvSpPr>
          <p:spPr>
            <a:xfrm>
              <a:off x="2675862" y="3716460"/>
              <a:ext cx="946294" cy="632121"/>
            </a:xfrm>
            <a:custGeom>
              <a:avLst/>
              <a:gdLst>
                <a:gd name="connsiteX0" fmla="*/ 875956 w 946294"/>
                <a:gd name="connsiteY0" fmla="*/ 0 h 632121"/>
                <a:gd name="connsiteX1" fmla="*/ 833752 w 946294"/>
                <a:gd name="connsiteY1" fmla="*/ 42203 h 632121"/>
                <a:gd name="connsiteX2" fmla="*/ 830820 w 946294"/>
                <a:gd name="connsiteY2" fmla="*/ 554395 h 632121"/>
                <a:gd name="connsiteX3" fmla="*/ 788616 w 946294"/>
                <a:gd name="connsiteY3" fmla="*/ 590972 h 632121"/>
                <a:gd name="connsiteX4" fmla="*/ 23328 w 946294"/>
                <a:gd name="connsiteY4" fmla="*/ 590972 h 632121"/>
                <a:gd name="connsiteX5" fmla="*/ 12163 w 946294"/>
                <a:gd name="connsiteY5" fmla="*/ 592153 h 632121"/>
                <a:gd name="connsiteX6" fmla="*/ 0 w 946294"/>
                <a:gd name="connsiteY6" fmla="*/ 607738 h 632121"/>
                <a:gd name="connsiteX7" fmla="*/ 0 w 946294"/>
                <a:gd name="connsiteY7" fmla="*/ 607738 h 632121"/>
                <a:gd name="connsiteX8" fmla="*/ 24384 w 946294"/>
                <a:gd name="connsiteY8" fmla="*/ 632122 h 632121"/>
                <a:gd name="connsiteX9" fmla="*/ 847820 w 946294"/>
                <a:gd name="connsiteY9" fmla="*/ 632122 h 632121"/>
                <a:gd name="connsiteX10" fmla="*/ 875956 w 946294"/>
                <a:gd name="connsiteY10" fmla="*/ 603986 h 632121"/>
                <a:gd name="connsiteX11" fmla="*/ 875956 w 946294"/>
                <a:gd name="connsiteY11" fmla="*/ 78039 h 632121"/>
                <a:gd name="connsiteX12" fmla="*/ 896662 w 946294"/>
                <a:gd name="connsiteY12" fmla="*/ 56241 h 632121"/>
                <a:gd name="connsiteX13" fmla="*/ 918158 w 946294"/>
                <a:gd name="connsiteY13" fmla="*/ 77338 h 632121"/>
                <a:gd name="connsiteX14" fmla="*/ 918158 w 946294"/>
                <a:gd name="connsiteY14" fmla="*/ 562718 h 632121"/>
                <a:gd name="connsiteX15" fmla="*/ 946294 w 946294"/>
                <a:gd name="connsiteY15" fmla="*/ 562718 h 632121"/>
                <a:gd name="connsiteX16" fmla="*/ 946294 w 946294"/>
                <a:gd name="connsiteY16" fmla="*/ 70341 h 632121"/>
                <a:gd name="connsiteX17" fmla="*/ 875956 w 946294"/>
                <a:gd name="connsiteY17" fmla="*/ 0 h 632121"/>
                <a:gd name="connsiteX18" fmla="*/ 875956 w 946294"/>
                <a:gd name="connsiteY18" fmla="*/ 0 h 63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6294" h="632121">
                  <a:moveTo>
                    <a:pt x="875956" y="0"/>
                  </a:moveTo>
                  <a:cubicBezTo>
                    <a:pt x="852648" y="0"/>
                    <a:pt x="833752" y="18897"/>
                    <a:pt x="833752" y="42203"/>
                  </a:cubicBezTo>
                  <a:lnTo>
                    <a:pt x="830820" y="554395"/>
                  </a:lnTo>
                  <a:cubicBezTo>
                    <a:pt x="830820" y="577704"/>
                    <a:pt x="811924" y="590972"/>
                    <a:pt x="788616" y="590972"/>
                  </a:cubicBezTo>
                  <a:lnTo>
                    <a:pt x="23328" y="590972"/>
                  </a:lnTo>
                  <a:cubicBezTo>
                    <a:pt x="19303" y="590972"/>
                    <a:pt x="15618" y="591331"/>
                    <a:pt x="12163" y="592153"/>
                  </a:cubicBezTo>
                  <a:cubicBezTo>
                    <a:pt x="4996" y="593865"/>
                    <a:pt x="0" y="600367"/>
                    <a:pt x="0" y="607738"/>
                  </a:cubicBezTo>
                  <a:lnTo>
                    <a:pt x="0" y="607738"/>
                  </a:lnTo>
                  <a:cubicBezTo>
                    <a:pt x="0" y="621206"/>
                    <a:pt x="10917" y="632122"/>
                    <a:pt x="24384" y="632122"/>
                  </a:cubicBezTo>
                  <a:lnTo>
                    <a:pt x="847820" y="632122"/>
                  </a:lnTo>
                  <a:cubicBezTo>
                    <a:pt x="863358" y="632122"/>
                    <a:pt x="875956" y="619524"/>
                    <a:pt x="875956" y="603986"/>
                  </a:cubicBezTo>
                  <a:lnTo>
                    <a:pt x="875956" y="78039"/>
                  </a:lnTo>
                  <a:cubicBezTo>
                    <a:pt x="875956" y="66421"/>
                    <a:pt x="885046" y="56453"/>
                    <a:pt x="896662" y="56241"/>
                  </a:cubicBezTo>
                  <a:cubicBezTo>
                    <a:pt x="908498" y="56022"/>
                    <a:pt x="918158" y="65554"/>
                    <a:pt x="918158" y="77338"/>
                  </a:cubicBezTo>
                  <a:lnTo>
                    <a:pt x="918158" y="562718"/>
                  </a:lnTo>
                  <a:lnTo>
                    <a:pt x="946294" y="562718"/>
                  </a:lnTo>
                  <a:lnTo>
                    <a:pt x="946294" y="70341"/>
                  </a:lnTo>
                  <a:cubicBezTo>
                    <a:pt x="946294" y="31492"/>
                    <a:pt x="914802" y="0"/>
                    <a:pt x="875956" y="0"/>
                  </a:cubicBezTo>
                  <a:lnTo>
                    <a:pt x="875956" y="0"/>
                  </a:lnTo>
                  <a:close/>
                </a:path>
              </a:pathLst>
            </a:custGeom>
            <a:solidFill>
              <a:srgbClr val="D3CDBF"/>
            </a:solidFill>
            <a:ln w="1842" cap="flat">
              <a:noFill/>
              <a:prstDash val="solid"/>
              <a:miter/>
            </a:ln>
          </p:spPr>
          <p:txBody>
            <a:bodyPr rtlCol="0" anchor="ctr"/>
            <a:lstStyle/>
            <a:p>
              <a:endParaRPr lang="de-DE"/>
            </a:p>
          </p:txBody>
        </p:sp>
        <p:grpSp>
          <p:nvGrpSpPr>
            <p:cNvPr id="73" name="Zeitungen Icon">
              <a:extLst>
                <a:ext uri="{FF2B5EF4-FFF2-40B4-BE49-F238E27FC236}">
                  <a16:creationId xmlns:a16="http://schemas.microsoft.com/office/drawing/2014/main" id="{DDE8C642-1E00-8063-EC83-55F1815A26AF}"/>
                </a:ext>
              </a:extLst>
            </p:cNvPr>
            <p:cNvGrpSpPr/>
            <p:nvPr/>
          </p:nvGrpSpPr>
          <p:grpSpPr>
            <a:xfrm>
              <a:off x="2910261" y="3810244"/>
              <a:ext cx="407159" cy="147637"/>
              <a:chOff x="2910261" y="3810244"/>
              <a:chExt cx="407159" cy="147637"/>
            </a:xfrm>
            <a:solidFill>
              <a:srgbClr val="A19B8D"/>
            </a:solidFill>
          </p:grpSpPr>
          <p:sp>
            <p:nvSpPr>
              <p:cNvPr id="88" name="Freihandform: Form 260">
                <a:extLst>
                  <a:ext uri="{FF2B5EF4-FFF2-40B4-BE49-F238E27FC236}">
                    <a16:creationId xmlns:a16="http://schemas.microsoft.com/office/drawing/2014/main" id="{F50DF581-4B14-9A47-7D8F-A1F672168456}"/>
                  </a:ext>
                </a:extLst>
              </p:cNvPr>
              <p:cNvSpPr/>
              <p:nvPr/>
            </p:nvSpPr>
            <p:spPr>
              <a:xfrm>
                <a:off x="3244270" y="3810253"/>
                <a:ext cx="73151" cy="103158"/>
              </a:xfrm>
              <a:custGeom>
                <a:avLst/>
                <a:gdLst>
                  <a:gd name="connsiteX0" fmla="*/ 40327 w 73151"/>
                  <a:gd name="connsiteY0" fmla="*/ 37512 h 103158"/>
                  <a:gd name="connsiteX1" fmla="*/ 32825 w 73151"/>
                  <a:gd name="connsiteY1" fmla="*/ 37512 h 103158"/>
                  <a:gd name="connsiteX2" fmla="*/ 28136 w 73151"/>
                  <a:gd name="connsiteY2" fmla="*/ 32823 h 103158"/>
                  <a:gd name="connsiteX3" fmla="*/ 32825 w 73151"/>
                  <a:gd name="connsiteY3" fmla="*/ 28134 h 103158"/>
                  <a:gd name="connsiteX4" fmla="*/ 47830 w 73151"/>
                  <a:gd name="connsiteY4" fmla="*/ 28134 h 103158"/>
                  <a:gd name="connsiteX5" fmla="*/ 61897 w 73151"/>
                  <a:gd name="connsiteY5" fmla="*/ 14067 h 103158"/>
                  <a:gd name="connsiteX6" fmla="*/ 47830 w 73151"/>
                  <a:gd name="connsiteY6" fmla="*/ 0 h 103158"/>
                  <a:gd name="connsiteX7" fmla="*/ 32825 w 73151"/>
                  <a:gd name="connsiteY7" fmla="*/ 0 h 103158"/>
                  <a:gd name="connsiteX8" fmla="*/ 0 w 73151"/>
                  <a:gd name="connsiteY8" fmla="*/ 32823 h 103158"/>
                  <a:gd name="connsiteX9" fmla="*/ 32825 w 73151"/>
                  <a:gd name="connsiteY9" fmla="*/ 65646 h 103158"/>
                  <a:gd name="connsiteX10" fmla="*/ 40327 w 73151"/>
                  <a:gd name="connsiteY10" fmla="*/ 65646 h 103158"/>
                  <a:gd name="connsiteX11" fmla="*/ 45016 w 73151"/>
                  <a:gd name="connsiteY11" fmla="*/ 70335 h 103158"/>
                  <a:gd name="connsiteX12" fmla="*/ 40327 w 73151"/>
                  <a:gd name="connsiteY12" fmla="*/ 75024 h 103158"/>
                  <a:gd name="connsiteX13" fmla="*/ 14067 w 73151"/>
                  <a:gd name="connsiteY13" fmla="*/ 75024 h 103158"/>
                  <a:gd name="connsiteX14" fmla="*/ 0 w 73151"/>
                  <a:gd name="connsiteY14" fmla="*/ 89091 h 103158"/>
                  <a:gd name="connsiteX15" fmla="*/ 14067 w 73151"/>
                  <a:gd name="connsiteY15" fmla="*/ 103158 h 103158"/>
                  <a:gd name="connsiteX16" fmla="*/ 40327 w 73151"/>
                  <a:gd name="connsiteY16" fmla="*/ 103158 h 103158"/>
                  <a:gd name="connsiteX17" fmla="*/ 73151 w 73151"/>
                  <a:gd name="connsiteY17" fmla="*/ 70335 h 103158"/>
                  <a:gd name="connsiteX18" fmla="*/ 40327 w 73151"/>
                  <a:gd name="connsiteY18" fmla="*/ 37512 h 10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151" h="103158">
                    <a:moveTo>
                      <a:pt x="40327" y="37512"/>
                    </a:moveTo>
                    <a:lnTo>
                      <a:pt x="32825" y="37512"/>
                    </a:lnTo>
                    <a:cubicBezTo>
                      <a:pt x="30241" y="37512"/>
                      <a:pt x="28136" y="35409"/>
                      <a:pt x="28136" y="32823"/>
                    </a:cubicBezTo>
                    <a:cubicBezTo>
                      <a:pt x="28136" y="30236"/>
                      <a:pt x="30241" y="28134"/>
                      <a:pt x="32825" y="28134"/>
                    </a:cubicBezTo>
                    <a:lnTo>
                      <a:pt x="47830" y="28134"/>
                    </a:lnTo>
                    <a:cubicBezTo>
                      <a:pt x="55600" y="28134"/>
                      <a:pt x="61897" y="21837"/>
                      <a:pt x="61897" y="14067"/>
                    </a:cubicBezTo>
                    <a:cubicBezTo>
                      <a:pt x="61897" y="6297"/>
                      <a:pt x="55598" y="0"/>
                      <a:pt x="47830" y="0"/>
                    </a:cubicBezTo>
                    <a:lnTo>
                      <a:pt x="32825" y="0"/>
                    </a:lnTo>
                    <a:cubicBezTo>
                      <a:pt x="14727" y="0"/>
                      <a:pt x="0" y="14725"/>
                      <a:pt x="0" y="32823"/>
                    </a:cubicBezTo>
                    <a:cubicBezTo>
                      <a:pt x="0" y="50921"/>
                      <a:pt x="14727" y="65646"/>
                      <a:pt x="32825" y="65646"/>
                    </a:cubicBezTo>
                    <a:lnTo>
                      <a:pt x="40327" y="65646"/>
                    </a:lnTo>
                    <a:cubicBezTo>
                      <a:pt x="42910" y="65646"/>
                      <a:pt x="45016" y="67750"/>
                      <a:pt x="45016" y="70335"/>
                    </a:cubicBezTo>
                    <a:cubicBezTo>
                      <a:pt x="45016" y="72923"/>
                      <a:pt x="42910" y="75024"/>
                      <a:pt x="40327" y="75024"/>
                    </a:cubicBezTo>
                    <a:lnTo>
                      <a:pt x="14067" y="75024"/>
                    </a:lnTo>
                    <a:cubicBezTo>
                      <a:pt x="6297" y="75024"/>
                      <a:pt x="0" y="81321"/>
                      <a:pt x="0" y="89091"/>
                    </a:cubicBezTo>
                    <a:cubicBezTo>
                      <a:pt x="0" y="96861"/>
                      <a:pt x="6299" y="103158"/>
                      <a:pt x="14067" y="103158"/>
                    </a:cubicBezTo>
                    <a:lnTo>
                      <a:pt x="40327" y="103158"/>
                    </a:lnTo>
                    <a:cubicBezTo>
                      <a:pt x="58424" y="103158"/>
                      <a:pt x="73151" y="88433"/>
                      <a:pt x="73151" y="70335"/>
                    </a:cubicBezTo>
                    <a:cubicBezTo>
                      <a:pt x="73151" y="52235"/>
                      <a:pt x="58424" y="37512"/>
                      <a:pt x="40327" y="37512"/>
                    </a:cubicBezTo>
                    <a:close/>
                  </a:path>
                </a:pathLst>
              </a:custGeom>
              <a:solidFill>
                <a:srgbClr val="A19B8D"/>
              </a:solidFill>
              <a:ln w="1842" cap="flat">
                <a:noFill/>
                <a:prstDash val="solid"/>
                <a:miter/>
              </a:ln>
            </p:spPr>
            <p:txBody>
              <a:bodyPr rtlCol="0" anchor="ctr"/>
              <a:lstStyle/>
              <a:p>
                <a:endParaRPr lang="de-DE"/>
              </a:p>
            </p:txBody>
          </p:sp>
          <p:sp>
            <p:nvSpPr>
              <p:cNvPr id="89" name="Freihandform: Form 261">
                <a:extLst>
                  <a:ext uri="{FF2B5EF4-FFF2-40B4-BE49-F238E27FC236}">
                    <a16:creationId xmlns:a16="http://schemas.microsoft.com/office/drawing/2014/main" id="{CE3565C9-BC2A-AB19-8042-DE73F8602E64}"/>
                  </a:ext>
                </a:extLst>
              </p:cNvPr>
              <p:cNvSpPr/>
              <p:nvPr/>
            </p:nvSpPr>
            <p:spPr>
              <a:xfrm>
                <a:off x="3006024" y="3810251"/>
                <a:ext cx="103160" cy="103158"/>
              </a:xfrm>
              <a:custGeom>
                <a:avLst/>
                <a:gdLst>
                  <a:gd name="connsiteX0" fmla="*/ 51582 w 103160"/>
                  <a:gd name="connsiteY0" fmla="*/ 0 h 103158"/>
                  <a:gd name="connsiteX1" fmla="*/ 0 w 103160"/>
                  <a:gd name="connsiteY1" fmla="*/ 51579 h 103158"/>
                  <a:gd name="connsiteX2" fmla="*/ 51582 w 103160"/>
                  <a:gd name="connsiteY2" fmla="*/ 103158 h 103158"/>
                  <a:gd name="connsiteX3" fmla="*/ 77382 w 103160"/>
                  <a:gd name="connsiteY3" fmla="*/ 96250 h 103158"/>
                  <a:gd name="connsiteX4" fmla="*/ 82516 w 103160"/>
                  <a:gd name="connsiteY4" fmla="*/ 77030 h 103158"/>
                  <a:gd name="connsiteX5" fmla="*/ 63295 w 103160"/>
                  <a:gd name="connsiteY5" fmla="*/ 71895 h 103158"/>
                  <a:gd name="connsiteX6" fmla="*/ 51580 w 103160"/>
                  <a:gd name="connsiteY6" fmla="*/ 75024 h 103158"/>
                  <a:gd name="connsiteX7" fmla="*/ 32834 w 103160"/>
                  <a:gd name="connsiteY7" fmla="*/ 65646 h 103158"/>
                  <a:gd name="connsiteX8" fmla="*/ 89094 w 103160"/>
                  <a:gd name="connsiteY8" fmla="*/ 65646 h 103158"/>
                  <a:gd name="connsiteX9" fmla="*/ 103161 w 103160"/>
                  <a:gd name="connsiteY9" fmla="*/ 51579 h 103158"/>
                  <a:gd name="connsiteX10" fmla="*/ 51582 w 103160"/>
                  <a:gd name="connsiteY10" fmla="*/ 0 h 103158"/>
                  <a:gd name="connsiteX11" fmla="*/ 32834 w 103160"/>
                  <a:gd name="connsiteY11" fmla="*/ 37514 h 103158"/>
                  <a:gd name="connsiteX12" fmla="*/ 51580 w 103160"/>
                  <a:gd name="connsiteY12" fmla="*/ 28136 h 103158"/>
                  <a:gd name="connsiteX13" fmla="*/ 70327 w 103160"/>
                  <a:gd name="connsiteY13" fmla="*/ 37514 h 103158"/>
                  <a:gd name="connsiteX14" fmla="*/ 32834 w 103160"/>
                  <a:gd name="connsiteY14" fmla="*/ 37514 h 10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60" h="103158">
                    <a:moveTo>
                      <a:pt x="51582" y="0"/>
                    </a:moveTo>
                    <a:cubicBezTo>
                      <a:pt x="23140" y="0"/>
                      <a:pt x="0" y="23138"/>
                      <a:pt x="0" y="51579"/>
                    </a:cubicBezTo>
                    <a:cubicBezTo>
                      <a:pt x="0" y="80020"/>
                      <a:pt x="23138" y="103158"/>
                      <a:pt x="51582" y="103158"/>
                    </a:cubicBezTo>
                    <a:cubicBezTo>
                      <a:pt x="60648" y="103158"/>
                      <a:pt x="69569" y="100769"/>
                      <a:pt x="77382" y="96250"/>
                    </a:cubicBezTo>
                    <a:cubicBezTo>
                      <a:pt x="84106" y="92359"/>
                      <a:pt x="86407" y="83754"/>
                      <a:pt x="82516" y="77030"/>
                    </a:cubicBezTo>
                    <a:cubicBezTo>
                      <a:pt x="78626" y="70306"/>
                      <a:pt x="70022" y="68007"/>
                      <a:pt x="63295" y="71895"/>
                    </a:cubicBezTo>
                    <a:cubicBezTo>
                      <a:pt x="59757" y="73941"/>
                      <a:pt x="55706" y="75024"/>
                      <a:pt x="51580" y="75024"/>
                    </a:cubicBezTo>
                    <a:cubicBezTo>
                      <a:pt x="43925" y="75024"/>
                      <a:pt x="37116" y="71339"/>
                      <a:pt x="32834" y="65646"/>
                    </a:cubicBezTo>
                    <a:lnTo>
                      <a:pt x="89094" y="65646"/>
                    </a:lnTo>
                    <a:cubicBezTo>
                      <a:pt x="96864" y="65646"/>
                      <a:pt x="103161" y="59347"/>
                      <a:pt x="103161" y="51579"/>
                    </a:cubicBezTo>
                    <a:cubicBezTo>
                      <a:pt x="103163" y="23140"/>
                      <a:pt x="80023" y="0"/>
                      <a:pt x="51582" y="0"/>
                    </a:cubicBezTo>
                    <a:close/>
                    <a:moveTo>
                      <a:pt x="32834" y="37514"/>
                    </a:moveTo>
                    <a:cubicBezTo>
                      <a:pt x="37116" y="31823"/>
                      <a:pt x="43925" y="28136"/>
                      <a:pt x="51580" y="28136"/>
                    </a:cubicBezTo>
                    <a:cubicBezTo>
                      <a:pt x="59236" y="28136"/>
                      <a:pt x="66045" y="31821"/>
                      <a:pt x="70327" y="37514"/>
                    </a:cubicBezTo>
                    <a:lnTo>
                      <a:pt x="32834" y="37514"/>
                    </a:lnTo>
                    <a:close/>
                  </a:path>
                </a:pathLst>
              </a:custGeom>
              <a:solidFill>
                <a:srgbClr val="A19B8D"/>
              </a:solidFill>
              <a:ln w="1842" cap="flat">
                <a:noFill/>
                <a:prstDash val="solid"/>
                <a:miter/>
              </a:ln>
            </p:spPr>
            <p:txBody>
              <a:bodyPr rtlCol="0" anchor="ctr"/>
              <a:lstStyle/>
              <a:p>
                <a:endParaRPr lang="de-DE"/>
              </a:p>
            </p:txBody>
          </p:sp>
          <p:sp>
            <p:nvSpPr>
              <p:cNvPr id="90" name="Freihandform: Form 262">
                <a:extLst>
                  <a:ext uri="{FF2B5EF4-FFF2-40B4-BE49-F238E27FC236}">
                    <a16:creationId xmlns:a16="http://schemas.microsoft.com/office/drawing/2014/main" id="{1B37DA87-98F8-3847-85FC-3BEAE19432AB}"/>
                  </a:ext>
                </a:extLst>
              </p:cNvPr>
              <p:cNvSpPr/>
              <p:nvPr/>
            </p:nvSpPr>
            <p:spPr>
              <a:xfrm>
                <a:off x="2910261" y="3810251"/>
                <a:ext cx="84403" cy="103162"/>
              </a:xfrm>
              <a:custGeom>
                <a:avLst/>
                <a:gdLst>
                  <a:gd name="connsiteX0" fmla="*/ 70334 w 84403"/>
                  <a:gd name="connsiteY0" fmla="*/ 0 h 103162"/>
                  <a:gd name="connsiteX1" fmla="*/ 56268 w 84403"/>
                  <a:gd name="connsiteY1" fmla="*/ 14067 h 103162"/>
                  <a:gd name="connsiteX2" fmla="*/ 56268 w 84403"/>
                  <a:gd name="connsiteY2" fmla="*/ 46737 h 103162"/>
                  <a:gd name="connsiteX3" fmla="*/ 26430 w 84403"/>
                  <a:gd name="connsiteY3" fmla="*/ 6611 h 103162"/>
                  <a:gd name="connsiteX4" fmla="*/ 23859 w 84403"/>
                  <a:gd name="connsiteY4" fmla="*/ 3979 h 103162"/>
                  <a:gd name="connsiteX5" fmla="*/ 14067 w 84403"/>
                  <a:gd name="connsiteY5" fmla="*/ 0 h 103162"/>
                  <a:gd name="connsiteX6" fmla="*/ 0 w 84403"/>
                  <a:gd name="connsiteY6" fmla="*/ 14067 h 103162"/>
                  <a:gd name="connsiteX7" fmla="*/ 0 w 84403"/>
                  <a:gd name="connsiteY7" fmla="*/ 89093 h 103162"/>
                  <a:gd name="connsiteX8" fmla="*/ 14067 w 84403"/>
                  <a:gd name="connsiteY8" fmla="*/ 103160 h 103162"/>
                  <a:gd name="connsiteX9" fmla="*/ 28134 w 84403"/>
                  <a:gd name="connsiteY9" fmla="*/ 89093 h 103162"/>
                  <a:gd name="connsiteX10" fmla="*/ 28134 w 84403"/>
                  <a:gd name="connsiteY10" fmla="*/ 56054 h 103162"/>
                  <a:gd name="connsiteX11" fmla="*/ 58249 w 84403"/>
                  <a:gd name="connsiteY11" fmla="*/ 96551 h 103162"/>
                  <a:gd name="connsiteX12" fmla="*/ 59319 w 84403"/>
                  <a:gd name="connsiteY12" fmla="*/ 97824 h 103162"/>
                  <a:gd name="connsiteX13" fmla="*/ 70336 w 84403"/>
                  <a:gd name="connsiteY13" fmla="*/ 103162 h 103162"/>
                  <a:gd name="connsiteX14" fmla="*/ 84403 w 84403"/>
                  <a:gd name="connsiteY14" fmla="*/ 89095 h 103162"/>
                  <a:gd name="connsiteX15" fmla="*/ 84403 w 84403"/>
                  <a:gd name="connsiteY15" fmla="*/ 14069 h 103162"/>
                  <a:gd name="connsiteX16" fmla="*/ 70334 w 84403"/>
                  <a:gd name="connsiteY16" fmla="*/ 0 h 10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403" h="103162">
                    <a:moveTo>
                      <a:pt x="70334" y="0"/>
                    </a:moveTo>
                    <a:cubicBezTo>
                      <a:pt x="62564" y="0"/>
                      <a:pt x="56268" y="6297"/>
                      <a:pt x="56268" y="14067"/>
                    </a:cubicBezTo>
                    <a:lnTo>
                      <a:pt x="56268" y="46737"/>
                    </a:lnTo>
                    <a:lnTo>
                      <a:pt x="26430" y="6611"/>
                    </a:lnTo>
                    <a:cubicBezTo>
                      <a:pt x="25676" y="5597"/>
                      <a:pt x="24803" y="4728"/>
                      <a:pt x="23859" y="3979"/>
                    </a:cubicBezTo>
                    <a:cubicBezTo>
                      <a:pt x="21327" y="1523"/>
                      <a:pt x="17876" y="0"/>
                      <a:pt x="14067" y="0"/>
                    </a:cubicBezTo>
                    <a:cubicBezTo>
                      <a:pt x="6297" y="0"/>
                      <a:pt x="0" y="6297"/>
                      <a:pt x="0" y="14067"/>
                    </a:cubicBezTo>
                    <a:lnTo>
                      <a:pt x="0" y="89093"/>
                    </a:lnTo>
                    <a:cubicBezTo>
                      <a:pt x="0" y="96863"/>
                      <a:pt x="6299" y="103160"/>
                      <a:pt x="14067" y="103160"/>
                    </a:cubicBezTo>
                    <a:cubicBezTo>
                      <a:pt x="21837" y="103160"/>
                      <a:pt x="28134" y="96863"/>
                      <a:pt x="28134" y="89093"/>
                    </a:cubicBezTo>
                    <a:lnTo>
                      <a:pt x="28134" y="56054"/>
                    </a:lnTo>
                    <a:lnTo>
                      <a:pt x="58249" y="96551"/>
                    </a:lnTo>
                    <a:cubicBezTo>
                      <a:pt x="58585" y="97002"/>
                      <a:pt x="58944" y="97425"/>
                      <a:pt x="59319" y="97824"/>
                    </a:cubicBezTo>
                    <a:cubicBezTo>
                      <a:pt x="61895" y="101072"/>
                      <a:pt x="65869" y="103162"/>
                      <a:pt x="70336" y="103162"/>
                    </a:cubicBezTo>
                    <a:cubicBezTo>
                      <a:pt x="78106" y="103162"/>
                      <a:pt x="84403" y="96865"/>
                      <a:pt x="84403" y="89095"/>
                    </a:cubicBezTo>
                    <a:lnTo>
                      <a:pt x="84403" y="14069"/>
                    </a:lnTo>
                    <a:cubicBezTo>
                      <a:pt x="84403" y="6299"/>
                      <a:pt x="78104" y="0"/>
                      <a:pt x="70334" y="0"/>
                    </a:cubicBezTo>
                    <a:close/>
                  </a:path>
                </a:pathLst>
              </a:custGeom>
              <a:solidFill>
                <a:srgbClr val="A19B8D"/>
              </a:solidFill>
              <a:ln w="1842" cap="flat">
                <a:noFill/>
                <a:prstDash val="solid"/>
                <a:miter/>
              </a:ln>
            </p:spPr>
            <p:txBody>
              <a:bodyPr rtlCol="0" anchor="ctr"/>
              <a:lstStyle/>
              <a:p>
                <a:endParaRPr lang="de-DE"/>
              </a:p>
            </p:txBody>
          </p:sp>
          <p:sp>
            <p:nvSpPr>
              <p:cNvPr id="91" name="Freihandform: Form 263">
                <a:extLst>
                  <a:ext uri="{FF2B5EF4-FFF2-40B4-BE49-F238E27FC236}">
                    <a16:creationId xmlns:a16="http://schemas.microsoft.com/office/drawing/2014/main" id="{92EF798F-EE4F-3F89-188F-167FF8DDC502}"/>
                  </a:ext>
                </a:extLst>
              </p:cNvPr>
              <p:cNvSpPr/>
              <p:nvPr/>
            </p:nvSpPr>
            <p:spPr>
              <a:xfrm>
                <a:off x="3113771" y="3810244"/>
                <a:ext cx="121932" cy="103168"/>
              </a:xfrm>
              <a:custGeom>
                <a:avLst/>
                <a:gdLst>
                  <a:gd name="connsiteX0" fmla="*/ 79719 w 121932"/>
                  <a:gd name="connsiteY0" fmla="*/ 103168 h 103168"/>
                  <a:gd name="connsiteX1" fmla="*/ 79719 w 121932"/>
                  <a:gd name="connsiteY1" fmla="*/ 103168 h 103168"/>
                  <a:gd name="connsiteX2" fmla="*/ 66549 w 121932"/>
                  <a:gd name="connsiteY2" fmla="*/ 94040 h 103168"/>
                  <a:gd name="connsiteX3" fmla="*/ 60963 w 121932"/>
                  <a:gd name="connsiteY3" fmla="*/ 79144 h 103168"/>
                  <a:gd name="connsiteX4" fmla="*/ 55376 w 121932"/>
                  <a:gd name="connsiteY4" fmla="*/ 94041 h 103168"/>
                  <a:gd name="connsiteX5" fmla="*/ 42205 w 121932"/>
                  <a:gd name="connsiteY5" fmla="*/ 103168 h 103168"/>
                  <a:gd name="connsiteX6" fmla="*/ 29035 w 121932"/>
                  <a:gd name="connsiteY6" fmla="*/ 94041 h 103168"/>
                  <a:gd name="connsiteX7" fmla="*/ 899 w 121932"/>
                  <a:gd name="connsiteY7" fmla="*/ 19015 h 103168"/>
                  <a:gd name="connsiteX8" fmla="*/ 9131 w 121932"/>
                  <a:gd name="connsiteY8" fmla="*/ 902 h 103168"/>
                  <a:gd name="connsiteX9" fmla="*/ 27244 w 121932"/>
                  <a:gd name="connsiteY9" fmla="*/ 9133 h 103168"/>
                  <a:gd name="connsiteX10" fmla="*/ 42209 w 121932"/>
                  <a:gd name="connsiteY10" fmla="*/ 49033 h 103168"/>
                  <a:gd name="connsiteX11" fmla="*/ 47796 w 121932"/>
                  <a:gd name="connsiteY11" fmla="*/ 34136 h 103168"/>
                  <a:gd name="connsiteX12" fmla="*/ 60967 w 121932"/>
                  <a:gd name="connsiteY12" fmla="*/ 25009 h 103168"/>
                  <a:gd name="connsiteX13" fmla="*/ 60967 w 121932"/>
                  <a:gd name="connsiteY13" fmla="*/ 25009 h 103168"/>
                  <a:gd name="connsiteX14" fmla="*/ 74137 w 121932"/>
                  <a:gd name="connsiteY14" fmla="*/ 34138 h 103168"/>
                  <a:gd name="connsiteX15" fmla="*/ 79723 w 121932"/>
                  <a:gd name="connsiteY15" fmla="*/ 49033 h 103168"/>
                  <a:gd name="connsiteX16" fmla="*/ 94688 w 121932"/>
                  <a:gd name="connsiteY16" fmla="*/ 9133 h 103168"/>
                  <a:gd name="connsiteX17" fmla="*/ 112800 w 121932"/>
                  <a:gd name="connsiteY17" fmla="*/ 902 h 103168"/>
                  <a:gd name="connsiteX18" fmla="*/ 121032 w 121932"/>
                  <a:gd name="connsiteY18" fmla="*/ 19015 h 103168"/>
                  <a:gd name="connsiteX19" fmla="*/ 92897 w 121932"/>
                  <a:gd name="connsiteY19" fmla="*/ 94041 h 103168"/>
                  <a:gd name="connsiteX20" fmla="*/ 79719 w 121932"/>
                  <a:gd name="connsiteY20" fmla="*/ 103168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32" h="103168">
                    <a:moveTo>
                      <a:pt x="79719" y="103168"/>
                    </a:moveTo>
                    <a:lnTo>
                      <a:pt x="79719" y="103168"/>
                    </a:lnTo>
                    <a:cubicBezTo>
                      <a:pt x="73855" y="103168"/>
                      <a:pt x="68606" y="99531"/>
                      <a:pt x="66549" y="94040"/>
                    </a:cubicBezTo>
                    <a:lnTo>
                      <a:pt x="60963" y="79144"/>
                    </a:lnTo>
                    <a:lnTo>
                      <a:pt x="55376" y="94041"/>
                    </a:lnTo>
                    <a:cubicBezTo>
                      <a:pt x="53317" y="99533"/>
                      <a:pt x="48068" y="103168"/>
                      <a:pt x="42205" y="103168"/>
                    </a:cubicBezTo>
                    <a:cubicBezTo>
                      <a:pt x="36343" y="103168"/>
                      <a:pt x="31092" y="99531"/>
                      <a:pt x="29035" y="94041"/>
                    </a:cubicBezTo>
                    <a:lnTo>
                      <a:pt x="899" y="19015"/>
                    </a:lnTo>
                    <a:cubicBezTo>
                      <a:pt x="-1829" y="11739"/>
                      <a:pt x="1859" y="3630"/>
                      <a:pt x="9131" y="902"/>
                    </a:cubicBezTo>
                    <a:cubicBezTo>
                      <a:pt x="16412" y="-1826"/>
                      <a:pt x="24516" y="1862"/>
                      <a:pt x="27244" y="9133"/>
                    </a:cubicBezTo>
                    <a:lnTo>
                      <a:pt x="42209" y="49033"/>
                    </a:lnTo>
                    <a:lnTo>
                      <a:pt x="47796" y="34136"/>
                    </a:lnTo>
                    <a:cubicBezTo>
                      <a:pt x="49855" y="28645"/>
                      <a:pt x="55104" y="25009"/>
                      <a:pt x="60967" y="25009"/>
                    </a:cubicBezTo>
                    <a:lnTo>
                      <a:pt x="60967" y="25009"/>
                    </a:lnTo>
                    <a:cubicBezTo>
                      <a:pt x="66833" y="25009"/>
                      <a:pt x="72080" y="28646"/>
                      <a:pt x="74137" y="34138"/>
                    </a:cubicBezTo>
                    <a:lnTo>
                      <a:pt x="79723" y="49033"/>
                    </a:lnTo>
                    <a:lnTo>
                      <a:pt x="94688" y="9133"/>
                    </a:lnTo>
                    <a:cubicBezTo>
                      <a:pt x="97416" y="1856"/>
                      <a:pt x="105520" y="-1831"/>
                      <a:pt x="112800" y="902"/>
                    </a:cubicBezTo>
                    <a:cubicBezTo>
                      <a:pt x="120075" y="3630"/>
                      <a:pt x="123760" y="11739"/>
                      <a:pt x="121032" y="19015"/>
                    </a:cubicBezTo>
                    <a:lnTo>
                      <a:pt x="92897" y="94041"/>
                    </a:lnTo>
                    <a:cubicBezTo>
                      <a:pt x="90832" y="99531"/>
                      <a:pt x="85582" y="103168"/>
                      <a:pt x="79719" y="103168"/>
                    </a:cubicBezTo>
                    <a:close/>
                  </a:path>
                </a:pathLst>
              </a:custGeom>
              <a:solidFill>
                <a:srgbClr val="A19B8D"/>
              </a:solidFill>
              <a:ln w="1842" cap="flat">
                <a:noFill/>
                <a:prstDash val="solid"/>
                <a:miter/>
              </a:ln>
            </p:spPr>
            <p:txBody>
              <a:bodyPr rtlCol="0" anchor="ctr"/>
              <a:lstStyle/>
              <a:p>
                <a:endParaRPr lang="de-DE"/>
              </a:p>
            </p:txBody>
          </p:sp>
        </p:grpSp>
        <p:sp>
          <p:nvSpPr>
            <p:cNvPr id="74" name="Freihandform: Form 264">
              <a:extLst>
                <a:ext uri="{FF2B5EF4-FFF2-40B4-BE49-F238E27FC236}">
                  <a16:creationId xmlns:a16="http://schemas.microsoft.com/office/drawing/2014/main" id="{E3CA1928-1EB7-E4F8-C305-26A567341CB1}"/>
                </a:ext>
              </a:extLst>
            </p:cNvPr>
            <p:cNvSpPr/>
            <p:nvPr/>
          </p:nvSpPr>
          <p:spPr>
            <a:xfrm>
              <a:off x="2991918" y="3955604"/>
              <a:ext cx="243842" cy="168815"/>
            </a:xfrm>
            <a:custGeom>
              <a:avLst/>
              <a:gdLst>
                <a:gd name="connsiteX0" fmla="*/ 0 w 243842"/>
                <a:gd name="connsiteY0" fmla="*/ 23447 h 168815"/>
                <a:gd name="connsiteX1" fmla="*/ 0 w 243842"/>
                <a:gd name="connsiteY1" fmla="*/ 145369 h 168815"/>
                <a:gd name="connsiteX2" fmla="*/ 23447 w 243842"/>
                <a:gd name="connsiteY2" fmla="*/ 168816 h 168815"/>
                <a:gd name="connsiteX3" fmla="*/ 56275 w 243842"/>
                <a:gd name="connsiteY3" fmla="*/ 168816 h 168815"/>
                <a:gd name="connsiteX4" fmla="*/ 220396 w 243842"/>
                <a:gd name="connsiteY4" fmla="*/ 168816 h 168815"/>
                <a:gd name="connsiteX5" fmla="*/ 243843 w 243842"/>
                <a:gd name="connsiteY5" fmla="*/ 145369 h 168815"/>
                <a:gd name="connsiteX6" fmla="*/ 243843 w 243842"/>
                <a:gd name="connsiteY6" fmla="*/ 23447 h 168815"/>
                <a:gd name="connsiteX7" fmla="*/ 220396 w 243842"/>
                <a:gd name="connsiteY7" fmla="*/ 0 h 168815"/>
                <a:gd name="connsiteX8" fmla="*/ 23447 w 243842"/>
                <a:gd name="connsiteY8" fmla="*/ 0 h 168815"/>
                <a:gd name="connsiteX9" fmla="*/ 0 w 243842"/>
                <a:gd name="connsiteY9" fmla="*/ 23447 h 16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2" h="168815">
                  <a:moveTo>
                    <a:pt x="0" y="23447"/>
                  </a:moveTo>
                  <a:lnTo>
                    <a:pt x="0" y="145369"/>
                  </a:lnTo>
                  <a:cubicBezTo>
                    <a:pt x="0" y="158320"/>
                    <a:pt x="10496" y="168816"/>
                    <a:pt x="23447" y="168816"/>
                  </a:cubicBezTo>
                  <a:lnTo>
                    <a:pt x="56275" y="168816"/>
                  </a:lnTo>
                  <a:lnTo>
                    <a:pt x="220396" y="168816"/>
                  </a:lnTo>
                  <a:cubicBezTo>
                    <a:pt x="233346" y="168816"/>
                    <a:pt x="243843" y="158320"/>
                    <a:pt x="243843" y="145369"/>
                  </a:cubicBezTo>
                  <a:lnTo>
                    <a:pt x="243843" y="23447"/>
                  </a:lnTo>
                  <a:cubicBezTo>
                    <a:pt x="243843" y="10496"/>
                    <a:pt x="233346" y="0"/>
                    <a:pt x="220396" y="0"/>
                  </a:cubicBezTo>
                  <a:lnTo>
                    <a:pt x="23447" y="0"/>
                  </a:lnTo>
                  <a:cubicBezTo>
                    <a:pt x="10496" y="0"/>
                    <a:pt x="0" y="10498"/>
                    <a:pt x="0" y="23447"/>
                  </a:cubicBezTo>
                  <a:close/>
                </a:path>
              </a:pathLst>
            </a:custGeom>
            <a:solidFill>
              <a:srgbClr val="B6B0A2"/>
            </a:solidFill>
            <a:ln w="1842" cap="flat">
              <a:noFill/>
              <a:prstDash val="solid"/>
              <a:miter/>
            </a:ln>
          </p:spPr>
          <p:txBody>
            <a:bodyPr rtlCol="0" anchor="ctr"/>
            <a:lstStyle/>
            <a:p>
              <a:endParaRPr lang="de-DE"/>
            </a:p>
          </p:txBody>
        </p:sp>
        <p:grpSp>
          <p:nvGrpSpPr>
            <p:cNvPr id="75" name="Zeitungen Icon">
              <a:extLst>
                <a:ext uri="{FF2B5EF4-FFF2-40B4-BE49-F238E27FC236}">
                  <a16:creationId xmlns:a16="http://schemas.microsoft.com/office/drawing/2014/main" id="{F62ED453-E919-D0CF-7EA8-4ED9B4FE0ACD}"/>
                </a:ext>
              </a:extLst>
            </p:cNvPr>
            <p:cNvGrpSpPr/>
            <p:nvPr/>
          </p:nvGrpSpPr>
          <p:grpSpPr>
            <a:xfrm>
              <a:off x="2718066" y="3941537"/>
              <a:ext cx="763411" cy="442894"/>
              <a:chOff x="2718066" y="3941537"/>
              <a:chExt cx="763411" cy="442894"/>
            </a:xfrm>
            <a:solidFill>
              <a:srgbClr val="A19B8D"/>
            </a:solidFill>
          </p:grpSpPr>
          <p:sp>
            <p:nvSpPr>
              <p:cNvPr id="76" name="Freihandform: Form 266">
                <a:extLst>
                  <a:ext uri="{FF2B5EF4-FFF2-40B4-BE49-F238E27FC236}">
                    <a16:creationId xmlns:a16="http://schemas.microsoft.com/office/drawing/2014/main" id="{1EBFE3AE-0816-161F-9787-F045A7AB0CF4}"/>
                  </a:ext>
                </a:extLst>
              </p:cNvPr>
              <p:cNvSpPr/>
              <p:nvPr/>
            </p:nvSpPr>
            <p:spPr>
              <a:xfrm>
                <a:off x="2718066" y="4222897"/>
                <a:ext cx="231647" cy="28136"/>
              </a:xfrm>
              <a:custGeom>
                <a:avLst/>
                <a:gdLst>
                  <a:gd name="connsiteX0" fmla="*/ 217581 w 231647"/>
                  <a:gd name="connsiteY0" fmla="*/ 0 h 28136"/>
                  <a:gd name="connsiteX1" fmla="*/ 14067 w 231647"/>
                  <a:gd name="connsiteY1" fmla="*/ 0 h 28136"/>
                  <a:gd name="connsiteX2" fmla="*/ 0 w 231647"/>
                  <a:gd name="connsiteY2" fmla="*/ 14067 h 28136"/>
                  <a:gd name="connsiteX3" fmla="*/ 14067 w 231647"/>
                  <a:gd name="connsiteY3" fmla="*/ 28136 h 28136"/>
                  <a:gd name="connsiteX4" fmla="*/ 217581 w 231647"/>
                  <a:gd name="connsiteY4" fmla="*/ 28136 h 28136"/>
                  <a:gd name="connsiteX5" fmla="*/ 231648 w 231647"/>
                  <a:gd name="connsiteY5" fmla="*/ 14067 h 28136"/>
                  <a:gd name="connsiteX6" fmla="*/ 217581 w 231647"/>
                  <a:gd name="connsiteY6" fmla="*/ 0 h 2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6">
                    <a:moveTo>
                      <a:pt x="217581" y="0"/>
                    </a:moveTo>
                    <a:lnTo>
                      <a:pt x="14067" y="0"/>
                    </a:lnTo>
                    <a:cubicBezTo>
                      <a:pt x="6297" y="0"/>
                      <a:pt x="0" y="6297"/>
                      <a:pt x="0" y="14067"/>
                    </a:cubicBezTo>
                    <a:cubicBezTo>
                      <a:pt x="0" y="21837"/>
                      <a:pt x="6299" y="28136"/>
                      <a:pt x="14067" y="28136"/>
                    </a:cubicBezTo>
                    <a:lnTo>
                      <a:pt x="217581" y="28136"/>
                    </a:lnTo>
                    <a:cubicBezTo>
                      <a:pt x="225351" y="28136"/>
                      <a:pt x="231648" y="21839"/>
                      <a:pt x="231648" y="14067"/>
                    </a:cubicBezTo>
                    <a:cubicBezTo>
                      <a:pt x="231648" y="6295"/>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77" name="Freihandform: Form 267">
                <a:extLst>
                  <a:ext uri="{FF2B5EF4-FFF2-40B4-BE49-F238E27FC236}">
                    <a16:creationId xmlns:a16="http://schemas.microsoft.com/office/drawing/2014/main" id="{34AEB384-6C34-0745-95E2-6B3BCDB0E030}"/>
                  </a:ext>
                </a:extLst>
              </p:cNvPr>
              <p:cNvSpPr/>
              <p:nvPr/>
            </p:nvSpPr>
            <p:spPr>
              <a:xfrm>
                <a:off x="2718066" y="4166625"/>
                <a:ext cx="231647" cy="28135"/>
              </a:xfrm>
              <a:custGeom>
                <a:avLst/>
                <a:gdLst>
                  <a:gd name="connsiteX0" fmla="*/ 217581 w 231647"/>
                  <a:gd name="connsiteY0" fmla="*/ 0 h 28135"/>
                  <a:gd name="connsiteX1" fmla="*/ 14067 w 231647"/>
                  <a:gd name="connsiteY1" fmla="*/ 0 h 28135"/>
                  <a:gd name="connsiteX2" fmla="*/ 0 w 231647"/>
                  <a:gd name="connsiteY2" fmla="*/ 14067 h 28135"/>
                  <a:gd name="connsiteX3" fmla="*/ 14067 w 231647"/>
                  <a:gd name="connsiteY3" fmla="*/ 28136 h 28135"/>
                  <a:gd name="connsiteX4" fmla="*/ 217581 w 231647"/>
                  <a:gd name="connsiteY4" fmla="*/ 28136 h 28135"/>
                  <a:gd name="connsiteX5" fmla="*/ 231648 w 231647"/>
                  <a:gd name="connsiteY5" fmla="*/ 14067 h 28135"/>
                  <a:gd name="connsiteX6" fmla="*/ 217581 w 231647"/>
                  <a:gd name="connsiteY6"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5">
                    <a:moveTo>
                      <a:pt x="217581" y="0"/>
                    </a:moveTo>
                    <a:lnTo>
                      <a:pt x="14067" y="0"/>
                    </a:lnTo>
                    <a:cubicBezTo>
                      <a:pt x="6297" y="0"/>
                      <a:pt x="0" y="6297"/>
                      <a:pt x="0" y="14067"/>
                    </a:cubicBezTo>
                    <a:cubicBezTo>
                      <a:pt x="0" y="21837"/>
                      <a:pt x="6299" y="28136"/>
                      <a:pt x="14067" y="28136"/>
                    </a:cubicBezTo>
                    <a:lnTo>
                      <a:pt x="217581" y="28136"/>
                    </a:lnTo>
                    <a:cubicBezTo>
                      <a:pt x="225351" y="28136"/>
                      <a:pt x="231648" y="21839"/>
                      <a:pt x="231648" y="14067"/>
                    </a:cubicBezTo>
                    <a:cubicBezTo>
                      <a:pt x="231648" y="6295"/>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78" name="Freihandform: Form 268">
                <a:extLst>
                  <a:ext uri="{FF2B5EF4-FFF2-40B4-BE49-F238E27FC236}">
                    <a16:creationId xmlns:a16="http://schemas.microsoft.com/office/drawing/2014/main" id="{1941F297-55A0-A14C-4A0E-C08BC2A9B989}"/>
                  </a:ext>
                </a:extLst>
              </p:cNvPr>
              <p:cNvSpPr/>
              <p:nvPr/>
            </p:nvSpPr>
            <p:spPr>
              <a:xfrm>
                <a:off x="2718066" y="4110353"/>
                <a:ext cx="231647" cy="28137"/>
              </a:xfrm>
              <a:custGeom>
                <a:avLst/>
                <a:gdLst>
                  <a:gd name="connsiteX0" fmla="*/ 217581 w 231647"/>
                  <a:gd name="connsiteY0" fmla="*/ 0 h 28137"/>
                  <a:gd name="connsiteX1" fmla="*/ 14067 w 231647"/>
                  <a:gd name="connsiteY1" fmla="*/ 0 h 28137"/>
                  <a:gd name="connsiteX2" fmla="*/ 0 w 231647"/>
                  <a:gd name="connsiteY2" fmla="*/ 14069 h 28137"/>
                  <a:gd name="connsiteX3" fmla="*/ 14067 w 231647"/>
                  <a:gd name="connsiteY3" fmla="*/ 28138 h 28137"/>
                  <a:gd name="connsiteX4" fmla="*/ 217581 w 231647"/>
                  <a:gd name="connsiteY4" fmla="*/ 28138 h 28137"/>
                  <a:gd name="connsiteX5" fmla="*/ 231648 w 231647"/>
                  <a:gd name="connsiteY5" fmla="*/ 14069 h 28137"/>
                  <a:gd name="connsiteX6" fmla="*/ 217581 w 231647"/>
                  <a:gd name="connsiteY6" fmla="*/ 0 h 2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7">
                    <a:moveTo>
                      <a:pt x="217581" y="0"/>
                    </a:moveTo>
                    <a:lnTo>
                      <a:pt x="14067" y="0"/>
                    </a:lnTo>
                    <a:cubicBezTo>
                      <a:pt x="6297" y="0"/>
                      <a:pt x="0" y="6297"/>
                      <a:pt x="0" y="14069"/>
                    </a:cubicBezTo>
                    <a:cubicBezTo>
                      <a:pt x="0" y="21841"/>
                      <a:pt x="6299" y="28138"/>
                      <a:pt x="14067" y="28138"/>
                    </a:cubicBezTo>
                    <a:lnTo>
                      <a:pt x="217581" y="28138"/>
                    </a:lnTo>
                    <a:cubicBezTo>
                      <a:pt x="225351" y="28138"/>
                      <a:pt x="231648" y="21841"/>
                      <a:pt x="231648" y="14069"/>
                    </a:cubicBezTo>
                    <a:cubicBezTo>
                      <a:pt x="231648" y="6297"/>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79" name="Freihandform: Form 269">
                <a:extLst>
                  <a:ext uri="{FF2B5EF4-FFF2-40B4-BE49-F238E27FC236}">
                    <a16:creationId xmlns:a16="http://schemas.microsoft.com/office/drawing/2014/main" id="{689AD7BE-490A-D084-134D-5F11EAAB7C8F}"/>
                  </a:ext>
                </a:extLst>
              </p:cNvPr>
              <p:cNvSpPr/>
              <p:nvPr/>
            </p:nvSpPr>
            <p:spPr>
              <a:xfrm>
                <a:off x="2718066" y="4054081"/>
                <a:ext cx="231647" cy="28135"/>
              </a:xfrm>
              <a:custGeom>
                <a:avLst/>
                <a:gdLst>
                  <a:gd name="connsiteX0" fmla="*/ 217581 w 231647"/>
                  <a:gd name="connsiteY0" fmla="*/ 0 h 28135"/>
                  <a:gd name="connsiteX1" fmla="*/ 14067 w 231647"/>
                  <a:gd name="connsiteY1" fmla="*/ 0 h 28135"/>
                  <a:gd name="connsiteX2" fmla="*/ 0 w 231647"/>
                  <a:gd name="connsiteY2" fmla="*/ 14069 h 28135"/>
                  <a:gd name="connsiteX3" fmla="*/ 14067 w 231647"/>
                  <a:gd name="connsiteY3" fmla="*/ 28136 h 28135"/>
                  <a:gd name="connsiteX4" fmla="*/ 217581 w 231647"/>
                  <a:gd name="connsiteY4" fmla="*/ 28136 h 28135"/>
                  <a:gd name="connsiteX5" fmla="*/ 231648 w 231647"/>
                  <a:gd name="connsiteY5" fmla="*/ 14069 h 28135"/>
                  <a:gd name="connsiteX6" fmla="*/ 217581 w 231647"/>
                  <a:gd name="connsiteY6"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5">
                    <a:moveTo>
                      <a:pt x="217581" y="0"/>
                    </a:moveTo>
                    <a:lnTo>
                      <a:pt x="14067" y="0"/>
                    </a:lnTo>
                    <a:cubicBezTo>
                      <a:pt x="6297" y="0"/>
                      <a:pt x="0" y="6297"/>
                      <a:pt x="0" y="14069"/>
                    </a:cubicBezTo>
                    <a:cubicBezTo>
                      <a:pt x="0" y="21841"/>
                      <a:pt x="6299" y="28136"/>
                      <a:pt x="14067" y="28136"/>
                    </a:cubicBezTo>
                    <a:lnTo>
                      <a:pt x="217581" y="28136"/>
                    </a:lnTo>
                    <a:cubicBezTo>
                      <a:pt x="225351" y="28136"/>
                      <a:pt x="231648" y="21839"/>
                      <a:pt x="231648" y="14069"/>
                    </a:cubicBezTo>
                    <a:cubicBezTo>
                      <a:pt x="231648" y="6299"/>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80" name="Freihandform: Form 270">
                <a:extLst>
                  <a:ext uri="{FF2B5EF4-FFF2-40B4-BE49-F238E27FC236}">
                    <a16:creationId xmlns:a16="http://schemas.microsoft.com/office/drawing/2014/main" id="{A7EF04FE-2279-C255-AFDC-0AE86E033AFA}"/>
                  </a:ext>
                </a:extLst>
              </p:cNvPr>
              <p:cNvSpPr/>
              <p:nvPr/>
            </p:nvSpPr>
            <p:spPr>
              <a:xfrm>
                <a:off x="2718066" y="3997809"/>
                <a:ext cx="231647" cy="28134"/>
              </a:xfrm>
              <a:custGeom>
                <a:avLst/>
                <a:gdLst>
                  <a:gd name="connsiteX0" fmla="*/ 217581 w 231647"/>
                  <a:gd name="connsiteY0" fmla="*/ 0 h 28134"/>
                  <a:gd name="connsiteX1" fmla="*/ 14067 w 231647"/>
                  <a:gd name="connsiteY1" fmla="*/ 0 h 28134"/>
                  <a:gd name="connsiteX2" fmla="*/ 0 w 231647"/>
                  <a:gd name="connsiteY2" fmla="*/ 14067 h 28134"/>
                  <a:gd name="connsiteX3" fmla="*/ 14067 w 231647"/>
                  <a:gd name="connsiteY3" fmla="*/ 28134 h 28134"/>
                  <a:gd name="connsiteX4" fmla="*/ 217581 w 231647"/>
                  <a:gd name="connsiteY4" fmla="*/ 28134 h 28134"/>
                  <a:gd name="connsiteX5" fmla="*/ 231648 w 231647"/>
                  <a:gd name="connsiteY5" fmla="*/ 14067 h 28134"/>
                  <a:gd name="connsiteX6" fmla="*/ 217581 w 231647"/>
                  <a:gd name="connsiteY6" fmla="*/ 0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4">
                    <a:moveTo>
                      <a:pt x="217581" y="0"/>
                    </a:moveTo>
                    <a:lnTo>
                      <a:pt x="14067" y="0"/>
                    </a:lnTo>
                    <a:cubicBezTo>
                      <a:pt x="6297" y="0"/>
                      <a:pt x="0" y="6297"/>
                      <a:pt x="0" y="14067"/>
                    </a:cubicBezTo>
                    <a:cubicBezTo>
                      <a:pt x="0" y="21839"/>
                      <a:pt x="6299" y="28134"/>
                      <a:pt x="14067" y="28134"/>
                    </a:cubicBezTo>
                    <a:lnTo>
                      <a:pt x="217581" y="28134"/>
                    </a:lnTo>
                    <a:cubicBezTo>
                      <a:pt x="225351" y="28134"/>
                      <a:pt x="231648" y="21837"/>
                      <a:pt x="231648" y="14067"/>
                    </a:cubicBezTo>
                    <a:cubicBezTo>
                      <a:pt x="231648" y="6297"/>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81" name="Freihandform: Form 271">
                <a:extLst>
                  <a:ext uri="{FF2B5EF4-FFF2-40B4-BE49-F238E27FC236}">
                    <a16:creationId xmlns:a16="http://schemas.microsoft.com/office/drawing/2014/main" id="{4211E234-29B5-7B9B-6137-C5C5EA6BD12E}"/>
                  </a:ext>
                </a:extLst>
              </p:cNvPr>
              <p:cNvSpPr/>
              <p:nvPr/>
            </p:nvSpPr>
            <p:spPr>
              <a:xfrm>
                <a:off x="2718066" y="3941537"/>
                <a:ext cx="231647" cy="28134"/>
              </a:xfrm>
              <a:custGeom>
                <a:avLst/>
                <a:gdLst>
                  <a:gd name="connsiteX0" fmla="*/ 217581 w 231647"/>
                  <a:gd name="connsiteY0" fmla="*/ 0 h 28134"/>
                  <a:gd name="connsiteX1" fmla="*/ 14067 w 231647"/>
                  <a:gd name="connsiteY1" fmla="*/ 0 h 28134"/>
                  <a:gd name="connsiteX2" fmla="*/ 0 w 231647"/>
                  <a:gd name="connsiteY2" fmla="*/ 14067 h 28134"/>
                  <a:gd name="connsiteX3" fmla="*/ 14067 w 231647"/>
                  <a:gd name="connsiteY3" fmla="*/ 28134 h 28134"/>
                  <a:gd name="connsiteX4" fmla="*/ 217581 w 231647"/>
                  <a:gd name="connsiteY4" fmla="*/ 28134 h 28134"/>
                  <a:gd name="connsiteX5" fmla="*/ 231648 w 231647"/>
                  <a:gd name="connsiteY5" fmla="*/ 14067 h 28134"/>
                  <a:gd name="connsiteX6" fmla="*/ 217581 w 231647"/>
                  <a:gd name="connsiteY6" fmla="*/ 0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7" h="28134">
                    <a:moveTo>
                      <a:pt x="217581" y="0"/>
                    </a:moveTo>
                    <a:lnTo>
                      <a:pt x="14067" y="0"/>
                    </a:lnTo>
                    <a:cubicBezTo>
                      <a:pt x="6297" y="0"/>
                      <a:pt x="0" y="6297"/>
                      <a:pt x="0" y="14067"/>
                    </a:cubicBezTo>
                    <a:cubicBezTo>
                      <a:pt x="0" y="21839"/>
                      <a:pt x="6299" y="28134"/>
                      <a:pt x="14067" y="28134"/>
                    </a:cubicBezTo>
                    <a:lnTo>
                      <a:pt x="217581" y="28134"/>
                    </a:lnTo>
                    <a:cubicBezTo>
                      <a:pt x="225351" y="28134"/>
                      <a:pt x="231648" y="21837"/>
                      <a:pt x="231648" y="14067"/>
                    </a:cubicBezTo>
                    <a:cubicBezTo>
                      <a:pt x="231648" y="6297"/>
                      <a:pt x="225351" y="0"/>
                      <a:pt x="217581" y="0"/>
                    </a:cubicBezTo>
                    <a:close/>
                  </a:path>
                </a:pathLst>
              </a:custGeom>
              <a:solidFill>
                <a:srgbClr val="A19B8D"/>
              </a:solidFill>
              <a:ln w="1842" cap="flat">
                <a:noFill/>
                <a:prstDash val="solid"/>
                <a:miter/>
              </a:ln>
            </p:spPr>
            <p:txBody>
              <a:bodyPr rtlCol="0" anchor="ctr"/>
              <a:lstStyle/>
              <a:p>
                <a:endParaRPr lang="de-DE"/>
              </a:p>
            </p:txBody>
          </p:sp>
          <p:sp>
            <p:nvSpPr>
              <p:cNvPr id="82" name="Freihandform: Form 272">
                <a:extLst>
                  <a:ext uri="{FF2B5EF4-FFF2-40B4-BE49-F238E27FC236}">
                    <a16:creationId xmlns:a16="http://schemas.microsoft.com/office/drawing/2014/main" id="{F5574E8D-A57B-A1CD-F06C-60896CF4F1DD}"/>
                  </a:ext>
                </a:extLst>
              </p:cNvPr>
              <p:cNvSpPr/>
              <p:nvPr/>
            </p:nvSpPr>
            <p:spPr>
              <a:xfrm>
                <a:off x="2977851" y="4222897"/>
                <a:ext cx="503626" cy="28136"/>
              </a:xfrm>
              <a:custGeom>
                <a:avLst/>
                <a:gdLst>
                  <a:gd name="connsiteX0" fmla="*/ 489557 w 503626"/>
                  <a:gd name="connsiteY0" fmla="*/ 0 h 28136"/>
                  <a:gd name="connsiteX1" fmla="*/ 14067 w 503626"/>
                  <a:gd name="connsiteY1" fmla="*/ 0 h 28136"/>
                  <a:gd name="connsiteX2" fmla="*/ 0 w 503626"/>
                  <a:gd name="connsiteY2" fmla="*/ 14067 h 28136"/>
                  <a:gd name="connsiteX3" fmla="*/ 14067 w 503626"/>
                  <a:gd name="connsiteY3" fmla="*/ 28136 h 28136"/>
                  <a:gd name="connsiteX4" fmla="*/ 489557 w 503626"/>
                  <a:gd name="connsiteY4" fmla="*/ 28136 h 28136"/>
                  <a:gd name="connsiteX5" fmla="*/ 503626 w 503626"/>
                  <a:gd name="connsiteY5" fmla="*/ 14067 h 28136"/>
                  <a:gd name="connsiteX6" fmla="*/ 489557 w 503626"/>
                  <a:gd name="connsiteY6" fmla="*/ 0 h 2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26" h="28136">
                    <a:moveTo>
                      <a:pt x="489557" y="0"/>
                    </a:moveTo>
                    <a:lnTo>
                      <a:pt x="14067" y="0"/>
                    </a:lnTo>
                    <a:cubicBezTo>
                      <a:pt x="6297" y="0"/>
                      <a:pt x="0" y="6297"/>
                      <a:pt x="0" y="14067"/>
                    </a:cubicBezTo>
                    <a:cubicBezTo>
                      <a:pt x="0" y="21837"/>
                      <a:pt x="6299" y="28136"/>
                      <a:pt x="14067" y="28136"/>
                    </a:cubicBezTo>
                    <a:lnTo>
                      <a:pt x="489557" y="28136"/>
                    </a:lnTo>
                    <a:cubicBezTo>
                      <a:pt x="497327" y="28136"/>
                      <a:pt x="503626" y="21839"/>
                      <a:pt x="503626" y="14067"/>
                    </a:cubicBezTo>
                    <a:cubicBezTo>
                      <a:pt x="503626" y="6295"/>
                      <a:pt x="497326" y="0"/>
                      <a:pt x="489557" y="0"/>
                    </a:cubicBezTo>
                    <a:close/>
                  </a:path>
                </a:pathLst>
              </a:custGeom>
              <a:solidFill>
                <a:srgbClr val="A19B8D"/>
              </a:solidFill>
              <a:ln w="1842" cap="flat">
                <a:noFill/>
                <a:prstDash val="solid"/>
                <a:miter/>
              </a:ln>
            </p:spPr>
            <p:txBody>
              <a:bodyPr rtlCol="0" anchor="ctr"/>
              <a:lstStyle/>
              <a:p>
                <a:endParaRPr lang="de-DE"/>
              </a:p>
            </p:txBody>
          </p:sp>
          <p:sp>
            <p:nvSpPr>
              <p:cNvPr id="83" name="Freihandform: Form 273">
                <a:extLst>
                  <a:ext uri="{FF2B5EF4-FFF2-40B4-BE49-F238E27FC236}">
                    <a16:creationId xmlns:a16="http://schemas.microsoft.com/office/drawing/2014/main" id="{3DD7688E-0E5A-AA81-E4D4-759E5C1EF7A2}"/>
                  </a:ext>
                </a:extLst>
              </p:cNvPr>
              <p:cNvSpPr/>
              <p:nvPr/>
            </p:nvSpPr>
            <p:spPr>
              <a:xfrm>
                <a:off x="2977851" y="4166625"/>
                <a:ext cx="503626" cy="28135"/>
              </a:xfrm>
              <a:custGeom>
                <a:avLst/>
                <a:gdLst>
                  <a:gd name="connsiteX0" fmla="*/ 489557 w 503626"/>
                  <a:gd name="connsiteY0" fmla="*/ 0 h 28135"/>
                  <a:gd name="connsiteX1" fmla="*/ 14067 w 503626"/>
                  <a:gd name="connsiteY1" fmla="*/ 0 h 28135"/>
                  <a:gd name="connsiteX2" fmla="*/ 0 w 503626"/>
                  <a:gd name="connsiteY2" fmla="*/ 14067 h 28135"/>
                  <a:gd name="connsiteX3" fmla="*/ 14067 w 503626"/>
                  <a:gd name="connsiteY3" fmla="*/ 28136 h 28135"/>
                  <a:gd name="connsiteX4" fmla="*/ 489557 w 503626"/>
                  <a:gd name="connsiteY4" fmla="*/ 28136 h 28135"/>
                  <a:gd name="connsiteX5" fmla="*/ 503626 w 503626"/>
                  <a:gd name="connsiteY5" fmla="*/ 14067 h 28135"/>
                  <a:gd name="connsiteX6" fmla="*/ 489557 w 503626"/>
                  <a:gd name="connsiteY6"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26" h="28135">
                    <a:moveTo>
                      <a:pt x="489557" y="0"/>
                    </a:moveTo>
                    <a:lnTo>
                      <a:pt x="14067" y="0"/>
                    </a:lnTo>
                    <a:cubicBezTo>
                      <a:pt x="6297" y="0"/>
                      <a:pt x="0" y="6297"/>
                      <a:pt x="0" y="14067"/>
                    </a:cubicBezTo>
                    <a:cubicBezTo>
                      <a:pt x="0" y="21837"/>
                      <a:pt x="6299" y="28136"/>
                      <a:pt x="14067" y="28136"/>
                    </a:cubicBezTo>
                    <a:lnTo>
                      <a:pt x="489557" y="28136"/>
                    </a:lnTo>
                    <a:cubicBezTo>
                      <a:pt x="497327" y="28136"/>
                      <a:pt x="503626" y="21839"/>
                      <a:pt x="503626" y="14067"/>
                    </a:cubicBezTo>
                    <a:cubicBezTo>
                      <a:pt x="503626" y="6295"/>
                      <a:pt x="497326" y="0"/>
                      <a:pt x="489557" y="0"/>
                    </a:cubicBezTo>
                    <a:close/>
                  </a:path>
                </a:pathLst>
              </a:custGeom>
              <a:solidFill>
                <a:srgbClr val="A19B8D"/>
              </a:solidFill>
              <a:ln w="1842" cap="flat">
                <a:noFill/>
                <a:prstDash val="solid"/>
                <a:miter/>
              </a:ln>
            </p:spPr>
            <p:txBody>
              <a:bodyPr rtlCol="0" anchor="ctr"/>
              <a:lstStyle/>
              <a:p>
                <a:endParaRPr lang="de-DE"/>
              </a:p>
            </p:txBody>
          </p:sp>
          <p:sp>
            <p:nvSpPr>
              <p:cNvPr id="84" name="Freihandform: Form 274">
                <a:extLst>
                  <a:ext uri="{FF2B5EF4-FFF2-40B4-BE49-F238E27FC236}">
                    <a16:creationId xmlns:a16="http://schemas.microsoft.com/office/drawing/2014/main" id="{DF54B2EC-6704-0025-5737-1EF56ACF44C1}"/>
                  </a:ext>
                </a:extLst>
              </p:cNvPr>
              <p:cNvSpPr/>
              <p:nvPr/>
            </p:nvSpPr>
            <p:spPr>
              <a:xfrm>
                <a:off x="3277965" y="4110353"/>
                <a:ext cx="203512" cy="28137"/>
              </a:xfrm>
              <a:custGeom>
                <a:avLst/>
                <a:gdLst>
                  <a:gd name="connsiteX0" fmla="*/ 189444 w 203512"/>
                  <a:gd name="connsiteY0" fmla="*/ 0 h 28137"/>
                  <a:gd name="connsiteX1" fmla="*/ 14067 w 203512"/>
                  <a:gd name="connsiteY1" fmla="*/ 0 h 28137"/>
                  <a:gd name="connsiteX2" fmla="*/ 0 w 203512"/>
                  <a:gd name="connsiteY2" fmla="*/ 14069 h 28137"/>
                  <a:gd name="connsiteX3" fmla="*/ 14067 w 203512"/>
                  <a:gd name="connsiteY3" fmla="*/ 28138 h 28137"/>
                  <a:gd name="connsiteX4" fmla="*/ 189444 w 203512"/>
                  <a:gd name="connsiteY4" fmla="*/ 28138 h 28137"/>
                  <a:gd name="connsiteX5" fmla="*/ 203512 w 203512"/>
                  <a:gd name="connsiteY5" fmla="*/ 14069 h 28137"/>
                  <a:gd name="connsiteX6" fmla="*/ 189444 w 203512"/>
                  <a:gd name="connsiteY6" fmla="*/ 0 h 2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12" h="28137">
                    <a:moveTo>
                      <a:pt x="189444" y="0"/>
                    </a:moveTo>
                    <a:lnTo>
                      <a:pt x="14067" y="0"/>
                    </a:lnTo>
                    <a:cubicBezTo>
                      <a:pt x="6297" y="0"/>
                      <a:pt x="0" y="6297"/>
                      <a:pt x="0" y="14069"/>
                    </a:cubicBezTo>
                    <a:cubicBezTo>
                      <a:pt x="0" y="21841"/>
                      <a:pt x="6299" y="28138"/>
                      <a:pt x="14067" y="28138"/>
                    </a:cubicBezTo>
                    <a:lnTo>
                      <a:pt x="189444" y="28138"/>
                    </a:lnTo>
                    <a:cubicBezTo>
                      <a:pt x="197214" y="28138"/>
                      <a:pt x="203512" y="21841"/>
                      <a:pt x="203512" y="14069"/>
                    </a:cubicBezTo>
                    <a:cubicBezTo>
                      <a:pt x="203512" y="6297"/>
                      <a:pt x="197212" y="0"/>
                      <a:pt x="189444" y="0"/>
                    </a:cubicBezTo>
                    <a:close/>
                  </a:path>
                </a:pathLst>
              </a:custGeom>
              <a:solidFill>
                <a:srgbClr val="A19B8D"/>
              </a:solidFill>
              <a:ln w="1842" cap="flat">
                <a:noFill/>
                <a:prstDash val="solid"/>
                <a:miter/>
              </a:ln>
            </p:spPr>
            <p:txBody>
              <a:bodyPr rtlCol="0" anchor="ctr"/>
              <a:lstStyle/>
              <a:p>
                <a:endParaRPr lang="de-DE"/>
              </a:p>
            </p:txBody>
          </p:sp>
          <p:sp>
            <p:nvSpPr>
              <p:cNvPr id="85" name="Freihandform: Form 275">
                <a:extLst>
                  <a:ext uri="{FF2B5EF4-FFF2-40B4-BE49-F238E27FC236}">
                    <a16:creationId xmlns:a16="http://schemas.microsoft.com/office/drawing/2014/main" id="{45436292-8516-FC7A-2604-BC1C6AA4E95C}"/>
                  </a:ext>
                </a:extLst>
              </p:cNvPr>
              <p:cNvSpPr/>
              <p:nvPr/>
            </p:nvSpPr>
            <p:spPr>
              <a:xfrm>
                <a:off x="3277965" y="4054081"/>
                <a:ext cx="203512" cy="28135"/>
              </a:xfrm>
              <a:custGeom>
                <a:avLst/>
                <a:gdLst>
                  <a:gd name="connsiteX0" fmla="*/ 189444 w 203512"/>
                  <a:gd name="connsiteY0" fmla="*/ 0 h 28135"/>
                  <a:gd name="connsiteX1" fmla="*/ 14067 w 203512"/>
                  <a:gd name="connsiteY1" fmla="*/ 0 h 28135"/>
                  <a:gd name="connsiteX2" fmla="*/ 0 w 203512"/>
                  <a:gd name="connsiteY2" fmla="*/ 14069 h 28135"/>
                  <a:gd name="connsiteX3" fmla="*/ 14067 w 203512"/>
                  <a:gd name="connsiteY3" fmla="*/ 28136 h 28135"/>
                  <a:gd name="connsiteX4" fmla="*/ 189444 w 203512"/>
                  <a:gd name="connsiteY4" fmla="*/ 28136 h 28135"/>
                  <a:gd name="connsiteX5" fmla="*/ 203512 w 203512"/>
                  <a:gd name="connsiteY5" fmla="*/ 14069 h 28135"/>
                  <a:gd name="connsiteX6" fmla="*/ 189444 w 203512"/>
                  <a:gd name="connsiteY6"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12" h="28135">
                    <a:moveTo>
                      <a:pt x="189444" y="0"/>
                    </a:moveTo>
                    <a:lnTo>
                      <a:pt x="14067" y="0"/>
                    </a:lnTo>
                    <a:cubicBezTo>
                      <a:pt x="6297" y="0"/>
                      <a:pt x="0" y="6297"/>
                      <a:pt x="0" y="14069"/>
                    </a:cubicBezTo>
                    <a:cubicBezTo>
                      <a:pt x="0" y="21841"/>
                      <a:pt x="6299" y="28136"/>
                      <a:pt x="14067" y="28136"/>
                    </a:cubicBezTo>
                    <a:lnTo>
                      <a:pt x="189444" y="28136"/>
                    </a:lnTo>
                    <a:cubicBezTo>
                      <a:pt x="197214" y="28136"/>
                      <a:pt x="203512" y="21839"/>
                      <a:pt x="203512" y="14069"/>
                    </a:cubicBezTo>
                    <a:cubicBezTo>
                      <a:pt x="203512" y="6299"/>
                      <a:pt x="197212" y="0"/>
                      <a:pt x="189444" y="0"/>
                    </a:cubicBezTo>
                    <a:close/>
                  </a:path>
                </a:pathLst>
              </a:custGeom>
              <a:solidFill>
                <a:srgbClr val="A19B8D"/>
              </a:solidFill>
              <a:ln w="1842" cap="flat">
                <a:noFill/>
                <a:prstDash val="solid"/>
                <a:miter/>
              </a:ln>
            </p:spPr>
            <p:txBody>
              <a:bodyPr rtlCol="0" anchor="ctr"/>
              <a:lstStyle/>
              <a:p>
                <a:endParaRPr lang="de-DE"/>
              </a:p>
            </p:txBody>
          </p:sp>
          <p:sp>
            <p:nvSpPr>
              <p:cNvPr id="86" name="Freihandform: Form 276">
                <a:extLst>
                  <a:ext uri="{FF2B5EF4-FFF2-40B4-BE49-F238E27FC236}">
                    <a16:creationId xmlns:a16="http://schemas.microsoft.com/office/drawing/2014/main" id="{1D052992-A30A-0438-7BE4-58FBE5243D40}"/>
                  </a:ext>
                </a:extLst>
              </p:cNvPr>
              <p:cNvSpPr/>
              <p:nvPr/>
            </p:nvSpPr>
            <p:spPr>
              <a:xfrm>
                <a:off x="3277965" y="3997809"/>
                <a:ext cx="203512" cy="28134"/>
              </a:xfrm>
              <a:custGeom>
                <a:avLst/>
                <a:gdLst>
                  <a:gd name="connsiteX0" fmla="*/ 189444 w 203512"/>
                  <a:gd name="connsiteY0" fmla="*/ 0 h 28134"/>
                  <a:gd name="connsiteX1" fmla="*/ 14067 w 203512"/>
                  <a:gd name="connsiteY1" fmla="*/ 0 h 28134"/>
                  <a:gd name="connsiteX2" fmla="*/ 0 w 203512"/>
                  <a:gd name="connsiteY2" fmla="*/ 14067 h 28134"/>
                  <a:gd name="connsiteX3" fmla="*/ 14067 w 203512"/>
                  <a:gd name="connsiteY3" fmla="*/ 28134 h 28134"/>
                  <a:gd name="connsiteX4" fmla="*/ 189444 w 203512"/>
                  <a:gd name="connsiteY4" fmla="*/ 28134 h 28134"/>
                  <a:gd name="connsiteX5" fmla="*/ 203512 w 203512"/>
                  <a:gd name="connsiteY5" fmla="*/ 14067 h 28134"/>
                  <a:gd name="connsiteX6" fmla="*/ 189444 w 203512"/>
                  <a:gd name="connsiteY6" fmla="*/ 0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12" h="28134">
                    <a:moveTo>
                      <a:pt x="189444" y="0"/>
                    </a:moveTo>
                    <a:lnTo>
                      <a:pt x="14067" y="0"/>
                    </a:lnTo>
                    <a:cubicBezTo>
                      <a:pt x="6297" y="0"/>
                      <a:pt x="0" y="6297"/>
                      <a:pt x="0" y="14067"/>
                    </a:cubicBezTo>
                    <a:cubicBezTo>
                      <a:pt x="0" y="21839"/>
                      <a:pt x="6299" y="28134"/>
                      <a:pt x="14067" y="28134"/>
                    </a:cubicBezTo>
                    <a:lnTo>
                      <a:pt x="189444" y="28134"/>
                    </a:lnTo>
                    <a:cubicBezTo>
                      <a:pt x="197214" y="28134"/>
                      <a:pt x="203512" y="21837"/>
                      <a:pt x="203512" y="14067"/>
                    </a:cubicBezTo>
                    <a:cubicBezTo>
                      <a:pt x="203510" y="6297"/>
                      <a:pt x="197212" y="0"/>
                      <a:pt x="189444" y="0"/>
                    </a:cubicBezTo>
                    <a:close/>
                  </a:path>
                </a:pathLst>
              </a:custGeom>
              <a:solidFill>
                <a:srgbClr val="A19B8D"/>
              </a:solidFill>
              <a:ln w="1842" cap="flat">
                <a:noFill/>
                <a:prstDash val="solid"/>
                <a:miter/>
              </a:ln>
            </p:spPr>
            <p:txBody>
              <a:bodyPr rtlCol="0" anchor="ctr"/>
              <a:lstStyle/>
              <a:p>
                <a:endParaRPr lang="de-DE"/>
              </a:p>
            </p:txBody>
          </p:sp>
          <p:sp>
            <p:nvSpPr>
              <p:cNvPr id="87" name="Freihandform: Form 277">
                <a:extLst>
                  <a:ext uri="{FF2B5EF4-FFF2-40B4-BE49-F238E27FC236}">
                    <a16:creationId xmlns:a16="http://schemas.microsoft.com/office/drawing/2014/main" id="{B67866C3-CFE1-E7AF-D21C-F1A7983CABFE}"/>
                  </a:ext>
                </a:extLst>
              </p:cNvPr>
              <p:cNvSpPr/>
              <p:nvPr/>
            </p:nvSpPr>
            <p:spPr>
              <a:xfrm>
                <a:off x="3277965" y="3941539"/>
                <a:ext cx="203512" cy="28134"/>
              </a:xfrm>
              <a:custGeom>
                <a:avLst/>
                <a:gdLst>
                  <a:gd name="connsiteX0" fmla="*/ 14067 w 203512"/>
                  <a:gd name="connsiteY0" fmla="*/ 28134 h 28134"/>
                  <a:gd name="connsiteX1" fmla="*/ 189444 w 203512"/>
                  <a:gd name="connsiteY1" fmla="*/ 28134 h 28134"/>
                  <a:gd name="connsiteX2" fmla="*/ 203512 w 203512"/>
                  <a:gd name="connsiteY2" fmla="*/ 14067 h 28134"/>
                  <a:gd name="connsiteX3" fmla="*/ 189444 w 203512"/>
                  <a:gd name="connsiteY3" fmla="*/ 0 h 28134"/>
                  <a:gd name="connsiteX4" fmla="*/ 14067 w 203512"/>
                  <a:gd name="connsiteY4" fmla="*/ 0 h 28134"/>
                  <a:gd name="connsiteX5" fmla="*/ 0 w 203512"/>
                  <a:gd name="connsiteY5" fmla="*/ 14067 h 28134"/>
                  <a:gd name="connsiteX6" fmla="*/ 14067 w 203512"/>
                  <a:gd name="connsiteY6" fmla="*/ 28134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12" h="28134">
                    <a:moveTo>
                      <a:pt x="14067" y="28134"/>
                    </a:moveTo>
                    <a:lnTo>
                      <a:pt x="189444" y="28134"/>
                    </a:lnTo>
                    <a:cubicBezTo>
                      <a:pt x="197214" y="28134"/>
                      <a:pt x="203512" y="21837"/>
                      <a:pt x="203512" y="14067"/>
                    </a:cubicBezTo>
                    <a:cubicBezTo>
                      <a:pt x="203512" y="6295"/>
                      <a:pt x="197214" y="0"/>
                      <a:pt x="189444" y="0"/>
                    </a:cubicBezTo>
                    <a:lnTo>
                      <a:pt x="14067" y="0"/>
                    </a:lnTo>
                    <a:cubicBezTo>
                      <a:pt x="6297" y="0"/>
                      <a:pt x="0" y="6297"/>
                      <a:pt x="0" y="14067"/>
                    </a:cubicBezTo>
                    <a:cubicBezTo>
                      <a:pt x="-2" y="21837"/>
                      <a:pt x="6297" y="28134"/>
                      <a:pt x="14067" y="28134"/>
                    </a:cubicBezTo>
                    <a:close/>
                  </a:path>
                </a:pathLst>
              </a:custGeom>
              <a:solidFill>
                <a:srgbClr val="A19B8D"/>
              </a:solidFill>
              <a:ln w="1842" cap="flat">
                <a:noFill/>
                <a:prstDash val="solid"/>
                <a:miter/>
              </a:ln>
            </p:spPr>
            <p:txBody>
              <a:bodyPr rtlCol="0" anchor="ctr"/>
              <a:lstStyle/>
              <a:p>
                <a:endParaRPr lang="de-DE"/>
              </a:p>
            </p:txBody>
          </p:sp>
        </p:grpSp>
      </p:grpSp>
      <p:sp>
        <p:nvSpPr>
          <p:cNvPr id="92" name="Online Zeitschriften HG">
            <a:extLst>
              <a:ext uri="{FF2B5EF4-FFF2-40B4-BE49-F238E27FC236}">
                <a16:creationId xmlns:a16="http://schemas.microsoft.com/office/drawing/2014/main" id="{B796918B-9BC2-1050-8E21-583C0FCE8BCE}"/>
              </a:ext>
            </a:extLst>
          </p:cNvPr>
          <p:cNvSpPr>
            <a:spLocks noChangeAspect="1"/>
          </p:cNvSpPr>
          <p:nvPr userDrawn="1"/>
        </p:nvSpPr>
        <p:spPr>
          <a:xfrm>
            <a:off x="4120075"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93" name="Online Zeitschriften Icon">
            <a:extLst>
              <a:ext uri="{FF2B5EF4-FFF2-40B4-BE49-F238E27FC236}">
                <a16:creationId xmlns:a16="http://schemas.microsoft.com/office/drawing/2014/main" id="{88226005-44B9-4AEE-26C9-0CBB4A5BBEDB}"/>
              </a:ext>
            </a:extLst>
          </p:cNvPr>
          <p:cNvGrpSpPr/>
          <p:nvPr userDrawn="1"/>
        </p:nvGrpSpPr>
        <p:grpSpPr>
          <a:xfrm>
            <a:off x="4296180" y="3425162"/>
            <a:ext cx="906729" cy="907789"/>
            <a:chOff x="4296180" y="3425162"/>
            <a:chExt cx="906729" cy="907789"/>
          </a:xfrm>
        </p:grpSpPr>
        <p:sp>
          <p:nvSpPr>
            <p:cNvPr id="94" name="Freihandform: Form 280">
              <a:extLst>
                <a:ext uri="{FF2B5EF4-FFF2-40B4-BE49-F238E27FC236}">
                  <a16:creationId xmlns:a16="http://schemas.microsoft.com/office/drawing/2014/main" id="{12BC0C92-BF87-31A3-EF98-71F4C33BA39F}"/>
                </a:ext>
              </a:extLst>
            </p:cNvPr>
            <p:cNvSpPr/>
            <p:nvPr/>
          </p:nvSpPr>
          <p:spPr>
            <a:xfrm>
              <a:off x="4296180" y="3591778"/>
              <a:ext cx="906729" cy="599269"/>
            </a:xfrm>
            <a:custGeom>
              <a:avLst/>
              <a:gdLst>
                <a:gd name="connsiteX0" fmla="*/ 906730 w 906729"/>
                <a:gd name="connsiteY0" fmla="*/ 49596 h 599269"/>
                <a:gd name="connsiteX1" fmla="*/ 906730 w 906729"/>
                <a:gd name="connsiteY1" fmla="*/ 556212 h 599269"/>
                <a:gd name="connsiteX2" fmla="*/ 863672 w 906729"/>
                <a:gd name="connsiteY2" fmla="*/ 599270 h 599269"/>
                <a:gd name="connsiteX3" fmla="*/ 43058 w 906729"/>
                <a:gd name="connsiteY3" fmla="*/ 599270 h 599269"/>
                <a:gd name="connsiteX4" fmla="*/ 0 w 906729"/>
                <a:gd name="connsiteY4" fmla="*/ 556212 h 599269"/>
                <a:gd name="connsiteX5" fmla="*/ 0 w 906729"/>
                <a:gd name="connsiteY5" fmla="*/ 49596 h 599269"/>
                <a:gd name="connsiteX6" fmla="*/ 49596 w 906729"/>
                <a:gd name="connsiteY6" fmla="*/ 0 h 599269"/>
                <a:gd name="connsiteX7" fmla="*/ 857135 w 906729"/>
                <a:gd name="connsiteY7" fmla="*/ 0 h 599269"/>
                <a:gd name="connsiteX8" fmla="*/ 906730 w 906729"/>
                <a:gd name="connsiteY8" fmla="*/ 49596 h 59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29" h="599269">
                  <a:moveTo>
                    <a:pt x="906730" y="49596"/>
                  </a:moveTo>
                  <a:lnTo>
                    <a:pt x="906730" y="556212"/>
                  </a:lnTo>
                  <a:cubicBezTo>
                    <a:pt x="906730" y="579995"/>
                    <a:pt x="887455" y="599270"/>
                    <a:pt x="863672" y="599270"/>
                  </a:cubicBezTo>
                  <a:lnTo>
                    <a:pt x="43058" y="599270"/>
                  </a:lnTo>
                  <a:cubicBezTo>
                    <a:pt x="19275" y="599270"/>
                    <a:pt x="0" y="579995"/>
                    <a:pt x="0" y="556212"/>
                  </a:cubicBezTo>
                  <a:lnTo>
                    <a:pt x="0" y="49596"/>
                  </a:lnTo>
                  <a:cubicBezTo>
                    <a:pt x="0" y="22204"/>
                    <a:pt x="22204" y="0"/>
                    <a:pt x="49596" y="0"/>
                  </a:cubicBezTo>
                  <a:lnTo>
                    <a:pt x="857135" y="0"/>
                  </a:lnTo>
                  <a:cubicBezTo>
                    <a:pt x="884526" y="7"/>
                    <a:pt x="906730" y="22211"/>
                    <a:pt x="906730" y="49596"/>
                  </a:cubicBezTo>
                  <a:close/>
                </a:path>
              </a:pathLst>
            </a:custGeom>
            <a:solidFill>
              <a:schemeClr val="accent5"/>
            </a:solidFill>
            <a:ln w="1767" cap="flat">
              <a:noFill/>
              <a:prstDash val="solid"/>
              <a:miter/>
            </a:ln>
          </p:spPr>
          <p:txBody>
            <a:bodyPr rtlCol="0" anchor="ctr"/>
            <a:lstStyle/>
            <a:p>
              <a:endParaRPr lang="de-DE"/>
            </a:p>
          </p:txBody>
        </p:sp>
        <p:sp>
          <p:nvSpPr>
            <p:cNvPr id="95" name="Freihandform: Form 281">
              <a:extLst>
                <a:ext uri="{FF2B5EF4-FFF2-40B4-BE49-F238E27FC236}">
                  <a16:creationId xmlns:a16="http://schemas.microsoft.com/office/drawing/2014/main" id="{F1B20BE8-D0F9-EB78-CC71-B13A2ACF8DCA}"/>
                </a:ext>
              </a:extLst>
            </p:cNvPr>
            <p:cNvSpPr/>
            <p:nvPr/>
          </p:nvSpPr>
          <p:spPr>
            <a:xfrm>
              <a:off x="4296180" y="4049053"/>
              <a:ext cx="906729" cy="141994"/>
            </a:xfrm>
            <a:custGeom>
              <a:avLst/>
              <a:gdLst>
                <a:gd name="connsiteX0" fmla="*/ 906730 w 906729"/>
                <a:gd name="connsiteY0" fmla="*/ 0 h 141994"/>
                <a:gd name="connsiteX1" fmla="*/ 906730 w 906729"/>
                <a:gd name="connsiteY1" fmla="*/ 98937 h 141994"/>
                <a:gd name="connsiteX2" fmla="*/ 863672 w 906729"/>
                <a:gd name="connsiteY2" fmla="*/ 141995 h 141994"/>
                <a:gd name="connsiteX3" fmla="*/ 43058 w 906729"/>
                <a:gd name="connsiteY3" fmla="*/ 141995 h 141994"/>
                <a:gd name="connsiteX4" fmla="*/ 0 w 906729"/>
                <a:gd name="connsiteY4" fmla="*/ 98937 h 141994"/>
                <a:gd name="connsiteX5" fmla="*/ 0 w 906729"/>
                <a:gd name="connsiteY5" fmla="*/ 0 h 14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29" h="141994">
                  <a:moveTo>
                    <a:pt x="906730" y="0"/>
                  </a:moveTo>
                  <a:lnTo>
                    <a:pt x="906730" y="98937"/>
                  </a:lnTo>
                  <a:cubicBezTo>
                    <a:pt x="906730" y="122720"/>
                    <a:pt x="887455" y="141995"/>
                    <a:pt x="863672" y="141995"/>
                  </a:cubicBezTo>
                  <a:lnTo>
                    <a:pt x="43058" y="141995"/>
                  </a:lnTo>
                  <a:cubicBezTo>
                    <a:pt x="19275" y="141995"/>
                    <a:pt x="0" y="122720"/>
                    <a:pt x="0" y="98937"/>
                  </a:cubicBezTo>
                  <a:lnTo>
                    <a:pt x="0" y="0"/>
                  </a:lnTo>
                  <a:close/>
                </a:path>
              </a:pathLst>
            </a:custGeom>
            <a:solidFill>
              <a:srgbClr val="628DB2"/>
            </a:solidFill>
            <a:ln w="1767" cap="flat">
              <a:noFill/>
              <a:prstDash val="solid"/>
              <a:miter/>
            </a:ln>
          </p:spPr>
          <p:txBody>
            <a:bodyPr rtlCol="0" anchor="ctr"/>
            <a:lstStyle/>
            <a:p>
              <a:endParaRPr lang="de-DE"/>
            </a:p>
          </p:txBody>
        </p:sp>
        <p:sp>
          <p:nvSpPr>
            <p:cNvPr id="96" name="Freihandform: Form 282">
              <a:extLst>
                <a:ext uri="{FF2B5EF4-FFF2-40B4-BE49-F238E27FC236}">
                  <a16:creationId xmlns:a16="http://schemas.microsoft.com/office/drawing/2014/main" id="{11206DF9-EF6C-7312-6A45-CBFAD93F500A}"/>
                </a:ext>
              </a:extLst>
            </p:cNvPr>
            <p:cNvSpPr/>
            <p:nvPr/>
          </p:nvSpPr>
          <p:spPr>
            <a:xfrm>
              <a:off x="4648430" y="4186718"/>
              <a:ext cx="202227" cy="100232"/>
            </a:xfrm>
            <a:custGeom>
              <a:avLst/>
              <a:gdLst>
                <a:gd name="connsiteX0" fmla="*/ 0 w 202227"/>
                <a:gd name="connsiteY0" fmla="*/ 0 h 100232"/>
                <a:gd name="connsiteX1" fmla="*/ 202228 w 202227"/>
                <a:gd name="connsiteY1" fmla="*/ 0 h 100232"/>
                <a:gd name="connsiteX2" fmla="*/ 202228 w 202227"/>
                <a:gd name="connsiteY2" fmla="*/ 100233 h 100232"/>
                <a:gd name="connsiteX3" fmla="*/ 0 w 202227"/>
                <a:gd name="connsiteY3" fmla="*/ 100233 h 100232"/>
              </a:gdLst>
              <a:ahLst/>
              <a:cxnLst>
                <a:cxn ang="0">
                  <a:pos x="connsiteX0" y="connsiteY0"/>
                </a:cxn>
                <a:cxn ang="0">
                  <a:pos x="connsiteX1" y="connsiteY1"/>
                </a:cxn>
                <a:cxn ang="0">
                  <a:pos x="connsiteX2" y="connsiteY2"/>
                </a:cxn>
                <a:cxn ang="0">
                  <a:pos x="connsiteX3" y="connsiteY3"/>
                </a:cxn>
              </a:cxnLst>
              <a:rect l="l" t="t" r="r" b="b"/>
              <a:pathLst>
                <a:path w="202227" h="100232">
                  <a:moveTo>
                    <a:pt x="0" y="0"/>
                  </a:moveTo>
                  <a:lnTo>
                    <a:pt x="202228" y="0"/>
                  </a:lnTo>
                  <a:lnTo>
                    <a:pt x="202228" y="100233"/>
                  </a:lnTo>
                  <a:lnTo>
                    <a:pt x="0" y="100233"/>
                  </a:lnTo>
                  <a:close/>
                </a:path>
              </a:pathLst>
            </a:custGeom>
            <a:solidFill>
              <a:srgbClr val="628DB2"/>
            </a:solidFill>
            <a:ln w="1767" cap="flat">
              <a:noFill/>
              <a:prstDash val="solid"/>
              <a:miter/>
            </a:ln>
          </p:spPr>
          <p:txBody>
            <a:bodyPr rtlCol="0" anchor="ctr"/>
            <a:lstStyle/>
            <a:p>
              <a:endParaRPr lang="de-DE"/>
            </a:p>
          </p:txBody>
        </p:sp>
        <p:sp>
          <p:nvSpPr>
            <p:cNvPr id="97" name="Freihandform: Form 283">
              <a:extLst>
                <a:ext uri="{FF2B5EF4-FFF2-40B4-BE49-F238E27FC236}">
                  <a16:creationId xmlns:a16="http://schemas.microsoft.com/office/drawing/2014/main" id="{C8F58E11-CF24-7E29-B36C-AEB177F584B5}"/>
                </a:ext>
              </a:extLst>
            </p:cNvPr>
            <p:cNvSpPr/>
            <p:nvPr/>
          </p:nvSpPr>
          <p:spPr>
            <a:xfrm>
              <a:off x="4648430" y="4190694"/>
              <a:ext cx="202227" cy="31769"/>
            </a:xfrm>
            <a:custGeom>
              <a:avLst/>
              <a:gdLst>
                <a:gd name="connsiteX0" fmla="*/ 0 w 202227"/>
                <a:gd name="connsiteY0" fmla="*/ 0 h 31769"/>
                <a:gd name="connsiteX1" fmla="*/ 202228 w 202227"/>
                <a:gd name="connsiteY1" fmla="*/ 0 h 31769"/>
                <a:gd name="connsiteX2" fmla="*/ 202228 w 202227"/>
                <a:gd name="connsiteY2" fmla="*/ 31769 h 31769"/>
                <a:gd name="connsiteX3" fmla="*/ 0 w 202227"/>
                <a:gd name="connsiteY3" fmla="*/ 31769 h 31769"/>
              </a:gdLst>
              <a:ahLst/>
              <a:cxnLst>
                <a:cxn ang="0">
                  <a:pos x="connsiteX0" y="connsiteY0"/>
                </a:cxn>
                <a:cxn ang="0">
                  <a:pos x="connsiteX1" y="connsiteY1"/>
                </a:cxn>
                <a:cxn ang="0">
                  <a:pos x="connsiteX2" y="connsiteY2"/>
                </a:cxn>
                <a:cxn ang="0">
                  <a:pos x="connsiteX3" y="connsiteY3"/>
                </a:cxn>
              </a:cxnLst>
              <a:rect l="l" t="t" r="r" b="b"/>
              <a:pathLst>
                <a:path w="202227" h="31769">
                  <a:moveTo>
                    <a:pt x="0" y="0"/>
                  </a:moveTo>
                  <a:lnTo>
                    <a:pt x="202228" y="0"/>
                  </a:lnTo>
                  <a:lnTo>
                    <a:pt x="202228" y="31769"/>
                  </a:lnTo>
                  <a:lnTo>
                    <a:pt x="0" y="31769"/>
                  </a:lnTo>
                  <a:close/>
                </a:path>
              </a:pathLst>
            </a:custGeom>
            <a:solidFill>
              <a:srgbClr val="41739F"/>
            </a:solidFill>
            <a:ln w="1767" cap="flat">
              <a:noFill/>
              <a:prstDash val="solid"/>
              <a:miter/>
            </a:ln>
          </p:spPr>
          <p:txBody>
            <a:bodyPr rtlCol="0" anchor="ctr"/>
            <a:lstStyle/>
            <a:p>
              <a:endParaRPr lang="de-DE"/>
            </a:p>
          </p:txBody>
        </p:sp>
        <p:sp>
          <p:nvSpPr>
            <p:cNvPr id="98" name="Freihandform: Form 284">
              <a:extLst>
                <a:ext uri="{FF2B5EF4-FFF2-40B4-BE49-F238E27FC236}">
                  <a16:creationId xmlns:a16="http://schemas.microsoft.com/office/drawing/2014/main" id="{D2560659-DD7C-AA14-E4D9-24E3053884F9}"/>
                </a:ext>
              </a:extLst>
            </p:cNvPr>
            <p:cNvSpPr/>
            <p:nvPr/>
          </p:nvSpPr>
          <p:spPr>
            <a:xfrm>
              <a:off x="4578367" y="4282973"/>
              <a:ext cx="342346" cy="49978"/>
            </a:xfrm>
            <a:custGeom>
              <a:avLst/>
              <a:gdLst>
                <a:gd name="connsiteX0" fmla="*/ 342347 w 342346"/>
                <a:gd name="connsiteY0" fmla="*/ 49978 h 49978"/>
                <a:gd name="connsiteX1" fmla="*/ 0 w 342346"/>
                <a:gd name="connsiteY1" fmla="*/ 49978 h 49978"/>
                <a:gd name="connsiteX2" fmla="*/ 49978 w 342346"/>
                <a:gd name="connsiteY2" fmla="*/ 0 h 49978"/>
                <a:gd name="connsiteX3" fmla="*/ 292378 w 342346"/>
                <a:gd name="connsiteY3" fmla="*/ 0 h 49978"/>
                <a:gd name="connsiteX4" fmla="*/ 342347 w 342346"/>
                <a:gd name="connsiteY4" fmla="*/ 49978 h 4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6" h="49978">
                  <a:moveTo>
                    <a:pt x="342347" y="49978"/>
                  </a:moveTo>
                  <a:lnTo>
                    <a:pt x="0" y="49978"/>
                  </a:lnTo>
                  <a:cubicBezTo>
                    <a:pt x="0" y="22379"/>
                    <a:pt x="22377" y="0"/>
                    <a:pt x="49978" y="0"/>
                  </a:cubicBezTo>
                  <a:lnTo>
                    <a:pt x="292378" y="0"/>
                  </a:lnTo>
                  <a:cubicBezTo>
                    <a:pt x="319976" y="0"/>
                    <a:pt x="342347" y="22379"/>
                    <a:pt x="342347" y="49978"/>
                  </a:cubicBezTo>
                  <a:close/>
                </a:path>
              </a:pathLst>
            </a:custGeom>
            <a:solidFill>
              <a:srgbClr val="41739F"/>
            </a:solidFill>
            <a:ln w="1767" cap="flat">
              <a:noFill/>
              <a:prstDash val="solid"/>
              <a:miter/>
            </a:ln>
          </p:spPr>
          <p:txBody>
            <a:bodyPr rtlCol="0" anchor="ctr"/>
            <a:lstStyle/>
            <a:p>
              <a:endParaRPr lang="de-DE"/>
            </a:p>
          </p:txBody>
        </p:sp>
        <p:sp>
          <p:nvSpPr>
            <p:cNvPr id="99" name="Freihandform: Form 285">
              <a:extLst>
                <a:ext uri="{FF2B5EF4-FFF2-40B4-BE49-F238E27FC236}">
                  <a16:creationId xmlns:a16="http://schemas.microsoft.com/office/drawing/2014/main" id="{DF3E4CAD-35B5-D4B3-D4D3-0EB98C01551C}"/>
                </a:ext>
              </a:extLst>
            </p:cNvPr>
            <p:cNvSpPr/>
            <p:nvPr/>
          </p:nvSpPr>
          <p:spPr>
            <a:xfrm>
              <a:off x="4484799" y="3591785"/>
              <a:ext cx="597550" cy="457268"/>
            </a:xfrm>
            <a:custGeom>
              <a:avLst/>
              <a:gdLst>
                <a:gd name="connsiteX0" fmla="*/ 0 w 597550"/>
                <a:gd name="connsiteY0" fmla="*/ 0 h 457268"/>
                <a:gd name="connsiteX1" fmla="*/ 597551 w 597550"/>
                <a:gd name="connsiteY1" fmla="*/ 0 h 457268"/>
                <a:gd name="connsiteX2" fmla="*/ 597551 w 597550"/>
                <a:gd name="connsiteY2" fmla="*/ 457268 h 457268"/>
                <a:gd name="connsiteX3" fmla="*/ 0 w 597550"/>
                <a:gd name="connsiteY3" fmla="*/ 457268 h 457268"/>
              </a:gdLst>
              <a:ahLst/>
              <a:cxnLst>
                <a:cxn ang="0">
                  <a:pos x="connsiteX0" y="connsiteY0"/>
                </a:cxn>
                <a:cxn ang="0">
                  <a:pos x="connsiteX1" y="connsiteY1"/>
                </a:cxn>
                <a:cxn ang="0">
                  <a:pos x="connsiteX2" y="connsiteY2"/>
                </a:cxn>
                <a:cxn ang="0">
                  <a:pos x="connsiteX3" y="connsiteY3"/>
                </a:cxn>
              </a:cxnLst>
              <a:rect l="l" t="t" r="r" b="b"/>
              <a:pathLst>
                <a:path w="597550" h="457268">
                  <a:moveTo>
                    <a:pt x="0" y="0"/>
                  </a:moveTo>
                  <a:lnTo>
                    <a:pt x="597551" y="0"/>
                  </a:lnTo>
                  <a:lnTo>
                    <a:pt x="597551" y="457268"/>
                  </a:lnTo>
                  <a:lnTo>
                    <a:pt x="0" y="457268"/>
                  </a:lnTo>
                  <a:close/>
                </a:path>
              </a:pathLst>
            </a:custGeom>
            <a:solidFill>
              <a:schemeClr val="accent4">
                <a:lumMod val="75000"/>
              </a:schemeClr>
            </a:solidFill>
            <a:ln w="1767" cap="flat">
              <a:noFill/>
              <a:prstDash val="solid"/>
              <a:miter/>
            </a:ln>
          </p:spPr>
          <p:txBody>
            <a:bodyPr rtlCol="0" anchor="ctr"/>
            <a:lstStyle/>
            <a:p>
              <a:endParaRPr lang="de-DE"/>
            </a:p>
          </p:txBody>
        </p:sp>
        <p:sp>
          <p:nvSpPr>
            <p:cNvPr id="100" name="Freihandform: Form 286">
              <a:extLst>
                <a:ext uri="{FF2B5EF4-FFF2-40B4-BE49-F238E27FC236}">
                  <a16:creationId xmlns:a16="http://schemas.microsoft.com/office/drawing/2014/main" id="{F142B4AF-C135-1672-5C3D-14719CA82BCD}"/>
                </a:ext>
              </a:extLst>
            </p:cNvPr>
            <p:cNvSpPr/>
            <p:nvPr/>
          </p:nvSpPr>
          <p:spPr>
            <a:xfrm>
              <a:off x="4450772" y="3425162"/>
              <a:ext cx="643567" cy="623898"/>
            </a:xfrm>
            <a:custGeom>
              <a:avLst/>
              <a:gdLst>
                <a:gd name="connsiteX0" fmla="*/ 643567 w 643567"/>
                <a:gd name="connsiteY0" fmla="*/ 0 h 623898"/>
                <a:gd name="connsiteX1" fmla="*/ 46022 w 643567"/>
                <a:gd name="connsiteY1" fmla="*/ 0 h 623898"/>
                <a:gd name="connsiteX2" fmla="*/ 0 w 643567"/>
                <a:gd name="connsiteY2" fmla="*/ 46022 h 623898"/>
                <a:gd name="connsiteX3" fmla="*/ 0 w 643567"/>
                <a:gd name="connsiteY3" fmla="*/ 623898 h 623898"/>
                <a:gd name="connsiteX4" fmla="*/ 597545 w 643567"/>
                <a:gd name="connsiteY4" fmla="*/ 623898 h 623898"/>
                <a:gd name="connsiteX5" fmla="*/ 597545 w 643567"/>
                <a:gd name="connsiteY5" fmla="*/ 99373 h 6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567" h="623898">
                  <a:moveTo>
                    <a:pt x="643567" y="0"/>
                  </a:moveTo>
                  <a:lnTo>
                    <a:pt x="46022" y="0"/>
                  </a:lnTo>
                  <a:cubicBezTo>
                    <a:pt x="20605" y="0"/>
                    <a:pt x="0" y="20605"/>
                    <a:pt x="0" y="46022"/>
                  </a:cubicBezTo>
                  <a:lnTo>
                    <a:pt x="0" y="623898"/>
                  </a:lnTo>
                  <a:lnTo>
                    <a:pt x="597545" y="623898"/>
                  </a:lnTo>
                  <a:lnTo>
                    <a:pt x="597545" y="99373"/>
                  </a:lnTo>
                </a:path>
              </a:pathLst>
            </a:custGeom>
            <a:solidFill>
              <a:srgbClr val="E5F4FF"/>
            </a:solidFill>
            <a:ln w="1767" cap="flat">
              <a:noFill/>
              <a:prstDash val="solid"/>
              <a:miter/>
            </a:ln>
          </p:spPr>
          <p:txBody>
            <a:bodyPr rtlCol="0" anchor="ctr"/>
            <a:lstStyle/>
            <a:p>
              <a:endParaRPr lang="de-DE"/>
            </a:p>
          </p:txBody>
        </p:sp>
        <p:sp>
          <p:nvSpPr>
            <p:cNvPr id="101" name="Freihandform: Form 287">
              <a:extLst>
                <a:ext uri="{FF2B5EF4-FFF2-40B4-BE49-F238E27FC236}">
                  <a16:creationId xmlns:a16="http://schemas.microsoft.com/office/drawing/2014/main" id="{3D17704E-9ED9-3487-1A80-910B20268496}"/>
                </a:ext>
              </a:extLst>
            </p:cNvPr>
            <p:cNvSpPr/>
            <p:nvPr/>
          </p:nvSpPr>
          <p:spPr>
            <a:xfrm>
              <a:off x="5048317" y="3425162"/>
              <a:ext cx="92044" cy="166623"/>
            </a:xfrm>
            <a:custGeom>
              <a:avLst/>
              <a:gdLst>
                <a:gd name="connsiteX0" fmla="*/ 0 w 92044"/>
                <a:gd name="connsiteY0" fmla="*/ 166623 h 166623"/>
                <a:gd name="connsiteX1" fmla="*/ 0 w 92044"/>
                <a:gd name="connsiteY1" fmla="*/ 46022 h 166623"/>
                <a:gd name="connsiteX2" fmla="*/ 46022 w 92044"/>
                <a:gd name="connsiteY2" fmla="*/ 0 h 166623"/>
                <a:gd name="connsiteX3" fmla="*/ 92045 w 92044"/>
                <a:gd name="connsiteY3" fmla="*/ 46022 h 166623"/>
                <a:gd name="connsiteX4" fmla="*/ 92045 w 92044"/>
                <a:gd name="connsiteY4" fmla="*/ 166616 h 16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4" h="166623">
                  <a:moveTo>
                    <a:pt x="0" y="166623"/>
                  </a:moveTo>
                  <a:lnTo>
                    <a:pt x="0" y="46022"/>
                  </a:lnTo>
                  <a:cubicBezTo>
                    <a:pt x="0" y="20605"/>
                    <a:pt x="20604" y="0"/>
                    <a:pt x="46022" y="0"/>
                  </a:cubicBezTo>
                  <a:cubicBezTo>
                    <a:pt x="71441" y="0"/>
                    <a:pt x="92045" y="20605"/>
                    <a:pt x="92045" y="46022"/>
                  </a:cubicBezTo>
                  <a:lnTo>
                    <a:pt x="92045" y="166616"/>
                  </a:lnTo>
                </a:path>
              </a:pathLst>
            </a:custGeom>
            <a:solidFill>
              <a:srgbClr val="C4DAEC"/>
            </a:solidFill>
            <a:ln w="1767" cap="flat">
              <a:noFill/>
              <a:prstDash val="solid"/>
              <a:miter/>
            </a:ln>
          </p:spPr>
          <p:txBody>
            <a:bodyPr rtlCol="0" anchor="ctr"/>
            <a:lstStyle/>
            <a:p>
              <a:endParaRPr lang="de-DE"/>
            </a:p>
          </p:txBody>
        </p:sp>
        <p:sp>
          <p:nvSpPr>
            <p:cNvPr id="102" name="Freihandform: Form 288">
              <a:extLst>
                <a:ext uri="{FF2B5EF4-FFF2-40B4-BE49-F238E27FC236}">
                  <a16:creationId xmlns:a16="http://schemas.microsoft.com/office/drawing/2014/main" id="{0E3E3E00-8202-759D-D206-F438EE0D0C0D}"/>
                </a:ext>
              </a:extLst>
            </p:cNvPr>
            <p:cNvSpPr/>
            <p:nvPr/>
          </p:nvSpPr>
          <p:spPr>
            <a:xfrm>
              <a:off x="5048317" y="3425162"/>
              <a:ext cx="63039" cy="166623"/>
            </a:xfrm>
            <a:custGeom>
              <a:avLst/>
              <a:gdLst>
                <a:gd name="connsiteX0" fmla="*/ 34033 w 63039"/>
                <a:gd name="connsiteY0" fmla="*/ 46022 h 166623"/>
                <a:gd name="connsiteX1" fmla="*/ 63040 w 63039"/>
                <a:gd name="connsiteY1" fmla="*/ 3262 h 166623"/>
                <a:gd name="connsiteX2" fmla="*/ 46022 w 63039"/>
                <a:gd name="connsiteY2" fmla="*/ 0 h 166623"/>
                <a:gd name="connsiteX3" fmla="*/ 0 w 63039"/>
                <a:gd name="connsiteY3" fmla="*/ 46022 h 166623"/>
                <a:gd name="connsiteX4" fmla="*/ 0 w 63039"/>
                <a:gd name="connsiteY4" fmla="*/ 166623 h 166623"/>
                <a:gd name="connsiteX5" fmla="*/ 34033 w 63039"/>
                <a:gd name="connsiteY5" fmla="*/ 166616 h 16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39" h="166623">
                  <a:moveTo>
                    <a:pt x="34033" y="46022"/>
                  </a:moveTo>
                  <a:cubicBezTo>
                    <a:pt x="34033" y="26616"/>
                    <a:pt x="46051" y="10029"/>
                    <a:pt x="63040" y="3262"/>
                  </a:cubicBezTo>
                  <a:cubicBezTo>
                    <a:pt x="57776" y="1164"/>
                    <a:pt x="52035" y="0"/>
                    <a:pt x="46022" y="0"/>
                  </a:cubicBezTo>
                  <a:cubicBezTo>
                    <a:pt x="20604" y="0"/>
                    <a:pt x="0" y="20605"/>
                    <a:pt x="0" y="46022"/>
                  </a:cubicBezTo>
                  <a:lnTo>
                    <a:pt x="0" y="166623"/>
                  </a:lnTo>
                  <a:lnTo>
                    <a:pt x="34033" y="166616"/>
                  </a:lnTo>
                  <a:close/>
                </a:path>
              </a:pathLst>
            </a:custGeom>
            <a:solidFill>
              <a:srgbClr val="A3C0D9"/>
            </a:solidFill>
            <a:ln w="1767" cap="flat">
              <a:noFill/>
              <a:prstDash val="solid"/>
              <a:miter/>
            </a:ln>
          </p:spPr>
          <p:txBody>
            <a:bodyPr rtlCol="0" anchor="ctr"/>
            <a:lstStyle/>
            <a:p>
              <a:endParaRPr lang="de-DE"/>
            </a:p>
          </p:txBody>
        </p:sp>
        <p:sp>
          <p:nvSpPr>
            <p:cNvPr id="103" name="Freihandform: Form 289">
              <a:extLst>
                <a:ext uri="{FF2B5EF4-FFF2-40B4-BE49-F238E27FC236}">
                  <a16:creationId xmlns:a16="http://schemas.microsoft.com/office/drawing/2014/main" id="{28C4699C-90B3-BAAF-D1D4-FFA4D3299B2E}"/>
                </a:ext>
              </a:extLst>
            </p:cNvPr>
            <p:cNvSpPr/>
            <p:nvPr/>
          </p:nvSpPr>
          <p:spPr>
            <a:xfrm>
              <a:off x="4499136" y="3474322"/>
              <a:ext cx="99739" cy="141004"/>
            </a:xfrm>
            <a:custGeom>
              <a:avLst/>
              <a:gdLst>
                <a:gd name="connsiteX0" fmla="*/ 22799 w 99739"/>
                <a:gd name="connsiteY0" fmla="*/ 141004 h 141004"/>
                <a:gd name="connsiteX1" fmla="*/ 4597 w 99739"/>
                <a:gd name="connsiteY1" fmla="*/ 141004 h 141004"/>
                <a:gd name="connsiteX2" fmla="*/ 0 w 99739"/>
                <a:gd name="connsiteY2" fmla="*/ 136391 h 141004"/>
                <a:gd name="connsiteX3" fmla="*/ 0 w 99739"/>
                <a:gd name="connsiteY3" fmla="*/ 4606 h 141004"/>
                <a:gd name="connsiteX4" fmla="*/ 4597 w 99739"/>
                <a:gd name="connsiteY4" fmla="*/ 0 h 141004"/>
                <a:gd name="connsiteX5" fmla="*/ 21041 w 99739"/>
                <a:gd name="connsiteY5" fmla="*/ 0 h 141004"/>
                <a:gd name="connsiteX6" fmla="*/ 27184 w 99739"/>
                <a:gd name="connsiteY6" fmla="*/ 3068 h 141004"/>
                <a:gd name="connsiteX7" fmla="*/ 71460 w 99739"/>
                <a:gd name="connsiteY7" fmla="*/ 86179 h 141004"/>
                <a:gd name="connsiteX8" fmla="*/ 72341 w 99739"/>
                <a:gd name="connsiteY8" fmla="*/ 86179 h 141004"/>
                <a:gd name="connsiteX9" fmla="*/ 72341 w 99739"/>
                <a:gd name="connsiteY9" fmla="*/ 4606 h 141004"/>
                <a:gd name="connsiteX10" fmla="*/ 76939 w 99739"/>
                <a:gd name="connsiteY10" fmla="*/ 0 h 141004"/>
                <a:gd name="connsiteX11" fmla="*/ 95141 w 99739"/>
                <a:gd name="connsiteY11" fmla="*/ 0 h 141004"/>
                <a:gd name="connsiteX12" fmla="*/ 99740 w 99739"/>
                <a:gd name="connsiteY12" fmla="*/ 4606 h 141004"/>
                <a:gd name="connsiteX13" fmla="*/ 99740 w 99739"/>
                <a:gd name="connsiteY13" fmla="*/ 136398 h 141004"/>
                <a:gd name="connsiteX14" fmla="*/ 95141 w 99739"/>
                <a:gd name="connsiteY14" fmla="*/ 141004 h 141004"/>
                <a:gd name="connsiteX15" fmla="*/ 79136 w 99739"/>
                <a:gd name="connsiteY15" fmla="*/ 141004 h 141004"/>
                <a:gd name="connsiteX16" fmla="*/ 72120 w 99739"/>
                <a:gd name="connsiteY16" fmla="*/ 136620 h 141004"/>
                <a:gd name="connsiteX17" fmla="*/ 28278 w 99739"/>
                <a:gd name="connsiteY17" fmla="*/ 55040 h 141004"/>
                <a:gd name="connsiteX18" fmla="*/ 27406 w 99739"/>
                <a:gd name="connsiteY18" fmla="*/ 55040 h 141004"/>
                <a:gd name="connsiteX19" fmla="*/ 27406 w 99739"/>
                <a:gd name="connsiteY19" fmla="*/ 136391 h 141004"/>
                <a:gd name="connsiteX20" fmla="*/ 22799 w 99739"/>
                <a:gd name="connsiteY20"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39" h="141004">
                  <a:moveTo>
                    <a:pt x="22799" y="141004"/>
                  </a:moveTo>
                  <a:lnTo>
                    <a:pt x="4597" y="141004"/>
                  </a:lnTo>
                  <a:cubicBezTo>
                    <a:pt x="1530" y="141004"/>
                    <a:pt x="0" y="139467"/>
                    <a:pt x="0" y="136391"/>
                  </a:cubicBezTo>
                  <a:lnTo>
                    <a:pt x="0" y="4606"/>
                  </a:lnTo>
                  <a:cubicBezTo>
                    <a:pt x="0" y="1538"/>
                    <a:pt x="1537" y="0"/>
                    <a:pt x="4597" y="0"/>
                  </a:cubicBezTo>
                  <a:lnTo>
                    <a:pt x="21041" y="0"/>
                  </a:lnTo>
                  <a:cubicBezTo>
                    <a:pt x="24115" y="0"/>
                    <a:pt x="26159" y="1025"/>
                    <a:pt x="27184" y="3068"/>
                  </a:cubicBezTo>
                  <a:lnTo>
                    <a:pt x="71460" y="86179"/>
                  </a:lnTo>
                  <a:lnTo>
                    <a:pt x="72341" y="86179"/>
                  </a:lnTo>
                  <a:lnTo>
                    <a:pt x="72341" y="4606"/>
                  </a:lnTo>
                  <a:cubicBezTo>
                    <a:pt x="72341" y="1538"/>
                    <a:pt x="73878" y="0"/>
                    <a:pt x="76939" y="0"/>
                  </a:cubicBezTo>
                  <a:lnTo>
                    <a:pt x="95141" y="0"/>
                  </a:lnTo>
                  <a:cubicBezTo>
                    <a:pt x="98208" y="0"/>
                    <a:pt x="99740" y="1538"/>
                    <a:pt x="99740" y="4606"/>
                  </a:cubicBezTo>
                  <a:lnTo>
                    <a:pt x="99740" y="136398"/>
                  </a:lnTo>
                  <a:cubicBezTo>
                    <a:pt x="99740" y="139467"/>
                    <a:pt x="98208" y="141004"/>
                    <a:pt x="95141" y="141004"/>
                  </a:cubicBezTo>
                  <a:lnTo>
                    <a:pt x="79136" y="141004"/>
                  </a:lnTo>
                  <a:cubicBezTo>
                    <a:pt x="75921" y="141004"/>
                    <a:pt x="73581" y="139543"/>
                    <a:pt x="72120" y="136620"/>
                  </a:cubicBezTo>
                  <a:lnTo>
                    <a:pt x="28278" y="55040"/>
                  </a:lnTo>
                  <a:lnTo>
                    <a:pt x="27406" y="55040"/>
                  </a:lnTo>
                  <a:lnTo>
                    <a:pt x="27406" y="136391"/>
                  </a:lnTo>
                  <a:cubicBezTo>
                    <a:pt x="27406" y="139467"/>
                    <a:pt x="25868" y="141004"/>
                    <a:pt x="22799" y="141004"/>
                  </a:cubicBezTo>
                  <a:close/>
                </a:path>
              </a:pathLst>
            </a:custGeom>
            <a:solidFill>
              <a:srgbClr val="628DB2"/>
            </a:solidFill>
            <a:ln w="1767" cap="flat">
              <a:noFill/>
              <a:prstDash val="solid"/>
              <a:miter/>
            </a:ln>
          </p:spPr>
          <p:txBody>
            <a:bodyPr rtlCol="0" anchor="ctr"/>
            <a:lstStyle/>
            <a:p>
              <a:endParaRPr lang="de-DE"/>
            </a:p>
          </p:txBody>
        </p:sp>
        <p:sp>
          <p:nvSpPr>
            <p:cNvPr id="104" name="Freihandform: Form 290">
              <a:extLst>
                <a:ext uri="{FF2B5EF4-FFF2-40B4-BE49-F238E27FC236}">
                  <a16:creationId xmlns:a16="http://schemas.microsoft.com/office/drawing/2014/main" id="{EC05716E-AD73-5C4E-8923-1EF03E65BDBB}"/>
                </a:ext>
              </a:extLst>
            </p:cNvPr>
            <p:cNvSpPr/>
            <p:nvPr/>
          </p:nvSpPr>
          <p:spPr>
            <a:xfrm>
              <a:off x="4627376" y="3474322"/>
              <a:ext cx="80672" cy="141004"/>
            </a:xfrm>
            <a:custGeom>
              <a:avLst/>
              <a:gdLst>
                <a:gd name="connsiteX0" fmla="*/ 76288 w 80672"/>
                <a:gd name="connsiteY0" fmla="*/ 141004 h 141004"/>
                <a:gd name="connsiteX1" fmla="*/ 4606 w 80672"/>
                <a:gd name="connsiteY1" fmla="*/ 141004 h 141004"/>
                <a:gd name="connsiteX2" fmla="*/ 0 w 80672"/>
                <a:gd name="connsiteY2" fmla="*/ 136391 h 141004"/>
                <a:gd name="connsiteX3" fmla="*/ 0 w 80672"/>
                <a:gd name="connsiteY3" fmla="*/ 4606 h 141004"/>
                <a:gd name="connsiteX4" fmla="*/ 4606 w 80672"/>
                <a:gd name="connsiteY4" fmla="*/ 0 h 141004"/>
                <a:gd name="connsiteX5" fmla="*/ 76288 w 80672"/>
                <a:gd name="connsiteY5" fmla="*/ 0 h 141004"/>
                <a:gd name="connsiteX6" fmla="*/ 80673 w 80672"/>
                <a:gd name="connsiteY6" fmla="*/ 4606 h 141004"/>
                <a:gd name="connsiteX7" fmla="*/ 80673 w 80672"/>
                <a:gd name="connsiteY7" fmla="*/ 19517 h 141004"/>
                <a:gd name="connsiteX8" fmla="*/ 76288 w 80672"/>
                <a:gd name="connsiteY8" fmla="*/ 24123 h 141004"/>
                <a:gd name="connsiteX9" fmla="*/ 30473 w 80672"/>
                <a:gd name="connsiteY9" fmla="*/ 24123 h 141004"/>
                <a:gd name="connsiteX10" fmla="*/ 27842 w 80672"/>
                <a:gd name="connsiteY10" fmla="*/ 26533 h 141004"/>
                <a:gd name="connsiteX11" fmla="*/ 27842 w 80672"/>
                <a:gd name="connsiteY11" fmla="*/ 55040 h 141004"/>
                <a:gd name="connsiteX12" fmla="*/ 30473 w 80672"/>
                <a:gd name="connsiteY12" fmla="*/ 57450 h 141004"/>
                <a:gd name="connsiteX13" fmla="*/ 67964 w 80672"/>
                <a:gd name="connsiteY13" fmla="*/ 57450 h 141004"/>
                <a:gd name="connsiteX14" fmla="*/ 72563 w 80672"/>
                <a:gd name="connsiteY14" fmla="*/ 62056 h 141004"/>
                <a:gd name="connsiteX15" fmla="*/ 72563 w 80672"/>
                <a:gd name="connsiteY15" fmla="*/ 76967 h 141004"/>
                <a:gd name="connsiteX16" fmla="*/ 67964 w 80672"/>
                <a:gd name="connsiteY16" fmla="*/ 81573 h 141004"/>
                <a:gd name="connsiteX17" fmla="*/ 30473 w 80672"/>
                <a:gd name="connsiteY17" fmla="*/ 81573 h 141004"/>
                <a:gd name="connsiteX18" fmla="*/ 27842 w 80672"/>
                <a:gd name="connsiteY18" fmla="*/ 83990 h 141004"/>
                <a:gd name="connsiteX19" fmla="*/ 27842 w 80672"/>
                <a:gd name="connsiteY19" fmla="*/ 114471 h 141004"/>
                <a:gd name="connsiteX20" fmla="*/ 30473 w 80672"/>
                <a:gd name="connsiteY20" fmla="*/ 116881 h 141004"/>
                <a:gd name="connsiteX21" fmla="*/ 76288 w 80672"/>
                <a:gd name="connsiteY21" fmla="*/ 116881 h 141004"/>
                <a:gd name="connsiteX22" fmla="*/ 80673 w 80672"/>
                <a:gd name="connsiteY22" fmla="*/ 121480 h 141004"/>
                <a:gd name="connsiteX23" fmla="*/ 80673 w 80672"/>
                <a:gd name="connsiteY23" fmla="*/ 136391 h 141004"/>
                <a:gd name="connsiteX24" fmla="*/ 76288 w 80672"/>
                <a:gd name="connsiteY24"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672" h="141004">
                  <a:moveTo>
                    <a:pt x="76288" y="141004"/>
                  </a:moveTo>
                  <a:lnTo>
                    <a:pt x="4606" y="141004"/>
                  </a:lnTo>
                  <a:cubicBezTo>
                    <a:pt x="1537" y="141004"/>
                    <a:pt x="0" y="139467"/>
                    <a:pt x="0" y="136391"/>
                  </a:cubicBezTo>
                  <a:lnTo>
                    <a:pt x="0" y="4606"/>
                  </a:lnTo>
                  <a:cubicBezTo>
                    <a:pt x="0" y="1538"/>
                    <a:pt x="1537" y="0"/>
                    <a:pt x="4606" y="0"/>
                  </a:cubicBezTo>
                  <a:lnTo>
                    <a:pt x="76288" y="0"/>
                  </a:lnTo>
                  <a:cubicBezTo>
                    <a:pt x="79212" y="0"/>
                    <a:pt x="80673" y="1538"/>
                    <a:pt x="80673" y="4606"/>
                  </a:cubicBezTo>
                  <a:lnTo>
                    <a:pt x="80673" y="19517"/>
                  </a:lnTo>
                  <a:cubicBezTo>
                    <a:pt x="80673" y="22585"/>
                    <a:pt x="79212" y="24123"/>
                    <a:pt x="76288" y="24123"/>
                  </a:cubicBezTo>
                  <a:lnTo>
                    <a:pt x="30473" y="24123"/>
                  </a:lnTo>
                  <a:cubicBezTo>
                    <a:pt x="28721" y="24123"/>
                    <a:pt x="27842" y="24926"/>
                    <a:pt x="27842" y="26533"/>
                  </a:cubicBezTo>
                  <a:lnTo>
                    <a:pt x="27842" y="55040"/>
                  </a:lnTo>
                  <a:cubicBezTo>
                    <a:pt x="27842" y="56654"/>
                    <a:pt x="28721" y="57450"/>
                    <a:pt x="30473" y="57450"/>
                  </a:cubicBezTo>
                  <a:lnTo>
                    <a:pt x="67964" y="57450"/>
                  </a:lnTo>
                  <a:cubicBezTo>
                    <a:pt x="71031" y="57450"/>
                    <a:pt x="72563" y="58988"/>
                    <a:pt x="72563" y="62056"/>
                  </a:cubicBezTo>
                  <a:lnTo>
                    <a:pt x="72563" y="76967"/>
                  </a:lnTo>
                  <a:cubicBezTo>
                    <a:pt x="72563" y="80042"/>
                    <a:pt x="71024" y="81573"/>
                    <a:pt x="67964" y="81573"/>
                  </a:cubicBezTo>
                  <a:lnTo>
                    <a:pt x="30473" y="81573"/>
                  </a:lnTo>
                  <a:cubicBezTo>
                    <a:pt x="28721" y="81573"/>
                    <a:pt x="27842" y="82383"/>
                    <a:pt x="27842" y="83990"/>
                  </a:cubicBezTo>
                  <a:lnTo>
                    <a:pt x="27842" y="114471"/>
                  </a:lnTo>
                  <a:cubicBezTo>
                    <a:pt x="27842" y="116078"/>
                    <a:pt x="28721" y="116881"/>
                    <a:pt x="30473" y="116881"/>
                  </a:cubicBezTo>
                  <a:lnTo>
                    <a:pt x="76288" y="116881"/>
                  </a:lnTo>
                  <a:cubicBezTo>
                    <a:pt x="79212" y="116881"/>
                    <a:pt x="80673" y="118419"/>
                    <a:pt x="80673" y="121480"/>
                  </a:cubicBezTo>
                  <a:lnTo>
                    <a:pt x="80673" y="136391"/>
                  </a:lnTo>
                  <a:cubicBezTo>
                    <a:pt x="80673" y="139467"/>
                    <a:pt x="79212" y="141004"/>
                    <a:pt x="76288" y="141004"/>
                  </a:cubicBezTo>
                  <a:close/>
                </a:path>
              </a:pathLst>
            </a:custGeom>
            <a:solidFill>
              <a:srgbClr val="628DB2"/>
            </a:solidFill>
            <a:ln w="1767" cap="flat">
              <a:noFill/>
              <a:prstDash val="solid"/>
              <a:miter/>
            </a:ln>
          </p:spPr>
          <p:txBody>
            <a:bodyPr rtlCol="0" anchor="ctr"/>
            <a:lstStyle/>
            <a:p>
              <a:endParaRPr lang="de-DE"/>
            </a:p>
          </p:txBody>
        </p:sp>
        <p:sp>
          <p:nvSpPr>
            <p:cNvPr id="105" name="Freihandform: Form 291">
              <a:extLst>
                <a:ext uri="{FF2B5EF4-FFF2-40B4-BE49-F238E27FC236}">
                  <a16:creationId xmlns:a16="http://schemas.microsoft.com/office/drawing/2014/main" id="{F1696EC1-FFFA-B59A-A854-D73A3B1F7E84}"/>
                </a:ext>
              </a:extLst>
            </p:cNvPr>
            <p:cNvSpPr/>
            <p:nvPr/>
          </p:nvSpPr>
          <p:spPr>
            <a:xfrm>
              <a:off x="4721348" y="3474322"/>
              <a:ext cx="170474" cy="141004"/>
            </a:xfrm>
            <a:custGeom>
              <a:avLst/>
              <a:gdLst>
                <a:gd name="connsiteX0" fmla="*/ 59700 w 170474"/>
                <a:gd name="connsiteY0" fmla="*/ 141004 h 141004"/>
                <a:gd name="connsiteX1" fmla="*/ 29010 w 170474"/>
                <a:gd name="connsiteY1" fmla="*/ 141004 h 141004"/>
                <a:gd name="connsiteX2" fmla="*/ 23524 w 170474"/>
                <a:gd name="connsiteY2" fmla="*/ 136391 h 141004"/>
                <a:gd name="connsiteX3" fmla="*/ 74 w 170474"/>
                <a:gd name="connsiteY3" fmla="*/ 4606 h 141004"/>
                <a:gd name="connsiteX4" fmla="*/ 4674 w 170474"/>
                <a:gd name="connsiteY4" fmla="*/ 0 h 141004"/>
                <a:gd name="connsiteX5" fmla="*/ 27473 w 170474"/>
                <a:gd name="connsiteY5" fmla="*/ 0 h 141004"/>
                <a:gd name="connsiteX6" fmla="*/ 32737 w 170474"/>
                <a:gd name="connsiteY6" fmla="*/ 4606 h 141004"/>
                <a:gd name="connsiteX7" fmla="*/ 45611 w 170474"/>
                <a:gd name="connsiteY7" fmla="*/ 96117 h 141004"/>
                <a:gd name="connsiteX8" fmla="*/ 47150 w 170474"/>
                <a:gd name="connsiteY8" fmla="*/ 96117 h 141004"/>
                <a:gd name="connsiteX9" fmla="*/ 68024 w 170474"/>
                <a:gd name="connsiteY9" fmla="*/ 3948 h 141004"/>
                <a:gd name="connsiteX10" fmla="*/ 72630 w 170474"/>
                <a:gd name="connsiteY10" fmla="*/ 0 h 141004"/>
                <a:gd name="connsiteX11" fmla="*/ 97181 w 170474"/>
                <a:gd name="connsiteY11" fmla="*/ 0 h 141004"/>
                <a:gd name="connsiteX12" fmla="*/ 102009 w 170474"/>
                <a:gd name="connsiteY12" fmla="*/ 3726 h 141004"/>
                <a:gd name="connsiteX13" fmla="*/ 123119 w 170474"/>
                <a:gd name="connsiteY13" fmla="*/ 97281 h 141004"/>
                <a:gd name="connsiteX14" fmla="*/ 124872 w 170474"/>
                <a:gd name="connsiteY14" fmla="*/ 97281 h 141004"/>
                <a:gd name="connsiteX15" fmla="*/ 137739 w 170474"/>
                <a:gd name="connsiteY15" fmla="*/ 4827 h 141004"/>
                <a:gd name="connsiteX16" fmla="*/ 143003 w 170474"/>
                <a:gd name="connsiteY16" fmla="*/ 0 h 141004"/>
                <a:gd name="connsiteX17" fmla="*/ 165798 w 170474"/>
                <a:gd name="connsiteY17" fmla="*/ 0 h 141004"/>
                <a:gd name="connsiteX18" fmla="*/ 170402 w 170474"/>
                <a:gd name="connsiteY18" fmla="*/ 4827 h 141004"/>
                <a:gd name="connsiteX19" fmla="*/ 146730 w 170474"/>
                <a:gd name="connsiteY19" fmla="*/ 136398 h 141004"/>
                <a:gd name="connsiteX20" fmla="*/ 141681 w 170474"/>
                <a:gd name="connsiteY20" fmla="*/ 141004 h 141004"/>
                <a:gd name="connsiteX21" fmla="*/ 110770 w 170474"/>
                <a:gd name="connsiteY21" fmla="*/ 141004 h 141004"/>
                <a:gd name="connsiteX22" fmla="*/ 105515 w 170474"/>
                <a:gd name="connsiteY22" fmla="*/ 136398 h 141004"/>
                <a:gd name="connsiteX23" fmla="*/ 85790 w 170474"/>
                <a:gd name="connsiteY23" fmla="*/ 33549 h 141004"/>
                <a:gd name="connsiteX24" fmla="*/ 84910 w 170474"/>
                <a:gd name="connsiteY24" fmla="*/ 33549 h 141004"/>
                <a:gd name="connsiteX25" fmla="*/ 64964 w 170474"/>
                <a:gd name="connsiteY25" fmla="*/ 136391 h 141004"/>
                <a:gd name="connsiteX26" fmla="*/ 59700 w 170474"/>
                <a:gd name="connsiteY26"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474" h="141004">
                  <a:moveTo>
                    <a:pt x="59700" y="141004"/>
                  </a:moveTo>
                  <a:lnTo>
                    <a:pt x="29010" y="141004"/>
                  </a:lnTo>
                  <a:cubicBezTo>
                    <a:pt x="25790" y="141004"/>
                    <a:pt x="23968" y="139467"/>
                    <a:pt x="23524" y="136391"/>
                  </a:cubicBezTo>
                  <a:lnTo>
                    <a:pt x="74" y="4606"/>
                  </a:lnTo>
                  <a:cubicBezTo>
                    <a:pt x="-369" y="1538"/>
                    <a:pt x="1168" y="0"/>
                    <a:pt x="4674" y="0"/>
                  </a:cubicBezTo>
                  <a:lnTo>
                    <a:pt x="27473" y="0"/>
                  </a:lnTo>
                  <a:cubicBezTo>
                    <a:pt x="30833" y="0"/>
                    <a:pt x="32585" y="1538"/>
                    <a:pt x="32737" y="4606"/>
                  </a:cubicBezTo>
                  <a:lnTo>
                    <a:pt x="45611" y="96117"/>
                  </a:lnTo>
                  <a:lnTo>
                    <a:pt x="47150" y="96117"/>
                  </a:lnTo>
                  <a:lnTo>
                    <a:pt x="68024" y="3948"/>
                  </a:lnTo>
                  <a:cubicBezTo>
                    <a:pt x="68467" y="1316"/>
                    <a:pt x="69997" y="0"/>
                    <a:pt x="72630" y="0"/>
                  </a:cubicBezTo>
                  <a:lnTo>
                    <a:pt x="97181" y="0"/>
                  </a:lnTo>
                  <a:cubicBezTo>
                    <a:pt x="99960" y="0"/>
                    <a:pt x="101566" y="1247"/>
                    <a:pt x="102009" y="3726"/>
                  </a:cubicBezTo>
                  <a:lnTo>
                    <a:pt x="123119" y="97281"/>
                  </a:lnTo>
                  <a:lnTo>
                    <a:pt x="124872" y="97281"/>
                  </a:lnTo>
                  <a:lnTo>
                    <a:pt x="137739" y="4827"/>
                  </a:lnTo>
                  <a:cubicBezTo>
                    <a:pt x="137885" y="1614"/>
                    <a:pt x="139638" y="0"/>
                    <a:pt x="143003" y="0"/>
                  </a:cubicBezTo>
                  <a:lnTo>
                    <a:pt x="165798" y="0"/>
                  </a:lnTo>
                  <a:cubicBezTo>
                    <a:pt x="169308" y="0"/>
                    <a:pt x="170838" y="1614"/>
                    <a:pt x="170402" y="4827"/>
                  </a:cubicBezTo>
                  <a:lnTo>
                    <a:pt x="146730" y="136398"/>
                  </a:lnTo>
                  <a:cubicBezTo>
                    <a:pt x="146287" y="139467"/>
                    <a:pt x="144603" y="141004"/>
                    <a:pt x="141681" y="141004"/>
                  </a:cubicBezTo>
                  <a:lnTo>
                    <a:pt x="110770" y="141004"/>
                  </a:lnTo>
                  <a:cubicBezTo>
                    <a:pt x="107703" y="141004"/>
                    <a:pt x="105951" y="139467"/>
                    <a:pt x="105515" y="136398"/>
                  </a:cubicBezTo>
                  <a:lnTo>
                    <a:pt x="85790" y="33549"/>
                  </a:lnTo>
                  <a:lnTo>
                    <a:pt x="84910" y="33549"/>
                  </a:lnTo>
                  <a:lnTo>
                    <a:pt x="64964" y="136391"/>
                  </a:lnTo>
                  <a:cubicBezTo>
                    <a:pt x="64373" y="139467"/>
                    <a:pt x="62622" y="141004"/>
                    <a:pt x="59700" y="141004"/>
                  </a:cubicBezTo>
                  <a:close/>
                </a:path>
              </a:pathLst>
            </a:custGeom>
            <a:solidFill>
              <a:srgbClr val="628DB2"/>
            </a:solidFill>
            <a:ln w="1767" cap="flat">
              <a:noFill/>
              <a:prstDash val="solid"/>
              <a:miter/>
            </a:ln>
          </p:spPr>
          <p:txBody>
            <a:bodyPr rtlCol="0" anchor="ctr"/>
            <a:lstStyle/>
            <a:p>
              <a:endParaRPr lang="de-DE"/>
            </a:p>
          </p:txBody>
        </p:sp>
        <p:sp>
          <p:nvSpPr>
            <p:cNvPr id="106" name="Freihandform: Form 292">
              <a:extLst>
                <a:ext uri="{FF2B5EF4-FFF2-40B4-BE49-F238E27FC236}">
                  <a16:creationId xmlns:a16="http://schemas.microsoft.com/office/drawing/2014/main" id="{E0BC1067-F721-2A1B-B3D1-38B39610251C}"/>
                </a:ext>
              </a:extLst>
            </p:cNvPr>
            <p:cNvSpPr/>
            <p:nvPr/>
          </p:nvSpPr>
          <p:spPr>
            <a:xfrm>
              <a:off x="4905567" y="3474322"/>
              <a:ext cx="96894" cy="140997"/>
            </a:xfrm>
            <a:custGeom>
              <a:avLst/>
              <a:gdLst>
                <a:gd name="connsiteX0" fmla="*/ 215 w 96894"/>
                <a:gd name="connsiteY0" fmla="*/ 105038 h 140997"/>
                <a:gd name="connsiteX1" fmla="*/ 215 w 96894"/>
                <a:gd name="connsiteY1" fmla="*/ 100654 h 140997"/>
                <a:gd name="connsiteX2" fmla="*/ 4821 w 96894"/>
                <a:gd name="connsiteY2" fmla="*/ 96048 h 140997"/>
                <a:gd name="connsiteX3" fmla="*/ 23452 w 96894"/>
                <a:gd name="connsiteY3" fmla="*/ 96048 h 140997"/>
                <a:gd name="connsiteX4" fmla="*/ 28056 w 96894"/>
                <a:gd name="connsiteY4" fmla="*/ 100654 h 140997"/>
                <a:gd name="connsiteX5" fmla="*/ 28056 w 96894"/>
                <a:gd name="connsiteY5" fmla="*/ 102406 h 140997"/>
                <a:gd name="connsiteX6" fmla="*/ 31347 w 96894"/>
                <a:gd name="connsiteY6" fmla="*/ 113806 h 140997"/>
                <a:gd name="connsiteX7" fmla="*/ 43405 w 96894"/>
                <a:gd name="connsiteY7" fmla="*/ 116881 h 140997"/>
                <a:gd name="connsiteX8" fmla="*/ 53703 w 96894"/>
                <a:gd name="connsiteY8" fmla="*/ 116881 h 140997"/>
                <a:gd name="connsiteX9" fmla="*/ 65652 w 96894"/>
                <a:gd name="connsiteY9" fmla="*/ 113591 h 140997"/>
                <a:gd name="connsiteX10" fmla="*/ 69052 w 96894"/>
                <a:gd name="connsiteY10" fmla="*/ 101312 h 140997"/>
                <a:gd name="connsiteX11" fmla="*/ 69052 w 96894"/>
                <a:gd name="connsiteY11" fmla="*/ 98680 h 140997"/>
                <a:gd name="connsiteX12" fmla="*/ 63898 w 96894"/>
                <a:gd name="connsiteY12" fmla="*/ 88921 h 140997"/>
                <a:gd name="connsiteX13" fmla="*/ 51079 w 96894"/>
                <a:gd name="connsiteY13" fmla="*/ 84863 h 140997"/>
                <a:gd name="connsiteX14" fmla="*/ 34526 w 96894"/>
                <a:gd name="connsiteY14" fmla="*/ 82342 h 140997"/>
                <a:gd name="connsiteX15" fmla="*/ 17973 w 96894"/>
                <a:gd name="connsiteY15" fmla="*/ 77514 h 140997"/>
                <a:gd name="connsiteX16" fmla="*/ 5152 w 96894"/>
                <a:gd name="connsiteY16" fmla="*/ 65893 h 140997"/>
                <a:gd name="connsiteX17" fmla="*/ 0 w 96894"/>
                <a:gd name="connsiteY17" fmla="*/ 43640 h 140997"/>
                <a:gd name="connsiteX18" fmla="*/ 0 w 96894"/>
                <a:gd name="connsiteY18" fmla="*/ 35966 h 140997"/>
                <a:gd name="connsiteX19" fmla="*/ 9649 w 96894"/>
                <a:gd name="connsiteY19" fmla="*/ 9433 h 140997"/>
                <a:gd name="connsiteX20" fmla="*/ 36390 w 96894"/>
                <a:gd name="connsiteY20" fmla="*/ 0 h 140997"/>
                <a:gd name="connsiteX21" fmla="*/ 58317 w 96894"/>
                <a:gd name="connsiteY21" fmla="*/ 0 h 140997"/>
                <a:gd name="connsiteX22" fmla="*/ 85279 w 96894"/>
                <a:gd name="connsiteY22" fmla="*/ 9433 h 140997"/>
                <a:gd name="connsiteX23" fmla="*/ 94919 w 96894"/>
                <a:gd name="connsiteY23" fmla="*/ 35966 h 140997"/>
                <a:gd name="connsiteX24" fmla="*/ 94919 w 96894"/>
                <a:gd name="connsiteY24" fmla="*/ 40129 h 140997"/>
                <a:gd name="connsiteX25" fmla="*/ 90322 w 96894"/>
                <a:gd name="connsiteY25" fmla="*/ 44734 h 140997"/>
                <a:gd name="connsiteX26" fmla="*/ 71683 w 96894"/>
                <a:gd name="connsiteY26" fmla="*/ 44734 h 140997"/>
                <a:gd name="connsiteX27" fmla="*/ 67084 w 96894"/>
                <a:gd name="connsiteY27" fmla="*/ 40129 h 140997"/>
                <a:gd name="connsiteX28" fmla="*/ 67084 w 96894"/>
                <a:gd name="connsiteY28" fmla="*/ 38813 h 140997"/>
                <a:gd name="connsiteX29" fmla="*/ 63795 w 96894"/>
                <a:gd name="connsiteY29" fmla="*/ 27191 h 140997"/>
                <a:gd name="connsiteX30" fmla="*/ 51737 w 96894"/>
                <a:gd name="connsiteY30" fmla="*/ 24123 h 140997"/>
                <a:gd name="connsiteX31" fmla="*/ 43184 w 96894"/>
                <a:gd name="connsiteY31" fmla="*/ 24123 h 140997"/>
                <a:gd name="connsiteX32" fmla="*/ 31021 w 96894"/>
                <a:gd name="connsiteY32" fmla="*/ 27517 h 140997"/>
                <a:gd name="connsiteX33" fmla="*/ 27842 w 96894"/>
                <a:gd name="connsiteY33" fmla="*/ 40787 h 140997"/>
                <a:gd name="connsiteX34" fmla="*/ 27842 w 96894"/>
                <a:gd name="connsiteY34" fmla="*/ 44949 h 140997"/>
                <a:gd name="connsiteX35" fmla="*/ 45815 w 96894"/>
                <a:gd name="connsiteY35" fmla="*/ 56792 h 140997"/>
                <a:gd name="connsiteX36" fmla="*/ 78921 w 96894"/>
                <a:gd name="connsiteY36" fmla="*/ 64251 h 140997"/>
                <a:gd name="connsiteX37" fmla="*/ 91747 w 96894"/>
                <a:gd name="connsiteY37" fmla="*/ 75977 h 140997"/>
                <a:gd name="connsiteX38" fmla="*/ 96894 w 96894"/>
                <a:gd name="connsiteY38" fmla="*/ 97579 h 140997"/>
                <a:gd name="connsiteX39" fmla="*/ 96894 w 96894"/>
                <a:gd name="connsiteY39" fmla="*/ 105038 h 140997"/>
                <a:gd name="connsiteX40" fmla="*/ 87252 w 96894"/>
                <a:gd name="connsiteY40" fmla="*/ 131565 h 140997"/>
                <a:gd name="connsiteX41" fmla="*/ 60505 w 96894"/>
                <a:gd name="connsiteY41" fmla="*/ 140997 h 140997"/>
                <a:gd name="connsiteX42" fmla="*/ 36611 w 96894"/>
                <a:gd name="connsiteY42" fmla="*/ 140997 h 140997"/>
                <a:gd name="connsiteX43" fmla="*/ 9870 w 96894"/>
                <a:gd name="connsiteY43" fmla="*/ 131565 h 140997"/>
                <a:gd name="connsiteX44" fmla="*/ 215 w 96894"/>
                <a:gd name="connsiteY44" fmla="*/ 105038 h 14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94" h="140997">
                  <a:moveTo>
                    <a:pt x="215" y="105038"/>
                  </a:moveTo>
                  <a:lnTo>
                    <a:pt x="215" y="100654"/>
                  </a:lnTo>
                  <a:cubicBezTo>
                    <a:pt x="215" y="97586"/>
                    <a:pt x="1753" y="96048"/>
                    <a:pt x="4821" y="96048"/>
                  </a:cubicBezTo>
                  <a:lnTo>
                    <a:pt x="23452" y="96048"/>
                  </a:lnTo>
                  <a:cubicBezTo>
                    <a:pt x="26519" y="96048"/>
                    <a:pt x="28056" y="97586"/>
                    <a:pt x="28056" y="100654"/>
                  </a:cubicBezTo>
                  <a:lnTo>
                    <a:pt x="28056" y="102406"/>
                  </a:lnTo>
                  <a:cubicBezTo>
                    <a:pt x="28056" y="107961"/>
                    <a:pt x="29152" y="111763"/>
                    <a:pt x="31347" y="113806"/>
                  </a:cubicBezTo>
                  <a:cubicBezTo>
                    <a:pt x="33535" y="115856"/>
                    <a:pt x="37553" y="116881"/>
                    <a:pt x="43405" y="116881"/>
                  </a:cubicBezTo>
                  <a:lnTo>
                    <a:pt x="53703" y="116881"/>
                  </a:lnTo>
                  <a:cubicBezTo>
                    <a:pt x="59404" y="116881"/>
                    <a:pt x="63386" y="115780"/>
                    <a:pt x="65652" y="113591"/>
                  </a:cubicBezTo>
                  <a:cubicBezTo>
                    <a:pt x="67923" y="111396"/>
                    <a:pt x="69052" y="107303"/>
                    <a:pt x="69052" y="101312"/>
                  </a:cubicBezTo>
                  <a:lnTo>
                    <a:pt x="69052" y="98680"/>
                  </a:lnTo>
                  <a:cubicBezTo>
                    <a:pt x="69052" y="94441"/>
                    <a:pt x="67334" y="91186"/>
                    <a:pt x="63898" y="88921"/>
                  </a:cubicBezTo>
                  <a:cubicBezTo>
                    <a:pt x="60464" y="86657"/>
                    <a:pt x="56191" y="85306"/>
                    <a:pt x="51079" y="84863"/>
                  </a:cubicBezTo>
                  <a:cubicBezTo>
                    <a:pt x="45960" y="84427"/>
                    <a:pt x="40448" y="83582"/>
                    <a:pt x="34526" y="82342"/>
                  </a:cubicBezTo>
                  <a:cubicBezTo>
                    <a:pt x="28611" y="81102"/>
                    <a:pt x="23092" y="79488"/>
                    <a:pt x="17973" y="77514"/>
                  </a:cubicBezTo>
                  <a:cubicBezTo>
                    <a:pt x="12854" y="75547"/>
                    <a:pt x="8581" y="71669"/>
                    <a:pt x="5152" y="65893"/>
                  </a:cubicBezTo>
                  <a:cubicBezTo>
                    <a:pt x="1711" y="60124"/>
                    <a:pt x="0" y="52706"/>
                    <a:pt x="0" y="43640"/>
                  </a:cubicBezTo>
                  <a:lnTo>
                    <a:pt x="0" y="35966"/>
                  </a:lnTo>
                  <a:cubicBezTo>
                    <a:pt x="0" y="24559"/>
                    <a:pt x="3214" y="15715"/>
                    <a:pt x="9649" y="9433"/>
                  </a:cubicBezTo>
                  <a:cubicBezTo>
                    <a:pt x="16076" y="3144"/>
                    <a:pt x="24989" y="0"/>
                    <a:pt x="36390" y="0"/>
                  </a:cubicBezTo>
                  <a:lnTo>
                    <a:pt x="58317" y="0"/>
                  </a:lnTo>
                  <a:cubicBezTo>
                    <a:pt x="69855" y="0"/>
                    <a:pt x="78845" y="3144"/>
                    <a:pt x="85279" y="9433"/>
                  </a:cubicBezTo>
                  <a:cubicBezTo>
                    <a:pt x="91706" y="15715"/>
                    <a:pt x="94919" y="24559"/>
                    <a:pt x="94919" y="35966"/>
                  </a:cubicBezTo>
                  <a:lnTo>
                    <a:pt x="94919" y="40129"/>
                  </a:lnTo>
                  <a:cubicBezTo>
                    <a:pt x="94919" y="43197"/>
                    <a:pt x="93382" y="44734"/>
                    <a:pt x="90322" y="44734"/>
                  </a:cubicBezTo>
                  <a:lnTo>
                    <a:pt x="71683" y="44734"/>
                  </a:lnTo>
                  <a:cubicBezTo>
                    <a:pt x="68614" y="44734"/>
                    <a:pt x="67084" y="43197"/>
                    <a:pt x="67084" y="40129"/>
                  </a:cubicBezTo>
                  <a:lnTo>
                    <a:pt x="67084" y="38813"/>
                  </a:lnTo>
                  <a:cubicBezTo>
                    <a:pt x="67084" y="33113"/>
                    <a:pt x="65983" y="29241"/>
                    <a:pt x="63795" y="27191"/>
                  </a:cubicBezTo>
                  <a:cubicBezTo>
                    <a:pt x="61599" y="25148"/>
                    <a:pt x="57583" y="24123"/>
                    <a:pt x="51737" y="24123"/>
                  </a:cubicBezTo>
                  <a:lnTo>
                    <a:pt x="43184" y="24123"/>
                  </a:lnTo>
                  <a:cubicBezTo>
                    <a:pt x="37193" y="24123"/>
                    <a:pt x="33134" y="25259"/>
                    <a:pt x="31021" y="27517"/>
                  </a:cubicBezTo>
                  <a:cubicBezTo>
                    <a:pt x="28895" y="29788"/>
                    <a:pt x="27842" y="34207"/>
                    <a:pt x="27842" y="40787"/>
                  </a:cubicBezTo>
                  <a:lnTo>
                    <a:pt x="27842" y="44949"/>
                  </a:lnTo>
                  <a:cubicBezTo>
                    <a:pt x="27842" y="51826"/>
                    <a:pt x="33833" y="55774"/>
                    <a:pt x="45815" y="56792"/>
                  </a:cubicBezTo>
                  <a:cubicBezTo>
                    <a:pt x="58240" y="57817"/>
                    <a:pt x="69274" y="60304"/>
                    <a:pt x="78921" y="64251"/>
                  </a:cubicBezTo>
                  <a:cubicBezTo>
                    <a:pt x="84033" y="66440"/>
                    <a:pt x="88313" y="70353"/>
                    <a:pt x="91747" y="75977"/>
                  </a:cubicBezTo>
                  <a:cubicBezTo>
                    <a:pt x="95176" y="81608"/>
                    <a:pt x="96894" y="88804"/>
                    <a:pt x="96894" y="97579"/>
                  </a:cubicBezTo>
                  <a:lnTo>
                    <a:pt x="96894" y="105038"/>
                  </a:lnTo>
                  <a:cubicBezTo>
                    <a:pt x="96894" y="116438"/>
                    <a:pt x="93680" y="125282"/>
                    <a:pt x="87252" y="131565"/>
                  </a:cubicBezTo>
                  <a:cubicBezTo>
                    <a:pt x="80818" y="137854"/>
                    <a:pt x="71905" y="140997"/>
                    <a:pt x="60505" y="140997"/>
                  </a:cubicBezTo>
                  <a:lnTo>
                    <a:pt x="36611" y="140997"/>
                  </a:lnTo>
                  <a:cubicBezTo>
                    <a:pt x="25211" y="140997"/>
                    <a:pt x="16298" y="137854"/>
                    <a:pt x="9870" y="131565"/>
                  </a:cubicBezTo>
                  <a:cubicBezTo>
                    <a:pt x="3429" y="125289"/>
                    <a:pt x="215" y="116438"/>
                    <a:pt x="215" y="105038"/>
                  </a:cubicBezTo>
                  <a:close/>
                </a:path>
              </a:pathLst>
            </a:custGeom>
            <a:solidFill>
              <a:srgbClr val="628DB2"/>
            </a:solidFill>
            <a:ln w="1767" cap="flat">
              <a:noFill/>
              <a:prstDash val="solid"/>
              <a:miter/>
            </a:ln>
          </p:spPr>
          <p:txBody>
            <a:bodyPr rtlCol="0" anchor="ctr"/>
            <a:lstStyle/>
            <a:p>
              <a:endParaRPr lang="de-DE"/>
            </a:p>
          </p:txBody>
        </p:sp>
        <p:sp>
          <p:nvSpPr>
            <p:cNvPr id="107" name="Freihandform: Form 293">
              <a:extLst>
                <a:ext uri="{FF2B5EF4-FFF2-40B4-BE49-F238E27FC236}">
                  <a16:creationId xmlns:a16="http://schemas.microsoft.com/office/drawing/2014/main" id="{AE474621-5EE3-7F55-9CC6-054AC4C61DB9}"/>
                </a:ext>
              </a:extLst>
            </p:cNvPr>
            <p:cNvSpPr/>
            <p:nvPr/>
          </p:nvSpPr>
          <p:spPr>
            <a:xfrm>
              <a:off x="4499274" y="3648701"/>
              <a:ext cx="517454" cy="29962"/>
            </a:xfrm>
            <a:custGeom>
              <a:avLst/>
              <a:gdLst>
                <a:gd name="connsiteX0" fmla="*/ 502472 w 517454"/>
                <a:gd name="connsiteY0" fmla="*/ 0 h 29962"/>
                <a:gd name="connsiteX1" fmla="*/ 14980 w 517454"/>
                <a:gd name="connsiteY1" fmla="*/ 0 h 29962"/>
                <a:gd name="connsiteX2" fmla="*/ 0 w 517454"/>
                <a:gd name="connsiteY2" fmla="*/ 14980 h 29962"/>
                <a:gd name="connsiteX3" fmla="*/ 14980 w 517454"/>
                <a:gd name="connsiteY3" fmla="*/ 29962 h 29962"/>
                <a:gd name="connsiteX4" fmla="*/ 502472 w 517454"/>
                <a:gd name="connsiteY4" fmla="*/ 29962 h 29962"/>
                <a:gd name="connsiteX5" fmla="*/ 517454 w 517454"/>
                <a:gd name="connsiteY5" fmla="*/ 14980 h 29962"/>
                <a:gd name="connsiteX6" fmla="*/ 502472 w 517454"/>
                <a:gd name="connsiteY6" fmla="*/ 0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454" h="29962">
                  <a:moveTo>
                    <a:pt x="502472" y="0"/>
                  </a:moveTo>
                  <a:lnTo>
                    <a:pt x="14980" y="0"/>
                  </a:lnTo>
                  <a:cubicBezTo>
                    <a:pt x="6711" y="0"/>
                    <a:pt x="0" y="6704"/>
                    <a:pt x="0" y="14980"/>
                  </a:cubicBezTo>
                  <a:cubicBezTo>
                    <a:pt x="0" y="23250"/>
                    <a:pt x="6711" y="29962"/>
                    <a:pt x="14980" y="29962"/>
                  </a:cubicBezTo>
                  <a:lnTo>
                    <a:pt x="502472" y="29962"/>
                  </a:lnTo>
                  <a:cubicBezTo>
                    <a:pt x="510749" y="29962"/>
                    <a:pt x="517454" y="23250"/>
                    <a:pt x="517454" y="14980"/>
                  </a:cubicBezTo>
                  <a:cubicBezTo>
                    <a:pt x="517454" y="6704"/>
                    <a:pt x="510749" y="0"/>
                    <a:pt x="502472" y="0"/>
                  </a:cubicBezTo>
                  <a:close/>
                </a:path>
              </a:pathLst>
            </a:custGeom>
            <a:solidFill>
              <a:srgbClr val="C4DAEC"/>
            </a:solidFill>
            <a:ln w="1767" cap="flat">
              <a:noFill/>
              <a:prstDash val="solid"/>
              <a:miter/>
            </a:ln>
          </p:spPr>
          <p:txBody>
            <a:bodyPr rtlCol="0" anchor="ctr"/>
            <a:lstStyle/>
            <a:p>
              <a:endParaRPr lang="de-DE"/>
            </a:p>
          </p:txBody>
        </p:sp>
        <p:sp>
          <p:nvSpPr>
            <p:cNvPr id="108" name="Freihandform: Form 294">
              <a:extLst>
                <a:ext uri="{FF2B5EF4-FFF2-40B4-BE49-F238E27FC236}">
                  <a16:creationId xmlns:a16="http://schemas.microsoft.com/office/drawing/2014/main" id="{352B4CA4-5235-542B-96D6-336D0117892B}"/>
                </a:ext>
              </a:extLst>
            </p:cNvPr>
            <p:cNvSpPr/>
            <p:nvPr/>
          </p:nvSpPr>
          <p:spPr>
            <a:xfrm>
              <a:off x="4514255" y="3727546"/>
              <a:ext cx="207091" cy="266535"/>
            </a:xfrm>
            <a:custGeom>
              <a:avLst/>
              <a:gdLst>
                <a:gd name="connsiteX0" fmla="*/ 198779 w 207091"/>
                <a:gd name="connsiteY0" fmla="*/ 266536 h 266535"/>
                <a:gd name="connsiteX1" fmla="*/ 8312 w 207091"/>
                <a:gd name="connsiteY1" fmla="*/ 266536 h 266535"/>
                <a:gd name="connsiteX2" fmla="*/ 0 w 207091"/>
                <a:gd name="connsiteY2" fmla="*/ 258225 h 266535"/>
                <a:gd name="connsiteX3" fmla="*/ 0 w 207091"/>
                <a:gd name="connsiteY3" fmla="*/ 8310 h 266535"/>
                <a:gd name="connsiteX4" fmla="*/ 8312 w 207091"/>
                <a:gd name="connsiteY4" fmla="*/ 0 h 266535"/>
                <a:gd name="connsiteX5" fmla="*/ 198779 w 207091"/>
                <a:gd name="connsiteY5" fmla="*/ 0 h 266535"/>
                <a:gd name="connsiteX6" fmla="*/ 207091 w 207091"/>
                <a:gd name="connsiteY6" fmla="*/ 8310 h 266535"/>
                <a:gd name="connsiteX7" fmla="*/ 207091 w 207091"/>
                <a:gd name="connsiteY7" fmla="*/ 258225 h 266535"/>
                <a:gd name="connsiteX8" fmla="*/ 198779 w 207091"/>
                <a:gd name="connsiteY8" fmla="*/ 266536 h 26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91" h="266535">
                  <a:moveTo>
                    <a:pt x="198779" y="266536"/>
                  </a:moveTo>
                  <a:lnTo>
                    <a:pt x="8312" y="266536"/>
                  </a:lnTo>
                  <a:cubicBezTo>
                    <a:pt x="3727" y="266536"/>
                    <a:pt x="0" y="262816"/>
                    <a:pt x="0" y="258225"/>
                  </a:cubicBezTo>
                  <a:lnTo>
                    <a:pt x="0" y="8310"/>
                  </a:lnTo>
                  <a:cubicBezTo>
                    <a:pt x="0" y="3720"/>
                    <a:pt x="3720" y="0"/>
                    <a:pt x="8312" y="0"/>
                  </a:cubicBezTo>
                  <a:lnTo>
                    <a:pt x="198779" y="0"/>
                  </a:lnTo>
                  <a:cubicBezTo>
                    <a:pt x="203372" y="0"/>
                    <a:pt x="207091" y="3720"/>
                    <a:pt x="207091" y="8310"/>
                  </a:cubicBezTo>
                  <a:lnTo>
                    <a:pt x="207091" y="258225"/>
                  </a:lnTo>
                  <a:cubicBezTo>
                    <a:pt x="207091" y="262816"/>
                    <a:pt x="203372" y="266536"/>
                    <a:pt x="198779" y="266536"/>
                  </a:cubicBezTo>
                  <a:close/>
                </a:path>
              </a:pathLst>
            </a:custGeom>
            <a:solidFill>
              <a:srgbClr val="FCB143"/>
            </a:solidFill>
            <a:ln w="1767" cap="flat">
              <a:noFill/>
              <a:prstDash val="solid"/>
              <a:miter/>
            </a:ln>
          </p:spPr>
          <p:txBody>
            <a:bodyPr rtlCol="0" anchor="ctr"/>
            <a:lstStyle/>
            <a:p>
              <a:endParaRPr lang="de-DE"/>
            </a:p>
          </p:txBody>
        </p:sp>
        <p:grpSp>
          <p:nvGrpSpPr>
            <p:cNvPr id="109" name="Online Zeitschriften Icon">
              <a:extLst>
                <a:ext uri="{FF2B5EF4-FFF2-40B4-BE49-F238E27FC236}">
                  <a16:creationId xmlns:a16="http://schemas.microsoft.com/office/drawing/2014/main" id="{85F6E5AA-E420-0FBC-63EA-19B385432DE2}"/>
                </a:ext>
              </a:extLst>
            </p:cNvPr>
            <p:cNvGrpSpPr/>
            <p:nvPr/>
          </p:nvGrpSpPr>
          <p:grpSpPr>
            <a:xfrm>
              <a:off x="4785056" y="3718397"/>
              <a:ext cx="203940" cy="284833"/>
              <a:chOff x="4785056" y="3718397"/>
              <a:chExt cx="203940" cy="284833"/>
            </a:xfrm>
            <a:solidFill>
              <a:srgbClr val="A3C0D9"/>
            </a:solidFill>
          </p:grpSpPr>
          <p:sp>
            <p:nvSpPr>
              <p:cNvPr id="110" name="Freihandform: Form 296">
                <a:extLst>
                  <a:ext uri="{FF2B5EF4-FFF2-40B4-BE49-F238E27FC236}">
                    <a16:creationId xmlns:a16="http://schemas.microsoft.com/office/drawing/2014/main" id="{734DFD92-062D-A069-81AE-72D298A5E7AB}"/>
                  </a:ext>
                </a:extLst>
              </p:cNvPr>
              <p:cNvSpPr/>
              <p:nvPr/>
            </p:nvSpPr>
            <p:spPr>
              <a:xfrm>
                <a:off x="4785056" y="3718397"/>
                <a:ext cx="203940" cy="29960"/>
              </a:xfrm>
              <a:custGeom>
                <a:avLst/>
                <a:gdLst>
                  <a:gd name="connsiteX0" fmla="*/ 188960 w 203940"/>
                  <a:gd name="connsiteY0" fmla="*/ 29961 h 29960"/>
                  <a:gd name="connsiteX1" fmla="*/ 14982 w 203940"/>
                  <a:gd name="connsiteY1" fmla="*/ 29961 h 29960"/>
                  <a:gd name="connsiteX2" fmla="*/ 0 w 203940"/>
                  <a:gd name="connsiteY2" fmla="*/ 14980 h 29960"/>
                  <a:gd name="connsiteX3" fmla="*/ 14982 w 203940"/>
                  <a:gd name="connsiteY3" fmla="*/ 0 h 29960"/>
                  <a:gd name="connsiteX4" fmla="*/ 188960 w 203940"/>
                  <a:gd name="connsiteY4" fmla="*/ 0 h 29960"/>
                  <a:gd name="connsiteX5" fmla="*/ 203941 w 203940"/>
                  <a:gd name="connsiteY5" fmla="*/ 14980 h 29960"/>
                  <a:gd name="connsiteX6" fmla="*/ 188960 w 203940"/>
                  <a:gd name="connsiteY6" fmla="*/ 29961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0">
                    <a:moveTo>
                      <a:pt x="188960" y="29961"/>
                    </a:moveTo>
                    <a:lnTo>
                      <a:pt x="14982" y="29961"/>
                    </a:lnTo>
                    <a:cubicBezTo>
                      <a:pt x="6713" y="29961"/>
                      <a:pt x="0" y="23250"/>
                      <a:pt x="0" y="14980"/>
                    </a:cubicBezTo>
                    <a:cubicBezTo>
                      <a:pt x="0" y="6704"/>
                      <a:pt x="6713" y="0"/>
                      <a:pt x="14982" y="0"/>
                    </a:cubicBezTo>
                    <a:lnTo>
                      <a:pt x="188960" y="0"/>
                    </a:lnTo>
                    <a:cubicBezTo>
                      <a:pt x="197237" y="0"/>
                      <a:pt x="203941" y="6704"/>
                      <a:pt x="203941" y="14980"/>
                    </a:cubicBezTo>
                    <a:cubicBezTo>
                      <a:pt x="203941" y="23250"/>
                      <a:pt x="197237" y="29961"/>
                      <a:pt x="188960" y="29961"/>
                    </a:cubicBezTo>
                    <a:close/>
                  </a:path>
                </a:pathLst>
              </a:custGeom>
              <a:solidFill>
                <a:srgbClr val="A3C0D9"/>
              </a:solidFill>
              <a:ln w="1767" cap="flat">
                <a:noFill/>
                <a:prstDash val="solid"/>
                <a:miter/>
              </a:ln>
            </p:spPr>
            <p:txBody>
              <a:bodyPr rtlCol="0" anchor="ctr"/>
              <a:lstStyle/>
              <a:p>
                <a:endParaRPr lang="de-DE"/>
              </a:p>
            </p:txBody>
          </p:sp>
          <p:sp>
            <p:nvSpPr>
              <p:cNvPr id="111" name="Freihandform: Form 297">
                <a:extLst>
                  <a:ext uri="{FF2B5EF4-FFF2-40B4-BE49-F238E27FC236}">
                    <a16:creationId xmlns:a16="http://schemas.microsoft.com/office/drawing/2014/main" id="{1EC44D5A-7595-974C-4C63-03F170C9BFAC}"/>
                  </a:ext>
                </a:extLst>
              </p:cNvPr>
              <p:cNvSpPr/>
              <p:nvPr/>
            </p:nvSpPr>
            <p:spPr>
              <a:xfrm>
                <a:off x="4785056" y="3782114"/>
                <a:ext cx="203940" cy="29962"/>
              </a:xfrm>
              <a:custGeom>
                <a:avLst/>
                <a:gdLst>
                  <a:gd name="connsiteX0" fmla="*/ 188960 w 203940"/>
                  <a:gd name="connsiteY0" fmla="*/ 29962 h 29962"/>
                  <a:gd name="connsiteX1" fmla="*/ 14982 w 203940"/>
                  <a:gd name="connsiteY1" fmla="*/ 29962 h 29962"/>
                  <a:gd name="connsiteX2" fmla="*/ 0 w 203940"/>
                  <a:gd name="connsiteY2" fmla="*/ 14980 h 29962"/>
                  <a:gd name="connsiteX3" fmla="*/ 14982 w 203940"/>
                  <a:gd name="connsiteY3" fmla="*/ 0 h 29962"/>
                  <a:gd name="connsiteX4" fmla="*/ 188960 w 203940"/>
                  <a:gd name="connsiteY4" fmla="*/ 0 h 29962"/>
                  <a:gd name="connsiteX5" fmla="*/ 203941 w 203940"/>
                  <a:gd name="connsiteY5" fmla="*/ 14980 h 29962"/>
                  <a:gd name="connsiteX6" fmla="*/ 188960 w 203940"/>
                  <a:gd name="connsiteY6" fmla="*/ 29962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2">
                    <a:moveTo>
                      <a:pt x="188960" y="29962"/>
                    </a:moveTo>
                    <a:lnTo>
                      <a:pt x="14982" y="29962"/>
                    </a:lnTo>
                    <a:cubicBezTo>
                      <a:pt x="6713" y="29962"/>
                      <a:pt x="0" y="23251"/>
                      <a:pt x="0" y="14980"/>
                    </a:cubicBezTo>
                    <a:cubicBezTo>
                      <a:pt x="0" y="6704"/>
                      <a:pt x="6713" y="0"/>
                      <a:pt x="14982" y="0"/>
                    </a:cubicBezTo>
                    <a:lnTo>
                      <a:pt x="188960" y="0"/>
                    </a:lnTo>
                    <a:cubicBezTo>
                      <a:pt x="197237" y="0"/>
                      <a:pt x="203941" y="6704"/>
                      <a:pt x="203941" y="14980"/>
                    </a:cubicBezTo>
                    <a:cubicBezTo>
                      <a:pt x="203941" y="23251"/>
                      <a:pt x="197237" y="29962"/>
                      <a:pt x="188960" y="29962"/>
                    </a:cubicBezTo>
                    <a:close/>
                  </a:path>
                </a:pathLst>
              </a:custGeom>
              <a:solidFill>
                <a:srgbClr val="A3C0D9"/>
              </a:solidFill>
              <a:ln w="1767" cap="flat">
                <a:noFill/>
                <a:prstDash val="solid"/>
                <a:miter/>
              </a:ln>
            </p:spPr>
            <p:txBody>
              <a:bodyPr rtlCol="0" anchor="ctr"/>
              <a:lstStyle/>
              <a:p>
                <a:endParaRPr lang="de-DE"/>
              </a:p>
            </p:txBody>
          </p:sp>
          <p:sp>
            <p:nvSpPr>
              <p:cNvPr id="112" name="Freihandform: Form 298">
                <a:extLst>
                  <a:ext uri="{FF2B5EF4-FFF2-40B4-BE49-F238E27FC236}">
                    <a16:creationId xmlns:a16="http://schemas.microsoft.com/office/drawing/2014/main" id="{A2718604-1408-A441-1C46-F6037A822392}"/>
                  </a:ext>
                </a:extLst>
              </p:cNvPr>
              <p:cNvSpPr/>
              <p:nvPr/>
            </p:nvSpPr>
            <p:spPr>
              <a:xfrm>
                <a:off x="4785056" y="3845834"/>
                <a:ext cx="203940" cy="29960"/>
              </a:xfrm>
              <a:custGeom>
                <a:avLst/>
                <a:gdLst>
                  <a:gd name="connsiteX0" fmla="*/ 188960 w 203940"/>
                  <a:gd name="connsiteY0" fmla="*/ 29961 h 29960"/>
                  <a:gd name="connsiteX1" fmla="*/ 14982 w 203940"/>
                  <a:gd name="connsiteY1" fmla="*/ 29961 h 29960"/>
                  <a:gd name="connsiteX2" fmla="*/ 0 w 203940"/>
                  <a:gd name="connsiteY2" fmla="*/ 14980 h 29960"/>
                  <a:gd name="connsiteX3" fmla="*/ 14982 w 203940"/>
                  <a:gd name="connsiteY3" fmla="*/ 0 h 29960"/>
                  <a:gd name="connsiteX4" fmla="*/ 188960 w 203940"/>
                  <a:gd name="connsiteY4" fmla="*/ 0 h 29960"/>
                  <a:gd name="connsiteX5" fmla="*/ 203941 w 203940"/>
                  <a:gd name="connsiteY5" fmla="*/ 14980 h 29960"/>
                  <a:gd name="connsiteX6" fmla="*/ 188960 w 203940"/>
                  <a:gd name="connsiteY6" fmla="*/ 29961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0">
                    <a:moveTo>
                      <a:pt x="188960" y="29961"/>
                    </a:moveTo>
                    <a:lnTo>
                      <a:pt x="14982" y="29961"/>
                    </a:lnTo>
                    <a:cubicBezTo>
                      <a:pt x="6713" y="29961"/>
                      <a:pt x="0" y="23257"/>
                      <a:pt x="0" y="14980"/>
                    </a:cubicBezTo>
                    <a:cubicBezTo>
                      <a:pt x="0" y="6711"/>
                      <a:pt x="6713" y="0"/>
                      <a:pt x="14982" y="0"/>
                    </a:cubicBezTo>
                    <a:lnTo>
                      <a:pt x="188960" y="0"/>
                    </a:lnTo>
                    <a:cubicBezTo>
                      <a:pt x="197237" y="0"/>
                      <a:pt x="203941" y="6711"/>
                      <a:pt x="203941" y="14980"/>
                    </a:cubicBezTo>
                    <a:cubicBezTo>
                      <a:pt x="203941" y="23257"/>
                      <a:pt x="197237" y="29961"/>
                      <a:pt x="188960" y="29961"/>
                    </a:cubicBezTo>
                    <a:close/>
                  </a:path>
                </a:pathLst>
              </a:custGeom>
              <a:solidFill>
                <a:srgbClr val="A3C0D9"/>
              </a:solidFill>
              <a:ln w="1767" cap="flat">
                <a:noFill/>
                <a:prstDash val="solid"/>
                <a:miter/>
              </a:ln>
            </p:spPr>
            <p:txBody>
              <a:bodyPr rtlCol="0" anchor="ctr"/>
              <a:lstStyle/>
              <a:p>
                <a:endParaRPr lang="de-DE"/>
              </a:p>
            </p:txBody>
          </p:sp>
          <p:sp>
            <p:nvSpPr>
              <p:cNvPr id="113" name="Freihandform: Form 299">
                <a:extLst>
                  <a:ext uri="{FF2B5EF4-FFF2-40B4-BE49-F238E27FC236}">
                    <a16:creationId xmlns:a16="http://schemas.microsoft.com/office/drawing/2014/main" id="{6574BEB6-71E1-7AD5-C692-CEBB67D34DF0}"/>
                  </a:ext>
                </a:extLst>
              </p:cNvPr>
              <p:cNvSpPr/>
              <p:nvPr/>
            </p:nvSpPr>
            <p:spPr>
              <a:xfrm>
                <a:off x="4785056" y="3909551"/>
                <a:ext cx="203940" cy="29962"/>
              </a:xfrm>
              <a:custGeom>
                <a:avLst/>
                <a:gdLst>
                  <a:gd name="connsiteX0" fmla="*/ 188960 w 203940"/>
                  <a:gd name="connsiteY0" fmla="*/ 29962 h 29962"/>
                  <a:gd name="connsiteX1" fmla="*/ 14982 w 203940"/>
                  <a:gd name="connsiteY1" fmla="*/ 29962 h 29962"/>
                  <a:gd name="connsiteX2" fmla="*/ 0 w 203940"/>
                  <a:gd name="connsiteY2" fmla="*/ 14980 h 29962"/>
                  <a:gd name="connsiteX3" fmla="*/ 14982 w 203940"/>
                  <a:gd name="connsiteY3" fmla="*/ 0 h 29962"/>
                  <a:gd name="connsiteX4" fmla="*/ 188960 w 203940"/>
                  <a:gd name="connsiteY4" fmla="*/ 0 h 29962"/>
                  <a:gd name="connsiteX5" fmla="*/ 203941 w 203940"/>
                  <a:gd name="connsiteY5" fmla="*/ 14980 h 29962"/>
                  <a:gd name="connsiteX6" fmla="*/ 188960 w 203940"/>
                  <a:gd name="connsiteY6" fmla="*/ 29962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2">
                    <a:moveTo>
                      <a:pt x="188960" y="29962"/>
                    </a:moveTo>
                    <a:lnTo>
                      <a:pt x="14982" y="29962"/>
                    </a:lnTo>
                    <a:cubicBezTo>
                      <a:pt x="6713" y="29962"/>
                      <a:pt x="0" y="23257"/>
                      <a:pt x="0" y="14980"/>
                    </a:cubicBezTo>
                    <a:cubicBezTo>
                      <a:pt x="0" y="6711"/>
                      <a:pt x="6713" y="0"/>
                      <a:pt x="14982" y="0"/>
                    </a:cubicBezTo>
                    <a:lnTo>
                      <a:pt x="188960" y="0"/>
                    </a:lnTo>
                    <a:cubicBezTo>
                      <a:pt x="197237" y="0"/>
                      <a:pt x="203941" y="6711"/>
                      <a:pt x="203941" y="14980"/>
                    </a:cubicBezTo>
                    <a:cubicBezTo>
                      <a:pt x="203941" y="23257"/>
                      <a:pt x="197237" y="29962"/>
                      <a:pt x="188960" y="29962"/>
                    </a:cubicBezTo>
                    <a:close/>
                  </a:path>
                </a:pathLst>
              </a:custGeom>
              <a:solidFill>
                <a:srgbClr val="A3C0D9"/>
              </a:solidFill>
              <a:ln w="1767" cap="flat">
                <a:noFill/>
                <a:prstDash val="solid"/>
                <a:miter/>
              </a:ln>
            </p:spPr>
            <p:txBody>
              <a:bodyPr rtlCol="0" anchor="ctr"/>
              <a:lstStyle/>
              <a:p>
                <a:endParaRPr lang="de-DE"/>
              </a:p>
            </p:txBody>
          </p:sp>
          <p:sp>
            <p:nvSpPr>
              <p:cNvPr id="114" name="Freihandform: Form 300">
                <a:extLst>
                  <a:ext uri="{FF2B5EF4-FFF2-40B4-BE49-F238E27FC236}">
                    <a16:creationId xmlns:a16="http://schemas.microsoft.com/office/drawing/2014/main" id="{91F95A7F-8626-CA97-742E-EDFAEA490AEA}"/>
                  </a:ext>
                </a:extLst>
              </p:cNvPr>
              <p:cNvSpPr/>
              <p:nvPr/>
            </p:nvSpPr>
            <p:spPr>
              <a:xfrm>
                <a:off x="4785056" y="3973277"/>
                <a:ext cx="126328" cy="29953"/>
              </a:xfrm>
              <a:custGeom>
                <a:avLst/>
                <a:gdLst>
                  <a:gd name="connsiteX0" fmla="*/ 111348 w 126328"/>
                  <a:gd name="connsiteY0" fmla="*/ 29954 h 29953"/>
                  <a:gd name="connsiteX1" fmla="*/ 14982 w 126328"/>
                  <a:gd name="connsiteY1" fmla="*/ 29954 h 29953"/>
                  <a:gd name="connsiteX2" fmla="*/ 0 w 126328"/>
                  <a:gd name="connsiteY2" fmla="*/ 14980 h 29953"/>
                  <a:gd name="connsiteX3" fmla="*/ 14982 w 126328"/>
                  <a:gd name="connsiteY3" fmla="*/ 0 h 29953"/>
                  <a:gd name="connsiteX4" fmla="*/ 111348 w 126328"/>
                  <a:gd name="connsiteY4" fmla="*/ 0 h 29953"/>
                  <a:gd name="connsiteX5" fmla="*/ 126328 w 126328"/>
                  <a:gd name="connsiteY5" fmla="*/ 14980 h 29953"/>
                  <a:gd name="connsiteX6" fmla="*/ 111348 w 126328"/>
                  <a:gd name="connsiteY6" fmla="*/ 29954 h 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328" h="29953">
                    <a:moveTo>
                      <a:pt x="111348" y="29954"/>
                    </a:moveTo>
                    <a:lnTo>
                      <a:pt x="14982" y="29954"/>
                    </a:lnTo>
                    <a:cubicBezTo>
                      <a:pt x="6713" y="29954"/>
                      <a:pt x="0" y="23250"/>
                      <a:pt x="0" y="14980"/>
                    </a:cubicBezTo>
                    <a:cubicBezTo>
                      <a:pt x="0" y="6704"/>
                      <a:pt x="6713" y="0"/>
                      <a:pt x="14982" y="0"/>
                    </a:cubicBezTo>
                    <a:lnTo>
                      <a:pt x="111348" y="0"/>
                    </a:lnTo>
                    <a:cubicBezTo>
                      <a:pt x="119624" y="0"/>
                      <a:pt x="126328" y="6704"/>
                      <a:pt x="126328" y="14980"/>
                    </a:cubicBezTo>
                    <a:cubicBezTo>
                      <a:pt x="126328" y="23250"/>
                      <a:pt x="119624" y="29954"/>
                      <a:pt x="111348" y="29954"/>
                    </a:cubicBezTo>
                    <a:close/>
                  </a:path>
                </a:pathLst>
              </a:custGeom>
              <a:solidFill>
                <a:srgbClr val="A3C0D9"/>
              </a:solidFill>
              <a:ln w="1767" cap="flat">
                <a:noFill/>
                <a:prstDash val="solid"/>
                <a:miter/>
              </a:ln>
            </p:spPr>
            <p:txBody>
              <a:bodyPr rtlCol="0" anchor="ctr"/>
              <a:lstStyle/>
              <a:p>
                <a:endParaRPr lang="de-DE"/>
              </a:p>
            </p:txBody>
          </p:sp>
        </p:grpSp>
      </p:grpSp>
      <p:sp>
        <p:nvSpPr>
          <p:cNvPr id="115" name="Social Media HG">
            <a:extLst>
              <a:ext uri="{FF2B5EF4-FFF2-40B4-BE49-F238E27FC236}">
                <a16:creationId xmlns:a16="http://schemas.microsoft.com/office/drawing/2014/main" id="{9F7B47AD-5120-C84A-638C-8322F4D6B0C5}"/>
              </a:ext>
            </a:extLst>
          </p:cNvPr>
          <p:cNvSpPr>
            <a:spLocks noChangeAspect="1"/>
          </p:cNvSpPr>
          <p:nvPr userDrawn="1"/>
        </p:nvSpPr>
        <p:spPr>
          <a:xfrm>
            <a:off x="917943"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116" name="Social Media Icon">
            <a:extLst>
              <a:ext uri="{FF2B5EF4-FFF2-40B4-BE49-F238E27FC236}">
                <a16:creationId xmlns:a16="http://schemas.microsoft.com/office/drawing/2014/main" id="{DA7F3B76-3888-A416-AEA9-1268FBB454CD}"/>
              </a:ext>
            </a:extLst>
          </p:cNvPr>
          <p:cNvGrpSpPr/>
          <p:nvPr userDrawn="1"/>
        </p:nvGrpSpPr>
        <p:grpSpPr>
          <a:xfrm>
            <a:off x="1123151" y="4927812"/>
            <a:ext cx="905983" cy="929946"/>
            <a:chOff x="1189519" y="4927812"/>
            <a:chExt cx="905983" cy="929946"/>
          </a:xfrm>
        </p:grpSpPr>
        <p:sp>
          <p:nvSpPr>
            <p:cNvPr id="117" name="Freihandform: Form 303">
              <a:extLst>
                <a:ext uri="{FF2B5EF4-FFF2-40B4-BE49-F238E27FC236}">
                  <a16:creationId xmlns:a16="http://schemas.microsoft.com/office/drawing/2014/main" id="{E4227B9C-1A7B-C120-3869-C1378D91043E}"/>
                </a:ext>
              </a:extLst>
            </p:cNvPr>
            <p:cNvSpPr/>
            <p:nvPr/>
          </p:nvSpPr>
          <p:spPr>
            <a:xfrm>
              <a:off x="1208192" y="4975052"/>
              <a:ext cx="771341" cy="393896"/>
            </a:xfrm>
            <a:custGeom>
              <a:avLst/>
              <a:gdLst>
                <a:gd name="connsiteX0" fmla="*/ 621827 w 771341"/>
                <a:gd name="connsiteY0" fmla="*/ 0 h 393896"/>
                <a:gd name="connsiteX1" fmla="*/ 631685 w 771341"/>
                <a:gd name="connsiteY1" fmla="*/ 16553 h 393896"/>
                <a:gd name="connsiteX2" fmla="*/ 615876 w 771341"/>
                <a:gd name="connsiteY2" fmla="*/ 67698 h 393896"/>
                <a:gd name="connsiteX3" fmla="*/ 602652 w 771341"/>
                <a:gd name="connsiteY3" fmla="*/ 67587 h 393896"/>
                <a:gd name="connsiteX4" fmla="*/ 621586 w 771341"/>
                <a:gd name="connsiteY4" fmla="*/ 6491 h 393896"/>
                <a:gd name="connsiteX5" fmla="*/ 621827 w 771341"/>
                <a:gd name="connsiteY5" fmla="*/ 0 h 393896"/>
                <a:gd name="connsiteX6" fmla="*/ 707456 w 771341"/>
                <a:gd name="connsiteY6" fmla="*/ 0 h 393896"/>
                <a:gd name="connsiteX7" fmla="*/ 717313 w 771341"/>
                <a:gd name="connsiteY7" fmla="*/ 16553 h 393896"/>
                <a:gd name="connsiteX8" fmla="*/ 701337 w 771341"/>
                <a:gd name="connsiteY8" fmla="*/ 68108 h 393896"/>
                <a:gd name="connsiteX9" fmla="*/ 688094 w 771341"/>
                <a:gd name="connsiteY9" fmla="*/ 68052 h 393896"/>
                <a:gd name="connsiteX10" fmla="*/ 707121 w 771341"/>
                <a:gd name="connsiteY10" fmla="*/ 6472 h 393896"/>
                <a:gd name="connsiteX11" fmla="*/ 707456 w 771341"/>
                <a:gd name="connsiteY11" fmla="*/ 0 h 393896"/>
                <a:gd name="connsiteX12" fmla="*/ 760908 w 771341"/>
                <a:gd name="connsiteY12" fmla="*/ 78709 h 393896"/>
                <a:gd name="connsiteX13" fmla="*/ 771342 w 771341"/>
                <a:gd name="connsiteY13" fmla="*/ 91467 h 393896"/>
                <a:gd name="connsiteX14" fmla="*/ 758323 w 771341"/>
                <a:gd name="connsiteY14" fmla="*/ 104375 h 393896"/>
                <a:gd name="connsiteX15" fmla="*/ 690215 w 771341"/>
                <a:gd name="connsiteY15" fmla="*/ 104058 h 393896"/>
                <a:gd name="connsiteX16" fmla="*/ 676024 w 771341"/>
                <a:gd name="connsiteY16" fmla="*/ 149978 h 393896"/>
                <a:gd name="connsiteX17" fmla="*/ 662744 w 771341"/>
                <a:gd name="connsiteY17" fmla="*/ 149866 h 393896"/>
                <a:gd name="connsiteX18" fmla="*/ 680097 w 771341"/>
                <a:gd name="connsiteY18" fmla="*/ 93922 h 393896"/>
                <a:gd name="connsiteX19" fmla="*/ 748168 w 771341"/>
                <a:gd name="connsiteY19" fmla="*/ 94294 h 393896"/>
                <a:gd name="connsiteX20" fmla="*/ 760908 w 771341"/>
                <a:gd name="connsiteY20" fmla="*/ 78709 h 393896"/>
                <a:gd name="connsiteX21" fmla="*/ 743890 w 771341"/>
                <a:gd name="connsiteY21" fmla="*/ 160598 h 393896"/>
                <a:gd name="connsiteX22" fmla="*/ 754324 w 771341"/>
                <a:gd name="connsiteY22" fmla="*/ 173412 h 393896"/>
                <a:gd name="connsiteX23" fmla="*/ 741305 w 771341"/>
                <a:gd name="connsiteY23" fmla="*/ 186319 h 393896"/>
                <a:gd name="connsiteX24" fmla="*/ 664920 w 771341"/>
                <a:gd name="connsiteY24" fmla="*/ 185892 h 393896"/>
                <a:gd name="connsiteX25" fmla="*/ 644406 w 771341"/>
                <a:gd name="connsiteY25" fmla="*/ 252158 h 393896"/>
                <a:gd name="connsiteX26" fmla="*/ 619261 w 771341"/>
                <a:gd name="connsiteY26" fmla="*/ 251005 h 393896"/>
                <a:gd name="connsiteX27" fmla="*/ 634288 w 771341"/>
                <a:gd name="connsiteY27" fmla="*/ 242040 h 393896"/>
                <a:gd name="connsiteX28" fmla="*/ 654747 w 771341"/>
                <a:gd name="connsiteY28" fmla="*/ 175830 h 393896"/>
                <a:gd name="connsiteX29" fmla="*/ 731132 w 771341"/>
                <a:gd name="connsiteY29" fmla="*/ 176202 h 393896"/>
                <a:gd name="connsiteX30" fmla="*/ 743890 w 771341"/>
                <a:gd name="connsiteY30" fmla="*/ 160598 h 393896"/>
                <a:gd name="connsiteX31" fmla="*/ 624524 w 771341"/>
                <a:gd name="connsiteY31" fmla="*/ 185687 h 393896"/>
                <a:gd name="connsiteX32" fmla="*/ 579441 w 771341"/>
                <a:gd name="connsiteY32" fmla="*/ 185482 h 393896"/>
                <a:gd name="connsiteX33" fmla="*/ 558778 w 771341"/>
                <a:gd name="connsiteY33" fmla="*/ 252177 h 393896"/>
                <a:gd name="connsiteX34" fmla="*/ 533688 w 771341"/>
                <a:gd name="connsiteY34" fmla="*/ 251023 h 393896"/>
                <a:gd name="connsiteX35" fmla="*/ 548660 w 771341"/>
                <a:gd name="connsiteY35" fmla="*/ 242059 h 393896"/>
                <a:gd name="connsiteX36" fmla="*/ 569268 w 771341"/>
                <a:gd name="connsiteY36" fmla="*/ 175365 h 393896"/>
                <a:gd name="connsiteX37" fmla="*/ 627630 w 771341"/>
                <a:gd name="connsiteY37" fmla="*/ 175681 h 393896"/>
                <a:gd name="connsiteX38" fmla="*/ 539063 w 771341"/>
                <a:gd name="connsiteY38" fmla="*/ 185259 h 393896"/>
                <a:gd name="connsiteX39" fmla="*/ 492083 w 771341"/>
                <a:gd name="connsiteY39" fmla="*/ 184999 h 393896"/>
                <a:gd name="connsiteX40" fmla="*/ 479436 w 771341"/>
                <a:gd name="connsiteY40" fmla="*/ 174658 h 393896"/>
                <a:gd name="connsiteX41" fmla="*/ 542169 w 771341"/>
                <a:gd name="connsiteY41" fmla="*/ 175235 h 393896"/>
                <a:gd name="connsiteX42" fmla="*/ 564376 w 771341"/>
                <a:gd name="connsiteY42" fmla="*/ 103389 h 393896"/>
                <a:gd name="connsiteX43" fmla="*/ 509120 w 771341"/>
                <a:gd name="connsiteY43" fmla="*/ 103128 h 393896"/>
                <a:gd name="connsiteX44" fmla="*/ 496472 w 771341"/>
                <a:gd name="connsiteY44" fmla="*/ 92788 h 393896"/>
                <a:gd name="connsiteX45" fmla="*/ 567482 w 771341"/>
                <a:gd name="connsiteY45" fmla="*/ 93364 h 393896"/>
                <a:gd name="connsiteX46" fmla="*/ 344261 w 771341"/>
                <a:gd name="connsiteY46" fmla="*/ 19045 h 393896"/>
                <a:gd name="connsiteX47" fmla="*/ 411272 w 771341"/>
                <a:gd name="connsiteY47" fmla="*/ 172780 h 393896"/>
                <a:gd name="connsiteX48" fmla="*/ 201386 w 771341"/>
                <a:gd name="connsiteY48" fmla="*/ 382663 h 393896"/>
                <a:gd name="connsiteX49" fmla="*/ 106496 w 771341"/>
                <a:gd name="connsiteY49" fmla="*/ 360048 h 393896"/>
                <a:gd name="connsiteX50" fmla="*/ 10173 w 771341"/>
                <a:gd name="connsiteY50" fmla="*/ 393897 h 393896"/>
                <a:gd name="connsiteX51" fmla="*/ 0 w 771341"/>
                <a:gd name="connsiteY51" fmla="*/ 383779 h 393896"/>
                <a:gd name="connsiteX52" fmla="*/ 96322 w 771341"/>
                <a:gd name="connsiteY52" fmla="*/ 349986 h 393896"/>
                <a:gd name="connsiteX53" fmla="*/ 191269 w 771341"/>
                <a:gd name="connsiteY53" fmla="*/ 372602 h 393896"/>
                <a:gd name="connsiteX54" fmla="*/ 401154 w 771341"/>
                <a:gd name="connsiteY54" fmla="*/ 162718 h 393896"/>
                <a:gd name="connsiteX55" fmla="*/ 344261 w 771341"/>
                <a:gd name="connsiteY55" fmla="*/ 19045 h 393896"/>
                <a:gd name="connsiteX56" fmla="*/ 604754 w 771341"/>
                <a:gd name="connsiteY56" fmla="*/ 103593 h 393896"/>
                <a:gd name="connsiteX57" fmla="*/ 590563 w 771341"/>
                <a:gd name="connsiteY57" fmla="*/ 149513 h 393896"/>
                <a:gd name="connsiteX58" fmla="*/ 577284 w 771341"/>
                <a:gd name="connsiteY58" fmla="*/ 149457 h 393896"/>
                <a:gd name="connsiteX59" fmla="*/ 594636 w 771341"/>
                <a:gd name="connsiteY59" fmla="*/ 93513 h 393896"/>
                <a:gd name="connsiteX60" fmla="*/ 652943 w 771341"/>
                <a:gd name="connsiteY60" fmla="*/ 93773 h 393896"/>
                <a:gd name="connsiteX61" fmla="*/ 649837 w 771341"/>
                <a:gd name="connsiteY61" fmla="*/ 103835 h 39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71341" h="393896">
                  <a:moveTo>
                    <a:pt x="621827" y="0"/>
                  </a:moveTo>
                  <a:cubicBezTo>
                    <a:pt x="629360" y="1525"/>
                    <a:pt x="633954" y="9225"/>
                    <a:pt x="631685" y="16553"/>
                  </a:cubicBezTo>
                  <a:lnTo>
                    <a:pt x="615876" y="67698"/>
                  </a:lnTo>
                  <a:lnTo>
                    <a:pt x="602652" y="67587"/>
                  </a:lnTo>
                  <a:lnTo>
                    <a:pt x="621586" y="6491"/>
                  </a:lnTo>
                  <a:cubicBezTo>
                    <a:pt x="622199" y="4278"/>
                    <a:pt x="622311" y="2120"/>
                    <a:pt x="621827" y="0"/>
                  </a:cubicBezTo>
                  <a:close/>
                  <a:moveTo>
                    <a:pt x="707456" y="0"/>
                  </a:moveTo>
                  <a:cubicBezTo>
                    <a:pt x="714988" y="1525"/>
                    <a:pt x="719582" y="9225"/>
                    <a:pt x="717313" y="16553"/>
                  </a:cubicBezTo>
                  <a:lnTo>
                    <a:pt x="701337" y="68108"/>
                  </a:lnTo>
                  <a:lnTo>
                    <a:pt x="688094" y="68052"/>
                  </a:lnTo>
                  <a:lnTo>
                    <a:pt x="707121" y="6472"/>
                  </a:lnTo>
                  <a:cubicBezTo>
                    <a:pt x="707828" y="4278"/>
                    <a:pt x="707883" y="2120"/>
                    <a:pt x="707456" y="0"/>
                  </a:cubicBezTo>
                  <a:close/>
                  <a:moveTo>
                    <a:pt x="760908" y="78709"/>
                  </a:moveTo>
                  <a:cubicBezTo>
                    <a:pt x="766860" y="79918"/>
                    <a:pt x="771342" y="85144"/>
                    <a:pt x="771342" y="91467"/>
                  </a:cubicBezTo>
                  <a:cubicBezTo>
                    <a:pt x="771286" y="98628"/>
                    <a:pt x="765483" y="104430"/>
                    <a:pt x="758323" y="104375"/>
                  </a:cubicBezTo>
                  <a:lnTo>
                    <a:pt x="690215" y="104058"/>
                  </a:lnTo>
                  <a:lnTo>
                    <a:pt x="676024" y="149978"/>
                  </a:lnTo>
                  <a:lnTo>
                    <a:pt x="662744" y="149866"/>
                  </a:lnTo>
                  <a:lnTo>
                    <a:pt x="680097" y="93922"/>
                  </a:lnTo>
                  <a:lnTo>
                    <a:pt x="748168" y="94294"/>
                  </a:lnTo>
                  <a:cubicBezTo>
                    <a:pt x="756426" y="94331"/>
                    <a:pt x="762601" y="86780"/>
                    <a:pt x="760908" y="78709"/>
                  </a:cubicBezTo>
                  <a:close/>
                  <a:moveTo>
                    <a:pt x="743890" y="160598"/>
                  </a:moveTo>
                  <a:cubicBezTo>
                    <a:pt x="749842" y="161807"/>
                    <a:pt x="754324" y="167089"/>
                    <a:pt x="754324" y="173412"/>
                  </a:cubicBezTo>
                  <a:cubicBezTo>
                    <a:pt x="754268" y="180535"/>
                    <a:pt x="748466" y="186319"/>
                    <a:pt x="741305" y="186319"/>
                  </a:cubicBezTo>
                  <a:lnTo>
                    <a:pt x="664920" y="185892"/>
                  </a:lnTo>
                  <a:lnTo>
                    <a:pt x="644406" y="252158"/>
                  </a:lnTo>
                  <a:cubicBezTo>
                    <a:pt x="640445" y="264972"/>
                    <a:pt x="621995" y="264024"/>
                    <a:pt x="619261" y="251005"/>
                  </a:cubicBezTo>
                  <a:cubicBezTo>
                    <a:pt x="625752" y="252270"/>
                    <a:pt x="632280" y="248531"/>
                    <a:pt x="634288" y="242040"/>
                  </a:cubicBezTo>
                  <a:lnTo>
                    <a:pt x="654747" y="175830"/>
                  </a:lnTo>
                  <a:lnTo>
                    <a:pt x="731132" y="176202"/>
                  </a:lnTo>
                  <a:cubicBezTo>
                    <a:pt x="739408" y="176258"/>
                    <a:pt x="745564" y="168651"/>
                    <a:pt x="743890" y="160598"/>
                  </a:cubicBezTo>
                  <a:close/>
                  <a:moveTo>
                    <a:pt x="624524" y="185687"/>
                  </a:moveTo>
                  <a:lnTo>
                    <a:pt x="579441" y="185482"/>
                  </a:lnTo>
                  <a:lnTo>
                    <a:pt x="558778" y="252177"/>
                  </a:lnTo>
                  <a:cubicBezTo>
                    <a:pt x="554816" y="264991"/>
                    <a:pt x="536367" y="264042"/>
                    <a:pt x="533688" y="251023"/>
                  </a:cubicBezTo>
                  <a:cubicBezTo>
                    <a:pt x="540124" y="252288"/>
                    <a:pt x="546652" y="248550"/>
                    <a:pt x="548660" y="242059"/>
                  </a:cubicBezTo>
                  <a:lnTo>
                    <a:pt x="569268" y="175365"/>
                  </a:lnTo>
                  <a:lnTo>
                    <a:pt x="627630" y="175681"/>
                  </a:lnTo>
                  <a:close/>
                  <a:moveTo>
                    <a:pt x="539063" y="185259"/>
                  </a:moveTo>
                  <a:lnTo>
                    <a:pt x="492083" y="184999"/>
                  </a:lnTo>
                  <a:cubicBezTo>
                    <a:pt x="485871" y="184999"/>
                    <a:pt x="480645" y="180572"/>
                    <a:pt x="479436" y="174658"/>
                  </a:cubicBezTo>
                  <a:cubicBezTo>
                    <a:pt x="482393" y="175235"/>
                    <a:pt x="534581" y="175179"/>
                    <a:pt x="542169" y="175235"/>
                  </a:cubicBezTo>
                  <a:close/>
                  <a:moveTo>
                    <a:pt x="564376" y="103389"/>
                  </a:moveTo>
                  <a:lnTo>
                    <a:pt x="509120" y="103128"/>
                  </a:lnTo>
                  <a:cubicBezTo>
                    <a:pt x="502889" y="103073"/>
                    <a:pt x="497681" y="98646"/>
                    <a:pt x="496472" y="92788"/>
                  </a:cubicBezTo>
                  <a:cubicBezTo>
                    <a:pt x="499485" y="93364"/>
                    <a:pt x="559150" y="93308"/>
                    <a:pt x="567482" y="93364"/>
                  </a:cubicBezTo>
                  <a:close/>
                  <a:moveTo>
                    <a:pt x="344261" y="19045"/>
                  </a:moveTo>
                  <a:cubicBezTo>
                    <a:pt x="385494" y="57376"/>
                    <a:pt x="411272" y="112037"/>
                    <a:pt x="411272" y="172780"/>
                  </a:cubicBezTo>
                  <a:cubicBezTo>
                    <a:pt x="411272" y="288704"/>
                    <a:pt x="317330" y="382663"/>
                    <a:pt x="201386" y="382663"/>
                  </a:cubicBezTo>
                  <a:cubicBezTo>
                    <a:pt x="167220" y="382663"/>
                    <a:pt x="135008" y="374536"/>
                    <a:pt x="106496" y="360048"/>
                  </a:cubicBezTo>
                  <a:lnTo>
                    <a:pt x="10173" y="393897"/>
                  </a:lnTo>
                  <a:lnTo>
                    <a:pt x="0" y="383779"/>
                  </a:lnTo>
                  <a:lnTo>
                    <a:pt x="96322" y="349986"/>
                  </a:lnTo>
                  <a:cubicBezTo>
                    <a:pt x="124853" y="364437"/>
                    <a:pt x="157103" y="372602"/>
                    <a:pt x="191269" y="372602"/>
                  </a:cubicBezTo>
                  <a:cubicBezTo>
                    <a:pt x="307194" y="372602"/>
                    <a:pt x="401154" y="278605"/>
                    <a:pt x="401154" y="162718"/>
                  </a:cubicBezTo>
                  <a:cubicBezTo>
                    <a:pt x="401154" y="107090"/>
                    <a:pt x="379524" y="56577"/>
                    <a:pt x="344261" y="19045"/>
                  </a:cubicBezTo>
                  <a:close/>
                  <a:moveTo>
                    <a:pt x="604754" y="103593"/>
                  </a:moveTo>
                  <a:lnTo>
                    <a:pt x="590563" y="149513"/>
                  </a:lnTo>
                  <a:lnTo>
                    <a:pt x="577284" y="149457"/>
                  </a:lnTo>
                  <a:lnTo>
                    <a:pt x="594636" y="93513"/>
                  </a:lnTo>
                  <a:lnTo>
                    <a:pt x="652943" y="93773"/>
                  </a:lnTo>
                  <a:lnTo>
                    <a:pt x="649837" y="103835"/>
                  </a:lnTo>
                  <a:close/>
                </a:path>
              </a:pathLst>
            </a:custGeom>
            <a:solidFill>
              <a:schemeClr val="accent4">
                <a:lumMod val="75000"/>
              </a:schemeClr>
            </a:solidFill>
            <a:ln w="1657" cap="flat">
              <a:noFill/>
              <a:prstDash val="solid"/>
              <a:miter/>
            </a:ln>
          </p:spPr>
          <p:txBody>
            <a:bodyPr rtlCol="0" anchor="ctr"/>
            <a:lstStyle/>
            <a:p>
              <a:endParaRPr lang="de-DE"/>
            </a:p>
          </p:txBody>
        </p:sp>
        <p:grpSp>
          <p:nvGrpSpPr>
            <p:cNvPr id="118" name="Social Media Icon">
              <a:extLst>
                <a:ext uri="{FF2B5EF4-FFF2-40B4-BE49-F238E27FC236}">
                  <a16:creationId xmlns:a16="http://schemas.microsoft.com/office/drawing/2014/main" id="{F6CFFAB2-47C9-8CB2-573E-F886BE0B7DDA}"/>
                </a:ext>
              </a:extLst>
            </p:cNvPr>
            <p:cNvGrpSpPr/>
            <p:nvPr/>
          </p:nvGrpSpPr>
          <p:grpSpPr>
            <a:xfrm>
              <a:off x="1295494" y="5313674"/>
              <a:ext cx="647172" cy="544083"/>
              <a:chOff x="1295494" y="5313674"/>
              <a:chExt cx="647172" cy="544083"/>
            </a:xfrm>
          </p:grpSpPr>
          <p:sp>
            <p:nvSpPr>
              <p:cNvPr id="127" name="Freihandform: Form 305">
                <a:extLst>
                  <a:ext uri="{FF2B5EF4-FFF2-40B4-BE49-F238E27FC236}">
                    <a16:creationId xmlns:a16="http://schemas.microsoft.com/office/drawing/2014/main" id="{948036CC-BBAD-B678-9C06-B1468C1B6376}"/>
                  </a:ext>
                </a:extLst>
              </p:cNvPr>
              <p:cNvSpPr/>
              <p:nvPr/>
            </p:nvSpPr>
            <p:spPr>
              <a:xfrm>
                <a:off x="1295494" y="5405569"/>
                <a:ext cx="248161" cy="271277"/>
              </a:xfrm>
              <a:custGeom>
                <a:avLst/>
                <a:gdLst>
                  <a:gd name="connsiteX0" fmla="*/ 56261 w 248161"/>
                  <a:gd name="connsiteY0" fmla="*/ 0 h 271277"/>
                  <a:gd name="connsiteX1" fmla="*/ 222384 w 248161"/>
                  <a:gd name="connsiteY1" fmla="*/ 0 h 271277"/>
                  <a:gd name="connsiteX2" fmla="*/ 248162 w 248161"/>
                  <a:gd name="connsiteY2" fmla="*/ 25722 h 271277"/>
                  <a:gd name="connsiteX3" fmla="*/ 248162 w 248161"/>
                  <a:gd name="connsiteY3" fmla="*/ 245555 h 271277"/>
                  <a:gd name="connsiteX4" fmla="*/ 222384 w 248161"/>
                  <a:gd name="connsiteY4" fmla="*/ 271277 h 271277"/>
                  <a:gd name="connsiteX5" fmla="*/ 56261 w 248161"/>
                  <a:gd name="connsiteY5" fmla="*/ 271277 h 271277"/>
                  <a:gd name="connsiteX6" fmla="*/ 0 w 248161"/>
                  <a:gd name="connsiteY6" fmla="*/ 215017 h 271277"/>
                  <a:gd name="connsiteX7" fmla="*/ 0 w 248161"/>
                  <a:gd name="connsiteY7" fmla="*/ 56223 h 271277"/>
                  <a:gd name="connsiteX8" fmla="*/ 56261 w 248161"/>
                  <a:gd name="connsiteY8" fmla="*/ 0 h 2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61" h="271277">
                    <a:moveTo>
                      <a:pt x="56261" y="0"/>
                    </a:moveTo>
                    <a:lnTo>
                      <a:pt x="222384" y="0"/>
                    </a:lnTo>
                    <a:cubicBezTo>
                      <a:pt x="236575" y="0"/>
                      <a:pt x="248162" y="11550"/>
                      <a:pt x="248162" y="25722"/>
                    </a:cubicBezTo>
                    <a:lnTo>
                      <a:pt x="248162" y="245555"/>
                    </a:lnTo>
                    <a:cubicBezTo>
                      <a:pt x="248162" y="259746"/>
                      <a:pt x="236556" y="271277"/>
                      <a:pt x="222384" y="271277"/>
                    </a:cubicBezTo>
                    <a:lnTo>
                      <a:pt x="56261" y="271277"/>
                    </a:lnTo>
                    <a:cubicBezTo>
                      <a:pt x="25313" y="271277"/>
                      <a:pt x="0" y="245965"/>
                      <a:pt x="0" y="215017"/>
                    </a:cubicBezTo>
                    <a:lnTo>
                      <a:pt x="0" y="56223"/>
                    </a:lnTo>
                    <a:cubicBezTo>
                      <a:pt x="0" y="25313"/>
                      <a:pt x="25313" y="0"/>
                      <a:pt x="56261" y="0"/>
                    </a:cubicBezTo>
                    <a:close/>
                  </a:path>
                </a:pathLst>
              </a:custGeom>
              <a:solidFill>
                <a:srgbClr val="FA9801"/>
              </a:solidFill>
              <a:ln w="1657" cap="flat">
                <a:noFill/>
                <a:prstDash val="solid"/>
                <a:miter/>
              </a:ln>
            </p:spPr>
            <p:txBody>
              <a:bodyPr rtlCol="0" anchor="ctr"/>
              <a:lstStyle/>
              <a:p>
                <a:endParaRPr lang="de-DE"/>
              </a:p>
            </p:txBody>
          </p:sp>
          <p:sp>
            <p:nvSpPr>
              <p:cNvPr id="128" name="Freihandform: Form 306">
                <a:extLst>
                  <a:ext uri="{FF2B5EF4-FFF2-40B4-BE49-F238E27FC236}">
                    <a16:creationId xmlns:a16="http://schemas.microsoft.com/office/drawing/2014/main" id="{EC3D0D71-8F9E-190E-E0BF-760D61B7A0F5}"/>
                  </a:ext>
                </a:extLst>
              </p:cNvPr>
              <p:cNvSpPr/>
              <p:nvPr/>
            </p:nvSpPr>
            <p:spPr>
              <a:xfrm>
                <a:off x="1543656" y="5313674"/>
                <a:ext cx="229860" cy="455141"/>
              </a:xfrm>
              <a:custGeom>
                <a:avLst/>
                <a:gdLst>
                  <a:gd name="connsiteX0" fmla="*/ 0 w 229860"/>
                  <a:gd name="connsiteY0" fmla="*/ 123159 h 455141"/>
                  <a:gd name="connsiteX1" fmla="*/ 229861 w 229860"/>
                  <a:gd name="connsiteY1" fmla="*/ 0 h 455141"/>
                  <a:gd name="connsiteX2" fmla="*/ 229861 w 229860"/>
                  <a:gd name="connsiteY2" fmla="*/ 227552 h 455141"/>
                  <a:gd name="connsiteX3" fmla="*/ 229861 w 229860"/>
                  <a:gd name="connsiteY3" fmla="*/ 455142 h 455141"/>
                  <a:gd name="connsiteX4" fmla="*/ 0 w 229860"/>
                  <a:gd name="connsiteY4" fmla="*/ 331927 h 455141"/>
                  <a:gd name="connsiteX5" fmla="*/ 0 w 229860"/>
                  <a:gd name="connsiteY5" fmla="*/ 227552 h 45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60" h="455141">
                    <a:moveTo>
                      <a:pt x="0" y="123159"/>
                    </a:moveTo>
                    <a:lnTo>
                      <a:pt x="229861" y="0"/>
                    </a:lnTo>
                    <a:lnTo>
                      <a:pt x="229861" y="227552"/>
                    </a:lnTo>
                    <a:lnTo>
                      <a:pt x="229861" y="455142"/>
                    </a:lnTo>
                    <a:lnTo>
                      <a:pt x="0" y="331927"/>
                    </a:lnTo>
                    <a:lnTo>
                      <a:pt x="0" y="227552"/>
                    </a:lnTo>
                    <a:close/>
                  </a:path>
                </a:pathLst>
              </a:custGeom>
              <a:solidFill>
                <a:schemeClr val="bg2"/>
              </a:solidFill>
              <a:ln w="1657" cap="flat">
                <a:noFill/>
                <a:prstDash val="solid"/>
                <a:miter/>
              </a:ln>
            </p:spPr>
            <p:txBody>
              <a:bodyPr rtlCol="0" anchor="ctr"/>
              <a:lstStyle/>
              <a:p>
                <a:endParaRPr lang="de-DE">
                  <a:solidFill>
                    <a:schemeClr val="bg2"/>
                  </a:solidFill>
                </a:endParaRPr>
              </a:p>
            </p:txBody>
          </p:sp>
          <p:sp>
            <p:nvSpPr>
              <p:cNvPr id="129" name="Freihandform: Form 307">
                <a:extLst>
                  <a:ext uri="{FF2B5EF4-FFF2-40B4-BE49-F238E27FC236}">
                    <a16:creationId xmlns:a16="http://schemas.microsoft.com/office/drawing/2014/main" id="{1CEC4846-1D87-D9D6-9406-03ED0C622A1D}"/>
                  </a:ext>
                </a:extLst>
              </p:cNvPr>
              <p:cNvSpPr/>
              <p:nvPr/>
            </p:nvSpPr>
            <p:spPr>
              <a:xfrm>
                <a:off x="1821910" y="5455394"/>
                <a:ext cx="54084" cy="171663"/>
              </a:xfrm>
              <a:custGeom>
                <a:avLst/>
                <a:gdLst>
                  <a:gd name="connsiteX0" fmla="*/ 0 w 54084"/>
                  <a:gd name="connsiteY0" fmla="*/ 0 h 171663"/>
                  <a:gd name="connsiteX1" fmla="*/ 54085 w 54084"/>
                  <a:gd name="connsiteY1" fmla="*/ 85832 h 171663"/>
                  <a:gd name="connsiteX2" fmla="*/ 0 w 54084"/>
                  <a:gd name="connsiteY2" fmla="*/ 171664 h 171663"/>
                </a:gdLst>
                <a:ahLst/>
                <a:cxnLst>
                  <a:cxn ang="0">
                    <a:pos x="connsiteX0" y="connsiteY0"/>
                  </a:cxn>
                  <a:cxn ang="0">
                    <a:pos x="connsiteX1" y="connsiteY1"/>
                  </a:cxn>
                  <a:cxn ang="0">
                    <a:pos x="connsiteX2" y="connsiteY2"/>
                  </a:cxn>
                </a:cxnLst>
                <a:rect l="l" t="t" r="r" b="b"/>
                <a:pathLst>
                  <a:path w="54084" h="171663">
                    <a:moveTo>
                      <a:pt x="0" y="0"/>
                    </a:moveTo>
                    <a:cubicBezTo>
                      <a:pt x="32008" y="15344"/>
                      <a:pt x="54085" y="47984"/>
                      <a:pt x="54085" y="85832"/>
                    </a:cubicBezTo>
                    <a:cubicBezTo>
                      <a:pt x="54085" y="123680"/>
                      <a:pt x="31990" y="156320"/>
                      <a:pt x="0" y="171664"/>
                    </a:cubicBezTo>
                    <a:close/>
                  </a:path>
                </a:pathLst>
              </a:custGeom>
              <a:solidFill>
                <a:srgbClr val="FCB143"/>
              </a:solidFill>
              <a:ln w="1657" cap="flat">
                <a:noFill/>
                <a:prstDash val="solid"/>
                <a:miter/>
              </a:ln>
            </p:spPr>
            <p:txBody>
              <a:bodyPr rtlCol="0" anchor="ctr"/>
              <a:lstStyle/>
              <a:p>
                <a:endParaRPr lang="de-DE"/>
              </a:p>
            </p:txBody>
          </p:sp>
          <p:sp>
            <p:nvSpPr>
              <p:cNvPr id="130" name="Freihandform: Form 308">
                <a:extLst>
                  <a:ext uri="{FF2B5EF4-FFF2-40B4-BE49-F238E27FC236}">
                    <a16:creationId xmlns:a16="http://schemas.microsoft.com/office/drawing/2014/main" id="{AFD21163-19D8-D640-70AF-7E9B6AE4AFEA}"/>
                  </a:ext>
                </a:extLst>
              </p:cNvPr>
              <p:cNvSpPr/>
              <p:nvPr/>
            </p:nvSpPr>
            <p:spPr>
              <a:xfrm>
                <a:off x="1370957" y="5676809"/>
                <a:ext cx="104999" cy="180949"/>
              </a:xfrm>
              <a:custGeom>
                <a:avLst/>
                <a:gdLst>
                  <a:gd name="connsiteX0" fmla="*/ 104999 w 104999"/>
                  <a:gd name="connsiteY0" fmla="*/ 0 h 180949"/>
                  <a:gd name="connsiteX1" fmla="*/ 43847 w 104999"/>
                  <a:gd name="connsiteY1" fmla="*/ 180833 h 180949"/>
                  <a:gd name="connsiteX2" fmla="*/ 308 w 104999"/>
                  <a:gd name="connsiteY2" fmla="*/ 157641 h 180949"/>
                  <a:gd name="connsiteX3" fmla="*/ 20338 w 104999"/>
                  <a:gd name="connsiteY3" fmla="*/ 56 h 180949"/>
                </a:gdLst>
                <a:ahLst/>
                <a:cxnLst>
                  <a:cxn ang="0">
                    <a:pos x="connsiteX0" y="connsiteY0"/>
                  </a:cxn>
                  <a:cxn ang="0">
                    <a:pos x="connsiteX1" y="connsiteY1"/>
                  </a:cxn>
                  <a:cxn ang="0">
                    <a:pos x="connsiteX2" y="connsiteY2"/>
                  </a:cxn>
                  <a:cxn ang="0">
                    <a:pos x="connsiteX3" y="connsiteY3"/>
                  </a:cxn>
                </a:cxnLst>
                <a:rect l="l" t="t" r="r" b="b"/>
                <a:pathLst>
                  <a:path w="104999" h="180949">
                    <a:moveTo>
                      <a:pt x="104999" y="0"/>
                    </a:moveTo>
                    <a:cubicBezTo>
                      <a:pt x="37412" y="82038"/>
                      <a:pt x="131726" y="181037"/>
                      <a:pt x="43847" y="180833"/>
                    </a:cubicBezTo>
                    <a:cubicBezTo>
                      <a:pt x="22124" y="180777"/>
                      <a:pt x="-3077" y="184199"/>
                      <a:pt x="308" y="157641"/>
                    </a:cubicBezTo>
                    <a:lnTo>
                      <a:pt x="20338" y="56"/>
                    </a:lnTo>
                    <a:close/>
                  </a:path>
                </a:pathLst>
              </a:custGeom>
              <a:solidFill>
                <a:srgbClr val="FCB143"/>
              </a:solidFill>
              <a:ln w="1657" cap="flat">
                <a:noFill/>
                <a:prstDash val="solid"/>
                <a:miter/>
              </a:ln>
            </p:spPr>
            <p:txBody>
              <a:bodyPr rtlCol="0" anchor="ctr"/>
              <a:lstStyle/>
              <a:p>
                <a:endParaRPr lang="de-DE"/>
              </a:p>
            </p:txBody>
          </p:sp>
          <p:sp>
            <p:nvSpPr>
              <p:cNvPr id="131" name="Freihandform: Form 309">
                <a:extLst>
                  <a:ext uri="{FF2B5EF4-FFF2-40B4-BE49-F238E27FC236}">
                    <a16:creationId xmlns:a16="http://schemas.microsoft.com/office/drawing/2014/main" id="{A2946252-9F66-2883-5C13-5D952BB0C877}"/>
                  </a:ext>
                </a:extLst>
              </p:cNvPr>
              <p:cNvSpPr/>
              <p:nvPr/>
            </p:nvSpPr>
            <p:spPr>
              <a:xfrm>
                <a:off x="1386609" y="5676809"/>
                <a:ext cx="89347" cy="36750"/>
              </a:xfrm>
              <a:custGeom>
                <a:avLst/>
                <a:gdLst>
                  <a:gd name="connsiteX0" fmla="*/ 89348 w 89347"/>
                  <a:gd name="connsiteY0" fmla="*/ 0 h 36750"/>
                  <a:gd name="connsiteX1" fmla="*/ 69057 w 89347"/>
                  <a:gd name="connsiteY1" fmla="*/ 36751 h 36750"/>
                  <a:gd name="connsiteX2" fmla="*/ 0 w 89347"/>
                  <a:gd name="connsiteY2" fmla="*/ 36751 h 36750"/>
                  <a:gd name="connsiteX3" fmla="*/ 4687 w 89347"/>
                  <a:gd name="connsiteY3" fmla="*/ 56 h 36750"/>
                </a:gdLst>
                <a:ahLst/>
                <a:cxnLst>
                  <a:cxn ang="0">
                    <a:pos x="connsiteX0" y="connsiteY0"/>
                  </a:cxn>
                  <a:cxn ang="0">
                    <a:pos x="connsiteX1" y="connsiteY1"/>
                  </a:cxn>
                  <a:cxn ang="0">
                    <a:pos x="connsiteX2" y="connsiteY2"/>
                  </a:cxn>
                  <a:cxn ang="0">
                    <a:pos x="connsiteX3" y="connsiteY3"/>
                  </a:cxn>
                </a:cxnLst>
                <a:rect l="l" t="t" r="r" b="b"/>
                <a:pathLst>
                  <a:path w="89347" h="36750">
                    <a:moveTo>
                      <a:pt x="89348" y="0"/>
                    </a:moveTo>
                    <a:cubicBezTo>
                      <a:pt x="79491" y="11959"/>
                      <a:pt x="73056" y="24364"/>
                      <a:pt x="69057" y="36751"/>
                    </a:cubicBezTo>
                    <a:lnTo>
                      <a:pt x="0" y="36751"/>
                    </a:lnTo>
                    <a:lnTo>
                      <a:pt x="4687" y="56"/>
                    </a:lnTo>
                    <a:close/>
                  </a:path>
                </a:pathLst>
              </a:custGeom>
              <a:solidFill>
                <a:srgbClr val="B7812C"/>
              </a:solidFill>
              <a:ln w="1657" cap="flat">
                <a:noFill/>
                <a:prstDash val="solid"/>
                <a:miter/>
              </a:ln>
            </p:spPr>
            <p:txBody>
              <a:bodyPr rtlCol="0" anchor="ctr"/>
              <a:lstStyle/>
              <a:p>
                <a:endParaRPr lang="de-DE"/>
              </a:p>
            </p:txBody>
          </p:sp>
        </p:grpSp>
        <p:sp>
          <p:nvSpPr>
            <p:cNvPr id="119" name="Freihandform: Form 310">
              <a:extLst>
                <a:ext uri="{FF2B5EF4-FFF2-40B4-BE49-F238E27FC236}">
                  <a16:creationId xmlns:a16="http://schemas.microsoft.com/office/drawing/2014/main" id="{BF833A33-8CF4-42F5-0142-FFDCB3D10C50}"/>
                </a:ext>
              </a:extLst>
            </p:cNvPr>
            <p:cNvSpPr/>
            <p:nvPr/>
          </p:nvSpPr>
          <p:spPr>
            <a:xfrm>
              <a:off x="1322165" y="5474253"/>
              <a:ext cx="67699" cy="133927"/>
            </a:xfrm>
            <a:custGeom>
              <a:avLst/>
              <a:gdLst>
                <a:gd name="connsiteX0" fmla="*/ 13503 w 67699"/>
                <a:gd name="connsiteY0" fmla="*/ 27005 h 133927"/>
                <a:gd name="connsiteX1" fmla="*/ 0 w 67699"/>
                <a:gd name="connsiteY1" fmla="*/ 13503 h 133927"/>
                <a:gd name="connsiteX2" fmla="*/ 13503 w 67699"/>
                <a:gd name="connsiteY2" fmla="*/ 0 h 133927"/>
                <a:gd name="connsiteX3" fmla="*/ 54196 w 67699"/>
                <a:gd name="connsiteY3" fmla="*/ 0 h 133927"/>
                <a:gd name="connsiteX4" fmla="*/ 67699 w 67699"/>
                <a:gd name="connsiteY4" fmla="*/ 13503 h 133927"/>
                <a:gd name="connsiteX5" fmla="*/ 54196 w 67699"/>
                <a:gd name="connsiteY5" fmla="*/ 27005 h 133927"/>
                <a:gd name="connsiteX6" fmla="*/ 13503 w 67699"/>
                <a:gd name="connsiteY6" fmla="*/ 133928 h 133927"/>
                <a:gd name="connsiteX7" fmla="*/ 0 w 67699"/>
                <a:gd name="connsiteY7" fmla="*/ 120425 h 133927"/>
                <a:gd name="connsiteX8" fmla="*/ 13503 w 67699"/>
                <a:gd name="connsiteY8" fmla="*/ 106923 h 133927"/>
                <a:gd name="connsiteX9" fmla="*/ 54196 w 67699"/>
                <a:gd name="connsiteY9" fmla="*/ 106923 h 133927"/>
                <a:gd name="connsiteX10" fmla="*/ 67699 w 67699"/>
                <a:gd name="connsiteY10" fmla="*/ 120425 h 133927"/>
                <a:gd name="connsiteX11" fmla="*/ 54196 w 67699"/>
                <a:gd name="connsiteY11" fmla="*/ 133928 h 133927"/>
                <a:gd name="connsiteX12" fmla="*/ 13503 w 67699"/>
                <a:gd name="connsiteY12" fmla="*/ 80457 h 133927"/>
                <a:gd name="connsiteX13" fmla="*/ 0 w 67699"/>
                <a:gd name="connsiteY13" fmla="*/ 66954 h 133927"/>
                <a:gd name="connsiteX14" fmla="*/ 13503 w 67699"/>
                <a:gd name="connsiteY14" fmla="*/ 53452 h 133927"/>
                <a:gd name="connsiteX15" fmla="*/ 54196 w 67699"/>
                <a:gd name="connsiteY15" fmla="*/ 53452 h 133927"/>
                <a:gd name="connsiteX16" fmla="*/ 67699 w 67699"/>
                <a:gd name="connsiteY16" fmla="*/ 66954 h 133927"/>
                <a:gd name="connsiteX17" fmla="*/ 54196 w 67699"/>
                <a:gd name="connsiteY17" fmla="*/ 80457 h 13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699" h="133927">
                  <a:moveTo>
                    <a:pt x="13503" y="27005"/>
                  </a:moveTo>
                  <a:cubicBezTo>
                    <a:pt x="6007" y="27005"/>
                    <a:pt x="0" y="20998"/>
                    <a:pt x="0" y="13503"/>
                  </a:cubicBezTo>
                  <a:cubicBezTo>
                    <a:pt x="0" y="6063"/>
                    <a:pt x="6007" y="0"/>
                    <a:pt x="13503" y="0"/>
                  </a:cubicBezTo>
                  <a:lnTo>
                    <a:pt x="54196" y="0"/>
                  </a:lnTo>
                  <a:cubicBezTo>
                    <a:pt x="61636" y="0"/>
                    <a:pt x="67699" y="6063"/>
                    <a:pt x="67699" y="13503"/>
                  </a:cubicBezTo>
                  <a:cubicBezTo>
                    <a:pt x="67699" y="20998"/>
                    <a:pt x="61636" y="27005"/>
                    <a:pt x="54196" y="27005"/>
                  </a:cubicBezTo>
                  <a:close/>
                  <a:moveTo>
                    <a:pt x="13503" y="133928"/>
                  </a:moveTo>
                  <a:cubicBezTo>
                    <a:pt x="6007" y="133928"/>
                    <a:pt x="0" y="127864"/>
                    <a:pt x="0" y="120425"/>
                  </a:cubicBezTo>
                  <a:cubicBezTo>
                    <a:pt x="0" y="112986"/>
                    <a:pt x="6007" y="106923"/>
                    <a:pt x="13503" y="106923"/>
                  </a:cubicBezTo>
                  <a:lnTo>
                    <a:pt x="54196" y="106923"/>
                  </a:lnTo>
                  <a:cubicBezTo>
                    <a:pt x="61636" y="106923"/>
                    <a:pt x="67699" y="112986"/>
                    <a:pt x="67699" y="120425"/>
                  </a:cubicBezTo>
                  <a:cubicBezTo>
                    <a:pt x="67699" y="127864"/>
                    <a:pt x="61636" y="133928"/>
                    <a:pt x="54196" y="133928"/>
                  </a:cubicBezTo>
                  <a:close/>
                  <a:moveTo>
                    <a:pt x="13503" y="80457"/>
                  </a:moveTo>
                  <a:cubicBezTo>
                    <a:pt x="6007" y="80457"/>
                    <a:pt x="0" y="74450"/>
                    <a:pt x="0" y="66954"/>
                  </a:cubicBezTo>
                  <a:cubicBezTo>
                    <a:pt x="0" y="59515"/>
                    <a:pt x="6007" y="53452"/>
                    <a:pt x="13503" y="53452"/>
                  </a:cubicBezTo>
                  <a:lnTo>
                    <a:pt x="54196" y="53452"/>
                  </a:lnTo>
                  <a:cubicBezTo>
                    <a:pt x="61636" y="53452"/>
                    <a:pt x="67699" y="59515"/>
                    <a:pt x="67699" y="66954"/>
                  </a:cubicBezTo>
                  <a:cubicBezTo>
                    <a:pt x="67699" y="74450"/>
                    <a:pt x="61636" y="80457"/>
                    <a:pt x="54196" y="80457"/>
                  </a:cubicBezTo>
                  <a:close/>
                </a:path>
              </a:pathLst>
            </a:custGeom>
            <a:solidFill>
              <a:srgbClr val="B7812C"/>
            </a:solidFill>
            <a:ln w="1657" cap="flat">
              <a:noFill/>
              <a:prstDash val="solid"/>
              <a:miter/>
            </a:ln>
          </p:spPr>
          <p:txBody>
            <a:bodyPr rtlCol="0" anchor="ctr"/>
            <a:lstStyle/>
            <a:p>
              <a:endParaRPr lang="de-DE"/>
            </a:p>
          </p:txBody>
        </p:sp>
        <p:sp>
          <p:nvSpPr>
            <p:cNvPr id="120" name="Freihandform: Form 311">
              <a:extLst>
                <a:ext uri="{FF2B5EF4-FFF2-40B4-BE49-F238E27FC236}">
                  <a16:creationId xmlns:a16="http://schemas.microsoft.com/office/drawing/2014/main" id="{69D9B82B-F0C8-21CA-5756-AF3B44C73BAD}"/>
                </a:ext>
              </a:extLst>
            </p:cNvPr>
            <p:cNvSpPr/>
            <p:nvPr/>
          </p:nvSpPr>
          <p:spPr>
            <a:xfrm>
              <a:off x="1883963" y="5362247"/>
              <a:ext cx="118205" cy="351900"/>
            </a:xfrm>
            <a:custGeom>
              <a:avLst/>
              <a:gdLst>
                <a:gd name="connsiteX0" fmla="*/ 52460 w 118205"/>
                <a:gd name="connsiteY0" fmla="*/ 192519 h 351900"/>
                <a:gd name="connsiteX1" fmla="*/ 38901 w 118205"/>
                <a:gd name="connsiteY1" fmla="*/ 178979 h 351900"/>
                <a:gd name="connsiteX2" fmla="*/ 52460 w 118205"/>
                <a:gd name="connsiteY2" fmla="*/ 165421 h 351900"/>
                <a:gd name="connsiteX3" fmla="*/ 104648 w 118205"/>
                <a:gd name="connsiteY3" fmla="*/ 165421 h 351900"/>
                <a:gd name="connsiteX4" fmla="*/ 118206 w 118205"/>
                <a:gd name="connsiteY4" fmla="*/ 178979 h 351900"/>
                <a:gd name="connsiteX5" fmla="*/ 104648 w 118205"/>
                <a:gd name="connsiteY5" fmla="*/ 192519 h 351900"/>
                <a:gd name="connsiteX6" fmla="*/ 21251 w 118205"/>
                <a:gd name="connsiteY6" fmla="*/ 61623 h 351900"/>
                <a:gd name="connsiteX7" fmla="*/ 2429 w 118205"/>
                <a:gd name="connsiteY7" fmla="*/ 58257 h 351900"/>
                <a:gd name="connsiteX8" fmla="*/ 5796 w 118205"/>
                <a:gd name="connsiteY8" fmla="*/ 39379 h 351900"/>
                <a:gd name="connsiteX9" fmla="*/ 59044 w 118205"/>
                <a:gd name="connsiteY9" fmla="*/ 2424 h 351900"/>
                <a:gd name="connsiteX10" fmla="*/ 77866 w 118205"/>
                <a:gd name="connsiteY10" fmla="*/ 5791 h 351900"/>
                <a:gd name="connsiteX11" fmla="*/ 74499 w 118205"/>
                <a:gd name="connsiteY11" fmla="*/ 24612 h 351900"/>
                <a:gd name="connsiteX12" fmla="*/ 5796 w 118205"/>
                <a:gd name="connsiteY12" fmla="*/ 318580 h 351900"/>
                <a:gd name="connsiteX13" fmla="*/ 2429 w 118205"/>
                <a:gd name="connsiteY13" fmla="*/ 299702 h 351900"/>
                <a:gd name="connsiteX14" fmla="*/ 21251 w 118205"/>
                <a:gd name="connsiteY14" fmla="*/ 296336 h 351900"/>
                <a:gd name="connsiteX15" fmla="*/ 65739 w 118205"/>
                <a:gd name="connsiteY15" fmla="*/ 327228 h 351900"/>
                <a:gd name="connsiteX16" fmla="*/ 69106 w 118205"/>
                <a:gd name="connsiteY16" fmla="*/ 346105 h 351900"/>
                <a:gd name="connsiteX17" fmla="*/ 50284 w 118205"/>
                <a:gd name="connsiteY17" fmla="*/ 349472 h 35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205" h="351900">
                  <a:moveTo>
                    <a:pt x="52460" y="192519"/>
                  </a:moveTo>
                  <a:cubicBezTo>
                    <a:pt x="44983" y="192519"/>
                    <a:pt x="38901" y="186456"/>
                    <a:pt x="38901" y="178979"/>
                  </a:cubicBezTo>
                  <a:cubicBezTo>
                    <a:pt x="38901" y="171503"/>
                    <a:pt x="44964" y="165421"/>
                    <a:pt x="52460" y="165421"/>
                  </a:cubicBezTo>
                  <a:lnTo>
                    <a:pt x="104648" y="165421"/>
                  </a:lnTo>
                  <a:cubicBezTo>
                    <a:pt x="112143" y="165421"/>
                    <a:pt x="118206" y="171484"/>
                    <a:pt x="118206" y="178979"/>
                  </a:cubicBezTo>
                  <a:cubicBezTo>
                    <a:pt x="118206" y="186475"/>
                    <a:pt x="112143" y="192519"/>
                    <a:pt x="104648" y="192519"/>
                  </a:cubicBezTo>
                  <a:close/>
                  <a:moveTo>
                    <a:pt x="21251" y="61623"/>
                  </a:moveTo>
                  <a:cubicBezTo>
                    <a:pt x="15132" y="65901"/>
                    <a:pt x="6707" y="64357"/>
                    <a:pt x="2429" y="58257"/>
                  </a:cubicBezTo>
                  <a:cubicBezTo>
                    <a:pt x="-1848" y="52082"/>
                    <a:pt x="-305" y="43657"/>
                    <a:pt x="5796" y="39379"/>
                  </a:cubicBezTo>
                  <a:lnTo>
                    <a:pt x="59044" y="2424"/>
                  </a:lnTo>
                  <a:cubicBezTo>
                    <a:pt x="65163" y="-1853"/>
                    <a:pt x="73588" y="-310"/>
                    <a:pt x="77866" y="5791"/>
                  </a:cubicBezTo>
                  <a:cubicBezTo>
                    <a:pt x="82143" y="11910"/>
                    <a:pt x="80600" y="20390"/>
                    <a:pt x="74499" y="24612"/>
                  </a:cubicBezTo>
                  <a:close/>
                  <a:moveTo>
                    <a:pt x="5796" y="318580"/>
                  </a:moveTo>
                  <a:cubicBezTo>
                    <a:pt x="-323" y="314302"/>
                    <a:pt x="-1848" y="305877"/>
                    <a:pt x="2429" y="299702"/>
                  </a:cubicBezTo>
                  <a:cubicBezTo>
                    <a:pt x="6707" y="293583"/>
                    <a:pt x="15132" y="292058"/>
                    <a:pt x="21251" y="296336"/>
                  </a:cubicBezTo>
                  <a:lnTo>
                    <a:pt x="65739" y="327228"/>
                  </a:lnTo>
                  <a:cubicBezTo>
                    <a:pt x="71858" y="331505"/>
                    <a:pt x="73383" y="339931"/>
                    <a:pt x="69106" y="346105"/>
                  </a:cubicBezTo>
                  <a:cubicBezTo>
                    <a:pt x="64828" y="352224"/>
                    <a:pt x="56403" y="353749"/>
                    <a:pt x="50284" y="349472"/>
                  </a:cubicBezTo>
                  <a:close/>
                </a:path>
              </a:pathLst>
            </a:custGeom>
            <a:solidFill>
              <a:schemeClr val="bg2"/>
            </a:solidFill>
            <a:ln w="1657" cap="flat">
              <a:noFill/>
              <a:prstDash val="solid"/>
              <a:miter/>
            </a:ln>
          </p:spPr>
          <p:txBody>
            <a:bodyPr rtlCol="0" anchor="ctr"/>
            <a:lstStyle/>
            <a:p>
              <a:endParaRPr lang="de-DE"/>
            </a:p>
          </p:txBody>
        </p:sp>
        <p:sp>
          <p:nvSpPr>
            <p:cNvPr id="121" name="Freihandform: Form 312">
              <a:extLst>
                <a:ext uri="{FF2B5EF4-FFF2-40B4-BE49-F238E27FC236}">
                  <a16:creationId xmlns:a16="http://schemas.microsoft.com/office/drawing/2014/main" id="{09043885-94FA-025D-6B87-FBBF198C3184}"/>
                </a:ext>
              </a:extLst>
            </p:cNvPr>
            <p:cNvSpPr/>
            <p:nvPr/>
          </p:nvSpPr>
          <p:spPr>
            <a:xfrm>
              <a:off x="1773517" y="5285739"/>
              <a:ext cx="48393" cy="510955"/>
            </a:xfrm>
            <a:custGeom>
              <a:avLst/>
              <a:gdLst>
                <a:gd name="connsiteX0" fmla="*/ 24197 w 48393"/>
                <a:gd name="connsiteY0" fmla="*/ 0 h 510955"/>
                <a:gd name="connsiteX1" fmla="*/ 0 w 48393"/>
                <a:gd name="connsiteY1" fmla="*/ 24197 h 510955"/>
                <a:gd name="connsiteX2" fmla="*/ 0 w 48393"/>
                <a:gd name="connsiteY2" fmla="*/ 486759 h 510955"/>
                <a:gd name="connsiteX3" fmla="*/ 24197 w 48393"/>
                <a:gd name="connsiteY3" fmla="*/ 510956 h 510955"/>
                <a:gd name="connsiteX4" fmla="*/ 48394 w 48393"/>
                <a:gd name="connsiteY4" fmla="*/ 486759 h 510955"/>
                <a:gd name="connsiteX5" fmla="*/ 48394 w 48393"/>
                <a:gd name="connsiteY5" fmla="*/ 24197 h 510955"/>
                <a:gd name="connsiteX6" fmla="*/ 24197 w 48393"/>
                <a:gd name="connsiteY6" fmla="*/ 0 h 51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93" h="510955">
                  <a:moveTo>
                    <a:pt x="24197" y="0"/>
                  </a:moveTo>
                  <a:cubicBezTo>
                    <a:pt x="10917" y="0"/>
                    <a:pt x="0" y="10917"/>
                    <a:pt x="0" y="24197"/>
                  </a:cubicBezTo>
                  <a:lnTo>
                    <a:pt x="0" y="486759"/>
                  </a:lnTo>
                  <a:cubicBezTo>
                    <a:pt x="0" y="500094"/>
                    <a:pt x="10917" y="510956"/>
                    <a:pt x="24197" y="510956"/>
                  </a:cubicBezTo>
                  <a:cubicBezTo>
                    <a:pt x="37532" y="510956"/>
                    <a:pt x="48394" y="500094"/>
                    <a:pt x="48394" y="486759"/>
                  </a:cubicBezTo>
                  <a:lnTo>
                    <a:pt x="48394" y="24197"/>
                  </a:lnTo>
                  <a:cubicBezTo>
                    <a:pt x="48394" y="10917"/>
                    <a:pt x="37532" y="0"/>
                    <a:pt x="24197" y="0"/>
                  </a:cubicBezTo>
                  <a:close/>
                </a:path>
              </a:pathLst>
            </a:custGeom>
            <a:solidFill>
              <a:schemeClr val="bg2">
                <a:lumMod val="75000"/>
              </a:schemeClr>
            </a:solidFill>
            <a:ln w="1657" cap="flat">
              <a:noFill/>
              <a:prstDash val="solid"/>
              <a:miter/>
            </a:ln>
          </p:spPr>
          <p:txBody>
            <a:bodyPr rtlCol="0" anchor="ctr"/>
            <a:lstStyle/>
            <a:p>
              <a:endParaRPr lang="de-DE"/>
            </a:p>
          </p:txBody>
        </p:sp>
        <p:sp>
          <p:nvSpPr>
            <p:cNvPr id="122" name="Freihandform: Form 313">
              <a:extLst>
                <a:ext uri="{FF2B5EF4-FFF2-40B4-BE49-F238E27FC236}">
                  <a16:creationId xmlns:a16="http://schemas.microsoft.com/office/drawing/2014/main" id="{2F9E0E9E-F6A6-B88F-F276-79A6820A0206}"/>
                </a:ext>
              </a:extLst>
            </p:cNvPr>
            <p:cNvSpPr/>
            <p:nvPr/>
          </p:nvSpPr>
          <p:spPr>
            <a:xfrm>
              <a:off x="1449665" y="5676958"/>
              <a:ext cx="54654" cy="84362"/>
            </a:xfrm>
            <a:custGeom>
              <a:avLst/>
              <a:gdLst>
                <a:gd name="connsiteX0" fmla="*/ 54655 w 54654"/>
                <a:gd name="connsiteY0" fmla="*/ 19 h 84362"/>
                <a:gd name="connsiteX1" fmla="*/ 46118 w 54654"/>
                <a:gd name="connsiteY1" fmla="*/ 84363 h 84362"/>
                <a:gd name="connsiteX2" fmla="*/ 142 w 54654"/>
                <a:gd name="connsiteY2" fmla="*/ 84363 h 84362"/>
                <a:gd name="connsiteX3" fmla="*/ 86 w 54654"/>
                <a:gd name="connsiteY3" fmla="*/ 83991 h 84362"/>
                <a:gd name="connsiteX4" fmla="*/ 26385 w 54654"/>
                <a:gd name="connsiteY4" fmla="*/ 0 h 84362"/>
                <a:gd name="connsiteX5" fmla="*/ 54655 w 54654"/>
                <a:gd name="connsiteY5" fmla="*/ 0 h 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4" h="84362">
                  <a:moveTo>
                    <a:pt x="54655" y="19"/>
                  </a:moveTo>
                  <a:lnTo>
                    <a:pt x="46118" y="84363"/>
                  </a:lnTo>
                  <a:lnTo>
                    <a:pt x="142" y="84363"/>
                  </a:lnTo>
                  <a:lnTo>
                    <a:pt x="86" y="83991"/>
                  </a:lnTo>
                  <a:cubicBezTo>
                    <a:pt x="-713" y="57004"/>
                    <a:pt x="3732" y="27581"/>
                    <a:pt x="26385" y="0"/>
                  </a:cubicBezTo>
                  <a:lnTo>
                    <a:pt x="54655" y="0"/>
                  </a:lnTo>
                  <a:close/>
                </a:path>
              </a:pathLst>
            </a:custGeom>
            <a:solidFill>
              <a:schemeClr val="accent1"/>
            </a:solidFill>
            <a:ln w="1657" cap="flat">
              <a:noFill/>
              <a:prstDash val="solid"/>
              <a:miter/>
            </a:ln>
          </p:spPr>
          <p:txBody>
            <a:bodyPr rtlCol="0" anchor="ctr"/>
            <a:lstStyle/>
            <a:p>
              <a:endParaRPr lang="de-DE"/>
            </a:p>
          </p:txBody>
        </p:sp>
        <p:sp>
          <p:nvSpPr>
            <p:cNvPr id="123" name="Freihandform: Form 314">
              <a:extLst>
                <a:ext uri="{FF2B5EF4-FFF2-40B4-BE49-F238E27FC236}">
                  <a16:creationId xmlns:a16="http://schemas.microsoft.com/office/drawing/2014/main" id="{FAB9DFA8-70E4-78FB-0628-CE4DCED3DB0D}"/>
                </a:ext>
              </a:extLst>
            </p:cNvPr>
            <p:cNvSpPr/>
            <p:nvPr/>
          </p:nvSpPr>
          <p:spPr>
            <a:xfrm>
              <a:off x="1455777" y="5676976"/>
              <a:ext cx="48542" cy="36583"/>
            </a:xfrm>
            <a:custGeom>
              <a:avLst/>
              <a:gdLst>
                <a:gd name="connsiteX0" fmla="*/ 48542 w 48542"/>
                <a:gd name="connsiteY0" fmla="*/ 0 h 36583"/>
                <a:gd name="connsiteX1" fmla="*/ 44860 w 48542"/>
                <a:gd name="connsiteY1" fmla="*/ 36583 h 36583"/>
                <a:gd name="connsiteX2" fmla="*/ 0 w 48542"/>
                <a:gd name="connsiteY2" fmla="*/ 36583 h 36583"/>
                <a:gd name="connsiteX3" fmla="*/ 20291 w 48542"/>
                <a:gd name="connsiteY3" fmla="*/ 0 h 36583"/>
              </a:gdLst>
              <a:ahLst/>
              <a:cxnLst>
                <a:cxn ang="0">
                  <a:pos x="connsiteX0" y="connsiteY0"/>
                </a:cxn>
                <a:cxn ang="0">
                  <a:pos x="connsiteX1" y="connsiteY1"/>
                </a:cxn>
                <a:cxn ang="0">
                  <a:pos x="connsiteX2" y="connsiteY2"/>
                </a:cxn>
                <a:cxn ang="0">
                  <a:pos x="connsiteX3" y="connsiteY3"/>
                </a:cxn>
              </a:cxnLst>
              <a:rect l="l" t="t" r="r" b="b"/>
              <a:pathLst>
                <a:path w="48542" h="36583">
                  <a:moveTo>
                    <a:pt x="48542" y="0"/>
                  </a:moveTo>
                  <a:lnTo>
                    <a:pt x="44860" y="36583"/>
                  </a:lnTo>
                  <a:lnTo>
                    <a:pt x="0" y="36583"/>
                  </a:lnTo>
                  <a:cubicBezTo>
                    <a:pt x="4054" y="24308"/>
                    <a:pt x="10434" y="11959"/>
                    <a:pt x="20291" y="0"/>
                  </a:cubicBezTo>
                  <a:close/>
                </a:path>
              </a:pathLst>
            </a:custGeom>
            <a:solidFill>
              <a:srgbClr val="B66328"/>
            </a:solidFill>
            <a:ln w="1657" cap="flat">
              <a:noFill/>
              <a:prstDash val="solid"/>
              <a:miter/>
            </a:ln>
          </p:spPr>
          <p:txBody>
            <a:bodyPr rtlCol="0" anchor="ctr"/>
            <a:lstStyle/>
            <a:p>
              <a:endParaRPr lang="de-DE"/>
            </a:p>
          </p:txBody>
        </p:sp>
        <p:sp>
          <p:nvSpPr>
            <p:cNvPr id="124" name="Freihandform: Form 315">
              <a:extLst>
                <a:ext uri="{FF2B5EF4-FFF2-40B4-BE49-F238E27FC236}">
                  <a16:creationId xmlns:a16="http://schemas.microsoft.com/office/drawing/2014/main" id="{1F8D0009-477B-CF88-56B3-B05AF8E5BCBA}"/>
                </a:ext>
              </a:extLst>
            </p:cNvPr>
            <p:cNvSpPr/>
            <p:nvPr/>
          </p:nvSpPr>
          <p:spPr>
            <a:xfrm>
              <a:off x="1189519" y="4927812"/>
              <a:ext cx="419827" cy="431000"/>
            </a:xfrm>
            <a:custGeom>
              <a:avLst/>
              <a:gdLst>
                <a:gd name="connsiteX0" fmla="*/ 209942 w 419827"/>
                <a:gd name="connsiteY0" fmla="*/ 0 h 431000"/>
                <a:gd name="connsiteX1" fmla="*/ 419827 w 419827"/>
                <a:gd name="connsiteY1" fmla="*/ 209939 h 431000"/>
                <a:gd name="connsiteX2" fmla="*/ 209942 w 419827"/>
                <a:gd name="connsiteY2" fmla="*/ 419823 h 431000"/>
                <a:gd name="connsiteX3" fmla="*/ 114995 w 419827"/>
                <a:gd name="connsiteY3" fmla="*/ 397207 h 431000"/>
                <a:gd name="connsiteX4" fmla="*/ 18673 w 419827"/>
                <a:gd name="connsiteY4" fmla="*/ 431001 h 431000"/>
                <a:gd name="connsiteX5" fmla="*/ 61580 w 419827"/>
                <a:gd name="connsiteY5" fmla="*/ 358467 h 431000"/>
                <a:gd name="connsiteX6" fmla="*/ 0 w 419827"/>
                <a:gd name="connsiteY6" fmla="*/ 209958 h 431000"/>
                <a:gd name="connsiteX7" fmla="*/ 209942 w 419827"/>
                <a:gd name="connsiteY7" fmla="*/ 0 h 4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827" h="431000">
                  <a:moveTo>
                    <a:pt x="209942" y="0"/>
                  </a:moveTo>
                  <a:cubicBezTo>
                    <a:pt x="325867" y="0"/>
                    <a:pt x="419827" y="93997"/>
                    <a:pt x="419827" y="209939"/>
                  </a:cubicBezTo>
                  <a:cubicBezTo>
                    <a:pt x="419827" y="325826"/>
                    <a:pt x="325886" y="419823"/>
                    <a:pt x="209942" y="419823"/>
                  </a:cubicBezTo>
                  <a:cubicBezTo>
                    <a:pt x="175776" y="419823"/>
                    <a:pt x="143507" y="411658"/>
                    <a:pt x="114995" y="397207"/>
                  </a:cubicBezTo>
                  <a:lnTo>
                    <a:pt x="18673" y="431001"/>
                  </a:lnTo>
                  <a:lnTo>
                    <a:pt x="61580" y="358467"/>
                  </a:lnTo>
                  <a:cubicBezTo>
                    <a:pt x="23564" y="320451"/>
                    <a:pt x="0" y="267948"/>
                    <a:pt x="0" y="209958"/>
                  </a:cubicBezTo>
                  <a:cubicBezTo>
                    <a:pt x="0" y="94015"/>
                    <a:pt x="94016" y="0"/>
                    <a:pt x="209942" y="0"/>
                  </a:cubicBezTo>
                  <a:close/>
                </a:path>
              </a:pathLst>
            </a:custGeom>
            <a:solidFill>
              <a:schemeClr val="accent5"/>
            </a:solidFill>
            <a:ln w="1657" cap="flat">
              <a:noFill/>
              <a:prstDash val="solid"/>
              <a:miter/>
            </a:ln>
          </p:spPr>
          <p:txBody>
            <a:bodyPr rtlCol="0" anchor="ctr"/>
            <a:lstStyle/>
            <a:p>
              <a:endParaRPr lang="de-DE"/>
            </a:p>
          </p:txBody>
        </p:sp>
        <p:sp>
          <p:nvSpPr>
            <p:cNvPr id="125" name="Freihandform: Form 316">
              <a:extLst>
                <a:ext uri="{FF2B5EF4-FFF2-40B4-BE49-F238E27FC236}">
                  <a16:creationId xmlns:a16="http://schemas.microsoft.com/office/drawing/2014/main" id="{7B5A2173-D6AC-7C8C-E5EC-0E6E49FA7DAC}"/>
                </a:ext>
              </a:extLst>
            </p:cNvPr>
            <p:cNvSpPr/>
            <p:nvPr/>
          </p:nvSpPr>
          <p:spPr>
            <a:xfrm>
              <a:off x="1299195" y="5123784"/>
              <a:ext cx="200474" cy="26037"/>
            </a:xfrm>
            <a:custGeom>
              <a:avLst/>
              <a:gdLst>
                <a:gd name="connsiteX0" fmla="*/ 13019 w 200474"/>
                <a:gd name="connsiteY0" fmla="*/ 26038 h 26037"/>
                <a:gd name="connsiteX1" fmla="*/ 0 w 200474"/>
                <a:gd name="connsiteY1" fmla="*/ 13019 h 26037"/>
                <a:gd name="connsiteX2" fmla="*/ 13019 w 200474"/>
                <a:gd name="connsiteY2" fmla="*/ 0 h 26037"/>
                <a:gd name="connsiteX3" fmla="*/ 43800 w 200474"/>
                <a:gd name="connsiteY3" fmla="*/ 0 h 26037"/>
                <a:gd name="connsiteX4" fmla="*/ 56819 w 200474"/>
                <a:gd name="connsiteY4" fmla="*/ 13019 h 26037"/>
                <a:gd name="connsiteX5" fmla="*/ 43800 w 200474"/>
                <a:gd name="connsiteY5" fmla="*/ 26038 h 26037"/>
                <a:gd name="connsiteX6" fmla="*/ 156675 w 200474"/>
                <a:gd name="connsiteY6" fmla="*/ 26038 h 26037"/>
                <a:gd name="connsiteX7" fmla="*/ 143656 w 200474"/>
                <a:gd name="connsiteY7" fmla="*/ 13019 h 26037"/>
                <a:gd name="connsiteX8" fmla="*/ 156675 w 200474"/>
                <a:gd name="connsiteY8" fmla="*/ 0 h 26037"/>
                <a:gd name="connsiteX9" fmla="*/ 187456 w 200474"/>
                <a:gd name="connsiteY9" fmla="*/ 0 h 26037"/>
                <a:gd name="connsiteX10" fmla="*/ 200475 w 200474"/>
                <a:gd name="connsiteY10" fmla="*/ 13019 h 26037"/>
                <a:gd name="connsiteX11" fmla="*/ 187456 w 200474"/>
                <a:gd name="connsiteY11" fmla="*/ 26038 h 26037"/>
                <a:gd name="connsiteX12" fmla="*/ 84866 w 200474"/>
                <a:gd name="connsiteY12" fmla="*/ 26038 h 26037"/>
                <a:gd name="connsiteX13" fmla="*/ 71847 w 200474"/>
                <a:gd name="connsiteY13" fmla="*/ 13019 h 26037"/>
                <a:gd name="connsiteX14" fmla="*/ 84866 w 200474"/>
                <a:gd name="connsiteY14" fmla="*/ 0 h 26037"/>
                <a:gd name="connsiteX15" fmla="*/ 115646 w 200474"/>
                <a:gd name="connsiteY15" fmla="*/ 0 h 26037"/>
                <a:gd name="connsiteX16" fmla="*/ 128665 w 200474"/>
                <a:gd name="connsiteY16" fmla="*/ 13019 h 26037"/>
                <a:gd name="connsiteX17" fmla="*/ 115646 w 200474"/>
                <a:gd name="connsiteY17" fmla="*/ 26038 h 2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474" h="26037">
                  <a:moveTo>
                    <a:pt x="13019" y="26038"/>
                  </a:moveTo>
                  <a:cubicBezTo>
                    <a:pt x="5840" y="26038"/>
                    <a:pt x="0" y="20179"/>
                    <a:pt x="0" y="13019"/>
                  </a:cubicBezTo>
                  <a:cubicBezTo>
                    <a:pt x="0" y="5803"/>
                    <a:pt x="5859" y="0"/>
                    <a:pt x="13019" y="0"/>
                  </a:cubicBezTo>
                  <a:lnTo>
                    <a:pt x="43800" y="0"/>
                  </a:lnTo>
                  <a:cubicBezTo>
                    <a:pt x="51016" y="0"/>
                    <a:pt x="56819" y="5803"/>
                    <a:pt x="56819" y="13019"/>
                  </a:cubicBezTo>
                  <a:cubicBezTo>
                    <a:pt x="56819" y="20198"/>
                    <a:pt x="51016" y="26038"/>
                    <a:pt x="43800" y="26038"/>
                  </a:cubicBezTo>
                  <a:close/>
                  <a:moveTo>
                    <a:pt x="156675" y="26038"/>
                  </a:moveTo>
                  <a:cubicBezTo>
                    <a:pt x="149515" y="26038"/>
                    <a:pt x="143656" y="20179"/>
                    <a:pt x="143656" y="13019"/>
                  </a:cubicBezTo>
                  <a:cubicBezTo>
                    <a:pt x="143656" y="5803"/>
                    <a:pt x="149515" y="0"/>
                    <a:pt x="156675" y="0"/>
                  </a:cubicBezTo>
                  <a:lnTo>
                    <a:pt x="187456" y="0"/>
                  </a:lnTo>
                  <a:cubicBezTo>
                    <a:pt x="194672" y="0"/>
                    <a:pt x="200475" y="5803"/>
                    <a:pt x="200475" y="13019"/>
                  </a:cubicBezTo>
                  <a:cubicBezTo>
                    <a:pt x="200475" y="20198"/>
                    <a:pt x="194672" y="26038"/>
                    <a:pt x="187456" y="26038"/>
                  </a:cubicBezTo>
                  <a:close/>
                  <a:moveTo>
                    <a:pt x="84866" y="26038"/>
                  </a:moveTo>
                  <a:cubicBezTo>
                    <a:pt x="77649" y="26038"/>
                    <a:pt x="71847" y="20179"/>
                    <a:pt x="71847" y="13019"/>
                  </a:cubicBezTo>
                  <a:cubicBezTo>
                    <a:pt x="71847" y="5803"/>
                    <a:pt x="77649" y="0"/>
                    <a:pt x="84866" y="0"/>
                  </a:cubicBezTo>
                  <a:lnTo>
                    <a:pt x="115646" y="0"/>
                  </a:lnTo>
                  <a:cubicBezTo>
                    <a:pt x="122825" y="0"/>
                    <a:pt x="128665" y="5803"/>
                    <a:pt x="128665" y="13019"/>
                  </a:cubicBezTo>
                  <a:cubicBezTo>
                    <a:pt x="128665" y="20198"/>
                    <a:pt x="122807" y="26038"/>
                    <a:pt x="115646" y="26038"/>
                  </a:cubicBezTo>
                  <a:close/>
                </a:path>
              </a:pathLst>
            </a:custGeom>
            <a:solidFill>
              <a:schemeClr val="accent4">
                <a:lumMod val="75000"/>
              </a:schemeClr>
            </a:solidFill>
            <a:ln w="1657" cap="flat">
              <a:noFill/>
              <a:prstDash val="solid"/>
              <a:miter/>
            </a:ln>
          </p:spPr>
          <p:txBody>
            <a:bodyPr rtlCol="0" anchor="ctr"/>
            <a:lstStyle/>
            <a:p>
              <a:endParaRPr lang="de-DE"/>
            </a:p>
          </p:txBody>
        </p:sp>
        <p:sp>
          <p:nvSpPr>
            <p:cNvPr id="126" name="Freihandform: Form 317">
              <a:extLst>
                <a:ext uri="{FF2B5EF4-FFF2-40B4-BE49-F238E27FC236}">
                  <a16:creationId xmlns:a16="http://schemas.microsoft.com/office/drawing/2014/main" id="{34B974FC-14E6-B1A7-908E-0D72BBF1903E}"/>
                </a:ext>
              </a:extLst>
            </p:cNvPr>
            <p:cNvSpPr/>
            <p:nvPr/>
          </p:nvSpPr>
          <p:spPr>
            <a:xfrm>
              <a:off x="1677231" y="4964731"/>
              <a:ext cx="292129" cy="261544"/>
            </a:xfrm>
            <a:custGeom>
              <a:avLst/>
              <a:gdLst>
                <a:gd name="connsiteX0" fmla="*/ 127699 w 292129"/>
                <a:gd name="connsiteY0" fmla="*/ 9168 h 261544"/>
                <a:gd name="connsiteX1" fmla="*/ 143935 w 292129"/>
                <a:gd name="connsiteY1" fmla="*/ 576 h 261544"/>
                <a:gd name="connsiteX2" fmla="*/ 152528 w 292129"/>
                <a:gd name="connsiteY2" fmla="*/ 16812 h 261544"/>
                <a:gd name="connsiteX3" fmla="*/ 133613 w 292129"/>
                <a:gd name="connsiteY3" fmla="*/ 77908 h 261544"/>
                <a:gd name="connsiteX4" fmla="*/ 191920 w 292129"/>
                <a:gd name="connsiteY4" fmla="*/ 78224 h 261544"/>
                <a:gd name="connsiteX5" fmla="*/ 213271 w 292129"/>
                <a:gd name="connsiteY5" fmla="*/ 9168 h 261544"/>
                <a:gd name="connsiteX6" fmla="*/ 229508 w 292129"/>
                <a:gd name="connsiteY6" fmla="*/ 576 h 261544"/>
                <a:gd name="connsiteX7" fmla="*/ 238100 w 292129"/>
                <a:gd name="connsiteY7" fmla="*/ 16812 h 261544"/>
                <a:gd name="connsiteX8" fmla="*/ 219074 w 292129"/>
                <a:gd name="connsiteY8" fmla="*/ 78392 h 261544"/>
                <a:gd name="connsiteX9" fmla="*/ 279222 w 292129"/>
                <a:gd name="connsiteY9" fmla="*/ 78708 h 261544"/>
                <a:gd name="connsiteX10" fmla="*/ 292129 w 292129"/>
                <a:gd name="connsiteY10" fmla="*/ 91727 h 261544"/>
                <a:gd name="connsiteX11" fmla="*/ 279110 w 292129"/>
                <a:gd name="connsiteY11" fmla="*/ 104634 h 261544"/>
                <a:gd name="connsiteX12" fmla="*/ 211039 w 292129"/>
                <a:gd name="connsiteY12" fmla="*/ 104262 h 261544"/>
                <a:gd name="connsiteX13" fmla="*/ 193687 w 292129"/>
                <a:gd name="connsiteY13" fmla="*/ 160206 h 261544"/>
                <a:gd name="connsiteX14" fmla="*/ 262167 w 292129"/>
                <a:gd name="connsiteY14" fmla="*/ 160578 h 261544"/>
                <a:gd name="connsiteX15" fmla="*/ 275074 w 292129"/>
                <a:gd name="connsiteY15" fmla="*/ 173597 h 261544"/>
                <a:gd name="connsiteX16" fmla="*/ 262055 w 292129"/>
                <a:gd name="connsiteY16" fmla="*/ 186504 h 261544"/>
                <a:gd name="connsiteX17" fmla="*/ 185671 w 292129"/>
                <a:gd name="connsiteY17" fmla="*/ 186132 h 261544"/>
                <a:gd name="connsiteX18" fmla="*/ 165212 w 292129"/>
                <a:gd name="connsiteY18" fmla="*/ 252343 h 261544"/>
                <a:gd name="connsiteX19" fmla="*/ 148976 w 292129"/>
                <a:gd name="connsiteY19" fmla="*/ 260991 h 261544"/>
                <a:gd name="connsiteX20" fmla="*/ 140383 w 292129"/>
                <a:gd name="connsiteY20" fmla="*/ 244755 h 261544"/>
                <a:gd name="connsiteX21" fmla="*/ 158572 w 292129"/>
                <a:gd name="connsiteY21" fmla="*/ 185965 h 261544"/>
                <a:gd name="connsiteX22" fmla="*/ 100210 w 292129"/>
                <a:gd name="connsiteY22" fmla="*/ 185649 h 261544"/>
                <a:gd name="connsiteX23" fmla="*/ 79603 w 292129"/>
                <a:gd name="connsiteY23" fmla="*/ 252343 h 261544"/>
                <a:gd name="connsiteX24" fmla="*/ 63366 w 292129"/>
                <a:gd name="connsiteY24" fmla="*/ 260991 h 261544"/>
                <a:gd name="connsiteX25" fmla="*/ 54773 w 292129"/>
                <a:gd name="connsiteY25" fmla="*/ 244755 h 261544"/>
                <a:gd name="connsiteX26" fmla="*/ 73112 w 292129"/>
                <a:gd name="connsiteY26" fmla="*/ 185556 h 261544"/>
                <a:gd name="connsiteX27" fmla="*/ 12908 w 292129"/>
                <a:gd name="connsiteY27" fmla="*/ 185240 h 261544"/>
                <a:gd name="connsiteX28" fmla="*/ 0 w 292129"/>
                <a:gd name="connsiteY28" fmla="*/ 172221 h 261544"/>
                <a:gd name="connsiteX29" fmla="*/ 13019 w 292129"/>
                <a:gd name="connsiteY29" fmla="*/ 159313 h 261544"/>
                <a:gd name="connsiteX30" fmla="*/ 81128 w 292129"/>
                <a:gd name="connsiteY30" fmla="*/ 159630 h 261544"/>
                <a:gd name="connsiteX31" fmla="*/ 98424 w 292129"/>
                <a:gd name="connsiteY31" fmla="*/ 103685 h 261544"/>
                <a:gd name="connsiteX32" fmla="*/ 29944 w 292129"/>
                <a:gd name="connsiteY32" fmla="*/ 103314 h 261544"/>
                <a:gd name="connsiteX33" fmla="*/ 17037 w 292129"/>
                <a:gd name="connsiteY33" fmla="*/ 90295 h 261544"/>
                <a:gd name="connsiteX34" fmla="*/ 30056 w 292129"/>
                <a:gd name="connsiteY34" fmla="*/ 77369 h 261544"/>
                <a:gd name="connsiteX35" fmla="*/ 106459 w 292129"/>
                <a:gd name="connsiteY35" fmla="*/ 77815 h 261544"/>
                <a:gd name="connsiteX36" fmla="*/ 125597 w 292129"/>
                <a:gd name="connsiteY36" fmla="*/ 103853 h 261544"/>
                <a:gd name="connsiteX37" fmla="*/ 108245 w 292129"/>
                <a:gd name="connsiteY37" fmla="*/ 159797 h 261544"/>
                <a:gd name="connsiteX38" fmla="*/ 166607 w 292129"/>
                <a:gd name="connsiteY38" fmla="*/ 160113 h 261544"/>
                <a:gd name="connsiteX39" fmla="*/ 183904 w 292129"/>
                <a:gd name="connsiteY39" fmla="*/ 104132 h 26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2129" h="261544">
                  <a:moveTo>
                    <a:pt x="127699" y="9168"/>
                  </a:moveTo>
                  <a:cubicBezTo>
                    <a:pt x="129800" y="2305"/>
                    <a:pt x="137091" y="-1526"/>
                    <a:pt x="143935" y="576"/>
                  </a:cubicBezTo>
                  <a:cubicBezTo>
                    <a:pt x="150780" y="2677"/>
                    <a:pt x="154630" y="9968"/>
                    <a:pt x="152528" y="16812"/>
                  </a:cubicBezTo>
                  <a:lnTo>
                    <a:pt x="133613" y="77908"/>
                  </a:lnTo>
                  <a:lnTo>
                    <a:pt x="191920" y="78224"/>
                  </a:lnTo>
                  <a:lnTo>
                    <a:pt x="213271" y="9168"/>
                  </a:lnTo>
                  <a:cubicBezTo>
                    <a:pt x="215373" y="2305"/>
                    <a:pt x="222663" y="-1526"/>
                    <a:pt x="229508" y="576"/>
                  </a:cubicBezTo>
                  <a:cubicBezTo>
                    <a:pt x="236352" y="2677"/>
                    <a:pt x="240202" y="9968"/>
                    <a:pt x="238100" y="16812"/>
                  </a:cubicBezTo>
                  <a:lnTo>
                    <a:pt x="219074" y="78392"/>
                  </a:lnTo>
                  <a:lnTo>
                    <a:pt x="279222" y="78708"/>
                  </a:lnTo>
                  <a:cubicBezTo>
                    <a:pt x="286382" y="78708"/>
                    <a:pt x="292185" y="84566"/>
                    <a:pt x="292129" y="91727"/>
                  </a:cubicBezTo>
                  <a:cubicBezTo>
                    <a:pt x="292129" y="98887"/>
                    <a:pt x="286271" y="104634"/>
                    <a:pt x="279110" y="104634"/>
                  </a:cubicBezTo>
                  <a:lnTo>
                    <a:pt x="211039" y="104262"/>
                  </a:lnTo>
                  <a:lnTo>
                    <a:pt x="193687" y="160206"/>
                  </a:lnTo>
                  <a:lnTo>
                    <a:pt x="262167" y="160578"/>
                  </a:lnTo>
                  <a:cubicBezTo>
                    <a:pt x="269346" y="160634"/>
                    <a:pt x="275130" y="166437"/>
                    <a:pt x="275074" y="173597"/>
                  </a:cubicBezTo>
                  <a:cubicBezTo>
                    <a:pt x="275074" y="180758"/>
                    <a:pt x="269216" y="186560"/>
                    <a:pt x="262055" y="186504"/>
                  </a:cubicBezTo>
                  <a:lnTo>
                    <a:pt x="185671" y="186132"/>
                  </a:lnTo>
                  <a:lnTo>
                    <a:pt x="165212" y="252343"/>
                  </a:lnTo>
                  <a:cubicBezTo>
                    <a:pt x="163111" y="259243"/>
                    <a:pt x="155820" y="263037"/>
                    <a:pt x="148976" y="260991"/>
                  </a:cubicBezTo>
                  <a:cubicBezTo>
                    <a:pt x="142113" y="258890"/>
                    <a:pt x="138281" y="251599"/>
                    <a:pt x="140383" y="244755"/>
                  </a:cubicBezTo>
                  <a:lnTo>
                    <a:pt x="158572" y="185965"/>
                  </a:lnTo>
                  <a:lnTo>
                    <a:pt x="100210" y="185649"/>
                  </a:lnTo>
                  <a:lnTo>
                    <a:pt x="79603" y="252343"/>
                  </a:lnTo>
                  <a:cubicBezTo>
                    <a:pt x="77501" y="259243"/>
                    <a:pt x="70210" y="263037"/>
                    <a:pt x="63366" y="260991"/>
                  </a:cubicBezTo>
                  <a:cubicBezTo>
                    <a:pt x="56503" y="258890"/>
                    <a:pt x="52672" y="251599"/>
                    <a:pt x="54773" y="244755"/>
                  </a:cubicBezTo>
                  <a:lnTo>
                    <a:pt x="73112" y="185556"/>
                  </a:lnTo>
                  <a:lnTo>
                    <a:pt x="12908" y="185240"/>
                  </a:lnTo>
                  <a:cubicBezTo>
                    <a:pt x="5747" y="185184"/>
                    <a:pt x="-55" y="179381"/>
                    <a:pt x="0" y="172221"/>
                  </a:cubicBezTo>
                  <a:cubicBezTo>
                    <a:pt x="0" y="165042"/>
                    <a:pt x="5859" y="159258"/>
                    <a:pt x="13019" y="159313"/>
                  </a:cubicBezTo>
                  <a:lnTo>
                    <a:pt x="81128" y="159630"/>
                  </a:lnTo>
                  <a:lnTo>
                    <a:pt x="98424" y="103685"/>
                  </a:lnTo>
                  <a:lnTo>
                    <a:pt x="29944" y="103314"/>
                  </a:lnTo>
                  <a:cubicBezTo>
                    <a:pt x="22784" y="103314"/>
                    <a:pt x="16981" y="97455"/>
                    <a:pt x="17037" y="90295"/>
                  </a:cubicBezTo>
                  <a:cubicBezTo>
                    <a:pt x="17037" y="83171"/>
                    <a:pt x="22895" y="77369"/>
                    <a:pt x="30056" y="77369"/>
                  </a:cubicBezTo>
                  <a:lnTo>
                    <a:pt x="106459" y="77815"/>
                  </a:lnTo>
                  <a:close/>
                  <a:moveTo>
                    <a:pt x="125597" y="103853"/>
                  </a:moveTo>
                  <a:lnTo>
                    <a:pt x="108245" y="159797"/>
                  </a:lnTo>
                  <a:lnTo>
                    <a:pt x="166607" y="160113"/>
                  </a:lnTo>
                  <a:lnTo>
                    <a:pt x="183904" y="104132"/>
                  </a:lnTo>
                  <a:close/>
                </a:path>
              </a:pathLst>
            </a:custGeom>
            <a:solidFill>
              <a:schemeClr val="accent5"/>
            </a:solidFill>
            <a:ln w="1657" cap="flat">
              <a:noFill/>
              <a:prstDash val="solid"/>
              <a:miter/>
            </a:ln>
          </p:spPr>
          <p:txBody>
            <a:bodyPr rtlCol="0" anchor="ctr"/>
            <a:lstStyle/>
            <a:p>
              <a:endParaRPr lang="de-DE"/>
            </a:p>
          </p:txBody>
        </p:sp>
      </p:grpSp>
      <p:sp>
        <p:nvSpPr>
          <p:cNvPr id="132" name="Newsfeed HG">
            <a:extLst>
              <a:ext uri="{FF2B5EF4-FFF2-40B4-BE49-F238E27FC236}">
                <a16:creationId xmlns:a16="http://schemas.microsoft.com/office/drawing/2014/main" id="{C1ACE62D-F82F-F758-301F-19609D9CFB72}"/>
              </a:ext>
            </a:extLst>
          </p:cNvPr>
          <p:cNvSpPr>
            <a:spLocks noChangeAspect="1"/>
          </p:cNvSpPr>
          <p:nvPr userDrawn="1"/>
        </p:nvSpPr>
        <p:spPr>
          <a:xfrm>
            <a:off x="2519009"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sp>
        <p:nvSpPr>
          <p:cNvPr id="133" name="TV HG">
            <a:extLst>
              <a:ext uri="{FF2B5EF4-FFF2-40B4-BE49-F238E27FC236}">
                <a16:creationId xmlns:a16="http://schemas.microsoft.com/office/drawing/2014/main" id="{F505FFF9-D9AF-8566-A8BA-D066A5B89254}"/>
              </a:ext>
            </a:extLst>
          </p:cNvPr>
          <p:cNvSpPr>
            <a:spLocks noChangeAspect="1"/>
          </p:cNvSpPr>
          <p:nvPr userDrawn="1"/>
        </p:nvSpPr>
        <p:spPr>
          <a:xfrm>
            <a:off x="4120075"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c</a:t>
            </a:r>
          </a:p>
        </p:txBody>
      </p:sp>
      <p:grpSp>
        <p:nvGrpSpPr>
          <p:cNvPr id="134" name="TV Icon">
            <a:extLst>
              <a:ext uri="{FF2B5EF4-FFF2-40B4-BE49-F238E27FC236}">
                <a16:creationId xmlns:a16="http://schemas.microsoft.com/office/drawing/2014/main" id="{4A9693CE-0172-887E-C11F-036C63077176}"/>
              </a:ext>
            </a:extLst>
          </p:cNvPr>
          <p:cNvGrpSpPr/>
          <p:nvPr userDrawn="1"/>
        </p:nvGrpSpPr>
        <p:grpSpPr>
          <a:xfrm>
            <a:off x="4314920" y="4936355"/>
            <a:ext cx="870878" cy="913444"/>
            <a:chOff x="4314920" y="4936355"/>
            <a:chExt cx="870878" cy="913444"/>
          </a:xfrm>
        </p:grpSpPr>
        <p:sp>
          <p:nvSpPr>
            <p:cNvPr id="135" name="Freihandform: Form 335">
              <a:extLst>
                <a:ext uri="{FF2B5EF4-FFF2-40B4-BE49-F238E27FC236}">
                  <a16:creationId xmlns:a16="http://schemas.microsoft.com/office/drawing/2014/main" id="{F9BA1D6B-B850-A58A-4195-2CE391C530BB}"/>
                </a:ext>
              </a:extLst>
            </p:cNvPr>
            <p:cNvSpPr/>
            <p:nvPr/>
          </p:nvSpPr>
          <p:spPr>
            <a:xfrm>
              <a:off x="4631044" y="4956840"/>
              <a:ext cx="238630" cy="203498"/>
            </a:xfrm>
            <a:custGeom>
              <a:avLst/>
              <a:gdLst>
                <a:gd name="connsiteX0" fmla="*/ 119315 w 238630"/>
                <a:gd name="connsiteY0" fmla="*/ 203499 h 203498"/>
                <a:gd name="connsiteX1" fmla="*/ 0 w 238630"/>
                <a:gd name="connsiteY1" fmla="*/ 11249 h 203498"/>
                <a:gd name="connsiteX2" fmla="*/ 20321 w 238630"/>
                <a:gd name="connsiteY2" fmla="*/ 0 h 203498"/>
                <a:gd name="connsiteX3" fmla="*/ 119315 w 238630"/>
                <a:gd name="connsiteY3" fmla="*/ 155555 h 203498"/>
                <a:gd name="connsiteX4" fmla="*/ 218310 w 238630"/>
                <a:gd name="connsiteY4" fmla="*/ 0 h 203498"/>
                <a:gd name="connsiteX5" fmla="*/ 238631 w 238630"/>
                <a:gd name="connsiteY5" fmla="*/ 11249 h 20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30" h="203498">
                  <a:moveTo>
                    <a:pt x="119315" y="203499"/>
                  </a:moveTo>
                  <a:lnTo>
                    <a:pt x="0" y="11249"/>
                  </a:lnTo>
                  <a:lnTo>
                    <a:pt x="20321" y="0"/>
                  </a:lnTo>
                  <a:lnTo>
                    <a:pt x="119315" y="155555"/>
                  </a:lnTo>
                  <a:lnTo>
                    <a:pt x="218310" y="0"/>
                  </a:lnTo>
                  <a:lnTo>
                    <a:pt x="238631" y="11249"/>
                  </a:lnTo>
                  <a:close/>
                </a:path>
              </a:pathLst>
            </a:custGeom>
            <a:solidFill>
              <a:srgbClr val="E1E6E9"/>
            </a:solidFill>
            <a:ln w="1933" cap="flat">
              <a:noFill/>
              <a:prstDash val="solid"/>
              <a:miter/>
            </a:ln>
          </p:spPr>
          <p:txBody>
            <a:bodyPr rtlCol="0" anchor="ctr"/>
            <a:lstStyle/>
            <a:p>
              <a:endParaRPr lang="de-DE"/>
            </a:p>
          </p:txBody>
        </p:sp>
        <p:sp>
          <p:nvSpPr>
            <p:cNvPr id="136" name="Freihandform: Form 336">
              <a:extLst>
                <a:ext uri="{FF2B5EF4-FFF2-40B4-BE49-F238E27FC236}">
                  <a16:creationId xmlns:a16="http://schemas.microsoft.com/office/drawing/2014/main" id="{789C7A27-1542-59BD-6925-C173B9A14CF5}"/>
                </a:ext>
              </a:extLst>
            </p:cNvPr>
            <p:cNvSpPr/>
            <p:nvPr/>
          </p:nvSpPr>
          <p:spPr>
            <a:xfrm>
              <a:off x="4703912" y="5099896"/>
              <a:ext cx="92892" cy="46447"/>
            </a:xfrm>
            <a:custGeom>
              <a:avLst/>
              <a:gdLst>
                <a:gd name="connsiteX0" fmla="*/ 46447 w 92892"/>
                <a:gd name="connsiteY0" fmla="*/ 0 h 46447"/>
                <a:gd name="connsiteX1" fmla="*/ 0 w 92892"/>
                <a:gd name="connsiteY1" fmla="*/ 46447 h 46447"/>
                <a:gd name="connsiteX2" fmla="*/ 92893 w 92892"/>
                <a:gd name="connsiteY2" fmla="*/ 46447 h 46447"/>
                <a:gd name="connsiteX3" fmla="*/ 46447 w 92892"/>
                <a:gd name="connsiteY3" fmla="*/ 0 h 46447"/>
              </a:gdLst>
              <a:ahLst/>
              <a:cxnLst>
                <a:cxn ang="0">
                  <a:pos x="connsiteX0" y="connsiteY0"/>
                </a:cxn>
                <a:cxn ang="0">
                  <a:pos x="connsiteX1" y="connsiteY1"/>
                </a:cxn>
                <a:cxn ang="0">
                  <a:pos x="connsiteX2" y="connsiteY2"/>
                </a:cxn>
                <a:cxn ang="0">
                  <a:pos x="connsiteX3" y="connsiteY3"/>
                </a:cxn>
              </a:cxnLst>
              <a:rect l="l" t="t" r="r" b="b"/>
              <a:pathLst>
                <a:path w="92892" h="46447">
                  <a:moveTo>
                    <a:pt x="46447" y="0"/>
                  </a:moveTo>
                  <a:cubicBezTo>
                    <a:pt x="20795" y="0"/>
                    <a:pt x="0" y="20795"/>
                    <a:pt x="0" y="46447"/>
                  </a:cubicBezTo>
                  <a:lnTo>
                    <a:pt x="92893" y="46447"/>
                  </a:lnTo>
                  <a:cubicBezTo>
                    <a:pt x="92895" y="20795"/>
                    <a:pt x="72100" y="0"/>
                    <a:pt x="46447" y="0"/>
                  </a:cubicBezTo>
                  <a:close/>
                </a:path>
              </a:pathLst>
            </a:custGeom>
            <a:solidFill>
              <a:srgbClr val="64798A"/>
            </a:solidFill>
            <a:ln w="1933" cap="flat">
              <a:noFill/>
              <a:prstDash val="solid"/>
              <a:miter/>
            </a:ln>
          </p:spPr>
          <p:txBody>
            <a:bodyPr rtlCol="0" anchor="ctr"/>
            <a:lstStyle/>
            <a:p>
              <a:endParaRPr lang="de-DE"/>
            </a:p>
          </p:txBody>
        </p:sp>
        <p:sp>
          <p:nvSpPr>
            <p:cNvPr id="137" name="Freihandform: Form 337">
              <a:extLst>
                <a:ext uri="{FF2B5EF4-FFF2-40B4-BE49-F238E27FC236}">
                  <a16:creationId xmlns:a16="http://schemas.microsoft.com/office/drawing/2014/main" id="{7F6C4995-A99B-B3DF-AFD7-FD55710B65E6}"/>
                </a:ext>
              </a:extLst>
            </p:cNvPr>
            <p:cNvSpPr/>
            <p:nvPr/>
          </p:nvSpPr>
          <p:spPr>
            <a:xfrm>
              <a:off x="4372980" y="5744889"/>
              <a:ext cx="754762" cy="104910"/>
            </a:xfrm>
            <a:custGeom>
              <a:avLst/>
              <a:gdLst>
                <a:gd name="connsiteX0" fmla="*/ 0 w 754762"/>
                <a:gd name="connsiteY0" fmla="*/ 0 h 104910"/>
                <a:gd name="connsiteX1" fmla="*/ 0 w 754762"/>
                <a:gd name="connsiteY1" fmla="*/ 70075 h 104910"/>
                <a:gd name="connsiteX2" fmla="*/ 34836 w 754762"/>
                <a:gd name="connsiteY2" fmla="*/ 104910 h 104910"/>
                <a:gd name="connsiteX3" fmla="*/ 719927 w 754762"/>
                <a:gd name="connsiteY3" fmla="*/ 104910 h 104910"/>
                <a:gd name="connsiteX4" fmla="*/ 754762 w 754762"/>
                <a:gd name="connsiteY4" fmla="*/ 70075 h 104910"/>
                <a:gd name="connsiteX5" fmla="*/ 754762 w 754762"/>
                <a:gd name="connsiteY5" fmla="*/ 0 h 104910"/>
                <a:gd name="connsiteX6" fmla="*/ 0 w 754762"/>
                <a:gd name="connsiteY6" fmla="*/ 0 h 1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762" h="104910">
                  <a:moveTo>
                    <a:pt x="0" y="0"/>
                  </a:moveTo>
                  <a:lnTo>
                    <a:pt x="0" y="70075"/>
                  </a:lnTo>
                  <a:cubicBezTo>
                    <a:pt x="0" y="89313"/>
                    <a:pt x="15597" y="104910"/>
                    <a:pt x="34836" y="104910"/>
                  </a:cubicBezTo>
                  <a:lnTo>
                    <a:pt x="719927" y="104910"/>
                  </a:lnTo>
                  <a:cubicBezTo>
                    <a:pt x="739165" y="104910"/>
                    <a:pt x="754762" y="89313"/>
                    <a:pt x="754762" y="70075"/>
                  </a:cubicBezTo>
                  <a:lnTo>
                    <a:pt x="754762" y="0"/>
                  </a:lnTo>
                  <a:lnTo>
                    <a:pt x="0" y="0"/>
                  </a:lnTo>
                  <a:close/>
                </a:path>
              </a:pathLst>
            </a:custGeom>
            <a:solidFill>
              <a:srgbClr val="3A556A"/>
            </a:solidFill>
            <a:ln w="1933" cap="flat">
              <a:noFill/>
              <a:prstDash val="solid"/>
              <a:miter/>
            </a:ln>
          </p:spPr>
          <p:txBody>
            <a:bodyPr rtlCol="0" anchor="ctr"/>
            <a:lstStyle/>
            <a:p>
              <a:endParaRPr lang="de-DE"/>
            </a:p>
          </p:txBody>
        </p:sp>
        <p:sp>
          <p:nvSpPr>
            <p:cNvPr id="138" name="Freihandform: Form 338">
              <a:extLst>
                <a:ext uri="{FF2B5EF4-FFF2-40B4-BE49-F238E27FC236}">
                  <a16:creationId xmlns:a16="http://schemas.microsoft.com/office/drawing/2014/main" id="{CD327596-B211-8A1B-169D-4FA3E982CD15}"/>
                </a:ext>
              </a:extLst>
            </p:cNvPr>
            <p:cNvSpPr/>
            <p:nvPr/>
          </p:nvSpPr>
          <p:spPr>
            <a:xfrm>
              <a:off x="4314920" y="5169565"/>
              <a:ext cx="870878" cy="627033"/>
            </a:xfrm>
            <a:custGeom>
              <a:avLst/>
              <a:gdLst>
                <a:gd name="connsiteX0" fmla="*/ 846522 w 870878"/>
                <a:gd name="connsiteY0" fmla="*/ 627034 h 627033"/>
                <a:gd name="connsiteX1" fmla="*/ 24359 w 870878"/>
                <a:gd name="connsiteY1" fmla="*/ 627034 h 627033"/>
                <a:gd name="connsiteX2" fmla="*/ 0 w 870878"/>
                <a:gd name="connsiteY2" fmla="*/ 602675 h 627033"/>
                <a:gd name="connsiteX3" fmla="*/ 0 w 870878"/>
                <a:gd name="connsiteY3" fmla="*/ 24359 h 627033"/>
                <a:gd name="connsiteX4" fmla="*/ 24359 w 870878"/>
                <a:gd name="connsiteY4" fmla="*/ 0 h 627033"/>
                <a:gd name="connsiteX5" fmla="*/ 846520 w 870878"/>
                <a:gd name="connsiteY5" fmla="*/ 0 h 627033"/>
                <a:gd name="connsiteX6" fmla="*/ 870879 w 870878"/>
                <a:gd name="connsiteY6" fmla="*/ 24359 h 627033"/>
                <a:gd name="connsiteX7" fmla="*/ 870879 w 870878"/>
                <a:gd name="connsiteY7" fmla="*/ 602675 h 627033"/>
                <a:gd name="connsiteX8" fmla="*/ 846522 w 870878"/>
                <a:gd name="connsiteY8" fmla="*/ 627034 h 6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878" h="627033">
                  <a:moveTo>
                    <a:pt x="846522" y="627034"/>
                  </a:moveTo>
                  <a:lnTo>
                    <a:pt x="24359" y="627034"/>
                  </a:lnTo>
                  <a:cubicBezTo>
                    <a:pt x="10906" y="627034"/>
                    <a:pt x="0" y="616128"/>
                    <a:pt x="0" y="602675"/>
                  </a:cubicBezTo>
                  <a:lnTo>
                    <a:pt x="0" y="24359"/>
                  </a:lnTo>
                  <a:cubicBezTo>
                    <a:pt x="0" y="10906"/>
                    <a:pt x="10906" y="0"/>
                    <a:pt x="24359" y="0"/>
                  </a:cubicBezTo>
                  <a:lnTo>
                    <a:pt x="846520" y="0"/>
                  </a:lnTo>
                  <a:cubicBezTo>
                    <a:pt x="859973" y="0"/>
                    <a:pt x="870879" y="10906"/>
                    <a:pt x="870879" y="24359"/>
                  </a:cubicBezTo>
                  <a:lnTo>
                    <a:pt x="870879" y="602675"/>
                  </a:lnTo>
                  <a:cubicBezTo>
                    <a:pt x="870879" y="616128"/>
                    <a:pt x="859973" y="627034"/>
                    <a:pt x="846522" y="627034"/>
                  </a:cubicBezTo>
                  <a:close/>
                </a:path>
              </a:pathLst>
            </a:custGeom>
            <a:solidFill>
              <a:srgbClr val="64798A"/>
            </a:solidFill>
            <a:ln w="1933" cap="flat">
              <a:noFill/>
              <a:prstDash val="solid"/>
              <a:miter/>
            </a:ln>
          </p:spPr>
          <p:txBody>
            <a:bodyPr rtlCol="0" anchor="ctr"/>
            <a:lstStyle/>
            <a:p>
              <a:endParaRPr lang="de-DE"/>
            </a:p>
          </p:txBody>
        </p:sp>
        <p:sp>
          <p:nvSpPr>
            <p:cNvPr id="139" name="Freihandform: Form 339">
              <a:extLst>
                <a:ext uri="{FF2B5EF4-FFF2-40B4-BE49-F238E27FC236}">
                  <a16:creationId xmlns:a16="http://schemas.microsoft.com/office/drawing/2014/main" id="{25A08762-5DD1-A2DF-BF6D-3027650B731F}"/>
                </a:ext>
              </a:extLst>
            </p:cNvPr>
            <p:cNvSpPr/>
            <p:nvPr/>
          </p:nvSpPr>
          <p:spPr>
            <a:xfrm>
              <a:off x="4372970" y="5227647"/>
              <a:ext cx="580586" cy="510917"/>
            </a:xfrm>
            <a:custGeom>
              <a:avLst/>
              <a:gdLst>
                <a:gd name="connsiteX0" fmla="*/ 580587 w 580586"/>
                <a:gd name="connsiteY0" fmla="*/ 34836 h 510917"/>
                <a:gd name="connsiteX1" fmla="*/ 580587 w 580586"/>
                <a:gd name="connsiteY1" fmla="*/ 476082 h 510917"/>
                <a:gd name="connsiteX2" fmla="*/ 545751 w 580586"/>
                <a:gd name="connsiteY2" fmla="*/ 510917 h 510917"/>
                <a:gd name="connsiteX3" fmla="*/ 34836 w 580586"/>
                <a:gd name="connsiteY3" fmla="*/ 510917 h 510917"/>
                <a:gd name="connsiteX4" fmla="*/ 0 w 580586"/>
                <a:gd name="connsiteY4" fmla="*/ 476082 h 510917"/>
                <a:gd name="connsiteX5" fmla="*/ 0 w 580586"/>
                <a:gd name="connsiteY5" fmla="*/ 34836 h 510917"/>
                <a:gd name="connsiteX6" fmla="*/ 34836 w 580586"/>
                <a:gd name="connsiteY6" fmla="*/ 0 h 510917"/>
                <a:gd name="connsiteX7" fmla="*/ 545751 w 580586"/>
                <a:gd name="connsiteY7" fmla="*/ 0 h 510917"/>
                <a:gd name="connsiteX8" fmla="*/ 580587 w 580586"/>
                <a:gd name="connsiteY8" fmla="*/ 34836 h 51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586" h="510917">
                  <a:moveTo>
                    <a:pt x="580587" y="34836"/>
                  </a:moveTo>
                  <a:lnTo>
                    <a:pt x="580587" y="476082"/>
                  </a:lnTo>
                  <a:cubicBezTo>
                    <a:pt x="580587" y="495358"/>
                    <a:pt x="565027" y="510917"/>
                    <a:pt x="545751" y="510917"/>
                  </a:cubicBezTo>
                  <a:lnTo>
                    <a:pt x="34836" y="510917"/>
                  </a:lnTo>
                  <a:cubicBezTo>
                    <a:pt x="15560" y="510917"/>
                    <a:pt x="0" y="495358"/>
                    <a:pt x="0" y="476082"/>
                  </a:cubicBezTo>
                  <a:lnTo>
                    <a:pt x="0" y="34836"/>
                  </a:lnTo>
                  <a:cubicBezTo>
                    <a:pt x="0" y="15562"/>
                    <a:pt x="15560" y="0"/>
                    <a:pt x="34836" y="0"/>
                  </a:cubicBezTo>
                  <a:lnTo>
                    <a:pt x="545751" y="0"/>
                  </a:lnTo>
                  <a:cubicBezTo>
                    <a:pt x="565027" y="0"/>
                    <a:pt x="580587" y="15562"/>
                    <a:pt x="580587" y="34836"/>
                  </a:cubicBezTo>
                  <a:close/>
                </a:path>
              </a:pathLst>
            </a:custGeom>
            <a:solidFill>
              <a:srgbClr val="EBF0F3"/>
            </a:solidFill>
            <a:ln w="1933" cap="flat">
              <a:noFill/>
              <a:prstDash val="solid"/>
              <a:miter/>
            </a:ln>
          </p:spPr>
          <p:txBody>
            <a:bodyPr rtlCol="0" anchor="ctr"/>
            <a:lstStyle/>
            <a:p>
              <a:endParaRPr lang="de-DE"/>
            </a:p>
          </p:txBody>
        </p:sp>
        <p:sp>
          <p:nvSpPr>
            <p:cNvPr id="140" name="Freihandform: Form 340">
              <a:extLst>
                <a:ext uri="{FF2B5EF4-FFF2-40B4-BE49-F238E27FC236}">
                  <a16:creationId xmlns:a16="http://schemas.microsoft.com/office/drawing/2014/main" id="{686E324C-B259-0121-8ED7-425E8DFFC0DC}"/>
                </a:ext>
              </a:extLst>
            </p:cNvPr>
            <p:cNvSpPr/>
            <p:nvPr/>
          </p:nvSpPr>
          <p:spPr>
            <a:xfrm>
              <a:off x="4605220" y="5227634"/>
              <a:ext cx="116116" cy="510921"/>
            </a:xfrm>
            <a:custGeom>
              <a:avLst/>
              <a:gdLst>
                <a:gd name="connsiteX0" fmla="*/ 0 w 116116"/>
                <a:gd name="connsiteY0" fmla="*/ 0 h 510921"/>
                <a:gd name="connsiteX1" fmla="*/ 116117 w 116116"/>
                <a:gd name="connsiteY1" fmla="*/ 0 h 510921"/>
                <a:gd name="connsiteX2" fmla="*/ 116117 w 116116"/>
                <a:gd name="connsiteY2" fmla="*/ 510921 h 510921"/>
                <a:gd name="connsiteX3" fmla="*/ 0 w 116116"/>
                <a:gd name="connsiteY3" fmla="*/ 510921 h 510921"/>
              </a:gdLst>
              <a:ahLst/>
              <a:cxnLst>
                <a:cxn ang="0">
                  <a:pos x="connsiteX0" y="connsiteY0"/>
                </a:cxn>
                <a:cxn ang="0">
                  <a:pos x="connsiteX1" y="connsiteY1"/>
                </a:cxn>
                <a:cxn ang="0">
                  <a:pos x="connsiteX2" y="connsiteY2"/>
                </a:cxn>
                <a:cxn ang="0">
                  <a:pos x="connsiteX3" y="connsiteY3"/>
                </a:cxn>
              </a:cxnLst>
              <a:rect l="l" t="t" r="r" b="b"/>
              <a:pathLst>
                <a:path w="116116" h="510921">
                  <a:moveTo>
                    <a:pt x="0" y="0"/>
                  </a:moveTo>
                  <a:lnTo>
                    <a:pt x="116117" y="0"/>
                  </a:lnTo>
                  <a:lnTo>
                    <a:pt x="116117" y="510921"/>
                  </a:lnTo>
                  <a:lnTo>
                    <a:pt x="0" y="510921"/>
                  </a:lnTo>
                  <a:close/>
                </a:path>
              </a:pathLst>
            </a:custGeom>
            <a:solidFill>
              <a:schemeClr val="bg2"/>
            </a:solidFill>
            <a:ln w="1933" cap="flat">
              <a:noFill/>
              <a:prstDash val="solid"/>
              <a:miter/>
            </a:ln>
          </p:spPr>
          <p:txBody>
            <a:bodyPr rtlCol="0" anchor="ctr"/>
            <a:lstStyle/>
            <a:p>
              <a:endParaRPr lang="de-DE"/>
            </a:p>
          </p:txBody>
        </p:sp>
        <p:sp>
          <p:nvSpPr>
            <p:cNvPr id="141" name="Freihandform: Form 341">
              <a:extLst>
                <a:ext uri="{FF2B5EF4-FFF2-40B4-BE49-F238E27FC236}">
                  <a16:creationId xmlns:a16="http://schemas.microsoft.com/office/drawing/2014/main" id="{CB1A5762-3198-F2CD-2FC2-61E20B20F520}"/>
                </a:ext>
              </a:extLst>
            </p:cNvPr>
            <p:cNvSpPr/>
            <p:nvPr/>
          </p:nvSpPr>
          <p:spPr>
            <a:xfrm>
              <a:off x="4489151" y="5227573"/>
              <a:ext cx="116116" cy="510921"/>
            </a:xfrm>
            <a:custGeom>
              <a:avLst/>
              <a:gdLst>
                <a:gd name="connsiteX0" fmla="*/ 0 w 116116"/>
                <a:gd name="connsiteY0" fmla="*/ 0 h 510921"/>
                <a:gd name="connsiteX1" fmla="*/ 116117 w 116116"/>
                <a:gd name="connsiteY1" fmla="*/ 0 h 510921"/>
                <a:gd name="connsiteX2" fmla="*/ 116117 w 116116"/>
                <a:gd name="connsiteY2" fmla="*/ 510921 h 510921"/>
                <a:gd name="connsiteX3" fmla="*/ 0 w 116116"/>
                <a:gd name="connsiteY3" fmla="*/ 510921 h 510921"/>
              </a:gdLst>
              <a:ahLst/>
              <a:cxnLst>
                <a:cxn ang="0">
                  <a:pos x="connsiteX0" y="connsiteY0"/>
                </a:cxn>
                <a:cxn ang="0">
                  <a:pos x="connsiteX1" y="connsiteY1"/>
                </a:cxn>
                <a:cxn ang="0">
                  <a:pos x="connsiteX2" y="connsiteY2"/>
                </a:cxn>
                <a:cxn ang="0">
                  <a:pos x="connsiteX3" y="connsiteY3"/>
                </a:cxn>
              </a:cxnLst>
              <a:rect l="l" t="t" r="r" b="b"/>
              <a:pathLst>
                <a:path w="116116" h="510921">
                  <a:moveTo>
                    <a:pt x="0" y="0"/>
                  </a:moveTo>
                  <a:lnTo>
                    <a:pt x="116117" y="0"/>
                  </a:lnTo>
                  <a:lnTo>
                    <a:pt x="116117" y="510921"/>
                  </a:lnTo>
                  <a:lnTo>
                    <a:pt x="0" y="510921"/>
                  </a:lnTo>
                  <a:close/>
                </a:path>
              </a:pathLst>
            </a:custGeom>
            <a:solidFill>
              <a:srgbClr val="44C4A1"/>
            </a:solidFill>
            <a:ln w="1933" cap="flat">
              <a:noFill/>
              <a:prstDash val="solid"/>
              <a:miter/>
            </a:ln>
          </p:spPr>
          <p:txBody>
            <a:bodyPr rtlCol="0" anchor="ctr"/>
            <a:lstStyle/>
            <a:p>
              <a:endParaRPr lang="de-DE"/>
            </a:p>
          </p:txBody>
        </p:sp>
        <p:sp>
          <p:nvSpPr>
            <p:cNvPr id="142" name="Freihandform: Form 342">
              <a:extLst>
                <a:ext uri="{FF2B5EF4-FFF2-40B4-BE49-F238E27FC236}">
                  <a16:creationId xmlns:a16="http://schemas.microsoft.com/office/drawing/2014/main" id="{B05989C9-C566-65E6-3F96-FF72902B6372}"/>
                </a:ext>
              </a:extLst>
            </p:cNvPr>
            <p:cNvSpPr/>
            <p:nvPr/>
          </p:nvSpPr>
          <p:spPr>
            <a:xfrm>
              <a:off x="4372970" y="5227647"/>
              <a:ext cx="116116" cy="510915"/>
            </a:xfrm>
            <a:custGeom>
              <a:avLst/>
              <a:gdLst>
                <a:gd name="connsiteX0" fmla="*/ 116117 w 116116"/>
                <a:gd name="connsiteY0" fmla="*/ 0 h 510915"/>
                <a:gd name="connsiteX1" fmla="*/ 116117 w 116116"/>
                <a:gd name="connsiteY1" fmla="*/ 510916 h 510915"/>
                <a:gd name="connsiteX2" fmla="*/ 34836 w 116116"/>
                <a:gd name="connsiteY2" fmla="*/ 510916 h 510915"/>
                <a:gd name="connsiteX3" fmla="*/ 0 w 116116"/>
                <a:gd name="connsiteY3" fmla="*/ 476080 h 510915"/>
                <a:gd name="connsiteX4" fmla="*/ 0 w 116116"/>
                <a:gd name="connsiteY4" fmla="*/ 34836 h 510915"/>
                <a:gd name="connsiteX5" fmla="*/ 34836 w 116116"/>
                <a:gd name="connsiteY5" fmla="*/ 0 h 510915"/>
                <a:gd name="connsiteX6" fmla="*/ 116117 w 116116"/>
                <a:gd name="connsiteY6" fmla="*/ 0 h 5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16" h="510915">
                  <a:moveTo>
                    <a:pt x="116117" y="0"/>
                  </a:moveTo>
                  <a:lnTo>
                    <a:pt x="116117" y="510916"/>
                  </a:lnTo>
                  <a:lnTo>
                    <a:pt x="34836" y="510916"/>
                  </a:lnTo>
                  <a:cubicBezTo>
                    <a:pt x="15560" y="510916"/>
                    <a:pt x="0" y="495356"/>
                    <a:pt x="0" y="476080"/>
                  </a:cubicBezTo>
                  <a:lnTo>
                    <a:pt x="0" y="34836"/>
                  </a:lnTo>
                  <a:cubicBezTo>
                    <a:pt x="0" y="15562"/>
                    <a:pt x="15560" y="0"/>
                    <a:pt x="34836" y="0"/>
                  </a:cubicBezTo>
                  <a:lnTo>
                    <a:pt x="116117" y="0"/>
                  </a:lnTo>
                  <a:close/>
                </a:path>
              </a:pathLst>
            </a:custGeom>
            <a:solidFill>
              <a:srgbClr val="FCB143"/>
            </a:solidFill>
            <a:ln w="1933" cap="flat">
              <a:noFill/>
              <a:prstDash val="solid"/>
              <a:miter/>
            </a:ln>
          </p:spPr>
          <p:txBody>
            <a:bodyPr rtlCol="0" anchor="ctr"/>
            <a:lstStyle/>
            <a:p>
              <a:endParaRPr lang="de-DE"/>
            </a:p>
          </p:txBody>
        </p:sp>
        <p:sp>
          <p:nvSpPr>
            <p:cNvPr id="143" name="Freihandform: Form 343">
              <a:extLst>
                <a:ext uri="{FF2B5EF4-FFF2-40B4-BE49-F238E27FC236}">
                  <a16:creationId xmlns:a16="http://schemas.microsoft.com/office/drawing/2014/main" id="{C81443D6-EAC0-B9C2-51BA-CAC883FCF300}"/>
                </a:ext>
              </a:extLst>
            </p:cNvPr>
            <p:cNvSpPr/>
            <p:nvPr/>
          </p:nvSpPr>
          <p:spPr>
            <a:xfrm>
              <a:off x="4721288" y="5227671"/>
              <a:ext cx="116116" cy="510921"/>
            </a:xfrm>
            <a:custGeom>
              <a:avLst/>
              <a:gdLst>
                <a:gd name="connsiteX0" fmla="*/ 0 w 116116"/>
                <a:gd name="connsiteY0" fmla="*/ 0 h 510921"/>
                <a:gd name="connsiteX1" fmla="*/ 116117 w 116116"/>
                <a:gd name="connsiteY1" fmla="*/ 0 h 510921"/>
                <a:gd name="connsiteX2" fmla="*/ 116117 w 116116"/>
                <a:gd name="connsiteY2" fmla="*/ 510921 h 510921"/>
                <a:gd name="connsiteX3" fmla="*/ 0 w 116116"/>
                <a:gd name="connsiteY3" fmla="*/ 510921 h 510921"/>
              </a:gdLst>
              <a:ahLst/>
              <a:cxnLst>
                <a:cxn ang="0">
                  <a:pos x="connsiteX0" y="connsiteY0"/>
                </a:cxn>
                <a:cxn ang="0">
                  <a:pos x="connsiteX1" y="connsiteY1"/>
                </a:cxn>
                <a:cxn ang="0">
                  <a:pos x="connsiteX2" y="connsiteY2"/>
                </a:cxn>
                <a:cxn ang="0">
                  <a:pos x="connsiteX3" y="connsiteY3"/>
                </a:cxn>
              </a:cxnLst>
              <a:rect l="l" t="t" r="r" b="b"/>
              <a:pathLst>
                <a:path w="116116" h="510921">
                  <a:moveTo>
                    <a:pt x="0" y="0"/>
                  </a:moveTo>
                  <a:lnTo>
                    <a:pt x="116117" y="0"/>
                  </a:lnTo>
                  <a:lnTo>
                    <a:pt x="116117" y="510921"/>
                  </a:lnTo>
                  <a:lnTo>
                    <a:pt x="0" y="510921"/>
                  </a:lnTo>
                  <a:close/>
                </a:path>
              </a:pathLst>
            </a:custGeom>
            <a:solidFill>
              <a:schemeClr val="accent1"/>
            </a:solidFill>
            <a:ln w="1933" cap="flat">
              <a:noFill/>
              <a:prstDash val="solid"/>
              <a:miter/>
            </a:ln>
          </p:spPr>
          <p:txBody>
            <a:bodyPr rtlCol="0" anchor="ctr"/>
            <a:lstStyle/>
            <a:p>
              <a:endParaRPr lang="de-DE"/>
            </a:p>
          </p:txBody>
        </p:sp>
        <p:sp>
          <p:nvSpPr>
            <p:cNvPr id="144" name="Freihandform: Form 344">
              <a:extLst>
                <a:ext uri="{FF2B5EF4-FFF2-40B4-BE49-F238E27FC236}">
                  <a16:creationId xmlns:a16="http://schemas.microsoft.com/office/drawing/2014/main" id="{B41E4B71-7929-720F-1A6B-AF24CA830E2B}"/>
                </a:ext>
              </a:extLst>
            </p:cNvPr>
            <p:cNvSpPr/>
            <p:nvPr/>
          </p:nvSpPr>
          <p:spPr>
            <a:xfrm>
              <a:off x="4837438" y="5227647"/>
              <a:ext cx="116118" cy="510917"/>
            </a:xfrm>
            <a:custGeom>
              <a:avLst/>
              <a:gdLst>
                <a:gd name="connsiteX0" fmla="*/ 116118 w 116118"/>
                <a:gd name="connsiteY0" fmla="*/ 34836 h 510917"/>
                <a:gd name="connsiteX1" fmla="*/ 116118 w 116118"/>
                <a:gd name="connsiteY1" fmla="*/ 476082 h 510917"/>
                <a:gd name="connsiteX2" fmla="*/ 81283 w 116118"/>
                <a:gd name="connsiteY2" fmla="*/ 510917 h 510917"/>
                <a:gd name="connsiteX3" fmla="*/ 0 w 116118"/>
                <a:gd name="connsiteY3" fmla="*/ 510917 h 510917"/>
                <a:gd name="connsiteX4" fmla="*/ 0 w 116118"/>
                <a:gd name="connsiteY4" fmla="*/ 0 h 510917"/>
                <a:gd name="connsiteX5" fmla="*/ 81283 w 116118"/>
                <a:gd name="connsiteY5" fmla="*/ 0 h 510917"/>
                <a:gd name="connsiteX6" fmla="*/ 116118 w 116118"/>
                <a:gd name="connsiteY6" fmla="*/ 34836 h 51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18" h="510917">
                  <a:moveTo>
                    <a:pt x="116118" y="34836"/>
                  </a:moveTo>
                  <a:lnTo>
                    <a:pt x="116118" y="476082"/>
                  </a:lnTo>
                  <a:cubicBezTo>
                    <a:pt x="116118" y="495358"/>
                    <a:pt x="100559" y="510917"/>
                    <a:pt x="81283" y="510917"/>
                  </a:cubicBezTo>
                  <a:lnTo>
                    <a:pt x="0" y="510917"/>
                  </a:lnTo>
                  <a:lnTo>
                    <a:pt x="0" y="0"/>
                  </a:lnTo>
                  <a:lnTo>
                    <a:pt x="81283" y="0"/>
                  </a:lnTo>
                  <a:cubicBezTo>
                    <a:pt x="100559" y="0"/>
                    <a:pt x="116118" y="15562"/>
                    <a:pt x="116118" y="34836"/>
                  </a:cubicBezTo>
                  <a:close/>
                </a:path>
              </a:pathLst>
            </a:custGeom>
            <a:solidFill>
              <a:schemeClr val="accent5"/>
            </a:solidFill>
            <a:ln w="1933" cap="flat">
              <a:noFill/>
              <a:prstDash val="solid"/>
              <a:miter/>
            </a:ln>
          </p:spPr>
          <p:txBody>
            <a:bodyPr rtlCol="0" anchor="ctr"/>
            <a:lstStyle/>
            <a:p>
              <a:endParaRPr lang="de-DE"/>
            </a:p>
          </p:txBody>
        </p:sp>
        <p:sp>
          <p:nvSpPr>
            <p:cNvPr id="145" name="Freihandform: Form 345">
              <a:extLst>
                <a:ext uri="{FF2B5EF4-FFF2-40B4-BE49-F238E27FC236}">
                  <a16:creationId xmlns:a16="http://schemas.microsoft.com/office/drawing/2014/main" id="{E75B8482-1C89-1615-7190-16A648F10427}"/>
                </a:ext>
              </a:extLst>
            </p:cNvPr>
            <p:cNvSpPr/>
            <p:nvPr/>
          </p:nvSpPr>
          <p:spPr>
            <a:xfrm>
              <a:off x="5000004" y="5285833"/>
              <a:ext cx="139340" cy="139342"/>
            </a:xfrm>
            <a:custGeom>
              <a:avLst/>
              <a:gdLst>
                <a:gd name="connsiteX0" fmla="*/ 139340 w 139340"/>
                <a:gd name="connsiteY0" fmla="*/ 69671 h 139342"/>
                <a:gd name="connsiteX1" fmla="*/ 83721 w 139340"/>
                <a:gd name="connsiteY1" fmla="*/ 137949 h 139342"/>
                <a:gd name="connsiteX2" fmla="*/ 69671 w 139340"/>
                <a:gd name="connsiteY2" fmla="*/ 139342 h 139342"/>
                <a:gd name="connsiteX3" fmla="*/ 55621 w 139340"/>
                <a:gd name="connsiteY3" fmla="*/ 137949 h 139342"/>
                <a:gd name="connsiteX4" fmla="*/ 0 w 139340"/>
                <a:gd name="connsiteY4" fmla="*/ 69671 h 139342"/>
                <a:gd name="connsiteX5" fmla="*/ 55621 w 139340"/>
                <a:gd name="connsiteY5" fmla="*/ 1395 h 139342"/>
                <a:gd name="connsiteX6" fmla="*/ 69671 w 139340"/>
                <a:gd name="connsiteY6" fmla="*/ 0 h 139342"/>
                <a:gd name="connsiteX7" fmla="*/ 83721 w 139340"/>
                <a:gd name="connsiteY7" fmla="*/ 1395 h 139342"/>
                <a:gd name="connsiteX8" fmla="*/ 139340 w 139340"/>
                <a:gd name="connsiteY8" fmla="*/ 69671 h 13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40" h="139342">
                  <a:moveTo>
                    <a:pt x="139340" y="69671"/>
                  </a:moveTo>
                  <a:cubicBezTo>
                    <a:pt x="139340" y="103346"/>
                    <a:pt x="115420" y="131446"/>
                    <a:pt x="83721" y="137949"/>
                  </a:cubicBezTo>
                  <a:cubicBezTo>
                    <a:pt x="79192" y="138878"/>
                    <a:pt x="74432" y="139342"/>
                    <a:pt x="69671" y="139342"/>
                  </a:cubicBezTo>
                  <a:cubicBezTo>
                    <a:pt x="64910" y="139342"/>
                    <a:pt x="60150" y="138878"/>
                    <a:pt x="55621" y="137949"/>
                  </a:cubicBezTo>
                  <a:cubicBezTo>
                    <a:pt x="23920" y="131446"/>
                    <a:pt x="0" y="103346"/>
                    <a:pt x="0" y="69671"/>
                  </a:cubicBezTo>
                  <a:cubicBezTo>
                    <a:pt x="0" y="35881"/>
                    <a:pt x="23920" y="7898"/>
                    <a:pt x="55621" y="1395"/>
                  </a:cubicBezTo>
                  <a:cubicBezTo>
                    <a:pt x="60148" y="464"/>
                    <a:pt x="64910" y="0"/>
                    <a:pt x="69671" y="0"/>
                  </a:cubicBezTo>
                  <a:cubicBezTo>
                    <a:pt x="74432" y="0"/>
                    <a:pt x="79192" y="464"/>
                    <a:pt x="83721" y="1395"/>
                  </a:cubicBezTo>
                  <a:cubicBezTo>
                    <a:pt x="115420" y="7898"/>
                    <a:pt x="139340" y="35881"/>
                    <a:pt x="139340" y="69671"/>
                  </a:cubicBezTo>
                  <a:close/>
                </a:path>
              </a:pathLst>
            </a:custGeom>
            <a:solidFill>
              <a:srgbClr val="3A556A"/>
            </a:solidFill>
            <a:ln w="1933" cap="flat">
              <a:noFill/>
              <a:prstDash val="solid"/>
              <a:miter/>
            </a:ln>
          </p:spPr>
          <p:txBody>
            <a:bodyPr rtlCol="0" anchor="ctr"/>
            <a:lstStyle/>
            <a:p>
              <a:endParaRPr lang="de-DE"/>
            </a:p>
          </p:txBody>
        </p:sp>
        <p:sp>
          <p:nvSpPr>
            <p:cNvPr id="146" name="Freihandform: Form 346">
              <a:extLst>
                <a:ext uri="{FF2B5EF4-FFF2-40B4-BE49-F238E27FC236}">
                  <a16:creationId xmlns:a16="http://schemas.microsoft.com/office/drawing/2014/main" id="{461EF684-0C71-28D6-4B69-CF27E18D0A09}"/>
                </a:ext>
              </a:extLst>
            </p:cNvPr>
            <p:cNvSpPr/>
            <p:nvPr/>
          </p:nvSpPr>
          <p:spPr>
            <a:xfrm>
              <a:off x="5023228" y="5309059"/>
              <a:ext cx="92894" cy="92896"/>
            </a:xfrm>
            <a:custGeom>
              <a:avLst/>
              <a:gdLst>
                <a:gd name="connsiteX0" fmla="*/ 15854 w 92894"/>
                <a:gd name="connsiteY0" fmla="*/ 0 h 92896"/>
                <a:gd name="connsiteX1" fmla="*/ 92895 w 92894"/>
                <a:gd name="connsiteY1" fmla="*/ 77042 h 92896"/>
                <a:gd name="connsiteX2" fmla="*/ 85754 w 92894"/>
                <a:gd name="connsiteY2" fmla="*/ 85756 h 92896"/>
                <a:gd name="connsiteX3" fmla="*/ 77042 w 92894"/>
                <a:gd name="connsiteY3" fmla="*/ 92897 h 92896"/>
                <a:gd name="connsiteX4" fmla="*/ 0 w 92894"/>
                <a:gd name="connsiteY4" fmla="*/ 15852 h 92896"/>
                <a:gd name="connsiteX5" fmla="*/ 7139 w 92894"/>
                <a:gd name="connsiteY5" fmla="*/ 7139 h 92896"/>
                <a:gd name="connsiteX6" fmla="*/ 15854 w 92894"/>
                <a:gd name="connsiteY6" fmla="*/ 0 h 9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94" h="92896">
                  <a:moveTo>
                    <a:pt x="15854" y="0"/>
                  </a:moveTo>
                  <a:lnTo>
                    <a:pt x="92895" y="77042"/>
                  </a:lnTo>
                  <a:cubicBezTo>
                    <a:pt x="90864" y="80120"/>
                    <a:pt x="88440" y="83068"/>
                    <a:pt x="85754" y="85756"/>
                  </a:cubicBezTo>
                  <a:cubicBezTo>
                    <a:pt x="83068" y="88442"/>
                    <a:pt x="80120" y="90866"/>
                    <a:pt x="77042" y="92897"/>
                  </a:cubicBezTo>
                  <a:lnTo>
                    <a:pt x="0" y="15852"/>
                  </a:lnTo>
                  <a:cubicBezTo>
                    <a:pt x="2031" y="12772"/>
                    <a:pt x="4453" y="9825"/>
                    <a:pt x="7139" y="7139"/>
                  </a:cubicBezTo>
                  <a:cubicBezTo>
                    <a:pt x="9827" y="4453"/>
                    <a:pt x="12774" y="2029"/>
                    <a:pt x="15854" y="0"/>
                  </a:cubicBezTo>
                  <a:close/>
                </a:path>
              </a:pathLst>
            </a:custGeom>
            <a:solidFill>
              <a:srgbClr val="64798A"/>
            </a:solidFill>
            <a:ln w="1933" cap="flat">
              <a:noFill/>
              <a:prstDash val="solid"/>
              <a:miter/>
            </a:ln>
          </p:spPr>
          <p:txBody>
            <a:bodyPr rtlCol="0" anchor="ctr"/>
            <a:lstStyle/>
            <a:p>
              <a:endParaRPr lang="de-DE"/>
            </a:p>
          </p:txBody>
        </p:sp>
        <p:grpSp>
          <p:nvGrpSpPr>
            <p:cNvPr id="147" name="TV Icon">
              <a:extLst>
                <a:ext uri="{FF2B5EF4-FFF2-40B4-BE49-F238E27FC236}">
                  <a16:creationId xmlns:a16="http://schemas.microsoft.com/office/drawing/2014/main" id="{791DA8EC-A5B8-48E2-26A5-9A8B0453D6EA}"/>
                </a:ext>
              </a:extLst>
            </p:cNvPr>
            <p:cNvGrpSpPr/>
            <p:nvPr/>
          </p:nvGrpSpPr>
          <p:grpSpPr>
            <a:xfrm>
              <a:off x="5000035" y="5506223"/>
              <a:ext cx="139344" cy="174164"/>
              <a:chOff x="5000035" y="5506223"/>
              <a:chExt cx="139344" cy="174164"/>
            </a:xfrm>
            <a:solidFill>
              <a:srgbClr val="D5D6DB"/>
            </a:solidFill>
          </p:grpSpPr>
          <p:sp>
            <p:nvSpPr>
              <p:cNvPr id="152" name="Freihandform: Form 348">
                <a:extLst>
                  <a:ext uri="{FF2B5EF4-FFF2-40B4-BE49-F238E27FC236}">
                    <a16:creationId xmlns:a16="http://schemas.microsoft.com/office/drawing/2014/main" id="{72C6E1C6-A6BA-65B4-2A72-D037AF57B220}"/>
                  </a:ext>
                </a:extLst>
              </p:cNvPr>
              <p:cNvSpPr/>
              <p:nvPr/>
            </p:nvSpPr>
            <p:spPr>
              <a:xfrm>
                <a:off x="5000035" y="5506223"/>
                <a:ext cx="139344" cy="17416"/>
              </a:xfrm>
              <a:custGeom>
                <a:avLst/>
                <a:gdLst>
                  <a:gd name="connsiteX0" fmla="*/ 0 w 139344"/>
                  <a:gd name="connsiteY0" fmla="*/ 0 h 17416"/>
                  <a:gd name="connsiteX1" fmla="*/ 139344 w 139344"/>
                  <a:gd name="connsiteY1" fmla="*/ 0 h 17416"/>
                  <a:gd name="connsiteX2" fmla="*/ 139344 w 139344"/>
                  <a:gd name="connsiteY2" fmla="*/ 17417 h 17416"/>
                  <a:gd name="connsiteX3" fmla="*/ 0 w 139344"/>
                  <a:gd name="connsiteY3" fmla="*/ 17417 h 17416"/>
                </a:gdLst>
                <a:ahLst/>
                <a:cxnLst>
                  <a:cxn ang="0">
                    <a:pos x="connsiteX0" y="connsiteY0"/>
                  </a:cxn>
                  <a:cxn ang="0">
                    <a:pos x="connsiteX1" y="connsiteY1"/>
                  </a:cxn>
                  <a:cxn ang="0">
                    <a:pos x="connsiteX2" y="connsiteY2"/>
                  </a:cxn>
                  <a:cxn ang="0">
                    <a:pos x="connsiteX3" y="connsiteY3"/>
                  </a:cxn>
                </a:cxnLst>
                <a:rect l="l" t="t" r="r" b="b"/>
                <a:pathLst>
                  <a:path w="139344" h="17416">
                    <a:moveTo>
                      <a:pt x="0" y="0"/>
                    </a:moveTo>
                    <a:lnTo>
                      <a:pt x="139344" y="0"/>
                    </a:lnTo>
                    <a:lnTo>
                      <a:pt x="139344" y="17417"/>
                    </a:lnTo>
                    <a:lnTo>
                      <a:pt x="0" y="17417"/>
                    </a:lnTo>
                    <a:close/>
                  </a:path>
                </a:pathLst>
              </a:custGeom>
              <a:solidFill>
                <a:srgbClr val="D5D6DB"/>
              </a:solidFill>
              <a:ln w="1933" cap="flat">
                <a:noFill/>
                <a:prstDash val="solid"/>
                <a:miter/>
              </a:ln>
            </p:spPr>
            <p:txBody>
              <a:bodyPr rtlCol="0" anchor="ctr"/>
              <a:lstStyle/>
              <a:p>
                <a:endParaRPr lang="de-DE"/>
              </a:p>
            </p:txBody>
          </p:sp>
          <p:sp>
            <p:nvSpPr>
              <p:cNvPr id="153" name="Freihandform: Form 349">
                <a:extLst>
                  <a:ext uri="{FF2B5EF4-FFF2-40B4-BE49-F238E27FC236}">
                    <a16:creationId xmlns:a16="http://schemas.microsoft.com/office/drawing/2014/main" id="{780BF4EC-ED8B-9B23-426D-233F90ADD65D}"/>
                  </a:ext>
                </a:extLst>
              </p:cNvPr>
              <p:cNvSpPr/>
              <p:nvPr/>
            </p:nvSpPr>
            <p:spPr>
              <a:xfrm>
                <a:off x="5000035" y="5558473"/>
                <a:ext cx="139344" cy="17416"/>
              </a:xfrm>
              <a:custGeom>
                <a:avLst/>
                <a:gdLst>
                  <a:gd name="connsiteX0" fmla="*/ 0 w 139344"/>
                  <a:gd name="connsiteY0" fmla="*/ 0 h 17416"/>
                  <a:gd name="connsiteX1" fmla="*/ 139344 w 139344"/>
                  <a:gd name="connsiteY1" fmla="*/ 0 h 17416"/>
                  <a:gd name="connsiteX2" fmla="*/ 139344 w 139344"/>
                  <a:gd name="connsiteY2" fmla="*/ 17417 h 17416"/>
                  <a:gd name="connsiteX3" fmla="*/ 0 w 139344"/>
                  <a:gd name="connsiteY3" fmla="*/ 17417 h 17416"/>
                </a:gdLst>
                <a:ahLst/>
                <a:cxnLst>
                  <a:cxn ang="0">
                    <a:pos x="connsiteX0" y="connsiteY0"/>
                  </a:cxn>
                  <a:cxn ang="0">
                    <a:pos x="connsiteX1" y="connsiteY1"/>
                  </a:cxn>
                  <a:cxn ang="0">
                    <a:pos x="connsiteX2" y="connsiteY2"/>
                  </a:cxn>
                  <a:cxn ang="0">
                    <a:pos x="connsiteX3" y="connsiteY3"/>
                  </a:cxn>
                </a:cxnLst>
                <a:rect l="l" t="t" r="r" b="b"/>
                <a:pathLst>
                  <a:path w="139344" h="17416">
                    <a:moveTo>
                      <a:pt x="0" y="0"/>
                    </a:moveTo>
                    <a:lnTo>
                      <a:pt x="139344" y="0"/>
                    </a:lnTo>
                    <a:lnTo>
                      <a:pt x="139344" y="17417"/>
                    </a:lnTo>
                    <a:lnTo>
                      <a:pt x="0" y="17417"/>
                    </a:lnTo>
                    <a:close/>
                  </a:path>
                </a:pathLst>
              </a:custGeom>
              <a:solidFill>
                <a:srgbClr val="D5D6DB"/>
              </a:solidFill>
              <a:ln w="1933" cap="flat">
                <a:noFill/>
                <a:prstDash val="solid"/>
                <a:miter/>
              </a:ln>
            </p:spPr>
            <p:txBody>
              <a:bodyPr rtlCol="0" anchor="ctr"/>
              <a:lstStyle/>
              <a:p>
                <a:endParaRPr lang="de-DE"/>
              </a:p>
            </p:txBody>
          </p:sp>
          <p:sp>
            <p:nvSpPr>
              <p:cNvPr id="154" name="Freihandform: Form 350">
                <a:extLst>
                  <a:ext uri="{FF2B5EF4-FFF2-40B4-BE49-F238E27FC236}">
                    <a16:creationId xmlns:a16="http://schemas.microsoft.com/office/drawing/2014/main" id="{75BD5822-7A7E-520D-5FA1-8136D3FC2754}"/>
                  </a:ext>
                </a:extLst>
              </p:cNvPr>
              <p:cNvSpPr/>
              <p:nvPr/>
            </p:nvSpPr>
            <p:spPr>
              <a:xfrm>
                <a:off x="5000035" y="5610710"/>
                <a:ext cx="139344" cy="17416"/>
              </a:xfrm>
              <a:custGeom>
                <a:avLst/>
                <a:gdLst>
                  <a:gd name="connsiteX0" fmla="*/ 0 w 139344"/>
                  <a:gd name="connsiteY0" fmla="*/ 0 h 17416"/>
                  <a:gd name="connsiteX1" fmla="*/ 139344 w 139344"/>
                  <a:gd name="connsiteY1" fmla="*/ 0 h 17416"/>
                  <a:gd name="connsiteX2" fmla="*/ 139344 w 139344"/>
                  <a:gd name="connsiteY2" fmla="*/ 17417 h 17416"/>
                  <a:gd name="connsiteX3" fmla="*/ 0 w 139344"/>
                  <a:gd name="connsiteY3" fmla="*/ 17417 h 17416"/>
                </a:gdLst>
                <a:ahLst/>
                <a:cxnLst>
                  <a:cxn ang="0">
                    <a:pos x="connsiteX0" y="connsiteY0"/>
                  </a:cxn>
                  <a:cxn ang="0">
                    <a:pos x="connsiteX1" y="connsiteY1"/>
                  </a:cxn>
                  <a:cxn ang="0">
                    <a:pos x="connsiteX2" y="connsiteY2"/>
                  </a:cxn>
                  <a:cxn ang="0">
                    <a:pos x="connsiteX3" y="connsiteY3"/>
                  </a:cxn>
                </a:cxnLst>
                <a:rect l="l" t="t" r="r" b="b"/>
                <a:pathLst>
                  <a:path w="139344" h="17416">
                    <a:moveTo>
                      <a:pt x="0" y="0"/>
                    </a:moveTo>
                    <a:lnTo>
                      <a:pt x="139344" y="0"/>
                    </a:lnTo>
                    <a:lnTo>
                      <a:pt x="139344" y="17417"/>
                    </a:lnTo>
                    <a:lnTo>
                      <a:pt x="0" y="17417"/>
                    </a:lnTo>
                    <a:close/>
                  </a:path>
                </a:pathLst>
              </a:custGeom>
              <a:solidFill>
                <a:srgbClr val="D5D6DB"/>
              </a:solidFill>
              <a:ln w="1933" cap="flat">
                <a:noFill/>
                <a:prstDash val="solid"/>
                <a:miter/>
              </a:ln>
            </p:spPr>
            <p:txBody>
              <a:bodyPr rtlCol="0" anchor="ctr"/>
              <a:lstStyle/>
              <a:p>
                <a:endParaRPr lang="de-DE"/>
              </a:p>
            </p:txBody>
          </p:sp>
          <p:sp>
            <p:nvSpPr>
              <p:cNvPr id="155" name="Freihandform: Form 351">
                <a:extLst>
                  <a:ext uri="{FF2B5EF4-FFF2-40B4-BE49-F238E27FC236}">
                    <a16:creationId xmlns:a16="http://schemas.microsoft.com/office/drawing/2014/main" id="{61592AF7-F1C1-946D-BBD1-E3C41F076BFB}"/>
                  </a:ext>
                </a:extLst>
              </p:cNvPr>
              <p:cNvSpPr/>
              <p:nvPr/>
            </p:nvSpPr>
            <p:spPr>
              <a:xfrm>
                <a:off x="5000035" y="5662970"/>
                <a:ext cx="139344" cy="17416"/>
              </a:xfrm>
              <a:custGeom>
                <a:avLst/>
                <a:gdLst>
                  <a:gd name="connsiteX0" fmla="*/ 0 w 139344"/>
                  <a:gd name="connsiteY0" fmla="*/ 0 h 17416"/>
                  <a:gd name="connsiteX1" fmla="*/ 139344 w 139344"/>
                  <a:gd name="connsiteY1" fmla="*/ 0 h 17416"/>
                  <a:gd name="connsiteX2" fmla="*/ 139344 w 139344"/>
                  <a:gd name="connsiteY2" fmla="*/ 17417 h 17416"/>
                  <a:gd name="connsiteX3" fmla="*/ 0 w 139344"/>
                  <a:gd name="connsiteY3" fmla="*/ 17417 h 17416"/>
                </a:gdLst>
                <a:ahLst/>
                <a:cxnLst>
                  <a:cxn ang="0">
                    <a:pos x="connsiteX0" y="connsiteY0"/>
                  </a:cxn>
                  <a:cxn ang="0">
                    <a:pos x="connsiteX1" y="connsiteY1"/>
                  </a:cxn>
                  <a:cxn ang="0">
                    <a:pos x="connsiteX2" y="connsiteY2"/>
                  </a:cxn>
                  <a:cxn ang="0">
                    <a:pos x="connsiteX3" y="connsiteY3"/>
                  </a:cxn>
                </a:cxnLst>
                <a:rect l="l" t="t" r="r" b="b"/>
                <a:pathLst>
                  <a:path w="139344" h="17416">
                    <a:moveTo>
                      <a:pt x="0" y="0"/>
                    </a:moveTo>
                    <a:lnTo>
                      <a:pt x="139344" y="0"/>
                    </a:lnTo>
                    <a:lnTo>
                      <a:pt x="139344" y="17417"/>
                    </a:lnTo>
                    <a:lnTo>
                      <a:pt x="0" y="17417"/>
                    </a:lnTo>
                    <a:close/>
                  </a:path>
                </a:pathLst>
              </a:custGeom>
              <a:solidFill>
                <a:srgbClr val="D5D6DB"/>
              </a:solidFill>
              <a:ln w="1933" cap="flat">
                <a:noFill/>
                <a:prstDash val="solid"/>
                <a:miter/>
              </a:ln>
            </p:spPr>
            <p:txBody>
              <a:bodyPr rtlCol="0" anchor="ctr"/>
              <a:lstStyle/>
              <a:p>
                <a:endParaRPr lang="de-DE"/>
              </a:p>
            </p:txBody>
          </p:sp>
        </p:grpSp>
        <p:sp>
          <p:nvSpPr>
            <p:cNvPr id="148" name="Freihandform: Form 352">
              <a:extLst>
                <a:ext uri="{FF2B5EF4-FFF2-40B4-BE49-F238E27FC236}">
                  <a16:creationId xmlns:a16="http://schemas.microsoft.com/office/drawing/2014/main" id="{6297D385-711E-F4B1-DE2F-A1EE3026543F}"/>
                </a:ext>
              </a:extLst>
            </p:cNvPr>
            <p:cNvSpPr/>
            <p:nvPr/>
          </p:nvSpPr>
          <p:spPr>
            <a:xfrm>
              <a:off x="4634243" y="5134729"/>
              <a:ext cx="232234" cy="34835"/>
            </a:xfrm>
            <a:custGeom>
              <a:avLst/>
              <a:gdLst>
                <a:gd name="connsiteX0" fmla="*/ 232235 w 232234"/>
                <a:gd name="connsiteY0" fmla="*/ 34836 h 34835"/>
                <a:gd name="connsiteX1" fmla="*/ 0 w 232234"/>
                <a:gd name="connsiteY1" fmla="*/ 34836 h 34835"/>
                <a:gd name="connsiteX2" fmla="*/ 0 w 232234"/>
                <a:gd name="connsiteY2" fmla="*/ 24359 h 34835"/>
                <a:gd name="connsiteX3" fmla="*/ 24359 w 232234"/>
                <a:gd name="connsiteY3" fmla="*/ 0 h 34835"/>
                <a:gd name="connsiteX4" fmla="*/ 207876 w 232234"/>
                <a:gd name="connsiteY4" fmla="*/ 0 h 34835"/>
                <a:gd name="connsiteX5" fmla="*/ 232235 w 232234"/>
                <a:gd name="connsiteY5" fmla="*/ 24359 h 34835"/>
                <a:gd name="connsiteX6" fmla="*/ 232235 w 232234"/>
                <a:gd name="connsiteY6" fmla="*/ 34836 h 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234" h="34835">
                  <a:moveTo>
                    <a:pt x="232235" y="34836"/>
                  </a:moveTo>
                  <a:lnTo>
                    <a:pt x="0" y="34836"/>
                  </a:lnTo>
                  <a:lnTo>
                    <a:pt x="0" y="24359"/>
                  </a:lnTo>
                  <a:cubicBezTo>
                    <a:pt x="0" y="10906"/>
                    <a:pt x="10906" y="0"/>
                    <a:pt x="24359" y="0"/>
                  </a:cubicBezTo>
                  <a:lnTo>
                    <a:pt x="207876" y="0"/>
                  </a:lnTo>
                  <a:cubicBezTo>
                    <a:pt x="221329" y="0"/>
                    <a:pt x="232235" y="10906"/>
                    <a:pt x="232235" y="24359"/>
                  </a:cubicBezTo>
                  <a:lnTo>
                    <a:pt x="232235" y="34836"/>
                  </a:lnTo>
                  <a:close/>
                </a:path>
              </a:pathLst>
            </a:custGeom>
            <a:solidFill>
              <a:srgbClr val="3A556A"/>
            </a:solidFill>
            <a:ln w="1933" cap="flat">
              <a:noFill/>
              <a:prstDash val="solid"/>
              <a:miter/>
            </a:ln>
          </p:spPr>
          <p:txBody>
            <a:bodyPr rtlCol="0" anchor="ctr"/>
            <a:lstStyle/>
            <a:p>
              <a:endParaRPr lang="de-DE"/>
            </a:p>
          </p:txBody>
        </p:sp>
        <p:grpSp>
          <p:nvGrpSpPr>
            <p:cNvPr id="149" name="TV Icon">
              <a:extLst>
                <a:ext uri="{FF2B5EF4-FFF2-40B4-BE49-F238E27FC236}">
                  <a16:creationId xmlns:a16="http://schemas.microsoft.com/office/drawing/2014/main" id="{4EED5762-9FD8-1D7A-9984-03A5BC1BCD8C}"/>
                </a:ext>
              </a:extLst>
            </p:cNvPr>
            <p:cNvGrpSpPr/>
            <p:nvPr/>
          </p:nvGrpSpPr>
          <p:grpSpPr>
            <a:xfrm>
              <a:off x="4616571" y="4936355"/>
              <a:ext cx="267603" cy="52248"/>
              <a:chOff x="4616571" y="4936355"/>
              <a:chExt cx="267603" cy="52248"/>
            </a:xfrm>
            <a:solidFill>
              <a:srgbClr val="64798A"/>
            </a:solidFill>
          </p:grpSpPr>
          <p:sp>
            <p:nvSpPr>
              <p:cNvPr id="150" name="Freihandform: Form 354">
                <a:extLst>
                  <a:ext uri="{FF2B5EF4-FFF2-40B4-BE49-F238E27FC236}">
                    <a16:creationId xmlns:a16="http://schemas.microsoft.com/office/drawing/2014/main" id="{B7E653FD-C807-FF45-25E7-B59C51BB4043}"/>
                  </a:ext>
                </a:extLst>
              </p:cNvPr>
              <p:cNvSpPr/>
              <p:nvPr/>
            </p:nvSpPr>
            <p:spPr>
              <a:xfrm>
                <a:off x="4831926" y="4936355"/>
                <a:ext cx="52248" cy="52248"/>
              </a:xfrm>
              <a:custGeom>
                <a:avLst/>
                <a:gdLst>
                  <a:gd name="connsiteX0" fmla="*/ 52248 w 52248"/>
                  <a:gd name="connsiteY0" fmla="*/ 26124 h 52248"/>
                  <a:gd name="connsiteX1" fmla="*/ 26124 w 52248"/>
                  <a:gd name="connsiteY1" fmla="*/ 52248 h 52248"/>
                  <a:gd name="connsiteX2" fmla="*/ 0 w 52248"/>
                  <a:gd name="connsiteY2" fmla="*/ 26124 h 52248"/>
                  <a:gd name="connsiteX3" fmla="*/ 26124 w 52248"/>
                  <a:gd name="connsiteY3" fmla="*/ 0 h 52248"/>
                  <a:gd name="connsiteX4" fmla="*/ 52248 w 52248"/>
                  <a:gd name="connsiteY4" fmla="*/ 26124 h 5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8" h="52248">
                    <a:moveTo>
                      <a:pt x="52248" y="26124"/>
                    </a:moveTo>
                    <a:cubicBezTo>
                      <a:pt x="52248" y="40552"/>
                      <a:pt x="40552" y="52248"/>
                      <a:pt x="26124" y="52248"/>
                    </a:cubicBezTo>
                    <a:cubicBezTo>
                      <a:pt x="11696" y="52248"/>
                      <a:pt x="0" y="40552"/>
                      <a:pt x="0" y="26124"/>
                    </a:cubicBezTo>
                    <a:cubicBezTo>
                      <a:pt x="0" y="11696"/>
                      <a:pt x="11696" y="0"/>
                      <a:pt x="26124" y="0"/>
                    </a:cubicBezTo>
                    <a:cubicBezTo>
                      <a:pt x="40552" y="0"/>
                      <a:pt x="52248" y="11696"/>
                      <a:pt x="52248" y="26124"/>
                    </a:cubicBezTo>
                    <a:close/>
                  </a:path>
                </a:pathLst>
              </a:custGeom>
              <a:solidFill>
                <a:srgbClr val="64798A"/>
              </a:solidFill>
              <a:ln w="1933" cap="flat">
                <a:noFill/>
                <a:prstDash val="solid"/>
                <a:miter/>
              </a:ln>
            </p:spPr>
            <p:txBody>
              <a:bodyPr rtlCol="0" anchor="ctr"/>
              <a:lstStyle/>
              <a:p>
                <a:endParaRPr lang="de-DE"/>
              </a:p>
            </p:txBody>
          </p:sp>
          <p:sp>
            <p:nvSpPr>
              <p:cNvPr id="151" name="Freihandform: Form 355">
                <a:extLst>
                  <a:ext uri="{FF2B5EF4-FFF2-40B4-BE49-F238E27FC236}">
                    <a16:creationId xmlns:a16="http://schemas.microsoft.com/office/drawing/2014/main" id="{831E19C3-1928-E1F4-796A-ECB6242DEB92}"/>
                  </a:ext>
                </a:extLst>
              </p:cNvPr>
              <p:cNvSpPr/>
              <p:nvPr/>
            </p:nvSpPr>
            <p:spPr>
              <a:xfrm>
                <a:off x="4616571" y="4936355"/>
                <a:ext cx="52248" cy="52248"/>
              </a:xfrm>
              <a:custGeom>
                <a:avLst/>
                <a:gdLst>
                  <a:gd name="connsiteX0" fmla="*/ 52248 w 52248"/>
                  <a:gd name="connsiteY0" fmla="*/ 26124 h 52248"/>
                  <a:gd name="connsiteX1" fmla="*/ 26124 w 52248"/>
                  <a:gd name="connsiteY1" fmla="*/ 52248 h 52248"/>
                  <a:gd name="connsiteX2" fmla="*/ 0 w 52248"/>
                  <a:gd name="connsiteY2" fmla="*/ 26124 h 52248"/>
                  <a:gd name="connsiteX3" fmla="*/ 26124 w 52248"/>
                  <a:gd name="connsiteY3" fmla="*/ 0 h 52248"/>
                  <a:gd name="connsiteX4" fmla="*/ 52248 w 52248"/>
                  <a:gd name="connsiteY4" fmla="*/ 26124 h 5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8" h="52248">
                    <a:moveTo>
                      <a:pt x="52248" y="26124"/>
                    </a:moveTo>
                    <a:cubicBezTo>
                      <a:pt x="52248" y="40552"/>
                      <a:pt x="40552" y="52248"/>
                      <a:pt x="26124" y="52248"/>
                    </a:cubicBezTo>
                    <a:cubicBezTo>
                      <a:pt x="11696" y="52248"/>
                      <a:pt x="0" y="40552"/>
                      <a:pt x="0" y="26124"/>
                    </a:cubicBezTo>
                    <a:cubicBezTo>
                      <a:pt x="0" y="11696"/>
                      <a:pt x="11696" y="0"/>
                      <a:pt x="26124" y="0"/>
                    </a:cubicBezTo>
                    <a:cubicBezTo>
                      <a:pt x="40552" y="0"/>
                      <a:pt x="52248" y="11696"/>
                      <a:pt x="52248" y="26124"/>
                    </a:cubicBezTo>
                    <a:close/>
                  </a:path>
                </a:pathLst>
              </a:custGeom>
              <a:solidFill>
                <a:srgbClr val="64798A"/>
              </a:solidFill>
              <a:ln w="1933" cap="flat">
                <a:noFill/>
                <a:prstDash val="solid"/>
                <a:miter/>
              </a:ln>
            </p:spPr>
            <p:txBody>
              <a:bodyPr rtlCol="0" anchor="ctr"/>
              <a:lstStyle/>
              <a:p>
                <a:endParaRPr lang="de-DE"/>
              </a:p>
            </p:txBody>
          </p:sp>
        </p:grpSp>
      </p:grpSp>
      <p:sp>
        <p:nvSpPr>
          <p:cNvPr id="156" name="Rechteck 155">
            <a:extLst>
              <a:ext uri="{FF2B5EF4-FFF2-40B4-BE49-F238E27FC236}">
                <a16:creationId xmlns:a16="http://schemas.microsoft.com/office/drawing/2014/main" id="{3BFB0E49-09F8-B02D-AD31-705658881C04}"/>
              </a:ext>
            </a:extLst>
          </p:cNvPr>
          <p:cNvSpPr>
            <a:spLocks noGrp="1" noRot="1" noMove="1" noResize="1" noEditPoints="1" noAdjustHandles="1" noChangeArrowheads="1" noChangeShapeType="1"/>
          </p:cNvSpPr>
          <p:nvPr userDrawn="1"/>
        </p:nvSpPr>
        <p:spPr>
          <a:xfrm>
            <a:off x="6277701" y="1268413"/>
            <a:ext cx="5555069" cy="5221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7" name="E-Mail-Provider Memory">
            <a:extLst>
              <a:ext uri="{FF2B5EF4-FFF2-40B4-BE49-F238E27FC236}">
                <a16:creationId xmlns:a16="http://schemas.microsoft.com/office/drawing/2014/main" id="{9FA1AC99-708A-E28E-28E2-97D9A8F2F2A2}"/>
              </a:ext>
            </a:extLst>
          </p:cNvPr>
          <p:cNvSpPr>
            <a:spLocks noChangeAspect="1"/>
          </p:cNvSpPr>
          <p:nvPr userDrawn="1"/>
        </p:nvSpPr>
        <p:spPr>
          <a:xfrm>
            <a:off x="6824169" y="1735321"/>
            <a:ext cx="1260000"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400" b="1" kern="1200" dirty="0">
                <a:solidFill>
                  <a:schemeClr val="accent1"/>
                </a:solidFill>
                <a:latin typeface="Arial" panose="020B0604020202020204" pitchFamily="34" charset="0"/>
                <a:ea typeface="+mn-ea"/>
                <a:cs typeface="Arial" panose="020B0604020202020204" pitchFamily="34" charset="0"/>
              </a:rPr>
              <a:t>E-Mail-Provider</a:t>
            </a:r>
            <a:endParaRPr lang="de-DE" sz="1050" b="1" dirty="0">
              <a:solidFill>
                <a:schemeClr val="tx2"/>
              </a:solidFill>
              <a:latin typeface="Arial" panose="020B0604020202020204" pitchFamily="34" charset="0"/>
              <a:cs typeface="Arial" panose="020B0604020202020204" pitchFamily="34" charset="0"/>
            </a:endParaRPr>
          </a:p>
          <a:p>
            <a:pPr>
              <a:spcBef>
                <a:spcPts val="600"/>
              </a:spcBef>
            </a:pPr>
            <a:r>
              <a:rPr lang="de-DE" sz="1000" kern="1200" dirty="0">
                <a:solidFill>
                  <a:schemeClr val="tx2"/>
                </a:solidFill>
                <a:latin typeface="Arial" panose="020B0604020202020204" pitchFamily="34" charset="0"/>
                <a:ea typeface="+mn-ea"/>
                <a:cs typeface="Arial" panose="020B0604020202020204" pitchFamily="34" charset="0"/>
              </a:rPr>
              <a:t>z.B. gmx.de, web.de,</a:t>
            </a:r>
            <a:br>
              <a:rPr lang="de-DE" sz="1000" kern="1200" dirty="0">
                <a:solidFill>
                  <a:schemeClr val="tx2"/>
                </a:solidFill>
                <a:latin typeface="Arial" panose="020B0604020202020204" pitchFamily="34" charset="0"/>
                <a:ea typeface="+mn-ea"/>
                <a:cs typeface="Arial" panose="020B0604020202020204" pitchFamily="34" charset="0"/>
              </a:rPr>
            </a:br>
            <a:r>
              <a:rPr lang="de-DE" sz="1000" kern="1200" dirty="0">
                <a:solidFill>
                  <a:schemeClr val="tx2"/>
                </a:solidFill>
                <a:latin typeface="Arial" panose="020B0604020202020204" pitchFamily="34" charset="0"/>
                <a:ea typeface="+mn-ea"/>
                <a:cs typeface="Arial" panose="020B0604020202020204" pitchFamily="34" charset="0"/>
              </a:rPr>
              <a:t>t-online.de</a:t>
            </a:r>
            <a:endParaRPr lang="de-DE" sz="1050" kern="1200" dirty="0">
              <a:solidFill>
                <a:schemeClr val="tx2"/>
              </a:solidFill>
              <a:latin typeface="Arial" panose="020B0604020202020204" pitchFamily="34" charset="0"/>
              <a:ea typeface="+mn-ea"/>
              <a:cs typeface="Arial" panose="020B0604020202020204" pitchFamily="34" charset="0"/>
            </a:endParaRPr>
          </a:p>
        </p:txBody>
      </p:sp>
      <p:sp>
        <p:nvSpPr>
          <p:cNvPr id="158" name="Suchmaschinen Memory">
            <a:extLst>
              <a:ext uri="{FF2B5EF4-FFF2-40B4-BE49-F238E27FC236}">
                <a16:creationId xmlns:a16="http://schemas.microsoft.com/office/drawing/2014/main" id="{9BF5FE09-850F-B42F-F248-787A128D101C}"/>
              </a:ext>
            </a:extLst>
          </p:cNvPr>
          <p:cNvSpPr>
            <a:spLocks noChangeAspect="1"/>
          </p:cNvSpPr>
          <p:nvPr userDrawn="1"/>
        </p:nvSpPr>
        <p:spPr>
          <a:xfrm>
            <a:off x="8425235" y="1735321"/>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400" b="1" kern="1200" dirty="0">
                <a:solidFill>
                  <a:schemeClr val="accent1"/>
                </a:solidFill>
                <a:latin typeface="Arial" panose="020B0604020202020204" pitchFamily="34" charset="0"/>
                <a:ea typeface="+mn-ea"/>
                <a:cs typeface="Arial" panose="020B0604020202020204" pitchFamily="34" charset="0"/>
              </a:rPr>
              <a:t>Such-maschinen</a:t>
            </a:r>
            <a:endParaRPr lang="de-DE" sz="1400" b="1" dirty="0">
              <a:solidFill>
                <a:schemeClr val="tx2"/>
              </a:solidFill>
              <a:latin typeface="Arial" panose="020B0604020202020204" pitchFamily="34" charset="0"/>
              <a:cs typeface="Arial" panose="020B0604020202020204" pitchFamily="34" charset="0"/>
            </a:endParaRPr>
          </a:p>
          <a:p>
            <a:pPr>
              <a:spcBef>
                <a:spcPts val="600"/>
              </a:spcBef>
            </a:pPr>
            <a:r>
              <a:rPr lang="de-DE" sz="1000" kern="1200" dirty="0">
                <a:solidFill>
                  <a:schemeClr val="tx2"/>
                </a:solidFill>
                <a:latin typeface="Arial" panose="020B0604020202020204" pitchFamily="34" charset="0"/>
                <a:ea typeface="+mn-ea"/>
                <a:cs typeface="Arial" panose="020B0604020202020204" pitchFamily="34" charset="0"/>
              </a:rPr>
              <a:t>z.B. Google, Startpage</a:t>
            </a:r>
            <a:endParaRPr lang="de-DE" sz="1800" kern="1200" dirty="0">
              <a:solidFill>
                <a:schemeClr val="tx2"/>
              </a:solidFill>
              <a:latin typeface="Arial" panose="020B0604020202020204" pitchFamily="34" charset="0"/>
              <a:ea typeface="+mn-ea"/>
              <a:cs typeface="Arial" panose="020B0604020202020204" pitchFamily="34" charset="0"/>
            </a:endParaRPr>
          </a:p>
        </p:txBody>
      </p:sp>
      <p:sp>
        <p:nvSpPr>
          <p:cNvPr id="159" name="Online Radio Memory">
            <a:extLst>
              <a:ext uri="{FF2B5EF4-FFF2-40B4-BE49-F238E27FC236}">
                <a16:creationId xmlns:a16="http://schemas.microsoft.com/office/drawing/2014/main" id="{6305FDC2-EF39-8AD2-011B-531076D29029}"/>
              </a:ext>
            </a:extLst>
          </p:cNvPr>
          <p:cNvSpPr>
            <a:spLocks noChangeAspect="1"/>
          </p:cNvSpPr>
          <p:nvPr userDrawn="1"/>
        </p:nvSpPr>
        <p:spPr>
          <a:xfrm>
            <a:off x="10026301" y="1735321"/>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kern="1200" dirty="0">
                <a:solidFill>
                  <a:schemeClr val="accent1"/>
                </a:solidFill>
                <a:latin typeface="Arial" panose="020B0604020202020204" pitchFamily="34" charset="0"/>
                <a:ea typeface="+mn-ea"/>
                <a:cs typeface="Arial" panose="020B0604020202020204" pitchFamily="34" charset="0"/>
              </a:rPr>
              <a:t>Online-Angebote von TV- </a:t>
            </a:r>
            <a:br>
              <a:rPr lang="de-DE" sz="1400" b="1" kern="1200" dirty="0">
                <a:solidFill>
                  <a:schemeClr val="accent1"/>
                </a:solidFill>
                <a:latin typeface="Arial" panose="020B0604020202020204" pitchFamily="34" charset="0"/>
                <a:ea typeface="+mn-ea"/>
                <a:cs typeface="Arial" panose="020B0604020202020204" pitchFamily="34" charset="0"/>
              </a:rPr>
            </a:br>
            <a:r>
              <a:rPr lang="de-DE" sz="1400" b="1" kern="1200" dirty="0">
                <a:solidFill>
                  <a:schemeClr val="accent1"/>
                </a:solidFill>
                <a:latin typeface="Arial" panose="020B0604020202020204" pitchFamily="34" charset="0"/>
                <a:ea typeface="+mn-ea"/>
                <a:cs typeface="Arial" panose="020B0604020202020204" pitchFamily="34" charset="0"/>
              </a:rPr>
              <a:t>und Radio-sendern</a:t>
            </a:r>
            <a:endParaRPr lang="de-DE" sz="1400" kern="1200" dirty="0">
              <a:solidFill>
                <a:schemeClr val="tx2"/>
              </a:solidFill>
              <a:latin typeface="Arial" panose="020B0604020202020204" pitchFamily="34" charset="0"/>
              <a:ea typeface="+mn-ea"/>
              <a:cs typeface="Arial" panose="020B0604020202020204" pitchFamily="34" charset="0"/>
            </a:endParaRPr>
          </a:p>
        </p:txBody>
      </p:sp>
      <p:sp>
        <p:nvSpPr>
          <p:cNvPr id="160" name="Video Memory">
            <a:extLst>
              <a:ext uri="{FF2B5EF4-FFF2-40B4-BE49-F238E27FC236}">
                <a16:creationId xmlns:a16="http://schemas.microsoft.com/office/drawing/2014/main" id="{E25DE99E-42DD-640C-C8D1-D28654157A9C}"/>
              </a:ext>
            </a:extLst>
          </p:cNvPr>
          <p:cNvSpPr>
            <a:spLocks noChangeAspect="1"/>
          </p:cNvSpPr>
          <p:nvPr userDrawn="1"/>
        </p:nvSpPr>
        <p:spPr>
          <a:xfrm>
            <a:off x="6824169"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400" b="1" kern="1200" dirty="0">
                <a:solidFill>
                  <a:schemeClr val="accent1"/>
                </a:solidFill>
                <a:latin typeface="Arial" panose="020B0604020202020204" pitchFamily="34" charset="0"/>
                <a:ea typeface="+mn-ea"/>
                <a:cs typeface="Arial" panose="020B0604020202020204" pitchFamily="34" charset="0"/>
              </a:rPr>
              <a:t>Online-Video-</a:t>
            </a:r>
            <a:r>
              <a:rPr lang="de-DE" sz="1400" b="1" kern="1200" dirty="0" err="1">
                <a:solidFill>
                  <a:schemeClr val="accent1"/>
                </a:solidFill>
                <a:latin typeface="Arial" panose="020B0604020202020204" pitchFamily="34" charset="0"/>
                <a:ea typeface="+mn-ea"/>
                <a:cs typeface="Arial" panose="020B0604020202020204" pitchFamily="34" charset="0"/>
              </a:rPr>
              <a:t>plattformen</a:t>
            </a:r>
            <a:endParaRPr lang="de-DE" sz="1600" b="1" dirty="0">
              <a:solidFill>
                <a:schemeClr val="tx2"/>
              </a:solidFill>
              <a:latin typeface="Arial" panose="020B0604020202020204" pitchFamily="34" charset="0"/>
              <a:cs typeface="Arial" panose="020B0604020202020204" pitchFamily="34" charset="0"/>
            </a:endParaRPr>
          </a:p>
          <a:p>
            <a:pPr>
              <a:spcBef>
                <a:spcPts val="600"/>
              </a:spcBef>
            </a:pPr>
            <a:r>
              <a:rPr lang="de-DE" sz="1000" kern="1200" dirty="0">
                <a:solidFill>
                  <a:schemeClr val="tx2"/>
                </a:solidFill>
                <a:latin typeface="Arial" panose="020B0604020202020204" pitchFamily="34" charset="0"/>
                <a:ea typeface="+mn-ea"/>
                <a:cs typeface="Arial" panose="020B0604020202020204" pitchFamily="34" charset="0"/>
              </a:rPr>
              <a:t>z.B. YouTube, TikTok</a:t>
            </a:r>
            <a:endParaRPr lang="de-DE" sz="1600" kern="1200" dirty="0">
              <a:solidFill>
                <a:schemeClr val="tx2"/>
              </a:solidFill>
              <a:latin typeface="Arial" panose="020B0604020202020204" pitchFamily="34" charset="0"/>
              <a:ea typeface="+mn-ea"/>
              <a:cs typeface="Arial" panose="020B0604020202020204" pitchFamily="34" charset="0"/>
            </a:endParaRPr>
          </a:p>
        </p:txBody>
      </p:sp>
      <p:sp>
        <p:nvSpPr>
          <p:cNvPr id="161" name="Zeitungen Memory">
            <a:extLst>
              <a:ext uri="{FF2B5EF4-FFF2-40B4-BE49-F238E27FC236}">
                <a16:creationId xmlns:a16="http://schemas.microsoft.com/office/drawing/2014/main" id="{0CC82914-8F42-3FC7-1F83-0D7517ED8ED0}"/>
              </a:ext>
            </a:extLst>
          </p:cNvPr>
          <p:cNvSpPr>
            <a:spLocks noChangeAspect="1"/>
          </p:cNvSpPr>
          <p:nvPr userDrawn="1"/>
        </p:nvSpPr>
        <p:spPr>
          <a:xfrm>
            <a:off x="8425235"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kern="1200" dirty="0">
                <a:solidFill>
                  <a:schemeClr val="accent1"/>
                </a:solidFill>
                <a:latin typeface="Arial" panose="020B0604020202020204" pitchFamily="34" charset="0"/>
                <a:ea typeface="+mn-ea"/>
                <a:cs typeface="Arial" panose="020B0604020202020204" pitchFamily="34" charset="0"/>
              </a:rPr>
              <a:t>Zeitungen, Zeitschriften</a:t>
            </a:r>
            <a:endParaRPr lang="de-DE" sz="1400" kern="1200" dirty="0">
              <a:solidFill>
                <a:schemeClr val="tx2"/>
              </a:solidFill>
              <a:latin typeface="Arial" panose="020B0604020202020204" pitchFamily="34" charset="0"/>
              <a:ea typeface="+mn-ea"/>
              <a:cs typeface="Arial" panose="020B0604020202020204" pitchFamily="34" charset="0"/>
            </a:endParaRPr>
          </a:p>
        </p:txBody>
      </p:sp>
      <p:sp>
        <p:nvSpPr>
          <p:cNvPr id="162" name="Online Zeitschriften Memory">
            <a:extLst>
              <a:ext uri="{FF2B5EF4-FFF2-40B4-BE49-F238E27FC236}">
                <a16:creationId xmlns:a16="http://schemas.microsoft.com/office/drawing/2014/main" id="{B2B02C39-3F48-B78D-A75F-D7575321B008}"/>
              </a:ext>
            </a:extLst>
          </p:cNvPr>
          <p:cNvSpPr>
            <a:spLocks noChangeAspect="1"/>
          </p:cNvSpPr>
          <p:nvPr userDrawn="1"/>
        </p:nvSpPr>
        <p:spPr>
          <a:xfrm>
            <a:off x="10026301" y="3249057"/>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b="1" kern="1200" dirty="0">
                <a:solidFill>
                  <a:schemeClr val="accent1"/>
                </a:solidFill>
                <a:latin typeface="Arial" panose="020B0604020202020204" pitchFamily="34" charset="0"/>
                <a:ea typeface="+mn-ea"/>
                <a:cs typeface="Arial" panose="020B0604020202020204" pitchFamily="34" charset="0"/>
              </a:rPr>
              <a:t>Online-Angebote von Zeitschriften/ Zeitungen</a:t>
            </a:r>
            <a:endParaRPr lang="de-DE" sz="1600" b="1" dirty="0">
              <a:solidFill>
                <a:schemeClr val="accent1"/>
              </a:solidFill>
              <a:latin typeface="Arial" panose="020B0604020202020204" pitchFamily="34" charset="0"/>
              <a:cs typeface="Arial" panose="020B0604020202020204" pitchFamily="34" charset="0"/>
            </a:endParaRPr>
          </a:p>
          <a:p>
            <a:pPr>
              <a:spcBef>
                <a:spcPts val="600"/>
              </a:spcBef>
            </a:pPr>
            <a:r>
              <a:rPr lang="de-DE" sz="1000" kern="1200" dirty="0">
                <a:solidFill>
                  <a:schemeClr val="tx2"/>
                </a:solidFill>
                <a:latin typeface="Arial" panose="020B0604020202020204" pitchFamily="34" charset="0"/>
                <a:ea typeface="+mn-ea"/>
                <a:cs typeface="Arial" panose="020B0604020202020204" pitchFamily="34" charset="0"/>
              </a:rPr>
              <a:t>z.B. Apps, Websites</a:t>
            </a:r>
            <a:endParaRPr lang="de-DE" sz="1600" kern="1200" dirty="0">
              <a:solidFill>
                <a:schemeClr val="tx2"/>
              </a:solidFill>
              <a:latin typeface="Arial" panose="020B0604020202020204" pitchFamily="34" charset="0"/>
              <a:ea typeface="+mn-ea"/>
              <a:cs typeface="Arial" panose="020B0604020202020204" pitchFamily="34" charset="0"/>
            </a:endParaRPr>
          </a:p>
        </p:txBody>
      </p:sp>
      <p:sp>
        <p:nvSpPr>
          <p:cNvPr id="163" name="Social Media Memory">
            <a:extLst>
              <a:ext uri="{FF2B5EF4-FFF2-40B4-BE49-F238E27FC236}">
                <a16:creationId xmlns:a16="http://schemas.microsoft.com/office/drawing/2014/main" id="{C86A3C6B-DE21-4D11-3874-E97AD7E4F9BC}"/>
              </a:ext>
            </a:extLst>
          </p:cNvPr>
          <p:cNvSpPr>
            <a:spLocks noChangeAspect="1"/>
          </p:cNvSpPr>
          <p:nvPr userDrawn="1"/>
        </p:nvSpPr>
        <p:spPr>
          <a:xfrm>
            <a:off x="6824169"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400" b="1" kern="1200" dirty="0">
                <a:solidFill>
                  <a:schemeClr val="accent1"/>
                </a:solidFill>
                <a:latin typeface="Arial" panose="020B0604020202020204" pitchFamily="34" charset="0"/>
                <a:ea typeface="+mn-ea"/>
                <a:cs typeface="Arial" panose="020B0604020202020204" pitchFamily="34" charset="0"/>
              </a:rPr>
              <a:t>Social-Media-Angebote</a:t>
            </a:r>
            <a:endParaRPr lang="de-DE" b="1" dirty="0">
              <a:solidFill>
                <a:schemeClr val="accent1"/>
              </a:solidFill>
              <a:latin typeface="Arial" panose="020B0604020202020204" pitchFamily="34" charset="0"/>
              <a:cs typeface="Arial" panose="020B0604020202020204" pitchFamily="34" charset="0"/>
            </a:endParaRPr>
          </a:p>
          <a:p>
            <a:pPr>
              <a:spcBef>
                <a:spcPts val="600"/>
              </a:spcBef>
            </a:pPr>
            <a:r>
              <a:rPr lang="de-DE" sz="1000" kern="1200" dirty="0">
                <a:solidFill>
                  <a:schemeClr val="tx2"/>
                </a:solidFill>
                <a:latin typeface="Arial" panose="020B0604020202020204" pitchFamily="34" charset="0"/>
                <a:ea typeface="+mn-ea"/>
                <a:cs typeface="Arial" panose="020B0604020202020204" pitchFamily="34" charset="0"/>
              </a:rPr>
              <a:t>z.B. Instagram, Snapchat</a:t>
            </a:r>
            <a:endParaRPr lang="de-DE" sz="1050" kern="1200" dirty="0">
              <a:solidFill>
                <a:schemeClr val="tx2"/>
              </a:solidFill>
              <a:latin typeface="Arial" panose="020B0604020202020204" pitchFamily="34" charset="0"/>
              <a:ea typeface="+mn-ea"/>
              <a:cs typeface="Arial" panose="020B0604020202020204" pitchFamily="34" charset="0"/>
            </a:endParaRPr>
          </a:p>
        </p:txBody>
      </p:sp>
      <p:sp>
        <p:nvSpPr>
          <p:cNvPr id="164" name="Newsfeed Memory">
            <a:extLst>
              <a:ext uri="{FF2B5EF4-FFF2-40B4-BE49-F238E27FC236}">
                <a16:creationId xmlns:a16="http://schemas.microsoft.com/office/drawing/2014/main" id="{C182A4A4-657A-9C24-0B00-F2A2C9704E96}"/>
              </a:ext>
            </a:extLst>
          </p:cNvPr>
          <p:cNvSpPr>
            <a:spLocks noChangeAspect="1"/>
          </p:cNvSpPr>
          <p:nvPr userDrawn="1"/>
        </p:nvSpPr>
        <p:spPr>
          <a:xfrm>
            <a:off x="8425235"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sz="1200" b="1" kern="1200" dirty="0">
                <a:solidFill>
                  <a:schemeClr val="accent1"/>
                </a:solidFill>
                <a:latin typeface="Arial" panose="020B0604020202020204" pitchFamily="34" charset="0"/>
                <a:ea typeface="+mn-ea"/>
                <a:cs typeface="Arial" panose="020B0604020202020204" pitchFamily="34" charset="0"/>
              </a:rPr>
              <a:t>Newsfeed bzw. Newswidgets auf dem Smartphone</a:t>
            </a:r>
            <a:endParaRPr lang="de-DE" sz="1600" b="1" dirty="0">
              <a:solidFill>
                <a:schemeClr val="accent1"/>
              </a:solidFill>
              <a:latin typeface="Arial" panose="020B0604020202020204" pitchFamily="34" charset="0"/>
              <a:cs typeface="Arial" panose="020B0604020202020204" pitchFamily="34" charset="0"/>
            </a:endParaRPr>
          </a:p>
          <a:p>
            <a:pPr>
              <a:spcBef>
                <a:spcPts val="600"/>
              </a:spcBef>
            </a:pPr>
            <a:r>
              <a:rPr lang="de-DE" sz="1000" kern="1200" dirty="0">
                <a:solidFill>
                  <a:schemeClr val="tx2"/>
                </a:solidFill>
                <a:latin typeface="Arial" panose="020B0604020202020204" pitchFamily="34" charset="0"/>
                <a:ea typeface="+mn-ea"/>
                <a:cs typeface="Arial" panose="020B0604020202020204" pitchFamily="34" charset="0"/>
              </a:rPr>
              <a:t>z.B. Google News</a:t>
            </a:r>
            <a:endParaRPr lang="de-DE" sz="1600" kern="1200" dirty="0">
              <a:solidFill>
                <a:schemeClr val="tx2"/>
              </a:solidFill>
              <a:latin typeface="Arial" panose="020B0604020202020204" pitchFamily="34" charset="0"/>
              <a:ea typeface="+mn-ea"/>
              <a:cs typeface="Arial" panose="020B0604020202020204" pitchFamily="34" charset="0"/>
            </a:endParaRPr>
          </a:p>
        </p:txBody>
      </p:sp>
      <p:sp>
        <p:nvSpPr>
          <p:cNvPr id="165" name="TV Memory">
            <a:extLst>
              <a:ext uri="{FF2B5EF4-FFF2-40B4-BE49-F238E27FC236}">
                <a16:creationId xmlns:a16="http://schemas.microsoft.com/office/drawing/2014/main" id="{CFE90F9C-5DBE-240D-4211-010F8C8ADDBE}"/>
              </a:ext>
            </a:extLst>
          </p:cNvPr>
          <p:cNvSpPr>
            <a:spLocks noChangeAspect="1"/>
          </p:cNvSpPr>
          <p:nvPr userDrawn="1"/>
        </p:nvSpPr>
        <p:spPr>
          <a:xfrm>
            <a:off x="10026301" y="4762792"/>
            <a:ext cx="126000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kern="1200" dirty="0">
                <a:solidFill>
                  <a:schemeClr val="accent1"/>
                </a:solidFill>
                <a:latin typeface="Arial" panose="020B0604020202020204" pitchFamily="34" charset="0"/>
                <a:ea typeface="+mn-ea"/>
                <a:cs typeface="Arial" panose="020B0604020202020204" pitchFamily="34" charset="0"/>
              </a:rPr>
              <a:t>TV- und </a:t>
            </a:r>
            <a:br>
              <a:rPr lang="de-DE" sz="1400" b="1" kern="1200" dirty="0">
                <a:solidFill>
                  <a:schemeClr val="accent1"/>
                </a:solidFill>
                <a:latin typeface="Arial" panose="020B0604020202020204" pitchFamily="34" charset="0"/>
                <a:ea typeface="+mn-ea"/>
                <a:cs typeface="Arial" panose="020B0604020202020204" pitchFamily="34" charset="0"/>
              </a:rPr>
            </a:br>
            <a:r>
              <a:rPr lang="de-DE" sz="1400" b="1" kern="1200" dirty="0">
                <a:solidFill>
                  <a:schemeClr val="accent1"/>
                </a:solidFill>
                <a:latin typeface="Arial" panose="020B0604020202020204" pitchFamily="34" charset="0"/>
                <a:ea typeface="+mn-ea"/>
                <a:cs typeface="Arial" panose="020B0604020202020204" pitchFamily="34" charset="0"/>
              </a:rPr>
              <a:t>Radio-Sender</a:t>
            </a:r>
            <a:endParaRPr lang="de-DE" sz="1400" kern="1200" dirty="0">
              <a:solidFill>
                <a:schemeClr val="tx2"/>
              </a:solidFill>
              <a:latin typeface="Arial" panose="020B0604020202020204" pitchFamily="34" charset="0"/>
              <a:ea typeface="+mn-ea"/>
              <a:cs typeface="Arial" panose="020B0604020202020204" pitchFamily="34" charset="0"/>
            </a:endParaRPr>
          </a:p>
        </p:txBody>
      </p:sp>
      <p:grpSp>
        <p:nvGrpSpPr>
          <p:cNvPr id="166" name="Newsfeed Icon">
            <a:extLst>
              <a:ext uri="{FF2B5EF4-FFF2-40B4-BE49-F238E27FC236}">
                <a16:creationId xmlns:a16="http://schemas.microsoft.com/office/drawing/2014/main" id="{3AE72911-A0E8-AF37-9684-F8FA2A68BA0F}"/>
              </a:ext>
            </a:extLst>
          </p:cNvPr>
          <p:cNvGrpSpPr/>
          <p:nvPr userDrawn="1"/>
        </p:nvGrpSpPr>
        <p:grpSpPr>
          <a:xfrm>
            <a:off x="2686897" y="4993223"/>
            <a:ext cx="924226" cy="919684"/>
            <a:chOff x="2686897" y="5038942"/>
            <a:chExt cx="924226" cy="919684"/>
          </a:xfrm>
        </p:grpSpPr>
        <p:sp>
          <p:nvSpPr>
            <p:cNvPr id="167" name="Freihandform: Form 319">
              <a:extLst>
                <a:ext uri="{FF2B5EF4-FFF2-40B4-BE49-F238E27FC236}">
                  <a16:creationId xmlns:a16="http://schemas.microsoft.com/office/drawing/2014/main" id="{B16B4BBA-1A72-DDA4-AF91-D25667071EC3}"/>
                </a:ext>
              </a:extLst>
            </p:cNvPr>
            <p:cNvSpPr/>
            <p:nvPr/>
          </p:nvSpPr>
          <p:spPr>
            <a:xfrm>
              <a:off x="2686897" y="5202835"/>
              <a:ext cx="924218" cy="656374"/>
            </a:xfrm>
            <a:custGeom>
              <a:avLst/>
              <a:gdLst>
                <a:gd name="connsiteX0" fmla="*/ 924219 w 924218"/>
                <a:gd name="connsiteY0" fmla="*/ 615697 h 656374"/>
                <a:gd name="connsiteX1" fmla="*/ 924219 w 924218"/>
                <a:gd name="connsiteY1" fmla="*/ 0 h 656374"/>
                <a:gd name="connsiteX2" fmla="*/ 0 w 924218"/>
                <a:gd name="connsiteY2" fmla="*/ 0 h 656374"/>
                <a:gd name="connsiteX3" fmla="*/ 0 w 924218"/>
                <a:gd name="connsiteY3" fmla="*/ 615697 h 656374"/>
                <a:gd name="connsiteX4" fmla="*/ 40678 w 924218"/>
                <a:gd name="connsiteY4" fmla="*/ 656374 h 656374"/>
                <a:gd name="connsiteX5" fmla="*/ 883545 w 924218"/>
                <a:gd name="connsiteY5" fmla="*/ 656374 h 656374"/>
                <a:gd name="connsiteX6" fmla="*/ 924219 w 924218"/>
                <a:gd name="connsiteY6" fmla="*/ 615697 h 65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218" h="656374">
                  <a:moveTo>
                    <a:pt x="924219" y="615697"/>
                  </a:moveTo>
                  <a:lnTo>
                    <a:pt x="924219" y="0"/>
                  </a:lnTo>
                  <a:lnTo>
                    <a:pt x="0" y="0"/>
                  </a:lnTo>
                  <a:lnTo>
                    <a:pt x="0" y="615697"/>
                  </a:lnTo>
                  <a:cubicBezTo>
                    <a:pt x="0" y="638163"/>
                    <a:pt x="18211" y="656374"/>
                    <a:pt x="40678" y="656374"/>
                  </a:cubicBezTo>
                  <a:lnTo>
                    <a:pt x="883545" y="656374"/>
                  </a:lnTo>
                  <a:cubicBezTo>
                    <a:pt x="906007" y="656374"/>
                    <a:pt x="924219" y="638163"/>
                    <a:pt x="924219" y="615697"/>
                  </a:cubicBezTo>
                  <a:close/>
                </a:path>
              </a:pathLst>
            </a:custGeom>
            <a:solidFill>
              <a:schemeClr val="accent5"/>
            </a:solidFill>
            <a:ln w="4056" cap="flat">
              <a:noFill/>
              <a:prstDash val="solid"/>
              <a:miter/>
            </a:ln>
          </p:spPr>
          <p:txBody>
            <a:bodyPr rtlCol="0" anchor="ctr"/>
            <a:lstStyle/>
            <a:p>
              <a:endParaRPr lang="de-DE"/>
            </a:p>
          </p:txBody>
        </p:sp>
        <p:grpSp>
          <p:nvGrpSpPr>
            <p:cNvPr id="168" name="Newsfeed Icon">
              <a:extLst>
                <a:ext uri="{FF2B5EF4-FFF2-40B4-BE49-F238E27FC236}">
                  <a16:creationId xmlns:a16="http://schemas.microsoft.com/office/drawing/2014/main" id="{84EEBC31-2684-AF82-15AD-6B7BEB6C0F94}"/>
                </a:ext>
              </a:extLst>
            </p:cNvPr>
            <p:cNvGrpSpPr/>
            <p:nvPr/>
          </p:nvGrpSpPr>
          <p:grpSpPr>
            <a:xfrm>
              <a:off x="2913883" y="5287721"/>
              <a:ext cx="470250" cy="527240"/>
              <a:chOff x="2913883" y="5287721"/>
              <a:chExt cx="470250" cy="527240"/>
            </a:xfrm>
          </p:grpSpPr>
          <p:sp>
            <p:nvSpPr>
              <p:cNvPr id="178" name="Freihandform: Form 321">
                <a:extLst>
                  <a:ext uri="{FF2B5EF4-FFF2-40B4-BE49-F238E27FC236}">
                    <a16:creationId xmlns:a16="http://schemas.microsoft.com/office/drawing/2014/main" id="{83D933FA-3306-16E6-90EF-7F494FB7344B}"/>
                  </a:ext>
                </a:extLst>
              </p:cNvPr>
              <p:cNvSpPr/>
              <p:nvPr/>
            </p:nvSpPr>
            <p:spPr>
              <a:xfrm>
                <a:off x="2913883" y="5328402"/>
                <a:ext cx="185502" cy="185501"/>
              </a:xfrm>
              <a:custGeom>
                <a:avLst/>
                <a:gdLst>
                  <a:gd name="connsiteX0" fmla="*/ 165168 w 185502"/>
                  <a:gd name="connsiteY0" fmla="*/ 185501 h 185501"/>
                  <a:gd name="connsiteX1" fmla="*/ 20339 w 185502"/>
                  <a:gd name="connsiteY1" fmla="*/ 185501 h 185501"/>
                  <a:gd name="connsiteX2" fmla="*/ 0 w 185502"/>
                  <a:gd name="connsiteY2" fmla="*/ 165162 h 185501"/>
                  <a:gd name="connsiteX3" fmla="*/ 0 w 185502"/>
                  <a:gd name="connsiteY3" fmla="*/ 20339 h 185501"/>
                  <a:gd name="connsiteX4" fmla="*/ 20339 w 185502"/>
                  <a:gd name="connsiteY4" fmla="*/ 0 h 185501"/>
                  <a:gd name="connsiteX5" fmla="*/ 165164 w 185502"/>
                  <a:gd name="connsiteY5" fmla="*/ 0 h 185501"/>
                  <a:gd name="connsiteX6" fmla="*/ 185503 w 185502"/>
                  <a:gd name="connsiteY6" fmla="*/ 20339 h 185501"/>
                  <a:gd name="connsiteX7" fmla="*/ 185503 w 185502"/>
                  <a:gd name="connsiteY7" fmla="*/ 165162 h 185501"/>
                  <a:gd name="connsiteX8" fmla="*/ 165168 w 185502"/>
                  <a:gd name="connsiteY8" fmla="*/ 185501 h 18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02" h="185501">
                    <a:moveTo>
                      <a:pt x="165168" y="185501"/>
                    </a:moveTo>
                    <a:lnTo>
                      <a:pt x="20339" y="185501"/>
                    </a:lnTo>
                    <a:cubicBezTo>
                      <a:pt x="9108" y="185501"/>
                      <a:pt x="0" y="176393"/>
                      <a:pt x="0" y="165162"/>
                    </a:cubicBezTo>
                    <a:lnTo>
                      <a:pt x="0" y="20339"/>
                    </a:lnTo>
                    <a:cubicBezTo>
                      <a:pt x="0" y="9108"/>
                      <a:pt x="9108" y="0"/>
                      <a:pt x="20339" y="0"/>
                    </a:cubicBezTo>
                    <a:lnTo>
                      <a:pt x="165164" y="0"/>
                    </a:lnTo>
                    <a:cubicBezTo>
                      <a:pt x="176395" y="0"/>
                      <a:pt x="185503" y="9108"/>
                      <a:pt x="185503" y="20339"/>
                    </a:cubicBezTo>
                    <a:lnTo>
                      <a:pt x="185503" y="165162"/>
                    </a:lnTo>
                    <a:cubicBezTo>
                      <a:pt x="185507" y="176393"/>
                      <a:pt x="176399" y="185501"/>
                      <a:pt x="165168" y="185501"/>
                    </a:cubicBezTo>
                    <a:close/>
                  </a:path>
                </a:pathLst>
              </a:custGeom>
              <a:solidFill>
                <a:srgbClr val="FCB143"/>
              </a:solidFill>
              <a:ln w="4056" cap="flat">
                <a:noFill/>
                <a:prstDash val="solid"/>
                <a:miter/>
              </a:ln>
            </p:spPr>
            <p:txBody>
              <a:bodyPr rtlCol="0" anchor="ctr"/>
              <a:lstStyle/>
              <a:p>
                <a:endParaRPr lang="de-DE"/>
              </a:p>
            </p:txBody>
          </p:sp>
          <p:sp>
            <p:nvSpPr>
              <p:cNvPr id="179" name="Freihandform: Form 322">
                <a:extLst>
                  <a:ext uri="{FF2B5EF4-FFF2-40B4-BE49-F238E27FC236}">
                    <a16:creationId xmlns:a16="http://schemas.microsoft.com/office/drawing/2014/main" id="{BC25661D-7207-8BA8-D47E-0F285B155B18}"/>
                  </a:ext>
                </a:extLst>
              </p:cNvPr>
              <p:cNvSpPr/>
              <p:nvPr/>
            </p:nvSpPr>
            <p:spPr>
              <a:xfrm>
                <a:off x="3157954" y="5287721"/>
                <a:ext cx="226180" cy="226182"/>
              </a:xfrm>
              <a:custGeom>
                <a:avLst/>
                <a:gdLst>
                  <a:gd name="connsiteX0" fmla="*/ 205842 w 226180"/>
                  <a:gd name="connsiteY0" fmla="*/ 226183 h 226182"/>
                  <a:gd name="connsiteX1" fmla="*/ 20339 w 226180"/>
                  <a:gd name="connsiteY1" fmla="*/ 226183 h 226182"/>
                  <a:gd name="connsiteX2" fmla="*/ 0 w 226180"/>
                  <a:gd name="connsiteY2" fmla="*/ 205844 h 226182"/>
                  <a:gd name="connsiteX3" fmla="*/ 0 w 226180"/>
                  <a:gd name="connsiteY3" fmla="*/ 20339 h 226182"/>
                  <a:gd name="connsiteX4" fmla="*/ 20339 w 226180"/>
                  <a:gd name="connsiteY4" fmla="*/ 0 h 226182"/>
                  <a:gd name="connsiteX5" fmla="*/ 205842 w 226180"/>
                  <a:gd name="connsiteY5" fmla="*/ 0 h 226182"/>
                  <a:gd name="connsiteX6" fmla="*/ 226180 w 226180"/>
                  <a:gd name="connsiteY6" fmla="*/ 20339 h 226182"/>
                  <a:gd name="connsiteX7" fmla="*/ 226180 w 226180"/>
                  <a:gd name="connsiteY7" fmla="*/ 205840 h 226182"/>
                  <a:gd name="connsiteX8" fmla="*/ 205842 w 226180"/>
                  <a:gd name="connsiteY8" fmla="*/ 226183 h 22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80" h="226182">
                    <a:moveTo>
                      <a:pt x="205842" y="226183"/>
                    </a:moveTo>
                    <a:lnTo>
                      <a:pt x="20339" y="226183"/>
                    </a:lnTo>
                    <a:cubicBezTo>
                      <a:pt x="9108" y="226183"/>
                      <a:pt x="0" y="217075"/>
                      <a:pt x="0" y="205844"/>
                    </a:cubicBezTo>
                    <a:lnTo>
                      <a:pt x="0" y="20339"/>
                    </a:lnTo>
                    <a:cubicBezTo>
                      <a:pt x="0" y="9108"/>
                      <a:pt x="9108" y="0"/>
                      <a:pt x="20339" y="0"/>
                    </a:cubicBezTo>
                    <a:lnTo>
                      <a:pt x="205842" y="0"/>
                    </a:lnTo>
                    <a:cubicBezTo>
                      <a:pt x="217073" y="0"/>
                      <a:pt x="226180" y="9108"/>
                      <a:pt x="226180" y="20339"/>
                    </a:cubicBezTo>
                    <a:lnTo>
                      <a:pt x="226180" y="205840"/>
                    </a:lnTo>
                    <a:cubicBezTo>
                      <a:pt x="226180" y="217075"/>
                      <a:pt x="217073" y="226183"/>
                      <a:pt x="205842" y="226183"/>
                    </a:cubicBezTo>
                    <a:close/>
                  </a:path>
                </a:pathLst>
              </a:custGeom>
              <a:solidFill>
                <a:schemeClr val="accent1"/>
              </a:solidFill>
              <a:ln w="4056" cap="flat">
                <a:noFill/>
                <a:prstDash val="solid"/>
                <a:miter/>
              </a:ln>
            </p:spPr>
            <p:txBody>
              <a:bodyPr rtlCol="0" anchor="ctr"/>
              <a:lstStyle/>
              <a:p>
                <a:endParaRPr lang="de-DE"/>
              </a:p>
            </p:txBody>
          </p:sp>
          <p:sp>
            <p:nvSpPr>
              <p:cNvPr id="180" name="Freihandform: Form 323">
                <a:extLst>
                  <a:ext uri="{FF2B5EF4-FFF2-40B4-BE49-F238E27FC236}">
                    <a16:creationId xmlns:a16="http://schemas.microsoft.com/office/drawing/2014/main" id="{A299A792-A64E-DC85-CF05-4456C16AF9DB}"/>
                  </a:ext>
                </a:extLst>
              </p:cNvPr>
              <p:cNvSpPr/>
              <p:nvPr/>
            </p:nvSpPr>
            <p:spPr>
              <a:xfrm>
                <a:off x="2954561" y="5572467"/>
                <a:ext cx="144824" cy="144823"/>
              </a:xfrm>
              <a:custGeom>
                <a:avLst/>
                <a:gdLst>
                  <a:gd name="connsiteX0" fmla="*/ 124490 w 144824"/>
                  <a:gd name="connsiteY0" fmla="*/ 144824 h 144823"/>
                  <a:gd name="connsiteX1" fmla="*/ 20339 w 144824"/>
                  <a:gd name="connsiteY1" fmla="*/ 144824 h 144823"/>
                  <a:gd name="connsiteX2" fmla="*/ 0 w 144824"/>
                  <a:gd name="connsiteY2" fmla="*/ 124485 h 144823"/>
                  <a:gd name="connsiteX3" fmla="*/ 0 w 144824"/>
                  <a:gd name="connsiteY3" fmla="*/ 20339 h 144823"/>
                  <a:gd name="connsiteX4" fmla="*/ 20339 w 144824"/>
                  <a:gd name="connsiteY4" fmla="*/ 0 h 144823"/>
                  <a:gd name="connsiteX5" fmla="*/ 124486 w 144824"/>
                  <a:gd name="connsiteY5" fmla="*/ 0 h 144823"/>
                  <a:gd name="connsiteX6" fmla="*/ 144825 w 144824"/>
                  <a:gd name="connsiteY6" fmla="*/ 20339 h 144823"/>
                  <a:gd name="connsiteX7" fmla="*/ 144825 w 144824"/>
                  <a:gd name="connsiteY7" fmla="*/ 124485 h 144823"/>
                  <a:gd name="connsiteX8" fmla="*/ 124490 w 144824"/>
                  <a:gd name="connsiteY8" fmla="*/ 144824 h 1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24" h="144823">
                    <a:moveTo>
                      <a:pt x="124490" y="144824"/>
                    </a:moveTo>
                    <a:lnTo>
                      <a:pt x="20339" y="144824"/>
                    </a:lnTo>
                    <a:cubicBezTo>
                      <a:pt x="9108" y="144824"/>
                      <a:pt x="0" y="135716"/>
                      <a:pt x="0" y="124485"/>
                    </a:cubicBezTo>
                    <a:lnTo>
                      <a:pt x="0" y="20339"/>
                    </a:lnTo>
                    <a:cubicBezTo>
                      <a:pt x="0" y="9108"/>
                      <a:pt x="9108" y="0"/>
                      <a:pt x="20339" y="0"/>
                    </a:cubicBezTo>
                    <a:lnTo>
                      <a:pt x="124486" y="0"/>
                    </a:lnTo>
                    <a:cubicBezTo>
                      <a:pt x="135717" y="0"/>
                      <a:pt x="144825" y="9108"/>
                      <a:pt x="144825" y="20339"/>
                    </a:cubicBezTo>
                    <a:lnTo>
                      <a:pt x="144825" y="124485"/>
                    </a:lnTo>
                    <a:cubicBezTo>
                      <a:pt x="144829" y="135716"/>
                      <a:pt x="135721" y="144824"/>
                      <a:pt x="124490" y="144824"/>
                    </a:cubicBezTo>
                    <a:close/>
                  </a:path>
                </a:pathLst>
              </a:custGeom>
              <a:solidFill>
                <a:srgbClr val="FA9801"/>
              </a:solidFill>
              <a:ln w="4056" cap="flat">
                <a:noFill/>
                <a:prstDash val="solid"/>
                <a:miter/>
              </a:ln>
            </p:spPr>
            <p:txBody>
              <a:bodyPr rtlCol="0" anchor="ctr"/>
              <a:lstStyle/>
              <a:p>
                <a:endParaRPr lang="de-DE"/>
              </a:p>
            </p:txBody>
          </p:sp>
          <p:sp>
            <p:nvSpPr>
              <p:cNvPr id="181" name="Freihandform: Form 324">
                <a:extLst>
                  <a:ext uri="{FF2B5EF4-FFF2-40B4-BE49-F238E27FC236}">
                    <a16:creationId xmlns:a16="http://schemas.microsoft.com/office/drawing/2014/main" id="{9EFE0452-EA26-E307-1AB5-E3CC1AFAC0AE}"/>
                  </a:ext>
                </a:extLst>
              </p:cNvPr>
              <p:cNvSpPr/>
              <p:nvPr/>
            </p:nvSpPr>
            <p:spPr>
              <a:xfrm>
                <a:off x="3157954" y="5572467"/>
                <a:ext cx="185502" cy="185501"/>
              </a:xfrm>
              <a:custGeom>
                <a:avLst/>
                <a:gdLst>
                  <a:gd name="connsiteX0" fmla="*/ 165164 w 185502"/>
                  <a:gd name="connsiteY0" fmla="*/ 185501 h 185501"/>
                  <a:gd name="connsiteX1" fmla="*/ 20339 w 185502"/>
                  <a:gd name="connsiteY1" fmla="*/ 185501 h 185501"/>
                  <a:gd name="connsiteX2" fmla="*/ 0 w 185502"/>
                  <a:gd name="connsiteY2" fmla="*/ 165162 h 185501"/>
                  <a:gd name="connsiteX3" fmla="*/ 0 w 185502"/>
                  <a:gd name="connsiteY3" fmla="*/ 20339 h 185501"/>
                  <a:gd name="connsiteX4" fmla="*/ 20339 w 185502"/>
                  <a:gd name="connsiteY4" fmla="*/ 0 h 185501"/>
                  <a:gd name="connsiteX5" fmla="*/ 165164 w 185502"/>
                  <a:gd name="connsiteY5" fmla="*/ 0 h 185501"/>
                  <a:gd name="connsiteX6" fmla="*/ 185503 w 185502"/>
                  <a:gd name="connsiteY6" fmla="*/ 20339 h 185501"/>
                  <a:gd name="connsiteX7" fmla="*/ 185503 w 185502"/>
                  <a:gd name="connsiteY7" fmla="*/ 165162 h 185501"/>
                  <a:gd name="connsiteX8" fmla="*/ 165164 w 185502"/>
                  <a:gd name="connsiteY8" fmla="*/ 185501 h 18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02" h="185501">
                    <a:moveTo>
                      <a:pt x="165164" y="185501"/>
                    </a:moveTo>
                    <a:lnTo>
                      <a:pt x="20339" y="185501"/>
                    </a:lnTo>
                    <a:cubicBezTo>
                      <a:pt x="9108" y="185501"/>
                      <a:pt x="0" y="176393"/>
                      <a:pt x="0" y="165162"/>
                    </a:cubicBezTo>
                    <a:lnTo>
                      <a:pt x="0" y="20339"/>
                    </a:lnTo>
                    <a:cubicBezTo>
                      <a:pt x="0" y="9108"/>
                      <a:pt x="9108" y="0"/>
                      <a:pt x="20339" y="0"/>
                    </a:cubicBezTo>
                    <a:lnTo>
                      <a:pt x="165164" y="0"/>
                    </a:lnTo>
                    <a:cubicBezTo>
                      <a:pt x="176395" y="0"/>
                      <a:pt x="185503" y="9108"/>
                      <a:pt x="185503" y="20339"/>
                    </a:cubicBezTo>
                    <a:lnTo>
                      <a:pt x="185503" y="165162"/>
                    </a:lnTo>
                    <a:cubicBezTo>
                      <a:pt x="185503" y="176393"/>
                      <a:pt x="176395" y="185501"/>
                      <a:pt x="165164" y="185501"/>
                    </a:cubicBezTo>
                    <a:close/>
                  </a:path>
                </a:pathLst>
              </a:custGeom>
              <a:solidFill>
                <a:srgbClr val="FCB143"/>
              </a:solidFill>
              <a:ln w="4056" cap="flat">
                <a:noFill/>
                <a:prstDash val="solid"/>
                <a:miter/>
              </a:ln>
            </p:spPr>
            <p:txBody>
              <a:bodyPr rtlCol="0" anchor="ctr"/>
              <a:lstStyle/>
              <a:p>
                <a:endParaRPr lang="de-DE"/>
              </a:p>
            </p:txBody>
          </p:sp>
        </p:grpSp>
        <p:sp>
          <p:nvSpPr>
            <p:cNvPr id="169" name="Freihandform: Form 325">
              <a:extLst>
                <a:ext uri="{FF2B5EF4-FFF2-40B4-BE49-F238E27FC236}">
                  <a16:creationId xmlns:a16="http://schemas.microsoft.com/office/drawing/2014/main" id="{5E0892A6-0D32-9E06-199F-06C9E64B9C6B}"/>
                </a:ext>
              </a:extLst>
            </p:cNvPr>
            <p:cNvSpPr/>
            <p:nvPr/>
          </p:nvSpPr>
          <p:spPr>
            <a:xfrm>
              <a:off x="2686897" y="5202835"/>
              <a:ext cx="924222" cy="656374"/>
            </a:xfrm>
            <a:custGeom>
              <a:avLst/>
              <a:gdLst>
                <a:gd name="connsiteX0" fmla="*/ 883541 w 924222"/>
                <a:gd name="connsiteY0" fmla="*/ 0 h 656374"/>
                <a:gd name="connsiteX1" fmla="*/ 883541 w 924222"/>
                <a:gd name="connsiteY1" fmla="*/ 575020 h 656374"/>
                <a:gd name="connsiteX2" fmla="*/ 842863 w 924222"/>
                <a:gd name="connsiteY2" fmla="*/ 615697 h 656374"/>
                <a:gd name="connsiteX3" fmla="*/ 0 w 924222"/>
                <a:gd name="connsiteY3" fmla="*/ 615697 h 656374"/>
                <a:gd name="connsiteX4" fmla="*/ 40678 w 924222"/>
                <a:gd name="connsiteY4" fmla="*/ 656374 h 656374"/>
                <a:gd name="connsiteX5" fmla="*/ 883545 w 924222"/>
                <a:gd name="connsiteY5" fmla="*/ 656374 h 656374"/>
                <a:gd name="connsiteX6" fmla="*/ 924223 w 924222"/>
                <a:gd name="connsiteY6" fmla="*/ 615697 h 656374"/>
                <a:gd name="connsiteX7" fmla="*/ 924223 w 924222"/>
                <a:gd name="connsiteY7" fmla="*/ 0 h 65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222" h="656374">
                  <a:moveTo>
                    <a:pt x="883541" y="0"/>
                  </a:moveTo>
                  <a:lnTo>
                    <a:pt x="883541" y="575020"/>
                  </a:lnTo>
                  <a:cubicBezTo>
                    <a:pt x="883541" y="597486"/>
                    <a:pt x="865329" y="615697"/>
                    <a:pt x="842863" y="615697"/>
                  </a:cubicBezTo>
                  <a:lnTo>
                    <a:pt x="0" y="615697"/>
                  </a:lnTo>
                  <a:cubicBezTo>
                    <a:pt x="0" y="638163"/>
                    <a:pt x="18211" y="656374"/>
                    <a:pt x="40678" y="656374"/>
                  </a:cubicBezTo>
                  <a:lnTo>
                    <a:pt x="883545" y="656374"/>
                  </a:lnTo>
                  <a:cubicBezTo>
                    <a:pt x="906011" y="656374"/>
                    <a:pt x="924223" y="638163"/>
                    <a:pt x="924223" y="615697"/>
                  </a:cubicBezTo>
                  <a:lnTo>
                    <a:pt x="924223" y="0"/>
                  </a:lnTo>
                  <a:close/>
                </a:path>
              </a:pathLst>
            </a:custGeom>
            <a:solidFill>
              <a:schemeClr val="accent4">
                <a:lumMod val="75000"/>
              </a:schemeClr>
            </a:solidFill>
            <a:ln w="4056" cap="flat">
              <a:noFill/>
              <a:prstDash val="solid"/>
              <a:miter/>
            </a:ln>
          </p:spPr>
          <p:txBody>
            <a:bodyPr rtlCol="0" anchor="ctr"/>
            <a:lstStyle/>
            <a:p>
              <a:endParaRPr lang="de-DE"/>
            </a:p>
          </p:txBody>
        </p:sp>
        <p:sp>
          <p:nvSpPr>
            <p:cNvPr id="170" name="Freihandform: Form 326">
              <a:extLst>
                <a:ext uri="{FF2B5EF4-FFF2-40B4-BE49-F238E27FC236}">
                  <a16:creationId xmlns:a16="http://schemas.microsoft.com/office/drawing/2014/main" id="{9404E290-BD56-3705-F049-9A796D0A368C}"/>
                </a:ext>
              </a:extLst>
            </p:cNvPr>
            <p:cNvSpPr/>
            <p:nvPr/>
          </p:nvSpPr>
          <p:spPr>
            <a:xfrm>
              <a:off x="2690518" y="5202835"/>
              <a:ext cx="920602" cy="656374"/>
            </a:xfrm>
            <a:custGeom>
              <a:avLst/>
              <a:gdLst>
                <a:gd name="connsiteX0" fmla="*/ 900259 w 920602"/>
                <a:gd name="connsiteY0" fmla="*/ 0 h 656374"/>
                <a:gd name="connsiteX1" fmla="*/ 900259 w 920602"/>
                <a:gd name="connsiteY1" fmla="*/ 595358 h 656374"/>
                <a:gd name="connsiteX2" fmla="*/ 859582 w 920602"/>
                <a:gd name="connsiteY2" fmla="*/ 636036 h 656374"/>
                <a:gd name="connsiteX3" fmla="*/ 16719 w 920602"/>
                <a:gd name="connsiteY3" fmla="*/ 636036 h 656374"/>
                <a:gd name="connsiteX4" fmla="*/ 0 w 920602"/>
                <a:gd name="connsiteY4" fmla="*/ 632411 h 656374"/>
                <a:gd name="connsiteX5" fmla="*/ 37057 w 920602"/>
                <a:gd name="connsiteY5" fmla="*/ 656374 h 656374"/>
                <a:gd name="connsiteX6" fmla="*/ 879924 w 920602"/>
                <a:gd name="connsiteY6" fmla="*/ 656374 h 656374"/>
                <a:gd name="connsiteX7" fmla="*/ 920602 w 920602"/>
                <a:gd name="connsiteY7" fmla="*/ 615697 h 656374"/>
                <a:gd name="connsiteX8" fmla="*/ 920602 w 920602"/>
                <a:gd name="connsiteY8" fmla="*/ 0 h 65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602" h="656374">
                  <a:moveTo>
                    <a:pt x="900259" y="0"/>
                  </a:moveTo>
                  <a:lnTo>
                    <a:pt x="900259" y="595358"/>
                  </a:lnTo>
                  <a:cubicBezTo>
                    <a:pt x="900259" y="617824"/>
                    <a:pt x="882048" y="636036"/>
                    <a:pt x="859582" y="636036"/>
                  </a:cubicBezTo>
                  <a:lnTo>
                    <a:pt x="16719" y="636036"/>
                  </a:lnTo>
                  <a:cubicBezTo>
                    <a:pt x="10755" y="636036"/>
                    <a:pt x="5105" y="634722"/>
                    <a:pt x="0" y="632411"/>
                  </a:cubicBezTo>
                  <a:cubicBezTo>
                    <a:pt x="6382" y="646530"/>
                    <a:pt x="20554" y="656374"/>
                    <a:pt x="37057" y="656374"/>
                  </a:cubicBezTo>
                  <a:lnTo>
                    <a:pt x="879924" y="656374"/>
                  </a:lnTo>
                  <a:cubicBezTo>
                    <a:pt x="902391" y="656374"/>
                    <a:pt x="920602" y="638163"/>
                    <a:pt x="920602" y="615697"/>
                  </a:cubicBezTo>
                  <a:lnTo>
                    <a:pt x="920602" y="0"/>
                  </a:lnTo>
                  <a:close/>
                </a:path>
              </a:pathLst>
            </a:custGeom>
            <a:solidFill>
              <a:schemeClr val="accent4">
                <a:lumMod val="75000"/>
              </a:schemeClr>
            </a:solidFill>
            <a:ln w="4056" cap="flat">
              <a:noFill/>
              <a:prstDash val="solid"/>
              <a:miter/>
            </a:ln>
          </p:spPr>
          <p:txBody>
            <a:bodyPr rtlCol="0" anchor="ctr"/>
            <a:lstStyle/>
            <a:p>
              <a:endParaRPr lang="de-DE"/>
            </a:p>
          </p:txBody>
        </p:sp>
        <p:sp>
          <p:nvSpPr>
            <p:cNvPr id="171" name="Freihandform: Form 327">
              <a:extLst>
                <a:ext uri="{FF2B5EF4-FFF2-40B4-BE49-F238E27FC236}">
                  <a16:creationId xmlns:a16="http://schemas.microsoft.com/office/drawing/2014/main" id="{25891190-995A-E423-95EB-82578C58735F}"/>
                </a:ext>
              </a:extLst>
            </p:cNvPr>
            <p:cNvSpPr/>
            <p:nvPr/>
          </p:nvSpPr>
          <p:spPr>
            <a:xfrm>
              <a:off x="2686901" y="5038942"/>
              <a:ext cx="924218" cy="163897"/>
            </a:xfrm>
            <a:custGeom>
              <a:avLst/>
              <a:gdLst>
                <a:gd name="connsiteX0" fmla="*/ 924218 w 924218"/>
                <a:gd name="connsiteY0" fmla="*/ 40677 h 163897"/>
                <a:gd name="connsiteX1" fmla="*/ 924218 w 924218"/>
                <a:gd name="connsiteY1" fmla="*/ 163897 h 163897"/>
                <a:gd name="connsiteX2" fmla="*/ 0 w 924218"/>
                <a:gd name="connsiteY2" fmla="*/ 163897 h 163897"/>
                <a:gd name="connsiteX3" fmla="*/ 0 w 924218"/>
                <a:gd name="connsiteY3" fmla="*/ 40677 h 163897"/>
                <a:gd name="connsiteX4" fmla="*/ 40678 w 924218"/>
                <a:gd name="connsiteY4" fmla="*/ 0 h 163897"/>
                <a:gd name="connsiteX5" fmla="*/ 883545 w 924218"/>
                <a:gd name="connsiteY5" fmla="*/ 0 h 163897"/>
                <a:gd name="connsiteX6" fmla="*/ 924218 w 924218"/>
                <a:gd name="connsiteY6" fmla="*/ 40677 h 16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218" h="163897">
                  <a:moveTo>
                    <a:pt x="924218" y="40677"/>
                  </a:moveTo>
                  <a:lnTo>
                    <a:pt x="924218" y="163897"/>
                  </a:lnTo>
                  <a:lnTo>
                    <a:pt x="0" y="163897"/>
                  </a:lnTo>
                  <a:lnTo>
                    <a:pt x="0" y="40677"/>
                  </a:lnTo>
                  <a:cubicBezTo>
                    <a:pt x="0" y="18211"/>
                    <a:pt x="18211" y="0"/>
                    <a:pt x="40678" y="0"/>
                  </a:cubicBezTo>
                  <a:lnTo>
                    <a:pt x="883545" y="0"/>
                  </a:lnTo>
                  <a:cubicBezTo>
                    <a:pt x="906007" y="0"/>
                    <a:pt x="924218" y="18211"/>
                    <a:pt x="924218" y="40677"/>
                  </a:cubicBezTo>
                  <a:close/>
                </a:path>
              </a:pathLst>
            </a:custGeom>
            <a:solidFill>
              <a:srgbClr val="58595B"/>
            </a:solidFill>
            <a:ln w="4056" cap="flat">
              <a:noFill/>
              <a:prstDash val="solid"/>
              <a:miter/>
            </a:ln>
          </p:spPr>
          <p:txBody>
            <a:bodyPr rtlCol="0" anchor="ctr"/>
            <a:lstStyle/>
            <a:p>
              <a:endParaRPr lang="de-DE"/>
            </a:p>
          </p:txBody>
        </p:sp>
        <p:sp>
          <p:nvSpPr>
            <p:cNvPr id="172" name="Freihandform: Form 328">
              <a:extLst>
                <a:ext uri="{FF2B5EF4-FFF2-40B4-BE49-F238E27FC236}">
                  <a16:creationId xmlns:a16="http://schemas.microsoft.com/office/drawing/2014/main" id="{E36D76BB-DA71-1C98-28E9-4889881FF872}"/>
                </a:ext>
              </a:extLst>
            </p:cNvPr>
            <p:cNvSpPr/>
            <p:nvPr/>
          </p:nvSpPr>
          <p:spPr>
            <a:xfrm>
              <a:off x="2686901" y="5042562"/>
              <a:ext cx="924222" cy="160272"/>
            </a:xfrm>
            <a:custGeom>
              <a:avLst/>
              <a:gdLst>
                <a:gd name="connsiteX0" fmla="*/ 900259 w 924222"/>
                <a:gd name="connsiteY0" fmla="*/ 0 h 160272"/>
                <a:gd name="connsiteX1" fmla="*/ 903880 w 924222"/>
                <a:gd name="connsiteY1" fmla="*/ 16714 h 160272"/>
                <a:gd name="connsiteX2" fmla="*/ 903880 w 924222"/>
                <a:gd name="connsiteY2" fmla="*/ 123663 h 160272"/>
                <a:gd name="connsiteX3" fmla="*/ 887609 w 924222"/>
                <a:gd name="connsiteY3" fmla="*/ 139934 h 160272"/>
                <a:gd name="connsiteX4" fmla="*/ 0 w 924222"/>
                <a:gd name="connsiteY4" fmla="*/ 139934 h 160272"/>
                <a:gd name="connsiteX5" fmla="*/ 0 w 924222"/>
                <a:gd name="connsiteY5" fmla="*/ 160273 h 160272"/>
                <a:gd name="connsiteX6" fmla="*/ 924223 w 924222"/>
                <a:gd name="connsiteY6" fmla="*/ 160273 h 160272"/>
                <a:gd name="connsiteX7" fmla="*/ 924223 w 924222"/>
                <a:gd name="connsiteY7" fmla="*/ 37057 h 160272"/>
                <a:gd name="connsiteX8" fmla="*/ 900259 w 924222"/>
                <a:gd name="connsiteY8" fmla="*/ 0 h 16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22" h="160272">
                  <a:moveTo>
                    <a:pt x="900259" y="0"/>
                  </a:moveTo>
                  <a:cubicBezTo>
                    <a:pt x="902566" y="5105"/>
                    <a:pt x="903880" y="10751"/>
                    <a:pt x="903880" y="16714"/>
                  </a:cubicBezTo>
                  <a:lnTo>
                    <a:pt x="903880" y="123663"/>
                  </a:lnTo>
                  <a:cubicBezTo>
                    <a:pt x="903880" y="132649"/>
                    <a:pt x="896594" y="139934"/>
                    <a:pt x="887609" y="139934"/>
                  </a:cubicBezTo>
                  <a:lnTo>
                    <a:pt x="0" y="139934"/>
                  </a:lnTo>
                  <a:lnTo>
                    <a:pt x="0" y="160273"/>
                  </a:lnTo>
                  <a:lnTo>
                    <a:pt x="924223" y="160273"/>
                  </a:lnTo>
                  <a:lnTo>
                    <a:pt x="924223" y="37057"/>
                  </a:lnTo>
                  <a:cubicBezTo>
                    <a:pt x="924218" y="20554"/>
                    <a:pt x="914379" y="6382"/>
                    <a:pt x="900259" y="0"/>
                  </a:cubicBezTo>
                  <a:close/>
                </a:path>
              </a:pathLst>
            </a:custGeom>
            <a:solidFill>
              <a:srgbClr val="414042"/>
            </a:solidFill>
            <a:ln w="4056" cap="flat">
              <a:noFill/>
              <a:prstDash val="solid"/>
              <a:miter/>
            </a:ln>
          </p:spPr>
          <p:txBody>
            <a:bodyPr rtlCol="0" anchor="ctr"/>
            <a:lstStyle/>
            <a:p>
              <a:endParaRPr lang="de-DE"/>
            </a:p>
          </p:txBody>
        </p:sp>
        <p:grpSp>
          <p:nvGrpSpPr>
            <p:cNvPr id="173" name="Newsfeed Icon">
              <a:extLst>
                <a:ext uri="{FF2B5EF4-FFF2-40B4-BE49-F238E27FC236}">
                  <a16:creationId xmlns:a16="http://schemas.microsoft.com/office/drawing/2014/main" id="{65B5A866-9D08-A853-041F-5851CDE1035C}"/>
                </a:ext>
              </a:extLst>
            </p:cNvPr>
            <p:cNvGrpSpPr/>
            <p:nvPr/>
          </p:nvGrpSpPr>
          <p:grpSpPr>
            <a:xfrm>
              <a:off x="2754426" y="5092775"/>
              <a:ext cx="260496" cy="63047"/>
              <a:chOff x="2754426" y="5092775"/>
              <a:chExt cx="260496" cy="63047"/>
            </a:xfrm>
          </p:grpSpPr>
          <p:sp>
            <p:nvSpPr>
              <p:cNvPr id="175" name="Freihandform: Form 330">
                <a:extLst>
                  <a:ext uri="{FF2B5EF4-FFF2-40B4-BE49-F238E27FC236}">
                    <a16:creationId xmlns:a16="http://schemas.microsoft.com/office/drawing/2014/main" id="{528CA188-CAAD-65BA-5E83-511B7AF5AEB1}"/>
                  </a:ext>
                </a:extLst>
              </p:cNvPr>
              <p:cNvSpPr/>
              <p:nvPr/>
            </p:nvSpPr>
            <p:spPr>
              <a:xfrm>
                <a:off x="2958690" y="5092775"/>
                <a:ext cx="56232" cy="56232"/>
              </a:xfrm>
              <a:custGeom>
                <a:avLst/>
                <a:gdLst>
                  <a:gd name="connsiteX0" fmla="*/ 56233 w 56232"/>
                  <a:gd name="connsiteY0" fmla="*/ 28116 h 56232"/>
                  <a:gd name="connsiteX1" fmla="*/ 28116 w 56232"/>
                  <a:gd name="connsiteY1" fmla="*/ 56232 h 56232"/>
                  <a:gd name="connsiteX2" fmla="*/ 0 w 56232"/>
                  <a:gd name="connsiteY2" fmla="*/ 28116 h 56232"/>
                  <a:gd name="connsiteX3" fmla="*/ 28116 w 56232"/>
                  <a:gd name="connsiteY3" fmla="*/ 0 h 56232"/>
                  <a:gd name="connsiteX4" fmla="*/ 56233 w 56232"/>
                  <a:gd name="connsiteY4" fmla="*/ 28116 h 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2" h="56232">
                    <a:moveTo>
                      <a:pt x="56233" y="28116"/>
                    </a:moveTo>
                    <a:cubicBezTo>
                      <a:pt x="56233" y="43644"/>
                      <a:pt x="43645" y="56232"/>
                      <a:pt x="28116" y="56232"/>
                    </a:cubicBezTo>
                    <a:cubicBezTo>
                      <a:pt x="12588" y="56232"/>
                      <a:pt x="0" y="43644"/>
                      <a:pt x="0" y="28116"/>
                    </a:cubicBezTo>
                    <a:cubicBezTo>
                      <a:pt x="0" y="12588"/>
                      <a:pt x="12588" y="0"/>
                      <a:pt x="28116" y="0"/>
                    </a:cubicBezTo>
                    <a:cubicBezTo>
                      <a:pt x="43645" y="0"/>
                      <a:pt x="56233" y="12588"/>
                      <a:pt x="56233" y="28116"/>
                    </a:cubicBezTo>
                    <a:close/>
                  </a:path>
                </a:pathLst>
              </a:custGeom>
              <a:solidFill>
                <a:srgbClr val="91B56B"/>
              </a:solidFill>
              <a:ln w="4056" cap="flat">
                <a:noFill/>
                <a:prstDash val="solid"/>
                <a:miter/>
              </a:ln>
            </p:spPr>
            <p:txBody>
              <a:bodyPr rtlCol="0" anchor="ctr"/>
              <a:lstStyle/>
              <a:p>
                <a:endParaRPr lang="de-DE"/>
              </a:p>
            </p:txBody>
          </p:sp>
          <p:sp>
            <p:nvSpPr>
              <p:cNvPr id="176" name="Freihandform: Form 331">
                <a:extLst>
                  <a:ext uri="{FF2B5EF4-FFF2-40B4-BE49-F238E27FC236}">
                    <a16:creationId xmlns:a16="http://schemas.microsoft.com/office/drawing/2014/main" id="{F23C8277-8C64-A8D9-9169-53B39DD03198}"/>
                  </a:ext>
                </a:extLst>
              </p:cNvPr>
              <p:cNvSpPr/>
              <p:nvPr/>
            </p:nvSpPr>
            <p:spPr>
              <a:xfrm>
                <a:off x="2856556" y="5092775"/>
                <a:ext cx="56232" cy="56232"/>
              </a:xfrm>
              <a:custGeom>
                <a:avLst/>
                <a:gdLst>
                  <a:gd name="connsiteX0" fmla="*/ 56233 w 56232"/>
                  <a:gd name="connsiteY0" fmla="*/ 28116 h 56232"/>
                  <a:gd name="connsiteX1" fmla="*/ 28116 w 56232"/>
                  <a:gd name="connsiteY1" fmla="*/ 56232 h 56232"/>
                  <a:gd name="connsiteX2" fmla="*/ 0 w 56232"/>
                  <a:gd name="connsiteY2" fmla="*/ 28116 h 56232"/>
                  <a:gd name="connsiteX3" fmla="*/ 28116 w 56232"/>
                  <a:gd name="connsiteY3" fmla="*/ 0 h 56232"/>
                  <a:gd name="connsiteX4" fmla="*/ 56233 w 56232"/>
                  <a:gd name="connsiteY4" fmla="*/ 28116 h 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2" h="56232">
                    <a:moveTo>
                      <a:pt x="56233" y="28116"/>
                    </a:moveTo>
                    <a:cubicBezTo>
                      <a:pt x="56233" y="43644"/>
                      <a:pt x="43645" y="56232"/>
                      <a:pt x="28116" y="56232"/>
                    </a:cubicBezTo>
                    <a:cubicBezTo>
                      <a:pt x="12588" y="56232"/>
                      <a:pt x="0" y="43644"/>
                      <a:pt x="0" y="28116"/>
                    </a:cubicBezTo>
                    <a:cubicBezTo>
                      <a:pt x="0" y="12588"/>
                      <a:pt x="12588" y="0"/>
                      <a:pt x="28116" y="0"/>
                    </a:cubicBezTo>
                    <a:cubicBezTo>
                      <a:pt x="43645" y="0"/>
                      <a:pt x="56233" y="12588"/>
                      <a:pt x="56233" y="28116"/>
                    </a:cubicBezTo>
                    <a:close/>
                  </a:path>
                </a:pathLst>
              </a:custGeom>
              <a:solidFill>
                <a:srgbClr val="F79219"/>
              </a:solidFill>
              <a:ln w="4056" cap="flat">
                <a:noFill/>
                <a:prstDash val="solid"/>
                <a:miter/>
              </a:ln>
            </p:spPr>
            <p:txBody>
              <a:bodyPr rtlCol="0" anchor="ctr"/>
              <a:lstStyle/>
              <a:p>
                <a:endParaRPr lang="de-DE"/>
              </a:p>
            </p:txBody>
          </p:sp>
          <p:sp>
            <p:nvSpPr>
              <p:cNvPr id="177" name="Freihandform: Form 332">
                <a:extLst>
                  <a:ext uri="{FF2B5EF4-FFF2-40B4-BE49-F238E27FC236}">
                    <a16:creationId xmlns:a16="http://schemas.microsoft.com/office/drawing/2014/main" id="{3499015F-EF9A-3AE5-6554-52D52EF5187C}"/>
                  </a:ext>
                </a:extLst>
              </p:cNvPr>
              <p:cNvSpPr/>
              <p:nvPr/>
            </p:nvSpPr>
            <p:spPr>
              <a:xfrm>
                <a:off x="2754426" y="5092775"/>
                <a:ext cx="56232" cy="56232"/>
              </a:xfrm>
              <a:custGeom>
                <a:avLst/>
                <a:gdLst>
                  <a:gd name="connsiteX0" fmla="*/ 56233 w 56232"/>
                  <a:gd name="connsiteY0" fmla="*/ 28116 h 56232"/>
                  <a:gd name="connsiteX1" fmla="*/ 28116 w 56232"/>
                  <a:gd name="connsiteY1" fmla="*/ 56232 h 56232"/>
                  <a:gd name="connsiteX2" fmla="*/ 0 w 56232"/>
                  <a:gd name="connsiteY2" fmla="*/ 28116 h 56232"/>
                  <a:gd name="connsiteX3" fmla="*/ 28116 w 56232"/>
                  <a:gd name="connsiteY3" fmla="*/ 0 h 56232"/>
                  <a:gd name="connsiteX4" fmla="*/ 56233 w 56232"/>
                  <a:gd name="connsiteY4" fmla="*/ 28116 h 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2" h="56232">
                    <a:moveTo>
                      <a:pt x="56233" y="28116"/>
                    </a:moveTo>
                    <a:cubicBezTo>
                      <a:pt x="56233" y="43644"/>
                      <a:pt x="43645" y="56232"/>
                      <a:pt x="28116" y="56232"/>
                    </a:cubicBezTo>
                    <a:cubicBezTo>
                      <a:pt x="12588" y="56232"/>
                      <a:pt x="0" y="43644"/>
                      <a:pt x="0" y="28116"/>
                    </a:cubicBezTo>
                    <a:cubicBezTo>
                      <a:pt x="0" y="12588"/>
                      <a:pt x="12588" y="0"/>
                      <a:pt x="28116" y="0"/>
                    </a:cubicBezTo>
                    <a:cubicBezTo>
                      <a:pt x="43645" y="0"/>
                      <a:pt x="56233" y="12588"/>
                      <a:pt x="56233" y="28116"/>
                    </a:cubicBezTo>
                    <a:close/>
                  </a:path>
                </a:pathLst>
              </a:custGeom>
              <a:solidFill>
                <a:srgbClr val="E63950"/>
              </a:solidFill>
              <a:ln w="4056" cap="flat">
                <a:noFill/>
                <a:prstDash val="solid"/>
                <a:miter/>
              </a:ln>
            </p:spPr>
            <p:txBody>
              <a:bodyPr rtlCol="0" anchor="ctr"/>
              <a:lstStyle/>
              <a:p>
                <a:endParaRPr lang="de-DE"/>
              </a:p>
            </p:txBody>
          </p:sp>
        </p:grpSp>
        <p:sp>
          <p:nvSpPr>
            <p:cNvPr id="174" name="Freihandform: Form 333">
              <a:extLst>
                <a:ext uri="{FF2B5EF4-FFF2-40B4-BE49-F238E27FC236}">
                  <a16:creationId xmlns:a16="http://schemas.microsoft.com/office/drawing/2014/main" id="{6CE0D8FE-36C3-CD83-4B34-0F42A509AD53}"/>
                </a:ext>
              </a:extLst>
            </p:cNvPr>
            <p:cNvSpPr/>
            <p:nvPr/>
          </p:nvSpPr>
          <p:spPr>
            <a:xfrm>
              <a:off x="2703164" y="5219106"/>
              <a:ext cx="16271" cy="327595"/>
            </a:xfrm>
            <a:custGeom>
              <a:avLst/>
              <a:gdLst>
                <a:gd name="connsiteX0" fmla="*/ 8136 w 16271"/>
                <a:gd name="connsiteY0" fmla="*/ 327595 h 327595"/>
                <a:gd name="connsiteX1" fmla="*/ 0 w 16271"/>
                <a:gd name="connsiteY1" fmla="*/ 319460 h 327595"/>
                <a:gd name="connsiteX2" fmla="*/ 0 w 16271"/>
                <a:gd name="connsiteY2" fmla="*/ 42854 h 327595"/>
                <a:gd name="connsiteX3" fmla="*/ 8136 w 16271"/>
                <a:gd name="connsiteY3" fmla="*/ 34718 h 327595"/>
                <a:gd name="connsiteX4" fmla="*/ 16271 w 16271"/>
                <a:gd name="connsiteY4" fmla="*/ 42854 h 327595"/>
                <a:gd name="connsiteX5" fmla="*/ 16271 w 16271"/>
                <a:gd name="connsiteY5" fmla="*/ 319460 h 327595"/>
                <a:gd name="connsiteX6" fmla="*/ 8136 w 16271"/>
                <a:gd name="connsiteY6" fmla="*/ 327595 h 327595"/>
                <a:gd name="connsiteX7" fmla="*/ 8136 w 16271"/>
                <a:gd name="connsiteY7" fmla="*/ 18447 h 327595"/>
                <a:gd name="connsiteX8" fmla="*/ 0 w 16271"/>
                <a:gd name="connsiteY8" fmla="*/ 10312 h 327595"/>
                <a:gd name="connsiteX9" fmla="*/ 0 w 16271"/>
                <a:gd name="connsiteY9" fmla="*/ 8135 h 327595"/>
                <a:gd name="connsiteX10" fmla="*/ 8136 w 16271"/>
                <a:gd name="connsiteY10" fmla="*/ 0 h 327595"/>
                <a:gd name="connsiteX11" fmla="*/ 16271 w 16271"/>
                <a:gd name="connsiteY11" fmla="*/ 8135 h 327595"/>
                <a:gd name="connsiteX12" fmla="*/ 16271 w 16271"/>
                <a:gd name="connsiteY12" fmla="*/ 10312 h 327595"/>
                <a:gd name="connsiteX13" fmla="*/ 8136 w 16271"/>
                <a:gd name="connsiteY13" fmla="*/ 18447 h 3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71" h="327595">
                  <a:moveTo>
                    <a:pt x="8136" y="327595"/>
                  </a:moveTo>
                  <a:cubicBezTo>
                    <a:pt x="3645" y="327595"/>
                    <a:pt x="0" y="323951"/>
                    <a:pt x="0" y="319460"/>
                  </a:cubicBezTo>
                  <a:lnTo>
                    <a:pt x="0" y="42854"/>
                  </a:lnTo>
                  <a:cubicBezTo>
                    <a:pt x="0" y="38363"/>
                    <a:pt x="3645" y="34718"/>
                    <a:pt x="8136" y="34718"/>
                  </a:cubicBezTo>
                  <a:cubicBezTo>
                    <a:pt x="12626" y="34718"/>
                    <a:pt x="16271" y="38363"/>
                    <a:pt x="16271" y="42854"/>
                  </a:cubicBezTo>
                  <a:lnTo>
                    <a:pt x="16271" y="319460"/>
                  </a:lnTo>
                  <a:cubicBezTo>
                    <a:pt x="16271" y="323951"/>
                    <a:pt x="12630" y="327595"/>
                    <a:pt x="8136" y="327595"/>
                  </a:cubicBezTo>
                  <a:close/>
                  <a:moveTo>
                    <a:pt x="8136" y="18447"/>
                  </a:moveTo>
                  <a:cubicBezTo>
                    <a:pt x="3645" y="18447"/>
                    <a:pt x="0" y="14802"/>
                    <a:pt x="0" y="10312"/>
                  </a:cubicBezTo>
                  <a:lnTo>
                    <a:pt x="0" y="8135"/>
                  </a:lnTo>
                  <a:cubicBezTo>
                    <a:pt x="0" y="3645"/>
                    <a:pt x="3645" y="0"/>
                    <a:pt x="8136" y="0"/>
                  </a:cubicBezTo>
                  <a:cubicBezTo>
                    <a:pt x="12626" y="0"/>
                    <a:pt x="16271" y="3645"/>
                    <a:pt x="16271" y="8135"/>
                  </a:cubicBezTo>
                  <a:lnTo>
                    <a:pt x="16271" y="10312"/>
                  </a:lnTo>
                  <a:cubicBezTo>
                    <a:pt x="16271" y="14802"/>
                    <a:pt x="12630" y="18447"/>
                    <a:pt x="8136" y="18447"/>
                  </a:cubicBezTo>
                  <a:close/>
                </a:path>
              </a:pathLst>
            </a:custGeom>
            <a:solidFill>
              <a:schemeClr val="accent4">
                <a:lumMod val="75000"/>
              </a:schemeClr>
            </a:solidFill>
            <a:ln w="4056" cap="flat">
              <a:noFill/>
              <a:prstDash val="solid"/>
              <a:miter/>
            </a:ln>
          </p:spPr>
          <p:txBody>
            <a:bodyPr rtlCol="0" anchor="ctr"/>
            <a:lstStyle/>
            <a:p>
              <a:endParaRPr lang="de-DE"/>
            </a:p>
          </p:txBody>
        </p:sp>
      </p:grpSp>
      <p:grpSp>
        <p:nvGrpSpPr>
          <p:cNvPr id="182" name="E-Mail-Provider Icon">
            <a:extLst>
              <a:ext uri="{FF2B5EF4-FFF2-40B4-BE49-F238E27FC236}">
                <a16:creationId xmlns:a16="http://schemas.microsoft.com/office/drawing/2014/main" id="{6A6C5172-ABF6-95CB-D7F7-EB380B7A600A}"/>
              </a:ext>
            </a:extLst>
          </p:cNvPr>
          <p:cNvGrpSpPr/>
          <p:nvPr userDrawn="1"/>
        </p:nvGrpSpPr>
        <p:grpSpPr>
          <a:xfrm>
            <a:off x="1073583" y="1890963"/>
            <a:ext cx="948255" cy="948255"/>
            <a:chOff x="1073583" y="1890963"/>
            <a:chExt cx="948255" cy="948255"/>
          </a:xfrm>
        </p:grpSpPr>
        <p:sp>
          <p:nvSpPr>
            <p:cNvPr id="183" name="Freihandform: Form 7">
              <a:extLst>
                <a:ext uri="{FF2B5EF4-FFF2-40B4-BE49-F238E27FC236}">
                  <a16:creationId xmlns:a16="http://schemas.microsoft.com/office/drawing/2014/main" id="{AC621C5C-716E-2AAF-6E49-62E60A3B9B9F}"/>
                </a:ext>
              </a:extLst>
            </p:cNvPr>
            <p:cNvSpPr/>
            <p:nvPr/>
          </p:nvSpPr>
          <p:spPr>
            <a:xfrm flipV="1">
              <a:off x="1073583" y="1890964"/>
              <a:ext cx="948255" cy="948255"/>
            </a:xfrm>
            <a:custGeom>
              <a:avLst/>
              <a:gdLst>
                <a:gd name="connsiteX0" fmla="*/ 921057 w 948255"/>
                <a:gd name="connsiteY0" fmla="*/ 85 h 948255"/>
                <a:gd name="connsiteX1" fmla="*/ 28363 w 948255"/>
                <a:gd name="connsiteY1" fmla="*/ 85 h 948255"/>
                <a:gd name="connsiteX2" fmla="*/ 582 w 948255"/>
                <a:gd name="connsiteY2" fmla="*/ 27866 h 948255"/>
                <a:gd name="connsiteX3" fmla="*/ 582 w 948255"/>
                <a:gd name="connsiteY3" fmla="*/ 550148 h 948255"/>
                <a:gd name="connsiteX4" fmla="*/ 10622 w 948255"/>
                <a:gd name="connsiteY4" fmla="*/ 571526 h 948255"/>
                <a:gd name="connsiteX5" fmla="*/ 456969 w 948255"/>
                <a:gd name="connsiteY5" fmla="*/ 941938 h 948255"/>
                <a:gd name="connsiteX6" fmla="*/ 492451 w 948255"/>
                <a:gd name="connsiteY6" fmla="*/ 941938 h 948255"/>
                <a:gd name="connsiteX7" fmla="*/ 938798 w 948255"/>
                <a:gd name="connsiteY7" fmla="*/ 571526 h 948255"/>
                <a:gd name="connsiteX8" fmla="*/ 948838 w 948255"/>
                <a:gd name="connsiteY8" fmla="*/ 550148 h 948255"/>
                <a:gd name="connsiteX9" fmla="*/ 948838 w 948255"/>
                <a:gd name="connsiteY9" fmla="*/ 27866 h 948255"/>
                <a:gd name="connsiteX10" fmla="*/ 921057 w 948255"/>
                <a:gd name="connsiteY10" fmla="*/ 85 h 94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255" h="948255">
                  <a:moveTo>
                    <a:pt x="921057" y="85"/>
                  </a:moveTo>
                  <a:lnTo>
                    <a:pt x="28363" y="85"/>
                  </a:lnTo>
                  <a:cubicBezTo>
                    <a:pt x="13021" y="85"/>
                    <a:pt x="582" y="12524"/>
                    <a:pt x="582" y="27866"/>
                  </a:cubicBezTo>
                  <a:lnTo>
                    <a:pt x="582" y="550148"/>
                  </a:lnTo>
                  <a:cubicBezTo>
                    <a:pt x="582" y="558412"/>
                    <a:pt x="4261" y="566248"/>
                    <a:pt x="10622" y="571526"/>
                  </a:cubicBezTo>
                  <a:lnTo>
                    <a:pt x="456969" y="941938"/>
                  </a:lnTo>
                  <a:cubicBezTo>
                    <a:pt x="467257" y="950475"/>
                    <a:pt x="482163" y="950475"/>
                    <a:pt x="492451" y="941938"/>
                  </a:cubicBezTo>
                  <a:lnTo>
                    <a:pt x="938798" y="571526"/>
                  </a:lnTo>
                  <a:cubicBezTo>
                    <a:pt x="945160" y="566248"/>
                    <a:pt x="948838" y="558412"/>
                    <a:pt x="948838" y="550148"/>
                  </a:cubicBezTo>
                  <a:lnTo>
                    <a:pt x="948838" y="27866"/>
                  </a:lnTo>
                  <a:cubicBezTo>
                    <a:pt x="948838" y="12524"/>
                    <a:pt x="936400" y="85"/>
                    <a:pt x="921057" y="85"/>
                  </a:cubicBezTo>
                </a:path>
              </a:pathLst>
            </a:custGeom>
            <a:solidFill>
              <a:srgbClr val="FFCD14"/>
            </a:solidFill>
            <a:ln w="1841" cap="flat">
              <a:noFill/>
              <a:prstDash val="solid"/>
              <a:miter/>
            </a:ln>
          </p:spPr>
          <p:txBody>
            <a:bodyPr rtlCol="0" anchor="ctr"/>
            <a:lstStyle/>
            <a:p>
              <a:endParaRPr lang="de-DE"/>
            </a:p>
          </p:txBody>
        </p:sp>
        <p:sp>
          <p:nvSpPr>
            <p:cNvPr id="184" name="Freihandform: Form 8">
              <a:extLst>
                <a:ext uri="{FF2B5EF4-FFF2-40B4-BE49-F238E27FC236}">
                  <a16:creationId xmlns:a16="http://schemas.microsoft.com/office/drawing/2014/main" id="{52F860A3-AFF2-B4BE-6F62-BCB2CC03ACD1}"/>
                </a:ext>
              </a:extLst>
            </p:cNvPr>
            <p:cNvSpPr/>
            <p:nvPr/>
          </p:nvSpPr>
          <p:spPr>
            <a:xfrm flipV="1">
              <a:off x="1547710" y="1890963"/>
              <a:ext cx="474127" cy="948255"/>
            </a:xfrm>
            <a:custGeom>
              <a:avLst/>
              <a:gdLst>
                <a:gd name="connsiteX0" fmla="*/ 464722 w 474127"/>
                <a:gd name="connsiteY0" fmla="*/ 571835 h 948255"/>
                <a:gd name="connsiteX1" fmla="*/ 18375 w 474127"/>
                <a:gd name="connsiteY1" fmla="*/ 942247 h 948255"/>
                <a:gd name="connsiteX2" fmla="*/ 635 w 474127"/>
                <a:gd name="connsiteY2" fmla="*/ 948650 h 948255"/>
                <a:gd name="connsiteX3" fmla="*/ 635 w 474127"/>
                <a:gd name="connsiteY3" fmla="*/ 394 h 948255"/>
                <a:gd name="connsiteX4" fmla="*/ 446981 w 474127"/>
                <a:gd name="connsiteY4" fmla="*/ 394 h 948255"/>
                <a:gd name="connsiteX5" fmla="*/ 474762 w 474127"/>
                <a:gd name="connsiteY5" fmla="*/ 28175 h 948255"/>
                <a:gd name="connsiteX6" fmla="*/ 474762 w 474127"/>
                <a:gd name="connsiteY6" fmla="*/ 550456 h 948255"/>
                <a:gd name="connsiteX7" fmla="*/ 464722 w 474127"/>
                <a:gd name="connsiteY7" fmla="*/ 571835 h 94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27" h="948255">
                  <a:moveTo>
                    <a:pt x="464722" y="571835"/>
                  </a:moveTo>
                  <a:lnTo>
                    <a:pt x="18375" y="942247"/>
                  </a:lnTo>
                  <a:cubicBezTo>
                    <a:pt x="13232" y="946516"/>
                    <a:pt x="6932" y="948650"/>
                    <a:pt x="635" y="948650"/>
                  </a:cubicBezTo>
                  <a:lnTo>
                    <a:pt x="635" y="394"/>
                  </a:lnTo>
                  <a:lnTo>
                    <a:pt x="446981" y="394"/>
                  </a:lnTo>
                  <a:cubicBezTo>
                    <a:pt x="462324" y="394"/>
                    <a:pt x="474762" y="12832"/>
                    <a:pt x="474762" y="28175"/>
                  </a:cubicBezTo>
                  <a:lnTo>
                    <a:pt x="474762" y="550456"/>
                  </a:lnTo>
                  <a:cubicBezTo>
                    <a:pt x="474762" y="558720"/>
                    <a:pt x="471084" y="566556"/>
                    <a:pt x="464722" y="571835"/>
                  </a:cubicBezTo>
                </a:path>
              </a:pathLst>
            </a:custGeom>
            <a:solidFill>
              <a:srgbClr val="FFB400"/>
            </a:solidFill>
            <a:ln w="1841" cap="flat">
              <a:noFill/>
              <a:prstDash val="solid"/>
              <a:miter/>
            </a:ln>
          </p:spPr>
          <p:txBody>
            <a:bodyPr rtlCol="0" anchor="ctr"/>
            <a:lstStyle/>
            <a:p>
              <a:endParaRPr lang="de-DE"/>
            </a:p>
          </p:txBody>
        </p:sp>
        <p:sp>
          <p:nvSpPr>
            <p:cNvPr id="185" name="Freihandform: Form 9">
              <a:extLst>
                <a:ext uri="{FF2B5EF4-FFF2-40B4-BE49-F238E27FC236}">
                  <a16:creationId xmlns:a16="http://schemas.microsoft.com/office/drawing/2014/main" id="{B86BFB33-2C73-0550-C8C4-63D2A45E0454}"/>
                </a:ext>
              </a:extLst>
            </p:cNvPr>
            <p:cNvSpPr/>
            <p:nvPr/>
          </p:nvSpPr>
          <p:spPr>
            <a:xfrm flipV="1">
              <a:off x="1205079" y="2002087"/>
              <a:ext cx="685262" cy="592659"/>
            </a:xfrm>
            <a:custGeom>
              <a:avLst/>
              <a:gdLst>
                <a:gd name="connsiteX0" fmla="*/ 657993 w 685262"/>
                <a:gd name="connsiteY0" fmla="*/ 133 h 592659"/>
                <a:gd name="connsiteX1" fmla="*/ 28292 w 685262"/>
                <a:gd name="connsiteY1" fmla="*/ 133 h 592659"/>
                <a:gd name="connsiteX2" fmla="*/ 511 w 685262"/>
                <a:gd name="connsiteY2" fmla="*/ 27914 h 592659"/>
                <a:gd name="connsiteX3" fmla="*/ 511 w 685262"/>
                <a:gd name="connsiteY3" fmla="*/ 565012 h 592659"/>
                <a:gd name="connsiteX4" fmla="*/ 28292 w 685262"/>
                <a:gd name="connsiteY4" fmla="*/ 592793 h 592659"/>
                <a:gd name="connsiteX5" fmla="*/ 657993 w 685262"/>
                <a:gd name="connsiteY5" fmla="*/ 592793 h 592659"/>
                <a:gd name="connsiteX6" fmla="*/ 685774 w 685262"/>
                <a:gd name="connsiteY6" fmla="*/ 565012 h 592659"/>
                <a:gd name="connsiteX7" fmla="*/ 685774 w 685262"/>
                <a:gd name="connsiteY7" fmla="*/ 27914 h 592659"/>
                <a:gd name="connsiteX8" fmla="*/ 657993 w 685262"/>
                <a:gd name="connsiteY8" fmla="*/ 133 h 59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262" h="592659">
                  <a:moveTo>
                    <a:pt x="657993" y="133"/>
                  </a:moveTo>
                  <a:lnTo>
                    <a:pt x="28292" y="133"/>
                  </a:lnTo>
                  <a:cubicBezTo>
                    <a:pt x="12950" y="133"/>
                    <a:pt x="511" y="12572"/>
                    <a:pt x="511" y="27914"/>
                  </a:cubicBezTo>
                  <a:lnTo>
                    <a:pt x="511" y="565012"/>
                  </a:lnTo>
                  <a:cubicBezTo>
                    <a:pt x="511" y="580355"/>
                    <a:pt x="12950" y="592793"/>
                    <a:pt x="28292" y="592793"/>
                  </a:cubicBezTo>
                  <a:lnTo>
                    <a:pt x="657993" y="592793"/>
                  </a:lnTo>
                  <a:cubicBezTo>
                    <a:pt x="673336" y="592793"/>
                    <a:pt x="685774" y="580355"/>
                    <a:pt x="685774" y="565012"/>
                  </a:cubicBezTo>
                  <a:lnTo>
                    <a:pt x="685774" y="27914"/>
                  </a:lnTo>
                  <a:cubicBezTo>
                    <a:pt x="685774" y="12572"/>
                    <a:pt x="673336" y="133"/>
                    <a:pt x="657993" y="133"/>
                  </a:cubicBezTo>
                </a:path>
              </a:pathLst>
            </a:custGeom>
            <a:solidFill>
              <a:srgbClr val="DCF5FA"/>
            </a:solidFill>
            <a:ln w="1841" cap="flat">
              <a:noFill/>
              <a:prstDash val="solid"/>
              <a:miter/>
            </a:ln>
          </p:spPr>
          <p:txBody>
            <a:bodyPr rtlCol="0" anchor="ctr"/>
            <a:lstStyle/>
            <a:p>
              <a:endParaRPr lang="de-DE"/>
            </a:p>
          </p:txBody>
        </p:sp>
        <p:sp>
          <p:nvSpPr>
            <p:cNvPr id="186" name="Freihandform: Form 12">
              <a:extLst>
                <a:ext uri="{FF2B5EF4-FFF2-40B4-BE49-F238E27FC236}">
                  <a16:creationId xmlns:a16="http://schemas.microsoft.com/office/drawing/2014/main" id="{80D15D82-6365-AB9D-52BA-631C1A124F38}"/>
                </a:ext>
              </a:extLst>
            </p:cNvPr>
            <p:cNvSpPr/>
            <p:nvPr/>
          </p:nvSpPr>
          <p:spPr>
            <a:xfrm flipV="1">
              <a:off x="1547710" y="2002087"/>
              <a:ext cx="342631" cy="592659"/>
            </a:xfrm>
            <a:custGeom>
              <a:avLst/>
              <a:gdLst>
                <a:gd name="connsiteX0" fmla="*/ 315393 w 342631"/>
                <a:gd name="connsiteY0" fmla="*/ 593113 h 592659"/>
                <a:gd name="connsiteX1" fmla="*/ 542 w 342631"/>
                <a:gd name="connsiteY1" fmla="*/ 593113 h 592659"/>
                <a:gd name="connsiteX2" fmla="*/ 542 w 342631"/>
                <a:gd name="connsiteY2" fmla="*/ 453 h 592659"/>
                <a:gd name="connsiteX3" fmla="*/ 315393 w 342631"/>
                <a:gd name="connsiteY3" fmla="*/ 453 h 592659"/>
                <a:gd name="connsiteX4" fmla="*/ 343174 w 342631"/>
                <a:gd name="connsiteY4" fmla="*/ 28234 h 592659"/>
                <a:gd name="connsiteX5" fmla="*/ 343174 w 342631"/>
                <a:gd name="connsiteY5" fmla="*/ 565332 h 592659"/>
                <a:gd name="connsiteX6" fmla="*/ 315393 w 342631"/>
                <a:gd name="connsiteY6" fmla="*/ 593113 h 59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631" h="592659">
                  <a:moveTo>
                    <a:pt x="315393" y="593113"/>
                  </a:moveTo>
                  <a:lnTo>
                    <a:pt x="542" y="593113"/>
                  </a:lnTo>
                  <a:lnTo>
                    <a:pt x="542" y="453"/>
                  </a:lnTo>
                  <a:lnTo>
                    <a:pt x="315393" y="453"/>
                  </a:lnTo>
                  <a:cubicBezTo>
                    <a:pt x="330735" y="453"/>
                    <a:pt x="343174" y="12892"/>
                    <a:pt x="343174" y="28234"/>
                  </a:cubicBezTo>
                  <a:lnTo>
                    <a:pt x="343174" y="565332"/>
                  </a:lnTo>
                  <a:cubicBezTo>
                    <a:pt x="343174" y="580675"/>
                    <a:pt x="330735" y="593113"/>
                    <a:pt x="315393" y="593113"/>
                  </a:cubicBezTo>
                </a:path>
              </a:pathLst>
            </a:custGeom>
            <a:solidFill>
              <a:srgbClr val="BEDCE6"/>
            </a:solidFill>
            <a:ln w="1841" cap="flat">
              <a:noFill/>
              <a:prstDash val="solid"/>
              <a:miter/>
            </a:ln>
          </p:spPr>
          <p:txBody>
            <a:bodyPr rtlCol="0" anchor="ctr"/>
            <a:lstStyle/>
            <a:p>
              <a:endParaRPr lang="de-DE"/>
            </a:p>
          </p:txBody>
        </p:sp>
        <p:sp>
          <p:nvSpPr>
            <p:cNvPr id="187" name="Freihandform: Form 16">
              <a:extLst>
                <a:ext uri="{FF2B5EF4-FFF2-40B4-BE49-F238E27FC236}">
                  <a16:creationId xmlns:a16="http://schemas.microsoft.com/office/drawing/2014/main" id="{CE6ED29E-BDA7-35C6-B5DD-E4069C4CFD2D}"/>
                </a:ext>
              </a:extLst>
            </p:cNvPr>
            <p:cNvSpPr/>
            <p:nvPr/>
          </p:nvSpPr>
          <p:spPr>
            <a:xfrm flipV="1">
              <a:off x="1372858" y="2103901"/>
              <a:ext cx="349732" cy="351941"/>
            </a:xfrm>
            <a:custGeom>
              <a:avLst/>
              <a:gdLst>
                <a:gd name="connsiteX0" fmla="*/ 167252 w 349732"/>
                <a:gd name="connsiteY0" fmla="*/ 115775 h 351941"/>
                <a:gd name="connsiteX1" fmla="*/ 121574 w 349732"/>
                <a:gd name="connsiteY1" fmla="*/ 177866 h 351941"/>
                <a:gd name="connsiteX2" fmla="*/ 168926 w 349732"/>
                <a:gd name="connsiteY2" fmla="*/ 236609 h 351941"/>
                <a:gd name="connsiteX3" fmla="*/ 211214 w 349732"/>
                <a:gd name="connsiteY3" fmla="*/ 181131 h 351941"/>
                <a:gd name="connsiteX4" fmla="*/ 211183 w 349732"/>
                <a:gd name="connsiteY4" fmla="*/ 174795 h 351941"/>
                <a:gd name="connsiteX5" fmla="*/ 167252 w 349732"/>
                <a:gd name="connsiteY5" fmla="*/ 115775 h 351941"/>
                <a:gd name="connsiteX6" fmla="*/ 344874 w 349732"/>
                <a:gd name="connsiteY6" fmla="*/ 226421 h 351941"/>
                <a:gd name="connsiteX7" fmla="*/ 344709 w 349732"/>
                <a:gd name="connsiteY7" fmla="*/ 226997 h 351941"/>
                <a:gd name="connsiteX8" fmla="*/ 258256 w 349732"/>
                <a:gd name="connsiteY8" fmla="*/ 331831 h 351941"/>
                <a:gd name="connsiteX9" fmla="*/ 122860 w 349732"/>
                <a:gd name="connsiteY9" fmla="*/ 343792 h 351941"/>
                <a:gd name="connsiteX10" fmla="*/ 22324 w 349732"/>
                <a:gd name="connsiteY10" fmla="*/ 260860 h 351941"/>
                <a:gd name="connsiteX11" fmla="*/ 6091 w 349732"/>
                <a:gd name="connsiteY11" fmla="*/ 131557 h 351941"/>
                <a:gd name="connsiteX12" fmla="*/ 68040 w 349732"/>
                <a:gd name="connsiteY12" fmla="*/ 37450 h 351941"/>
                <a:gd name="connsiteX13" fmla="*/ 171391 w 349732"/>
                <a:gd name="connsiteY13" fmla="*/ 253 h 351941"/>
                <a:gd name="connsiteX14" fmla="*/ 171913 w 349732"/>
                <a:gd name="connsiteY14" fmla="*/ 247 h 351941"/>
                <a:gd name="connsiteX15" fmla="*/ 190417 w 349732"/>
                <a:gd name="connsiteY15" fmla="*/ 18255 h 351941"/>
                <a:gd name="connsiteX16" fmla="*/ 172415 w 349732"/>
                <a:gd name="connsiteY16" fmla="*/ 37281 h 351941"/>
                <a:gd name="connsiteX17" fmla="*/ 41913 w 349732"/>
                <a:gd name="connsiteY17" fmla="*/ 140978 h 351941"/>
                <a:gd name="connsiteX18" fmla="*/ 134096 w 349732"/>
                <a:gd name="connsiteY18" fmla="*/ 308495 h 351941"/>
                <a:gd name="connsiteX19" fmla="*/ 240993 w 349732"/>
                <a:gd name="connsiteY19" fmla="*/ 299057 h 351941"/>
                <a:gd name="connsiteX20" fmla="*/ 309162 w 349732"/>
                <a:gd name="connsiteY20" fmla="*/ 216581 h 351941"/>
                <a:gd name="connsiteX21" fmla="*/ 301617 w 349732"/>
                <a:gd name="connsiteY21" fmla="*/ 135746 h 351941"/>
                <a:gd name="connsiteX22" fmla="*/ 263987 w 349732"/>
                <a:gd name="connsiteY22" fmla="*/ 107824 h 351941"/>
                <a:gd name="connsiteX23" fmla="*/ 254323 w 349732"/>
                <a:gd name="connsiteY23" fmla="*/ 112329 h 351941"/>
                <a:gd name="connsiteX24" fmla="*/ 247994 w 349732"/>
                <a:gd name="connsiteY24" fmla="*/ 128143 h 351941"/>
                <a:gd name="connsiteX25" fmla="*/ 248224 w 349732"/>
                <a:gd name="connsiteY25" fmla="*/ 174532 h 351941"/>
                <a:gd name="connsiteX26" fmla="*/ 248300 w 349732"/>
                <a:gd name="connsiteY26" fmla="*/ 178349 h 351941"/>
                <a:gd name="connsiteX27" fmla="*/ 248253 w 349732"/>
                <a:gd name="connsiteY27" fmla="*/ 180738 h 351941"/>
                <a:gd name="connsiteX28" fmla="*/ 248678 w 349732"/>
                <a:gd name="connsiteY28" fmla="*/ 266237 h 351941"/>
                <a:gd name="connsiteX29" fmla="*/ 230250 w 349732"/>
                <a:gd name="connsiteY29" fmla="*/ 284848 h 351941"/>
                <a:gd name="connsiteX30" fmla="*/ 230155 w 349732"/>
                <a:gd name="connsiteY30" fmla="*/ 284848 h 351941"/>
                <a:gd name="connsiteX31" fmla="*/ 211636 w 349732"/>
                <a:gd name="connsiteY31" fmla="*/ 266418 h 351941"/>
                <a:gd name="connsiteX32" fmla="*/ 211605 w 349732"/>
                <a:gd name="connsiteY32" fmla="*/ 260036 h 351941"/>
                <a:gd name="connsiteX33" fmla="*/ 168926 w 349732"/>
                <a:gd name="connsiteY33" fmla="*/ 273651 h 351941"/>
                <a:gd name="connsiteX34" fmla="*/ 84533 w 349732"/>
                <a:gd name="connsiteY34" fmla="*/ 177866 h 351941"/>
                <a:gd name="connsiteX35" fmla="*/ 167252 w 349732"/>
                <a:gd name="connsiteY35" fmla="*/ 78734 h 351941"/>
                <a:gd name="connsiteX36" fmla="*/ 217900 w 349732"/>
                <a:gd name="connsiteY36" fmla="*/ 100064 h 351941"/>
                <a:gd name="connsiteX37" fmla="*/ 228066 w 349732"/>
                <a:gd name="connsiteY37" fmla="*/ 86202 h 351941"/>
                <a:gd name="connsiteX38" fmla="*/ 263987 w 349732"/>
                <a:gd name="connsiteY38" fmla="*/ 70783 h 351941"/>
                <a:gd name="connsiteX39" fmla="*/ 336036 w 349732"/>
                <a:gd name="connsiteY39" fmla="*/ 122057 h 351941"/>
                <a:gd name="connsiteX40" fmla="*/ 344874 w 349732"/>
                <a:gd name="connsiteY40" fmla="*/ 226421 h 35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9732" h="351941">
                  <a:moveTo>
                    <a:pt x="167252" y="115775"/>
                  </a:moveTo>
                  <a:cubicBezTo>
                    <a:pt x="145284" y="115775"/>
                    <a:pt x="121574" y="139513"/>
                    <a:pt x="121574" y="177866"/>
                  </a:cubicBezTo>
                  <a:cubicBezTo>
                    <a:pt x="121574" y="214636"/>
                    <a:pt x="145651" y="236609"/>
                    <a:pt x="168926" y="236609"/>
                  </a:cubicBezTo>
                  <a:cubicBezTo>
                    <a:pt x="193171" y="236609"/>
                    <a:pt x="210295" y="213938"/>
                    <a:pt x="211214" y="181131"/>
                  </a:cubicBezTo>
                  <a:lnTo>
                    <a:pt x="211183" y="174795"/>
                  </a:lnTo>
                  <a:cubicBezTo>
                    <a:pt x="209882" y="141939"/>
                    <a:pt x="190677" y="115775"/>
                    <a:pt x="167252" y="115775"/>
                  </a:cubicBezTo>
                  <a:moveTo>
                    <a:pt x="344874" y="226421"/>
                  </a:moveTo>
                  <a:cubicBezTo>
                    <a:pt x="344822" y="226614"/>
                    <a:pt x="344768" y="226806"/>
                    <a:pt x="344709" y="226997"/>
                  </a:cubicBezTo>
                  <a:cubicBezTo>
                    <a:pt x="330985" y="272467"/>
                    <a:pt x="300283" y="309697"/>
                    <a:pt x="258256" y="331831"/>
                  </a:cubicBezTo>
                  <a:cubicBezTo>
                    <a:pt x="216237" y="353962"/>
                    <a:pt x="168152" y="358206"/>
                    <a:pt x="122860" y="343792"/>
                  </a:cubicBezTo>
                  <a:cubicBezTo>
                    <a:pt x="79942" y="330129"/>
                    <a:pt x="44238" y="300676"/>
                    <a:pt x="22324" y="260860"/>
                  </a:cubicBezTo>
                  <a:cubicBezTo>
                    <a:pt x="401" y="221032"/>
                    <a:pt x="-5362" y="175112"/>
                    <a:pt x="6091" y="131557"/>
                  </a:cubicBezTo>
                  <a:cubicBezTo>
                    <a:pt x="16012" y="93836"/>
                    <a:pt x="37431" y="61293"/>
                    <a:pt x="68040" y="37450"/>
                  </a:cubicBezTo>
                  <a:cubicBezTo>
                    <a:pt x="97507" y="14492"/>
                    <a:pt x="134211" y="1283"/>
                    <a:pt x="171391" y="253"/>
                  </a:cubicBezTo>
                  <a:cubicBezTo>
                    <a:pt x="171567" y="249"/>
                    <a:pt x="171739" y="247"/>
                    <a:pt x="171913" y="247"/>
                  </a:cubicBezTo>
                  <a:cubicBezTo>
                    <a:pt x="181903" y="247"/>
                    <a:pt x="190138" y="8206"/>
                    <a:pt x="190417" y="18255"/>
                  </a:cubicBezTo>
                  <a:cubicBezTo>
                    <a:pt x="190699" y="28480"/>
                    <a:pt x="182640" y="36998"/>
                    <a:pt x="172415" y="37281"/>
                  </a:cubicBezTo>
                  <a:cubicBezTo>
                    <a:pt x="111190" y="38974"/>
                    <a:pt x="57526" y="81616"/>
                    <a:pt x="41913" y="140978"/>
                  </a:cubicBezTo>
                  <a:cubicBezTo>
                    <a:pt x="23113" y="212473"/>
                    <a:pt x="63603" y="286056"/>
                    <a:pt x="134096" y="308495"/>
                  </a:cubicBezTo>
                  <a:cubicBezTo>
                    <a:pt x="169858" y="319882"/>
                    <a:pt x="207823" y="316528"/>
                    <a:pt x="240993" y="299057"/>
                  </a:cubicBezTo>
                  <a:cubicBezTo>
                    <a:pt x="274086" y="281629"/>
                    <a:pt x="298285" y="252346"/>
                    <a:pt x="309162" y="216581"/>
                  </a:cubicBezTo>
                  <a:cubicBezTo>
                    <a:pt x="316048" y="190539"/>
                    <a:pt x="313787" y="166346"/>
                    <a:pt x="301617" y="135746"/>
                  </a:cubicBezTo>
                  <a:cubicBezTo>
                    <a:pt x="298278" y="127351"/>
                    <a:pt x="287928" y="107824"/>
                    <a:pt x="263987" y="107824"/>
                  </a:cubicBezTo>
                  <a:cubicBezTo>
                    <a:pt x="259479" y="107824"/>
                    <a:pt x="255997" y="110645"/>
                    <a:pt x="254323" y="112329"/>
                  </a:cubicBezTo>
                  <a:cubicBezTo>
                    <a:pt x="250330" y="116340"/>
                    <a:pt x="247965" y="122252"/>
                    <a:pt x="247994" y="128143"/>
                  </a:cubicBezTo>
                  <a:lnTo>
                    <a:pt x="248224" y="174532"/>
                  </a:lnTo>
                  <a:cubicBezTo>
                    <a:pt x="248259" y="175801"/>
                    <a:pt x="248300" y="177067"/>
                    <a:pt x="248300" y="178349"/>
                  </a:cubicBezTo>
                  <a:cubicBezTo>
                    <a:pt x="248300" y="179153"/>
                    <a:pt x="248268" y="179942"/>
                    <a:pt x="248253" y="180738"/>
                  </a:cubicBezTo>
                  <a:lnTo>
                    <a:pt x="248678" y="266237"/>
                  </a:lnTo>
                  <a:cubicBezTo>
                    <a:pt x="248728" y="276464"/>
                    <a:pt x="240477" y="284798"/>
                    <a:pt x="230250" y="284848"/>
                  </a:cubicBezTo>
                  <a:lnTo>
                    <a:pt x="230155" y="284848"/>
                  </a:lnTo>
                  <a:cubicBezTo>
                    <a:pt x="219971" y="284848"/>
                    <a:pt x="211686" y="276616"/>
                    <a:pt x="211636" y="266418"/>
                  </a:cubicBezTo>
                  <a:lnTo>
                    <a:pt x="211605" y="260036"/>
                  </a:lnTo>
                  <a:cubicBezTo>
                    <a:pt x="199503" y="268750"/>
                    <a:pt x="184989" y="273651"/>
                    <a:pt x="168926" y="273651"/>
                  </a:cubicBezTo>
                  <a:cubicBezTo>
                    <a:pt x="127443" y="273651"/>
                    <a:pt x="84533" y="237822"/>
                    <a:pt x="84533" y="177866"/>
                  </a:cubicBezTo>
                  <a:cubicBezTo>
                    <a:pt x="84533" y="123204"/>
                    <a:pt x="121641" y="78734"/>
                    <a:pt x="167252" y="78734"/>
                  </a:cubicBezTo>
                  <a:cubicBezTo>
                    <a:pt x="186582" y="78734"/>
                    <a:pt x="204113" y="86670"/>
                    <a:pt x="217900" y="100064"/>
                  </a:cubicBezTo>
                  <a:cubicBezTo>
                    <a:pt x="220584" y="94978"/>
                    <a:pt x="223999" y="90289"/>
                    <a:pt x="228066" y="86202"/>
                  </a:cubicBezTo>
                  <a:cubicBezTo>
                    <a:pt x="237960" y="76258"/>
                    <a:pt x="250717" y="70783"/>
                    <a:pt x="263987" y="70783"/>
                  </a:cubicBezTo>
                  <a:cubicBezTo>
                    <a:pt x="302076" y="70783"/>
                    <a:pt x="326179" y="97269"/>
                    <a:pt x="336036" y="122057"/>
                  </a:cubicBezTo>
                  <a:cubicBezTo>
                    <a:pt x="351221" y="160240"/>
                    <a:pt x="353947" y="192427"/>
                    <a:pt x="344874" y="226421"/>
                  </a:cubicBezTo>
                </a:path>
              </a:pathLst>
            </a:custGeom>
            <a:solidFill>
              <a:schemeClr val="bg2"/>
            </a:solidFill>
            <a:ln w="1841" cap="flat">
              <a:noFill/>
              <a:prstDash val="solid"/>
              <a:miter/>
            </a:ln>
          </p:spPr>
          <p:txBody>
            <a:bodyPr rtlCol="0" anchor="ctr"/>
            <a:lstStyle/>
            <a:p>
              <a:endParaRPr lang="de-DE"/>
            </a:p>
          </p:txBody>
        </p:sp>
        <p:sp>
          <p:nvSpPr>
            <p:cNvPr id="188" name="Freihandform: Form 17">
              <a:extLst>
                <a:ext uri="{FF2B5EF4-FFF2-40B4-BE49-F238E27FC236}">
                  <a16:creationId xmlns:a16="http://schemas.microsoft.com/office/drawing/2014/main" id="{3DFB6037-6CB7-D244-C7EE-A217EEA41B7E}"/>
                </a:ext>
              </a:extLst>
            </p:cNvPr>
            <p:cNvSpPr/>
            <p:nvPr/>
          </p:nvSpPr>
          <p:spPr>
            <a:xfrm flipV="1">
              <a:off x="1547710" y="2419116"/>
              <a:ext cx="15234" cy="36420"/>
            </a:xfrm>
            <a:custGeom>
              <a:avLst/>
              <a:gdLst>
                <a:gd name="connsiteX0" fmla="*/ 15579 w 15234"/>
                <a:gd name="connsiteY0" fmla="*/ 18097 h 36420"/>
                <a:gd name="connsiteX1" fmla="*/ 351 w 15234"/>
                <a:gd name="connsiteY1" fmla="*/ 36814 h 36420"/>
                <a:gd name="connsiteX2" fmla="*/ 351 w 15234"/>
                <a:gd name="connsiteY2" fmla="*/ 393 h 36420"/>
                <a:gd name="connsiteX3" fmla="*/ 15579 w 15234"/>
                <a:gd name="connsiteY3" fmla="*/ 18097 h 36420"/>
              </a:gdLst>
              <a:ahLst/>
              <a:cxnLst>
                <a:cxn ang="0">
                  <a:pos x="connsiteX0" y="connsiteY0"/>
                </a:cxn>
                <a:cxn ang="0">
                  <a:pos x="connsiteX1" y="connsiteY1"/>
                </a:cxn>
                <a:cxn ang="0">
                  <a:pos x="connsiteX2" y="connsiteY2"/>
                </a:cxn>
                <a:cxn ang="0">
                  <a:pos x="connsiteX3" y="connsiteY3"/>
                </a:cxn>
              </a:cxnLst>
              <a:rect l="l" t="t" r="r" b="b"/>
              <a:pathLst>
                <a:path w="15234" h="36420">
                  <a:moveTo>
                    <a:pt x="15579" y="18097"/>
                  </a:moveTo>
                  <a:cubicBezTo>
                    <a:pt x="15834" y="27374"/>
                    <a:pt x="9215" y="35225"/>
                    <a:pt x="351" y="36814"/>
                  </a:cubicBezTo>
                  <a:lnTo>
                    <a:pt x="351" y="393"/>
                  </a:lnTo>
                  <a:cubicBezTo>
                    <a:pt x="8806" y="1912"/>
                    <a:pt x="15330" y="9174"/>
                    <a:pt x="15579" y="18097"/>
                  </a:cubicBezTo>
                </a:path>
              </a:pathLst>
            </a:custGeom>
            <a:solidFill>
              <a:srgbClr val="555555"/>
            </a:solidFill>
            <a:ln w="1841" cap="flat">
              <a:noFill/>
              <a:prstDash val="solid"/>
              <a:miter/>
            </a:ln>
          </p:spPr>
          <p:txBody>
            <a:bodyPr rtlCol="0" anchor="ctr"/>
            <a:lstStyle/>
            <a:p>
              <a:endParaRPr lang="de-DE"/>
            </a:p>
          </p:txBody>
        </p:sp>
        <p:sp>
          <p:nvSpPr>
            <p:cNvPr id="189" name="Freihandform: Form 24">
              <a:extLst>
                <a:ext uri="{FF2B5EF4-FFF2-40B4-BE49-F238E27FC236}">
                  <a16:creationId xmlns:a16="http://schemas.microsoft.com/office/drawing/2014/main" id="{552C4393-158B-33AF-8769-367379B1A2A8}"/>
                </a:ext>
              </a:extLst>
            </p:cNvPr>
            <p:cNvSpPr/>
            <p:nvPr/>
          </p:nvSpPr>
          <p:spPr>
            <a:xfrm flipV="1">
              <a:off x="1547710" y="2103906"/>
              <a:ext cx="174878" cy="281399"/>
            </a:xfrm>
            <a:custGeom>
              <a:avLst/>
              <a:gdLst>
                <a:gd name="connsiteX0" fmla="*/ 169968 w 174878"/>
                <a:gd name="connsiteY0" fmla="*/ 156479 h 281399"/>
                <a:gd name="connsiteX1" fmla="*/ 83514 w 174878"/>
                <a:gd name="connsiteY1" fmla="*/ 261313 h 281399"/>
                <a:gd name="connsiteX2" fmla="*/ 449 w 174878"/>
                <a:gd name="connsiteY2" fmla="*/ 281658 h 281399"/>
                <a:gd name="connsiteX3" fmla="*/ 449 w 174878"/>
                <a:gd name="connsiteY3" fmla="*/ 244596 h 281399"/>
                <a:gd name="connsiteX4" fmla="*/ 66252 w 174878"/>
                <a:gd name="connsiteY4" fmla="*/ 228539 h 281399"/>
                <a:gd name="connsiteX5" fmla="*/ 134421 w 174878"/>
                <a:gd name="connsiteY5" fmla="*/ 146063 h 281399"/>
                <a:gd name="connsiteX6" fmla="*/ 126874 w 174878"/>
                <a:gd name="connsiteY6" fmla="*/ 65226 h 281399"/>
                <a:gd name="connsiteX7" fmla="*/ 89246 w 174878"/>
                <a:gd name="connsiteY7" fmla="*/ 37304 h 281399"/>
                <a:gd name="connsiteX8" fmla="*/ 79580 w 174878"/>
                <a:gd name="connsiteY8" fmla="*/ 41808 h 281399"/>
                <a:gd name="connsiteX9" fmla="*/ 73251 w 174878"/>
                <a:gd name="connsiteY9" fmla="*/ 57625 h 281399"/>
                <a:gd name="connsiteX10" fmla="*/ 73481 w 174878"/>
                <a:gd name="connsiteY10" fmla="*/ 104012 h 281399"/>
                <a:gd name="connsiteX11" fmla="*/ 73557 w 174878"/>
                <a:gd name="connsiteY11" fmla="*/ 107829 h 281399"/>
                <a:gd name="connsiteX12" fmla="*/ 73512 w 174878"/>
                <a:gd name="connsiteY12" fmla="*/ 110220 h 281399"/>
                <a:gd name="connsiteX13" fmla="*/ 73935 w 174878"/>
                <a:gd name="connsiteY13" fmla="*/ 195718 h 281399"/>
                <a:gd name="connsiteX14" fmla="*/ 55507 w 174878"/>
                <a:gd name="connsiteY14" fmla="*/ 214330 h 281399"/>
                <a:gd name="connsiteX15" fmla="*/ 55412 w 174878"/>
                <a:gd name="connsiteY15" fmla="*/ 214330 h 281399"/>
                <a:gd name="connsiteX16" fmla="*/ 36893 w 174878"/>
                <a:gd name="connsiteY16" fmla="*/ 195900 h 281399"/>
                <a:gd name="connsiteX17" fmla="*/ 36864 w 174878"/>
                <a:gd name="connsiteY17" fmla="*/ 189516 h 281399"/>
                <a:gd name="connsiteX18" fmla="*/ 449 w 174878"/>
                <a:gd name="connsiteY18" fmla="*/ 202875 h 281399"/>
                <a:gd name="connsiteX19" fmla="*/ 449 w 174878"/>
                <a:gd name="connsiteY19" fmla="*/ 165558 h 281399"/>
                <a:gd name="connsiteX20" fmla="*/ 36473 w 174878"/>
                <a:gd name="connsiteY20" fmla="*/ 110613 h 281399"/>
                <a:gd name="connsiteX21" fmla="*/ 36440 w 174878"/>
                <a:gd name="connsiteY21" fmla="*/ 104275 h 281399"/>
                <a:gd name="connsiteX22" fmla="*/ 449 w 174878"/>
                <a:gd name="connsiteY22" fmla="*/ 46292 h 281399"/>
                <a:gd name="connsiteX23" fmla="*/ 449 w 174878"/>
                <a:gd name="connsiteY23" fmla="*/ 8682 h 281399"/>
                <a:gd name="connsiteX24" fmla="*/ 43157 w 174878"/>
                <a:gd name="connsiteY24" fmla="*/ 29544 h 281399"/>
                <a:gd name="connsiteX25" fmla="*/ 53325 w 174878"/>
                <a:gd name="connsiteY25" fmla="*/ 15683 h 281399"/>
                <a:gd name="connsiteX26" fmla="*/ 89246 w 174878"/>
                <a:gd name="connsiteY26" fmla="*/ 263 h 281399"/>
                <a:gd name="connsiteX27" fmla="*/ 161293 w 174878"/>
                <a:gd name="connsiteY27" fmla="*/ 51537 h 281399"/>
                <a:gd name="connsiteX28" fmla="*/ 170133 w 174878"/>
                <a:gd name="connsiteY28" fmla="*/ 155903 h 281399"/>
                <a:gd name="connsiteX29" fmla="*/ 169968 w 174878"/>
                <a:gd name="connsiteY29" fmla="*/ 156479 h 28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4878" h="281399">
                  <a:moveTo>
                    <a:pt x="169968" y="156479"/>
                  </a:moveTo>
                  <a:cubicBezTo>
                    <a:pt x="156244" y="201947"/>
                    <a:pt x="125542" y="239179"/>
                    <a:pt x="83514" y="261313"/>
                  </a:cubicBezTo>
                  <a:cubicBezTo>
                    <a:pt x="57455" y="275039"/>
                    <a:pt x="29061" y="281876"/>
                    <a:pt x="449" y="281658"/>
                  </a:cubicBezTo>
                  <a:lnTo>
                    <a:pt x="449" y="244596"/>
                  </a:lnTo>
                  <a:cubicBezTo>
                    <a:pt x="23116" y="244807"/>
                    <a:pt x="45611" y="239409"/>
                    <a:pt x="66252" y="228539"/>
                  </a:cubicBezTo>
                  <a:cubicBezTo>
                    <a:pt x="99343" y="211111"/>
                    <a:pt x="123544" y="181828"/>
                    <a:pt x="134421" y="146063"/>
                  </a:cubicBezTo>
                  <a:cubicBezTo>
                    <a:pt x="141305" y="120021"/>
                    <a:pt x="139046" y="95826"/>
                    <a:pt x="126874" y="65226"/>
                  </a:cubicBezTo>
                  <a:cubicBezTo>
                    <a:pt x="123537" y="56830"/>
                    <a:pt x="113187" y="37304"/>
                    <a:pt x="89246" y="37304"/>
                  </a:cubicBezTo>
                  <a:cubicBezTo>
                    <a:pt x="84736" y="37304"/>
                    <a:pt x="81256" y="40127"/>
                    <a:pt x="79580" y="41808"/>
                  </a:cubicBezTo>
                  <a:cubicBezTo>
                    <a:pt x="75589" y="45822"/>
                    <a:pt x="73224" y="51734"/>
                    <a:pt x="73251" y="57625"/>
                  </a:cubicBezTo>
                  <a:lnTo>
                    <a:pt x="73481" y="104012"/>
                  </a:lnTo>
                  <a:cubicBezTo>
                    <a:pt x="73518" y="105280"/>
                    <a:pt x="73557" y="106549"/>
                    <a:pt x="73557" y="107829"/>
                  </a:cubicBezTo>
                  <a:cubicBezTo>
                    <a:pt x="73557" y="108635"/>
                    <a:pt x="73527" y="109422"/>
                    <a:pt x="73512" y="110220"/>
                  </a:cubicBezTo>
                  <a:lnTo>
                    <a:pt x="73935" y="195718"/>
                  </a:lnTo>
                  <a:cubicBezTo>
                    <a:pt x="73987" y="205946"/>
                    <a:pt x="65736" y="214278"/>
                    <a:pt x="55507" y="214330"/>
                  </a:cubicBezTo>
                  <a:lnTo>
                    <a:pt x="55412" y="214330"/>
                  </a:lnTo>
                  <a:cubicBezTo>
                    <a:pt x="45228" y="214330"/>
                    <a:pt x="36945" y="206097"/>
                    <a:pt x="36893" y="195900"/>
                  </a:cubicBezTo>
                  <a:lnTo>
                    <a:pt x="36864" y="189516"/>
                  </a:lnTo>
                  <a:cubicBezTo>
                    <a:pt x="26355" y="197083"/>
                    <a:pt x="14028" y="201769"/>
                    <a:pt x="449" y="202875"/>
                  </a:cubicBezTo>
                  <a:lnTo>
                    <a:pt x="449" y="165558"/>
                  </a:lnTo>
                  <a:cubicBezTo>
                    <a:pt x="21331" y="161989"/>
                    <a:pt x="35636" y="140514"/>
                    <a:pt x="36473" y="110613"/>
                  </a:cubicBezTo>
                  <a:lnTo>
                    <a:pt x="36440" y="104275"/>
                  </a:lnTo>
                  <a:cubicBezTo>
                    <a:pt x="35290" y="75223"/>
                    <a:pt x="20138" y="51415"/>
                    <a:pt x="449" y="46292"/>
                  </a:cubicBezTo>
                  <a:lnTo>
                    <a:pt x="449" y="8682"/>
                  </a:lnTo>
                  <a:cubicBezTo>
                    <a:pt x="16632" y="10540"/>
                    <a:pt x="31285" y="18011"/>
                    <a:pt x="43157" y="29544"/>
                  </a:cubicBezTo>
                  <a:cubicBezTo>
                    <a:pt x="45841" y="24460"/>
                    <a:pt x="49256" y="19771"/>
                    <a:pt x="53325" y="15683"/>
                  </a:cubicBezTo>
                  <a:cubicBezTo>
                    <a:pt x="63217" y="5740"/>
                    <a:pt x="75976" y="263"/>
                    <a:pt x="89246" y="263"/>
                  </a:cubicBezTo>
                  <a:cubicBezTo>
                    <a:pt x="127333" y="263"/>
                    <a:pt x="151436" y="26751"/>
                    <a:pt x="161293" y="51537"/>
                  </a:cubicBezTo>
                  <a:cubicBezTo>
                    <a:pt x="176480" y="89721"/>
                    <a:pt x="179204" y="121908"/>
                    <a:pt x="170133" y="155903"/>
                  </a:cubicBezTo>
                  <a:cubicBezTo>
                    <a:pt x="170081" y="156095"/>
                    <a:pt x="170025" y="156286"/>
                    <a:pt x="169968" y="156479"/>
                  </a:cubicBezTo>
                </a:path>
              </a:pathLst>
            </a:custGeom>
            <a:solidFill>
              <a:schemeClr val="bg2"/>
            </a:solidFill>
            <a:ln w="1841" cap="flat">
              <a:noFill/>
              <a:prstDash val="solid"/>
              <a:miter/>
            </a:ln>
          </p:spPr>
          <p:txBody>
            <a:bodyPr rtlCol="0" anchor="ctr"/>
            <a:lstStyle/>
            <a:p>
              <a:endParaRPr lang="de-DE"/>
            </a:p>
          </p:txBody>
        </p:sp>
        <p:sp>
          <p:nvSpPr>
            <p:cNvPr id="190" name="Freihandform: Form 26">
              <a:extLst>
                <a:ext uri="{FF2B5EF4-FFF2-40B4-BE49-F238E27FC236}">
                  <a16:creationId xmlns:a16="http://schemas.microsoft.com/office/drawing/2014/main" id="{068D7B6F-BC40-55A5-96A7-CD0CFE4E158E}"/>
                </a:ext>
              </a:extLst>
            </p:cNvPr>
            <p:cNvSpPr/>
            <p:nvPr/>
          </p:nvSpPr>
          <p:spPr>
            <a:xfrm flipV="1">
              <a:off x="1073583" y="2261375"/>
              <a:ext cx="948255" cy="577843"/>
            </a:xfrm>
            <a:custGeom>
              <a:avLst/>
              <a:gdLst>
                <a:gd name="connsiteX0" fmla="*/ 921057 w 948255"/>
                <a:gd name="connsiteY0" fmla="*/ 319 h 577843"/>
                <a:gd name="connsiteX1" fmla="*/ 28363 w 948255"/>
                <a:gd name="connsiteY1" fmla="*/ 319 h 577843"/>
                <a:gd name="connsiteX2" fmla="*/ 582 w 948255"/>
                <a:gd name="connsiteY2" fmla="*/ 28100 h 577843"/>
                <a:gd name="connsiteX3" fmla="*/ 582 w 948255"/>
                <a:gd name="connsiteY3" fmla="*/ 550381 h 577843"/>
                <a:gd name="connsiteX4" fmla="*/ 14873 w 948255"/>
                <a:gd name="connsiteY4" fmla="*/ 574667 h 577843"/>
                <a:gd name="connsiteX5" fmla="*/ 43043 w 948255"/>
                <a:gd name="connsiteY5" fmla="*/ 573967 h 577843"/>
                <a:gd name="connsiteX6" fmla="*/ 474710 w 948255"/>
                <a:gd name="connsiteY6" fmla="*/ 305294 h 577843"/>
                <a:gd name="connsiteX7" fmla="*/ 906378 w 948255"/>
                <a:gd name="connsiteY7" fmla="*/ 573967 h 577843"/>
                <a:gd name="connsiteX8" fmla="*/ 934547 w 948255"/>
                <a:gd name="connsiteY8" fmla="*/ 574667 h 577843"/>
                <a:gd name="connsiteX9" fmla="*/ 948838 w 948255"/>
                <a:gd name="connsiteY9" fmla="*/ 550381 h 577843"/>
                <a:gd name="connsiteX10" fmla="*/ 948838 w 948255"/>
                <a:gd name="connsiteY10" fmla="*/ 28100 h 577843"/>
                <a:gd name="connsiteX11" fmla="*/ 921057 w 948255"/>
                <a:gd name="connsiteY11" fmla="*/ 319 h 5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255" h="577843">
                  <a:moveTo>
                    <a:pt x="921057" y="319"/>
                  </a:moveTo>
                  <a:lnTo>
                    <a:pt x="28363" y="319"/>
                  </a:lnTo>
                  <a:cubicBezTo>
                    <a:pt x="13021" y="319"/>
                    <a:pt x="582" y="12757"/>
                    <a:pt x="582" y="28100"/>
                  </a:cubicBezTo>
                  <a:lnTo>
                    <a:pt x="582" y="550381"/>
                  </a:lnTo>
                  <a:cubicBezTo>
                    <a:pt x="582" y="560471"/>
                    <a:pt x="6053" y="569767"/>
                    <a:pt x="14873" y="574667"/>
                  </a:cubicBezTo>
                  <a:cubicBezTo>
                    <a:pt x="23692" y="579566"/>
                    <a:pt x="34475" y="579299"/>
                    <a:pt x="43043" y="573967"/>
                  </a:cubicBezTo>
                  <a:lnTo>
                    <a:pt x="474710" y="305294"/>
                  </a:lnTo>
                  <a:lnTo>
                    <a:pt x="906378" y="573967"/>
                  </a:lnTo>
                  <a:cubicBezTo>
                    <a:pt x="914942" y="579299"/>
                    <a:pt x="925724" y="579566"/>
                    <a:pt x="934547" y="574667"/>
                  </a:cubicBezTo>
                  <a:cubicBezTo>
                    <a:pt x="943367" y="569767"/>
                    <a:pt x="948838" y="560471"/>
                    <a:pt x="948838" y="550381"/>
                  </a:cubicBezTo>
                  <a:lnTo>
                    <a:pt x="948838" y="28100"/>
                  </a:lnTo>
                  <a:cubicBezTo>
                    <a:pt x="948838" y="12757"/>
                    <a:pt x="936400" y="319"/>
                    <a:pt x="921057" y="319"/>
                  </a:cubicBezTo>
                </a:path>
              </a:pathLst>
            </a:custGeom>
            <a:solidFill>
              <a:srgbClr val="FFF037"/>
            </a:solidFill>
            <a:ln w="1841" cap="flat">
              <a:noFill/>
              <a:prstDash val="solid"/>
              <a:miter/>
            </a:ln>
          </p:spPr>
          <p:txBody>
            <a:bodyPr rtlCol="0" anchor="ctr"/>
            <a:lstStyle/>
            <a:p>
              <a:endParaRPr lang="de-DE"/>
            </a:p>
          </p:txBody>
        </p:sp>
        <p:sp>
          <p:nvSpPr>
            <p:cNvPr id="191" name="Freihandform: Form 28">
              <a:extLst>
                <a:ext uri="{FF2B5EF4-FFF2-40B4-BE49-F238E27FC236}">
                  <a16:creationId xmlns:a16="http://schemas.microsoft.com/office/drawing/2014/main" id="{D57DF7F0-91F7-7C30-4027-565EE1374A80}"/>
                </a:ext>
              </a:extLst>
            </p:cNvPr>
            <p:cNvSpPr/>
            <p:nvPr/>
          </p:nvSpPr>
          <p:spPr>
            <a:xfrm flipV="1">
              <a:off x="1547710" y="2261375"/>
              <a:ext cx="474127" cy="577843"/>
            </a:xfrm>
            <a:custGeom>
              <a:avLst/>
              <a:gdLst>
                <a:gd name="connsiteX0" fmla="*/ 460470 w 474127"/>
                <a:gd name="connsiteY0" fmla="*/ 574977 h 577843"/>
                <a:gd name="connsiteX1" fmla="*/ 432300 w 474127"/>
                <a:gd name="connsiteY1" fmla="*/ 574277 h 577843"/>
                <a:gd name="connsiteX2" fmla="*/ 632 w 474127"/>
                <a:gd name="connsiteY2" fmla="*/ 305604 h 577843"/>
                <a:gd name="connsiteX3" fmla="*/ 632 w 474127"/>
                <a:gd name="connsiteY3" fmla="*/ 629 h 577843"/>
                <a:gd name="connsiteX4" fmla="*/ 446979 w 474127"/>
                <a:gd name="connsiteY4" fmla="*/ 629 h 577843"/>
                <a:gd name="connsiteX5" fmla="*/ 474760 w 474127"/>
                <a:gd name="connsiteY5" fmla="*/ 28410 h 577843"/>
                <a:gd name="connsiteX6" fmla="*/ 474760 w 474127"/>
                <a:gd name="connsiteY6" fmla="*/ 550691 h 577843"/>
                <a:gd name="connsiteX7" fmla="*/ 460470 w 474127"/>
                <a:gd name="connsiteY7" fmla="*/ 574977 h 5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27" h="577843">
                  <a:moveTo>
                    <a:pt x="460470" y="574977"/>
                  </a:moveTo>
                  <a:cubicBezTo>
                    <a:pt x="451645" y="579876"/>
                    <a:pt x="440864" y="579609"/>
                    <a:pt x="432300" y="574277"/>
                  </a:cubicBezTo>
                  <a:lnTo>
                    <a:pt x="632" y="305604"/>
                  </a:lnTo>
                  <a:lnTo>
                    <a:pt x="632" y="629"/>
                  </a:lnTo>
                  <a:lnTo>
                    <a:pt x="446979" y="629"/>
                  </a:lnTo>
                  <a:cubicBezTo>
                    <a:pt x="462322" y="629"/>
                    <a:pt x="474760" y="13067"/>
                    <a:pt x="474760" y="28410"/>
                  </a:cubicBezTo>
                  <a:lnTo>
                    <a:pt x="474760" y="550691"/>
                  </a:lnTo>
                  <a:cubicBezTo>
                    <a:pt x="474760" y="560781"/>
                    <a:pt x="469289" y="570077"/>
                    <a:pt x="460470" y="574977"/>
                  </a:cubicBezTo>
                </a:path>
              </a:pathLst>
            </a:custGeom>
            <a:solidFill>
              <a:srgbClr val="FFCD14"/>
            </a:solidFill>
            <a:ln w="1841" cap="flat">
              <a:noFill/>
              <a:prstDash val="solid"/>
              <a:miter/>
            </a:ln>
          </p:spPr>
          <p:txBody>
            <a:bodyPr rtlCol="0" anchor="ctr"/>
            <a:lstStyle/>
            <a:p>
              <a:endParaRPr lang="de-DE"/>
            </a:p>
          </p:txBody>
        </p:sp>
      </p:grpSp>
      <p:grpSp>
        <p:nvGrpSpPr>
          <p:cNvPr id="192" name="Gruppieren 191">
            <a:extLst>
              <a:ext uri="{FF2B5EF4-FFF2-40B4-BE49-F238E27FC236}">
                <a16:creationId xmlns:a16="http://schemas.microsoft.com/office/drawing/2014/main" id="{5B1EC37F-6B3A-32B5-908C-3A610290B8DB}"/>
              </a:ext>
            </a:extLst>
          </p:cNvPr>
          <p:cNvGrpSpPr/>
          <p:nvPr userDrawn="1"/>
        </p:nvGrpSpPr>
        <p:grpSpPr>
          <a:xfrm>
            <a:off x="742950" y="368301"/>
            <a:ext cx="1080000" cy="1080000"/>
            <a:chOff x="742950" y="368301"/>
            <a:chExt cx="1080000" cy="1080000"/>
          </a:xfrm>
        </p:grpSpPr>
        <p:sp>
          <p:nvSpPr>
            <p:cNvPr id="193" name="Oval 192">
              <a:extLst>
                <a:ext uri="{FF2B5EF4-FFF2-40B4-BE49-F238E27FC236}">
                  <a16:creationId xmlns:a16="http://schemas.microsoft.com/office/drawing/2014/main" id="{891DB11D-E6EE-E028-6E50-2BE1A4548E4E}"/>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94" name="Grafik 28">
              <a:extLst>
                <a:ext uri="{FF2B5EF4-FFF2-40B4-BE49-F238E27FC236}">
                  <a16:creationId xmlns:a16="http://schemas.microsoft.com/office/drawing/2014/main" id="{5198E62B-30CE-F25D-A544-522A02BAA62C}"/>
                </a:ext>
              </a:extLst>
            </p:cNvPr>
            <p:cNvGrpSpPr>
              <a:grpSpLocks noChangeAspect="1"/>
            </p:cNvGrpSpPr>
            <p:nvPr/>
          </p:nvGrpSpPr>
          <p:grpSpPr>
            <a:xfrm>
              <a:off x="989155" y="544651"/>
              <a:ext cx="587591" cy="680050"/>
              <a:chOff x="2863708" y="6312877"/>
              <a:chExt cx="4213749" cy="4876800"/>
            </a:xfrm>
          </p:grpSpPr>
          <p:sp>
            <p:nvSpPr>
              <p:cNvPr id="195" name="Freihandform: Form 132">
                <a:extLst>
                  <a:ext uri="{FF2B5EF4-FFF2-40B4-BE49-F238E27FC236}">
                    <a16:creationId xmlns:a16="http://schemas.microsoft.com/office/drawing/2014/main" id="{B72B5363-C8FB-1BD2-7C06-A40AD8E90B77}"/>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96" name="Freihandform: Form 133">
                <a:extLst>
                  <a:ext uri="{FF2B5EF4-FFF2-40B4-BE49-F238E27FC236}">
                    <a16:creationId xmlns:a16="http://schemas.microsoft.com/office/drawing/2014/main" id="{7C5AFE74-EBBB-1937-C07E-9C082924DE67}"/>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97" name="Freihandform: Form 135">
                <a:extLst>
                  <a:ext uri="{FF2B5EF4-FFF2-40B4-BE49-F238E27FC236}">
                    <a16:creationId xmlns:a16="http://schemas.microsoft.com/office/drawing/2014/main" id="{71A31579-7B9A-2F92-ED5A-98D63E702F61}"/>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198" name="Freihandform: Form 136">
                <a:extLst>
                  <a:ext uri="{FF2B5EF4-FFF2-40B4-BE49-F238E27FC236}">
                    <a16:creationId xmlns:a16="http://schemas.microsoft.com/office/drawing/2014/main" id="{68C8C7C7-6043-3104-3CB5-C83A79FB2EA6}"/>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199" name="Freihandform: Form 138">
                <a:extLst>
                  <a:ext uri="{FF2B5EF4-FFF2-40B4-BE49-F238E27FC236}">
                    <a16:creationId xmlns:a16="http://schemas.microsoft.com/office/drawing/2014/main" id="{4D7D845B-D232-B28E-9AD6-36EF1981040E}"/>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200" name="Freihandform: Form 139">
                <a:extLst>
                  <a:ext uri="{FF2B5EF4-FFF2-40B4-BE49-F238E27FC236}">
                    <a16:creationId xmlns:a16="http://schemas.microsoft.com/office/drawing/2014/main" id="{32C7FE22-65F5-D43B-9ABD-265FD5E99980}"/>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201" name="Grafik 28">
                <a:extLst>
                  <a:ext uri="{FF2B5EF4-FFF2-40B4-BE49-F238E27FC236}">
                    <a16:creationId xmlns:a16="http://schemas.microsoft.com/office/drawing/2014/main" id="{35519B75-1A01-11C5-4E48-9C38D4989FDE}"/>
                  </a:ext>
                </a:extLst>
              </p:cNvPr>
              <p:cNvGrpSpPr/>
              <p:nvPr/>
            </p:nvGrpSpPr>
            <p:grpSpPr>
              <a:xfrm>
                <a:off x="3941885" y="6312877"/>
                <a:ext cx="2057400" cy="2486025"/>
                <a:chOff x="3941885" y="6312877"/>
                <a:chExt cx="2057400" cy="2486025"/>
              </a:xfrm>
            </p:grpSpPr>
            <p:sp>
              <p:nvSpPr>
                <p:cNvPr id="211" name="Freihandform: Form 170">
                  <a:extLst>
                    <a:ext uri="{FF2B5EF4-FFF2-40B4-BE49-F238E27FC236}">
                      <a16:creationId xmlns:a16="http://schemas.microsoft.com/office/drawing/2014/main" id="{104D7553-B60D-5074-B396-EAD4AD5237F9}"/>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212" name="Freihandform: Form 171">
                  <a:extLst>
                    <a:ext uri="{FF2B5EF4-FFF2-40B4-BE49-F238E27FC236}">
                      <a16:creationId xmlns:a16="http://schemas.microsoft.com/office/drawing/2014/main" id="{139461D4-E428-E9D0-ABDF-1A290D665F87}"/>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213" name="Freihandform: Form 172">
                  <a:extLst>
                    <a:ext uri="{FF2B5EF4-FFF2-40B4-BE49-F238E27FC236}">
                      <a16:creationId xmlns:a16="http://schemas.microsoft.com/office/drawing/2014/main" id="{F2554045-9666-633D-187C-6630409FA407}"/>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214" name="Freihandform: Form 173">
                  <a:extLst>
                    <a:ext uri="{FF2B5EF4-FFF2-40B4-BE49-F238E27FC236}">
                      <a16:creationId xmlns:a16="http://schemas.microsoft.com/office/drawing/2014/main" id="{7D641E97-585E-8C48-25DE-A8408BBC3115}"/>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215" name="Freihandform: Form 174">
                  <a:extLst>
                    <a:ext uri="{FF2B5EF4-FFF2-40B4-BE49-F238E27FC236}">
                      <a16:creationId xmlns:a16="http://schemas.microsoft.com/office/drawing/2014/main" id="{568FCE2C-4999-8B16-23F3-376423F7E695}"/>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216" name="Freihandform: Form 177">
                  <a:extLst>
                    <a:ext uri="{FF2B5EF4-FFF2-40B4-BE49-F238E27FC236}">
                      <a16:creationId xmlns:a16="http://schemas.microsoft.com/office/drawing/2014/main" id="{97DB2E94-7AB3-9E63-44AD-7B9E5BE80D10}"/>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202" name="Grafik 28">
                <a:extLst>
                  <a:ext uri="{FF2B5EF4-FFF2-40B4-BE49-F238E27FC236}">
                    <a16:creationId xmlns:a16="http://schemas.microsoft.com/office/drawing/2014/main" id="{033FBDDA-82FB-2F5B-9EEE-0E82DBA02430}"/>
                  </a:ext>
                </a:extLst>
              </p:cNvPr>
              <p:cNvGrpSpPr/>
              <p:nvPr/>
            </p:nvGrpSpPr>
            <p:grpSpPr>
              <a:xfrm>
                <a:off x="3013521" y="9414712"/>
                <a:ext cx="3914127" cy="1774964"/>
                <a:chOff x="3013521" y="9414712"/>
                <a:chExt cx="3914127" cy="1774964"/>
              </a:xfrm>
            </p:grpSpPr>
            <p:sp>
              <p:nvSpPr>
                <p:cNvPr id="203" name="Freihandform: Form 151">
                  <a:extLst>
                    <a:ext uri="{FF2B5EF4-FFF2-40B4-BE49-F238E27FC236}">
                      <a16:creationId xmlns:a16="http://schemas.microsoft.com/office/drawing/2014/main" id="{D4363A61-EDA5-5827-4D52-F172002847F9}"/>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04" name="Freihandform: Form 162">
                  <a:extLst>
                    <a:ext uri="{FF2B5EF4-FFF2-40B4-BE49-F238E27FC236}">
                      <a16:creationId xmlns:a16="http://schemas.microsoft.com/office/drawing/2014/main" id="{1A3E6325-65D6-B275-3D42-BC81B6EEA1F7}"/>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05" name="Freihandform: Form 164">
                  <a:extLst>
                    <a:ext uri="{FF2B5EF4-FFF2-40B4-BE49-F238E27FC236}">
                      <a16:creationId xmlns:a16="http://schemas.microsoft.com/office/drawing/2014/main" id="{B22DCB4A-C589-56EC-DF0A-7AE7D5B7B73C}"/>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06" name="Freihandform: Form 165">
                  <a:extLst>
                    <a:ext uri="{FF2B5EF4-FFF2-40B4-BE49-F238E27FC236}">
                      <a16:creationId xmlns:a16="http://schemas.microsoft.com/office/drawing/2014/main" id="{A7C9F16E-9C29-D571-29AD-FC0C5372B5CC}"/>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07" name="Freihandform: Form 166">
                  <a:extLst>
                    <a:ext uri="{FF2B5EF4-FFF2-40B4-BE49-F238E27FC236}">
                      <a16:creationId xmlns:a16="http://schemas.microsoft.com/office/drawing/2014/main" id="{C9DDB878-2CB6-ECAA-64D1-A342FAAB3F5D}"/>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08" name="Freihandform: Form 167">
                  <a:extLst>
                    <a:ext uri="{FF2B5EF4-FFF2-40B4-BE49-F238E27FC236}">
                      <a16:creationId xmlns:a16="http://schemas.microsoft.com/office/drawing/2014/main" id="{2B72C95B-41C6-D937-0F56-4964A521E7BC}"/>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09" name="Freihandform: Form 168">
                  <a:extLst>
                    <a:ext uri="{FF2B5EF4-FFF2-40B4-BE49-F238E27FC236}">
                      <a16:creationId xmlns:a16="http://schemas.microsoft.com/office/drawing/2014/main" id="{1DD80183-35BF-1285-195F-0C79CB4D5FF8}"/>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10" name="Freihandform: Form 169">
                  <a:extLst>
                    <a:ext uri="{FF2B5EF4-FFF2-40B4-BE49-F238E27FC236}">
                      <a16:creationId xmlns:a16="http://schemas.microsoft.com/office/drawing/2014/main" id="{1DD94E35-BEE2-AA43-6C85-BD370C09956D}"/>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Tree>
    <p:extLst>
      <p:ext uri="{BB962C8B-B14F-4D97-AF65-F5344CB8AC3E}">
        <p14:creationId xmlns:p14="http://schemas.microsoft.com/office/powerpoint/2010/main" val="62646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p:cTn id="7" dur="500" fill="hold"/>
                                        <p:tgtEl>
                                          <p:spTgt spid="192"/>
                                        </p:tgtEl>
                                        <p:attrNameLst>
                                          <p:attrName>ppt_w</p:attrName>
                                        </p:attrNameLst>
                                      </p:cBhvr>
                                      <p:tavLst>
                                        <p:tav tm="0">
                                          <p:val>
                                            <p:fltVal val="0"/>
                                          </p:val>
                                        </p:tav>
                                        <p:tav tm="100000">
                                          <p:val>
                                            <p:strVal val="#ppt_w"/>
                                          </p:val>
                                        </p:tav>
                                      </p:tavLst>
                                    </p:anim>
                                    <p:anim calcmode="lin" valueType="num">
                                      <p:cBhvr>
                                        <p:cTn id="8" dur="500" fill="hold"/>
                                        <p:tgtEl>
                                          <p:spTgt spid="192"/>
                                        </p:tgtEl>
                                        <p:attrNameLst>
                                          <p:attrName>ppt_h</p:attrName>
                                        </p:attrNameLst>
                                      </p:cBhvr>
                                      <p:tavLst>
                                        <p:tav tm="0">
                                          <p:val>
                                            <p:fltVal val="0"/>
                                          </p:val>
                                        </p:tav>
                                        <p:tav tm="100000">
                                          <p:val>
                                            <p:strVal val="#ppt_h"/>
                                          </p:val>
                                        </p:tav>
                                      </p:tavLst>
                                    </p:anim>
                                    <p:animEffect transition="in" filter="fade">
                                      <p:cBhvr>
                                        <p:cTn id="9" dur="500"/>
                                        <p:tgtEl>
                                          <p:spTgt spid="19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ch dem Konzert 06">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verdeckt 5">
            <a:extLst>
              <a:ext uri="{FF2B5EF4-FFF2-40B4-BE49-F238E27FC236}">
                <a16:creationId xmlns:a16="http://schemas.microsoft.com/office/drawing/2014/main" id="{87CB3442-6472-3A18-DDE9-8F891B9A7201}"/>
              </a:ext>
            </a:extLst>
          </p:cNvPr>
          <p:cNvSpPr>
            <a:spLocks/>
          </p:cNvSpPr>
          <p:nvPr userDrawn="1"/>
        </p:nvSpPr>
        <p:spPr>
          <a:xfrm>
            <a:off x="9352677" y="2907575"/>
            <a:ext cx="1980000" cy="313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3" name="verdeckt 4">
            <a:extLst>
              <a:ext uri="{FF2B5EF4-FFF2-40B4-BE49-F238E27FC236}">
                <a16:creationId xmlns:a16="http://schemas.microsoft.com/office/drawing/2014/main" id="{627264CB-7568-F153-EB82-8CC3E44B6FAB}"/>
              </a:ext>
            </a:extLst>
          </p:cNvPr>
          <p:cNvSpPr>
            <a:spLocks/>
          </p:cNvSpPr>
          <p:nvPr userDrawn="1"/>
        </p:nvSpPr>
        <p:spPr>
          <a:xfrm>
            <a:off x="7230957" y="2907575"/>
            <a:ext cx="1980000" cy="313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4" name="verdeckt 3">
            <a:extLst>
              <a:ext uri="{FF2B5EF4-FFF2-40B4-BE49-F238E27FC236}">
                <a16:creationId xmlns:a16="http://schemas.microsoft.com/office/drawing/2014/main" id="{DFBF08E6-BA45-3859-E1C7-CF120D94F648}"/>
              </a:ext>
            </a:extLst>
          </p:cNvPr>
          <p:cNvSpPr>
            <a:spLocks/>
          </p:cNvSpPr>
          <p:nvPr userDrawn="1"/>
        </p:nvSpPr>
        <p:spPr>
          <a:xfrm>
            <a:off x="5120732" y="2907575"/>
            <a:ext cx="1980000" cy="313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5" name="verdeckt 2">
            <a:extLst>
              <a:ext uri="{FF2B5EF4-FFF2-40B4-BE49-F238E27FC236}">
                <a16:creationId xmlns:a16="http://schemas.microsoft.com/office/drawing/2014/main" id="{F9E21D61-1058-247E-7DB2-DA06A0835BF4}"/>
              </a:ext>
            </a:extLst>
          </p:cNvPr>
          <p:cNvSpPr>
            <a:spLocks/>
          </p:cNvSpPr>
          <p:nvPr userDrawn="1"/>
        </p:nvSpPr>
        <p:spPr>
          <a:xfrm>
            <a:off x="2993403" y="2907575"/>
            <a:ext cx="1980000" cy="313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6" name="verdeckt 1">
            <a:extLst>
              <a:ext uri="{FF2B5EF4-FFF2-40B4-BE49-F238E27FC236}">
                <a16:creationId xmlns:a16="http://schemas.microsoft.com/office/drawing/2014/main" id="{75128763-3F41-FBAD-19A6-0464AB3A022B}"/>
              </a:ext>
            </a:extLst>
          </p:cNvPr>
          <p:cNvSpPr>
            <a:spLocks/>
          </p:cNvSpPr>
          <p:nvPr userDrawn="1"/>
        </p:nvSpPr>
        <p:spPr>
          <a:xfrm>
            <a:off x="877567" y="2907575"/>
            <a:ext cx="1980000" cy="313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7" name="Rechteck 6">
            <a:extLst>
              <a:ext uri="{FF2B5EF4-FFF2-40B4-BE49-F238E27FC236}">
                <a16:creationId xmlns:a16="http://schemas.microsoft.com/office/drawing/2014/main" id="{B7FAB8EB-9672-EE92-587E-4AD21635CEB3}"/>
              </a:ext>
            </a:extLst>
          </p:cNvPr>
          <p:cNvSpPr>
            <a:spLocks/>
          </p:cNvSpPr>
          <p:nvPr userDrawn="1"/>
        </p:nvSpPr>
        <p:spPr>
          <a:xfrm>
            <a:off x="371475" y="2457450"/>
            <a:ext cx="11449050" cy="4032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eaLnBrk="1" fontAlgn="ctr" latinLnBrk="0" hangingPunct="1">
              <a:lnSpc>
                <a:spcPct val="110000"/>
              </a:lnSpc>
              <a:spcBef>
                <a:spcPts val="300"/>
              </a:spcBef>
              <a:buClr>
                <a:schemeClr val="accent1"/>
              </a:buClr>
            </a:pPr>
            <a:endParaRPr lang="de-DE" sz="1400" b="0" i="0" u="none" strike="noStrike" kern="1200" dirty="0">
              <a:solidFill>
                <a:srgbClr val="000000"/>
              </a:solidFill>
              <a:effectLst/>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10ECA130-2037-DE0A-BD83-5F8509935BFA}"/>
              </a:ext>
            </a:extLst>
          </p:cNvPr>
          <p:cNvSpPr>
            <a:spLocks/>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indent="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Nach dem Konzert</a:t>
            </a:r>
          </a:p>
        </p:txBody>
      </p:sp>
      <p:cxnSp>
        <p:nvCxnSpPr>
          <p:cNvPr id="9" name="Gerade Verbindung 8">
            <a:extLst>
              <a:ext uri="{FF2B5EF4-FFF2-40B4-BE49-F238E27FC236}">
                <a16:creationId xmlns:a16="http://schemas.microsoft.com/office/drawing/2014/main" id="{6FB682E4-F5AF-514C-8522-ED2738DF6D3B}"/>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90431B4-23B5-93CF-10EC-C30547337D28}"/>
              </a:ext>
            </a:extLst>
          </p:cNvPr>
          <p:cNvSpPr txBox="1"/>
          <p:nvPr userDrawn="1"/>
        </p:nvSpPr>
        <p:spPr>
          <a:xfrm>
            <a:off x="2182950" y="1518274"/>
            <a:ext cx="9637573" cy="738664"/>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Journalist:innen sollten bei der Erstellung von Inhalten (besonders in Krisensituationen) auf Folgendes achten:</a:t>
            </a:r>
          </a:p>
        </p:txBody>
      </p:sp>
      <p:sp>
        <p:nvSpPr>
          <p:cNvPr id="12" name="E-Mail-Provider Memory">
            <a:extLst>
              <a:ext uri="{FF2B5EF4-FFF2-40B4-BE49-F238E27FC236}">
                <a16:creationId xmlns:a16="http://schemas.microsoft.com/office/drawing/2014/main" id="{C82CFDE2-A94F-85EF-2D23-60AC0040EB86}"/>
              </a:ext>
            </a:extLst>
          </p:cNvPr>
          <p:cNvSpPr>
            <a:spLocks/>
          </p:cNvSpPr>
          <p:nvPr userDrawn="1"/>
        </p:nvSpPr>
        <p:spPr>
          <a:xfrm>
            <a:off x="911225"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r>
              <a:rPr lang="de-DE" sz="2000" kern="1200" dirty="0">
                <a:solidFill>
                  <a:schemeClr val="bg2"/>
                </a:solidFill>
                <a:latin typeface="Arial" panose="020B0604020202020204" pitchFamily="34" charset="0"/>
                <a:ea typeface="+mn-ea"/>
                <a:cs typeface="Arial" panose="020B0604020202020204" pitchFamily="34" charset="0"/>
              </a:rPr>
              <a:t>Verschiedene Quellen miteinander vergleichen</a:t>
            </a: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13" name="E-Mail-Provider Memory">
            <a:extLst>
              <a:ext uri="{FF2B5EF4-FFF2-40B4-BE49-F238E27FC236}">
                <a16:creationId xmlns:a16="http://schemas.microsoft.com/office/drawing/2014/main" id="{84D682DE-F1CB-2C4E-4577-93DBE2A9D17C}"/>
              </a:ext>
            </a:extLst>
          </p:cNvPr>
          <p:cNvSpPr>
            <a:spLocks/>
          </p:cNvSpPr>
          <p:nvPr userDrawn="1"/>
        </p:nvSpPr>
        <p:spPr>
          <a:xfrm>
            <a:off x="3030173"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r>
              <a:rPr lang="de-DE" sz="2000" kern="1200" dirty="0">
                <a:solidFill>
                  <a:schemeClr val="bg2"/>
                </a:solidFill>
                <a:latin typeface="Arial" panose="020B0604020202020204" pitchFamily="34" charset="0"/>
                <a:ea typeface="+mn-ea"/>
                <a:cs typeface="Arial" panose="020B0604020202020204" pitchFamily="34" charset="0"/>
              </a:rPr>
              <a:t>Informationen nicht kürzen</a:t>
            </a: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14" name="E-Mail-Provider Memory">
            <a:extLst>
              <a:ext uri="{FF2B5EF4-FFF2-40B4-BE49-F238E27FC236}">
                <a16:creationId xmlns:a16="http://schemas.microsoft.com/office/drawing/2014/main" id="{9B4C53D6-4B12-BACC-D2E8-CAC425B15CEE}"/>
              </a:ext>
            </a:extLst>
          </p:cNvPr>
          <p:cNvSpPr>
            <a:spLocks/>
          </p:cNvSpPr>
          <p:nvPr userDrawn="1"/>
        </p:nvSpPr>
        <p:spPr>
          <a:xfrm>
            <a:off x="5149121"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r>
              <a:rPr lang="de-DE" sz="2000" kern="1200" dirty="0">
                <a:solidFill>
                  <a:schemeClr val="bg2"/>
                </a:solidFill>
                <a:latin typeface="Arial" panose="020B0604020202020204" pitchFamily="34" charset="0"/>
                <a:ea typeface="+mn-ea"/>
                <a:cs typeface="Arial" panose="020B0604020202020204" pitchFamily="34" charset="0"/>
              </a:rPr>
              <a:t>Keine Vermutungen anstellen</a:t>
            </a: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15" name="E-Mail-Provider Memory">
            <a:extLst>
              <a:ext uri="{FF2B5EF4-FFF2-40B4-BE49-F238E27FC236}">
                <a16:creationId xmlns:a16="http://schemas.microsoft.com/office/drawing/2014/main" id="{687E2856-24F2-0B05-B5B6-32AF7B46C88E}"/>
              </a:ext>
            </a:extLst>
          </p:cNvPr>
          <p:cNvSpPr>
            <a:spLocks/>
          </p:cNvSpPr>
          <p:nvPr userDrawn="1"/>
        </p:nvSpPr>
        <p:spPr>
          <a:xfrm>
            <a:off x="7268069"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r>
              <a:rPr lang="de-DE" sz="2000" kern="1200" dirty="0">
                <a:solidFill>
                  <a:schemeClr val="bg2"/>
                </a:solidFill>
                <a:latin typeface="Arial" panose="020B0604020202020204" pitchFamily="34" charset="0"/>
                <a:ea typeface="+mn-ea"/>
                <a:cs typeface="Arial" panose="020B0604020202020204" pitchFamily="34" charset="0"/>
              </a:rPr>
              <a:t>Prüfen, ob die Informationen stimmen</a:t>
            </a:r>
            <a:endParaRPr lang="de-DE" sz="2400" kern="1200" dirty="0">
              <a:solidFill>
                <a:schemeClr val="bg2"/>
              </a:solidFill>
              <a:latin typeface="Arial" panose="020B0604020202020204" pitchFamily="34" charset="0"/>
              <a:ea typeface="+mn-ea"/>
              <a:cs typeface="Arial" panose="020B0604020202020204" pitchFamily="34" charset="0"/>
            </a:endParaRPr>
          </a:p>
        </p:txBody>
      </p:sp>
      <p:sp>
        <p:nvSpPr>
          <p:cNvPr id="16" name="E-Mail-Provider Memory">
            <a:extLst>
              <a:ext uri="{FF2B5EF4-FFF2-40B4-BE49-F238E27FC236}">
                <a16:creationId xmlns:a16="http://schemas.microsoft.com/office/drawing/2014/main" id="{6C2B2CDD-6B93-5E75-8A0E-9FBFF9CA1213}"/>
              </a:ext>
            </a:extLst>
          </p:cNvPr>
          <p:cNvSpPr>
            <a:spLocks/>
          </p:cNvSpPr>
          <p:nvPr userDrawn="1"/>
        </p:nvSpPr>
        <p:spPr>
          <a:xfrm>
            <a:off x="9387018" y="2980448"/>
            <a:ext cx="1872000" cy="3026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0" rtlCol="0" anchor="t"/>
          <a:lstStyle/>
          <a:p>
            <a:pPr>
              <a:spcBef>
                <a:spcPts val="600"/>
              </a:spcBef>
            </a:pPr>
            <a:r>
              <a:rPr lang="de-DE" sz="2000" kern="1200" dirty="0">
                <a:solidFill>
                  <a:schemeClr val="bg2"/>
                </a:solidFill>
                <a:latin typeface="Arial" panose="020B0604020202020204" pitchFamily="34" charset="0"/>
                <a:ea typeface="+mn-ea"/>
                <a:cs typeface="Arial" panose="020B0604020202020204" pitchFamily="34" charset="0"/>
              </a:rPr>
              <a:t>Fakten von Meinungen trennen</a:t>
            </a:r>
            <a:endParaRPr lang="de-DE" sz="2400" kern="1200" dirty="0">
              <a:solidFill>
                <a:schemeClr val="bg2"/>
              </a:solidFill>
              <a:latin typeface="Arial" panose="020B0604020202020204" pitchFamily="34" charset="0"/>
              <a:ea typeface="+mn-ea"/>
              <a:cs typeface="Arial" panose="020B0604020202020204" pitchFamily="34" charset="0"/>
            </a:endParaRPr>
          </a:p>
        </p:txBody>
      </p:sp>
      <p:cxnSp>
        <p:nvCxnSpPr>
          <p:cNvPr id="17" name="Gerade Verbindung 176">
            <a:extLst>
              <a:ext uri="{FF2B5EF4-FFF2-40B4-BE49-F238E27FC236}">
                <a16:creationId xmlns:a16="http://schemas.microsoft.com/office/drawing/2014/main" id="{D7A33C55-D225-4AEB-1A51-E7F6A1F6B1ED}"/>
              </a:ext>
            </a:extLst>
          </p:cNvPr>
          <p:cNvCxnSpPr>
            <a:cxnSpLocks/>
          </p:cNvCxnSpPr>
          <p:nvPr userDrawn="1"/>
        </p:nvCxnSpPr>
        <p:spPr>
          <a:xfrm>
            <a:off x="1013178"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Gerade Verbindung 176">
            <a:extLst>
              <a:ext uri="{FF2B5EF4-FFF2-40B4-BE49-F238E27FC236}">
                <a16:creationId xmlns:a16="http://schemas.microsoft.com/office/drawing/2014/main" id="{A4BAA8C7-5118-DB56-5E57-EB71E68E150D}"/>
              </a:ext>
            </a:extLst>
          </p:cNvPr>
          <p:cNvCxnSpPr>
            <a:cxnSpLocks/>
          </p:cNvCxnSpPr>
          <p:nvPr userDrawn="1"/>
        </p:nvCxnSpPr>
        <p:spPr>
          <a:xfrm>
            <a:off x="3152118"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 Verbindung 176">
            <a:extLst>
              <a:ext uri="{FF2B5EF4-FFF2-40B4-BE49-F238E27FC236}">
                <a16:creationId xmlns:a16="http://schemas.microsoft.com/office/drawing/2014/main" id="{068CC21C-4C70-1EC6-77EA-D1DE6C418A48}"/>
              </a:ext>
            </a:extLst>
          </p:cNvPr>
          <p:cNvCxnSpPr>
            <a:cxnSpLocks/>
          </p:cNvCxnSpPr>
          <p:nvPr userDrawn="1"/>
        </p:nvCxnSpPr>
        <p:spPr>
          <a:xfrm>
            <a:off x="5267350"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Gerade Verbindung 176">
            <a:extLst>
              <a:ext uri="{FF2B5EF4-FFF2-40B4-BE49-F238E27FC236}">
                <a16:creationId xmlns:a16="http://schemas.microsoft.com/office/drawing/2014/main" id="{9ABBD364-136E-AC3F-7BFC-2341A79663C1}"/>
              </a:ext>
            </a:extLst>
          </p:cNvPr>
          <p:cNvCxnSpPr>
            <a:cxnSpLocks/>
          </p:cNvCxnSpPr>
          <p:nvPr userDrawn="1"/>
        </p:nvCxnSpPr>
        <p:spPr>
          <a:xfrm>
            <a:off x="7379604"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 Verbindung 176">
            <a:extLst>
              <a:ext uri="{FF2B5EF4-FFF2-40B4-BE49-F238E27FC236}">
                <a16:creationId xmlns:a16="http://schemas.microsoft.com/office/drawing/2014/main" id="{5E701286-05C7-11B1-37AB-9E736CA806CC}"/>
              </a:ext>
            </a:extLst>
          </p:cNvPr>
          <p:cNvCxnSpPr>
            <a:cxnSpLocks/>
          </p:cNvCxnSpPr>
          <p:nvPr userDrawn="1"/>
        </p:nvCxnSpPr>
        <p:spPr>
          <a:xfrm>
            <a:off x="9503772" y="4219557"/>
            <a:ext cx="10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Grafik 21">
            <a:extLst>
              <a:ext uri="{FF2B5EF4-FFF2-40B4-BE49-F238E27FC236}">
                <a16:creationId xmlns:a16="http://schemas.microsoft.com/office/drawing/2014/main" id="{E264A49C-761A-4AC2-BBE5-06AA46CAA05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259254" y="3205029"/>
            <a:ext cx="836746" cy="836746"/>
          </a:xfrm>
          <a:prstGeom prst="rect">
            <a:avLst/>
          </a:prstGeom>
        </p:spPr>
      </p:pic>
      <p:pic>
        <p:nvPicPr>
          <p:cNvPr id="23" name="Grafik 22">
            <a:extLst>
              <a:ext uri="{FF2B5EF4-FFF2-40B4-BE49-F238E27FC236}">
                <a16:creationId xmlns:a16="http://schemas.microsoft.com/office/drawing/2014/main" id="{A842661B-C05A-BE55-FD33-0C0E24EC2035}"/>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136886" y="3223617"/>
            <a:ext cx="818158" cy="818158"/>
          </a:xfrm>
          <a:prstGeom prst="rect">
            <a:avLst/>
          </a:prstGeom>
        </p:spPr>
      </p:pic>
      <p:pic>
        <p:nvPicPr>
          <p:cNvPr id="24" name="Grafik 23">
            <a:extLst>
              <a:ext uri="{FF2B5EF4-FFF2-40B4-BE49-F238E27FC236}">
                <a16:creationId xmlns:a16="http://schemas.microsoft.com/office/drawing/2014/main" id="{C03913AD-661F-4C74-E311-5E208268FC03}"/>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386034" y="3198210"/>
            <a:ext cx="843566" cy="843566"/>
          </a:xfrm>
          <a:prstGeom prst="rect">
            <a:avLst/>
          </a:prstGeom>
        </p:spPr>
      </p:pic>
      <p:pic>
        <p:nvPicPr>
          <p:cNvPr id="26" name="Grafik 25">
            <a:extLst>
              <a:ext uri="{FF2B5EF4-FFF2-40B4-BE49-F238E27FC236}">
                <a16:creationId xmlns:a16="http://schemas.microsoft.com/office/drawing/2014/main" id="{904942E6-EC8F-8724-5E9B-DDFBDEAAA146}"/>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19519" y="3174770"/>
            <a:ext cx="867235" cy="867235"/>
          </a:xfrm>
          <a:prstGeom prst="rect">
            <a:avLst/>
          </a:prstGeom>
        </p:spPr>
      </p:pic>
      <p:grpSp>
        <p:nvGrpSpPr>
          <p:cNvPr id="27" name="Gruppieren 26">
            <a:extLst>
              <a:ext uri="{FF2B5EF4-FFF2-40B4-BE49-F238E27FC236}">
                <a16:creationId xmlns:a16="http://schemas.microsoft.com/office/drawing/2014/main" id="{817F07C6-A81E-F9B1-86D9-E08A1B93F22F}"/>
              </a:ext>
            </a:extLst>
          </p:cNvPr>
          <p:cNvGrpSpPr/>
          <p:nvPr userDrawn="1"/>
        </p:nvGrpSpPr>
        <p:grpSpPr>
          <a:xfrm>
            <a:off x="742950" y="368301"/>
            <a:ext cx="1080000" cy="1080000"/>
            <a:chOff x="742950" y="368301"/>
            <a:chExt cx="1080000" cy="1080000"/>
          </a:xfrm>
        </p:grpSpPr>
        <p:sp>
          <p:nvSpPr>
            <p:cNvPr id="28" name="Oval 14">
              <a:extLst>
                <a:ext uri="{FF2B5EF4-FFF2-40B4-BE49-F238E27FC236}">
                  <a16:creationId xmlns:a16="http://schemas.microsoft.com/office/drawing/2014/main" id="{28144EC7-3551-BBD3-0122-6C00DA0953B0}"/>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29" name="Grafik 28">
              <a:extLst>
                <a:ext uri="{FF2B5EF4-FFF2-40B4-BE49-F238E27FC236}">
                  <a16:creationId xmlns:a16="http://schemas.microsoft.com/office/drawing/2014/main" id="{6E9D87B3-FE7B-5DED-0572-82B01FBD9683}"/>
                </a:ext>
              </a:extLst>
            </p:cNvPr>
            <p:cNvGrpSpPr>
              <a:grpSpLocks noChangeAspect="1"/>
            </p:cNvGrpSpPr>
            <p:nvPr/>
          </p:nvGrpSpPr>
          <p:grpSpPr>
            <a:xfrm>
              <a:off x="989155" y="544651"/>
              <a:ext cx="587591" cy="680050"/>
              <a:chOff x="2863708" y="6312877"/>
              <a:chExt cx="4213749" cy="4876800"/>
            </a:xfrm>
          </p:grpSpPr>
          <p:sp>
            <p:nvSpPr>
              <p:cNvPr id="30" name="Freihandform: Form 9">
                <a:extLst>
                  <a:ext uri="{FF2B5EF4-FFF2-40B4-BE49-F238E27FC236}">
                    <a16:creationId xmlns:a16="http://schemas.microsoft.com/office/drawing/2014/main" id="{9D661FB3-3A9F-3D40-37FE-23F5E4BB022F}"/>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31" name="Freihandform: Form 12">
                <a:extLst>
                  <a:ext uri="{FF2B5EF4-FFF2-40B4-BE49-F238E27FC236}">
                    <a16:creationId xmlns:a16="http://schemas.microsoft.com/office/drawing/2014/main" id="{581809FB-14BC-3255-BEF0-E39D50828030}"/>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32" name="Freihandform: Form 16">
                <a:extLst>
                  <a:ext uri="{FF2B5EF4-FFF2-40B4-BE49-F238E27FC236}">
                    <a16:creationId xmlns:a16="http://schemas.microsoft.com/office/drawing/2014/main" id="{BF3FD284-8CA2-6A1B-535D-94D6963103BA}"/>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33" name="Freihandform: Form 17">
                <a:extLst>
                  <a:ext uri="{FF2B5EF4-FFF2-40B4-BE49-F238E27FC236}">
                    <a16:creationId xmlns:a16="http://schemas.microsoft.com/office/drawing/2014/main" id="{E6D4120D-CF15-6F6C-A14B-121FF275EDE5}"/>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34" name="Freihandform: Form 31">
                <a:extLst>
                  <a:ext uri="{FF2B5EF4-FFF2-40B4-BE49-F238E27FC236}">
                    <a16:creationId xmlns:a16="http://schemas.microsoft.com/office/drawing/2014/main" id="{08428A03-06F2-E2FC-01D1-37E502046D19}"/>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35" name="Freihandform: Form 33">
                <a:extLst>
                  <a:ext uri="{FF2B5EF4-FFF2-40B4-BE49-F238E27FC236}">
                    <a16:creationId xmlns:a16="http://schemas.microsoft.com/office/drawing/2014/main" id="{FDCCF7E0-1271-6EAA-FCC5-28B012FD0A06}"/>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36" name="Grafik 28">
                <a:extLst>
                  <a:ext uri="{FF2B5EF4-FFF2-40B4-BE49-F238E27FC236}">
                    <a16:creationId xmlns:a16="http://schemas.microsoft.com/office/drawing/2014/main" id="{E20F3FEB-3DE7-1F2E-BF43-3DDE627FB362}"/>
                  </a:ext>
                </a:extLst>
              </p:cNvPr>
              <p:cNvGrpSpPr/>
              <p:nvPr/>
            </p:nvGrpSpPr>
            <p:grpSpPr>
              <a:xfrm>
                <a:off x="3941885" y="6312877"/>
                <a:ext cx="2057400" cy="2486025"/>
                <a:chOff x="3941885" y="6312877"/>
                <a:chExt cx="2057400" cy="2486025"/>
              </a:xfrm>
            </p:grpSpPr>
            <p:sp>
              <p:nvSpPr>
                <p:cNvPr id="46" name="Freihandform: Form 48">
                  <a:extLst>
                    <a:ext uri="{FF2B5EF4-FFF2-40B4-BE49-F238E27FC236}">
                      <a16:creationId xmlns:a16="http://schemas.microsoft.com/office/drawing/2014/main" id="{352F8DA9-6760-0DAF-8B74-273F7E8FCE71}"/>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47" name="Freihandform: Form 49">
                  <a:extLst>
                    <a:ext uri="{FF2B5EF4-FFF2-40B4-BE49-F238E27FC236}">
                      <a16:creationId xmlns:a16="http://schemas.microsoft.com/office/drawing/2014/main" id="{FCFFD816-6213-9E5A-EF4E-D9905FBB2157}"/>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48" name="Freihandform: Form 51">
                  <a:extLst>
                    <a:ext uri="{FF2B5EF4-FFF2-40B4-BE49-F238E27FC236}">
                      <a16:creationId xmlns:a16="http://schemas.microsoft.com/office/drawing/2014/main" id="{F6A0572E-5F41-8196-78C6-0B3023246C6E}"/>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49" name="Freihandform: Form 54">
                  <a:extLst>
                    <a:ext uri="{FF2B5EF4-FFF2-40B4-BE49-F238E27FC236}">
                      <a16:creationId xmlns:a16="http://schemas.microsoft.com/office/drawing/2014/main" id="{D67818AA-FD0D-F528-0CBE-42E333541951}"/>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50" name="Freihandform: Form 55">
                  <a:extLst>
                    <a:ext uri="{FF2B5EF4-FFF2-40B4-BE49-F238E27FC236}">
                      <a16:creationId xmlns:a16="http://schemas.microsoft.com/office/drawing/2014/main" id="{61431D43-25B5-15B2-0173-83806336E035}"/>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51" name="Freihandform: Form 56">
                  <a:extLst>
                    <a:ext uri="{FF2B5EF4-FFF2-40B4-BE49-F238E27FC236}">
                      <a16:creationId xmlns:a16="http://schemas.microsoft.com/office/drawing/2014/main" id="{1B9334E4-5398-F6A2-0D7E-DDA310693410}"/>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37" name="Grafik 28">
                <a:extLst>
                  <a:ext uri="{FF2B5EF4-FFF2-40B4-BE49-F238E27FC236}">
                    <a16:creationId xmlns:a16="http://schemas.microsoft.com/office/drawing/2014/main" id="{ED817A15-9597-B63D-2370-3C40995B2EE2}"/>
                  </a:ext>
                </a:extLst>
              </p:cNvPr>
              <p:cNvGrpSpPr/>
              <p:nvPr/>
            </p:nvGrpSpPr>
            <p:grpSpPr>
              <a:xfrm>
                <a:off x="3013521" y="9414712"/>
                <a:ext cx="3914127" cy="1774964"/>
                <a:chOff x="3013521" y="9414712"/>
                <a:chExt cx="3914127" cy="1774964"/>
              </a:xfrm>
            </p:grpSpPr>
            <p:sp>
              <p:nvSpPr>
                <p:cNvPr id="38" name="Freihandform: Form 40">
                  <a:extLst>
                    <a:ext uri="{FF2B5EF4-FFF2-40B4-BE49-F238E27FC236}">
                      <a16:creationId xmlns:a16="http://schemas.microsoft.com/office/drawing/2014/main" id="{CB24A967-B6B8-494A-2EBF-4A25383DE200}"/>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39" name="Freihandform: Form 41">
                  <a:extLst>
                    <a:ext uri="{FF2B5EF4-FFF2-40B4-BE49-F238E27FC236}">
                      <a16:creationId xmlns:a16="http://schemas.microsoft.com/office/drawing/2014/main" id="{DA984AEA-B3F6-34DD-DF53-9548D9FFFBE0}"/>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40" name="Freihandform: Form 42">
                  <a:extLst>
                    <a:ext uri="{FF2B5EF4-FFF2-40B4-BE49-F238E27FC236}">
                      <a16:creationId xmlns:a16="http://schemas.microsoft.com/office/drawing/2014/main" id="{09355175-39BF-AAEB-4048-E89668A5ECB4}"/>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41" name="Freihandform: Form 43">
                  <a:extLst>
                    <a:ext uri="{FF2B5EF4-FFF2-40B4-BE49-F238E27FC236}">
                      <a16:creationId xmlns:a16="http://schemas.microsoft.com/office/drawing/2014/main" id="{4B9B043E-0420-8382-7208-52D28430BA0E}"/>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42" name="Freihandform: Form 44">
                  <a:extLst>
                    <a:ext uri="{FF2B5EF4-FFF2-40B4-BE49-F238E27FC236}">
                      <a16:creationId xmlns:a16="http://schemas.microsoft.com/office/drawing/2014/main" id="{F88A98EB-AC8B-3212-23F9-5C683BFD4253}"/>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43" name="Freihandform: Form 45">
                  <a:extLst>
                    <a:ext uri="{FF2B5EF4-FFF2-40B4-BE49-F238E27FC236}">
                      <a16:creationId xmlns:a16="http://schemas.microsoft.com/office/drawing/2014/main" id="{0A428B5A-6C00-CD65-99B7-4A95E81795D2}"/>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44" name="Freihandform: Form 46">
                  <a:extLst>
                    <a:ext uri="{FF2B5EF4-FFF2-40B4-BE49-F238E27FC236}">
                      <a16:creationId xmlns:a16="http://schemas.microsoft.com/office/drawing/2014/main" id="{828D9708-5EC9-2ED4-3F07-D887D465BA7D}"/>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45" name="Freihandform: Form 47">
                  <a:extLst>
                    <a:ext uri="{FF2B5EF4-FFF2-40B4-BE49-F238E27FC236}">
                      <a16:creationId xmlns:a16="http://schemas.microsoft.com/office/drawing/2014/main" id="{9F948885-03A6-4CDD-4F77-1826B8AD68B2}"/>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pic>
        <p:nvPicPr>
          <p:cNvPr id="52" name="Grafik 51">
            <a:extLst>
              <a:ext uri="{FF2B5EF4-FFF2-40B4-BE49-F238E27FC236}">
                <a16:creationId xmlns:a16="http://schemas.microsoft.com/office/drawing/2014/main" id="{2D8E0441-31F8-AF6F-B06B-47E099479994}"/>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205606" y="682039"/>
            <a:ext cx="458330" cy="458330"/>
          </a:xfrm>
          <a:prstGeom prst="rect">
            <a:avLst/>
          </a:prstGeom>
        </p:spPr>
      </p:pic>
      <p:grpSp>
        <p:nvGrpSpPr>
          <p:cNvPr id="53" name="Gruppieren 52">
            <a:extLst>
              <a:ext uri="{FF2B5EF4-FFF2-40B4-BE49-F238E27FC236}">
                <a16:creationId xmlns:a16="http://schemas.microsoft.com/office/drawing/2014/main" id="{8A75F0D0-FD4B-74B4-EAC9-12C22CDC8928}"/>
              </a:ext>
            </a:extLst>
          </p:cNvPr>
          <p:cNvGrpSpPr/>
          <p:nvPr userDrawn="1"/>
        </p:nvGrpSpPr>
        <p:grpSpPr>
          <a:xfrm>
            <a:off x="9487700" y="3209012"/>
            <a:ext cx="530880" cy="525696"/>
            <a:chOff x="9503772" y="3209012"/>
            <a:chExt cx="530880" cy="525696"/>
          </a:xfrm>
        </p:grpSpPr>
        <p:grpSp>
          <p:nvGrpSpPr>
            <p:cNvPr id="54" name="Grafik 8">
              <a:extLst>
                <a:ext uri="{FF2B5EF4-FFF2-40B4-BE49-F238E27FC236}">
                  <a16:creationId xmlns:a16="http://schemas.microsoft.com/office/drawing/2014/main" id="{723A5D96-16C3-7D1B-753E-A101084A18D3}"/>
                </a:ext>
              </a:extLst>
            </p:cNvPr>
            <p:cNvGrpSpPr/>
            <p:nvPr/>
          </p:nvGrpSpPr>
          <p:grpSpPr>
            <a:xfrm>
              <a:off x="9503772" y="3209012"/>
              <a:ext cx="530880" cy="525696"/>
              <a:chOff x="9503772" y="3209012"/>
              <a:chExt cx="530880" cy="525696"/>
            </a:xfrm>
          </p:grpSpPr>
          <p:sp>
            <p:nvSpPr>
              <p:cNvPr id="56" name="Freihandform 55">
                <a:extLst>
                  <a:ext uri="{FF2B5EF4-FFF2-40B4-BE49-F238E27FC236}">
                    <a16:creationId xmlns:a16="http://schemas.microsoft.com/office/drawing/2014/main" id="{8221A02D-1274-CA59-6CF5-0D6123651922}"/>
                  </a:ext>
                </a:extLst>
              </p:cNvPr>
              <p:cNvSpPr/>
              <p:nvPr/>
            </p:nvSpPr>
            <p:spPr>
              <a:xfrm>
                <a:off x="9503772" y="3250775"/>
                <a:ext cx="436217" cy="483933"/>
              </a:xfrm>
              <a:custGeom>
                <a:avLst/>
                <a:gdLst>
                  <a:gd name="connsiteX0" fmla="*/ 70193 w 436217"/>
                  <a:gd name="connsiteY0" fmla="*/ 303837 h 483933"/>
                  <a:gd name="connsiteX1" fmla="*/ 313 w 436217"/>
                  <a:gd name="connsiteY1" fmla="*/ 109525 h 483933"/>
                  <a:gd name="connsiteX2" fmla="*/ 3629 w 436217"/>
                  <a:gd name="connsiteY2" fmla="*/ 102528 h 483933"/>
                  <a:gd name="connsiteX3" fmla="*/ 287531 w 436217"/>
                  <a:gd name="connsiteY3" fmla="*/ 989 h 483933"/>
                  <a:gd name="connsiteX4" fmla="*/ 296292 w 436217"/>
                  <a:gd name="connsiteY4" fmla="*/ 5675 h 483933"/>
                  <a:gd name="connsiteX5" fmla="*/ 406087 w 436217"/>
                  <a:gd name="connsiteY5" fmla="*/ 288684 h 483933"/>
                  <a:gd name="connsiteX6" fmla="*/ 435901 w 436217"/>
                  <a:gd name="connsiteY6" fmla="*/ 371600 h 483933"/>
                  <a:gd name="connsiteX7" fmla="*/ 432615 w 436217"/>
                  <a:gd name="connsiteY7" fmla="*/ 378599 h 483933"/>
                  <a:gd name="connsiteX8" fmla="*/ 222519 w 436217"/>
                  <a:gd name="connsiteY8" fmla="*/ 454151 h 483933"/>
                  <a:gd name="connsiteX9" fmla="*/ 140621 w 436217"/>
                  <a:gd name="connsiteY9" fmla="*/ 483605 h 483933"/>
                  <a:gd name="connsiteX10" fmla="*/ 133624 w 436217"/>
                  <a:gd name="connsiteY10" fmla="*/ 480319 h 4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217" h="483933">
                    <a:moveTo>
                      <a:pt x="70193" y="303837"/>
                    </a:moveTo>
                    <a:lnTo>
                      <a:pt x="313" y="109525"/>
                    </a:lnTo>
                    <a:cubicBezTo>
                      <a:pt x="-691" y="106696"/>
                      <a:pt x="799" y="103561"/>
                      <a:pt x="3629" y="102528"/>
                    </a:cubicBezTo>
                    <a:cubicBezTo>
                      <a:pt x="95504" y="69483"/>
                      <a:pt x="199032" y="38750"/>
                      <a:pt x="287531" y="989"/>
                    </a:cubicBezTo>
                    <a:cubicBezTo>
                      <a:pt x="291485" y="-1505"/>
                      <a:pt x="294589" y="959"/>
                      <a:pt x="296292" y="5675"/>
                    </a:cubicBezTo>
                    <a:lnTo>
                      <a:pt x="406087" y="288684"/>
                    </a:lnTo>
                    <a:lnTo>
                      <a:pt x="435901" y="371600"/>
                    </a:lnTo>
                    <a:cubicBezTo>
                      <a:pt x="436905" y="374429"/>
                      <a:pt x="435445" y="377594"/>
                      <a:pt x="432615" y="378599"/>
                    </a:cubicBezTo>
                    <a:lnTo>
                      <a:pt x="222519" y="454151"/>
                    </a:lnTo>
                    <a:lnTo>
                      <a:pt x="140621" y="483605"/>
                    </a:lnTo>
                    <a:cubicBezTo>
                      <a:pt x="137791" y="484640"/>
                      <a:pt x="134658" y="483149"/>
                      <a:pt x="133624" y="480319"/>
                    </a:cubicBezTo>
                    <a:close/>
                  </a:path>
                </a:pathLst>
              </a:custGeom>
              <a:solidFill>
                <a:srgbClr val="FFFFFF"/>
              </a:solidFill>
              <a:ln w="1023" cap="flat">
                <a:noFill/>
                <a:prstDash val="solid"/>
                <a:miter/>
              </a:ln>
            </p:spPr>
            <p:txBody>
              <a:bodyPr rtlCol="0" anchor="ctr"/>
              <a:lstStyle/>
              <a:p>
                <a:endParaRPr lang="de-DE"/>
              </a:p>
            </p:txBody>
          </p:sp>
          <p:sp>
            <p:nvSpPr>
              <p:cNvPr id="57" name="Freihandform 56">
                <a:extLst>
                  <a:ext uri="{FF2B5EF4-FFF2-40B4-BE49-F238E27FC236}">
                    <a16:creationId xmlns:a16="http://schemas.microsoft.com/office/drawing/2014/main" id="{600430AA-FE7C-7E04-3BB1-4B89D9B263FE}"/>
                  </a:ext>
                </a:extLst>
              </p:cNvPr>
              <p:cNvSpPr/>
              <p:nvPr/>
            </p:nvSpPr>
            <p:spPr>
              <a:xfrm>
                <a:off x="9597248" y="3229610"/>
                <a:ext cx="383332" cy="449920"/>
              </a:xfrm>
              <a:custGeom>
                <a:avLst/>
                <a:gdLst>
                  <a:gd name="connsiteX0" fmla="*/ 34975 w 383332"/>
                  <a:gd name="connsiteY0" fmla="*/ 260525 h 449920"/>
                  <a:gd name="connsiteX1" fmla="*/ 81 w 383332"/>
                  <a:gd name="connsiteY1" fmla="*/ 57024 h 449920"/>
                  <a:gd name="connsiteX2" fmla="*/ 4523 w 383332"/>
                  <a:gd name="connsiteY2" fmla="*/ 50695 h 449920"/>
                  <a:gd name="connsiteX3" fmla="*/ 244829 w 383332"/>
                  <a:gd name="connsiteY3" fmla="*/ 9496 h 449920"/>
                  <a:gd name="connsiteX4" fmla="*/ 299864 w 383332"/>
                  <a:gd name="connsiteY4" fmla="*/ 428 h 449920"/>
                  <a:gd name="connsiteX5" fmla="*/ 308929 w 383332"/>
                  <a:gd name="connsiteY5" fmla="*/ 7366 h 449920"/>
                  <a:gd name="connsiteX6" fmla="*/ 368374 w 383332"/>
                  <a:gd name="connsiteY6" fmla="*/ 304220 h 449920"/>
                  <a:gd name="connsiteX7" fmla="*/ 383251 w 383332"/>
                  <a:gd name="connsiteY7" fmla="*/ 391061 h 449920"/>
                  <a:gd name="connsiteX8" fmla="*/ 378809 w 383332"/>
                  <a:gd name="connsiteY8" fmla="*/ 397390 h 449920"/>
                  <a:gd name="connsiteX9" fmla="*/ 158764 w 383332"/>
                  <a:gd name="connsiteY9" fmla="*/ 435121 h 449920"/>
                  <a:gd name="connsiteX10" fmla="*/ 72973 w 383332"/>
                  <a:gd name="connsiteY10" fmla="*/ 449848 h 449920"/>
                  <a:gd name="connsiteX11" fmla="*/ 66645 w 383332"/>
                  <a:gd name="connsiteY11" fmla="*/ 445375 h 44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332" h="449920">
                    <a:moveTo>
                      <a:pt x="34975" y="260525"/>
                    </a:moveTo>
                    <a:lnTo>
                      <a:pt x="81" y="57024"/>
                    </a:lnTo>
                    <a:cubicBezTo>
                      <a:pt x="-436" y="54042"/>
                      <a:pt x="1572" y="51212"/>
                      <a:pt x="4523" y="50695"/>
                    </a:cubicBezTo>
                    <a:lnTo>
                      <a:pt x="244829" y="9496"/>
                    </a:lnTo>
                    <a:lnTo>
                      <a:pt x="299864" y="428"/>
                    </a:lnTo>
                    <a:cubicBezTo>
                      <a:pt x="302876" y="-880"/>
                      <a:pt x="307774" y="641"/>
                      <a:pt x="308929" y="7366"/>
                    </a:cubicBezTo>
                    <a:lnTo>
                      <a:pt x="368374" y="304220"/>
                    </a:lnTo>
                    <a:lnTo>
                      <a:pt x="383251" y="391061"/>
                    </a:lnTo>
                    <a:cubicBezTo>
                      <a:pt x="383769" y="394013"/>
                      <a:pt x="381760" y="396873"/>
                      <a:pt x="378809" y="397390"/>
                    </a:cubicBezTo>
                    <a:lnTo>
                      <a:pt x="158764" y="435121"/>
                    </a:lnTo>
                    <a:lnTo>
                      <a:pt x="72973" y="449848"/>
                    </a:lnTo>
                    <a:cubicBezTo>
                      <a:pt x="70022" y="450335"/>
                      <a:pt x="67162" y="448327"/>
                      <a:pt x="66645" y="445375"/>
                    </a:cubicBezTo>
                    <a:close/>
                  </a:path>
                </a:pathLst>
              </a:custGeom>
              <a:solidFill>
                <a:srgbClr val="FFFFFF"/>
              </a:solidFill>
              <a:ln w="1023" cap="flat">
                <a:noFill/>
                <a:prstDash val="solid"/>
                <a:miter/>
              </a:ln>
            </p:spPr>
            <p:txBody>
              <a:bodyPr rtlCol="0" anchor="ctr"/>
              <a:lstStyle/>
              <a:p>
                <a:endParaRPr lang="de-DE"/>
              </a:p>
            </p:txBody>
          </p:sp>
          <p:sp>
            <p:nvSpPr>
              <p:cNvPr id="58" name="Freihandform 57">
                <a:extLst>
                  <a:ext uri="{FF2B5EF4-FFF2-40B4-BE49-F238E27FC236}">
                    <a16:creationId xmlns:a16="http://schemas.microsoft.com/office/drawing/2014/main" id="{468A96C8-F4AF-59DC-3A21-325991C33CC6}"/>
                  </a:ext>
                </a:extLst>
              </p:cNvPr>
              <p:cNvSpPr/>
              <p:nvPr/>
            </p:nvSpPr>
            <p:spPr>
              <a:xfrm>
                <a:off x="9699548" y="3209013"/>
                <a:ext cx="335104" cy="422490"/>
              </a:xfrm>
              <a:custGeom>
                <a:avLst/>
                <a:gdLst>
                  <a:gd name="connsiteX0" fmla="*/ 1 w 335104"/>
                  <a:gd name="connsiteY0" fmla="*/ 221119 h 422490"/>
                  <a:gd name="connsiteX1" fmla="*/ 1 w 335104"/>
                  <a:gd name="connsiteY1" fmla="*/ 416770 h 422490"/>
                  <a:gd name="connsiteX2" fmla="*/ 5690 w 335104"/>
                  <a:gd name="connsiteY2" fmla="*/ 422490 h 422490"/>
                  <a:gd name="connsiteX3" fmla="*/ 96501 w 335104"/>
                  <a:gd name="connsiteY3" fmla="*/ 422490 h 422490"/>
                  <a:gd name="connsiteX4" fmla="*/ 230938 w 335104"/>
                  <a:gd name="connsiteY4" fmla="*/ 422490 h 422490"/>
                  <a:gd name="connsiteX5" fmla="*/ 250256 w 335104"/>
                  <a:gd name="connsiteY5" fmla="*/ 422490 h 422490"/>
                  <a:gd name="connsiteX6" fmla="*/ 329415 w 335104"/>
                  <a:gd name="connsiteY6" fmla="*/ 422490 h 422490"/>
                  <a:gd name="connsiteX7" fmla="*/ 335105 w 335104"/>
                  <a:gd name="connsiteY7" fmla="*/ 416770 h 422490"/>
                  <a:gd name="connsiteX8" fmla="*/ 335105 w 335104"/>
                  <a:gd name="connsiteY8" fmla="*/ 324848 h 422490"/>
                  <a:gd name="connsiteX9" fmla="*/ 335105 w 335104"/>
                  <a:gd name="connsiteY9" fmla="*/ 70927 h 422490"/>
                  <a:gd name="connsiteX10" fmla="*/ 335105 w 335104"/>
                  <a:gd name="connsiteY10" fmla="*/ 68280 h 422490"/>
                  <a:gd name="connsiteX11" fmla="*/ 277302 w 335104"/>
                  <a:gd name="connsiteY11" fmla="*/ 68280 h 422490"/>
                  <a:gd name="connsiteX12" fmla="*/ 260174 w 335104"/>
                  <a:gd name="connsiteY12" fmla="*/ 56444 h 422490"/>
                  <a:gd name="connsiteX13" fmla="*/ 260051 w 335104"/>
                  <a:gd name="connsiteY13" fmla="*/ 0 h 422490"/>
                  <a:gd name="connsiteX14" fmla="*/ 5689 w 335104"/>
                  <a:gd name="connsiteY14" fmla="*/ 0 h 422490"/>
                  <a:gd name="connsiteX15" fmla="*/ 0 w 335104"/>
                  <a:gd name="connsiteY15" fmla="*/ 5690 h 422490"/>
                  <a:gd name="connsiteX16" fmla="*/ 0 w 335104"/>
                  <a:gd name="connsiteY16" fmla="*/ 54527 h 422490"/>
                  <a:gd name="connsiteX17" fmla="*/ 0 w 335104"/>
                  <a:gd name="connsiteY17" fmla="*/ 75188 h 422490"/>
                  <a:gd name="connsiteX18" fmla="*/ 0 w 335104"/>
                  <a:gd name="connsiteY18" fmla="*/ 221119 h 4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104" h="422490">
                    <a:moveTo>
                      <a:pt x="1" y="221119"/>
                    </a:moveTo>
                    <a:lnTo>
                      <a:pt x="1" y="416770"/>
                    </a:lnTo>
                    <a:cubicBezTo>
                      <a:pt x="1" y="419904"/>
                      <a:pt x="2557" y="422490"/>
                      <a:pt x="5690" y="422490"/>
                    </a:cubicBezTo>
                    <a:lnTo>
                      <a:pt x="96501" y="422490"/>
                    </a:lnTo>
                    <a:lnTo>
                      <a:pt x="230938" y="422490"/>
                    </a:lnTo>
                    <a:lnTo>
                      <a:pt x="250256" y="422490"/>
                    </a:lnTo>
                    <a:lnTo>
                      <a:pt x="329415" y="422490"/>
                    </a:lnTo>
                    <a:cubicBezTo>
                      <a:pt x="332549" y="422490"/>
                      <a:pt x="335105" y="419904"/>
                      <a:pt x="335105" y="416770"/>
                    </a:cubicBezTo>
                    <a:lnTo>
                      <a:pt x="335105" y="324848"/>
                    </a:lnTo>
                    <a:lnTo>
                      <a:pt x="335105" y="70927"/>
                    </a:lnTo>
                    <a:lnTo>
                      <a:pt x="335105" y="68280"/>
                    </a:lnTo>
                    <a:lnTo>
                      <a:pt x="277302" y="68280"/>
                    </a:lnTo>
                    <a:cubicBezTo>
                      <a:pt x="271735" y="68280"/>
                      <a:pt x="260174" y="69071"/>
                      <a:pt x="260174" y="56444"/>
                    </a:cubicBezTo>
                    <a:lnTo>
                      <a:pt x="260051" y="0"/>
                    </a:lnTo>
                    <a:lnTo>
                      <a:pt x="5689" y="0"/>
                    </a:lnTo>
                    <a:cubicBezTo>
                      <a:pt x="2556" y="0"/>
                      <a:pt x="0" y="2556"/>
                      <a:pt x="0" y="5690"/>
                    </a:cubicBezTo>
                    <a:lnTo>
                      <a:pt x="0" y="54527"/>
                    </a:lnTo>
                    <a:lnTo>
                      <a:pt x="0" y="75188"/>
                    </a:lnTo>
                    <a:lnTo>
                      <a:pt x="0" y="221119"/>
                    </a:lnTo>
                    <a:close/>
                  </a:path>
                </a:pathLst>
              </a:custGeom>
              <a:solidFill>
                <a:srgbClr val="FFFFFF"/>
              </a:solidFill>
              <a:ln w="1023" cap="flat">
                <a:noFill/>
                <a:prstDash val="solid"/>
                <a:miter/>
              </a:ln>
            </p:spPr>
            <p:txBody>
              <a:bodyPr rtlCol="0" anchor="ctr"/>
              <a:lstStyle/>
              <a:p>
                <a:endParaRPr lang="de-DE"/>
              </a:p>
            </p:txBody>
          </p:sp>
          <p:sp>
            <p:nvSpPr>
              <p:cNvPr id="59" name="Freihandform 58">
                <a:extLst>
                  <a:ext uri="{FF2B5EF4-FFF2-40B4-BE49-F238E27FC236}">
                    <a16:creationId xmlns:a16="http://schemas.microsoft.com/office/drawing/2014/main" id="{CA2C2389-09E6-26C7-BBC8-8FEC32080AF8}"/>
                  </a:ext>
                </a:extLst>
              </p:cNvPr>
              <p:cNvSpPr/>
              <p:nvPr/>
            </p:nvSpPr>
            <p:spPr>
              <a:xfrm>
                <a:off x="9503772" y="3320378"/>
                <a:ext cx="409130" cy="414329"/>
              </a:xfrm>
              <a:custGeom>
                <a:avLst/>
                <a:gdLst>
                  <a:gd name="connsiteX0" fmla="*/ 99338 w 409130"/>
                  <a:gd name="connsiteY0" fmla="*/ 0 h 414329"/>
                  <a:gd name="connsiteX1" fmla="*/ 3629 w 409130"/>
                  <a:gd name="connsiteY1" fmla="*/ 32923 h 414329"/>
                  <a:gd name="connsiteX2" fmla="*/ 313 w 409130"/>
                  <a:gd name="connsiteY2" fmla="*/ 39921 h 414329"/>
                  <a:gd name="connsiteX3" fmla="*/ 70193 w 409130"/>
                  <a:gd name="connsiteY3" fmla="*/ 234233 h 414329"/>
                  <a:gd name="connsiteX4" fmla="*/ 133624 w 409130"/>
                  <a:gd name="connsiteY4" fmla="*/ 410714 h 414329"/>
                  <a:gd name="connsiteX5" fmla="*/ 140621 w 409130"/>
                  <a:gd name="connsiteY5" fmla="*/ 414000 h 414329"/>
                  <a:gd name="connsiteX6" fmla="*/ 222519 w 409130"/>
                  <a:gd name="connsiteY6" fmla="*/ 384546 h 414329"/>
                  <a:gd name="connsiteX7" fmla="*/ 409130 w 409130"/>
                  <a:gd name="connsiteY7" fmla="*/ 317453 h 41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30" h="414329">
                    <a:moveTo>
                      <a:pt x="99338" y="0"/>
                    </a:moveTo>
                    <a:cubicBezTo>
                      <a:pt x="66786" y="10955"/>
                      <a:pt x="34538" y="21817"/>
                      <a:pt x="3629" y="32923"/>
                    </a:cubicBezTo>
                    <a:cubicBezTo>
                      <a:pt x="799" y="33958"/>
                      <a:pt x="-691" y="37091"/>
                      <a:pt x="313" y="39921"/>
                    </a:cubicBezTo>
                    <a:lnTo>
                      <a:pt x="70193" y="234233"/>
                    </a:lnTo>
                    <a:lnTo>
                      <a:pt x="133624" y="410714"/>
                    </a:lnTo>
                    <a:cubicBezTo>
                      <a:pt x="134659" y="413544"/>
                      <a:pt x="137792" y="415035"/>
                      <a:pt x="140621" y="414000"/>
                    </a:cubicBezTo>
                    <a:lnTo>
                      <a:pt x="222519" y="384546"/>
                    </a:lnTo>
                    <a:lnTo>
                      <a:pt x="409130" y="317453"/>
                    </a:lnTo>
                    <a:close/>
                  </a:path>
                </a:pathLst>
              </a:custGeom>
              <a:solidFill>
                <a:srgbClr val="B5C4CF"/>
              </a:solidFill>
              <a:ln w="1023" cap="flat">
                <a:noFill/>
                <a:prstDash val="solid"/>
                <a:miter/>
              </a:ln>
            </p:spPr>
            <p:txBody>
              <a:bodyPr rtlCol="0" anchor="ctr"/>
              <a:lstStyle/>
              <a:p>
                <a:endParaRPr lang="de-DE"/>
              </a:p>
            </p:txBody>
          </p:sp>
          <p:sp>
            <p:nvSpPr>
              <p:cNvPr id="60" name="Freihandform 59">
                <a:extLst>
                  <a:ext uri="{FF2B5EF4-FFF2-40B4-BE49-F238E27FC236}">
                    <a16:creationId xmlns:a16="http://schemas.microsoft.com/office/drawing/2014/main" id="{1127AA99-6967-A634-2365-BF9D666ED4D1}"/>
                  </a:ext>
                </a:extLst>
              </p:cNvPr>
              <p:cNvSpPr/>
              <p:nvPr/>
            </p:nvSpPr>
            <p:spPr>
              <a:xfrm>
                <a:off x="9597248" y="3263540"/>
                <a:ext cx="352555" cy="415990"/>
              </a:xfrm>
              <a:custGeom>
                <a:avLst/>
                <a:gdLst>
                  <a:gd name="connsiteX0" fmla="*/ 102301 w 352555"/>
                  <a:gd name="connsiteY0" fmla="*/ 0 h 415990"/>
                  <a:gd name="connsiteX1" fmla="*/ 4523 w 352555"/>
                  <a:gd name="connsiteY1" fmla="*/ 16765 h 415990"/>
                  <a:gd name="connsiteX2" fmla="*/ 81 w 352555"/>
                  <a:gd name="connsiteY2" fmla="*/ 23094 h 415990"/>
                  <a:gd name="connsiteX3" fmla="*/ 5862 w 352555"/>
                  <a:gd name="connsiteY3" fmla="*/ 56838 h 415990"/>
                  <a:gd name="connsiteX4" fmla="*/ 34976 w 352555"/>
                  <a:gd name="connsiteY4" fmla="*/ 226596 h 415990"/>
                  <a:gd name="connsiteX5" fmla="*/ 66646 w 352555"/>
                  <a:gd name="connsiteY5" fmla="*/ 411444 h 415990"/>
                  <a:gd name="connsiteX6" fmla="*/ 72974 w 352555"/>
                  <a:gd name="connsiteY6" fmla="*/ 415918 h 415990"/>
                  <a:gd name="connsiteX7" fmla="*/ 158765 w 352555"/>
                  <a:gd name="connsiteY7" fmla="*/ 401191 h 415990"/>
                  <a:gd name="connsiteX8" fmla="*/ 315653 w 352555"/>
                  <a:gd name="connsiteY8" fmla="*/ 374292 h 415990"/>
                  <a:gd name="connsiteX9" fmla="*/ 352556 w 352555"/>
                  <a:gd name="connsiteY9" fmla="*/ 367963 h 415990"/>
                  <a:gd name="connsiteX10" fmla="*/ 333238 w 352555"/>
                  <a:gd name="connsiteY10" fmla="*/ 367963 h 41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555" h="415990">
                    <a:moveTo>
                      <a:pt x="102301" y="0"/>
                    </a:moveTo>
                    <a:lnTo>
                      <a:pt x="4523" y="16765"/>
                    </a:lnTo>
                    <a:cubicBezTo>
                      <a:pt x="1572" y="17283"/>
                      <a:pt x="-436" y="20112"/>
                      <a:pt x="81" y="23094"/>
                    </a:cubicBezTo>
                    <a:lnTo>
                      <a:pt x="5862" y="56838"/>
                    </a:lnTo>
                    <a:lnTo>
                      <a:pt x="34976" y="226596"/>
                    </a:lnTo>
                    <a:lnTo>
                      <a:pt x="66646" y="411444"/>
                    </a:lnTo>
                    <a:cubicBezTo>
                      <a:pt x="67163" y="414396"/>
                      <a:pt x="70023" y="416404"/>
                      <a:pt x="72974" y="415918"/>
                    </a:cubicBezTo>
                    <a:lnTo>
                      <a:pt x="158765" y="401191"/>
                    </a:lnTo>
                    <a:lnTo>
                      <a:pt x="315653" y="374292"/>
                    </a:lnTo>
                    <a:lnTo>
                      <a:pt x="352556" y="367963"/>
                    </a:lnTo>
                    <a:lnTo>
                      <a:pt x="333238" y="367963"/>
                    </a:lnTo>
                    <a:close/>
                  </a:path>
                </a:pathLst>
              </a:custGeom>
              <a:solidFill>
                <a:srgbClr val="D7E7EC"/>
              </a:solidFill>
              <a:ln w="1023" cap="flat">
                <a:noFill/>
                <a:prstDash val="solid"/>
                <a:miter/>
              </a:ln>
            </p:spPr>
            <p:txBody>
              <a:bodyPr rtlCol="0" anchor="ctr"/>
              <a:lstStyle/>
              <a:p>
                <a:endParaRPr lang="de-DE"/>
              </a:p>
            </p:txBody>
          </p:sp>
          <p:sp>
            <p:nvSpPr>
              <p:cNvPr id="61" name="Freihandform 60">
                <a:extLst>
                  <a:ext uri="{FF2B5EF4-FFF2-40B4-BE49-F238E27FC236}">
                    <a16:creationId xmlns:a16="http://schemas.microsoft.com/office/drawing/2014/main" id="{1692C918-5EFF-B8E5-6079-EE862B02A4BE}"/>
                  </a:ext>
                </a:extLst>
              </p:cNvPr>
              <p:cNvSpPr/>
              <p:nvPr/>
            </p:nvSpPr>
            <p:spPr>
              <a:xfrm>
                <a:off x="9699548" y="3209013"/>
                <a:ext cx="335103" cy="422490"/>
              </a:xfrm>
              <a:custGeom>
                <a:avLst/>
                <a:gdLst>
                  <a:gd name="connsiteX0" fmla="*/ 335104 w 335103"/>
                  <a:gd name="connsiteY0" fmla="*/ 324848 h 422490"/>
                  <a:gd name="connsiteX1" fmla="*/ 335104 w 335103"/>
                  <a:gd name="connsiteY1" fmla="*/ 70927 h 422490"/>
                  <a:gd name="connsiteX2" fmla="*/ 335104 w 335103"/>
                  <a:gd name="connsiteY2" fmla="*/ 68280 h 422490"/>
                  <a:gd name="connsiteX3" fmla="*/ 335104 w 335103"/>
                  <a:gd name="connsiteY3" fmla="*/ 67398 h 422490"/>
                  <a:gd name="connsiteX4" fmla="*/ 331879 w 335103"/>
                  <a:gd name="connsiteY4" fmla="*/ 63016 h 422490"/>
                  <a:gd name="connsiteX5" fmla="*/ 269483 w 335103"/>
                  <a:gd name="connsiteY5" fmla="*/ 3499 h 422490"/>
                  <a:gd name="connsiteX6" fmla="*/ 264311 w 335103"/>
                  <a:gd name="connsiteY6" fmla="*/ 0 h 422490"/>
                  <a:gd name="connsiteX7" fmla="*/ 260051 w 335103"/>
                  <a:gd name="connsiteY7" fmla="*/ 0 h 422490"/>
                  <a:gd name="connsiteX8" fmla="*/ 5689 w 335103"/>
                  <a:gd name="connsiteY8" fmla="*/ 0 h 422490"/>
                  <a:gd name="connsiteX9" fmla="*/ 0 w 335103"/>
                  <a:gd name="connsiteY9" fmla="*/ 5690 h 422490"/>
                  <a:gd name="connsiteX10" fmla="*/ 0 w 335103"/>
                  <a:gd name="connsiteY10" fmla="*/ 416770 h 422490"/>
                  <a:gd name="connsiteX11" fmla="*/ 5689 w 335103"/>
                  <a:gd name="connsiteY11" fmla="*/ 422490 h 422490"/>
                  <a:gd name="connsiteX12" fmla="*/ 329414 w 335103"/>
                  <a:gd name="connsiteY12" fmla="*/ 422490 h 422490"/>
                  <a:gd name="connsiteX13" fmla="*/ 335104 w 335103"/>
                  <a:gd name="connsiteY13" fmla="*/ 416770 h 4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103" h="422490">
                    <a:moveTo>
                      <a:pt x="335104" y="324848"/>
                    </a:moveTo>
                    <a:lnTo>
                      <a:pt x="335104" y="70927"/>
                    </a:lnTo>
                    <a:lnTo>
                      <a:pt x="335104" y="68280"/>
                    </a:lnTo>
                    <a:lnTo>
                      <a:pt x="335104" y="67398"/>
                    </a:lnTo>
                    <a:cubicBezTo>
                      <a:pt x="335104" y="65754"/>
                      <a:pt x="334404" y="65481"/>
                      <a:pt x="331879" y="63016"/>
                    </a:cubicBezTo>
                    <a:lnTo>
                      <a:pt x="269483" y="3499"/>
                    </a:lnTo>
                    <a:cubicBezTo>
                      <a:pt x="266532" y="700"/>
                      <a:pt x="266046" y="0"/>
                      <a:pt x="264311" y="0"/>
                    </a:cubicBezTo>
                    <a:lnTo>
                      <a:pt x="260051" y="0"/>
                    </a:lnTo>
                    <a:lnTo>
                      <a:pt x="5689" y="0"/>
                    </a:lnTo>
                    <a:cubicBezTo>
                      <a:pt x="2556" y="0"/>
                      <a:pt x="0" y="2556"/>
                      <a:pt x="0" y="5690"/>
                    </a:cubicBezTo>
                    <a:lnTo>
                      <a:pt x="0" y="416770"/>
                    </a:lnTo>
                    <a:cubicBezTo>
                      <a:pt x="0" y="419904"/>
                      <a:pt x="2556" y="422490"/>
                      <a:pt x="5689" y="422490"/>
                    </a:cubicBezTo>
                    <a:lnTo>
                      <a:pt x="329414" y="422490"/>
                    </a:lnTo>
                    <a:cubicBezTo>
                      <a:pt x="332548" y="422490"/>
                      <a:pt x="335104" y="419904"/>
                      <a:pt x="335104" y="416770"/>
                    </a:cubicBezTo>
                    <a:close/>
                  </a:path>
                </a:pathLst>
              </a:custGeom>
              <a:solidFill>
                <a:srgbClr val="EDF3F4"/>
              </a:solidFill>
              <a:ln w="1023" cap="flat">
                <a:noFill/>
                <a:prstDash val="solid"/>
                <a:miter/>
              </a:ln>
            </p:spPr>
            <p:txBody>
              <a:bodyPr rtlCol="0" anchor="ctr"/>
              <a:lstStyle/>
              <a:p>
                <a:endParaRPr lang="de-DE"/>
              </a:p>
            </p:txBody>
          </p:sp>
          <p:sp>
            <p:nvSpPr>
              <p:cNvPr id="62" name="Freihandform 61">
                <a:extLst>
                  <a:ext uri="{FF2B5EF4-FFF2-40B4-BE49-F238E27FC236}">
                    <a16:creationId xmlns:a16="http://schemas.microsoft.com/office/drawing/2014/main" id="{9C257ED2-AC4D-CD4E-5B42-69B52855B8E2}"/>
                  </a:ext>
                </a:extLst>
              </p:cNvPr>
              <p:cNvSpPr/>
              <p:nvPr/>
            </p:nvSpPr>
            <p:spPr>
              <a:xfrm>
                <a:off x="9676641" y="3263540"/>
                <a:ext cx="273162" cy="388989"/>
              </a:xfrm>
              <a:custGeom>
                <a:avLst/>
                <a:gdLst>
                  <a:gd name="connsiteX0" fmla="*/ 22908 w 273162"/>
                  <a:gd name="connsiteY0" fmla="*/ 0 h 388989"/>
                  <a:gd name="connsiteX1" fmla="*/ 0 w 273162"/>
                  <a:gd name="connsiteY1" fmla="*/ 3926 h 388989"/>
                  <a:gd name="connsiteX2" fmla="*/ 0 w 273162"/>
                  <a:gd name="connsiteY2" fmla="*/ 383269 h 388989"/>
                  <a:gd name="connsiteX3" fmla="*/ 5689 w 273162"/>
                  <a:gd name="connsiteY3" fmla="*/ 388990 h 388989"/>
                  <a:gd name="connsiteX4" fmla="*/ 96500 w 273162"/>
                  <a:gd name="connsiteY4" fmla="*/ 388990 h 388989"/>
                  <a:gd name="connsiteX5" fmla="*/ 150530 w 273162"/>
                  <a:gd name="connsiteY5" fmla="*/ 388990 h 388989"/>
                  <a:gd name="connsiteX6" fmla="*/ 236260 w 273162"/>
                  <a:gd name="connsiteY6" fmla="*/ 374293 h 388989"/>
                  <a:gd name="connsiteX7" fmla="*/ 273163 w 273162"/>
                  <a:gd name="connsiteY7" fmla="*/ 367964 h 388989"/>
                  <a:gd name="connsiteX8" fmla="*/ 253845 w 273162"/>
                  <a:gd name="connsiteY8" fmla="*/ 367964 h 388989"/>
                  <a:gd name="connsiteX9" fmla="*/ 230085 w 273162"/>
                  <a:gd name="connsiteY9" fmla="*/ 367964 h 388989"/>
                  <a:gd name="connsiteX10" fmla="*/ 119408 w 273162"/>
                  <a:gd name="connsiteY10" fmla="*/ 367964 h 388989"/>
                  <a:gd name="connsiteX11" fmla="*/ 28597 w 273162"/>
                  <a:gd name="connsiteY11" fmla="*/ 367964 h 388989"/>
                  <a:gd name="connsiteX12" fmla="*/ 22908 w 273162"/>
                  <a:gd name="connsiteY12" fmla="*/ 362244 h 388989"/>
                  <a:gd name="connsiteX13" fmla="*/ 22908 w 273162"/>
                  <a:gd name="connsiteY13" fmla="*/ 0 h 38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162" h="388989">
                    <a:moveTo>
                      <a:pt x="22908" y="0"/>
                    </a:moveTo>
                    <a:lnTo>
                      <a:pt x="0" y="3926"/>
                    </a:lnTo>
                    <a:lnTo>
                      <a:pt x="0" y="383269"/>
                    </a:lnTo>
                    <a:cubicBezTo>
                      <a:pt x="0" y="386434"/>
                      <a:pt x="2556" y="388990"/>
                      <a:pt x="5689" y="388990"/>
                    </a:cubicBezTo>
                    <a:lnTo>
                      <a:pt x="96500" y="388990"/>
                    </a:lnTo>
                    <a:lnTo>
                      <a:pt x="150530" y="388990"/>
                    </a:lnTo>
                    <a:lnTo>
                      <a:pt x="236260" y="374293"/>
                    </a:lnTo>
                    <a:lnTo>
                      <a:pt x="273163" y="367964"/>
                    </a:lnTo>
                    <a:lnTo>
                      <a:pt x="253845" y="367964"/>
                    </a:lnTo>
                    <a:lnTo>
                      <a:pt x="230085" y="367964"/>
                    </a:lnTo>
                    <a:lnTo>
                      <a:pt x="119408" y="367964"/>
                    </a:lnTo>
                    <a:lnTo>
                      <a:pt x="28597" y="367964"/>
                    </a:lnTo>
                    <a:cubicBezTo>
                      <a:pt x="25464" y="367964"/>
                      <a:pt x="22908" y="365378"/>
                      <a:pt x="22908" y="362244"/>
                    </a:cubicBezTo>
                    <a:cubicBezTo>
                      <a:pt x="22908" y="241505"/>
                      <a:pt x="22908" y="120737"/>
                      <a:pt x="22908" y="0"/>
                    </a:cubicBezTo>
                    <a:close/>
                  </a:path>
                </a:pathLst>
              </a:custGeom>
              <a:solidFill>
                <a:srgbClr val="B5C4CF"/>
              </a:solidFill>
              <a:ln w="1023" cap="flat">
                <a:noFill/>
                <a:prstDash val="solid"/>
                <a:miter/>
              </a:ln>
            </p:spPr>
            <p:txBody>
              <a:bodyPr rtlCol="0" anchor="ctr"/>
              <a:lstStyle/>
              <a:p>
                <a:endParaRPr lang="de-DE"/>
              </a:p>
            </p:txBody>
          </p:sp>
          <p:sp>
            <p:nvSpPr>
              <p:cNvPr id="63" name="Freihandform 62">
                <a:extLst>
                  <a:ext uri="{FF2B5EF4-FFF2-40B4-BE49-F238E27FC236}">
                    <a16:creationId xmlns:a16="http://schemas.microsoft.com/office/drawing/2014/main" id="{FCB6CF80-3DFA-E698-7A21-980980ED17ED}"/>
                  </a:ext>
                </a:extLst>
              </p:cNvPr>
              <p:cNvSpPr/>
              <p:nvPr/>
            </p:nvSpPr>
            <p:spPr>
              <a:xfrm>
                <a:off x="9579562" y="3320378"/>
                <a:ext cx="319831" cy="388180"/>
              </a:xfrm>
              <a:custGeom>
                <a:avLst/>
                <a:gdLst>
                  <a:gd name="connsiteX0" fmla="*/ 52662 w 319831"/>
                  <a:gd name="connsiteY0" fmla="*/ 169757 h 388180"/>
                  <a:gd name="connsiteX1" fmla="*/ 23547 w 319831"/>
                  <a:gd name="connsiteY1" fmla="*/ 0 h 388180"/>
                  <a:gd name="connsiteX2" fmla="*/ 0 w 319831"/>
                  <a:gd name="connsiteY2" fmla="*/ 7941 h 388180"/>
                  <a:gd name="connsiteX3" fmla="*/ 3621 w 319831"/>
                  <a:gd name="connsiteY3" fmla="*/ 29028 h 388180"/>
                  <a:gd name="connsiteX4" fmla="*/ 32735 w 319831"/>
                  <a:gd name="connsiteY4" fmla="*/ 198786 h 388180"/>
                  <a:gd name="connsiteX5" fmla="*/ 64436 w 319831"/>
                  <a:gd name="connsiteY5" fmla="*/ 383634 h 388180"/>
                  <a:gd name="connsiteX6" fmla="*/ 70733 w 319831"/>
                  <a:gd name="connsiteY6" fmla="*/ 388108 h 388180"/>
                  <a:gd name="connsiteX7" fmla="*/ 156524 w 319831"/>
                  <a:gd name="connsiteY7" fmla="*/ 373381 h 388180"/>
                  <a:gd name="connsiteX8" fmla="*/ 197229 w 319831"/>
                  <a:gd name="connsiteY8" fmla="*/ 366413 h 388180"/>
                  <a:gd name="connsiteX9" fmla="*/ 319831 w 319831"/>
                  <a:gd name="connsiteY9" fmla="*/ 322293 h 388180"/>
                  <a:gd name="connsiteX10" fmla="*/ 318371 w 319831"/>
                  <a:gd name="connsiteY10" fmla="*/ 320011 h 388180"/>
                  <a:gd name="connsiteX11" fmla="*/ 247609 w 319831"/>
                  <a:gd name="connsiteY11" fmla="*/ 332152 h 388180"/>
                  <a:gd name="connsiteX12" fmla="*/ 176451 w 319831"/>
                  <a:gd name="connsiteY12" fmla="*/ 344353 h 388180"/>
                  <a:gd name="connsiteX13" fmla="*/ 90660 w 319831"/>
                  <a:gd name="connsiteY13" fmla="*/ 359080 h 388180"/>
                  <a:gd name="connsiteX14" fmla="*/ 84332 w 319831"/>
                  <a:gd name="connsiteY14" fmla="*/ 354607 h 3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831" h="388180">
                    <a:moveTo>
                      <a:pt x="52662" y="169757"/>
                    </a:moveTo>
                    <a:lnTo>
                      <a:pt x="23547" y="0"/>
                    </a:lnTo>
                    <a:cubicBezTo>
                      <a:pt x="15668" y="2647"/>
                      <a:pt x="7819" y="5294"/>
                      <a:pt x="0" y="7941"/>
                    </a:cubicBezTo>
                    <a:lnTo>
                      <a:pt x="3621" y="29028"/>
                    </a:lnTo>
                    <a:lnTo>
                      <a:pt x="32735" y="198786"/>
                    </a:lnTo>
                    <a:lnTo>
                      <a:pt x="64436" y="383634"/>
                    </a:lnTo>
                    <a:cubicBezTo>
                      <a:pt x="64922" y="386585"/>
                      <a:pt x="67782" y="388594"/>
                      <a:pt x="70733" y="388108"/>
                    </a:cubicBezTo>
                    <a:lnTo>
                      <a:pt x="156524" y="373381"/>
                    </a:lnTo>
                    <a:lnTo>
                      <a:pt x="197229" y="366413"/>
                    </a:lnTo>
                    <a:lnTo>
                      <a:pt x="319831" y="322293"/>
                    </a:lnTo>
                    <a:lnTo>
                      <a:pt x="318371" y="320011"/>
                    </a:lnTo>
                    <a:lnTo>
                      <a:pt x="247609" y="332152"/>
                    </a:lnTo>
                    <a:lnTo>
                      <a:pt x="176451" y="344353"/>
                    </a:lnTo>
                    <a:lnTo>
                      <a:pt x="90660" y="359080"/>
                    </a:lnTo>
                    <a:cubicBezTo>
                      <a:pt x="87709" y="359568"/>
                      <a:pt x="84850" y="357559"/>
                      <a:pt x="84332" y="354607"/>
                    </a:cubicBezTo>
                    <a:close/>
                  </a:path>
                </a:pathLst>
              </a:custGeom>
              <a:solidFill>
                <a:srgbClr val="9AAFB7"/>
              </a:solidFill>
              <a:ln w="1023" cap="flat">
                <a:noFill/>
                <a:prstDash val="solid"/>
                <a:miter/>
              </a:ln>
            </p:spPr>
            <p:txBody>
              <a:bodyPr rtlCol="0" anchor="ctr"/>
              <a:lstStyle/>
              <a:p>
                <a:endParaRPr lang="de-DE"/>
              </a:p>
            </p:txBody>
          </p:sp>
          <p:sp>
            <p:nvSpPr>
              <p:cNvPr id="64" name="Freihandform 63">
                <a:extLst>
                  <a:ext uri="{FF2B5EF4-FFF2-40B4-BE49-F238E27FC236}">
                    <a16:creationId xmlns:a16="http://schemas.microsoft.com/office/drawing/2014/main" id="{045B2AB4-6565-CFCA-CC98-0CB3EA9991FF}"/>
                  </a:ext>
                </a:extLst>
              </p:cNvPr>
              <p:cNvSpPr/>
              <p:nvPr/>
            </p:nvSpPr>
            <p:spPr>
              <a:xfrm>
                <a:off x="9959599" y="3209012"/>
                <a:ext cx="75052" cy="68290"/>
              </a:xfrm>
              <a:custGeom>
                <a:avLst/>
                <a:gdLst>
                  <a:gd name="connsiteX0" fmla="*/ 121 w 75052"/>
                  <a:gd name="connsiteY0" fmla="*/ 56444 h 68290"/>
                  <a:gd name="connsiteX1" fmla="*/ 17249 w 75052"/>
                  <a:gd name="connsiteY1" fmla="*/ 68280 h 68290"/>
                  <a:gd name="connsiteX2" fmla="*/ 75052 w 75052"/>
                  <a:gd name="connsiteY2" fmla="*/ 68280 h 68290"/>
                  <a:gd name="connsiteX3" fmla="*/ 75052 w 75052"/>
                  <a:gd name="connsiteY3" fmla="*/ 67398 h 68290"/>
                  <a:gd name="connsiteX4" fmla="*/ 71827 w 75052"/>
                  <a:gd name="connsiteY4" fmla="*/ 63016 h 68290"/>
                  <a:gd name="connsiteX5" fmla="*/ 9431 w 75052"/>
                  <a:gd name="connsiteY5" fmla="*/ 3499 h 68290"/>
                  <a:gd name="connsiteX6" fmla="*/ 4259 w 75052"/>
                  <a:gd name="connsiteY6" fmla="*/ 0 h 68290"/>
                  <a:gd name="connsiteX7" fmla="*/ 0 w 75052"/>
                  <a:gd name="connsiteY7" fmla="*/ 0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52" h="68290">
                    <a:moveTo>
                      <a:pt x="121" y="56444"/>
                    </a:moveTo>
                    <a:cubicBezTo>
                      <a:pt x="121" y="69071"/>
                      <a:pt x="11681" y="68280"/>
                      <a:pt x="17249" y="68280"/>
                    </a:cubicBezTo>
                    <a:lnTo>
                      <a:pt x="75052" y="68280"/>
                    </a:lnTo>
                    <a:lnTo>
                      <a:pt x="75052" y="67398"/>
                    </a:lnTo>
                    <a:cubicBezTo>
                      <a:pt x="75052" y="65754"/>
                      <a:pt x="74352" y="65481"/>
                      <a:pt x="71827" y="63016"/>
                    </a:cubicBezTo>
                    <a:lnTo>
                      <a:pt x="9431" y="3499"/>
                    </a:lnTo>
                    <a:cubicBezTo>
                      <a:pt x="6480" y="700"/>
                      <a:pt x="5994" y="0"/>
                      <a:pt x="4259" y="0"/>
                    </a:cubicBezTo>
                    <a:lnTo>
                      <a:pt x="0" y="0"/>
                    </a:lnTo>
                    <a:close/>
                  </a:path>
                </a:pathLst>
              </a:custGeom>
              <a:solidFill>
                <a:srgbClr val="FFFFFF"/>
              </a:solidFill>
              <a:ln w="1023" cap="flat">
                <a:noFill/>
                <a:prstDash val="solid"/>
                <a:miter/>
              </a:ln>
            </p:spPr>
            <p:txBody>
              <a:bodyPr rtlCol="0" anchor="ctr"/>
              <a:lstStyle/>
              <a:p>
                <a:endParaRPr lang="de-DE"/>
              </a:p>
            </p:txBody>
          </p:sp>
          <p:sp>
            <p:nvSpPr>
              <p:cNvPr id="65" name="Freihandform 64">
                <a:extLst>
                  <a:ext uri="{FF2B5EF4-FFF2-40B4-BE49-F238E27FC236}">
                    <a16:creationId xmlns:a16="http://schemas.microsoft.com/office/drawing/2014/main" id="{92B1B4BE-6B85-4D31-9500-25D0418EBDF5}"/>
                  </a:ext>
                </a:extLst>
              </p:cNvPr>
              <p:cNvSpPr/>
              <p:nvPr/>
            </p:nvSpPr>
            <p:spPr>
              <a:xfrm>
                <a:off x="9959599" y="3209013"/>
                <a:ext cx="75052" cy="68289"/>
              </a:xfrm>
              <a:custGeom>
                <a:avLst/>
                <a:gdLst>
                  <a:gd name="connsiteX0" fmla="*/ 71827 w 75052"/>
                  <a:gd name="connsiteY0" fmla="*/ 63016 h 68289"/>
                  <a:gd name="connsiteX1" fmla="*/ 9431 w 75052"/>
                  <a:gd name="connsiteY1" fmla="*/ 3499 h 68289"/>
                  <a:gd name="connsiteX2" fmla="*/ 4259 w 75052"/>
                  <a:gd name="connsiteY2" fmla="*/ 0 h 68289"/>
                  <a:gd name="connsiteX3" fmla="*/ 0 w 75052"/>
                  <a:gd name="connsiteY3" fmla="*/ 0 h 68289"/>
                  <a:gd name="connsiteX4" fmla="*/ 121 w 75052"/>
                  <a:gd name="connsiteY4" fmla="*/ 56443 h 68289"/>
                  <a:gd name="connsiteX5" fmla="*/ 17249 w 75052"/>
                  <a:gd name="connsiteY5" fmla="*/ 68279 h 68289"/>
                  <a:gd name="connsiteX6" fmla="*/ 75052 w 75052"/>
                  <a:gd name="connsiteY6" fmla="*/ 68279 h 68289"/>
                  <a:gd name="connsiteX7" fmla="*/ 75052 w 75052"/>
                  <a:gd name="connsiteY7" fmla="*/ 67397 h 68289"/>
                  <a:gd name="connsiteX8" fmla="*/ 71827 w 75052"/>
                  <a:gd name="connsiteY8" fmla="*/ 63016 h 6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2" h="68289">
                    <a:moveTo>
                      <a:pt x="71827" y="63016"/>
                    </a:moveTo>
                    <a:lnTo>
                      <a:pt x="9431" y="3499"/>
                    </a:lnTo>
                    <a:cubicBezTo>
                      <a:pt x="6480" y="700"/>
                      <a:pt x="5994" y="0"/>
                      <a:pt x="4259" y="0"/>
                    </a:cubicBezTo>
                    <a:lnTo>
                      <a:pt x="0" y="0"/>
                    </a:lnTo>
                    <a:lnTo>
                      <a:pt x="121" y="56443"/>
                    </a:lnTo>
                    <a:cubicBezTo>
                      <a:pt x="121" y="69070"/>
                      <a:pt x="11681" y="68279"/>
                      <a:pt x="17249" y="68279"/>
                    </a:cubicBezTo>
                    <a:lnTo>
                      <a:pt x="75052" y="68279"/>
                    </a:lnTo>
                    <a:lnTo>
                      <a:pt x="75052" y="67397"/>
                    </a:lnTo>
                    <a:cubicBezTo>
                      <a:pt x="75052" y="65754"/>
                      <a:pt x="74352" y="65481"/>
                      <a:pt x="71827" y="63016"/>
                    </a:cubicBezTo>
                    <a:close/>
                  </a:path>
                </a:pathLst>
              </a:custGeom>
              <a:solidFill>
                <a:srgbClr val="B5C4CF"/>
              </a:solidFill>
              <a:ln w="1023" cap="flat">
                <a:noFill/>
                <a:prstDash val="solid"/>
                <a:miter/>
              </a:ln>
            </p:spPr>
            <p:txBody>
              <a:bodyPr rtlCol="0" anchor="ctr"/>
              <a:lstStyle/>
              <a:p>
                <a:endParaRPr lang="de-DE"/>
              </a:p>
            </p:txBody>
          </p:sp>
        </p:grpSp>
        <p:sp>
          <p:nvSpPr>
            <p:cNvPr id="55" name="Textfeld 54">
              <a:extLst>
                <a:ext uri="{FF2B5EF4-FFF2-40B4-BE49-F238E27FC236}">
                  <a16:creationId xmlns:a16="http://schemas.microsoft.com/office/drawing/2014/main" id="{726E492B-409E-7CB5-1671-B08B976988AB}"/>
                </a:ext>
              </a:extLst>
            </p:cNvPr>
            <p:cNvSpPr txBox="1"/>
            <p:nvPr/>
          </p:nvSpPr>
          <p:spPr>
            <a:xfrm>
              <a:off x="9698362" y="3263539"/>
              <a:ext cx="335102" cy="307777"/>
            </a:xfrm>
            <a:prstGeom prst="rect">
              <a:avLst/>
            </a:prstGeom>
            <a:noFill/>
          </p:spPr>
          <p:txBody>
            <a:bodyPr wrap="square" lIns="0" tIns="0" rIns="0" bIns="0" rtlCol="0">
              <a:spAutoFit/>
            </a:bodyPr>
            <a:lstStyle/>
            <a:p>
              <a:pPr algn="ctr"/>
              <a:r>
                <a:rPr lang="de-DE" sz="2000" b="1" dirty="0">
                  <a:solidFill>
                    <a:schemeClr val="accent6"/>
                  </a:solidFill>
                </a:rPr>
                <a:t>F</a:t>
              </a:r>
              <a:endParaRPr lang="de-DE" b="1" dirty="0">
                <a:solidFill>
                  <a:schemeClr val="accent6"/>
                </a:solidFill>
              </a:endParaRPr>
            </a:p>
          </p:txBody>
        </p:sp>
      </p:grpSp>
      <p:grpSp>
        <p:nvGrpSpPr>
          <p:cNvPr id="66" name="Gruppieren 65">
            <a:extLst>
              <a:ext uri="{FF2B5EF4-FFF2-40B4-BE49-F238E27FC236}">
                <a16:creationId xmlns:a16="http://schemas.microsoft.com/office/drawing/2014/main" id="{228C90A9-7D23-4FA3-EA6C-2A8C28E21493}"/>
              </a:ext>
            </a:extLst>
          </p:cNvPr>
          <p:cNvGrpSpPr/>
          <p:nvPr userDrawn="1"/>
        </p:nvGrpSpPr>
        <p:grpSpPr>
          <a:xfrm>
            <a:off x="10057984" y="3516079"/>
            <a:ext cx="530880" cy="525696"/>
            <a:chOff x="9503772" y="3209012"/>
            <a:chExt cx="530880" cy="525696"/>
          </a:xfrm>
        </p:grpSpPr>
        <p:grpSp>
          <p:nvGrpSpPr>
            <p:cNvPr id="67" name="Grafik 8">
              <a:extLst>
                <a:ext uri="{FF2B5EF4-FFF2-40B4-BE49-F238E27FC236}">
                  <a16:creationId xmlns:a16="http://schemas.microsoft.com/office/drawing/2014/main" id="{90E66D38-2976-D164-C33B-AB4E7ACA44D5}"/>
                </a:ext>
              </a:extLst>
            </p:cNvPr>
            <p:cNvGrpSpPr/>
            <p:nvPr/>
          </p:nvGrpSpPr>
          <p:grpSpPr>
            <a:xfrm>
              <a:off x="9503772" y="3209012"/>
              <a:ext cx="530880" cy="525696"/>
              <a:chOff x="9503772" y="3209012"/>
              <a:chExt cx="530880" cy="525696"/>
            </a:xfrm>
          </p:grpSpPr>
          <p:sp>
            <p:nvSpPr>
              <p:cNvPr id="69" name="Freihandform 68">
                <a:extLst>
                  <a:ext uri="{FF2B5EF4-FFF2-40B4-BE49-F238E27FC236}">
                    <a16:creationId xmlns:a16="http://schemas.microsoft.com/office/drawing/2014/main" id="{C6B25926-228D-90F0-3E56-50155DCA70AB}"/>
                  </a:ext>
                </a:extLst>
              </p:cNvPr>
              <p:cNvSpPr/>
              <p:nvPr/>
            </p:nvSpPr>
            <p:spPr>
              <a:xfrm>
                <a:off x="9503772" y="3250775"/>
                <a:ext cx="436217" cy="483933"/>
              </a:xfrm>
              <a:custGeom>
                <a:avLst/>
                <a:gdLst>
                  <a:gd name="connsiteX0" fmla="*/ 70193 w 436217"/>
                  <a:gd name="connsiteY0" fmla="*/ 303837 h 483933"/>
                  <a:gd name="connsiteX1" fmla="*/ 313 w 436217"/>
                  <a:gd name="connsiteY1" fmla="*/ 109525 h 483933"/>
                  <a:gd name="connsiteX2" fmla="*/ 3629 w 436217"/>
                  <a:gd name="connsiteY2" fmla="*/ 102528 h 483933"/>
                  <a:gd name="connsiteX3" fmla="*/ 287531 w 436217"/>
                  <a:gd name="connsiteY3" fmla="*/ 989 h 483933"/>
                  <a:gd name="connsiteX4" fmla="*/ 296292 w 436217"/>
                  <a:gd name="connsiteY4" fmla="*/ 5675 h 483933"/>
                  <a:gd name="connsiteX5" fmla="*/ 406087 w 436217"/>
                  <a:gd name="connsiteY5" fmla="*/ 288684 h 483933"/>
                  <a:gd name="connsiteX6" fmla="*/ 435901 w 436217"/>
                  <a:gd name="connsiteY6" fmla="*/ 371600 h 483933"/>
                  <a:gd name="connsiteX7" fmla="*/ 432615 w 436217"/>
                  <a:gd name="connsiteY7" fmla="*/ 378599 h 483933"/>
                  <a:gd name="connsiteX8" fmla="*/ 222519 w 436217"/>
                  <a:gd name="connsiteY8" fmla="*/ 454151 h 483933"/>
                  <a:gd name="connsiteX9" fmla="*/ 140621 w 436217"/>
                  <a:gd name="connsiteY9" fmla="*/ 483605 h 483933"/>
                  <a:gd name="connsiteX10" fmla="*/ 133624 w 436217"/>
                  <a:gd name="connsiteY10" fmla="*/ 480319 h 4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217" h="483933">
                    <a:moveTo>
                      <a:pt x="70193" y="303837"/>
                    </a:moveTo>
                    <a:lnTo>
                      <a:pt x="313" y="109525"/>
                    </a:lnTo>
                    <a:cubicBezTo>
                      <a:pt x="-691" y="106696"/>
                      <a:pt x="799" y="103561"/>
                      <a:pt x="3629" y="102528"/>
                    </a:cubicBezTo>
                    <a:cubicBezTo>
                      <a:pt x="95504" y="69483"/>
                      <a:pt x="199032" y="38750"/>
                      <a:pt x="287531" y="989"/>
                    </a:cubicBezTo>
                    <a:cubicBezTo>
                      <a:pt x="291485" y="-1505"/>
                      <a:pt x="294589" y="959"/>
                      <a:pt x="296292" y="5675"/>
                    </a:cubicBezTo>
                    <a:lnTo>
                      <a:pt x="406087" y="288684"/>
                    </a:lnTo>
                    <a:lnTo>
                      <a:pt x="435901" y="371600"/>
                    </a:lnTo>
                    <a:cubicBezTo>
                      <a:pt x="436905" y="374429"/>
                      <a:pt x="435445" y="377594"/>
                      <a:pt x="432615" y="378599"/>
                    </a:cubicBezTo>
                    <a:lnTo>
                      <a:pt x="222519" y="454151"/>
                    </a:lnTo>
                    <a:lnTo>
                      <a:pt x="140621" y="483605"/>
                    </a:lnTo>
                    <a:cubicBezTo>
                      <a:pt x="137791" y="484640"/>
                      <a:pt x="134658" y="483149"/>
                      <a:pt x="133624" y="480319"/>
                    </a:cubicBezTo>
                    <a:close/>
                  </a:path>
                </a:pathLst>
              </a:custGeom>
              <a:solidFill>
                <a:srgbClr val="FFFFFF"/>
              </a:solidFill>
              <a:ln w="1023" cap="flat">
                <a:noFill/>
                <a:prstDash val="solid"/>
                <a:miter/>
              </a:ln>
            </p:spPr>
            <p:txBody>
              <a:bodyPr rtlCol="0" anchor="ctr"/>
              <a:lstStyle/>
              <a:p>
                <a:endParaRPr lang="de-DE"/>
              </a:p>
            </p:txBody>
          </p:sp>
          <p:sp>
            <p:nvSpPr>
              <p:cNvPr id="70" name="Freihandform 69">
                <a:extLst>
                  <a:ext uri="{FF2B5EF4-FFF2-40B4-BE49-F238E27FC236}">
                    <a16:creationId xmlns:a16="http://schemas.microsoft.com/office/drawing/2014/main" id="{344F94EC-867B-B1F7-130C-4ADC7E2DF6EC}"/>
                  </a:ext>
                </a:extLst>
              </p:cNvPr>
              <p:cNvSpPr/>
              <p:nvPr/>
            </p:nvSpPr>
            <p:spPr>
              <a:xfrm>
                <a:off x="9597248" y="3229610"/>
                <a:ext cx="383332" cy="449920"/>
              </a:xfrm>
              <a:custGeom>
                <a:avLst/>
                <a:gdLst>
                  <a:gd name="connsiteX0" fmla="*/ 34975 w 383332"/>
                  <a:gd name="connsiteY0" fmla="*/ 260525 h 449920"/>
                  <a:gd name="connsiteX1" fmla="*/ 81 w 383332"/>
                  <a:gd name="connsiteY1" fmla="*/ 57024 h 449920"/>
                  <a:gd name="connsiteX2" fmla="*/ 4523 w 383332"/>
                  <a:gd name="connsiteY2" fmla="*/ 50695 h 449920"/>
                  <a:gd name="connsiteX3" fmla="*/ 244829 w 383332"/>
                  <a:gd name="connsiteY3" fmla="*/ 9496 h 449920"/>
                  <a:gd name="connsiteX4" fmla="*/ 299864 w 383332"/>
                  <a:gd name="connsiteY4" fmla="*/ 428 h 449920"/>
                  <a:gd name="connsiteX5" fmla="*/ 308929 w 383332"/>
                  <a:gd name="connsiteY5" fmla="*/ 7366 h 449920"/>
                  <a:gd name="connsiteX6" fmla="*/ 368374 w 383332"/>
                  <a:gd name="connsiteY6" fmla="*/ 304220 h 449920"/>
                  <a:gd name="connsiteX7" fmla="*/ 383251 w 383332"/>
                  <a:gd name="connsiteY7" fmla="*/ 391061 h 449920"/>
                  <a:gd name="connsiteX8" fmla="*/ 378809 w 383332"/>
                  <a:gd name="connsiteY8" fmla="*/ 397390 h 449920"/>
                  <a:gd name="connsiteX9" fmla="*/ 158764 w 383332"/>
                  <a:gd name="connsiteY9" fmla="*/ 435121 h 449920"/>
                  <a:gd name="connsiteX10" fmla="*/ 72973 w 383332"/>
                  <a:gd name="connsiteY10" fmla="*/ 449848 h 449920"/>
                  <a:gd name="connsiteX11" fmla="*/ 66645 w 383332"/>
                  <a:gd name="connsiteY11" fmla="*/ 445375 h 44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332" h="449920">
                    <a:moveTo>
                      <a:pt x="34975" y="260525"/>
                    </a:moveTo>
                    <a:lnTo>
                      <a:pt x="81" y="57024"/>
                    </a:lnTo>
                    <a:cubicBezTo>
                      <a:pt x="-436" y="54042"/>
                      <a:pt x="1572" y="51212"/>
                      <a:pt x="4523" y="50695"/>
                    </a:cubicBezTo>
                    <a:lnTo>
                      <a:pt x="244829" y="9496"/>
                    </a:lnTo>
                    <a:lnTo>
                      <a:pt x="299864" y="428"/>
                    </a:lnTo>
                    <a:cubicBezTo>
                      <a:pt x="302876" y="-880"/>
                      <a:pt x="307774" y="641"/>
                      <a:pt x="308929" y="7366"/>
                    </a:cubicBezTo>
                    <a:lnTo>
                      <a:pt x="368374" y="304220"/>
                    </a:lnTo>
                    <a:lnTo>
                      <a:pt x="383251" y="391061"/>
                    </a:lnTo>
                    <a:cubicBezTo>
                      <a:pt x="383769" y="394013"/>
                      <a:pt x="381760" y="396873"/>
                      <a:pt x="378809" y="397390"/>
                    </a:cubicBezTo>
                    <a:lnTo>
                      <a:pt x="158764" y="435121"/>
                    </a:lnTo>
                    <a:lnTo>
                      <a:pt x="72973" y="449848"/>
                    </a:lnTo>
                    <a:cubicBezTo>
                      <a:pt x="70022" y="450335"/>
                      <a:pt x="67162" y="448327"/>
                      <a:pt x="66645" y="445375"/>
                    </a:cubicBezTo>
                    <a:close/>
                  </a:path>
                </a:pathLst>
              </a:custGeom>
              <a:solidFill>
                <a:srgbClr val="FFFFFF"/>
              </a:solidFill>
              <a:ln w="1023" cap="flat">
                <a:noFill/>
                <a:prstDash val="solid"/>
                <a:miter/>
              </a:ln>
            </p:spPr>
            <p:txBody>
              <a:bodyPr rtlCol="0" anchor="ctr"/>
              <a:lstStyle/>
              <a:p>
                <a:endParaRPr lang="de-DE"/>
              </a:p>
            </p:txBody>
          </p:sp>
          <p:sp>
            <p:nvSpPr>
              <p:cNvPr id="71" name="Freihandform 70">
                <a:extLst>
                  <a:ext uri="{FF2B5EF4-FFF2-40B4-BE49-F238E27FC236}">
                    <a16:creationId xmlns:a16="http://schemas.microsoft.com/office/drawing/2014/main" id="{100E14F5-6C87-057F-7508-3195CB24E005}"/>
                  </a:ext>
                </a:extLst>
              </p:cNvPr>
              <p:cNvSpPr/>
              <p:nvPr/>
            </p:nvSpPr>
            <p:spPr>
              <a:xfrm>
                <a:off x="9699548" y="3209013"/>
                <a:ext cx="335104" cy="422490"/>
              </a:xfrm>
              <a:custGeom>
                <a:avLst/>
                <a:gdLst>
                  <a:gd name="connsiteX0" fmla="*/ 1 w 335104"/>
                  <a:gd name="connsiteY0" fmla="*/ 221119 h 422490"/>
                  <a:gd name="connsiteX1" fmla="*/ 1 w 335104"/>
                  <a:gd name="connsiteY1" fmla="*/ 416770 h 422490"/>
                  <a:gd name="connsiteX2" fmla="*/ 5690 w 335104"/>
                  <a:gd name="connsiteY2" fmla="*/ 422490 h 422490"/>
                  <a:gd name="connsiteX3" fmla="*/ 96501 w 335104"/>
                  <a:gd name="connsiteY3" fmla="*/ 422490 h 422490"/>
                  <a:gd name="connsiteX4" fmla="*/ 230938 w 335104"/>
                  <a:gd name="connsiteY4" fmla="*/ 422490 h 422490"/>
                  <a:gd name="connsiteX5" fmla="*/ 250256 w 335104"/>
                  <a:gd name="connsiteY5" fmla="*/ 422490 h 422490"/>
                  <a:gd name="connsiteX6" fmla="*/ 329415 w 335104"/>
                  <a:gd name="connsiteY6" fmla="*/ 422490 h 422490"/>
                  <a:gd name="connsiteX7" fmla="*/ 335105 w 335104"/>
                  <a:gd name="connsiteY7" fmla="*/ 416770 h 422490"/>
                  <a:gd name="connsiteX8" fmla="*/ 335105 w 335104"/>
                  <a:gd name="connsiteY8" fmla="*/ 324848 h 422490"/>
                  <a:gd name="connsiteX9" fmla="*/ 335105 w 335104"/>
                  <a:gd name="connsiteY9" fmla="*/ 70927 h 422490"/>
                  <a:gd name="connsiteX10" fmla="*/ 335105 w 335104"/>
                  <a:gd name="connsiteY10" fmla="*/ 68280 h 422490"/>
                  <a:gd name="connsiteX11" fmla="*/ 277302 w 335104"/>
                  <a:gd name="connsiteY11" fmla="*/ 68280 h 422490"/>
                  <a:gd name="connsiteX12" fmla="*/ 260174 w 335104"/>
                  <a:gd name="connsiteY12" fmla="*/ 56444 h 422490"/>
                  <a:gd name="connsiteX13" fmla="*/ 260051 w 335104"/>
                  <a:gd name="connsiteY13" fmla="*/ 0 h 422490"/>
                  <a:gd name="connsiteX14" fmla="*/ 5689 w 335104"/>
                  <a:gd name="connsiteY14" fmla="*/ 0 h 422490"/>
                  <a:gd name="connsiteX15" fmla="*/ 0 w 335104"/>
                  <a:gd name="connsiteY15" fmla="*/ 5690 h 422490"/>
                  <a:gd name="connsiteX16" fmla="*/ 0 w 335104"/>
                  <a:gd name="connsiteY16" fmla="*/ 54527 h 422490"/>
                  <a:gd name="connsiteX17" fmla="*/ 0 w 335104"/>
                  <a:gd name="connsiteY17" fmla="*/ 75188 h 422490"/>
                  <a:gd name="connsiteX18" fmla="*/ 0 w 335104"/>
                  <a:gd name="connsiteY18" fmla="*/ 221119 h 4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104" h="422490">
                    <a:moveTo>
                      <a:pt x="1" y="221119"/>
                    </a:moveTo>
                    <a:lnTo>
                      <a:pt x="1" y="416770"/>
                    </a:lnTo>
                    <a:cubicBezTo>
                      <a:pt x="1" y="419904"/>
                      <a:pt x="2557" y="422490"/>
                      <a:pt x="5690" y="422490"/>
                    </a:cubicBezTo>
                    <a:lnTo>
                      <a:pt x="96501" y="422490"/>
                    </a:lnTo>
                    <a:lnTo>
                      <a:pt x="230938" y="422490"/>
                    </a:lnTo>
                    <a:lnTo>
                      <a:pt x="250256" y="422490"/>
                    </a:lnTo>
                    <a:lnTo>
                      <a:pt x="329415" y="422490"/>
                    </a:lnTo>
                    <a:cubicBezTo>
                      <a:pt x="332549" y="422490"/>
                      <a:pt x="335105" y="419904"/>
                      <a:pt x="335105" y="416770"/>
                    </a:cubicBezTo>
                    <a:lnTo>
                      <a:pt x="335105" y="324848"/>
                    </a:lnTo>
                    <a:lnTo>
                      <a:pt x="335105" y="70927"/>
                    </a:lnTo>
                    <a:lnTo>
                      <a:pt x="335105" y="68280"/>
                    </a:lnTo>
                    <a:lnTo>
                      <a:pt x="277302" y="68280"/>
                    </a:lnTo>
                    <a:cubicBezTo>
                      <a:pt x="271735" y="68280"/>
                      <a:pt x="260174" y="69071"/>
                      <a:pt x="260174" y="56444"/>
                    </a:cubicBezTo>
                    <a:lnTo>
                      <a:pt x="260051" y="0"/>
                    </a:lnTo>
                    <a:lnTo>
                      <a:pt x="5689" y="0"/>
                    </a:lnTo>
                    <a:cubicBezTo>
                      <a:pt x="2556" y="0"/>
                      <a:pt x="0" y="2556"/>
                      <a:pt x="0" y="5690"/>
                    </a:cubicBezTo>
                    <a:lnTo>
                      <a:pt x="0" y="54527"/>
                    </a:lnTo>
                    <a:lnTo>
                      <a:pt x="0" y="75188"/>
                    </a:lnTo>
                    <a:lnTo>
                      <a:pt x="0" y="221119"/>
                    </a:lnTo>
                    <a:close/>
                  </a:path>
                </a:pathLst>
              </a:custGeom>
              <a:solidFill>
                <a:srgbClr val="FFFFFF"/>
              </a:solidFill>
              <a:ln w="1023" cap="flat">
                <a:noFill/>
                <a:prstDash val="solid"/>
                <a:miter/>
              </a:ln>
            </p:spPr>
            <p:txBody>
              <a:bodyPr rtlCol="0" anchor="ctr"/>
              <a:lstStyle/>
              <a:p>
                <a:endParaRPr lang="de-DE"/>
              </a:p>
            </p:txBody>
          </p:sp>
          <p:sp>
            <p:nvSpPr>
              <p:cNvPr id="72" name="Freihandform 71">
                <a:extLst>
                  <a:ext uri="{FF2B5EF4-FFF2-40B4-BE49-F238E27FC236}">
                    <a16:creationId xmlns:a16="http://schemas.microsoft.com/office/drawing/2014/main" id="{7DF7BB05-3BEA-268D-4796-0431B84D9958}"/>
                  </a:ext>
                </a:extLst>
              </p:cNvPr>
              <p:cNvSpPr/>
              <p:nvPr/>
            </p:nvSpPr>
            <p:spPr>
              <a:xfrm>
                <a:off x="9503772" y="3320378"/>
                <a:ext cx="409130" cy="414329"/>
              </a:xfrm>
              <a:custGeom>
                <a:avLst/>
                <a:gdLst>
                  <a:gd name="connsiteX0" fmla="*/ 99338 w 409130"/>
                  <a:gd name="connsiteY0" fmla="*/ 0 h 414329"/>
                  <a:gd name="connsiteX1" fmla="*/ 3629 w 409130"/>
                  <a:gd name="connsiteY1" fmla="*/ 32923 h 414329"/>
                  <a:gd name="connsiteX2" fmla="*/ 313 w 409130"/>
                  <a:gd name="connsiteY2" fmla="*/ 39921 h 414329"/>
                  <a:gd name="connsiteX3" fmla="*/ 70193 w 409130"/>
                  <a:gd name="connsiteY3" fmla="*/ 234233 h 414329"/>
                  <a:gd name="connsiteX4" fmla="*/ 133624 w 409130"/>
                  <a:gd name="connsiteY4" fmla="*/ 410714 h 414329"/>
                  <a:gd name="connsiteX5" fmla="*/ 140621 w 409130"/>
                  <a:gd name="connsiteY5" fmla="*/ 414000 h 414329"/>
                  <a:gd name="connsiteX6" fmla="*/ 222519 w 409130"/>
                  <a:gd name="connsiteY6" fmla="*/ 384546 h 414329"/>
                  <a:gd name="connsiteX7" fmla="*/ 409130 w 409130"/>
                  <a:gd name="connsiteY7" fmla="*/ 317453 h 41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30" h="414329">
                    <a:moveTo>
                      <a:pt x="99338" y="0"/>
                    </a:moveTo>
                    <a:cubicBezTo>
                      <a:pt x="66786" y="10955"/>
                      <a:pt x="34538" y="21817"/>
                      <a:pt x="3629" y="32923"/>
                    </a:cubicBezTo>
                    <a:cubicBezTo>
                      <a:pt x="799" y="33958"/>
                      <a:pt x="-691" y="37091"/>
                      <a:pt x="313" y="39921"/>
                    </a:cubicBezTo>
                    <a:lnTo>
                      <a:pt x="70193" y="234233"/>
                    </a:lnTo>
                    <a:lnTo>
                      <a:pt x="133624" y="410714"/>
                    </a:lnTo>
                    <a:cubicBezTo>
                      <a:pt x="134659" y="413544"/>
                      <a:pt x="137792" y="415035"/>
                      <a:pt x="140621" y="414000"/>
                    </a:cubicBezTo>
                    <a:lnTo>
                      <a:pt x="222519" y="384546"/>
                    </a:lnTo>
                    <a:lnTo>
                      <a:pt x="409130" y="317453"/>
                    </a:lnTo>
                    <a:close/>
                  </a:path>
                </a:pathLst>
              </a:custGeom>
              <a:solidFill>
                <a:srgbClr val="B5C4CF"/>
              </a:solidFill>
              <a:ln w="1023" cap="flat">
                <a:noFill/>
                <a:prstDash val="solid"/>
                <a:miter/>
              </a:ln>
            </p:spPr>
            <p:txBody>
              <a:bodyPr rtlCol="0" anchor="ctr"/>
              <a:lstStyle/>
              <a:p>
                <a:endParaRPr lang="de-DE"/>
              </a:p>
            </p:txBody>
          </p:sp>
          <p:sp>
            <p:nvSpPr>
              <p:cNvPr id="73" name="Freihandform 72">
                <a:extLst>
                  <a:ext uri="{FF2B5EF4-FFF2-40B4-BE49-F238E27FC236}">
                    <a16:creationId xmlns:a16="http://schemas.microsoft.com/office/drawing/2014/main" id="{FCC70CA2-7BD5-5CF2-0344-95C7B2A0D2BA}"/>
                  </a:ext>
                </a:extLst>
              </p:cNvPr>
              <p:cNvSpPr/>
              <p:nvPr/>
            </p:nvSpPr>
            <p:spPr>
              <a:xfrm>
                <a:off x="9597248" y="3263540"/>
                <a:ext cx="352555" cy="415990"/>
              </a:xfrm>
              <a:custGeom>
                <a:avLst/>
                <a:gdLst>
                  <a:gd name="connsiteX0" fmla="*/ 102301 w 352555"/>
                  <a:gd name="connsiteY0" fmla="*/ 0 h 415990"/>
                  <a:gd name="connsiteX1" fmla="*/ 4523 w 352555"/>
                  <a:gd name="connsiteY1" fmla="*/ 16765 h 415990"/>
                  <a:gd name="connsiteX2" fmla="*/ 81 w 352555"/>
                  <a:gd name="connsiteY2" fmla="*/ 23094 h 415990"/>
                  <a:gd name="connsiteX3" fmla="*/ 5862 w 352555"/>
                  <a:gd name="connsiteY3" fmla="*/ 56838 h 415990"/>
                  <a:gd name="connsiteX4" fmla="*/ 34976 w 352555"/>
                  <a:gd name="connsiteY4" fmla="*/ 226596 h 415990"/>
                  <a:gd name="connsiteX5" fmla="*/ 66646 w 352555"/>
                  <a:gd name="connsiteY5" fmla="*/ 411444 h 415990"/>
                  <a:gd name="connsiteX6" fmla="*/ 72974 w 352555"/>
                  <a:gd name="connsiteY6" fmla="*/ 415918 h 415990"/>
                  <a:gd name="connsiteX7" fmla="*/ 158765 w 352555"/>
                  <a:gd name="connsiteY7" fmla="*/ 401191 h 415990"/>
                  <a:gd name="connsiteX8" fmla="*/ 315653 w 352555"/>
                  <a:gd name="connsiteY8" fmla="*/ 374292 h 415990"/>
                  <a:gd name="connsiteX9" fmla="*/ 352556 w 352555"/>
                  <a:gd name="connsiteY9" fmla="*/ 367963 h 415990"/>
                  <a:gd name="connsiteX10" fmla="*/ 333238 w 352555"/>
                  <a:gd name="connsiteY10" fmla="*/ 367963 h 41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555" h="415990">
                    <a:moveTo>
                      <a:pt x="102301" y="0"/>
                    </a:moveTo>
                    <a:lnTo>
                      <a:pt x="4523" y="16765"/>
                    </a:lnTo>
                    <a:cubicBezTo>
                      <a:pt x="1572" y="17283"/>
                      <a:pt x="-436" y="20112"/>
                      <a:pt x="81" y="23094"/>
                    </a:cubicBezTo>
                    <a:lnTo>
                      <a:pt x="5862" y="56838"/>
                    </a:lnTo>
                    <a:lnTo>
                      <a:pt x="34976" y="226596"/>
                    </a:lnTo>
                    <a:lnTo>
                      <a:pt x="66646" y="411444"/>
                    </a:lnTo>
                    <a:cubicBezTo>
                      <a:pt x="67163" y="414396"/>
                      <a:pt x="70023" y="416404"/>
                      <a:pt x="72974" y="415918"/>
                    </a:cubicBezTo>
                    <a:lnTo>
                      <a:pt x="158765" y="401191"/>
                    </a:lnTo>
                    <a:lnTo>
                      <a:pt x="315653" y="374292"/>
                    </a:lnTo>
                    <a:lnTo>
                      <a:pt x="352556" y="367963"/>
                    </a:lnTo>
                    <a:lnTo>
                      <a:pt x="333238" y="367963"/>
                    </a:lnTo>
                    <a:close/>
                  </a:path>
                </a:pathLst>
              </a:custGeom>
              <a:solidFill>
                <a:srgbClr val="D7E7EC"/>
              </a:solidFill>
              <a:ln w="1023" cap="flat">
                <a:noFill/>
                <a:prstDash val="solid"/>
                <a:miter/>
              </a:ln>
            </p:spPr>
            <p:txBody>
              <a:bodyPr rtlCol="0" anchor="ctr"/>
              <a:lstStyle/>
              <a:p>
                <a:endParaRPr lang="de-DE"/>
              </a:p>
            </p:txBody>
          </p:sp>
          <p:sp>
            <p:nvSpPr>
              <p:cNvPr id="74" name="Freihandform 73">
                <a:extLst>
                  <a:ext uri="{FF2B5EF4-FFF2-40B4-BE49-F238E27FC236}">
                    <a16:creationId xmlns:a16="http://schemas.microsoft.com/office/drawing/2014/main" id="{87DD5123-3898-A04C-DBB4-E055AFF441A0}"/>
                  </a:ext>
                </a:extLst>
              </p:cNvPr>
              <p:cNvSpPr/>
              <p:nvPr/>
            </p:nvSpPr>
            <p:spPr>
              <a:xfrm>
                <a:off x="9699548" y="3209013"/>
                <a:ext cx="335103" cy="422490"/>
              </a:xfrm>
              <a:custGeom>
                <a:avLst/>
                <a:gdLst>
                  <a:gd name="connsiteX0" fmla="*/ 335104 w 335103"/>
                  <a:gd name="connsiteY0" fmla="*/ 324848 h 422490"/>
                  <a:gd name="connsiteX1" fmla="*/ 335104 w 335103"/>
                  <a:gd name="connsiteY1" fmla="*/ 70927 h 422490"/>
                  <a:gd name="connsiteX2" fmla="*/ 335104 w 335103"/>
                  <a:gd name="connsiteY2" fmla="*/ 68280 h 422490"/>
                  <a:gd name="connsiteX3" fmla="*/ 335104 w 335103"/>
                  <a:gd name="connsiteY3" fmla="*/ 67398 h 422490"/>
                  <a:gd name="connsiteX4" fmla="*/ 331879 w 335103"/>
                  <a:gd name="connsiteY4" fmla="*/ 63016 h 422490"/>
                  <a:gd name="connsiteX5" fmla="*/ 269483 w 335103"/>
                  <a:gd name="connsiteY5" fmla="*/ 3499 h 422490"/>
                  <a:gd name="connsiteX6" fmla="*/ 264311 w 335103"/>
                  <a:gd name="connsiteY6" fmla="*/ 0 h 422490"/>
                  <a:gd name="connsiteX7" fmla="*/ 260051 w 335103"/>
                  <a:gd name="connsiteY7" fmla="*/ 0 h 422490"/>
                  <a:gd name="connsiteX8" fmla="*/ 5689 w 335103"/>
                  <a:gd name="connsiteY8" fmla="*/ 0 h 422490"/>
                  <a:gd name="connsiteX9" fmla="*/ 0 w 335103"/>
                  <a:gd name="connsiteY9" fmla="*/ 5690 h 422490"/>
                  <a:gd name="connsiteX10" fmla="*/ 0 w 335103"/>
                  <a:gd name="connsiteY10" fmla="*/ 416770 h 422490"/>
                  <a:gd name="connsiteX11" fmla="*/ 5689 w 335103"/>
                  <a:gd name="connsiteY11" fmla="*/ 422490 h 422490"/>
                  <a:gd name="connsiteX12" fmla="*/ 329414 w 335103"/>
                  <a:gd name="connsiteY12" fmla="*/ 422490 h 422490"/>
                  <a:gd name="connsiteX13" fmla="*/ 335104 w 335103"/>
                  <a:gd name="connsiteY13" fmla="*/ 416770 h 4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103" h="422490">
                    <a:moveTo>
                      <a:pt x="335104" y="324848"/>
                    </a:moveTo>
                    <a:lnTo>
                      <a:pt x="335104" y="70927"/>
                    </a:lnTo>
                    <a:lnTo>
                      <a:pt x="335104" y="68280"/>
                    </a:lnTo>
                    <a:lnTo>
                      <a:pt x="335104" y="67398"/>
                    </a:lnTo>
                    <a:cubicBezTo>
                      <a:pt x="335104" y="65754"/>
                      <a:pt x="334404" y="65481"/>
                      <a:pt x="331879" y="63016"/>
                    </a:cubicBezTo>
                    <a:lnTo>
                      <a:pt x="269483" y="3499"/>
                    </a:lnTo>
                    <a:cubicBezTo>
                      <a:pt x="266532" y="700"/>
                      <a:pt x="266046" y="0"/>
                      <a:pt x="264311" y="0"/>
                    </a:cubicBezTo>
                    <a:lnTo>
                      <a:pt x="260051" y="0"/>
                    </a:lnTo>
                    <a:lnTo>
                      <a:pt x="5689" y="0"/>
                    </a:lnTo>
                    <a:cubicBezTo>
                      <a:pt x="2556" y="0"/>
                      <a:pt x="0" y="2556"/>
                      <a:pt x="0" y="5690"/>
                    </a:cubicBezTo>
                    <a:lnTo>
                      <a:pt x="0" y="416770"/>
                    </a:lnTo>
                    <a:cubicBezTo>
                      <a:pt x="0" y="419904"/>
                      <a:pt x="2556" y="422490"/>
                      <a:pt x="5689" y="422490"/>
                    </a:cubicBezTo>
                    <a:lnTo>
                      <a:pt x="329414" y="422490"/>
                    </a:lnTo>
                    <a:cubicBezTo>
                      <a:pt x="332548" y="422490"/>
                      <a:pt x="335104" y="419904"/>
                      <a:pt x="335104" y="416770"/>
                    </a:cubicBezTo>
                    <a:close/>
                  </a:path>
                </a:pathLst>
              </a:custGeom>
              <a:solidFill>
                <a:srgbClr val="EDF3F4"/>
              </a:solidFill>
              <a:ln w="1023" cap="flat">
                <a:noFill/>
                <a:prstDash val="solid"/>
                <a:miter/>
              </a:ln>
            </p:spPr>
            <p:txBody>
              <a:bodyPr rtlCol="0" anchor="ctr"/>
              <a:lstStyle/>
              <a:p>
                <a:endParaRPr lang="de-DE"/>
              </a:p>
            </p:txBody>
          </p:sp>
          <p:sp>
            <p:nvSpPr>
              <p:cNvPr id="75" name="Freihandform 74">
                <a:extLst>
                  <a:ext uri="{FF2B5EF4-FFF2-40B4-BE49-F238E27FC236}">
                    <a16:creationId xmlns:a16="http://schemas.microsoft.com/office/drawing/2014/main" id="{627809F5-4FFD-D71E-0C5E-E29D67B7CE91}"/>
                  </a:ext>
                </a:extLst>
              </p:cNvPr>
              <p:cNvSpPr/>
              <p:nvPr/>
            </p:nvSpPr>
            <p:spPr>
              <a:xfrm>
                <a:off x="9676641" y="3263540"/>
                <a:ext cx="273162" cy="388989"/>
              </a:xfrm>
              <a:custGeom>
                <a:avLst/>
                <a:gdLst>
                  <a:gd name="connsiteX0" fmla="*/ 22908 w 273162"/>
                  <a:gd name="connsiteY0" fmla="*/ 0 h 388989"/>
                  <a:gd name="connsiteX1" fmla="*/ 0 w 273162"/>
                  <a:gd name="connsiteY1" fmla="*/ 3926 h 388989"/>
                  <a:gd name="connsiteX2" fmla="*/ 0 w 273162"/>
                  <a:gd name="connsiteY2" fmla="*/ 383269 h 388989"/>
                  <a:gd name="connsiteX3" fmla="*/ 5689 w 273162"/>
                  <a:gd name="connsiteY3" fmla="*/ 388990 h 388989"/>
                  <a:gd name="connsiteX4" fmla="*/ 96500 w 273162"/>
                  <a:gd name="connsiteY4" fmla="*/ 388990 h 388989"/>
                  <a:gd name="connsiteX5" fmla="*/ 150530 w 273162"/>
                  <a:gd name="connsiteY5" fmla="*/ 388990 h 388989"/>
                  <a:gd name="connsiteX6" fmla="*/ 236260 w 273162"/>
                  <a:gd name="connsiteY6" fmla="*/ 374293 h 388989"/>
                  <a:gd name="connsiteX7" fmla="*/ 273163 w 273162"/>
                  <a:gd name="connsiteY7" fmla="*/ 367964 h 388989"/>
                  <a:gd name="connsiteX8" fmla="*/ 253845 w 273162"/>
                  <a:gd name="connsiteY8" fmla="*/ 367964 h 388989"/>
                  <a:gd name="connsiteX9" fmla="*/ 230085 w 273162"/>
                  <a:gd name="connsiteY9" fmla="*/ 367964 h 388989"/>
                  <a:gd name="connsiteX10" fmla="*/ 119408 w 273162"/>
                  <a:gd name="connsiteY10" fmla="*/ 367964 h 388989"/>
                  <a:gd name="connsiteX11" fmla="*/ 28597 w 273162"/>
                  <a:gd name="connsiteY11" fmla="*/ 367964 h 388989"/>
                  <a:gd name="connsiteX12" fmla="*/ 22908 w 273162"/>
                  <a:gd name="connsiteY12" fmla="*/ 362244 h 388989"/>
                  <a:gd name="connsiteX13" fmla="*/ 22908 w 273162"/>
                  <a:gd name="connsiteY13" fmla="*/ 0 h 38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162" h="388989">
                    <a:moveTo>
                      <a:pt x="22908" y="0"/>
                    </a:moveTo>
                    <a:lnTo>
                      <a:pt x="0" y="3926"/>
                    </a:lnTo>
                    <a:lnTo>
                      <a:pt x="0" y="383269"/>
                    </a:lnTo>
                    <a:cubicBezTo>
                      <a:pt x="0" y="386434"/>
                      <a:pt x="2556" y="388990"/>
                      <a:pt x="5689" y="388990"/>
                    </a:cubicBezTo>
                    <a:lnTo>
                      <a:pt x="96500" y="388990"/>
                    </a:lnTo>
                    <a:lnTo>
                      <a:pt x="150530" y="388990"/>
                    </a:lnTo>
                    <a:lnTo>
                      <a:pt x="236260" y="374293"/>
                    </a:lnTo>
                    <a:lnTo>
                      <a:pt x="273163" y="367964"/>
                    </a:lnTo>
                    <a:lnTo>
                      <a:pt x="253845" y="367964"/>
                    </a:lnTo>
                    <a:lnTo>
                      <a:pt x="230085" y="367964"/>
                    </a:lnTo>
                    <a:lnTo>
                      <a:pt x="119408" y="367964"/>
                    </a:lnTo>
                    <a:lnTo>
                      <a:pt x="28597" y="367964"/>
                    </a:lnTo>
                    <a:cubicBezTo>
                      <a:pt x="25464" y="367964"/>
                      <a:pt x="22908" y="365378"/>
                      <a:pt x="22908" y="362244"/>
                    </a:cubicBezTo>
                    <a:cubicBezTo>
                      <a:pt x="22908" y="241505"/>
                      <a:pt x="22908" y="120737"/>
                      <a:pt x="22908" y="0"/>
                    </a:cubicBezTo>
                    <a:close/>
                  </a:path>
                </a:pathLst>
              </a:custGeom>
              <a:solidFill>
                <a:srgbClr val="B5C4CF"/>
              </a:solidFill>
              <a:ln w="1023" cap="flat">
                <a:noFill/>
                <a:prstDash val="solid"/>
                <a:miter/>
              </a:ln>
            </p:spPr>
            <p:txBody>
              <a:bodyPr rtlCol="0" anchor="ctr"/>
              <a:lstStyle/>
              <a:p>
                <a:endParaRPr lang="de-DE"/>
              </a:p>
            </p:txBody>
          </p:sp>
          <p:sp>
            <p:nvSpPr>
              <p:cNvPr id="76" name="Freihandform 75">
                <a:extLst>
                  <a:ext uri="{FF2B5EF4-FFF2-40B4-BE49-F238E27FC236}">
                    <a16:creationId xmlns:a16="http://schemas.microsoft.com/office/drawing/2014/main" id="{8DA41631-446F-D639-8A02-8337D4BA0D67}"/>
                  </a:ext>
                </a:extLst>
              </p:cNvPr>
              <p:cNvSpPr/>
              <p:nvPr/>
            </p:nvSpPr>
            <p:spPr>
              <a:xfrm>
                <a:off x="9579562" y="3320378"/>
                <a:ext cx="319831" cy="388180"/>
              </a:xfrm>
              <a:custGeom>
                <a:avLst/>
                <a:gdLst>
                  <a:gd name="connsiteX0" fmla="*/ 52662 w 319831"/>
                  <a:gd name="connsiteY0" fmla="*/ 169757 h 388180"/>
                  <a:gd name="connsiteX1" fmla="*/ 23547 w 319831"/>
                  <a:gd name="connsiteY1" fmla="*/ 0 h 388180"/>
                  <a:gd name="connsiteX2" fmla="*/ 0 w 319831"/>
                  <a:gd name="connsiteY2" fmla="*/ 7941 h 388180"/>
                  <a:gd name="connsiteX3" fmla="*/ 3621 w 319831"/>
                  <a:gd name="connsiteY3" fmla="*/ 29028 h 388180"/>
                  <a:gd name="connsiteX4" fmla="*/ 32735 w 319831"/>
                  <a:gd name="connsiteY4" fmla="*/ 198786 h 388180"/>
                  <a:gd name="connsiteX5" fmla="*/ 64436 w 319831"/>
                  <a:gd name="connsiteY5" fmla="*/ 383634 h 388180"/>
                  <a:gd name="connsiteX6" fmla="*/ 70733 w 319831"/>
                  <a:gd name="connsiteY6" fmla="*/ 388108 h 388180"/>
                  <a:gd name="connsiteX7" fmla="*/ 156524 w 319831"/>
                  <a:gd name="connsiteY7" fmla="*/ 373381 h 388180"/>
                  <a:gd name="connsiteX8" fmla="*/ 197229 w 319831"/>
                  <a:gd name="connsiteY8" fmla="*/ 366413 h 388180"/>
                  <a:gd name="connsiteX9" fmla="*/ 319831 w 319831"/>
                  <a:gd name="connsiteY9" fmla="*/ 322293 h 388180"/>
                  <a:gd name="connsiteX10" fmla="*/ 318371 w 319831"/>
                  <a:gd name="connsiteY10" fmla="*/ 320011 h 388180"/>
                  <a:gd name="connsiteX11" fmla="*/ 247609 w 319831"/>
                  <a:gd name="connsiteY11" fmla="*/ 332152 h 388180"/>
                  <a:gd name="connsiteX12" fmla="*/ 176451 w 319831"/>
                  <a:gd name="connsiteY12" fmla="*/ 344353 h 388180"/>
                  <a:gd name="connsiteX13" fmla="*/ 90660 w 319831"/>
                  <a:gd name="connsiteY13" fmla="*/ 359080 h 388180"/>
                  <a:gd name="connsiteX14" fmla="*/ 84332 w 319831"/>
                  <a:gd name="connsiteY14" fmla="*/ 354607 h 3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831" h="388180">
                    <a:moveTo>
                      <a:pt x="52662" y="169757"/>
                    </a:moveTo>
                    <a:lnTo>
                      <a:pt x="23547" y="0"/>
                    </a:lnTo>
                    <a:cubicBezTo>
                      <a:pt x="15668" y="2647"/>
                      <a:pt x="7819" y="5294"/>
                      <a:pt x="0" y="7941"/>
                    </a:cubicBezTo>
                    <a:lnTo>
                      <a:pt x="3621" y="29028"/>
                    </a:lnTo>
                    <a:lnTo>
                      <a:pt x="32735" y="198786"/>
                    </a:lnTo>
                    <a:lnTo>
                      <a:pt x="64436" y="383634"/>
                    </a:lnTo>
                    <a:cubicBezTo>
                      <a:pt x="64922" y="386585"/>
                      <a:pt x="67782" y="388594"/>
                      <a:pt x="70733" y="388108"/>
                    </a:cubicBezTo>
                    <a:lnTo>
                      <a:pt x="156524" y="373381"/>
                    </a:lnTo>
                    <a:lnTo>
                      <a:pt x="197229" y="366413"/>
                    </a:lnTo>
                    <a:lnTo>
                      <a:pt x="319831" y="322293"/>
                    </a:lnTo>
                    <a:lnTo>
                      <a:pt x="318371" y="320011"/>
                    </a:lnTo>
                    <a:lnTo>
                      <a:pt x="247609" y="332152"/>
                    </a:lnTo>
                    <a:lnTo>
                      <a:pt x="176451" y="344353"/>
                    </a:lnTo>
                    <a:lnTo>
                      <a:pt x="90660" y="359080"/>
                    </a:lnTo>
                    <a:cubicBezTo>
                      <a:pt x="87709" y="359568"/>
                      <a:pt x="84850" y="357559"/>
                      <a:pt x="84332" y="354607"/>
                    </a:cubicBezTo>
                    <a:close/>
                  </a:path>
                </a:pathLst>
              </a:custGeom>
              <a:solidFill>
                <a:srgbClr val="9AAFB7"/>
              </a:solidFill>
              <a:ln w="1023" cap="flat">
                <a:noFill/>
                <a:prstDash val="solid"/>
                <a:miter/>
              </a:ln>
            </p:spPr>
            <p:txBody>
              <a:bodyPr rtlCol="0" anchor="ctr"/>
              <a:lstStyle/>
              <a:p>
                <a:endParaRPr lang="de-DE"/>
              </a:p>
            </p:txBody>
          </p:sp>
          <p:sp>
            <p:nvSpPr>
              <p:cNvPr id="77" name="Freihandform 76">
                <a:extLst>
                  <a:ext uri="{FF2B5EF4-FFF2-40B4-BE49-F238E27FC236}">
                    <a16:creationId xmlns:a16="http://schemas.microsoft.com/office/drawing/2014/main" id="{481E7A17-38CE-B118-BB9D-FB4AAA02A85A}"/>
                  </a:ext>
                </a:extLst>
              </p:cNvPr>
              <p:cNvSpPr/>
              <p:nvPr/>
            </p:nvSpPr>
            <p:spPr>
              <a:xfrm>
                <a:off x="9959599" y="3209012"/>
                <a:ext cx="75052" cy="68290"/>
              </a:xfrm>
              <a:custGeom>
                <a:avLst/>
                <a:gdLst>
                  <a:gd name="connsiteX0" fmla="*/ 121 w 75052"/>
                  <a:gd name="connsiteY0" fmla="*/ 56444 h 68290"/>
                  <a:gd name="connsiteX1" fmla="*/ 17249 w 75052"/>
                  <a:gd name="connsiteY1" fmla="*/ 68280 h 68290"/>
                  <a:gd name="connsiteX2" fmla="*/ 75052 w 75052"/>
                  <a:gd name="connsiteY2" fmla="*/ 68280 h 68290"/>
                  <a:gd name="connsiteX3" fmla="*/ 75052 w 75052"/>
                  <a:gd name="connsiteY3" fmla="*/ 67398 h 68290"/>
                  <a:gd name="connsiteX4" fmla="*/ 71827 w 75052"/>
                  <a:gd name="connsiteY4" fmla="*/ 63016 h 68290"/>
                  <a:gd name="connsiteX5" fmla="*/ 9431 w 75052"/>
                  <a:gd name="connsiteY5" fmla="*/ 3499 h 68290"/>
                  <a:gd name="connsiteX6" fmla="*/ 4259 w 75052"/>
                  <a:gd name="connsiteY6" fmla="*/ 0 h 68290"/>
                  <a:gd name="connsiteX7" fmla="*/ 0 w 75052"/>
                  <a:gd name="connsiteY7" fmla="*/ 0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52" h="68290">
                    <a:moveTo>
                      <a:pt x="121" y="56444"/>
                    </a:moveTo>
                    <a:cubicBezTo>
                      <a:pt x="121" y="69071"/>
                      <a:pt x="11681" y="68280"/>
                      <a:pt x="17249" y="68280"/>
                    </a:cubicBezTo>
                    <a:lnTo>
                      <a:pt x="75052" y="68280"/>
                    </a:lnTo>
                    <a:lnTo>
                      <a:pt x="75052" y="67398"/>
                    </a:lnTo>
                    <a:cubicBezTo>
                      <a:pt x="75052" y="65754"/>
                      <a:pt x="74352" y="65481"/>
                      <a:pt x="71827" y="63016"/>
                    </a:cubicBezTo>
                    <a:lnTo>
                      <a:pt x="9431" y="3499"/>
                    </a:lnTo>
                    <a:cubicBezTo>
                      <a:pt x="6480" y="700"/>
                      <a:pt x="5994" y="0"/>
                      <a:pt x="4259" y="0"/>
                    </a:cubicBezTo>
                    <a:lnTo>
                      <a:pt x="0" y="0"/>
                    </a:lnTo>
                    <a:close/>
                  </a:path>
                </a:pathLst>
              </a:custGeom>
              <a:solidFill>
                <a:srgbClr val="FFFFFF"/>
              </a:solidFill>
              <a:ln w="1023" cap="flat">
                <a:noFill/>
                <a:prstDash val="solid"/>
                <a:miter/>
              </a:ln>
            </p:spPr>
            <p:txBody>
              <a:bodyPr rtlCol="0" anchor="ctr"/>
              <a:lstStyle/>
              <a:p>
                <a:endParaRPr lang="de-DE"/>
              </a:p>
            </p:txBody>
          </p:sp>
          <p:sp>
            <p:nvSpPr>
              <p:cNvPr id="78" name="Freihandform 77">
                <a:extLst>
                  <a:ext uri="{FF2B5EF4-FFF2-40B4-BE49-F238E27FC236}">
                    <a16:creationId xmlns:a16="http://schemas.microsoft.com/office/drawing/2014/main" id="{7E67B519-B100-B2C8-EDFC-BCBFE1F14AEA}"/>
                  </a:ext>
                </a:extLst>
              </p:cNvPr>
              <p:cNvSpPr/>
              <p:nvPr/>
            </p:nvSpPr>
            <p:spPr>
              <a:xfrm>
                <a:off x="9959599" y="3209013"/>
                <a:ext cx="75052" cy="68289"/>
              </a:xfrm>
              <a:custGeom>
                <a:avLst/>
                <a:gdLst>
                  <a:gd name="connsiteX0" fmla="*/ 71827 w 75052"/>
                  <a:gd name="connsiteY0" fmla="*/ 63016 h 68289"/>
                  <a:gd name="connsiteX1" fmla="*/ 9431 w 75052"/>
                  <a:gd name="connsiteY1" fmla="*/ 3499 h 68289"/>
                  <a:gd name="connsiteX2" fmla="*/ 4259 w 75052"/>
                  <a:gd name="connsiteY2" fmla="*/ 0 h 68289"/>
                  <a:gd name="connsiteX3" fmla="*/ 0 w 75052"/>
                  <a:gd name="connsiteY3" fmla="*/ 0 h 68289"/>
                  <a:gd name="connsiteX4" fmla="*/ 121 w 75052"/>
                  <a:gd name="connsiteY4" fmla="*/ 56443 h 68289"/>
                  <a:gd name="connsiteX5" fmla="*/ 17249 w 75052"/>
                  <a:gd name="connsiteY5" fmla="*/ 68279 h 68289"/>
                  <a:gd name="connsiteX6" fmla="*/ 75052 w 75052"/>
                  <a:gd name="connsiteY6" fmla="*/ 68279 h 68289"/>
                  <a:gd name="connsiteX7" fmla="*/ 75052 w 75052"/>
                  <a:gd name="connsiteY7" fmla="*/ 67397 h 68289"/>
                  <a:gd name="connsiteX8" fmla="*/ 71827 w 75052"/>
                  <a:gd name="connsiteY8" fmla="*/ 63016 h 6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2" h="68289">
                    <a:moveTo>
                      <a:pt x="71827" y="63016"/>
                    </a:moveTo>
                    <a:lnTo>
                      <a:pt x="9431" y="3499"/>
                    </a:lnTo>
                    <a:cubicBezTo>
                      <a:pt x="6480" y="700"/>
                      <a:pt x="5994" y="0"/>
                      <a:pt x="4259" y="0"/>
                    </a:cubicBezTo>
                    <a:lnTo>
                      <a:pt x="0" y="0"/>
                    </a:lnTo>
                    <a:lnTo>
                      <a:pt x="121" y="56443"/>
                    </a:lnTo>
                    <a:cubicBezTo>
                      <a:pt x="121" y="69070"/>
                      <a:pt x="11681" y="68279"/>
                      <a:pt x="17249" y="68279"/>
                    </a:cubicBezTo>
                    <a:lnTo>
                      <a:pt x="75052" y="68279"/>
                    </a:lnTo>
                    <a:lnTo>
                      <a:pt x="75052" y="67397"/>
                    </a:lnTo>
                    <a:cubicBezTo>
                      <a:pt x="75052" y="65754"/>
                      <a:pt x="74352" y="65481"/>
                      <a:pt x="71827" y="63016"/>
                    </a:cubicBezTo>
                    <a:close/>
                  </a:path>
                </a:pathLst>
              </a:custGeom>
              <a:solidFill>
                <a:srgbClr val="B5C4CF"/>
              </a:solidFill>
              <a:ln w="1023" cap="flat">
                <a:noFill/>
                <a:prstDash val="solid"/>
                <a:miter/>
              </a:ln>
            </p:spPr>
            <p:txBody>
              <a:bodyPr rtlCol="0" anchor="ctr"/>
              <a:lstStyle/>
              <a:p>
                <a:endParaRPr lang="de-DE"/>
              </a:p>
            </p:txBody>
          </p:sp>
        </p:grpSp>
        <p:sp>
          <p:nvSpPr>
            <p:cNvPr id="68" name="Textfeld 67">
              <a:extLst>
                <a:ext uri="{FF2B5EF4-FFF2-40B4-BE49-F238E27FC236}">
                  <a16:creationId xmlns:a16="http://schemas.microsoft.com/office/drawing/2014/main" id="{1FD27DE3-7DCE-4903-4A1B-FC13779BCB92}"/>
                </a:ext>
              </a:extLst>
            </p:cNvPr>
            <p:cNvSpPr txBox="1"/>
            <p:nvPr/>
          </p:nvSpPr>
          <p:spPr>
            <a:xfrm>
              <a:off x="9698362" y="3263539"/>
              <a:ext cx="335102" cy="307777"/>
            </a:xfrm>
            <a:prstGeom prst="rect">
              <a:avLst/>
            </a:prstGeom>
            <a:noFill/>
          </p:spPr>
          <p:txBody>
            <a:bodyPr wrap="square" lIns="0" tIns="0" rIns="0" bIns="0" rtlCol="0">
              <a:spAutoFit/>
            </a:bodyPr>
            <a:lstStyle/>
            <a:p>
              <a:pPr algn="ctr"/>
              <a:r>
                <a:rPr lang="de-DE" sz="2000" b="1" dirty="0">
                  <a:solidFill>
                    <a:schemeClr val="accent6"/>
                  </a:solidFill>
                </a:rPr>
                <a:t>M</a:t>
              </a:r>
              <a:endParaRPr lang="de-DE" b="1" dirty="0">
                <a:solidFill>
                  <a:schemeClr val="accent6"/>
                </a:solidFill>
              </a:endParaRPr>
            </a:p>
          </p:txBody>
        </p:sp>
      </p:grpSp>
    </p:spTree>
    <p:extLst>
      <p:ext uri="{BB962C8B-B14F-4D97-AF65-F5344CB8AC3E}">
        <p14:creationId xmlns:p14="http://schemas.microsoft.com/office/powerpoint/2010/main" val="30066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Übersicht: Kriterien von Glaubwürdigkeit 01">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4A38E59-665E-8FE4-57C1-BCDE42685E27}"/>
              </a:ext>
            </a:extLst>
          </p:cNvPr>
          <p:cNvSpPr/>
          <p:nvPr userDrawn="1"/>
        </p:nvSpPr>
        <p:spPr>
          <a:xfrm>
            <a:off x="371475" y="1268413"/>
            <a:ext cx="11449050" cy="52199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pic>
        <p:nvPicPr>
          <p:cNvPr id="59" name="Grafik 58" descr="Ein Bild, das Text, Schild enthält.&#10;&#10;Automatisch generierte Beschreibung">
            <a:extLst>
              <a:ext uri="{FF2B5EF4-FFF2-40B4-BE49-F238E27FC236}">
                <a16:creationId xmlns:a16="http://schemas.microsoft.com/office/drawing/2014/main" id="{771809D5-CAC3-0E75-7AD6-3D06B7B6AE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60" name="Rechteck 59">
            <a:extLst>
              <a:ext uri="{FF2B5EF4-FFF2-40B4-BE49-F238E27FC236}">
                <a16:creationId xmlns:a16="http://schemas.microsoft.com/office/drawing/2014/main" id="{E4A10319-D13A-44EF-27E6-D9D66AE3D033}"/>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accent1"/>
                </a:solidFill>
                <a:latin typeface="Arial" panose="020B0604020202020204" pitchFamily="34" charset="0"/>
                <a:cs typeface="Arial" panose="020B0604020202020204" pitchFamily="34" charset="0"/>
              </a:rPr>
              <a:t>Übersicht: </a:t>
            </a:r>
            <a:r>
              <a:rPr lang="de-DE" sz="2400" b="1" kern="0" dirty="0">
                <a:solidFill>
                  <a:schemeClr val="tx2"/>
                </a:solidFill>
                <a:latin typeface="Arial" panose="020B0604020202020204" pitchFamily="34" charset="0"/>
                <a:cs typeface="Arial" panose="020B0604020202020204" pitchFamily="34" charset="0"/>
              </a:rPr>
              <a:t>Kriterien von Glaubwürdigkeit</a:t>
            </a:r>
          </a:p>
        </p:txBody>
      </p:sp>
      <p:cxnSp>
        <p:nvCxnSpPr>
          <p:cNvPr id="61" name="Gerade Verbindung 60">
            <a:extLst>
              <a:ext uri="{FF2B5EF4-FFF2-40B4-BE49-F238E27FC236}">
                <a16:creationId xmlns:a16="http://schemas.microsoft.com/office/drawing/2014/main" id="{38B75804-36E5-743D-D90E-DFC9A3A1EF93}"/>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2" name="Gruppieren 61">
            <a:extLst>
              <a:ext uri="{FF2B5EF4-FFF2-40B4-BE49-F238E27FC236}">
                <a16:creationId xmlns:a16="http://schemas.microsoft.com/office/drawing/2014/main" id="{FB813538-B3D6-B4E7-521D-549A5EE84739}"/>
              </a:ext>
            </a:extLst>
          </p:cNvPr>
          <p:cNvGrpSpPr/>
          <p:nvPr userDrawn="1"/>
        </p:nvGrpSpPr>
        <p:grpSpPr>
          <a:xfrm>
            <a:off x="742950" y="368301"/>
            <a:ext cx="1080000" cy="1080000"/>
            <a:chOff x="742950" y="368301"/>
            <a:chExt cx="1080000" cy="1080000"/>
          </a:xfrm>
        </p:grpSpPr>
        <p:sp>
          <p:nvSpPr>
            <p:cNvPr id="63" name="Oval 14">
              <a:extLst>
                <a:ext uri="{FF2B5EF4-FFF2-40B4-BE49-F238E27FC236}">
                  <a16:creationId xmlns:a16="http://schemas.microsoft.com/office/drawing/2014/main" id="{BC9064A9-5D71-3931-5663-428EE8211F25}"/>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64" name="Grafik 28">
              <a:extLst>
                <a:ext uri="{FF2B5EF4-FFF2-40B4-BE49-F238E27FC236}">
                  <a16:creationId xmlns:a16="http://schemas.microsoft.com/office/drawing/2014/main" id="{4D50378D-6CF2-EC61-1CF3-6B9246B70744}"/>
                </a:ext>
              </a:extLst>
            </p:cNvPr>
            <p:cNvGrpSpPr>
              <a:grpSpLocks noChangeAspect="1"/>
            </p:cNvGrpSpPr>
            <p:nvPr/>
          </p:nvGrpSpPr>
          <p:grpSpPr>
            <a:xfrm>
              <a:off x="989155" y="544651"/>
              <a:ext cx="587591" cy="680050"/>
              <a:chOff x="2863708" y="6312877"/>
              <a:chExt cx="4213749" cy="4876800"/>
            </a:xfrm>
          </p:grpSpPr>
          <p:sp>
            <p:nvSpPr>
              <p:cNvPr id="65" name="Freihandform: Form 9">
                <a:extLst>
                  <a:ext uri="{FF2B5EF4-FFF2-40B4-BE49-F238E27FC236}">
                    <a16:creationId xmlns:a16="http://schemas.microsoft.com/office/drawing/2014/main" id="{04742295-BE92-D4F2-6487-4144F9B17BB0}"/>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66" name="Freihandform: Form 12">
                <a:extLst>
                  <a:ext uri="{FF2B5EF4-FFF2-40B4-BE49-F238E27FC236}">
                    <a16:creationId xmlns:a16="http://schemas.microsoft.com/office/drawing/2014/main" id="{0587D669-D49D-2D8C-247B-2AB932D0F549}"/>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67" name="Freihandform: Form 16">
                <a:extLst>
                  <a:ext uri="{FF2B5EF4-FFF2-40B4-BE49-F238E27FC236}">
                    <a16:creationId xmlns:a16="http://schemas.microsoft.com/office/drawing/2014/main" id="{3F2F44C7-AF03-3F9E-57D2-65DAEF0CC754}"/>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68" name="Freihandform: Form 17">
                <a:extLst>
                  <a:ext uri="{FF2B5EF4-FFF2-40B4-BE49-F238E27FC236}">
                    <a16:creationId xmlns:a16="http://schemas.microsoft.com/office/drawing/2014/main" id="{45045789-25CC-1800-3697-7877816ABBA3}"/>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69" name="Freihandform: Form 31">
                <a:extLst>
                  <a:ext uri="{FF2B5EF4-FFF2-40B4-BE49-F238E27FC236}">
                    <a16:creationId xmlns:a16="http://schemas.microsoft.com/office/drawing/2014/main" id="{B3C2B2BF-EE0A-70D9-E22E-D920FCDF8CA4}"/>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70" name="Freihandform: Form 33">
                <a:extLst>
                  <a:ext uri="{FF2B5EF4-FFF2-40B4-BE49-F238E27FC236}">
                    <a16:creationId xmlns:a16="http://schemas.microsoft.com/office/drawing/2014/main" id="{82CD5C72-E39E-4722-B3A9-C303700910D7}"/>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71" name="Grafik 28">
                <a:extLst>
                  <a:ext uri="{FF2B5EF4-FFF2-40B4-BE49-F238E27FC236}">
                    <a16:creationId xmlns:a16="http://schemas.microsoft.com/office/drawing/2014/main" id="{CFE49E52-5903-BD69-B146-3B2B57F9670E}"/>
                  </a:ext>
                </a:extLst>
              </p:cNvPr>
              <p:cNvGrpSpPr/>
              <p:nvPr/>
            </p:nvGrpSpPr>
            <p:grpSpPr>
              <a:xfrm>
                <a:off x="3941885" y="6312877"/>
                <a:ext cx="2057400" cy="2486025"/>
                <a:chOff x="3941885" y="6312877"/>
                <a:chExt cx="2057400" cy="2486025"/>
              </a:xfrm>
            </p:grpSpPr>
            <p:sp>
              <p:nvSpPr>
                <p:cNvPr id="81" name="Freihandform: Form 48">
                  <a:extLst>
                    <a:ext uri="{FF2B5EF4-FFF2-40B4-BE49-F238E27FC236}">
                      <a16:creationId xmlns:a16="http://schemas.microsoft.com/office/drawing/2014/main" id="{26862C7C-E5C4-3808-9A2B-E135F3FB379F}"/>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82" name="Freihandform: Form 49">
                  <a:extLst>
                    <a:ext uri="{FF2B5EF4-FFF2-40B4-BE49-F238E27FC236}">
                      <a16:creationId xmlns:a16="http://schemas.microsoft.com/office/drawing/2014/main" id="{AB50651D-EF6A-46BC-28A5-EA8D0396650B}"/>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83" name="Freihandform: Form 51">
                  <a:extLst>
                    <a:ext uri="{FF2B5EF4-FFF2-40B4-BE49-F238E27FC236}">
                      <a16:creationId xmlns:a16="http://schemas.microsoft.com/office/drawing/2014/main" id="{578BE694-FA75-D573-60D1-4F574CDFA04D}"/>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84" name="Freihandform: Form 54">
                  <a:extLst>
                    <a:ext uri="{FF2B5EF4-FFF2-40B4-BE49-F238E27FC236}">
                      <a16:creationId xmlns:a16="http://schemas.microsoft.com/office/drawing/2014/main" id="{F2416693-C5F8-C14E-B631-984C2E954CD2}"/>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85" name="Freihandform: Form 55">
                  <a:extLst>
                    <a:ext uri="{FF2B5EF4-FFF2-40B4-BE49-F238E27FC236}">
                      <a16:creationId xmlns:a16="http://schemas.microsoft.com/office/drawing/2014/main" id="{9E78BEE3-BBA8-D6CA-7863-F36F70F70E7F}"/>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86" name="Freihandform: Form 56">
                  <a:extLst>
                    <a:ext uri="{FF2B5EF4-FFF2-40B4-BE49-F238E27FC236}">
                      <a16:creationId xmlns:a16="http://schemas.microsoft.com/office/drawing/2014/main" id="{71B2CBE6-CBE7-5916-E0F4-BC9E1B605B8F}"/>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72" name="Grafik 28">
                <a:extLst>
                  <a:ext uri="{FF2B5EF4-FFF2-40B4-BE49-F238E27FC236}">
                    <a16:creationId xmlns:a16="http://schemas.microsoft.com/office/drawing/2014/main" id="{7822134F-D7ED-7F9B-FB95-0DD6DA586D5C}"/>
                  </a:ext>
                </a:extLst>
              </p:cNvPr>
              <p:cNvGrpSpPr/>
              <p:nvPr/>
            </p:nvGrpSpPr>
            <p:grpSpPr>
              <a:xfrm>
                <a:off x="3013521" y="9414712"/>
                <a:ext cx="3914127" cy="1774964"/>
                <a:chOff x="3013521" y="9414712"/>
                <a:chExt cx="3914127" cy="1774964"/>
              </a:xfrm>
            </p:grpSpPr>
            <p:sp>
              <p:nvSpPr>
                <p:cNvPr id="73" name="Freihandform: Form 40">
                  <a:extLst>
                    <a:ext uri="{FF2B5EF4-FFF2-40B4-BE49-F238E27FC236}">
                      <a16:creationId xmlns:a16="http://schemas.microsoft.com/office/drawing/2014/main" id="{9434364E-8BC6-4780-202F-9E3E8DF68EA1}"/>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74" name="Freihandform: Form 41">
                  <a:extLst>
                    <a:ext uri="{FF2B5EF4-FFF2-40B4-BE49-F238E27FC236}">
                      <a16:creationId xmlns:a16="http://schemas.microsoft.com/office/drawing/2014/main" id="{B6317A58-E1AD-4017-5269-3CAB4B12291C}"/>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75" name="Freihandform: Form 42">
                  <a:extLst>
                    <a:ext uri="{FF2B5EF4-FFF2-40B4-BE49-F238E27FC236}">
                      <a16:creationId xmlns:a16="http://schemas.microsoft.com/office/drawing/2014/main" id="{B61C6E46-9153-6E11-43AA-0D3A25972101}"/>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76" name="Freihandform: Form 43">
                  <a:extLst>
                    <a:ext uri="{FF2B5EF4-FFF2-40B4-BE49-F238E27FC236}">
                      <a16:creationId xmlns:a16="http://schemas.microsoft.com/office/drawing/2014/main" id="{C01E9B14-92D0-9B29-99B3-0BB073B14BA9}"/>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77" name="Freihandform: Form 44">
                  <a:extLst>
                    <a:ext uri="{FF2B5EF4-FFF2-40B4-BE49-F238E27FC236}">
                      <a16:creationId xmlns:a16="http://schemas.microsoft.com/office/drawing/2014/main" id="{2FF1CC49-1108-C049-A4D9-A25CEC06B2F3}"/>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78" name="Freihandform: Form 45">
                  <a:extLst>
                    <a:ext uri="{FF2B5EF4-FFF2-40B4-BE49-F238E27FC236}">
                      <a16:creationId xmlns:a16="http://schemas.microsoft.com/office/drawing/2014/main" id="{688A6438-FFCB-3A37-0A91-7F6E57242417}"/>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79" name="Freihandform: Form 46">
                  <a:extLst>
                    <a:ext uri="{FF2B5EF4-FFF2-40B4-BE49-F238E27FC236}">
                      <a16:creationId xmlns:a16="http://schemas.microsoft.com/office/drawing/2014/main" id="{2B89B813-8122-B2EA-C00A-DCA804DC80D4}"/>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80" name="Freihandform: Form 47">
                  <a:extLst>
                    <a:ext uri="{FF2B5EF4-FFF2-40B4-BE49-F238E27FC236}">
                      <a16:creationId xmlns:a16="http://schemas.microsoft.com/office/drawing/2014/main" id="{E7165276-93AD-C982-2348-A77616231A2E}"/>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
        <p:nvSpPr>
          <p:cNvPr id="87" name="Textfeld 86">
            <a:extLst>
              <a:ext uri="{FF2B5EF4-FFF2-40B4-BE49-F238E27FC236}">
                <a16:creationId xmlns:a16="http://schemas.microsoft.com/office/drawing/2014/main" id="{96BFFD9E-780C-2118-7E33-AEA7824FFC00}"/>
              </a:ext>
            </a:extLst>
          </p:cNvPr>
          <p:cNvSpPr txBox="1"/>
          <p:nvPr userDrawn="1"/>
        </p:nvSpPr>
        <p:spPr>
          <a:xfrm>
            <a:off x="2182950" y="1518274"/>
            <a:ext cx="8700950" cy="369332"/>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Wer schreibt Wie, Wann und Was?</a:t>
            </a:r>
          </a:p>
        </p:txBody>
      </p:sp>
      <p:sp>
        <p:nvSpPr>
          <p:cNvPr id="88" name="Rechteck 87">
            <a:extLst>
              <a:ext uri="{FF2B5EF4-FFF2-40B4-BE49-F238E27FC236}">
                <a16:creationId xmlns:a16="http://schemas.microsoft.com/office/drawing/2014/main" id="{5C0A4456-2D42-C131-08C6-C5CC6F708B25}"/>
              </a:ext>
            </a:extLst>
          </p:cNvPr>
          <p:cNvSpPr/>
          <p:nvPr userDrawn="1"/>
        </p:nvSpPr>
        <p:spPr>
          <a:xfrm>
            <a:off x="1263028" y="3166030"/>
            <a:ext cx="4653586" cy="369197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3"/>
              </a:solidFill>
              <a:effectLst/>
              <a:latin typeface="Arial" panose="020B0604020202020204" pitchFamily="34" charset="0"/>
              <a:cs typeface="Arial" panose="020B0604020202020204" pitchFamily="34" charset="0"/>
            </a:endParaRPr>
          </a:p>
        </p:txBody>
      </p:sp>
      <p:sp>
        <p:nvSpPr>
          <p:cNvPr id="89" name="Rechteck 88">
            <a:extLst>
              <a:ext uri="{FF2B5EF4-FFF2-40B4-BE49-F238E27FC236}">
                <a16:creationId xmlns:a16="http://schemas.microsoft.com/office/drawing/2014/main" id="{BE2CC0E2-9263-78B0-1D52-A924CBA0E819}"/>
              </a:ext>
            </a:extLst>
          </p:cNvPr>
          <p:cNvSpPr/>
          <p:nvPr userDrawn="1"/>
        </p:nvSpPr>
        <p:spPr>
          <a:xfrm>
            <a:off x="1271588" y="3166030"/>
            <a:ext cx="4645025" cy="359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2"/>
              </a:solidFill>
              <a:effectLst/>
              <a:latin typeface="Arial" panose="020B0604020202020204" pitchFamily="34" charset="0"/>
              <a:cs typeface="Arial" panose="020B0604020202020204" pitchFamily="34" charset="0"/>
            </a:endParaRPr>
          </a:p>
        </p:txBody>
      </p:sp>
      <p:grpSp>
        <p:nvGrpSpPr>
          <p:cNvPr id="90" name="Gruppieren 89">
            <a:extLst>
              <a:ext uri="{FF2B5EF4-FFF2-40B4-BE49-F238E27FC236}">
                <a16:creationId xmlns:a16="http://schemas.microsoft.com/office/drawing/2014/main" id="{FA840548-4AFD-A5CB-31C9-0517815D280E}"/>
              </a:ext>
            </a:extLst>
          </p:cNvPr>
          <p:cNvGrpSpPr/>
          <p:nvPr userDrawn="1"/>
        </p:nvGrpSpPr>
        <p:grpSpPr>
          <a:xfrm>
            <a:off x="6290209" y="3166032"/>
            <a:ext cx="3590391" cy="3691967"/>
            <a:chOff x="1308100" y="3428999"/>
            <a:chExt cx="3590391" cy="3691967"/>
          </a:xfrm>
        </p:grpSpPr>
        <p:sp>
          <p:nvSpPr>
            <p:cNvPr id="91" name="Rechteck 90">
              <a:extLst>
                <a:ext uri="{FF2B5EF4-FFF2-40B4-BE49-F238E27FC236}">
                  <a16:creationId xmlns:a16="http://schemas.microsoft.com/office/drawing/2014/main" id="{42902150-9101-35B5-08D5-9C5FEEF37799}"/>
                </a:ext>
              </a:extLst>
            </p:cNvPr>
            <p:cNvSpPr/>
            <p:nvPr/>
          </p:nvSpPr>
          <p:spPr>
            <a:xfrm>
              <a:off x="1308101" y="3428999"/>
              <a:ext cx="3590390" cy="3691967"/>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3"/>
                </a:solidFill>
                <a:effectLst/>
                <a:latin typeface="Arial" panose="020B0604020202020204" pitchFamily="34" charset="0"/>
                <a:cs typeface="Arial" panose="020B0604020202020204" pitchFamily="34" charset="0"/>
              </a:endParaRPr>
            </a:p>
          </p:txBody>
        </p:sp>
        <p:sp>
          <p:nvSpPr>
            <p:cNvPr id="92" name="Rechteck 91">
              <a:extLst>
                <a:ext uri="{FF2B5EF4-FFF2-40B4-BE49-F238E27FC236}">
                  <a16:creationId xmlns:a16="http://schemas.microsoft.com/office/drawing/2014/main" id="{8C59301B-EAD1-24E2-0D59-5006FF63D1D1}"/>
                </a:ext>
              </a:extLst>
            </p:cNvPr>
            <p:cNvSpPr/>
            <p:nvPr/>
          </p:nvSpPr>
          <p:spPr>
            <a:xfrm>
              <a:off x="1308100" y="3428999"/>
              <a:ext cx="3590390" cy="3691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dirty="0">
                <a:solidFill>
                  <a:schemeClr val="accent2"/>
                </a:solidFill>
                <a:latin typeface="Helvetica" pitchFamily="2" charset="0"/>
              </a:endParaRPr>
            </a:p>
          </p:txBody>
        </p:sp>
      </p:grpSp>
      <p:grpSp>
        <p:nvGrpSpPr>
          <p:cNvPr id="93" name="Gruppieren 92">
            <a:extLst>
              <a:ext uri="{FF2B5EF4-FFF2-40B4-BE49-F238E27FC236}">
                <a16:creationId xmlns:a16="http://schemas.microsoft.com/office/drawing/2014/main" id="{413C7745-472C-49BF-4A14-9D2EB0996EE6}"/>
              </a:ext>
            </a:extLst>
          </p:cNvPr>
          <p:cNvGrpSpPr/>
          <p:nvPr userDrawn="1"/>
        </p:nvGrpSpPr>
        <p:grpSpPr>
          <a:xfrm>
            <a:off x="1271588" y="2365229"/>
            <a:ext cx="4645024" cy="551361"/>
            <a:chOff x="1271588" y="2628196"/>
            <a:chExt cx="4645024" cy="551361"/>
          </a:xfrm>
        </p:grpSpPr>
        <p:sp>
          <p:nvSpPr>
            <p:cNvPr id="94" name="Rechteck 93">
              <a:extLst>
                <a:ext uri="{FF2B5EF4-FFF2-40B4-BE49-F238E27FC236}">
                  <a16:creationId xmlns:a16="http://schemas.microsoft.com/office/drawing/2014/main" id="{6B7DD7E9-EB31-9D4D-63CA-175347EEFB2A}"/>
                </a:ext>
              </a:extLst>
            </p:cNvPr>
            <p:cNvSpPr>
              <a:spLocks/>
            </p:cNvSpPr>
            <p:nvPr/>
          </p:nvSpPr>
          <p:spPr>
            <a:xfrm>
              <a:off x="2182949" y="2641807"/>
              <a:ext cx="3733663"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500"/>
                </a:spcAft>
              </a:pPr>
              <a:r>
                <a:rPr lang="en-US" sz="2000" b="1" dirty="0" err="1">
                  <a:solidFill>
                    <a:schemeClr val="accent1"/>
                  </a:solidFill>
                  <a:latin typeface="Arial" panose="020B0604020202020204" pitchFamily="34" charset="0"/>
                  <a:cs typeface="Arial" panose="020B0604020202020204" pitchFamily="34" charset="0"/>
                </a:rPr>
                <a:t>Wer</a:t>
              </a:r>
              <a:r>
                <a:rPr lang="en-US" sz="2000" b="1" dirty="0">
                  <a:solidFill>
                    <a:schemeClr val="accent1"/>
                  </a:solidFill>
                  <a:latin typeface="Arial" panose="020B0604020202020204" pitchFamily="34" charset="0"/>
                  <a:cs typeface="Arial" panose="020B0604020202020204" pitchFamily="34" charset="0"/>
                </a:rPr>
                <a:t>?</a:t>
              </a:r>
              <a:endParaRPr lang="de-DE" sz="1600" b="1" dirty="0">
                <a:solidFill>
                  <a:schemeClr val="accent1"/>
                </a:solidFill>
                <a:latin typeface="Helvetica" pitchFamily="2" charset="0"/>
              </a:endParaRPr>
            </a:p>
          </p:txBody>
        </p:sp>
        <p:grpSp>
          <p:nvGrpSpPr>
            <p:cNvPr id="95" name="Grafik 99">
              <a:extLst>
                <a:ext uri="{FF2B5EF4-FFF2-40B4-BE49-F238E27FC236}">
                  <a16:creationId xmlns:a16="http://schemas.microsoft.com/office/drawing/2014/main" id="{C7D04141-3155-D00F-B27F-4D1623084B94}"/>
                </a:ext>
              </a:extLst>
            </p:cNvPr>
            <p:cNvGrpSpPr/>
            <p:nvPr/>
          </p:nvGrpSpPr>
          <p:grpSpPr>
            <a:xfrm>
              <a:off x="1271588" y="2628196"/>
              <a:ext cx="551362" cy="551361"/>
              <a:chOff x="-1370926" y="5241496"/>
              <a:chExt cx="4667250" cy="4667241"/>
            </a:xfrm>
          </p:grpSpPr>
          <p:sp>
            <p:nvSpPr>
              <p:cNvPr id="96" name="Freihandform 95">
                <a:extLst>
                  <a:ext uri="{FF2B5EF4-FFF2-40B4-BE49-F238E27FC236}">
                    <a16:creationId xmlns:a16="http://schemas.microsoft.com/office/drawing/2014/main" id="{F1E63F05-4536-A2CE-5B8D-400831E07F0C}"/>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97" name="Grafik 99">
                <a:extLst>
                  <a:ext uri="{FF2B5EF4-FFF2-40B4-BE49-F238E27FC236}">
                    <a16:creationId xmlns:a16="http://schemas.microsoft.com/office/drawing/2014/main" id="{60C3BD11-A4E1-146C-7827-5075969F94B2}"/>
                  </a:ext>
                </a:extLst>
              </p:cNvPr>
              <p:cNvGrpSpPr/>
              <p:nvPr/>
            </p:nvGrpSpPr>
            <p:grpSpPr>
              <a:xfrm>
                <a:off x="-37426" y="5241496"/>
                <a:ext cx="3333750" cy="3333750"/>
                <a:chOff x="-37426" y="5241496"/>
                <a:chExt cx="3333750" cy="3333750"/>
              </a:xfrm>
            </p:grpSpPr>
            <p:sp>
              <p:nvSpPr>
                <p:cNvPr id="98" name="Freihandform 97">
                  <a:extLst>
                    <a:ext uri="{FF2B5EF4-FFF2-40B4-BE49-F238E27FC236}">
                      <a16:creationId xmlns:a16="http://schemas.microsoft.com/office/drawing/2014/main" id="{A71A09C7-FFAA-F2E0-77CC-FCAC88348388}"/>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a:p>
              </p:txBody>
            </p:sp>
            <p:sp>
              <p:nvSpPr>
                <p:cNvPr id="99" name="Freihandform 98">
                  <a:extLst>
                    <a:ext uri="{FF2B5EF4-FFF2-40B4-BE49-F238E27FC236}">
                      <a16:creationId xmlns:a16="http://schemas.microsoft.com/office/drawing/2014/main" id="{1421434B-FAC3-9DFD-AEF9-DF7AAAD4515C}"/>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3"/>
                </a:solidFill>
                <a:ln w="9525" cap="flat">
                  <a:noFill/>
                  <a:prstDash val="solid"/>
                  <a:miter/>
                </a:ln>
              </p:spPr>
              <p:txBody>
                <a:bodyPr rtlCol="0" anchor="ctr"/>
                <a:lstStyle/>
                <a:p>
                  <a:endParaRPr lang="en-US"/>
                </a:p>
              </p:txBody>
            </p:sp>
          </p:grpSp>
        </p:grpSp>
      </p:grpSp>
      <p:grpSp>
        <p:nvGrpSpPr>
          <p:cNvPr id="100" name="Gruppieren 99">
            <a:extLst>
              <a:ext uri="{FF2B5EF4-FFF2-40B4-BE49-F238E27FC236}">
                <a16:creationId xmlns:a16="http://schemas.microsoft.com/office/drawing/2014/main" id="{0F95DFC5-368A-7191-E89A-DE4205C381CE}"/>
              </a:ext>
            </a:extLst>
          </p:cNvPr>
          <p:cNvGrpSpPr/>
          <p:nvPr userDrawn="1"/>
        </p:nvGrpSpPr>
        <p:grpSpPr>
          <a:xfrm>
            <a:off x="6291660" y="2365229"/>
            <a:ext cx="4592240" cy="551361"/>
            <a:chOff x="1271588" y="2628196"/>
            <a:chExt cx="4592240" cy="551361"/>
          </a:xfrm>
        </p:grpSpPr>
        <p:sp>
          <p:nvSpPr>
            <p:cNvPr id="101" name="Rechteck 100">
              <a:extLst>
                <a:ext uri="{FF2B5EF4-FFF2-40B4-BE49-F238E27FC236}">
                  <a16:creationId xmlns:a16="http://schemas.microsoft.com/office/drawing/2014/main" id="{ADBF393A-1979-439F-0B4E-B8D8E922B47C}"/>
                </a:ext>
              </a:extLst>
            </p:cNvPr>
            <p:cNvSpPr>
              <a:spLocks/>
            </p:cNvSpPr>
            <p:nvPr/>
          </p:nvSpPr>
          <p:spPr>
            <a:xfrm>
              <a:off x="2182950" y="2641807"/>
              <a:ext cx="368087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500"/>
                </a:spcAft>
              </a:pPr>
              <a:r>
                <a:rPr lang="en-US" sz="2000" b="1" dirty="0" err="1">
                  <a:solidFill>
                    <a:schemeClr val="accent1"/>
                  </a:solidFill>
                  <a:latin typeface="Arial" panose="020B0604020202020204" pitchFamily="34" charset="0"/>
                  <a:cs typeface="Arial" panose="020B0604020202020204" pitchFamily="34" charset="0"/>
                </a:rPr>
                <a:t>Wie</a:t>
              </a:r>
              <a:r>
                <a:rPr lang="en-US" sz="2000" b="1" dirty="0">
                  <a:solidFill>
                    <a:schemeClr val="accent1"/>
                  </a:solidFill>
                  <a:latin typeface="Arial" panose="020B0604020202020204" pitchFamily="34" charset="0"/>
                  <a:cs typeface="Arial" panose="020B0604020202020204" pitchFamily="34" charset="0"/>
                </a:rPr>
                <a:t>?</a:t>
              </a:r>
              <a:r>
                <a:rPr lang="en-US" sz="2000" b="1" dirty="0">
                  <a:solidFill>
                    <a:schemeClr val="bg2"/>
                  </a:solidFill>
                  <a:latin typeface="Arial" panose="020B0604020202020204" pitchFamily="34" charset="0"/>
                  <a:cs typeface="Arial" panose="020B0604020202020204" pitchFamily="34" charset="0"/>
                </a:rPr>
                <a:t> </a:t>
              </a:r>
              <a:endParaRPr lang="de-DE" sz="1200" dirty="0">
                <a:solidFill>
                  <a:schemeClr val="bg2"/>
                </a:solidFill>
                <a:latin typeface="Arial" panose="020B0604020202020204" pitchFamily="34" charset="0"/>
                <a:cs typeface="Arial" panose="020B0604020202020204" pitchFamily="34" charset="0"/>
              </a:endParaRPr>
            </a:p>
          </p:txBody>
        </p:sp>
        <p:grpSp>
          <p:nvGrpSpPr>
            <p:cNvPr id="102" name="Grafik 99">
              <a:extLst>
                <a:ext uri="{FF2B5EF4-FFF2-40B4-BE49-F238E27FC236}">
                  <a16:creationId xmlns:a16="http://schemas.microsoft.com/office/drawing/2014/main" id="{857993FE-9A0A-2430-770F-90130A8257D6}"/>
                </a:ext>
              </a:extLst>
            </p:cNvPr>
            <p:cNvGrpSpPr/>
            <p:nvPr/>
          </p:nvGrpSpPr>
          <p:grpSpPr>
            <a:xfrm>
              <a:off x="1271588" y="2628196"/>
              <a:ext cx="551362" cy="551361"/>
              <a:chOff x="-1370926" y="5241496"/>
              <a:chExt cx="4667250" cy="4667241"/>
            </a:xfrm>
          </p:grpSpPr>
          <p:sp>
            <p:nvSpPr>
              <p:cNvPr id="103" name="Freihandform 102">
                <a:extLst>
                  <a:ext uri="{FF2B5EF4-FFF2-40B4-BE49-F238E27FC236}">
                    <a16:creationId xmlns:a16="http://schemas.microsoft.com/office/drawing/2014/main" id="{1E8BB0D5-1941-C5C5-31D1-6AD6231C98EB}"/>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104" name="Grafik 99">
                <a:extLst>
                  <a:ext uri="{FF2B5EF4-FFF2-40B4-BE49-F238E27FC236}">
                    <a16:creationId xmlns:a16="http://schemas.microsoft.com/office/drawing/2014/main" id="{8901798D-F59B-94C0-E8EB-2343190FE156}"/>
                  </a:ext>
                </a:extLst>
              </p:cNvPr>
              <p:cNvGrpSpPr/>
              <p:nvPr/>
            </p:nvGrpSpPr>
            <p:grpSpPr>
              <a:xfrm>
                <a:off x="-37426" y="5241496"/>
                <a:ext cx="3333750" cy="3333750"/>
                <a:chOff x="-37426" y="5241496"/>
                <a:chExt cx="3333750" cy="3333750"/>
              </a:xfrm>
            </p:grpSpPr>
            <p:sp>
              <p:nvSpPr>
                <p:cNvPr id="105" name="Freihandform 104">
                  <a:extLst>
                    <a:ext uri="{FF2B5EF4-FFF2-40B4-BE49-F238E27FC236}">
                      <a16:creationId xmlns:a16="http://schemas.microsoft.com/office/drawing/2014/main" id="{D6657D97-E00C-9E35-6873-B25E59BAAFAC}"/>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a:p>
              </p:txBody>
            </p:sp>
            <p:sp>
              <p:nvSpPr>
                <p:cNvPr id="106" name="Freihandform 105">
                  <a:extLst>
                    <a:ext uri="{FF2B5EF4-FFF2-40B4-BE49-F238E27FC236}">
                      <a16:creationId xmlns:a16="http://schemas.microsoft.com/office/drawing/2014/main" id="{C5FA5541-DCB1-877B-AABF-EE8E3EC7D54A}"/>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3"/>
                </a:solidFill>
                <a:ln w="9525" cap="flat">
                  <a:noFill/>
                  <a:prstDash val="solid"/>
                  <a:miter/>
                </a:ln>
              </p:spPr>
              <p:txBody>
                <a:bodyPr rtlCol="0" anchor="ctr"/>
                <a:lstStyle/>
                <a:p>
                  <a:endParaRPr lang="en-US"/>
                </a:p>
              </p:txBody>
            </p:sp>
          </p:grpSp>
        </p:grpSp>
      </p:grpSp>
      <p:sp>
        <p:nvSpPr>
          <p:cNvPr id="107" name="Textfeld 106">
            <a:extLst>
              <a:ext uri="{FF2B5EF4-FFF2-40B4-BE49-F238E27FC236}">
                <a16:creationId xmlns:a16="http://schemas.microsoft.com/office/drawing/2014/main" id="{B5425EE8-C0F3-C06D-3026-8B64482A949C}"/>
              </a:ext>
            </a:extLst>
          </p:cNvPr>
          <p:cNvSpPr txBox="1"/>
          <p:nvPr userDrawn="1"/>
        </p:nvSpPr>
        <p:spPr>
          <a:xfrm>
            <a:off x="7874000" y="1543587"/>
            <a:ext cx="3024123" cy="9233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lgn="r"/>
            <a:r>
              <a:rPr lang="de-DE" sz="1200" dirty="0">
                <a:solidFill>
                  <a:schemeClr val="tx2"/>
                </a:solidFill>
                <a:latin typeface="Arial" panose="020B0604020202020204" pitchFamily="34" charset="0"/>
                <a:cs typeface="Arial" panose="020B0604020202020204" pitchFamily="34" charset="0"/>
              </a:rPr>
              <a:t>Im Internet findest du zu fast jedem Thema Informationen. Oft ist aber die Frage, ob auch wirklich stimmt, was dort steht. Um das herauszufinden, gibt es ein paar Fragen, an denen du dich orientieren kannst.</a:t>
            </a:r>
          </a:p>
        </p:txBody>
      </p:sp>
      <p:pic>
        <p:nvPicPr>
          <p:cNvPr id="108" name="Grafik 107">
            <a:extLst>
              <a:ext uri="{FF2B5EF4-FFF2-40B4-BE49-F238E27FC236}">
                <a16:creationId xmlns:a16="http://schemas.microsoft.com/office/drawing/2014/main" id="{F8231FCF-F9BD-B6C1-6BBA-C0BE5A3229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8597" y="2912030"/>
            <a:ext cx="1809882" cy="5348444"/>
          </a:xfrm>
          <a:prstGeom prst="rect">
            <a:avLst/>
          </a:prstGeom>
        </p:spPr>
      </p:pic>
      <p:grpSp>
        <p:nvGrpSpPr>
          <p:cNvPr id="109" name="Gruppieren 108">
            <a:extLst>
              <a:ext uri="{FF2B5EF4-FFF2-40B4-BE49-F238E27FC236}">
                <a16:creationId xmlns:a16="http://schemas.microsoft.com/office/drawing/2014/main" id="{DDD057B9-4E22-A0E7-0720-FF4EF7EE6F2E}"/>
              </a:ext>
            </a:extLst>
          </p:cNvPr>
          <p:cNvGrpSpPr/>
          <p:nvPr userDrawn="1"/>
        </p:nvGrpSpPr>
        <p:grpSpPr>
          <a:xfrm>
            <a:off x="4544165" y="5402263"/>
            <a:ext cx="1251928" cy="1093992"/>
            <a:chOff x="3145339" y="2009901"/>
            <a:chExt cx="4335375" cy="3788448"/>
          </a:xfrm>
        </p:grpSpPr>
        <p:pic>
          <p:nvPicPr>
            <p:cNvPr id="110" name="Grafik 109">
              <a:extLst>
                <a:ext uri="{FF2B5EF4-FFF2-40B4-BE49-F238E27FC236}">
                  <a16:creationId xmlns:a16="http://schemas.microsoft.com/office/drawing/2014/main" id="{74CA6370-A033-0D2F-18AC-CE3963AF8A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00877" y="2009901"/>
              <a:ext cx="3779837" cy="3779837"/>
            </a:xfrm>
            <a:prstGeom prst="rect">
              <a:avLst/>
            </a:prstGeom>
          </p:spPr>
        </p:pic>
        <p:pic>
          <p:nvPicPr>
            <p:cNvPr id="111" name="Grafik 110">
              <a:extLst>
                <a:ext uri="{FF2B5EF4-FFF2-40B4-BE49-F238E27FC236}">
                  <a16:creationId xmlns:a16="http://schemas.microsoft.com/office/drawing/2014/main" id="{AEA4774D-E092-2AF1-825C-27D843DE8D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45339" y="3665662"/>
              <a:ext cx="2132687" cy="2132687"/>
            </a:xfrm>
            <a:prstGeom prst="rect">
              <a:avLst/>
            </a:prstGeom>
          </p:spPr>
        </p:pic>
      </p:grpSp>
      <p:sp>
        <p:nvSpPr>
          <p:cNvPr id="112" name="Textplatzhalter 47">
            <a:extLst>
              <a:ext uri="{FF2B5EF4-FFF2-40B4-BE49-F238E27FC236}">
                <a16:creationId xmlns:a16="http://schemas.microsoft.com/office/drawing/2014/main" id="{98D5885F-646F-B3A9-84FC-7D08993EF5FF}"/>
              </a:ext>
            </a:extLst>
          </p:cNvPr>
          <p:cNvSpPr>
            <a:spLocks noGrp="1"/>
          </p:cNvSpPr>
          <p:nvPr>
            <p:ph type="body" sz="quarter" idx="13" hasCustomPrompt="1"/>
          </p:nvPr>
        </p:nvSpPr>
        <p:spPr>
          <a:xfrm>
            <a:off x="1271587" y="3170717"/>
            <a:ext cx="4645025" cy="3687281"/>
          </a:xfrm>
          <a:prstGeom prst="rect">
            <a:avLst/>
          </a:prstGeom>
          <a:noFill/>
        </p:spPr>
        <p:txBody>
          <a:bodyPr lIns="180000" tIns="180000" rIns="180000" bIns="180000">
            <a:normAutofit/>
          </a:bodyPr>
          <a:lstStyle>
            <a:lvl1pPr marL="285750" indent="-285750">
              <a:lnSpc>
                <a:spcPct val="110000"/>
              </a:lnSpc>
              <a:spcBef>
                <a:spcPts val="1000"/>
              </a:spcBef>
              <a:spcAft>
                <a:spcPts val="0"/>
              </a:spcAft>
              <a:buClr>
                <a:schemeClr val="accent1"/>
              </a:buClr>
              <a:buFont typeface="Symbol" pitchFamily="2" charset="2"/>
              <a:buChar char="-"/>
              <a:defRPr sz="1200">
                <a:solidFill>
                  <a:schemeClr val="accent2"/>
                </a:solidFill>
                <a:latin typeface="Arial" panose="020B0604020202020204" pitchFamily="34" charset="0"/>
                <a:cs typeface="Arial" panose="020B0604020202020204" pitchFamily="34" charset="0"/>
              </a:defRPr>
            </a:lvl1pPr>
          </a:lstStyle>
          <a:p>
            <a:pPr lvl="0"/>
            <a:r>
              <a:rPr lang="de-DE" dirty="0"/>
              <a:t>Text durch Klicken hinzufügen</a:t>
            </a:r>
          </a:p>
        </p:txBody>
      </p:sp>
      <p:sp>
        <p:nvSpPr>
          <p:cNvPr id="113" name="Textplatzhalter 47">
            <a:extLst>
              <a:ext uri="{FF2B5EF4-FFF2-40B4-BE49-F238E27FC236}">
                <a16:creationId xmlns:a16="http://schemas.microsoft.com/office/drawing/2014/main" id="{650DDD2E-EF20-E6ED-AA8D-5EB1A8B05490}"/>
              </a:ext>
            </a:extLst>
          </p:cNvPr>
          <p:cNvSpPr>
            <a:spLocks noGrp="1"/>
          </p:cNvSpPr>
          <p:nvPr>
            <p:ph type="body" sz="quarter" idx="14" hasCustomPrompt="1"/>
          </p:nvPr>
        </p:nvSpPr>
        <p:spPr>
          <a:xfrm>
            <a:off x="6285971" y="3170719"/>
            <a:ext cx="3590390" cy="3687281"/>
          </a:xfrm>
          <a:prstGeom prst="rect">
            <a:avLst/>
          </a:prstGeom>
          <a:noFill/>
        </p:spPr>
        <p:txBody>
          <a:bodyPr lIns="180000" tIns="180000" rIns="180000" bIns="180000">
            <a:normAutofit/>
          </a:bodyPr>
          <a:lstStyle>
            <a:lvl1pPr marL="285750" indent="-285750">
              <a:lnSpc>
                <a:spcPct val="110000"/>
              </a:lnSpc>
              <a:spcBef>
                <a:spcPts val="1000"/>
              </a:spcBef>
              <a:spcAft>
                <a:spcPts val="0"/>
              </a:spcAft>
              <a:buClr>
                <a:schemeClr val="accent1"/>
              </a:buClr>
              <a:buFont typeface="Symbol" pitchFamily="2" charset="2"/>
              <a:buChar char="-"/>
              <a:defRPr sz="1200">
                <a:solidFill>
                  <a:schemeClr val="accent2"/>
                </a:solidFill>
                <a:latin typeface="Arial" panose="020B0604020202020204" pitchFamily="34" charset="0"/>
                <a:cs typeface="Arial" panose="020B0604020202020204" pitchFamily="34" charset="0"/>
              </a:defRPr>
            </a:lvl1pPr>
          </a:lstStyle>
          <a:p>
            <a:pPr lvl="0"/>
            <a:r>
              <a:rPr lang="de-DE" dirty="0"/>
              <a:t>Text durch Klicken hinzufügen</a:t>
            </a:r>
          </a:p>
        </p:txBody>
      </p:sp>
    </p:spTree>
    <p:extLst>
      <p:ext uri="{BB962C8B-B14F-4D97-AF65-F5344CB8AC3E}">
        <p14:creationId xmlns:p14="http://schemas.microsoft.com/office/powerpoint/2010/main" val="12980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left)">
                                      <p:cBhvr>
                                        <p:cTn id="1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Übersicht: Kriterien von Glaubwürdigkeit 02">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FE49593-BB63-BF95-0635-781BBD0F59DF}"/>
              </a:ext>
            </a:extLst>
          </p:cNvPr>
          <p:cNvSpPr/>
          <p:nvPr userDrawn="1"/>
        </p:nvSpPr>
        <p:spPr>
          <a:xfrm>
            <a:off x="371475" y="1268413"/>
            <a:ext cx="11449050" cy="52199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pic>
        <p:nvPicPr>
          <p:cNvPr id="52" name="Grafik 51" descr="Ein Bild, das Text, Schild enthält.&#10;&#10;Automatisch generierte Beschreibung">
            <a:extLst>
              <a:ext uri="{FF2B5EF4-FFF2-40B4-BE49-F238E27FC236}">
                <a16:creationId xmlns:a16="http://schemas.microsoft.com/office/drawing/2014/main" id="{7C644CBA-521A-F8F7-9A14-FD0D9DBC56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59" name="Rechteck 58">
            <a:extLst>
              <a:ext uri="{FF2B5EF4-FFF2-40B4-BE49-F238E27FC236}">
                <a16:creationId xmlns:a16="http://schemas.microsoft.com/office/drawing/2014/main" id="{336AC8A1-8FF7-F032-4314-FDE641E86468}"/>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accent1"/>
                </a:solidFill>
                <a:latin typeface="Arial" panose="020B0604020202020204" pitchFamily="34" charset="0"/>
                <a:cs typeface="Arial" panose="020B0604020202020204" pitchFamily="34" charset="0"/>
              </a:rPr>
              <a:t>Übersicht: </a:t>
            </a:r>
            <a:r>
              <a:rPr lang="de-DE" sz="2400" b="1" kern="0" dirty="0">
                <a:solidFill>
                  <a:schemeClr val="tx2"/>
                </a:solidFill>
                <a:latin typeface="Arial" panose="020B0604020202020204" pitchFamily="34" charset="0"/>
                <a:cs typeface="Arial" panose="020B0604020202020204" pitchFamily="34" charset="0"/>
              </a:rPr>
              <a:t>Kriterien von Glaubwürdigkeit</a:t>
            </a:r>
          </a:p>
        </p:txBody>
      </p:sp>
      <p:cxnSp>
        <p:nvCxnSpPr>
          <p:cNvPr id="60" name="Gerade Verbindung 59">
            <a:extLst>
              <a:ext uri="{FF2B5EF4-FFF2-40B4-BE49-F238E27FC236}">
                <a16:creationId xmlns:a16="http://schemas.microsoft.com/office/drawing/2014/main" id="{EDBBD14A-E215-D18E-3015-326144E3834F}"/>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uppieren 60">
            <a:extLst>
              <a:ext uri="{FF2B5EF4-FFF2-40B4-BE49-F238E27FC236}">
                <a16:creationId xmlns:a16="http://schemas.microsoft.com/office/drawing/2014/main" id="{29A43CDC-AA5E-DD62-BD9F-633735B94A22}"/>
              </a:ext>
            </a:extLst>
          </p:cNvPr>
          <p:cNvGrpSpPr/>
          <p:nvPr userDrawn="1"/>
        </p:nvGrpSpPr>
        <p:grpSpPr>
          <a:xfrm>
            <a:off x="742950" y="368301"/>
            <a:ext cx="1080000" cy="1080000"/>
            <a:chOff x="742950" y="368301"/>
            <a:chExt cx="1080000" cy="1080000"/>
          </a:xfrm>
        </p:grpSpPr>
        <p:sp>
          <p:nvSpPr>
            <p:cNvPr id="62" name="Oval 14">
              <a:extLst>
                <a:ext uri="{FF2B5EF4-FFF2-40B4-BE49-F238E27FC236}">
                  <a16:creationId xmlns:a16="http://schemas.microsoft.com/office/drawing/2014/main" id="{31C12C82-48E4-2E28-5138-9F8190778AA7}"/>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63" name="Grafik 28">
              <a:extLst>
                <a:ext uri="{FF2B5EF4-FFF2-40B4-BE49-F238E27FC236}">
                  <a16:creationId xmlns:a16="http://schemas.microsoft.com/office/drawing/2014/main" id="{E0B2234C-C507-C532-63D4-B8C670BFA69A}"/>
                </a:ext>
              </a:extLst>
            </p:cNvPr>
            <p:cNvGrpSpPr>
              <a:grpSpLocks noChangeAspect="1"/>
            </p:cNvGrpSpPr>
            <p:nvPr/>
          </p:nvGrpSpPr>
          <p:grpSpPr>
            <a:xfrm>
              <a:off x="989155" y="544651"/>
              <a:ext cx="587591" cy="680050"/>
              <a:chOff x="2863708" y="6312877"/>
              <a:chExt cx="4213749" cy="4876800"/>
            </a:xfrm>
          </p:grpSpPr>
          <p:sp>
            <p:nvSpPr>
              <p:cNvPr id="64" name="Freihandform: Form 9">
                <a:extLst>
                  <a:ext uri="{FF2B5EF4-FFF2-40B4-BE49-F238E27FC236}">
                    <a16:creationId xmlns:a16="http://schemas.microsoft.com/office/drawing/2014/main" id="{978EA8D6-6FD0-6D88-6438-787E59AE1D33}"/>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65" name="Freihandform: Form 12">
                <a:extLst>
                  <a:ext uri="{FF2B5EF4-FFF2-40B4-BE49-F238E27FC236}">
                    <a16:creationId xmlns:a16="http://schemas.microsoft.com/office/drawing/2014/main" id="{36D8BC0A-23F1-572E-DA8B-4CF26D146FCB}"/>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66" name="Freihandform: Form 16">
                <a:extLst>
                  <a:ext uri="{FF2B5EF4-FFF2-40B4-BE49-F238E27FC236}">
                    <a16:creationId xmlns:a16="http://schemas.microsoft.com/office/drawing/2014/main" id="{BF1739E0-497A-383F-674E-4D3D7B9F40E4}"/>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67" name="Freihandform: Form 17">
                <a:extLst>
                  <a:ext uri="{FF2B5EF4-FFF2-40B4-BE49-F238E27FC236}">
                    <a16:creationId xmlns:a16="http://schemas.microsoft.com/office/drawing/2014/main" id="{33689289-3C01-1538-845A-89814AE31544}"/>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68" name="Freihandform: Form 31">
                <a:extLst>
                  <a:ext uri="{FF2B5EF4-FFF2-40B4-BE49-F238E27FC236}">
                    <a16:creationId xmlns:a16="http://schemas.microsoft.com/office/drawing/2014/main" id="{AE6E4C66-CC77-2C95-6FDB-1B0420271F8F}"/>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69" name="Freihandform: Form 33">
                <a:extLst>
                  <a:ext uri="{FF2B5EF4-FFF2-40B4-BE49-F238E27FC236}">
                    <a16:creationId xmlns:a16="http://schemas.microsoft.com/office/drawing/2014/main" id="{1D8CC3F3-4FF5-BC6C-2CC0-74BD4C8E832A}"/>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70" name="Grafik 28">
                <a:extLst>
                  <a:ext uri="{FF2B5EF4-FFF2-40B4-BE49-F238E27FC236}">
                    <a16:creationId xmlns:a16="http://schemas.microsoft.com/office/drawing/2014/main" id="{BDDD7DE6-0BDD-49AC-69B4-E7189FA4BFE9}"/>
                  </a:ext>
                </a:extLst>
              </p:cNvPr>
              <p:cNvGrpSpPr/>
              <p:nvPr/>
            </p:nvGrpSpPr>
            <p:grpSpPr>
              <a:xfrm>
                <a:off x="3941885" y="6312877"/>
                <a:ext cx="2057400" cy="2486025"/>
                <a:chOff x="3941885" y="6312877"/>
                <a:chExt cx="2057400" cy="2486025"/>
              </a:xfrm>
            </p:grpSpPr>
            <p:sp>
              <p:nvSpPr>
                <p:cNvPr id="80" name="Freihandform: Form 48">
                  <a:extLst>
                    <a:ext uri="{FF2B5EF4-FFF2-40B4-BE49-F238E27FC236}">
                      <a16:creationId xmlns:a16="http://schemas.microsoft.com/office/drawing/2014/main" id="{A3A44212-F1C6-0AB0-5391-551216A2840F}"/>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81" name="Freihandform: Form 49">
                  <a:extLst>
                    <a:ext uri="{FF2B5EF4-FFF2-40B4-BE49-F238E27FC236}">
                      <a16:creationId xmlns:a16="http://schemas.microsoft.com/office/drawing/2014/main" id="{0EE09FBA-5F22-E5EF-7866-3A3C3481B76A}"/>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82" name="Freihandform: Form 51">
                  <a:extLst>
                    <a:ext uri="{FF2B5EF4-FFF2-40B4-BE49-F238E27FC236}">
                      <a16:creationId xmlns:a16="http://schemas.microsoft.com/office/drawing/2014/main" id="{F3D683FD-86F9-3BEE-EB9E-1C7FFD8CE908}"/>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83" name="Freihandform: Form 54">
                  <a:extLst>
                    <a:ext uri="{FF2B5EF4-FFF2-40B4-BE49-F238E27FC236}">
                      <a16:creationId xmlns:a16="http://schemas.microsoft.com/office/drawing/2014/main" id="{B250B867-344B-F037-B172-33227772D3EE}"/>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84" name="Freihandform: Form 55">
                  <a:extLst>
                    <a:ext uri="{FF2B5EF4-FFF2-40B4-BE49-F238E27FC236}">
                      <a16:creationId xmlns:a16="http://schemas.microsoft.com/office/drawing/2014/main" id="{0EE263A2-C402-A287-249D-C8010B59D4C5}"/>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85" name="Freihandform: Form 56">
                  <a:extLst>
                    <a:ext uri="{FF2B5EF4-FFF2-40B4-BE49-F238E27FC236}">
                      <a16:creationId xmlns:a16="http://schemas.microsoft.com/office/drawing/2014/main" id="{C5E4F699-D343-9104-1A28-98AB61B0E73C}"/>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71" name="Grafik 28">
                <a:extLst>
                  <a:ext uri="{FF2B5EF4-FFF2-40B4-BE49-F238E27FC236}">
                    <a16:creationId xmlns:a16="http://schemas.microsoft.com/office/drawing/2014/main" id="{0DF0126B-2165-5B21-B377-A5407B6DA313}"/>
                  </a:ext>
                </a:extLst>
              </p:cNvPr>
              <p:cNvGrpSpPr/>
              <p:nvPr/>
            </p:nvGrpSpPr>
            <p:grpSpPr>
              <a:xfrm>
                <a:off x="3013521" y="9414712"/>
                <a:ext cx="3914127" cy="1774964"/>
                <a:chOff x="3013521" y="9414712"/>
                <a:chExt cx="3914127" cy="1774964"/>
              </a:xfrm>
            </p:grpSpPr>
            <p:sp>
              <p:nvSpPr>
                <p:cNvPr id="72" name="Freihandform: Form 40">
                  <a:extLst>
                    <a:ext uri="{FF2B5EF4-FFF2-40B4-BE49-F238E27FC236}">
                      <a16:creationId xmlns:a16="http://schemas.microsoft.com/office/drawing/2014/main" id="{B58F2883-D620-CF0C-E6CD-751E3F7FB39F}"/>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73" name="Freihandform: Form 41">
                  <a:extLst>
                    <a:ext uri="{FF2B5EF4-FFF2-40B4-BE49-F238E27FC236}">
                      <a16:creationId xmlns:a16="http://schemas.microsoft.com/office/drawing/2014/main" id="{FA4BB2DC-90BE-67D1-3208-4F51FCD95A11}"/>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74" name="Freihandform: Form 42">
                  <a:extLst>
                    <a:ext uri="{FF2B5EF4-FFF2-40B4-BE49-F238E27FC236}">
                      <a16:creationId xmlns:a16="http://schemas.microsoft.com/office/drawing/2014/main" id="{6026D809-F786-9357-889D-91EE68E79EB6}"/>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75" name="Freihandform: Form 43">
                  <a:extLst>
                    <a:ext uri="{FF2B5EF4-FFF2-40B4-BE49-F238E27FC236}">
                      <a16:creationId xmlns:a16="http://schemas.microsoft.com/office/drawing/2014/main" id="{6A452E62-7F0C-C326-3341-7F9184B757D8}"/>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76" name="Freihandform: Form 44">
                  <a:extLst>
                    <a:ext uri="{FF2B5EF4-FFF2-40B4-BE49-F238E27FC236}">
                      <a16:creationId xmlns:a16="http://schemas.microsoft.com/office/drawing/2014/main" id="{E4473A6D-2B3B-CCB8-58F3-8F48E64088A9}"/>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77" name="Freihandform: Form 45">
                  <a:extLst>
                    <a:ext uri="{FF2B5EF4-FFF2-40B4-BE49-F238E27FC236}">
                      <a16:creationId xmlns:a16="http://schemas.microsoft.com/office/drawing/2014/main" id="{BB333B4C-5B4D-BDAD-C946-61E624D76210}"/>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78" name="Freihandform: Form 46">
                  <a:extLst>
                    <a:ext uri="{FF2B5EF4-FFF2-40B4-BE49-F238E27FC236}">
                      <a16:creationId xmlns:a16="http://schemas.microsoft.com/office/drawing/2014/main" id="{1B1BA967-1E2F-7440-04B9-5432362DDA06}"/>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79" name="Freihandform: Form 47">
                  <a:extLst>
                    <a:ext uri="{FF2B5EF4-FFF2-40B4-BE49-F238E27FC236}">
                      <a16:creationId xmlns:a16="http://schemas.microsoft.com/office/drawing/2014/main" id="{F9FFFEB2-57EC-B089-D53E-201D6A61FD57}"/>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
        <p:nvSpPr>
          <p:cNvPr id="86" name="Textfeld 85">
            <a:extLst>
              <a:ext uri="{FF2B5EF4-FFF2-40B4-BE49-F238E27FC236}">
                <a16:creationId xmlns:a16="http://schemas.microsoft.com/office/drawing/2014/main" id="{0BC9F69F-B3B2-5422-6DD1-D06DB2253B72}"/>
              </a:ext>
            </a:extLst>
          </p:cNvPr>
          <p:cNvSpPr txBox="1"/>
          <p:nvPr userDrawn="1"/>
        </p:nvSpPr>
        <p:spPr>
          <a:xfrm>
            <a:off x="2182950" y="1518274"/>
            <a:ext cx="8700950" cy="369332"/>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Wer schreibt Wie, Wann und Was?</a:t>
            </a:r>
          </a:p>
        </p:txBody>
      </p:sp>
      <p:sp>
        <p:nvSpPr>
          <p:cNvPr id="87" name="Rechteck 86">
            <a:extLst>
              <a:ext uri="{FF2B5EF4-FFF2-40B4-BE49-F238E27FC236}">
                <a16:creationId xmlns:a16="http://schemas.microsoft.com/office/drawing/2014/main" id="{45861745-350C-5F21-1D5D-E1CE7BED6E32}"/>
              </a:ext>
            </a:extLst>
          </p:cNvPr>
          <p:cNvSpPr/>
          <p:nvPr userDrawn="1"/>
        </p:nvSpPr>
        <p:spPr>
          <a:xfrm>
            <a:off x="1269778" y="3166030"/>
            <a:ext cx="4646835" cy="369197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3"/>
              </a:solidFill>
              <a:effectLst/>
              <a:latin typeface="Arial" panose="020B0604020202020204" pitchFamily="34" charset="0"/>
              <a:cs typeface="Arial" panose="020B0604020202020204" pitchFamily="34" charset="0"/>
            </a:endParaRPr>
          </a:p>
        </p:txBody>
      </p:sp>
      <p:sp>
        <p:nvSpPr>
          <p:cNvPr id="88" name="Rechteck 87">
            <a:extLst>
              <a:ext uri="{FF2B5EF4-FFF2-40B4-BE49-F238E27FC236}">
                <a16:creationId xmlns:a16="http://schemas.microsoft.com/office/drawing/2014/main" id="{14DD54D4-60CA-B2EB-555B-902AA1129B74}"/>
              </a:ext>
            </a:extLst>
          </p:cNvPr>
          <p:cNvSpPr/>
          <p:nvPr userDrawn="1"/>
        </p:nvSpPr>
        <p:spPr>
          <a:xfrm>
            <a:off x="1271588" y="3166030"/>
            <a:ext cx="4645025" cy="359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2"/>
              </a:solidFill>
              <a:effectLst/>
              <a:latin typeface="Arial" panose="020B0604020202020204" pitchFamily="34" charset="0"/>
              <a:cs typeface="Arial" panose="020B0604020202020204" pitchFamily="34" charset="0"/>
            </a:endParaRPr>
          </a:p>
        </p:txBody>
      </p:sp>
      <p:grpSp>
        <p:nvGrpSpPr>
          <p:cNvPr id="89" name="Gruppieren 88">
            <a:extLst>
              <a:ext uri="{FF2B5EF4-FFF2-40B4-BE49-F238E27FC236}">
                <a16:creationId xmlns:a16="http://schemas.microsoft.com/office/drawing/2014/main" id="{F869C6F3-77BE-926B-61C4-12B004B240C1}"/>
              </a:ext>
            </a:extLst>
          </p:cNvPr>
          <p:cNvGrpSpPr/>
          <p:nvPr userDrawn="1"/>
        </p:nvGrpSpPr>
        <p:grpSpPr>
          <a:xfrm>
            <a:off x="6290209" y="3166032"/>
            <a:ext cx="3590391" cy="3691967"/>
            <a:chOff x="1308100" y="3428999"/>
            <a:chExt cx="3590391" cy="3691967"/>
          </a:xfrm>
        </p:grpSpPr>
        <p:sp>
          <p:nvSpPr>
            <p:cNvPr id="90" name="Rechteck 89">
              <a:extLst>
                <a:ext uri="{FF2B5EF4-FFF2-40B4-BE49-F238E27FC236}">
                  <a16:creationId xmlns:a16="http://schemas.microsoft.com/office/drawing/2014/main" id="{C68AC13E-5B78-FB69-3C82-EBFC1DA62CF5}"/>
                </a:ext>
              </a:extLst>
            </p:cNvPr>
            <p:cNvSpPr/>
            <p:nvPr/>
          </p:nvSpPr>
          <p:spPr>
            <a:xfrm>
              <a:off x="1308101" y="3428999"/>
              <a:ext cx="3590390" cy="3691967"/>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3"/>
                </a:solidFill>
                <a:effectLst/>
                <a:latin typeface="Arial" panose="020B0604020202020204" pitchFamily="34" charset="0"/>
                <a:cs typeface="Arial" panose="020B0604020202020204" pitchFamily="34" charset="0"/>
              </a:endParaRPr>
            </a:p>
          </p:txBody>
        </p:sp>
        <p:sp>
          <p:nvSpPr>
            <p:cNvPr id="91" name="Rechteck 90">
              <a:extLst>
                <a:ext uri="{FF2B5EF4-FFF2-40B4-BE49-F238E27FC236}">
                  <a16:creationId xmlns:a16="http://schemas.microsoft.com/office/drawing/2014/main" id="{165FB6DE-8094-5DC6-B130-12B7581A6CCC}"/>
                </a:ext>
              </a:extLst>
            </p:cNvPr>
            <p:cNvSpPr/>
            <p:nvPr/>
          </p:nvSpPr>
          <p:spPr>
            <a:xfrm>
              <a:off x="1308100" y="3428999"/>
              <a:ext cx="3590390" cy="3691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dirty="0">
                <a:solidFill>
                  <a:schemeClr val="accent2"/>
                </a:solidFill>
                <a:latin typeface="Helvetica" pitchFamily="2" charset="0"/>
              </a:endParaRPr>
            </a:p>
          </p:txBody>
        </p:sp>
      </p:grpSp>
      <p:grpSp>
        <p:nvGrpSpPr>
          <p:cNvPr id="92" name="Gruppieren 91">
            <a:extLst>
              <a:ext uri="{FF2B5EF4-FFF2-40B4-BE49-F238E27FC236}">
                <a16:creationId xmlns:a16="http://schemas.microsoft.com/office/drawing/2014/main" id="{2B68B473-A082-28A6-171D-9DF4F6A8E13D}"/>
              </a:ext>
            </a:extLst>
          </p:cNvPr>
          <p:cNvGrpSpPr/>
          <p:nvPr userDrawn="1"/>
        </p:nvGrpSpPr>
        <p:grpSpPr>
          <a:xfrm>
            <a:off x="1271588" y="2365229"/>
            <a:ext cx="4645024" cy="551361"/>
            <a:chOff x="1271588" y="2628196"/>
            <a:chExt cx="4645024" cy="551361"/>
          </a:xfrm>
        </p:grpSpPr>
        <p:sp>
          <p:nvSpPr>
            <p:cNvPr id="93" name="Rechteck 92">
              <a:extLst>
                <a:ext uri="{FF2B5EF4-FFF2-40B4-BE49-F238E27FC236}">
                  <a16:creationId xmlns:a16="http://schemas.microsoft.com/office/drawing/2014/main" id="{987419AF-13A9-D671-4B54-4B74D286CDEE}"/>
                </a:ext>
              </a:extLst>
            </p:cNvPr>
            <p:cNvSpPr>
              <a:spLocks/>
            </p:cNvSpPr>
            <p:nvPr/>
          </p:nvSpPr>
          <p:spPr>
            <a:xfrm>
              <a:off x="2182949" y="2641807"/>
              <a:ext cx="3733663"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500"/>
                </a:spcAft>
              </a:pPr>
              <a:r>
                <a:rPr lang="en-US" sz="2000" b="1" dirty="0">
                  <a:solidFill>
                    <a:schemeClr val="accent1"/>
                  </a:solidFill>
                  <a:latin typeface="Arial" panose="020B0604020202020204" pitchFamily="34" charset="0"/>
                  <a:cs typeface="Arial" panose="020B0604020202020204" pitchFamily="34" charset="0"/>
                </a:rPr>
                <a:t>Was?</a:t>
              </a:r>
              <a:endParaRPr lang="de-DE" sz="1600" b="1" dirty="0">
                <a:solidFill>
                  <a:schemeClr val="accent1"/>
                </a:solidFill>
                <a:latin typeface="Helvetica" pitchFamily="2" charset="0"/>
              </a:endParaRPr>
            </a:p>
          </p:txBody>
        </p:sp>
        <p:grpSp>
          <p:nvGrpSpPr>
            <p:cNvPr id="94" name="Grafik 99">
              <a:extLst>
                <a:ext uri="{FF2B5EF4-FFF2-40B4-BE49-F238E27FC236}">
                  <a16:creationId xmlns:a16="http://schemas.microsoft.com/office/drawing/2014/main" id="{CEF20859-BFA4-40BC-1422-07A8C0EBA113}"/>
                </a:ext>
              </a:extLst>
            </p:cNvPr>
            <p:cNvGrpSpPr/>
            <p:nvPr/>
          </p:nvGrpSpPr>
          <p:grpSpPr>
            <a:xfrm>
              <a:off x="1271588" y="2628196"/>
              <a:ext cx="551362" cy="551361"/>
              <a:chOff x="-1370926" y="5241496"/>
              <a:chExt cx="4667250" cy="4667241"/>
            </a:xfrm>
          </p:grpSpPr>
          <p:sp>
            <p:nvSpPr>
              <p:cNvPr id="95" name="Freihandform 94">
                <a:extLst>
                  <a:ext uri="{FF2B5EF4-FFF2-40B4-BE49-F238E27FC236}">
                    <a16:creationId xmlns:a16="http://schemas.microsoft.com/office/drawing/2014/main" id="{5F3876E9-4735-81AE-1B2B-8EC733D74499}"/>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96" name="Grafik 99">
                <a:extLst>
                  <a:ext uri="{FF2B5EF4-FFF2-40B4-BE49-F238E27FC236}">
                    <a16:creationId xmlns:a16="http://schemas.microsoft.com/office/drawing/2014/main" id="{72A0396F-18C0-FC27-2A5F-DA0B74F76E72}"/>
                  </a:ext>
                </a:extLst>
              </p:cNvPr>
              <p:cNvGrpSpPr/>
              <p:nvPr/>
            </p:nvGrpSpPr>
            <p:grpSpPr>
              <a:xfrm>
                <a:off x="-37426" y="5241496"/>
                <a:ext cx="3333750" cy="3333750"/>
                <a:chOff x="-37426" y="5241496"/>
                <a:chExt cx="3333750" cy="3333750"/>
              </a:xfrm>
            </p:grpSpPr>
            <p:sp>
              <p:nvSpPr>
                <p:cNvPr id="97" name="Freihandform 96">
                  <a:extLst>
                    <a:ext uri="{FF2B5EF4-FFF2-40B4-BE49-F238E27FC236}">
                      <a16:creationId xmlns:a16="http://schemas.microsoft.com/office/drawing/2014/main" id="{7802FF4D-E566-CB39-E82B-FE6504F75306}"/>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a:p>
              </p:txBody>
            </p:sp>
            <p:sp>
              <p:nvSpPr>
                <p:cNvPr id="98" name="Freihandform 97">
                  <a:extLst>
                    <a:ext uri="{FF2B5EF4-FFF2-40B4-BE49-F238E27FC236}">
                      <a16:creationId xmlns:a16="http://schemas.microsoft.com/office/drawing/2014/main" id="{E7E6DB9B-B1E5-9BDD-0537-1B69C035FD66}"/>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3"/>
                </a:solidFill>
                <a:ln w="9525" cap="flat">
                  <a:noFill/>
                  <a:prstDash val="solid"/>
                  <a:miter/>
                </a:ln>
              </p:spPr>
              <p:txBody>
                <a:bodyPr rtlCol="0" anchor="ctr"/>
                <a:lstStyle/>
                <a:p>
                  <a:endParaRPr lang="en-US"/>
                </a:p>
              </p:txBody>
            </p:sp>
          </p:grpSp>
        </p:grpSp>
      </p:grpSp>
      <p:grpSp>
        <p:nvGrpSpPr>
          <p:cNvPr id="99" name="Gruppieren 98">
            <a:extLst>
              <a:ext uri="{FF2B5EF4-FFF2-40B4-BE49-F238E27FC236}">
                <a16:creationId xmlns:a16="http://schemas.microsoft.com/office/drawing/2014/main" id="{0159A708-5730-7AB4-49D2-5D1B746B9D1D}"/>
              </a:ext>
            </a:extLst>
          </p:cNvPr>
          <p:cNvGrpSpPr/>
          <p:nvPr userDrawn="1"/>
        </p:nvGrpSpPr>
        <p:grpSpPr>
          <a:xfrm>
            <a:off x="6291660" y="2365229"/>
            <a:ext cx="4592240" cy="551361"/>
            <a:chOff x="1271588" y="2628196"/>
            <a:chExt cx="4592240" cy="551361"/>
          </a:xfrm>
        </p:grpSpPr>
        <p:sp>
          <p:nvSpPr>
            <p:cNvPr id="100" name="Rechteck 99">
              <a:extLst>
                <a:ext uri="{FF2B5EF4-FFF2-40B4-BE49-F238E27FC236}">
                  <a16:creationId xmlns:a16="http://schemas.microsoft.com/office/drawing/2014/main" id="{F37BD183-5C9E-E0D8-687D-75EA86D80A20}"/>
                </a:ext>
              </a:extLst>
            </p:cNvPr>
            <p:cNvSpPr>
              <a:spLocks/>
            </p:cNvSpPr>
            <p:nvPr/>
          </p:nvSpPr>
          <p:spPr>
            <a:xfrm>
              <a:off x="2182950" y="2641807"/>
              <a:ext cx="368087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500"/>
                </a:spcAft>
              </a:pPr>
              <a:r>
                <a:rPr lang="en-US" sz="2000" b="1" dirty="0" err="1">
                  <a:solidFill>
                    <a:schemeClr val="accent1"/>
                  </a:solidFill>
                  <a:latin typeface="Arial" panose="020B0604020202020204" pitchFamily="34" charset="0"/>
                  <a:cs typeface="Arial" panose="020B0604020202020204" pitchFamily="34" charset="0"/>
                </a:rPr>
                <a:t>Wann</a:t>
              </a:r>
              <a:r>
                <a:rPr lang="en-US" sz="2000" b="1" dirty="0">
                  <a:solidFill>
                    <a:schemeClr val="accent1"/>
                  </a:solidFill>
                  <a:latin typeface="Arial" panose="020B0604020202020204" pitchFamily="34" charset="0"/>
                  <a:cs typeface="Arial" panose="020B0604020202020204" pitchFamily="34" charset="0"/>
                </a:rPr>
                <a:t>?</a:t>
              </a:r>
              <a:r>
                <a:rPr lang="en-US" sz="2000" b="1" dirty="0">
                  <a:solidFill>
                    <a:schemeClr val="bg2"/>
                  </a:solidFill>
                  <a:latin typeface="Arial" panose="020B0604020202020204" pitchFamily="34" charset="0"/>
                  <a:cs typeface="Arial" panose="020B0604020202020204" pitchFamily="34" charset="0"/>
                </a:rPr>
                <a:t> </a:t>
              </a:r>
              <a:endParaRPr lang="de-DE" sz="1200" dirty="0">
                <a:solidFill>
                  <a:schemeClr val="bg2"/>
                </a:solidFill>
                <a:latin typeface="Arial" panose="020B0604020202020204" pitchFamily="34" charset="0"/>
                <a:cs typeface="Arial" panose="020B0604020202020204" pitchFamily="34" charset="0"/>
              </a:endParaRPr>
            </a:p>
          </p:txBody>
        </p:sp>
        <p:grpSp>
          <p:nvGrpSpPr>
            <p:cNvPr id="101" name="Grafik 99">
              <a:extLst>
                <a:ext uri="{FF2B5EF4-FFF2-40B4-BE49-F238E27FC236}">
                  <a16:creationId xmlns:a16="http://schemas.microsoft.com/office/drawing/2014/main" id="{C5120300-24D5-C7C5-4891-79472E04C36D}"/>
                </a:ext>
              </a:extLst>
            </p:cNvPr>
            <p:cNvGrpSpPr/>
            <p:nvPr/>
          </p:nvGrpSpPr>
          <p:grpSpPr>
            <a:xfrm>
              <a:off x="1271588" y="2628196"/>
              <a:ext cx="551362" cy="551361"/>
              <a:chOff x="-1370926" y="5241496"/>
              <a:chExt cx="4667250" cy="4667241"/>
            </a:xfrm>
          </p:grpSpPr>
          <p:sp>
            <p:nvSpPr>
              <p:cNvPr id="102" name="Freihandform 101">
                <a:extLst>
                  <a:ext uri="{FF2B5EF4-FFF2-40B4-BE49-F238E27FC236}">
                    <a16:creationId xmlns:a16="http://schemas.microsoft.com/office/drawing/2014/main" id="{E22051EB-0C89-50EC-71A6-7E5F343B5A6D}"/>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103" name="Grafik 99">
                <a:extLst>
                  <a:ext uri="{FF2B5EF4-FFF2-40B4-BE49-F238E27FC236}">
                    <a16:creationId xmlns:a16="http://schemas.microsoft.com/office/drawing/2014/main" id="{73FA31E5-6536-273E-384B-7EDDAA88D418}"/>
                  </a:ext>
                </a:extLst>
              </p:cNvPr>
              <p:cNvGrpSpPr/>
              <p:nvPr/>
            </p:nvGrpSpPr>
            <p:grpSpPr>
              <a:xfrm>
                <a:off x="-37426" y="5241496"/>
                <a:ext cx="3333750" cy="3333750"/>
                <a:chOff x="-37426" y="5241496"/>
                <a:chExt cx="3333750" cy="3333750"/>
              </a:xfrm>
            </p:grpSpPr>
            <p:sp>
              <p:nvSpPr>
                <p:cNvPr id="104" name="Freihandform 103">
                  <a:extLst>
                    <a:ext uri="{FF2B5EF4-FFF2-40B4-BE49-F238E27FC236}">
                      <a16:creationId xmlns:a16="http://schemas.microsoft.com/office/drawing/2014/main" id="{13250768-3AE4-41CC-846D-6A08054E9B62}"/>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a:p>
              </p:txBody>
            </p:sp>
            <p:sp>
              <p:nvSpPr>
                <p:cNvPr id="105" name="Freihandform 104">
                  <a:extLst>
                    <a:ext uri="{FF2B5EF4-FFF2-40B4-BE49-F238E27FC236}">
                      <a16:creationId xmlns:a16="http://schemas.microsoft.com/office/drawing/2014/main" id="{1A71545A-B3B1-AA9B-E142-8D610EA70664}"/>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3"/>
                </a:solidFill>
                <a:ln w="9525" cap="flat">
                  <a:noFill/>
                  <a:prstDash val="solid"/>
                  <a:miter/>
                </a:ln>
              </p:spPr>
              <p:txBody>
                <a:bodyPr rtlCol="0" anchor="ctr"/>
                <a:lstStyle/>
                <a:p>
                  <a:endParaRPr lang="en-US"/>
                </a:p>
              </p:txBody>
            </p:sp>
          </p:grpSp>
        </p:grpSp>
      </p:grpSp>
      <p:pic>
        <p:nvPicPr>
          <p:cNvPr id="106" name="Grafik 105">
            <a:extLst>
              <a:ext uri="{FF2B5EF4-FFF2-40B4-BE49-F238E27FC236}">
                <a16:creationId xmlns:a16="http://schemas.microsoft.com/office/drawing/2014/main" id="{67FB9095-C651-2D6E-DEB6-DC8B0CCDE4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8597" y="2912030"/>
            <a:ext cx="1809882" cy="5348444"/>
          </a:xfrm>
          <a:prstGeom prst="rect">
            <a:avLst/>
          </a:prstGeom>
        </p:spPr>
      </p:pic>
      <p:grpSp>
        <p:nvGrpSpPr>
          <p:cNvPr id="107" name="Gruppieren 106">
            <a:extLst>
              <a:ext uri="{FF2B5EF4-FFF2-40B4-BE49-F238E27FC236}">
                <a16:creationId xmlns:a16="http://schemas.microsoft.com/office/drawing/2014/main" id="{B25E7F4D-4576-99DB-6450-A3FEDD2A16C4}"/>
              </a:ext>
            </a:extLst>
          </p:cNvPr>
          <p:cNvGrpSpPr/>
          <p:nvPr userDrawn="1"/>
        </p:nvGrpSpPr>
        <p:grpSpPr>
          <a:xfrm>
            <a:off x="4544165" y="5402263"/>
            <a:ext cx="1251928" cy="1093992"/>
            <a:chOff x="3145339" y="2009901"/>
            <a:chExt cx="4335375" cy="3788448"/>
          </a:xfrm>
        </p:grpSpPr>
        <p:pic>
          <p:nvPicPr>
            <p:cNvPr id="108" name="Grafik 107">
              <a:extLst>
                <a:ext uri="{FF2B5EF4-FFF2-40B4-BE49-F238E27FC236}">
                  <a16:creationId xmlns:a16="http://schemas.microsoft.com/office/drawing/2014/main" id="{E90E1761-B769-0F67-7D89-B1D3C444CE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00877" y="2009901"/>
              <a:ext cx="3779837" cy="3779837"/>
            </a:xfrm>
            <a:prstGeom prst="rect">
              <a:avLst/>
            </a:prstGeom>
          </p:spPr>
        </p:pic>
        <p:pic>
          <p:nvPicPr>
            <p:cNvPr id="109" name="Grafik 108">
              <a:extLst>
                <a:ext uri="{FF2B5EF4-FFF2-40B4-BE49-F238E27FC236}">
                  <a16:creationId xmlns:a16="http://schemas.microsoft.com/office/drawing/2014/main" id="{89AACBFE-08E7-85CB-D206-8DCC7F0CB3D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45339" y="3665662"/>
              <a:ext cx="2132687" cy="2132687"/>
            </a:xfrm>
            <a:prstGeom prst="rect">
              <a:avLst/>
            </a:prstGeom>
          </p:spPr>
        </p:pic>
      </p:grpSp>
      <p:sp>
        <p:nvSpPr>
          <p:cNvPr id="110" name="Textplatzhalter 47">
            <a:extLst>
              <a:ext uri="{FF2B5EF4-FFF2-40B4-BE49-F238E27FC236}">
                <a16:creationId xmlns:a16="http://schemas.microsoft.com/office/drawing/2014/main" id="{899123EE-21CB-1829-8B3E-56E9B69F3CA3}"/>
              </a:ext>
            </a:extLst>
          </p:cNvPr>
          <p:cNvSpPr>
            <a:spLocks noGrp="1"/>
          </p:cNvSpPr>
          <p:nvPr>
            <p:ph type="body" sz="quarter" idx="13" hasCustomPrompt="1"/>
          </p:nvPr>
        </p:nvSpPr>
        <p:spPr>
          <a:xfrm>
            <a:off x="1271587" y="3170717"/>
            <a:ext cx="4645025" cy="3687281"/>
          </a:xfrm>
          <a:prstGeom prst="rect">
            <a:avLst/>
          </a:prstGeom>
          <a:noFill/>
        </p:spPr>
        <p:txBody>
          <a:bodyPr lIns="180000" tIns="180000" rIns="180000" bIns="180000">
            <a:normAutofit/>
          </a:bodyPr>
          <a:lstStyle>
            <a:lvl1pPr marL="285750" indent="-285750">
              <a:lnSpc>
                <a:spcPct val="110000"/>
              </a:lnSpc>
              <a:spcBef>
                <a:spcPts val="1000"/>
              </a:spcBef>
              <a:spcAft>
                <a:spcPts val="0"/>
              </a:spcAft>
              <a:buClr>
                <a:schemeClr val="accent1"/>
              </a:buClr>
              <a:buFont typeface="Symbol" pitchFamily="2" charset="2"/>
              <a:buChar char="-"/>
              <a:defRPr sz="1200">
                <a:solidFill>
                  <a:schemeClr val="accent2"/>
                </a:solidFill>
                <a:latin typeface="Arial" panose="020B0604020202020204" pitchFamily="34" charset="0"/>
                <a:cs typeface="Arial" panose="020B0604020202020204" pitchFamily="34" charset="0"/>
              </a:defRPr>
            </a:lvl1pPr>
          </a:lstStyle>
          <a:p>
            <a:pPr lvl="0"/>
            <a:r>
              <a:rPr lang="de-DE" dirty="0"/>
              <a:t>Text durch Klicken hinzufügen</a:t>
            </a:r>
          </a:p>
        </p:txBody>
      </p:sp>
      <p:sp>
        <p:nvSpPr>
          <p:cNvPr id="111" name="Textplatzhalter 47">
            <a:extLst>
              <a:ext uri="{FF2B5EF4-FFF2-40B4-BE49-F238E27FC236}">
                <a16:creationId xmlns:a16="http://schemas.microsoft.com/office/drawing/2014/main" id="{D796F6E5-3B98-F11E-0498-012A91D8AB1A}"/>
              </a:ext>
            </a:extLst>
          </p:cNvPr>
          <p:cNvSpPr>
            <a:spLocks noGrp="1"/>
          </p:cNvSpPr>
          <p:nvPr>
            <p:ph type="body" sz="quarter" idx="14" hasCustomPrompt="1"/>
          </p:nvPr>
        </p:nvSpPr>
        <p:spPr>
          <a:xfrm>
            <a:off x="6285971" y="3170719"/>
            <a:ext cx="3590390" cy="3687281"/>
          </a:xfrm>
          <a:prstGeom prst="rect">
            <a:avLst/>
          </a:prstGeom>
          <a:noFill/>
        </p:spPr>
        <p:txBody>
          <a:bodyPr lIns="180000" tIns="180000" rIns="180000" bIns="180000">
            <a:normAutofit/>
          </a:bodyPr>
          <a:lstStyle>
            <a:lvl1pPr marL="285750" indent="-285750">
              <a:lnSpc>
                <a:spcPct val="110000"/>
              </a:lnSpc>
              <a:spcBef>
                <a:spcPts val="1000"/>
              </a:spcBef>
              <a:spcAft>
                <a:spcPts val="0"/>
              </a:spcAft>
              <a:buClr>
                <a:schemeClr val="accent1"/>
              </a:buClr>
              <a:buFont typeface="Symbol" pitchFamily="2" charset="2"/>
              <a:buChar char="-"/>
              <a:defRPr sz="1200">
                <a:solidFill>
                  <a:schemeClr val="accent2"/>
                </a:solidFill>
                <a:latin typeface="Arial" panose="020B0604020202020204" pitchFamily="34" charset="0"/>
                <a:cs typeface="Arial" panose="020B0604020202020204" pitchFamily="34" charset="0"/>
              </a:defRPr>
            </a:lvl1pPr>
          </a:lstStyle>
          <a:p>
            <a:pPr lvl="0"/>
            <a:r>
              <a:rPr lang="de-DE" dirty="0"/>
              <a:t>Text durch Klicken hinzufügen</a:t>
            </a:r>
          </a:p>
        </p:txBody>
      </p:sp>
    </p:spTree>
    <p:extLst>
      <p:ext uri="{BB962C8B-B14F-4D97-AF65-F5344CB8AC3E}">
        <p14:creationId xmlns:p14="http://schemas.microsoft.com/office/powerpoint/2010/main" val="37798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left)">
                                      <p:cBhvr>
                                        <p:cTn id="1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Übersicht: Kriterien von Glaubwürdigkeit 03">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4499690-0CDD-39CD-2B98-A979DC395AA2}"/>
              </a:ext>
            </a:extLst>
          </p:cNvPr>
          <p:cNvSpPr/>
          <p:nvPr userDrawn="1"/>
        </p:nvSpPr>
        <p:spPr>
          <a:xfrm>
            <a:off x="371475" y="1268413"/>
            <a:ext cx="11449050" cy="52199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pic>
        <p:nvPicPr>
          <p:cNvPr id="57" name="Grafik 56" descr="Ein Bild, das Text, Schild enthält.&#10;&#10;Automatisch generierte Beschreibung">
            <a:extLst>
              <a:ext uri="{FF2B5EF4-FFF2-40B4-BE49-F238E27FC236}">
                <a16:creationId xmlns:a16="http://schemas.microsoft.com/office/drawing/2014/main" id="{139D7337-83CB-BD6B-6392-9F808C840B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58" name="Rechteck 57">
            <a:extLst>
              <a:ext uri="{FF2B5EF4-FFF2-40B4-BE49-F238E27FC236}">
                <a16:creationId xmlns:a16="http://schemas.microsoft.com/office/drawing/2014/main" id="{E6904BD6-7A7E-06B6-1604-BACCBD370FDC}"/>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accent1"/>
                </a:solidFill>
                <a:latin typeface="Arial" panose="020B0604020202020204" pitchFamily="34" charset="0"/>
                <a:cs typeface="Arial" panose="020B0604020202020204" pitchFamily="34" charset="0"/>
              </a:rPr>
              <a:t>Übersicht: </a:t>
            </a:r>
            <a:r>
              <a:rPr lang="de-DE" sz="2400" b="1" kern="0" dirty="0">
                <a:solidFill>
                  <a:schemeClr val="tx2"/>
                </a:solidFill>
                <a:latin typeface="Arial" panose="020B0604020202020204" pitchFamily="34" charset="0"/>
                <a:cs typeface="Arial" panose="020B0604020202020204" pitchFamily="34" charset="0"/>
              </a:rPr>
              <a:t>Kriterien von Glaubwürdigkeit</a:t>
            </a:r>
          </a:p>
        </p:txBody>
      </p:sp>
      <p:cxnSp>
        <p:nvCxnSpPr>
          <p:cNvPr id="59" name="Gerade Verbindung 58">
            <a:extLst>
              <a:ext uri="{FF2B5EF4-FFF2-40B4-BE49-F238E27FC236}">
                <a16:creationId xmlns:a16="http://schemas.microsoft.com/office/drawing/2014/main" id="{647CE506-84E1-5363-237D-7189DC43DE69}"/>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0" name="Gruppieren 59">
            <a:extLst>
              <a:ext uri="{FF2B5EF4-FFF2-40B4-BE49-F238E27FC236}">
                <a16:creationId xmlns:a16="http://schemas.microsoft.com/office/drawing/2014/main" id="{047DF399-94DB-E380-EDDE-644B16272E38}"/>
              </a:ext>
            </a:extLst>
          </p:cNvPr>
          <p:cNvGrpSpPr/>
          <p:nvPr userDrawn="1"/>
        </p:nvGrpSpPr>
        <p:grpSpPr>
          <a:xfrm>
            <a:off x="742950" y="368301"/>
            <a:ext cx="1080000" cy="1080000"/>
            <a:chOff x="742950" y="368301"/>
            <a:chExt cx="1080000" cy="1080000"/>
          </a:xfrm>
        </p:grpSpPr>
        <p:sp>
          <p:nvSpPr>
            <p:cNvPr id="61" name="Oval 14">
              <a:extLst>
                <a:ext uri="{FF2B5EF4-FFF2-40B4-BE49-F238E27FC236}">
                  <a16:creationId xmlns:a16="http://schemas.microsoft.com/office/drawing/2014/main" id="{AB037DDE-3D8E-E39D-1745-848442875AB7}"/>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62" name="Grafik 28">
              <a:extLst>
                <a:ext uri="{FF2B5EF4-FFF2-40B4-BE49-F238E27FC236}">
                  <a16:creationId xmlns:a16="http://schemas.microsoft.com/office/drawing/2014/main" id="{72F51577-7FB2-5BFB-C472-144D472396D0}"/>
                </a:ext>
              </a:extLst>
            </p:cNvPr>
            <p:cNvGrpSpPr>
              <a:grpSpLocks noChangeAspect="1"/>
            </p:cNvGrpSpPr>
            <p:nvPr/>
          </p:nvGrpSpPr>
          <p:grpSpPr>
            <a:xfrm>
              <a:off x="989155" y="544651"/>
              <a:ext cx="587591" cy="680050"/>
              <a:chOff x="2863708" y="6312877"/>
              <a:chExt cx="4213749" cy="4876800"/>
            </a:xfrm>
          </p:grpSpPr>
          <p:sp>
            <p:nvSpPr>
              <p:cNvPr id="63" name="Freihandform: Form 9">
                <a:extLst>
                  <a:ext uri="{FF2B5EF4-FFF2-40B4-BE49-F238E27FC236}">
                    <a16:creationId xmlns:a16="http://schemas.microsoft.com/office/drawing/2014/main" id="{FCD04D7B-CF92-831C-9651-C4850E993192}"/>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64" name="Freihandform: Form 12">
                <a:extLst>
                  <a:ext uri="{FF2B5EF4-FFF2-40B4-BE49-F238E27FC236}">
                    <a16:creationId xmlns:a16="http://schemas.microsoft.com/office/drawing/2014/main" id="{C4FF8000-B620-E28E-E6C4-DD73AAD4DEE6}"/>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65" name="Freihandform: Form 16">
                <a:extLst>
                  <a:ext uri="{FF2B5EF4-FFF2-40B4-BE49-F238E27FC236}">
                    <a16:creationId xmlns:a16="http://schemas.microsoft.com/office/drawing/2014/main" id="{D3C49A57-826C-571F-AF3D-313FCF440EE5}"/>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66" name="Freihandform: Form 17">
                <a:extLst>
                  <a:ext uri="{FF2B5EF4-FFF2-40B4-BE49-F238E27FC236}">
                    <a16:creationId xmlns:a16="http://schemas.microsoft.com/office/drawing/2014/main" id="{A17217C3-BF30-BAC4-3EF9-C9A937784CF5}"/>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67" name="Freihandform: Form 31">
                <a:extLst>
                  <a:ext uri="{FF2B5EF4-FFF2-40B4-BE49-F238E27FC236}">
                    <a16:creationId xmlns:a16="http://schemas.microsoft.com/office/drawing/2014/main" id="{E4EA7A0A-3CDE-E532-4F5D-7A3AB83BA9F2}"/>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68" name="Freihandform: Form 33">
                <a:extLst>
                  <a:ext uri="{FF2B5EF4-FFF2-40B4-BE49-F238E27FC236}">
                    <a16:creationId xmlns:a16="http://schemas.microsoft.com/office/drawing/2014/main" id="{C4317A05-0F4B-D0B7-E54C-8A28BA6F026A}"/>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69" name="Grafik 28">
                <a:extLst>
                  <a:ext uri="{FF2B5EF4-FFF2-40B4-BE49-F238E27FC236}">
                    <a16:creationId xmlns:a16="http://schemas.microsoft.com/office/drawing/2014/main" id="{D90D9724-32A4-2A3E-2137-031C57A7B881}"/>
                  </a:ext>
                </a:extLst>
              </p:cNvPr>
              <p:cNvGrpSpPr/>
              <p:nvPr/>
            </p:nvGrpSpPr>
            <p:grpSpPr>
              <a:xfrm>
                <a:off x="3941885" y="6312877"/>
                <a:ext cx="2057400" cy="2486025"/>
                <a:chOff x="3941885" y="6312877"/>
                <a:chExt cx="2057400" cy="2486025"/>
              </a:xfrm>
            </p:grpSpPr>
            <p:sp>
              <p:nvSpPr>
                <p:cNvPr id="79" name="Freihandform: Form 48">
                  <a:extLst>
                    <a:ext uri="{FF2B5EF4-FFF2-40B4-BE49-F238E27FC236}">
                      <a16:creationId xmlns:a16="http://schemas.microsoft.com/office/drawing/2014/main" id="{A10E1AAA-A636-E8A1-3468-E5653432AA6A}"/>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80" name="Freihandform: Form 49">
                  <a:extLst>
                    <a:ext uri="{FF2B5EF4-FFF2-40B4-BE49-F238E27FC236}">
                      <a16:creationId xmlns:a16="http://schemas.microsoft.com/office/drawing/2014/main" id="{9BB6ACB2-13B4-6D13-3865-847747A7AFC2}"/>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81" name="Freihandform: Form 51">
                  <a:extLst>
                    <a:ext uri="{FF2B5EF4-FFF2-40B4-BE49-F238E27FC236}">
                      <a16:creationId xmlns:a16="http://schemas.microsoft.com/office/drawing/2014/main" id="{0F3EBFA5-F010-E715-5D0C-A240CF5D85EC}"/>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82" name="Freihandform: Form 54">
                  <a:extLst>
                    <a:ext uri="{FF2B5EF4-FFF2-40B4-BE49-F238E27FC236}">
                      <a16:creationId xmlns:a16="http://schemas.microsoft.com/office/drawing/2014/main" id="{770EBEEE-3D51-06B4-3842-F1A22C3B34D3}"/>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83" name="Freihandform: Form 55">
                  <a:extLst>
                    <a:ext uri="{FF2B5EF4-FFF2-40B4-BE49-F238E27FC236}">
                      <a16:creationId xmlns:a16="http://schemas.microsoft.com/office/drawing/2014/main" id="{C7AC1C5F-BF19-E0E1-2714-F552BE0EF827}"/>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84" name="Freihandform: Form 56">
                  <a:extLst>
                    <a:ext uri="{FF2B5EF4-FFF2-40B4-BE49-F238E27FC236}">
                      <a16:creationId xmlns:a16="http://schemas.microsoft.com/office/drawing/2014/main" id="{4CFC0D92-B8C9-E2DE-D515-B37598F27C16}"/>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70" name="Grafik 28">
                <a:extLst>
                  <a:ext uri="{FF2B5EF4-FFF2-40B4-BE49-F238E27FC236}">
                    <a16:creationId xmlns:a16="http://schemas.microsoft.com/office/drawing/2014/main" id="{0D1CD09B-CE0B-A1F1-59DD-F881B63CA548}"/>
                  </a:ext>
                </a:extLst>
              </p:cNvPr>
              <p:cNvGrpSpPr/>
              <p:nvPr/>
            </p:nvGrpSpPr>
            <p:grpSpPr>
              <a:xfrm>
                <a:off x="3013521" y="9414712"/>
                <a:ext cx="3914127" cy="1774964"/>
                <a:chOff x="3013521" y="9414712"/>
                <a:chExt cx="3914127" cy="1774964"/>
              </a:xfrm>
            </p:grpSpPr>
            <p:sp>
              <p:nvSpPr>
                <p:cNvPr id="71" name="Freihandform: Form 40">
                  <a:extLst>
                    <a:ext uri="{FF2B5EF4-FFF2-40B4-BE49-F238E27FC236}">
                      <a16:creationId xmlns:a16="http://schemas.microsoft.com/office/drawing/2014/main" id="{68E420F9-6B1F-A593-533A-AC6F41F3986B}"/>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72" name="Freihandform: Form 41">
                  <a:extLst>
                    <a:ext uri="{FF2B5EF4-FFF2-40B4-BE49-F238E27FC236}">
                      <a16:creationId xmlns:a16="http://schemas.microsoft.com/office/drawing/2014/main" id="{409FE475-F6E8-2642-3B25-6F43E7075082}"/>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73" name="Freihandform: Form 42">
                  <a:extLst>
                    <a:ext uri="{FF2B5EF4-FFF2-40B4-BE49-F238E27FC236}">
                      <a16:creationId xmlns:a16="http://schemas.microsoft.com/office/drawing/2014/main" id="{F95A09C6-B73D-484C-8BC1-601D5F3A8D63}"/>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74" name="Freihandform: Form 43">
                  <a:extLst>
                    <a:ext uri="{FF2B5EF4-FFF2-40B4-BE49-F238E27FC236}">
                      <a16:creationId xmlns:a16="http://schemas.microsoft.com/office/drawing/2014/main" id="{315BB16A-8B89-4521-B6A9-C078BAD9CCCF}"/>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75" name="Freihandform: Form 44">
                  <a:extLst>
                    <a:ext uri="{FF2B5EF4-FFF2-40B4-BE49-F238E27FC236}">
                      <a16:creationId xmlns:a16="http://schemas.microsoft.com/office/drawing/2014/main" id="{C7E7B540-E731-E5BD-8E1C-27647A6FD7FC}"/>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76" name="Freihandform: Form 45">
                  <a:extLst>
                    <a:ext uri="{FF2B5EF4-FFF2-40B4-BE49-F238E27FC236}">
                      <a16:creationId xmlns:a16="http://schemas.microsoft.com/office/drawing/2014/main" id="{A3BCDC87-D344-6707-6C44-0E89AA640D73}"/>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77" name="Freihandform: Form 46">
                  <a:extLst>
                    <a:ext uri="{FF2B5EF4-FFF2-40B4-BE49-F238E27FC236}">
                      <a16:creationId xmlns:a16="http://schemas.microsoft.com/office/drawing/2014/main" id="{2AFA5832-1493-1754-7523-5AC6C51CA3D2}"/>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78" name="Freihandform: Form 47">
                  <a:extLst>
                    <a:ext uri="{FF2B5EF4-FFF2-40B4-BE49-F238E27FC236}">
                      <a16:creationId xmlns:a16="http://schemas.microsoft.com/office/drawing/2014/main" id="{E76AE4F5-A8D0-958B-84B8-67B6AA631278}"/>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
        <p:nvSpPr>
          <p:cNvPr id="85" name="Textfeld 84">
            <a:extLst>
              <a:ext uri="{FF2B5EF4-FFF2-40B4-BE49-F238E27FC236}">
                <a16:creationId xmlns:a16="http://schemas.microsoft.com/office/drawing/2014/main" id="{1757AFA0-A4AD-DECD-294A-B76E85ED18ED}"/>
              </a:ext>
            </a:extLst>
          </p:cNvPr>
          <p:cNvSpPr txBox="1"/>
          <p:nvPr userDrawn="1"/>
        </p:nvSpPr>
        <p:spPr>
          <a:xfrm>
            <a:off x="2182950" y="1518274"/>
            <a:ext cx="8700950" cy="369332"/>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Wer schreibt Wie, Wann und Was?</a:t>
            </a:r>
          </a:p>
        </p:txBody>
      </p:sp>
      <p:sp>
        <p:nvSpPr>
          <p:cNvPr id="86" name="Rechteck 85">
            <a:extLst>
              <a:ext uri="{FF2B5EF4-FFF2-40B4-BE49-F238E27FC236}">
                <a16:creationId xmlns:a16="http://schemas.microsoft.com/office/drawing/2014/main" id="{70CD813B-5B4E-2AC8-E01A-DAB9666FAEF7}"/>
              </a:ext>
            </a:extLst>
          </p:cNvPr>
          <p:cNvSpPr/>
          <p:nvPr userDrawn="1"/>
        </p:nvSpPr>
        <p:spPr>
          <a:xfrm>
            <a:off x="1263027" y="3166030"/>
            <a:ext cx="4653586" cy="369197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3"/>
              </a:solidFill>
              <a:effectLst/>
              <a:latin typeface="Arial" panose="020B0604020202020204" pitchFamily="34" charset="0"/>
              <a:cs typeface="Arial" panose="020B0604020202020204" pitchFamily="34" charset="0"/>
            </a:endParaRPr>
          </a:p>
        </p:txBody>
      </p:sp>
      <p:sp>
        <p:nvSpPr>
          <p:cNvPr id="87" name="Rechteck 86">
            <a:extLst>
              <a:ext uri="{FF2B5EF4-FFF2-40B4-BE49-F238E27FC236}">
                <a16:creationId xmlns:a16="http://schemas.microsoft.com/office/drawing/2014/main" id="{C050A168-7EF2-2B79-43C7-D6377AB31260}"/>
              </a:ext>
            </a:extLst>
          </p:cNvPr>
          <p:cNvSpPr/>
          <p:nvPr userDrawn="1"/>
        </p:nvSpPr>
        <p:spPr>
          <a:xfrm>
            <a:off x="1271588" y="3166030"/>
            <a:ext cx="4645025" cy="359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r>
              <a:rPr lang="de-DE" sz="1600" b="1" dirty="0" err="1">
                <a:solidFill>
                  <a:schemeClr val="accent4"/>
                </a:solidFill>
                <a:latin typeface="Helvetica" pitchFamily="2" charset="0"/>
              </a:rPr>
              <a:t>Herausgeber:in</a:t>
            </a:r>
            <a:endParaRPr lang="de-DE" sz="1600" b="1" dirty="0">
              <a:solidFill>
                <a:schemeClr val="accent4"/>
              </a:solidFill>
              <a:latin typeface="Helvetica" pitchFamily="2" charset="0"/>
            </a:endParaRPr>
          </a:p>
          <a:p>
            <a:pPr>
              <a:spcAft>
                <a:spcPts val="1000"/>
              </a:spcAft>
            </a:pPr>
            <a:r>
              <a:rPr lang="de-DE" sz="1200" dirty="0">
                <a:solidFill>
                  <a:schemeClr val="accent2"/>
                </a:solidFill>
                <a:effectLst/>
                <a:latin typeface="Helvetica" pitchFamily="2" charset="0"/>
              </a:rPr>
              <a:t>Wie in jedem Buch oder jeder Zeitung findest du auch bei Internetseiten einen „Absender“. Suche dazu das „Impressum“. Ein Impressum ist bei Websites mit Sitz in Deutschland Pflicht, wenn die Website nicht nur persönlichen oder familiären Zwecken dient. </a:t>
            </a:r>
          </a:p>
          <a:p>
            <a:pPr>
              <a:spcAft>
                <a:spcPts val="1000"/>
              </a:spcAft>
            </a:pPr>
            <a:r>
              <a:rPr lang="de-DE" sz="1200" dirty="0">
                <a:solidFill>
                  <a:schemeClr val="accent2"/>
                </a:solidFill>
                <a:effectLst/>
                <a:latin typeface="Helvetica" pitchFamily="2" charset="0"/>
              </a:rPr>
              <a:t>Internetseiten ohne Impressum solltest du nicht trauen. </a:t>
            </a:r>
            <a:br>
              <a:rPr lang="de-DE" sz="1200" dirty="0">
                <a:solidFill>
                  <a:schemeClr val="accent2"/>
                </a:solidFill>
                <a:effectLst/>
                <a:latin typeface="Helvetica" pitchFamily="2" charset="0"/>
              </a:rPr>
            </a:br>
            <a:r>
              <a:rPr lang="de-DE" sz="1200" dirty="0">
                <a:solidFill>
                  <a:schemeClr val="accent2"/>
                </a:solidFill>
                <a:effectLst/>
                <a:latin typeface="Helvetica" pitchFamily="2" charset="0"/>
              </a:rPr>
              <a:t>Bei Postings in </a:t>
            </a:r>
            <a:r>
              <a:rPr lang="de-DE" sz="1200" dirty="0" err="1">
                <a:solidFill>
                  <a:schemeClr val="accent2"/>
                </a:solidFill>
                <a:effectLst/>
                <a:latin typeface="Helvetica" pitchFamily="2" charset="0"/>
              </a:rPr>
              <a:t>Social</a:t>
            </a:r>
            <a:r>
              <a:rPr lang="de-DE" sz="1200" dirty="0">
                <a:solidFill>
                  <a:schemeClr val="accent2"/>
                </a:solidFill>
                <a:effectLst/>
                <a:latin typeface="Helvetica" pitchFamily="2" charset="0"/>
              </a:rPr>
              <a:t>-Media-Angeboten (z. B. Instagram) findest du den Profilnamen. Bei Videos auf </a:t>
            </a:r>
            <a:br>
              <a:rPr lang="de-DE" sz="1200" dirty="0">
                <a:solidFill>
                  <a:schemeClr val="accent2"/>
                </a:solidFill>
                <a:effectLst/>
                <a:latin typeface="Helvetica" pitchFamily="2" charset="0"/>
              </a:rPr>
            </a:br>
            <a:r>
              <a:rPr lang="de-DE" sz="1200" dirty="0">
                <a:solidFill>
                  <a:schemeClr val="accent2"/>
                </a:solidFill>
                <a:effectLst/>
                <a:latin typeface="Helvetica" pitchFamily="2" charset="0"/>
              </a:rPr>
              <a:t>Videoplattformen (z. B. YouTube) findest du </a:t>
            </a:r>
            <a:br>
              <a:rPr lang="de-DE" sz="1200" dirty="0">
                <a:solidFill>
                  <a:schemeClr val="accent2"/>
                </a:solidFill>
                <a:effectLst/>
                <a:latin typeface="Helvetica" pitchFamily="2" charset="0"/>
              </a:rPr>
            </a:br>
            <a:r>
              <a:rPr lang="de-DE" sz="1200" dirty="0">
                <a:solidFill>
                  <a:schemeClr val="accent2"/>
                </a:solidFill>
                <a:effectLst/>
                <a:latin typeface="Helvetica" pitchFamily="2" charset="0"/>
              </a:rPr>
              <a:t>unter Kanalinfo den Betreiber des Kanals. </a:t>
            </a:r>
          </a:p>
          <a:p>
            <a:pPr>
              <a:spcAft>
                <a:spcPts val="1000"/>
              </a:spcAft>
            </a:pPr>
            <a:r>
              <a:rPr lang="de-DE" sz="1200" dirty="0">
                <a:solidFill>
                  <a:schemeClr val="accent2"/>
                </a:solidFill>
                <a:effectLst/>
                <a:latin typeface="Helvetica" pitchFamily="2" charset="0"/>
              </a:rPr>
              <a:t>Wenn du misstrauisch bist, versuche </a:t>
            </a:r>
            <a:br>
              <a:rPr lang="de-DE" sz="1200" dirty="0">
                <a:solidFill>
                  <a:schemeClr val="accent2"/>
                </a:solidFill>
                <a:effectLst/>
                <a:latin typeface="Helvetica" pitchFamily="2" charset="0"/>
              </a:rPr>
            </a:br>
            <a:r>
              <a:rPr lang="de-DE" sz="1200" dirty="0">
                <a:solidFill>
                  <a:schemeClr val="accent2"/>
                </a:solidFill>
                <a:effectLst/>
                <a:latin typeface="Helvetica" pitchFamily="2" charset="0"/>
              </a:rPr>
              <a:t>etwas über die verantwortliche Person </a:t>
            </a:r>
            <a:br>
              <a:rPr lang="de-DE" sz="1200" dirty="0">
                <a:solidFill>
                  <a:schemeClr val="accent2"/>
                </a:solidFill>
                <a:effectLst/>
                <a:latin typeface="Helvetica" pitchFamily="2" charset="0"/>
              </a:rPr>
            </a:br>
            <a:r>
              <a:rPr lang="de-DE" sz="1200" dirty="0">
                <a:solidFill>
                  <a:schemeClr val="accent2"/>
                </a:solidFill>
                <a:effectLst/>
                <a:latin typeface="Helvetica" pitchFamily="2" charset="0"/>
              </a:rPr>
              <a:t>herauszufinden.</a:t>
            </a:r>
            <a:endParaRPr lang="de-DE" sz="1200" b="0" i="0" u="none" strike="noStrike" kern="1200" dirty="0">
              <a:solidFill>
                <a:schemeClr val="accent2"/>
              </a:solidFill>
              <a:effectLst/>
              <a:latin typeface="Arial" panose="020B0604020202020204" pitchFamily="34" charset="0"/>
              <a:cs typeface="Arial" panose="020B0604020202020204" pitchFamily="34" charset="0"/>
            </a:endParaRPr>
          </a:p>
        </p:txBody>
      </p:sp>
      <p:grpSp>
        <p:nvGrpSpPr>
          <p:cNvPr id="88" name="Gruppieren 87">
            <a:extLst>
              <a:ext uri="{FF2B5EF4-FFF2-40B4-BE49-F238E27FC236}">
                <a16:creationId xmlns:a16="http://schemas.microsoft.com/office/drawing/2014/main" id="{788B6CFD-18A2-0B33-F627-D6BE855C355A}"/>
              </a:ext>
            </a:extLst>
          </p:cNvPr>
          <p:cNvGrpSpPr/>
          <p:nvPr userDrawn="1"/>
        </p:nvGrpSpPr>
        <p:grpSpPr>
          <a:xfrm>
            <a:off x="6290209" y="3166032"/>
            <a:ext cx="3590391" cy="3691967"/>
            <a:chOff x="1308100" y="3428999"/>
            <a:chExt cx="3590391" cy="3691967"/>
          </a:xfrm>
        </p:grpSpPr>
        <p:sp>
          <p:nvSpPr>
            <p:cNvPr id="89" name="Rechteck 88">
              <a:extLst>
                <a:ext uri="{FF2B5EF4-FFF2-40B4-BE49-F238E27FC236}">
                  <a16:creationId xmlns:a16="http://schemas.microsoft.com/office/drawing/2014/main" id="{6032EC2A-65E5-7876-BB40-44D601CBAF02}"/>
                </a:ext>
              </a:extLst>
            </p:cNvPr>
            <p:cNvSpPr/>
            <p:nvPr/>
          </p:nvSpPr>
          <p:spPr>
            <a:xfrm>
              <a:off x="1308101" y="3428999"/>
              <a:ext cx="3590390" cy="3691967"/>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3"/>
                </a:solidFill>
                <a:effectLst/>
                <a:latin typeface="Arial" panose="020B0604020202020204" pitchFamily="34" charset="0"/>
                <a:cs typeface="Arial" panose="020B0604020202020204" pitchFamily="34" charset="0"/>
              </a:endParaRPr>
            </a:p>
          </p:txBody>
        </p:sp>
        <p:sp>
          <p:nvSpPr>
            <p:cNvPr id="90" name="Rechteck 89">
              <a:extLst>
                <a:ext uri="{FF2B5EF4-FFF2-40B4-BE49-F238E27FC236}">
                  <a16:creationId xmlns:a16="http://schemas.microsoft.com/office/drawing/2014/main" id="{1B9852BE-FFF4-C716-8138-948459059380}"/>
                </a:ext>
              </a:extLst>
            </p:cNvPr>
            <p:cNvSpPr/>
            <p:nvPr/>
          </p:nvSpPr>
          <p:spPr>
            <a:xfrm>
              <a:off x="1308100" y="3428999"/>
              <a:ext cx="3590390" cy="3691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r>
                <a:rPr lang="de-DE" sz="1600" b="1" dirty="0">
                  <a:solidFill>
                    <a:schemeClr val="accent4"/>
                  </a:solidFill>
                  <a:latin typeface="Helvetica" pitchFamily="2" charset="0"/>
                </a:rPr>
                <a:t>Gestaltung</a:t>
              </a:r>
              <a:endParaRPr lang="de-DE" sz="2000" b="1" dirty="0">
                <a:solidFill>
                  <a:schemeClr val="accent4"/>
                </a:solidFill>
                <a:latin typeface="Helvetica" pitchFamily="2" charset="0"/>
              </a:endParaRPr>
            </a:p>
            <a:p>
              <a:pPr>
                <a:spcAft>
                  <a:spcPts val="1000"/>
                </a:spcAft>
              </a:pPr>
              <a:r>
                <a:rPr lang="de-DE" sz="1200" dirty="0">
                  <a:solidFill>
                    <a:schemeClr val="accent2"/>
                  </a:solidFill>
                  <a:latin typeface="Helvetica" pitchFamily="2" charset="0"/>
                </a:rPr>
                <a:t>Bei einer Internetseite oder Postings </a:t>
              </a:r>
              <a:br>
                <a:rPr lang="de-DE" sz="1200" dirty="0">
                  <a:solidFill>
                    <a:schemeClr val="accent2"/>
                  </a:solidFill>
                  <a:latin typeface="Helvetica" pitchFamily="2" charset="0"/>
                </a:rPr>
              </a:br>
              <a:r>
                <a:rPr lang="de-DE" sz="1200" dirty="0">
                  <a:solidFill>
                    <a:schemeClr val="accent2"/>
                  </a:solidFill>
                  <a:latin typeface="Helvetica" pitchFamily="2" charset="0"/>
                </a:rPr>
                <a:t>solltest du darauf achten, wie der </a:t>
              </a:r>
              <a:br>
                <a:rPr lang="de-DE" sz="1200" dirty="0">
                  <a:solidFill>
                    <a:schemeClr val="accent2"/>
                  </a:solidFill>
                  <a:latin typeface="Helvetica" pitchFamily="2" charset="0"/>
                </a:rPr>
              </a:br>
              <a:r>
                <a:rPr lang="de-DE" sz="1200" dirty="0">
                  <a:solidFill>
                    <a:schemeClr val="accent2"/>
                  </a:solidFill>
                  <a:latin typeface="Helvetica" pitchFamily="2" charset="0"/>
                </a:rPr>
                <a:t>Text geschrieben ist. </a:t>
              </a:r>
            </a:p>
            <a:p>
              <a:pPr>
                <a:spcAft>
                  <a:spcPts val="1000"/>
                </a:spcAft>
              </a:pPr>
              <a:r>
                <a:rPr lang="de-DE" sz="1200" dirty="0">
                  <a:solidFill>
                    <a:schemeClr val="accent2"/>
                  </a:solidFill>
                  <a:latin typeface="Helvetica" pitchFamily="2" charset="0"/>
                </a:rPr>
                <a:t>Werden gängige Regeln wie z. B. </a:t>
              </a:r>
              <a:br>
                <a:rPr lang="de-DE" sz="1200" dirty="0">
                  <a:solidFill>
                    <a:schemeClr val="accent2"/>
                  </a:solidFill>
                  <a:latin typeface="Helvetica" pitchFamily="2" charset="0"/>
                </a:rPr>
              </a:br>
              <a:r>
                <a:rPr lang="de-DE" sz="1200" dirty="0">
                  <a:solidFill>
                    <a:schemeClr val="accent2"/>
                  </a:solidFill>
                  <a:latin typeface="Helvetica" pitchFamily="2" charset="0"/>
                </a:rPr>
                <a:t>Rechtschreibung und Grammatik nicht </a:t>
              </a:r>
              <a:br>
                <a:rPr lang="de-DE" sz="1200" dirty="0">
                  <a:solidFill>
                    <a:schemeClr val="accent2"/>
                  </a:solidFill>
                  <a:latin typeface="Helvetica" pitchFamily="2" charset="0"/>
                </a:rPr>
              </a:br>
              <a:r>
                <a:rPr lang="de-DE" sz="1200" dirty="0">
                  <a:solidFill>
                    <a:schemeClr val="accent2"/>
                  </a:solidFill>
                  <a:latin typeface="Helvetica" pitchFamily="2" charset="0"/>
                </a:rPr>
                <a:t>beachtet, solltest du misstrauisch sein. </a:t>
              </a:r>
              <a:br>
                <a:rPr lang="de-DE" sz="1200" dirty="0">
                  <a:solidFill>
                    <a:schemeClr val="accent2"/>
                  </a:solidFill>
                  <a:latin typeface="Helvetica" pitchFamily="2" charset="0"/>
                </a:rPr>
              </a:br>
              <a:r>
                <a:rPr lang="de-DE" sz="1200" dirty="0">
                  <a:solidFill>
                    <a:schemeClr val="accent2"/>
                  </a:solidFill>
                  <a:latin typeface="Helvetica" pitchFamily="2" charset="0"/>
                </a:rPr>
                <a:t>Das kann ein Zeichen für mangelnde </a:t>
              </a:r>
              <a:br>
                <a:rPr lang="de-DE" sz="1200" dirty="0">
                  <a:solidFill>
                    <a:schemeClr val="accent2"/>
                  </a:solidFill>
                  <a:latin typeface="Helvetica" pitchFamily="2" charset="0"/>
                </a:rPr>
              </a:br>
              <a:r>
                <a:rPr lang="de-DE" sz="1200" dirty="0">
                  <a:solidFill>
                    <a:schemeClr val="accent2"/>
                  </a:solidFill>
                  <a:latin typeface="Helvetica" pitchFamily="2" charset="0"/>
                </a:rPr>
                <a:t>Professionalität der Seite sein.</a:t>
              </a:r>
            </a:p>
            <a:p>
              <a:pPr>
                <a:spcAft>
                  <a:spcPts val="1000"/>
                </a:spcAft>
              </a:pPr>
              <a:r>
                <a:rPr lang="de-DE" sz="1200" dirty="0">
                  <a:solidFill>
                    <a:schemeClr val="accent2"/>
                  </a:solidFill>
                  <a:latin typeface="Helvetica" pitchFamily="2" charset="0"/>
                </a:rPr>
                <a:t>Berücksichtige aber, dass nicht </a:t>
              </a:r>
              <a:br>
                <a:rPr lang="de-DE" sz="1200" dirty="0">
                  <a:solidFill>
                    <a:schemeClr val="accent2"/>
                  </a:solidFill>
                  <a:latin typeface="Helvetica" pitchFamily="2" charset="0"/>
                </a:rPr>
              </a:br>
              <a:r>
                <a:rPr lang="de-DE" sz="1200" dirty="0">
                  <a:solidFill>
                    <a:schemeClr val="accent2"/>
                  </a:solidFill>
                  <a:latin typeface="Helvetica" pitchFamily="2" charset="0"/>
                </a:rPr>
                <a:t>automatisch jede gut gestaltete </a:t>
              </a:r>
              <a:br>
                <a:rPr lang="de-DE" sz="1200" dirty="0">
                  <a:solidFill>
                    <a:schemeClr val="accent2"/>
                  </a:solidFill>
                  <a:latin typeface="Helvetica" pitchFamily="2" charset="0"/>
                </a:rPr>
              </a:br>
              <a:r>
                <a:rPr lang="de-DE" sz="1200" dirty="0">
                  <a:solidFill>
                    <a:schemeClr val="accent2"/>
                  </a:solidFill>
                  <a:latin typeface="Helvetica" pitchFamily="2" charset="0"/>
                </a:rPr>
                <a:t>Internetseite glaubwürdig ist.</a:t>
              </a:r>
            </a:p>
          </p:txBody>
        </p:sp>
      </p:grpSp>
      <p:grpSp>
        <p:nvGrpSpPr>
          <p:cNvPr id="91" name="Gruppieren 90">
            <a:extLst>
              <a:ext uri="{FF2B5EF4-FFF2-40B4-BE49-F238E27FC236}">
                <a16:creationId xmlns:a16="http://schemas.microsoft.com/office/drawing/2014/main" id="{1D4E4AB0-F7AF-B332-0728-A72F72DB0DEC}"/>
              </a:ext>
            </a:extLst>
          </p:cNvPr>
          <p:cNvGrpSpPr/>
          <p:nvPr userDrawn="1"/>
        </p:nvGrpSpPr>
        <p:grpSpPr>
          <a:xfrm>
            <a:off x="1271588" y="2365229"/>
            <a:ext cx="4645024" cy="551361"/>
            <a:chOff x="1271588" y="2628196"/>
            <a:chExt cx="4645024" cy="551361"/>
          </a:xfrm>
        </p:grpSpPr>
        <p:sp>
          <p:nvSpPr>
            <p:cNvPr id="92" name="Rechteck 91">
              <a:extLst>
                <a:ext uri="{FF2B5EF4-FFF2-40B4-BE49-F238E27FC236}">
                  <a16:creationId xmlns:a16="http://schemas.microsoft.com/office/drawing/2014/main" id="{88296325-514A-E99E-AC70-B10F23A2C0B3}"/>
                </a:ext>
              </a:extLst>
            </p:cNvPr>
            <p:cNvSpPr>
              <a:spLocks/>
            </p:cNvSpPr>
            <p:nvPr/>
          </p:nvSpPr>
          <p:spPr>
            <a:xfrm>
              <a:off x="2182949" y="2641807"/>
              <a:ext cx="3733663"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500"/>
                </a:spcAft>
              </a:pPr>
              <a:r>
                <a:rPr lang="en-US" sz="2000" b="1" dirty="0" err="1">
                  <a:solidFill>
                    <a:schemeClr val="accent1"/>
                  </a:solidFill>
                  <a:latin typeface="Arial" panose="020B0604020202020204" pitchFamily="34" charset="0"/>
                  <a:cs typeface="Arial" panose="020B0604020202020204" pitchFamily="34" charset="0"/>
                </a:rPr>
                <a:t>Wer</a:t>
              </a:r>
              <a:r>
                <a:rPr lang="en-US" sz="2000" b="1" dirty="0">
                  <a:solidFill>
                    <a:schemeClr val="bg2"/>
                  </a:solidFill>
                  <a:latin typeface="Arial" panose="020B0604020202020204" pitchFamily="34" charset="0"/>
                  <a:cs typeface="Arial" panose="020B0604020202020204" pitchFamily="34" charset="0"/>
                </a:rPr>
                <a:t> </a:t>
              </a:r>
              <a:br>
                <a:rPr lang="en-US" sz="2000" b="1" dirty="0">
                  <a:solidFill>
                    <a:schemeClr val="bg2"/>
                  </a:solidFill>
                  <a:latin typeface="Arial" panose="020B0604020202020204" pitchFamily="34" charset="0"/>
                  <a:cs typeface="Arial" panose="020B0604020202020204" pitchFamily="34" charset="0"/>
                </a:rPr>
              </a:br>
              <a:r>
                <a:rPr lang="en-US" sz="1400" dirty="0" err="1">
                  <a:solidFill>
                    <a:schemeClr val="bg2"/>
                  </a:solidFill>
                  <a:latin typeface="Arial" panose="020B0604020202020204" pitchFamily="34" charset="0"/>
                  <a:cs typeface="Arial" panose="020B0604020202020204" pitchFamily="34" charset="0"/>
                </a:rPr>
                <a:t>ist</a:t>
              </a:r>
              <a:r>
                <a:rPr lang="en-US" sz="1400" dirty="0">
                  <a:solidFill>
                    <a:schemeClr val="bg2"/>
                  </a:solidFill>
                  <a:latin typeface="Arial" panose="020B0604020202020204" pitchFamily="34" charset="0"/>
                  <a:cs typeface="Arial" panose="020B0604020202020204" pitchFamily="34" charset="0"/>
                </a:rPr>
                <a:t> für die </a:t>
              </a:r>
              <a:r>
                <a:rPr lang="en-US" sz="1400" dirty="0" err="1">
                  <a:solidFill>
                    <a:schemeClr val="bg2"/>
                  </a:solidFill>
                  <a:latin typeface="Arial" panose="020B0604020202020204" pitchFamily="34" charset="0"/>
                  <a:cs typeface="Arial" panose="020B0604020202020204" pitchFamily="34" charset="0"/>
                </a:rPr>
                <a:t>Seite</a:t>
              </a:r>
              <a:r>
                <a:rPr lang="en-US" sz="1400" dirty="0">
                  <a:solidFill>
                    <a:schemeClr val="bg2"/>
                  </a:solidFill>
                  <a:latin typeface="Arial" panose="020B0604020202020204" pitchFamily="34" charset="0"/>
                  <a:cs typeface="Arial" panose="020B0604020202020204" pitchFamily="34" charset="0"/>
                </a:rPr>
                <a:t> </a:t>
              </a:r>
              <a:r>
                <a:rPr lang="en-US" sz="1400" dirty="0" err="1">
                  <a:solidFill>
                    <a:schemeClr val="bg2"/>
                  </a:solidFill>
                  <a:latin typeface="Arial" panose="020B0604020202020204" pitchFamily="34" charset="0"/>
                  <a:cs typeface="Arial" panose="020B0604020202020204" pitchFamily="34" charset="0"/>
                </a:rPr>
                <a:t>oder</a:t>
              </a:r>
              <a:r>
                <a:rPr lang="en-US" sz="1400" dirty="0">
                  <a:solidFill>
                    <a:schemeClr val="bg2"/>
                  </a:solidFill>
                  <a:latin typeface="Arial" panose="020B0604020202020204" pitchFamily="34" charset="0"/>
                  <a:cs typeface="Arial" panose="020B0604020202020204" pitchFamily="34" charset="0"/>
                </a:rPr>
                <a:t> den </a:t>
              </a:r>
              <a:r>
                <a:rPr lang="en-US" sz="1400" dirty="0" err="1">
                  <a:solidFill>
                    <a:schemeClr val="bg2"/>
                  </a:solidFill>
                  <a:latin typeface="Arial" panose="020B0604020202020204" pitchFamily="34" charset="0"/>
                  <a:cs typeface="Arial" panose="020B0604020202020204" pitchFamily="34" charset="0"/>
                </a:rPr>
                <a:t>Inhalt</a:t>
              </a:r>
              <a:r>
                <a:rPr lang="en-US" sz="1400" dirty="0">
                  <a:solidFill>
                    <a:schemeClr val="bg2"/>
                  </a:solidFill>
                  <a:latin typeface="Arial" panose="020B0604020202020204" pitchFamily="34" charset="0"/>
                  <a:cs typeface="Arial" panose="020B0604020202020204" pitchFamily="34" charset="0"/>
                </a:rPr>
                <a:t> </a:t>
              </a:r>
              <a:r>
                <a:rPr lang="en-US" sz="1400" dirty="0" err="1">
                  <a:solidFill>
                    <a:schemeClr val="bg2"/>
                  </a:solidFill>
                  <a:latin typeface="Arial" panose="020B0604020202020204" pitchFamily="34" charset="0"/>
                  <a:cs typeface="Arial" panose="020B0604020202020204" pitchFamily="34" charset="0"/>
                </a:rPr>
                <a:t>verantwortlich</a:t>
              </a:r>
              <a:r>
                <a:rPr lang="en-US" sz="1400" dirty="0">
                  <a:solidFill>
                    <a:schemeClr val="bg2"/>
                  </a:solidFill>
                  <a:latin typeface="Arial" panose="020B0604020202020204" pitchFamily="34" charset="0"/>
                  <a:cs typeface="Arial" panose="020B0604020202020204" pitchFamily="34" charset="0"/>
                </a:rPr>
                <a:t>?</a:t>
              </a:r>
              <a:endParaRPr lang="de-DE" sz="1600" b="1" dirty="0">
                <a:solidFill>
                  <a:schemeClr val="accent6"/>
                </a:solidFill>
                <a:latin typeface="Helvetica" pitchFamily="2" charset="0"/>
              </a:endParaRPr>
            </a:p>
          </p:txBody>
        </p:sp>
        <p:grpSp>
          <p:nvGrpSpPr>
            <p:cNvPr id="93" name="Grafik 99">
              <a:extLst>
                <a:ext uri="{FF2B5EF4-FFF2-40B4-BE49-F238E27FC236}">
                  <a16:creationId xmlns:a16="http://schemas.microsoft.com/office/drawing/2014/main" id="{47726DD7-B835-7934-5544-086EFAE08D04}"/>
                </a:ext>
              </a:extLst>
            </p:cNvPr>
            <p:cNvGrpSpPr/>
            <p:nvPr/>
          </p:nvGrpSpPr>
          <p:grpSpPr>
            <a:xfrm>
              <a:off x="1271588" y="2628196"/>
              <a:ext cx="551362" cy="551361"/>
              <a:chOff x="-1370926" y="5241496"/>
              <a:chExt cx="4667250" cy="4667241"/>
            </a:xfrm>
          </p:grpSpPr>
          <p:sp>
            <p:nvSpPr>
              <p:cNvPr id="94" name="Freihandform 93">
                <a:extLst>
                  <a:ext uri="{FF2B5EF4-FFF2-40B4-BE49-F238E27FC236}">
                    <a16:creationId xmlns:a16="http://schemas.microsoft.com/office/drawing/2014/main" id="{BF9AFE60-81A0-31B5-11C1-8A096F76C766}"/>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95" name="Grafik 99">
                <a:extLst>
                  <a:ext uri="{FF2B5EF4-FFF2-40B4-BE49-F238E27FC236}">
                    <a16:creationId xmlns:a16="http://schemas.microsoft.com/office/drawing/2014/main" id="{6D5C390E-0408-694D-FC29-205AD2C73A87}"/>
                  </a:ext>
                </a:extLst>
              </p:cNvPr>
              <p:cNvGrpSpPr/>
              <p:nvPr/>
            </p:nvGrpSpPr>
            <p:grpSpPr>
              <a:xfrm>
                <a:off x="-37426" y="5241496"/>
                <a:ext cx="3333750" cy="3333750"/>
                <a:chOff x="-37426" y="5241496"/>
                <a:chExt cx="3333750" cy="3333750"/>
              </a:xfrm>
            </p:grpSpPr>
            <p:sp>
              <p:nvSpPr>
                <p:cNvPr id="96" name="Freihandform 95">
                  <a:extLst>
                    <a:ext uri="{FF2B5EF4-FFF2-40B4-BE49-F238E27FC236}">
                      <a16:creationId xmlns:a16="http://schemas.microsoft.com/office/drawing/2014/main" id="{739822CE-EFD8-D565-2979-9ADD3D113596}"/>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a:p>
              </p:txBody>
            </p:sp>
            <p:sp>
              <p:nvSpPr>
                <p:cNvPr id="97" name="Freihandform 96">
                  <a:extLst>
                    <a:ext uri="{FF2B5EF4-FFF2-40B4-BE49-F238E27FC236}">
                      <a16:creationId xmlns:a16="http://schemas.microsoft.com/office/drawing/2014/main" id="{3C03A852-5872-AEE7-6E1C-1E1151363E28}"/>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3"/>
                </a:solidFill>
                <a:ln w="9525" cap="flat">
                  <a:noFill/>
                  <a:prstDash val="solid"/>
                  <a:miter/>
                </a:ln>
              </p:spPr>
              <p:txBody>
                <a:bodyPr rtlCol="0" anchor="ctr"/>
                <a:lstStyle/>
                <a:p>
                  <a:endParaRPr lang="en-US"/>
                </a:p>
              </p:txBody>
            </p:sp>
          </p:grpSp>
        </p:grpSp>
      </p:grpSp>
      <p:grpSp>
        <p:nvGrpSpPr>
          <p:cNvPr id="98" name="Gruppieren 97">
            <a:extLst>
              <a:ext uri="{FF2B5EF4-FFF2-40B4-BE49-F238E27FC236}">
                <a16:creationId xmlns:a16="http://schemas.microsoft.com/office/drawing/2014/main" id="{53E07E12-95B9-2A26-6AE3-06E37A675EA7}"/>
              </a:ext>
            </a:extLst>
          </p:cNvPr>
          <p:cNvGrpSpPr/>
          <p:nvPr userDrawn="1"/>
        </p:nvGrpSpPr>
        <p:grpSpPr>
          <a:xfrm>
            <a:off x="6291660" y="2365229"/>
            <a:ext cx="4592240" cy="551361"/>
            <a:chOff x="1271588" y="2628196"/>
            <a:chExt cx="4592240" cy="551361"/>
          </a:xfrm>
        </p:grpSpPr>
        <p:sp>
          <p:nvSpPr>
            <p:cNvPr id="99" name="Rechteck 98">
              <a:extLst>
                <a:ext uri="{FF2B5EF4-FFF2-40B4-BE49-F238E27FC236}">
                  <a16:creationId xmlns:a16="http://schemas.microsoft.com/office/drawing/2014/main" id="{526717C4-58A1-9726-02D3-115FCE3CA616}"/>
                </a:ext>
              </a:extLst>
            </p:cNvPr>
            <p:cNvSpPr>
              <a:spLocks/>
            </p:cNvSpPr>
            <p:nvPr/>
          </p:nvSpPr>
          <p:spPr>
            <a:xfrm>
              <a:off x="2182950" y="2641807"/>
              <a:ext cx="368087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500"/>
                </a:spcAft>
              </a:pPr>
              <a:r>
                <a:rPr lang="en-US" sz="2000" b="1" dirty="0">
                  <a:solidFill>
                    <a:schemeClr val="accent1"/>
                  </a:solidFill>
                  <a:latin typeface="Arial" panose="020B0604020202020204" pitchFamily="34" charset="0"/>
                  <a:cs typeface="Arial" panose="020B0604020202020204" pitchFamily="34" charset="0"/>
                </a:rPr>
                <a:t>Wie</a:t>
              </a:r>
              <a:r>
                <a:rPr lang="en-US" sz="2000" b="1" dirty="0">
                  <a:solidFill>
                    <a:schemeClr val="bg2"/>
                  </a:solidFill>
                  <a:latin typeface="Arial" panose="020B0604020202020204" pitchFamily="34" charset="0"/>
                  <a:cs typeface="Arial" panose="020B0604020202020204" pitchFamily="34" charset="0"/>
                </a:rPr>
                <a:t> </a:t>
              </a:r>
              <a:br>
                <a:rPr lang="en-US" sz="2000" b="1" dirty="0">
                  <a:solidFill>
                    <a:schemeClr val="bg2"/>
                  </a:solidFill>
                  <a:latin typeface="Arial" panose="020B0604020202020204" pitchFamily="34" charset="0"/>
                  <a:cs typeface="Arial" panose="020B0604020202020204" pitchFamily="34" charset="0"/>
                </a:rPr>
              </a:br>
              <a:r>
                <a:rPr lang="en-US" sz="1400" dirty="0" err="1">
                  <a:solidFill>
                    <a:schemeClr val="bg2"/>
                  </a:solidFill>
                  <a:latin typeface="Arial" panose="020B0604020202020204" pitchFamily="34" charset="0"/>
                  <a:cs typeface="Arial" panose="020B0604020202020204" pitchFamily="34" charset="0"/>
                </a:rPr>
                <a:t>ist</a:t>
              </a:r>
              <a:r>
                <a:rPr lang="en-US" sz="1400" dirty="0">
                  <a:solidFill>
                    <a:schemeClr val="bg2"/>
                  </a:solidFill>
                  <a:latin typeface="Arial" panose="020B0604020202020204" pitchFamily="34" charset="0"/>
                  <a:cs typeface="Arial" panose="020B0604020202020204" pitchFamily="34" charset="0"/>
                </a:rPr>
                <a:t> die </a:t>
              </a:r>
              <a:r>
                <a:rPr lang="en-US" sz="1400" dirty="0" err="1">
                  <a:solidFill>
                    <a:schemeClr val="bg2"/>
                  </a:solidFill>
                  <a:latin typeface="Arial" panose="020B0604020202020204" pitchFamily="34" charset="0"/>
                  <a:cs typeface="Arial" panose="020B0604020202020204" pitchFamily="34" charset="0"/>
                </a:rPr>
                <a:t>Seite</a:t>
              </a:r>
              <a:r>
                <a:rPr lang="en-US" sz="1400" dirty="0">
                  <a:solidFill>
                    <a:schemeClr val="bg2"/>
                  </a:solidFill>
                  <a:latin typeface="Arial" panose="020B0604020202020204" pitchFamily="34" charset="0"/>
                  <a:cs typeface="Arial" panose="020B0604020202020204" pitchFamily="34" charset="0"/>
                </a:rPr>
                <a:t> </a:t>
              </a:r>
              <a:r>
                <a:rPr lang="en-US" sz="1400" dirty="0" err="1">
                  <a:solidFill>
                    <a:schemeClr val="bg2"/>
                  </a:solidFill>
                  <a:latin typeface="Arial" panose="020B0604020202020204" pitchFamily="34" charset="0"/>
                  <a:cs typeface="Arial" panose="020B0604020202020204" pitchFamily="34" charset="0"/>
                </a:rPr>
                <a:t>gestaltet</a:t>
              </a:r>
              <a:r>
                <a:rPr lang="en-US" sz="1400" dirty="0">
                  <a:solidFill>
                    <a:schemeClr val="bg2"/>
                  </a:solidFill>
                  <a:latin typeface="Arial" panose="020B0604020202020204" pitchFamily="34" charset="0"/>
                  <a:cs typeface="Arial" panose="020B0604020202020204" pitchFamily="34" charset="0"/>
                </a:rPr>
                <a:t>?</a:t>
              </a:r>
              <a:endParaRPr lang="de-DE" sz="1200" dirty="0">
                <a:solidFill>
                  <a:schemeClr val="bg2"/>
                </a:solidFill>
                <a:latin typeface="Arial" panose="020B0604020202020204" pitchFamily="34" charset="0"/>
                <a:cs typeface="Arial" panose="020B0604020202020204" pitchFamily="34" charset="0"/>
              </a:endParaRPr>
            </a:p>
          </p:txBody>
        </p:sp>
        <p:grpSp>
          <p:nvGrpSpPr>
            <p:cNvPr id="100" name="Grafik 99">
              <a:extLst>
                <a:ext uri="{FF2B5EF4-FFF2-40B4-BE49-F238E27FC236}">
                  <a16:creationId xmlns:a16="http://schemas.microsoft.com/office/drawing/2014/main" id="{2404D2A8-2AF6-16D2-EC8C-AD98433871CB}"/>
                </a:ext>
              </a:extLst>
            </p:cNvPr>
            <p:cNvGrpSpPr/>
            <p:nvPr/>
          </p:nvGrpSpPr>
          <p:grpSpPr>
            <a:xfrm>
              <a:off x="1271588" y="2628196"/>
              <a:ext cx="551362" cy="551361"/>
              <a:chOff x="-1370926" y="5241496"/>
              <a:chExt cx="4667250" cy="4667241"/>
            </a:xfrm>
          </p:grpSpPr>
          <p:sp>
            <p:nvSpPr>
              <p:cNvPr id="101" name="Freihandform 100">
                <a:extLst>
                  <a:ext uri="{FF2B5EF4-FFF2-40B4-BE49-F238E27FC236}">
                    <a16:creationId xmlns:a16="http://schemas.microsoft.com/office/drawing/2014/main" id="{3DA00748-8782-4255-7390-4E438216A528}"/>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102" name="Grafik 99">
                <a:extLst>
                  <a:ext uri="{FF2B5EF4-FFF2-40B4-BE49-F238E27FC236}">
                    <a16:creationId xmlns:a16="http://schemas.microsoft.com/office/drawing/2014/main" id="{D27AFBE2-4F37-5421-03A2-C13C0B17A2B2}"/>
                  </a:ext>
                </a:extLst>
              </p:cNvPr>
              <p:cNvGrpSpPr/>
              <p:nvPr/>
            </p:nvGrpSpPr>
            <p:grpSpPr>
              <a:xfrm>
                <a:off x="-37426" y="5241496"/>
                <a:ext cx="3333750" cy="3333750"/>
                <a:chOff x="-37426" y="5241496"/>
                <a:chExt cx="3333750" cy="3333750"/>
              </a:xfrm>
            </p:grpSpPr>
            <p:sp>
              <p:nvSpPr>
                <p:cNvPr id="103" name="Freihandform 102">
                  <a:extLst>
                    <a:ext uri="{FF2B5EF4-FFF2-40B4-BE49-F238E27FC236}">
                      <a16:creationId xmlns:a16="http://schemas.microsoft.com/office/drawing/2014/main" id="{631CDA90-66F1-4B5E-8DAD-BC6431A98DED}"/>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a:p>
              </p:txBody>
            </p:sp>
            <p:sp>
              <p:nvSpPr>
                <p:cNvPr id="104" name="Freihandform 103">
                  <a:extLst>
                    <a:ext uri="{FF2B5EF4-FFF2-40B4-BE49-F238E27FC236}">
                      <a16:creationId xmlns:a16="http://schemas.microsoft.com/office/drawing/2014/main" id="{4633DB4D-3FFE-28EC-61AD-9D0E812AB82C}"/>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3"/>
                </a:solidFill>
                <a:ln w="9525" cap="flat">
                  <a:noFill/>
                  <a:prstDash val="solid"/>
                  <a:miter/>
                </a:ln>
              </p:spPr>
              <p:txBody>
                <a:bodyPr rtlCol="0" anchor="ctr"/>
                <a:lstStyle/>
                <a:p>
                  <a:endParaRPr lang="en-US"/>
                </a:p>
              </p:txBody>
            </p:sp>
          </p:grpSp>
        </p:grpSp>
      </p:grpSp>
      <p:sp>
        <p:nvSpPr>
          <p:cNvPr id="105" name="Textfeld 104">
            <a:extLst>
              <a:ext uri="{FF2B5EF4-FFF2-40B4-BE49-F238E27FC236}">
                <a16:creationId xmlns:a16="http://schemas.microsoft.com/office/drawing/2014/main" id="{E52C7789-17C4-059F-ADC8-0ADF6F5A4ED6}"/>
              </a:ext>
            </a:extLst>
          </p:cNvPr>
          <p:cNvSpPr txBox="1"/>
          <p:nvPr userDrawn="1"/>
        </p:nvSpPr>
        <p:spPr>
          <a:xfrm>
            <a:off x="7874000" y="1543587"/>
            <a:ext cx="3024123" cy="9233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lgn="r"/>
            <a:r>
              <a:rPr lang="de-DE" sz="1200" dirty="0">
                <a:solidFill>
                  <a:schemeClr val="tx2"/>
                </a:solidFill>
                <a:latin typeface="Arial" panose="020B0604020202020204" pitchFamily="34" charset="0"/>
                <a:cs typeface="Arial" panose="020B0604020202020204" pitchFamily="34" charset="0"/>
              </a:rPr>
              <a:t>Im Internet findest du zu fast jedem Thema Informationen. Oft ist aber die Frage, ob auch wirklich stimmt, was dort steht. Um das herauszufinden, gibt es ein paar Fragen, an denen du dich orientieren kannst.</a:t>
            </a:r>
          </a:p>
        </p:txBody>
      </p:sp>
      <p:pic>
        <p:nvPicPr>
          <p:cNvPr id="106" name="Grafik 105">
            <a:extLst>
              <a:ext uri="{FF2B5EF4-FFF2-40B4-BE49-F238E27FC236}">
                <a16:creationId xmlns:a16="http://schemas.microsoft.com/office/drawing/2014/main" id="{E2681F9F-C34F-8B6F-759E-2DC7463E9C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8597" y="2912030"/>
            <a:ext cx="1809882" cy="5348444"/>
          </a:xfrm>
          <a:prstGeom prst="rect">
            <a:avLst/>
          </a:prstGeom>
        </p:spPr>
      </p:pic>
      <p:grpSp>
        <p:nvGrpSpPr>
          <p:cNvPr id="107" name="Gruppieren 106">
            <a:extLst>
              <a:ext uri="{FF2B5EF4-FFF2-40B4-BE49-F238E27FC236}">
                <a16:creationId xmlns:a16="http://schemas.microsoft.com/office/drawing/2014/main" id="{F685BF2A-082A-6F04-043F-370AEE1FBF76}"/>
              </a:ext>
            </a:extLst>
          </p:cNvPr>
          <p:cNvGrpSpPr/>
          <p:nvPr userDrawn="1"/>
        </p:nvGrpSpPr>
        <p:grpSpPr>
          <a:xfrm>
            <a:off x="4544165" y="5402263"/>
            <a:ext cx="1251928" cy="1093992"/>
            <a:chOff x="3145339" y="2009901"/>
            <a:chExt cx="4335375" cy="3788448"/>
          </a:xfrm>
        </p:grpSpPr>
        <p:pic>
          <p:nvPicPr>
            <p:cNvPr id="108" name="Grafik 107">
              <a:extLst>
                <a:ext uri="{FF2B5EF4-FFF2-40B4-BE49-F238E27FC236}">
                  <a16:creationId xmlns:a16="http://schemas.microsoft.com/office/drawing/2014/main" id="{34ED25CE-249F-DAE5-5401-72958D115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00877" y="2009901"/>
              <a:ext cx="3779837" cy="3779837"/>
            </a:xfrm>
            <a:prstGeom prst="rect">
              <a:avLst/>
            </a:prstGeom>
          </p:spPr>
        </p:pic>
        <p:pic>
          <p:nvPicPr>
            <p:cNvPr id="109" name="Grafik 108">
              <a:extLst>
                <a:ext uri="{FF2B5EF4-FFF2-40B4-BE49-F238E27FC236}">
                  <a16:creationId xmlns:a16="http://schemas.microsoft.com/office/drawing/2014/main" id="{3B0AE5DC-60C2-539C-391F-A2AC729A4D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45339" y="3665662"/>
              <a:ext cx="2132687" cy="2132687"/>
            </a:xfrm>
            <a:prstGeom prst="rect">
              <a:avLst/>
            </a:prstGeom>
          </p:spPr>
        </p:pic>
      </p:grpSp>
    </p:spTree>
    <p:extLst>
      <p:ext uri="{BB962C8B-B14F-4D97-AF65-F5344CB8AC3E}">
        <p14:creationId xmlns:p14="http://schemas.microsoft.com/office/powerpoint/2010/main" val="66165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left)">
                                      <p:cBhvr>
                                        <p:cTn id="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Übersicht: Kriterien von Glaubwürdigkeit 04">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D8AE141-96B9-D6A7-8478-12D650A80E8D}"/>
              </a:ext>
            </a:extLst>
          </p:cNvPr>
          <p:cNvSpPr/>
          <p:nvPr userDrawn="1"/>
        </p:nvSpPr>
        <p:spPr>
          <a:xfrm>
            <a:off x="371475" y="1268413"/>
            <a:ext cx="11449050" cy="52199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pic>
        <p:nvPicPr>
          <p:cNvPr id="61" name="Grafik 60" descr="Ein Bild, das Text, Schild enthält.&#10;&#10;Automatisch generierte Beschreibung">
            <a:extLst>
              <a:ext uri="{FF2B5EF4-FFF2-40B4-BE49-F238E27FC236}">
                <a16:creationId xmlns:a16="http://schemas.microsoft.com/office/drawing/2014/main" id="{EBF7CE83-3E40-B605-ABF9-23AE70B449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62" name="Rechteck 61">
            <a:extLst>
              <a:ext uri="{FF2B5EF4-FFF2-40B4-BE49-F238E27FC236}">
                <a16:creationId xmlns:a16="http://schemas.microsoft.com/office/drawing/2014/main" id="{CE033AF2-321A-D06B-EBE8-6717434C9C14}"/>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accent1"/>
                </a:solidFill>
                <a:latin typeface="Arial" panose="020B0604020202020204" pitchFamily="34" charset="0"/>
                <a:cs typeface="Arial" panose="020B0604020202020204" pitchFamily="34" charset="0"/>
              </a:rPr>
              <a:t>Übersicht: </a:t>
            </a:r>
            <a:r>
              <a:rPr lang="de-DE" sz="2400" b="1" kern="0" dirty="0">
                <a:solidFill>
                  <a:schemeClr val="tx2"/>
                </a:solidFill>
                <a:latin typeface="Arial" panose="020B0604020202020204" pitchFamily="34" charset="0"/>
                <a:cs typeface="Arial" panose="020B0604020202020204" pitchFamily="34" charset="0"/>
              </a:rPr>
              <a:t>Kriterien von Glaubwürdigkeit</a:t>
            </a:r>
          </a:p>
        </p:txBody>
      </p:sp>
      <p:cxnSp>
        <p:nvCxnSpPr>
          <p:cNvPr id="63" name="Gerade Verbindung 62">
            <a:extLst>
              <a:ext uri="{FF2B5EF4-FFF2-40B4-BE49-F238E27FC236}">
                <a16:creationId xmlns:a16="http://schemas.microsoft.com/office/drawing/2014/main" id="{6DB12393-80A1-2140-A9DD-BE33D4814826}"/>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4" name="Gruppieren 63">
            <a:extLst>
              <a:ext uri="{FF2B5EF4-FFF2-40B4-BE49-F238E27FC236}">
                <a16:creationId xmlns:a16="http://schemas.microsoft.com/office/drawing/2014/main" id="{B803F2A0-B3E5-94B4-7EDE-673FDBE6495A}"/>
              </a:ext>
            </a:extLst>
          </p:cNvPr>
          <p:cNvGrpSpPr/>
          <p:nvPr userDrawn="1"/>
        </p:nvGrpSpPr>
        <p:grpSpPr>
          <a:xfrm>
            <a:off x="742950" y="368301"/>
            <a:ext cx="1080000" cy="1080000"/>
            <a:chOff x="742950" y="368301"/>
            <a:chExt cx="1080000" cy="1080000"/>
          </a:xfrm>
        </p:grpSpPr>
        <p:sp>
          <p:nvSpPr>
            <p:cNvPr id="65" name="Oval 14">
              <a:extLst>
                <a:ext uri="{FF2B5EF4-FFF2-40B4-BE49-F238E27FC236}">
                  <a16:creationId xmlns:a16="http://schemas.microsoft.com/office/drawing/2014/main" id="{2F91CBA9-43B5-2FF9-0A05-B6821F7A3276}"/>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66" name="Grafik 28">
              <a:extLst>
                <a:ext uri="{FF2B5EF4-FFF2-40B4-BE49-F238E27FC236}">
                  <a16:creationId xmlns:a16="http://schemas.microsoft.com/office/drawing/2014/main" id="{66EEF7A8-DFB0-E4FD-2641-04CA45544C4B}"/>
                </a:ext>
              </a:extLst>
            </p:cNvPr>
            <p:cNvGrpSpPr>
              <a:grpSpLocks noChangeAspect="1"/>
            </p:cNvGrpSpPr>
            <p:nvPr/>
          </p:nvGrpSpPr>
          <p:grpSpPr>
            <a:xfrm>
              <a:off x="989155" y="544651"/>
              <a:ext cx="587591" cy="680050"/>
              <a:chOff x="2863708" y="6312877"/>
              <a:chExt cx="4213749" cy="4876800"/>
            </a:xfrm>
          </p:grpSpPr>
          <p:sp>
            <p:nvSpPr>
              <p:cNvPr id="67" name="Freihandform: Form 9">
                <a:extLst>
                  <a:ext uri="{FF2B5EF4-FFF2-40B4-BE49-F238E27FC236}">
                    <a16:creationId xmlns:a16="http://schemas.microsoft.com/office/drawing/2014/main" id="{94E8F4C3-67D6-2455-8DD0-476F7BAAFEAC}"/>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68" name="Freihandform: Form 12">
                <a:extLst>
                  <a:ext uri="{FF2B5EF4-FFF2-40B4-BE49-F238E27FC236}">
                    <a16:creationId xmlns:a16="http://schemas.microsoft.com/office/drawing/2014/main" id="{EE40DD92-96D9-A65E-05B9-3466509E899B}"/>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69" name="Freihandform: Form 16">
                <a:extLst>
                  <a:ext uri="{FF2B5EF4-FFF2-40B4-BE49-F238E27FC236}">
                    <a16:creationId xmlns:a16="http://schemas.microsoft.com/office/drawing/2014/main" id="{232B9C09-CC3A-E5AE-4C0A-6AE40151184F}"/>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70" name="Freihandform: Form 17">
                <a:extLst>
                  <a:ext uri="{FF2B5EF4-FFF2-40B4-BE49-F238E27FC236}">
                    <a16:creationId xmlns:a16="http://schemas.microsoft.com/office/drawing/2014/main" id="{D85A4C12-3D49-D4DE-18EE-2ED8C0177053}"/>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71" name="Freihandform: Form 31">
                <a:extLst>
                  <a:ext uri="{FF2B5EF4-FFF2-40B4-BE49-F238E27FC236}">
                    <a16:creationId xmlns:a16="http://schemas.microsoft.com/office/drawing/2014/main" id="{67A14638-6C43-9547-B099-325CF2CA09C0}"/>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72" name="Freihandform: Form 33">
                <a:extLst>
                  <a:ext uri="{FF2B5EF4-FFF2-40B4-BE49-F238E27FC236}">
                    <a16:creationId xmlns:a16="http://schemas.microsoft.com/office/drawing/2014/main" id="{B1A03C28-213B-AB01-5D56-FE233F6EC3D7}"/>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73" name="Grafik 28">
                <a:extLst>
                  <a:ext uri="{FF2B5EF4-FFF2-40B4-BE49-F238E27FC236}">
                    <a16:creationId xmlns:a16="http://schemas.microsoft.com/office/drawing/2014/main" id="{9DF4DBBD-BEA9-FE0A-CD32-DD335BBC1125}"/>
                  </a:ext>
                </a:extLst>
              </p:cNvPr>
              <p:cNvGrpSpPr/>
              <p:nvPr/>
            </p:nvGrpSpPr>
            <p:grpSpPr>
              <a:xfrm>
                <a:off x="3941885" y="6312877"/>
                <a:ext cx="2057400" cy="2486025"/>
                <a:chOff x="3941885" y="6312877"/>
                <a:chExt cx="2057400" cy="2486025"/>
              </a:xfrm>
            </p:grpSpPr>
            <p:sp>
              <p:nvSpPr>
                <p:cNvPr id="83" name="Freihandform: Form 48">
                  <a:extLst>
                    <a:ext uri="{FF2B5EF4-FFF2-40B4-BE49-F238E27FC236}">
                      <a16:creationId xmlns:a16="http://schemas.microsoft.com/office/drawing/2014/main" id="{671DAC79-9B4C-A798-829A-BDCD399E0040}"/>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84" name="Freihandform: Form 49">
                  <a:extLst>
                    <a:ext uri="{FF2B5EF4-FFF2-40B4-BE49-F238E27FC236}">
                      <a16:creationId xmlns:a16="http://schemas.microsoft.com/office/drawing/2014/main" id="{A12396E8-7DA8-BB20-06EB-9666E75649C9}"/>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85" name="Freihandform: Form 51">
                  <a:extLst>
                    <a:ext uri="{FF2B5EF4-FFF2-40B4-BE49-F238E27FC236}">
                      <a16:creationId xmlns:a16="http://schemas.microsoft.com/office/drawing/2014/main" id="{7F79CE64-4751-4946-919E-78BAB1EA4F98}"/>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86" name="Freihandform: Form 54">
                  <a:extLst>
                    <a:ext uri="{FF2B5EF4-FFF2-40B4-BE49-F238E27FC236}">
                      <a16:creationId xmlns:a16="http://schemas.microsoft.com/office/drawing/2014/main" id="{ADC51753-66B7-FFEE-5A63-FA6F516246E9}"/>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87" name="Freihandform: Form 55">
                  <a:extLst>
                    <a:ext uri="{FF2B5EF4-FFF2-40B4-BE49-F238E27FC236}">
                      <a16:creationId xmlns:a16="http://schemas.microsoft.com/office/drawing/2014/main" id="{D65CDDD8-9352-33F1-C82A-F08E2014498F}"/>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88" name="Freihandform: Form 56">
                  <a:extLst>
                    <a:ext uri="{FF2B5EF4-FFF2-40B4-BE49-F238E27FC236}">
                      <a16:creationId xmlns:a16="http://schemas.microsoft.com/office/drawing/2014/main" id="{EF516954-F219-7A17-E9D2-5E3121F5903E}"/>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74" name="Grafik 28">
                <a:extLst>
                  <a:ext uri="{FF2B5EF4-FFF2-40B4-BE49-F238E27FC236}">
                    <a16:creationId xmlns:a16="http://schemas.microsoft.com/office/drawing/2014/main" id="{3E069F18-50B3-1769-A876-5DD80907C8E8}"/>
                  </a:ext>
                </a:extLst>
              </p:cNvPr>
              <p:cNvGrpSpPr/>
              <p:nvPr/>
            </p:nvGrpSpPr>
            <p:grpSpPr>
              <a:xfrm>
                <a:off x="3013521" y="9414712"/>
                <a:ext cx="3914127" cy="1774964"/>
                <a:chOff x="3013521" y="9414712"/>
                <a:chExt cx="3914127" cy="1774964"/>
              </a:xfrm>
            </p:grpSpPr>
            <p:sp>
              <p:nvSpPr>
                <p:cNvPr id="75" name="Freihandform: Form 40">
                  <a:extLst>
                    <a:ext uri="{FF2B5EF4-FFF2-40B4-BE49-F238E27FC236}">
                      <a16:creationId xmlns:a16="http://schemas.microsoft.com/office/drawing/2014/main" id="{6F5A1A2E-22D4-FB72-6255-29296454D688}"/>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76" name="Freihandform: Form 41">
                  <a:extLst>
                    <a:ext uri="{FF2B5EF4-FFF2-40B4-BE49-F238E27FC236}">
                      <a16:creationId xmlns:a16="http://schemas.microsoft.com/office/drawing/2014/main" id="{1D970843-98BC-F200-D62B-B7A0760699C7}"/>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77" name="Freihandform: Form 42">
                  <a:extLst>
                    <a:ext uri="{FF2B5EF4-FFF2-40B4-BE49-F238E27FC236}">
                      <a16:creationId xmlns:a16="http://schemas.microsoft.com/office/drawing/2014/main" id="{64BC0C8D-71B8-0238-303E-677568B10A48}"/>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78" name="Freihandform: Form 43">
                  <a:extLst>
                    <a:ext uri="{FF2B5EF4-FFF2-40B4-BE49-F238E27FC236}">
                      <a16:creationId xmlns:a16="http://schemas.microsoft.com/office/drawing/2014/main" id="{6AFCFAFD-A76D-270D-93C1-996A9B79CCED}"/>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79" name="Freihandform: Form 44">
                  <a:extLst>
                    <a:ext uri="{FF2B5EF4-FFF2-40B4-BE49-F238E27FC236}">
                      <a16:creationId xmlns:a16="http://schemas.microsoft.com/office/drawing/2014/main" id="{BB52DA24-68AD-535E-C33C-48982ECAB25B}"/>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80" name="Freihandform: Form 45">
                  <a:extLst>
                    <a:ext uri="{FF2B5EF4-FFF2-40B4-BE49-F238E27FC236}">
                      <a16:creationId xmlns:a16="http://schemas.microsoft.com/office/drawing/2014/main" id="{FE38B152-F64F-862E-5423-2FDA15C57DC4}"/>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81" name="Freihandform: Form 46">
                  <a:extLst>
                    <a:ext uri="{FF2B5EF4-FFF2-40B4-BE49-F238E27FC236}">
                      <a16:creationId xmlns:a16="http://schemas.microsoft.com/office/drawing/2014/main" id="{1B5B795F-DEE4-9CFA-0F87-EC24FC002849}"/>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82" name="Freihandform: Form 47">
                  <a:extLst>
                    <a:ext uri="{FF2B5EF4-FFF2-40B4-BE49-F238E27FC236}">
                      <a16:creationId xmlns:a16="http://schemas.microsoft.com/office/drawing/2014/main" id="{61445088-CDCD-CE1C-3B41-D0AA4D333A1C}"/>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grpSp>
        <p:nvGrpSpPr>
          <p:cNvPr id="89" name="Gruppieren 88">
            <a:extLst>
              <a:ext uri="{FF2B5EF4-FFF2-40B4-BE49-F238E27FC236}">
                <a16:creationId xmlns:a16="http://schemas.microsoft.com/office/drawing/2014/main" id="{ED76471B-06F7-35FA-3359-DAB2F2CCF8F9}"/>
              </a:ext>
            </a:extLst>
          </p:cNvPr>
          <p:cNvGrpSpPr/>
          <p:nvPr userDrawn="1"/>
        </p:nvGrpSpPr>
        <p:grpSpPr>
          <a:xfrm>
            <a:off x="9227631" y="1567151"/>
            <a:ext cx="1658497" cy="749702"/>
            <a:chOff x="9227631" y="1808162"/>
            <a:chExt cx="1658497" cy="749702"/>
          </a:xfrm>
        </p:grpSpPr>
        <p:sp>
          <p:nvSpPr>
            <p:cNvPr id="90" name="Freihandform 89">
              <a:extLst>
                <a:ext uri="{FF2B5EF4-FFF2-40B4-BE49-F238E27FC236}">
                  <a16:creationId xmlns:a16="http://schemas.microsoft.com/office/drawing/2014/main" id="{37A082CE-C105-29C0-D39A-262CE403D674}"/>
                </a:ext>
              </a:extLst>
            </p:cNvPr>
            <p:cNvSpPr>
              <a:spLocks noChangeAspect="1"/>
            </p:cNvSpPr>
            <p:nvPr/>
          </p:nvSpPr>
          <p:spPr>
            <a:xfrm flipV="1">
              <a:off x="9227631" y="1808162"/>
              <a:ext cx="1658497" cy="749702"/>
            </a:xfrm>
            <a:custGeom>
              <a:avLst/>
              <a:gdLst>
                <a:gd name="connsiteX0" fmla="*/ 3423996 w 4208803"/>
                <a:gd name="connsiteY0" fmla="*/ 40 h 1652401"/>
                <a:gd name="connsiteX1" fmla="*/ 3483941 w 4208803"/>
                <a:gd name="connsiteY1" fmla="*/ 81089 h 1652401"/>
                <a:gd name="connsiteX2" fmla="*/ 3428064 w 4208803"/>
                <a:gd name="connsiteY2" fmla="*/ 301615 h 1652401"/>
                <a:gd name="connsiteX3" fmla="*/ 3987065 w 4208803"/>
                <a:gd name="connsiteY3" fmla="*/ 301615 h 1652401"/>
                <a:gd name="connsiteX4" fmla="*/ 4208803 w 4208803"/>
                <a:gd name="connsiteY4" fmla="*/ 525996 h 1652401"/>
                <a:gd name="connsiteX5" fmla="*/ 4208803 w 4208803"/>
                <a:gd name="connsiteY5" fmla="*/ 1428016 h 1652401"/>
                <a:gd name="connsiteX6" fmla="*/ 3987065 w 4208803"/>
                <a:gd name="connsiteY6" fmla="*/ 1652400 h 1652401"/>
                <a:gd name="connsiteX7" fmla="*/ 2535372 w 4208803"/>
                <a:gd name="connsiteY7" fmla="*/ 1652400 h 1652401"/>
                <a:gd name="connsiteX8" fmla="*/ 2535362 w 4208803"/>
                <a:gd name="connsiteY8" fmla="*/ 1652401 h 1652401"/>
                <a:gd name="connsiteX9" fmla="*/ 1760671 w 4208803"/>
                <a:gd name="connsiteY9" fmla="*/ 1652401 h 1652401"/>
                <a:gd name="connsiteX10" fmla="*/ 987531 w 4208803"/>
                <a:gd name="connsiteY10" fmla="*/ 1652401 h 1652401"/>
                <a:gd name="connsiteX11" fmla="*/ 212840 w 4208803"/>
                <a:gd name="connsiteY11" fmla="*/ 1652401 h 1652401"/>
                <a:gd name="connsiteX12" fmla="*/ 177055 w 4208803"/>
                <a:gd name="connsiteY12" fmla="*/ 1648750 h 1652401"/>
                <a:gd name="connsiteX13" fmla="*/ 0 w 4208803"/>
                <a:gd name="connsiteY13" fmla="*/ 1428928 h 1652401"/>
                <a:gd name="connsiteX14" fmla="*/ 0 w 4208803"/>
                <a:gd name="connsiteY14" fmla="*/ 526909 h 1652401"/>
                <a:gd name="connsiteX15" fmla="*/ 221738 w 4208803"/>
                <a:gd name="connsiteY15" fmla="*/ 302524 h 1652401"/>
                <a:gd name="connsiteX16" fmla="*/ 996429 w 4208803"/>
                <a:gd name="connsiteY16" fmla="*/ 302524 h 1652401"/>
                <a:gd name="connsiteX17" fmla="*/ 1751734 w 4208803"/>
                <a:gd name="connsiteY17" fmla="*/ 302524 h 1652401"/>
                <a:gd name="connsiteX18" fmla="*/ 2448122 w 4208803"/>
                <a:gd name="connsiteY18" fmla="*/ 302524 h 1652401"/>
                <a:gd name="connsiteX19" fmla="*/ 2457069 w 4208803"/>
                <a:gd name="connsiteY19" fmla="*/ 301611 h 1652401"/>
                <a:gd name="connsiteX20" fmla="*/ 2961924 w 4208803"/>
                <a:gd name="connsiteY20" fmla="*/ 301611 h 1652401"/>
                <a:gd name="connsiteX21" fmla="*/ 3386066 w 4208803"/>
                <a:gd name="connsiteY21" fmla="*/ 11350 h 1652401"/>
                <a:gd name="connsiteX22" fmla="*/ 3423996 w 4208803"/>
                <a:gd name="connsiteY22" fmla="*/ 40 h 16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8803" h="1652401">
                  <a:moveTo>
                    <a:pt x="3423996" y="40"/>
                  </a:moveTo>
                  <a:cubicBezTo>
                    <a:pt x="3461814" y="1423"/>
                    <a:pt x="3494917" y="37773"/>
                    <a:pt x="3483941" y="81089"/>
                  </a:cubicBezTo>
                  <a:lnTo>
                    <a:pt x="3428064" y="301615"/>
                  </a:lnTo>
                  <a:lnTo>
                    <a:pt x="3987065" y="301615"/>
                  </a:lnTo>
                  <a:cubicBezTo>
                    <a:pt x="4109509" y="301615"/>
                    <a:pt x="4208803" y="402092"/>
                    <a:pt x="4208803" y="525996"/>
                  </a:cubicBezTo>
                  <a:lnTo>
                    <a:pt x="4208803" y="1428016"/>
                  </a:lnTo>
                  <a:cubicBezTo>
                    <a:pt x="4208803" y="1551920"/>
                    <a:pt x="4109509" y="1652400"/>
                    <a:pt x="3987065" y="1652400"/>
                  </a:cubicBezTo>
                  <a:lnTo>
                    <a:pt x="2535372" y="1652400"/>
                  </a:lnTo>
                  <a:lnTo>
                    <a:pt x="2535362" y="1652401"/>
                  </a:lnTo>
                  <a:lnTo>
                    <a:pt x="1760671" y="1652401"/>
                  </a:lnTo>
                  <a:lnTo>
                    <a:pt x="987531" y="1652401"/>
                  </a:lnTo>
                  <a:lnTo>
                    <a:pt x="212840" y="1652401"/>
                  </a:lnTo>
                  <a:lnTo>
                    <a:pt x="177055" y="1648750"/>
                  </a:lnTo>
                  <a:cubicBezTo>
                    <a:pt x="76022" y="1627824"/>
                    <a:pt x="0" y="1537345"/>
                    <a:pt x="0" y="1428928"/>
                  </a:cubicBezTo>
                  <a:lnTo>
                    <a:pt x="0" y="526909"/>
                  </a:lnTo>
                  <a:cubicBezTo>
                    <a:pt x="0" y="403004"/>
                    <a:pt x="99294" y="302524"/>
                    <a:pt x="221738" y="302524"/>
                  </a:cubicBezTo>
                  <a:lnTo>
                    <a:pt x="996429" y="302524"/>
                  </a:lnTo>
                  <a:lnTo>
                    <a:pt x="1751734" y="302524"/>
                  </a:lnTo>
                  <a:lnTo>
                    <a:pt x="2448122" y="302524"/>
                  </a:lnTo>
                  <a:lnTo>
                    <a:pt x="2457069" y="301611"/>
                  </a:lnTo>
                  <a:lnTo>
                    <a:pt x="2961924" y="301611"/>
                  </a:lnTo>
                  <a:lnTo>
                    <a:pt x="3386066" y="11350"/>
                  </a:lnTo>
                  <a:cubicBezTo>
                    <a:pt x="3398261" y="3004"/>
                    <a:pt x="3411391" y="-421"/>
                    <a:pt x="3423996" y="40"/>
                  </a:cubicBezTo>
                  <a:close/>
                </a:path>
              </a:pathLst>
            </a:custGeom>
            <a:solidFill>
              <a:schemeClr val="accent1">
                <a:alpha val="90000"/>
              </a:schemeClr>
            </a:solidFill>
            <a:ln w="9525" cap="flat">
              <a:noFill/>
              <a:prstDash val="solid"/>
              <a:miter/>
            </a:ln>
          </p:spPr>
          <p:txBody>
            <a:bodyPr wrap="square" rtlCol="0" anchor="ctr">
              <a:noAutofit/>
            </a:bodyPr>
            <a:lstStyle/>
            <a:p>
              <a:endParaRPr lang="en-US" dirty="0"/>
            </a:p>
          </p:txBody>
        </p:sp>
        <p:sp>
          <p:nvSpPr>
            <p:cNvPr id="91" name="Textfeld 90">
              <a:extLst>
                <a:ext uri="{FF2B5EF4-FFF2-40B4-BE49-F238E27FC236}">
                  <a16:creationId xmlns:a16="http://schemas.microsoft.com/office/drawing/2014/main" id="{9D8B9D2F-74BC-03A4-2B96-CD2C75DD88F5}"/>
                </a:ext>
              </a:extLst>
            </p:cNvPr>
            <p:cNvSpPr txBox="1"/>
            <p:nvPr/>
          </p:nvSpPr>
          <p:spPr>
            <a:xfrm>
              <a:off x="9227631" y="1880705"/>
              <a:ext cx="1656269" cy="461665"/>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Tipp!</a:t>
              </a:r>
            </a:p>
          </p:txBody>
        </p:sp>
      </p:grpSp>
      <p:sp>
        <p:nvSpPr>
          <p:cNvPr id="92" name="Textfeld 91">
            <a:extLst>
              <a:ext uri="{FF2B5EF4-FFF2-40B4-BE49-F238E27FC236}">
                <a16:creationId xmlns:a16="http://schemas.microsoft.com/office/drawing/2014/main" id="{C8C583F0-C096-6DBF-7F14-EA89CD771543}"/>
              </a:ext>
            </a:extLst>
          </p:cNvPr>
          <p:cNvSpPr txBox="1"/>
          <p:nvPr userDrawn="1"/>
        </p:nvSpPr>
        <p:spPr>
          <a:xfrm>
            <a:off x="8292233" y="2415626"/>
            <a:ext cx="2605890" cy="350865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de-DE" sz="1200" dirty="0">
                <a:solidFill>
                  <a:schemeClr val="bg2"/>
                </a:solidFill>
                <a:effectLst/>
                <a:latin typeface="Helvetica" pitchFamily="2" charset="0"/>
              </a:rPr>
              <a:t>Auch Bilder können auf ihre Glaubwürdigkeit hin überprüft</a:t>
            </a:r>
            <a:r>
              <a:rPr lang="de-DE" sz="1200" dirty="0">
                <a:solidFill>
                  <a:schemeClr val="bg2"/>
                </a:solidFill>
                <a:latin typeface="Helvetica" pitchFamily="2" charset="0"/>
              </a:rPr>
              <a:t> </a:t>
            </a:r>
            <a:r>
              <a:rPr lang="de-DE" sz="1200" dirty="0">
                <a:solidFill>
                  <a:schemeClr val="bg2"/>
                </a:solidFill>
                <a:effectLst/>
                <a:latin typeface="Helvetica" pitchFamily="2" charset="0"/>
              </a:rPr>
              <a:t>werden. Mit einer </a:t>
            </a:r>
            <a:r>
              <a:rPr lang="de-DE" sz="1200" dirty="0" err="1">
                <a:solidFill>
                  <a:schemeClr val="bg2"/>
                </a:solidFill>
                <a:effectLst/>
                <a:latin typeface="Helvetica" pitchFamily="2" charset="0"/>
              </a:rPr>
              <a:t>Rückwärtsbildersuche</a:t>
            </a:r>
            <a:r>
              <a:rPr lang="de-DE" sz="1200" dirty="0">
                <a:solidFill>
                  <a:schemeClr val="bg2"/>
                </a:solidFill>
                <a:effectLst/>
                <a:latin typeface="Helvetica" pitchFamily="2" charset="0"/>
              </a:rPr>
              <a:t> auf </a:t>
            </a:r>
            <a:r>
              <a:rPr lang="de-DE" sz="1200" dirty="0">
                <a:solidFill>
                  <a:schemeClr val="bg2"/>
                </a:solidFill>
                <a:latin typeface="Helvetica" pitchFamily="2" charset="0"/>
              </a:rPr>
              <a:t>                 </a:t>
            </a:r>
          </a:p>
          <a:p>
            <a:r>
              <a:rPr lang="de-DE" sz="1200" dirty="0">
                <a:solidFill>
                  <a:schemeClr val="bg2"/>
                </a:solidFill>
                <a:latin typeface="Helvetica" pitchFamily="2" charset="0"/>
              </a:rPr>
              <a:t>       </a:t>
            </a:r>
            <a:r>
              <a:rPr lang="de-DE" sz="1200" dirty="0" err="1">
                <a:solidFill>
                  <a:schemeClr val="bg2"/>
                </a:solidFill>
                <a:effectLst/>
                <a:latin typeface="Helvetica" pitchFamily="2" charset="0"/>
              </a:rPr>
              <a:t>images.google.com</a:t>
            </a:r>
            <a:r>
              <a:rPr lang="de-DE" sz="1200" dirty="0">
                <a:solidFill>
                  <a:schemeClr val="bg2"/>
                </a:solidFill>
                <a:latin typeface="Helvetica" pitchFamily="2" charset="0"/>
              </a:rPr>
              <a:t> </a:t>
            </a:r>
            <a:r>
              <a:rPr lang="de-DE" sz="1200" dirty="0">
                <a:solidFill>
                  <a:schemeClr val="bg2"/>
                </a:solidFill>
                <a:effectLst/>
                <a:latin typeface="Helvetica" pitchFamily="2" charset="0"/>
              </a:rPr>
              <a:t>oder über                 </a:t>
            </a:r>
          </a:p>
          <a:p>
            <a:r>
              <a:rPr lang="de-DE" sz="1200" dirty="0">
                <a:solidFill>
                  <a:schemeClr val="bg2"/>
                </a:solidFill>
                <a:latin typeface="Helvetica" pitchFamily="2" charset="0"/>
              </a:rPr>
              <a:t>             </a:t>
            </a:r>
            <a:r>
              <a:rPr lang="de-DE" sz="1200" dirty="0" err="1">
                <a:solidFill>
                  <a:schemeClr val="bg2"/>
                </a:solidFill>
                <a:effectLst/>
                <a:latin typeface="Helvetica" pitchFamily="2" charset="0"/>
              </a:rPr>
              <a:t>lens.google</a:t>
            </a:r>
            <a:r>
              <a:rPr lang="de-DE" sz="1200" dirty="0">
                <a:solidFill>
                  <a:schemeClr val="bg2"/>
                </a:solidFill>
                <a:latin typeface="Helvetica" pitchFamily="2" charset="0"/>
              </a:rPr>
              <a:t> </a:t>
            </a:r>
            <a:r>
              <a:rPr lang="de-DE" sz="1200" dirty="0">
                <a:solidFill>
                  <a:schemeClr val="bg2"/>
                </a:solidFill>
                <a:effectLst/>
                <a:latin typeface="Helvetica" pitchFamily="2" charset="0"/>
              </a:rPr>
              <a:t>findest du den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Ursprungsort von Bildern.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Lade das Bild auf die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Website hoch oder gebe die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URL des Bildes ein. (Die URL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des Bildes findest du,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wenn du mit der rechten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Maustaste auf das Bild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klickst und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Grafikadresse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kopieren“ wählst. </a:t>
            </a:r>
            <a:r>
              <a:rPr lang="de-DE" sz="1200" dirty="0">
                <a:solidFill>
                  <a:schemeClr val="bg2"/>
                </a:solidFill>
                <a:latin typeface="Helvetica" pitchFamily="2" charset="0"/>
              </a:rPr>
              <a:t>             </a:t>
            </a:r>
          </a:p>
          <a:p>
            <a:r>
              <a:rPr lang="de-DE" sz="1200" dirty="0">
                <a:solidFill>
                  <a:schemeClr val="bg2"/>
                </a:solidFill>
                <a:effectLst/>
                <a:latin typeface="Helvetica" pitchFamily="2" charset="0"/>
              </a:rPr>
              <a:t>                         Sie ist dann in der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Zwischenablage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gespeichert und kann  </a:t>
            </a:r>
          </a:p>
          <a:p>
            <a:r>
              <a:rPr lang="de-DE" sz="1200" dirty="0">
                <a:solidFill>
                  <a:schemeClr val="bg2"/>
                </a:solidFill>
                <a:latin typeface="Helvetica" pitchFamily="2" charset="0"/>
              </a:rPr>
              <a:t>                      </a:t>
            </a:r>
            <a:r>
              <a:rPr lang="de-DE" sz="1200" dirty="0">
                <a:solidFill>
                  <a:schemeClr val="bg2"/>
                </a:solidFill>
                <a:effectLst/>
                <a:latin typeface="Helvetica" pitchFamily="2" charset="0"/>
              </a:rPr>
              <a:t>eingefügt werden.)</a:t>
            </a:r>
          </a:p>
        </p:txBody>
      </p:sp>
      <p:grpSp>
        <p:nvGrpSpPr>
          <p:cNvPr id="93" name="Gruppieren 92">
            <a:extLst>
              <a:ext uri="{FF2B5EF4-FFF2-40B4-BE49-F238E27FC236}">
                <a16:creationId xmlns:a16="http://schemas.microsoft.com/office/drawing/2014/main" id="{19CF5F3C-B48B-7484-6D2D-2E262C5B2C08}"/>
              </a:ext>
            </a:extLst>
          </p:cNvPr>
          <p:cNvGrpSpPr/>
          <p:nvPr userDrawn="1"/>
        </p:nvGrpSpPr>
        <p:grpSpPr>
          <a:xfrm>
            <a:off x="1271588" y="3166030"/>
            <a:ext cx="2624017" cy="3691970"/>
            <a:chOff x="1271588" y="3267630"/>
            <a:chExt cx="4168626" cy="3691970"/>
          </a:xfrm>
        </p:grpSpPr>
        <p:sp>
          <p:nvSpPr>
            <p:cNvPr id="94" name="Rechteck 93">
              <a:extLst>
                <a:ext uri="{FF2B5EF4-FFF2-40B4-BE49-F238E27FC236}">
                  <a16:creationId xmlns:a16="http://schemas.microsoft.com/office/drawing/2014/main" id="{6A7C9580-57D6-FB37-0FCB-49AAE830DE80}"/>
                </a:ext>
              </a:extLst>
            </p:cNvPr>
            <p:cNvSpPr/>
            <p:nvPr/>
          </p:nvSpPr>
          <p:spPr>
            <a:xfrm>
              <a:off x="1289638" y="3267630"/>
              <a:ext cx="4150576" cy="369197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3"/>
                </a:solidFill>
                <a:effectLst/>
                <a:latin typeface="Arial" panose="020B0604020202020204" pitchFamily="34" charset="0"/>
                <a:cs typeface="Arial" panose="020B0604020202020204" pitchFamily="34" charset="0"/>
              </a:endParaRPr>
            </a:p>
          </p:txBody>
        </p:sp>
        <p:sp>
          <p:nvSpPr>
            <p:cNvPr id="95" name="Rechteck 94">
              <a:extLst>
                <a:ext uri="{FF2B5EF4-FFF2-40B4-BE49-F238E27FC236}">
                  <a16:creationId xmlns:a16="http://schemas.microsoft.com/office/drawing/2014/main" id="{9C145AA8-2E42-A6F2-18C4-6C3317059E1E}"/>
                </a:ext>
              </a:extLst>
            </p:cNvPr>
            <p:cNvSpPr/>
            <p:nvPr/>
          </p:nvSpPr>
          <p:spPr>
            <a:xfrm>
              <a:off x="1271588" y="3267630"/>
              <a:ext cx="4168625" cy="359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r>
                <a:rPr lang="de-DE" sz="1600" b="1" dirty="0">
                  <a:solidFill>
                    <a:schemeClr val="accent4"/>
                  </a:solidFill>
                  <a:latin typeface="Helvetica" pitchFamily="2" charset="0"/>
                </a:rPr>
                <a:t>Aktualität</a:t>
              </a:r>
            </a:p>
            <a:p>
              <a:pPr>
                <a:spcAft>
                  <a:spcPts val="1000"/>
                </a:spcAft>
              </a:pPr>
              <a:r>
                <a:rPr lang="de-DE" sz="1000" dirty="0">
                  <a:solidFill>
                    <a:schemeClr val="accent2"/>
                  </a:solidFill>
                  <a:latin typeface="Helvetica" pitchFamily="2" charset="0"/>
                </a:rPr>
                <a:t>Achte darauf, wie aktuell eine Information ist. Suche dazu auf der Internetseite ein Datum. Wenn die Informationen schon sehr alt sind, suche lieber weiter.</a:t>
              </a:r>
            </a:p>
          </p:txBody>
        </p:sp>
      </p:grpSp>
      <p:grpSp>
        <p:nvGrpSpPr>
          <p:cNvPr id="96" name="Gruppieren 95">
            <a:extLst>
              <a:ext uri="{FF2B5EF4-FFF2-40B4-BE49-F238E27FC236}">
                <a16:creationId xmlns:a16="http://schemas.microsoft.com/office/drawing/2014/main" id="{5D98613C-C706-47B0-2087-AC29E84F4123}"/>
              </a:ext>
            </a:extLst>
          </p:cNvPr>
          <p:cNvGrpSpPr/>
          <p:nvPr userDrawn="1"/>
        </p:nvGrpSpPr>
        <p:grpSpPr>
          <a:xfrm>
            <a:off x="4254385" y="3166032"/>
            <a:ext cx="4037848" cy="3691967"/>
            <a:chOff x="1308099" y="3428999"/>
            <a:chExt cx="4037848" cy="3691967"/>
          </a:xfrm>
        </p:grpSpPr>
        <p:sp>
          <p:nvSpPr>
            <p:cNvPr id="97" name="Rechteck 96">
              <a:extLst>
                <a:ext uri="{FF2B5EF4-FFF2-40B4-BE49-F238E27FC236}">
                  <a16:creationId xmlns:a16="http://schemas.microsoft.com/office/drawing/2014/main" id="{EFCD82EF-94A9-1F4A-A6FC-631C6CE2C1C7}"/>
                </a:ext>
              </a:extLst>
            </p:cNvPr>
            <p:cNvSpPr/>
            <p:nvPr/>
          </p:nvSpPr>
          <p:spPr>
            <a:xfrm>
              <a:off x="1308100" y="3428999"/>
              <a:ext cx="4037847" cy="3691967"/>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endParaRPr lang="de-DE" sz="1200" b="0" i="0" u="none" strike="noStrike" kern="1200" dirty="0">
                <a:solidFill>
                  <a:schemeClr val="accent3"/>
                </a:solidFill>
                <a:effectLst/>
                <a:latin typeface="Arial" panose="020B0604020202020204" pitchFamily="34" charset="0"/>
                <a:cs typeface="Arial" panose="020B0604020202020204" pitchFamily="34" charset="0"/>
              </a:endParaRPr>
            </a:p>
          </p:txBody>
        </p:sp>
        <p:sp>
          <p:nvSpPr>
            <p:cNvPr id="98" name="Rechteck 97">
              <a:extLst>
                <a:ext uri="{FF2B5EF4-FFF2-40B4-BE49-F238E27FC236}">
                  <a16:creationId xmlns:a16="http://schemas.microsoft.com/office/drawing/2014/main" id="{2A6037D7-43EC-67E4-A247-42A64F49F5B3}"/>
                </a:ext>
              </a:extLst>
            </p:cNvPr>
            <p:cNvSpPr/>
            <p:nvPr/>
          </p:nvSpPr>
          <p:spPr>
            <a:xfrm>
              <a:off x="1308099" y="3429000"/>
              <a:ext cx="3733663" cy="3691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spcAft>
                  <a:spcPts val="1000"/>
                </a:spcAft>
              </a:pPr>
              <a:r>
                <a:rPr lang="de-DE" sz="1600" b="1" dirty="0">
                  <a:solidFill>
                    <a:schemeClr val="accent4"/>
                  </a:solidFill>
                  <a:latin typeface="Helvetica" pitchFamily="2" charset="0"/>
                </a:rPr>
                <a:t>Inhalt</a:t>
              </a:r>
              <a:endParaRPr lang="de-DE" sz="1200" b="1" dirty="0">
                <a:solidFill>
                  <a:schemeClr val="accent2"/>
                </a:solidFill>
                <a:latin typeface="Helvetica" pitchFamily="2" charset="0"/>
              </a:endParaRPr>
            </a:p>
            <a:p>
              <a:pPr>
                <a:spcAft>
                  <a:spcPts val="1000"/>
                </a:spcAft>
              </a:pPr>
              <a:r>
                <a:rPr lang="de-DE" sz="1000" dirty="0">
                  <a:solidFill>
                    <a:schemeClr val="accent2"/>
                  </a:solidFill>
                  <a:latin typeface="Helvetica" pitchFamily="2" charset="0"/>
                </a:rPr>
                <a:t>Nicht alles, was im Internet steht, ist richtig. Ob du dich auf die Information verlassen kannst, erkennst du an:</a:t>
              </a:r>
            </a:p>
            <a:p>
              <a:pPr marL="171450" indent="-171450">
                <a:spcAft>
                  <a:spcPts val="1000"/>
                </a:spcAft>
                <a:buClr>
                  <a:schemeClr val="accent1"/>
                </a:buClr>
                <a:buFont typeface="Symbol" pitchFamily="2" charset="2"/>
                <a:buChar char="-"/>
              </a:pPr>
              <a:r>
                <a:rPr lang="de-DE" sz="1200" b="1" dirty="0">
                  <a:solidFill>
                    <a:schemeClr val="accent4"/>
                  </a:solidFill>
                  <a:latin typeface="Helvetica" pitchFamily="2" charset="0"/>
                </a:rPr>
                <a:t>Quellenangaben</a:t>
              </a:r>
              <a:r>
                <a:rPr lang="de-DE" sz="1200" dirty="0">
                  <a:solidFill>
                    <a:schemeClr val="accent2"/>
                  </a:solidFill>
                  <a:latin typeface="Helvetica" pitchFamily="2" charset="0"/>
                </a:rPr>
                <a:t/>
              </a:r>
              <a:br>
                <a:rPr lang="de-DE" sz="1200" dirty="0">
                  <a:solidFill>
                    <a:schemeClr val="accent2"/>
                  </a:solidFill>
                  <a:latin typeface="Helvetica" pitchFamily="2" charset="0"/>
                </a:rPr>
              </a:br>
              <a:r>
                <a:rPr lang="de-DE" sz="1000" dirty="0">
                  <a:solidFill>
                    <a:schemeClr val="accent2"/>
                  </a:solidFill>
                  <a:latin typeface="Helvetica" pitchFamily="2" charset="0"/>
                </a:rPr>
                <a:t>So kannst du erkennen, woher eine Information stammt. Bei Fotos, Ton- und Videomaterial sollten immer die </a:t>
              </a:r>
              <a:r>
                <a:rPr lang="de-DE" sz="1000" dirty="0" err="1">
                  <a:solidFill>
                    <a:schemeClr val="accent2"/>
                  </a:solidFill>
                  <a:latin typeface="Helvetica" pitchFamily="2" charset="0"/>
                </a:rPr>
                <a:t>Urheber:innen</a:t>
              </a:r>
              <a:r>
                <a:rPr lang="de-DE" sz="1000" dirty="0">
                  <a:solidFill>
                    <a:schemeClr val="accent2"/>
                  </a:solidFill>
                  <a:latin typeface="Helvetica" pitchFamily="2" charset="0"/>
                </a:rPr>
                <a:t> bzw. die Quelle genannt sein.</a:t>
              </a:r>
            </a:p>
            <a:p>
              <a:pPr marL="171450" indent="-171450">
                <a:spcAft>
                  <a:spcPts val="1000"/>
                </a:spcAft>
                <a:buClr>
                  <a:schemeClr val="accent1"/>
                </a:buClr>
                <a:buFont typeface="Symbol" pitchFamily="2" charset="2"/>
                <a:buChar char="-"/>
              </a:pPr>
              <a:r>
                <a:rPr lang="de-DE" sz="1200" b="1" dirty="0">
                  <a:solidFill>
                    <a:schemeClr val="accent4"/>
                  </a:solidFill>
                  <a:latin typeface="Helvetica" pitchFamily="2" charset="0"/>
                </a:rPr>
                <a:t>Werbung</a:t>
              </a:r>
              <a:r>
                <a:rPr lang="de-DE" sz="1000" dirty="0">
                  <a:solidFill>
                    <a:schemeClr val="accent2"/>
                  </a:solidFill>
                  <a:latin typeface="Helvetica" pitchFamily="2" charset="0"/>
                </a:rPr>
                <a:t/>
              </a:r>
              <a:br>
                <a:rPr lang="de-DE" sz="1000" dirty="0">
                  <a:solidFill>
                    <a:schemeClr val="accent2"/>
                  </a:solidFill>
                  <a:latin typeface="Helvetica" pitchFamily="2" charset="0"/>
                </a:rPr>
              </a:br>
              <a:r>
                <a:rPr lang="de-DE" sz="1000" dirty="0">
                  <a:solidFill>
                    <a:schemeClr val="accent2"/>
                  </a:solidFill>
                  <a:latin typeface="Helvetica" pitchFamily="2" charset="0"/>
                </a:rPr>
                <a:t>Sie sollte vom Inhalt klar erkennbar getrennt sein. Bei viel Werbung solltest du misstrauisch sein. Gleiches </a:t>
              </a:r>
              <a:br>
                <a:rPr lang="de-DE" sz="1000" dirty="0">
                  <a:solidFill>
                    <a:schemeClr val="accent2"/>
                  </a:solidFill>
                  <a:latin typeface="Helvetica" pitchFamily="2" charset="0"/>
                </a:rPr>
              </a:br>
              <a:r>
                <a:rPr lang="de-DE" sz="1000" dirty="0">
                  <a:solidFill>
                    <a:schemeClr val="accent2"/>
                  </a:solidFill>
                  <a:latin typeface="Helvetica" pitchFamily="2" charset="0"/>
                </a:rPr>
                <a:t>gilt bei Links auf Online-Shops, bei denen die zuvor beschriebenen Produkte bestellt werden können.</a:t>
              </a:r>
            </a:p>
            <a:p>
              <a:pPr marL="171450" indent="-171450">
                <a:spcAft>
                  <a:spcPts val="1000"/>
                </a:spcAft>
                <a:buClr>
                  <a:schemeClr val="accent1"/>
                </a:buClr>
                <a:buFont typeface="Symbol" pitchFamily="2" charset="2"/>
                <a:buChar char="-"/>
              </a:pPr>
              <a:r>
                <a:rPr lang="de-DE" sz="1200" b="1" dirty="0">
                  <a:solidFill>
                    <a:schemeClr val="accent4"/>
                  </a:solidFill>
                  <a:latin typeface="Helvetica" pitchFamily="2" charset="0"/>
                </a:rPr>
                <a:t>Neutralität</a:t>
              </a:r>
              <a:r>
                <a:rPr lang="de-DE" sz="1000" dirty="0">
                  <a:solidFill>
                    <a:schemeClr val="accent2"/>
                  </a:solidFill>
                  <a:latin typeface="Helvetica" pitchFamily="2" charset="0"/>
                </a:rPr>
                <a:t/>
              </a:r>
              <a:br>
                <a:rPr lang="de-DE" sz="1000" dirty="0">
                  <a:solidFill>
                    <a:schemeClr val="accent2"/>
                  </a:solidFill>
                  <a:latin typeface="Helvetica" pitchFamily="2" charset="0"/>
                </a:rPr>
              </a:br>
              <a:r>
                <a:rPr lang="de-DE" sz="1000" dirty="0">
                  <a:solidFill>
                    <a:schemeClr val="accent2"/>
                  </a:solidFill>
                  <a:latin typeface="Helvetica" pitchFamily="2" charset="0"/>
                </a:rPr>
                <a:t>Sei vorsichtig, wenn auf der Seite bzw. in dem Posting Hass verbreitet wird und Menschen gedemütigt werden. Kommt dir etwas komisch vor, suche lieber weiter.</a:t>
              </a:r>
            </a:p>
          </p:txBody>
        </p:sp>
      </p:grpSp>
      <p:grpSp>
        <p:nvGrpSpPr>
          <p:cNvPr id="99" name="Gruppieren 98">
            <a:extLst>
              <a:ext uri="{FF2B5EF4-FFF2-40B4-BE49-F238E27FC236}">
                <a16:creationId xmlns:a16="http://schemas.microsoft.com/office/drawing/2014/main" id="{CA6C6177-F126-294F-CB50-0334CE7D8872}"/>
              </a:ext>
            </a:extLst>
          </p:cNvPr>
          <p:cNvGrpSpPr/>
          <p:nvPr userDrawn="1"/>
        </p:nvGrpSpPr>
        <p:grpSpPr>
          <a:xfrm>
            <a:off x="1271588" y="2365229"/>
            <a:ext cx="2624016" cy="551361"/>
            <a:chOff x="1271588" y="2628196"/>
            <a:chExt cx="2624016" cy="551361"/>
          </a:xfrm>
        </p:grpSpPr>
        <p:sp>
          <p:nvSpPr>
            <p:cNvPr id="100" name="Rechteck 99">
              <a:extLst>
                <a:ext uri="{FF2B5EF4-FFF2-40B4-BE49-F238E27FC236}">
                  <a16:creationId xmlns:a16="http://schemas.microsoft.com/office/drawing/2014/main" id="{BD734F7E-BC1E-D136-6D8D-12ADEDD62159}"/>
                </a:ext>
              </a:extLst>
            </p:cNvPr>
            <p:cNvSpPr>
              <a:spLocks/>
            </p:cNvSpPr>
            <p:nvPr/>
          </p:nvSpPr>
          <p:spPr>
            <a:xfrm>
              <a:off x="2182950" y="2641807"/>
              <a:ext cx="171265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sz="2000" b="1" dirty="0" err="1">
                  <a:solidFill>
                    <a:schemeClr val="accent1"/>
                  </a:solidFill>
                  <a:latin typeface="Arial" panose="020B0604020202020204" pitchFamily="34" charset="0"/>
                  <a:cs typeface="Arial" panose="020B0604020202020204" pitchFamily="34" charset="0"/>
                </a:rPr>
                <a:t>Wann</a:t>
              </a:r>
              <a:r>
                <a:rPr lang="en-US" sz="2000" b="1" dirty="0">
                  <a:solidFill>
                    <a:schemeClr val="bg2"/>
                  </a:solidFill>
                  <a:latin typeface="Arial" panose="020B0604020202020204" pitchFamily="34" charset="0"/>
                  <a:cs typeface="Arial" panose="020B0604020202020204" pitchFamily="34" charset="0"/>
                </a:rPr>
                <a:t> </a:t>
              </a:r>
              <a:r>
                <a:rPr lang="en-US" sz="1400" dirty="0" err="1">
                  <a:solidFill>
                    <a:schemeClr val="bg2"/>
                  </a:solidFill>
                  <a:latin typeface="Arial" panose="020B0604020202020204" pitchFamily="34" charset="0"/>
                  <a:cs typeface="Arial" panose="020B0604020202020204" pitchFamily="34" charset="0"/>
                </a:rPr>
                <a:t>wurde</a:t>
              </a:r>
              <a:r>
                <a:rPr lang="en-US" sz="1400" dirty="0">
                  <a:solidFill>
                    <a:schemeClr val="bg2"/>
                  </a:solidFill>
                  <a:latin typeface="Arial" panose="020B0604020202020204" pitchFamily="34" charset="0"/>
                  <a:cs typeface="Arial" panose="020B0604020202020204" pitchFamily="34" charset="0"/>
                </a:rPr>
                <a:t> </a:t>
              </a:r>
              <a:br>
                <a:rPr lang="en-US" sz="1400" dirty="0">
                  <a:solidFill>
                    <a:schemeClr val="bg2"/>
                  </a:solidFill>
                  <a:latin typeface="Arial" panose="020B0604020202020204" pitchFamily="34" charset="0"/>
                  <a:cs typeface="Arial" panose="020B0604020202020204" pitchFamily="34" charset="0"/>
                </a:rPr>
              </a:br>
              <a:r>
                <a:rPr lang="en-US" sz="1400" dirty="0">
                  <a:solidFill>
                    <a:schemeClr val="bg2"/>
                  </a:solidFill>
                  <a:latin typeface="Arial" panose="020B0604020202020204" pitchFamily="34" charset="0"/>
                  <a:cs typeface="Arial" panose="020B0604020202020204" pitchFamily="34" charset="0"/>
                </a:rPr>
                <a:t>die </a:t>
              </a:r>
              <a:r>
                <a:rPr lang="en-US" sz="1400" dirty="0" err="1">
                  <a:solidFill>
                    <a:schemeClr val="bg2"/>
                  </a:solidFill>
                  <a:latin typeface="Arial" panose="020B0604020202020204" pitchFamily="34" charset="0"/>
                  <a:cs typeface="Arial" panose="020B0604020202020204" pitchFamily="34" charset="0"/>
                </a:rPr>
                <a:t>Seite</a:t>
              </a:r>
              <a:r>
                <a:rPr lang="en-US" sz="1400" dirty="0">
                  <a:solidFill>
                    <a:schemeClr val="bg2"/>
                  </a:solidFill>
                  <a:latin typeface="Arial" panose="020B0604020202020204" pitchFamily="34" charset="0"/>
                  <a:cs typeface="Arial" panose="020B0604020202020204" pitchFamily="34" charset="0"/>
                </a:rPr>
                <a:t> </a:t>
              </a:r>
              <a:r>
                <a:rPr lang="en-US" sz="1400" dirty="0" err="1">
                  <a:solidFill>
                    <a:schemeClr val="bg2"/>
                  </a:solidFill>
                  <a:latin typeface="Arial" panose="020B0604020202020204" pitchFamily="34" charset="0"/>
                  <a:cs typeface="Arial" panose="020B0604020202020204" pitchFamily="34" charset="0"/>
                </a:rPr>
                <a:t>erstellt</a:t>
              </a:r>
              <a:r>
                <a:rPr lang="en-US" sz="1400" dirty="0">
                  <a:solidFill>
                    <a:schemeClr val="bg2"/>
                  </a:solidFill>
                  <a:latin typeface="Arial" panose="020B0604020202020204" pitchFamily="34" charset="0"/>
                  <a:cs typeface="Arial" panose="020B0604020202020204" pitchFamily="34" charset="0"/>
                </a:rPr>
                <a:t>?</a:t>
              </a:r>
              <a:endParaRPr lang="de-DE" sz="1600" b="1" dirty="0">
                <a:solidFill>
                  <a:schemeClr val="accent6"/>
                </a:solidFill>
                <a:latin typeface="Helvetica" pitchFamily="2" charset="0"/>
              </a:endParaRPr>
            </a:p>
          </p:txBody>
        </p:sp>
        <p:grpSp>
          <p:nvGrpSpPr>
            <p:cNvPr id="101" name="Grafik 99">
              <a:extLst>
                <a:ext uri="{FF2B5EF4-FFF2-40B4-BE49-F238E27FC236}">
                  <a16:creationId xmlns:a16="http://schemas.microsoft.com/office/drawing/2014/main" id="{B815D4E0-61DE-4F98-9002-0C7AD1361F35}"/>
                </a:ext>
              </a:extLst>
            </p:cNvPr>
            <p:cNvGrpSpPr/>
            <p:nvPr/>
          </p:nvGrpSpPr>
          <p:grpSpPr>
            <a:xfrm>
              <a:off x="1271588" y="2628196"/>
              <a:ext cx="551362" cy="551361"/>
              <a:chOff x="-1370926" y="5241496"/>
              <a:chExt cx="4667250" cy="4667241"/>
            </a:xfrm>
          </p:grpSpPr>
          <p:sp>
            <p:nvSpPr>
              <p:cNvPr id="102" name="Freihandform 101">
                <a:extLst>
                  <a:ext uri="{FF2B5EF4-FFF2-40B4-BE49-F238E27FC236}">
                    <a16:creationId xmlns:a16="http://schemas.microsoft.com/office/drawing/2014/main" id="{B130EA40-6D98-B032-F446-BEB43E443187}"/>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103" name="Grafik 99">
                <a:extLst>
                  <a:ext uri="{FF2B5EF4-FFF2-40B4-BE49-F238E27FC236}">
                    <a16:creationId xmlns:a16="http://schemas.microsoft.com/office/drawing/2014/main" id="{9FDCD9F4-7B65-1473-4890-AC4488F6E734}"/>
                  </a:ext>
                </a:extLst>
              </p:cNvPr>
              <p:cNvGrpSpPr/>
              <p:nvPr/>
            </p:nvGrpSpPr>
            <p:grpSpPr>
              <a:xfrm>
                <a:off x="-37426" y="5241496"/>
                <a:ext cx="3333750" cy="3333750"/>
                <a:chOff x="-37426" y="5241496"/>
                <a:chExt cx="3333750" cy="3333750"/>
              </a:xfrm>
            </p:grpSpPr>
            <p:sp>
              <p:nvSpPr>
                <p:cNvPr id="104" name="Freihandform 103">
                  <a:extLst>
                    <a:ext uri="{FF2B5EF4-FFF2-40B4-BE49-F238E27FC236}">
                      <a16:creationId xmlns:a16="http://schemas.microsoft.com/office/drawing/2014/main" id="{3C728276-C6C5-8651-494F-2126E46E8A46}"/>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a:p>
              </p:txBody>
            </p:sp>
            <p:sp>
              <p:nvSpPr>
                <p:cNvPr id="105" name="Freihandform 104">
                  <a:extLst>
                    <a:ext uri="{FF2B5EF4-FFF2-40B4-BE49-F238E27FC236}">
                      <a16:creationId xmlns:a16="http://schemas.microsoft.com/office/drawing/2014/main" id="{17B4B0D6-4EC6-F4DC-60D2-EAC504638356}"/>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3"/>
                </a:solidFill>
                <a:ln w="9525" cap="flat">
                  <a:noFill/>
                  <a:prstDash val="solid"/>
                  <a:miter/>
                </a:ln>
              </p:spPr>
              <p:txBody>
                <a:bodyPr rtlCol="0" anchor="ctr"/>
                <a:lstStyle/>
                <a:p>
                  <a:endParaRPr lang="en-US"/>
                </a:p>
              </p:txBody>
            </p:sp>
          </p:grpSp>
        </p:grpSp>
      </p:grpSp>
      <p:sp>
        <p:nvSpPr>
          <p:cNvPr id="106" name="Textfeld 105">
            <a:extLst>
              <a:ext uri="{FF2B5EF4-FFF2-40B4-BE49-F238E27FC236}">
                <a16:creationId xmlns:a16="http://schemas.microsoft.com/office/drawing/2014/main" id="{7257ABE0-A3A9-2EB5-A5D0-A076D96515DA}"/>
              </a:ext>
            </a:extLst>
          </p:cNvPr>
          <p:cNvSpPr txBox="1"/>
          <p:nvPr userDrawn="1"/>
        </p:nvSpPr>
        <p:spPr>
          <a:xfrm>
            <a:off x="2182950" y="1518274"/>
            <a:ext cx="8700950" cy="369332"/>
          </a:xfrm>
          <a:prstGeom prst="rect">
            <a:avLst/>
          </a:prstGeom>
          <a:noFill/>
        </p:spPr>
        <p:txBody>
          <a:bodyPr wrap="square" lIns="0" tIns="0" rIns="0" bIns="0" rtlCol="0">
            <a:spAutoFit/>
          </a:bodyPr>
          <a:lstStyle/>
          <a:p>
            <a:r>
              <a:rPr lang="de-DE" sz="2400" b="1" dirty="0">
                <a:solidFill>
                  <a:schemeClr val="accent1"/>
                </a:solidFill>
                <a:latin typeface="Arial" panose="020B0604020202020204" pitchFamily="34" charset="0"/>
                <a:cs typeface="Arial" panose="020B0604020202020204" pitchFamily="34" charset="0"/>
              </a:rPr>
              <a:t>Wer schreibt Wie, Wann und Was?</a:t>
            </a:r>
          </a:p>
        </p:txBody>
      </p:sp>
      <p:pic>
        <p:nvPicPr>
          <p:cNvPr id="107" name="Grafik 106">
            <a:extLst>
              <a:ext uri="{FF2B5EF4-FFF2-40B4-BE49-F238E27FC236}">
                <a16:creationId xmlns:a16="http://schemas.microsoft.com/office/drawing/2014/main" id="{DFB6344A-E341-8F29-F0E6-052B6BE4A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8343" y="3104448"/>
            <a:ext cx="1809882" cy="5348444"/>
          </a:xfrm>
          <a:prstGeom prst="rect">
            <a:avLst/>
          </a:prstGeom>
        </p:spPr>
      </p:pic>
      <p:grpSp>
        <p:nvGrpSpPr>
          <p:cNvPr id="108" name="Gruppieren 107">
            <a:extLst>
              <a:ext uri="{FF2B5EF4-FFF2-40B4-BE49-F238E27FC236}">
                <a16:creationId xmlns:a16="http://schemas.microsoft.com/office/drawing/2014/main" id="{8F1762FD-51F0-1128-8A07-2F4AD162C997}"/>
              </a:ext>
            </a:extLst>
          </p:cNvPr>
          <p:cNvGrpSpPr/>
          <p:nvPr userDrawn="1"/>
        </p:nvGrpSpPr>
        <p:grpSpPr>
          <a:xfrm>
            <a:off x="2490708" y="5395708"/>
            <a:ext cx="1251928" cy="1093992"/>
            <a:chOff x="3145339" y="2009901"/>
            <a:chExt cx="4335375" cy="3788448"/>
          </a:xfrm>
        </p:grpSpPr>
        <p:pic>
          <p:nvPicPr>
            <p:cNvPr id="109" name="Grafik 108">
              <a:extLst>
                <a:ext uri="{FF2B5EF4-FFF2-40B4-BE49-F238E27FC236}">
                  <a16:creationId xmlns:a16="http://schemas.microsoft.com/office/drawing/2014/main" id="{36044380-6045-47E6-4DF7-3486811CCA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00877" y="2009901"/>
              <a:ext cx="3779837" cy="3779837"/>
            </a:xfrm>
            <a:prstGeom prst="rect">
              <a:avLst/>
            </a:prstGeom>
          </p:spPr>
        </p:pic>
        <p:pic>
          <p:nvPicPr>
            <p:cNvPr id="110" name="Grafik 109">
              <a:extLst>
                <a:ext uri="{FF2B5EF4-FFF2-40B4-BE49-F238E27FC236}">
                  <a16:creationId xmlns:a16="http://schemas.microsoft.com/office/drawing/2014/main" id="{43811CD1-B023-29F2-5B50-84E6C068B3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45339" y="3665662"/>
              <a:ext cx="2132687" cy="2132687"/>
            </a:xfrm>
            <a:prstGeom prst="rect">
              <a:avLst/>
            </a:prstGeom>
          </p:spPr>
        </p:pic>
      </p:grpSp>
      <p:grpSp>
        <p:nvGrpSpPr>
          <p:cNvPr id="111" name="Gruppieren 110">
            <a:extLst>
              <a:ext uri="{FF2B5EF4-FFF2-40B4-BE49-F238E27FC236}">
                <a16:creationId xmlns:a16="http://schemas.microsoft.com/office/drawing/2014/main" id="{392ECE99-CD20-C6A9-BE07-9910EE9ABB2B}"/>
              </a:ext>
            </a:extLst>
          </p:cNvPr>
          <p:cNvGrpSpPr/>
          <p:nvPr userDrawn="1"/>
        </p:nvGrpSpPr>
        <p:grpSpPr>
          <a:xfrm>
            <a:off x="4255837" y="2365229"/>
            <a:ext cx="2622798" cy="551361"/>
            <a:chOff x="1271588" y="2628196"/>
            <a:chExt cx="2622798" cy="551361"/>
          </a:xfrm>
        </p:grpSpPr>
        <p:sp>
          <p:nvSpPr>
            <p:cNvPr id="112" name="Rechteck 111">
              <a:extLst>
                <a:ext uri="{FF2B5EF4-FFF2-40B4-BE49-F238E27FC236}">
                  <a16:creationId xmlns:a16="http://schemas.microsoft.com/office/drawing/2014/main" id="{01BDA9AB-6DD3-46A5-31AB-017E6F159315}"/>
                </a:ext>
              </a:extLst>
            </p:cNvPr>
            <p:cNvSpPr>
              <a:spLocks/>
            </p:cNvSpPr>
            <p:nvPr/>
          </p:nvSpPr>
          <p:spPr>
            <a:xfrm>
              <a:off x="2182950" y="2641807"/>
              <a:ext cx="1711436"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sz="2000" b="1" dirty="0">
                  <a:solidFill>
                    <a:schemeClr val="accent1"/>
                  </a:solidFill>
                  <a:latin typeface="Arial" panose="020B0604020202020204" pitchFamily="34" charset="0"/>
                  <a:cs typeface="Arial" panose="020B0604020202020204" pitchFamily="34" charset="0"/>
                </a:rPr>
                <a:t>Was</a:t>
              </a:r>
              <a:r>
                <a:rPr lang="en-US" sz="2000" b="1" dirty="0">
                  <a:solidFill>
                    <a:schemeClr val="bg2"/>
                  </a:solidFill>
                  <a:latin typeface="Arial" panose="020B0604020202020204" pitchFamily="34" charset="0"/>
                  <a:cs typeface="Arial" panose="020B0604020202020204" pitchFamily="34" charset="0"/>
                </a:rPr>
                <a:t> </a:t>
              </a:r>
              <a:br>
                <a:rPr lang="en-US" sz="2000" b="1" dirty="0">
                  <a:solidFill>
                    <a:schemeClr val="bg2"/>
                  </a:solidFill>
                  <a:latin typeface="Arial" panose="020B0604020202020204" pitchFamily="34" charset="0"/>
                  <a:cs typeface="Arial" panose="020B0604020202020204" pitchFamily="34" charset="0"/>
                </a:rPr>
              </a:br>
              <a:r>
                <a:rPr lang="en-US" sz="1400" dirty="0" err="1">
                  <a:solidFill>
                    <a:schemeClr val="bg2"/>
                  </a:solidFill>
                  <a:latin typeface="Arial" panose="020B0604020202020204" pitchFamily="34" charset="0"/>
                  <a:cs typeface="Arial" panose="020B0604020202020204" pitchFamily="34" charset="0"/>
                </a:rPr>
                <a:t>steht</a:t>
              </a:r>
              <a:r>
                <a:rPr lang="en-US" sz="1400" dirty="0">
                  <a:solidFill>
                    <a:schemeClr val="bg2"/>
                  </a:solidFill>
                  <a:latin typeface="Arial" panose="020B0604020202020204" pitchFamily="34" charset="0"/>
                  <a:cs typeface="Arial" panose="020B0604020202020204" pitchFamily="34" charset="0"/>
                </a:rPr>
                <a:t> auf der </a:t>
              </a:r>
              <a:r>
                <a:rPr lang="en-US" sz="1400" dirty="0" err="1">
                  <a:solidFill>
                    <a:schemeClr val="bg2"/>
                  </a:solidFill>
                  <a:latin typeface="Arial" panose="020B0604020202020204" pitchFamily="34" charset="0"/>
                  <a:cs typeface="Arial" panose="020B0604020202020204" pitchFamily="34" charset="0"/>
                </a:rPr>
                <a:t>Seite</a:t>
              </a:r>
              <a:endParaRPr lang="de-DE" sz="1600" b="1" dirty="0">
                <a:solidFill>
                  <a:schemeClr val="accent6"/>
                </a:solidFill>
                <a:latin typeface="Helvetica" pitchFamily="2" charset="0"/>
              </a:endParaRPr>
            </a:p>
          </p:txBody>
        </p:sp>
        <p:grpSp>
          <p:nvGrpSpPr>
            <p:cNvPr id="113" name="Grafik 99">
              <a:extLst>
                <a:ext uri="{FF2B5EF4-FFF2-40B4-BE49-F238E27FC236}">
                  <a16:creationId xmlns:a16="http://schemas.microsoft.com/office/drawing/2014/main" id="{7BA682A9-F06F-DD0F-84FB-26A1A6965A2E}"/>
                </a:ext>
              </a:extLst>
            </p:cNvPr>
            <p:cNvGrpSpPr/>
            <p:nvPr/>
          </p:nvGrpSpPr>
          <p:grpSpPr>
            <a:xfrm>
              <a:off x="1271588" y="2628196"/>
              <a:ext cx="551362" cy="551361"/>
              <a:chOff x="-1370926" y="5241496"/>
              <a:chExt cx="4667250" cy="4667241"/>
            </a:xfrm>
          </p:grpSpPr>
          <p:sp>
            <p:nvSpPr>
              <p:cNvPr id="114" name="Freihandform 113">
                <a:extLst>
                  <a:ext uri="{FF2B5EF4-FFF2-40B4-BE49-F238E27FC236}">
                    <a16:creationId xmlns:a16="http://schemas.microsoft.com/office/drawing/2014/main" id="{BB5BB70D-6419-FA7F-F034-955F21B9920F}"/>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115" name="Grafik 99">
                <a:extLst>
                  <a:ext uri="{FF2B5EF4-FFF2-40B4-BE49-F238E27FC236}">
                    <a16:creationId xmlns:a16="http://schemas.microsoft.com/office/drawing/2014/main" id="{F4EF8E58-E0AA-B44F-F501-1B6EEF0F0327}"/>
                  </a:ext>
                </a:extLst>
              </p:cNvPr>
              <p:cNvGrpSpPr/>
              <p:nvPr/>
            </p:nvGrpSpPr>
            <p:grpSpPr>
              <a:xfrm>
                <a:off x="-37426" y="5241496"/>
                <a:ext cx="3333750" cy="3333750"/>
                <a:chOff x="-37426" y="5241496"/>
                <a:chExt cx="3333750" cy="3333750"/>
              </a:xfrm>
            </p:grpSpPr>
            <p:sp>
              <p:nvSpPr>
                <p:cNvPr id="116" name="Freihandform 115">
                  <a:extLst>
                    <a:ext uri="{FF2B5EF4-FFF2-40B4-BE49-F238E27FC236}">
                      <a16:creationId xmlns:a16="http://schemas.microsoft.com/office/drawing/2014/main" id="{E802E893-DDB5-FB3F-19BA-EF43FEF054BF}"/>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a:p>
              </p:txBody>
            </p:sp>
            <p:sp>
              <p:nvSpPr>
                <p:cNvPr id="117" name="Freihandform 116">
                  <a:extLst>
                    <a:ext uri="{FF2B5EF4-FFF2-40B4-BE49-F238E27FC236}">
                      <a16:creationId xmlns:a16="http://schemas.microsoft.com/office/drawing/2014/main" id="{4B44A546-F8D2-CA0B-BCFD-3ED5A9CB43B0}"/>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3"/>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36324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jektidee">
    <p:spTree>
      <p:nvGrpSpPr>
        <p:cNvPr id="1" name=""/>
        <p:cNvGrpSpPr/>
        <p:nvPr/>
      </p:nvGrpSpPr>
      <p:grpSpPr>
        <a:xfrm>
          <a:off x="0" y="0"/>
          <a:ext cx="0" cy="0"/>
          <a:chOff x="0" y="0"/>
          <a:chExt cx="0" cy="0"/>
        </a:xfrm>
      </p:grpSpPr>
      <p:sp>
        <p:nvSpPr>
          <p:cNvPr id="60" name="Rechteck 59">
            <a:extLst>
              <a:ext uri="{FF2B5EF4-FFF2-40B4-BE49-F238E27FC236}">
                <a16:creationId xmlns:a16="http://schemas.microsoft.com/office/drawing/2014/main" id="{A8F4DEFC-6D9D-2626-B03D-9E057413A6F5}"/>
              </a:ext>
            </a:extLst>
          </p:cNvPr>
          <p:cNvSpPr/>
          <p:nvPr userDrawn="1"/>
        </p:nvSpPr>
        <p:spPr>
          <a:xfrm>
            <a:off x="371475" y="1279929"/>
            <a:ext cx="11449050" cy="52097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4" name="Rechteck 3">
            <a:extLst>
              <a:ext uri="{FF2B5EF4-FFF2-40B4-BE49-F238E27FC236}">
                <a16:creationId xmlns:a16="http://schemas.microsoft.com/office/drawing/2014/main" id="{DE17DE9C-1B9D-783D-7186-E3D9B69CE861}"/>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Projektidee</a:t>
            </a:r>
          </a:p>
        </p:txBody>
      </p:sp>
      <p:cxnSp>
        <p:nvCxnSpPr>
          <p:cNvPr id="53" name="Gerade Verbindung 52">
            <a:extLst>
              <a:ext uri="{FF2B5EF4-FFF2-40B4-BE49-F238E27FC236}">
                <a16:creationId xmlns:a16="http://schemas.microsoft.com/office/drawing/2014/main" id="{08DBF52C-696A-74E1-C49F-192773553703}"/>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1" name="Grafik 60">
            <a:extLst>
              <a:ext uri="{FF2B5EF4-FFF2-40B4-BE49-F238E27FC236}">
                <a16:creationId xmlns:a16="http://schemas.microsoft.com/office/drawing/2014/main" id="{B2AA51D5-B5F7-A542-D28A-917D51C357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2435" y="2457872"/>
            <a:ext cx="2201956" cy="6858000"/>
          </a:xfrm>
          <a:prstGeom prst="rect">
            <a:avLst/>
          </a:prstGeom>
        </p:spPr>
      </p:pic>
      <p:grpSp>
        <p:nvGrpSpPr>
          <p:cNvPr id="62" name="Gruppieren 61">
            <a:extLst>
              <a:ext uri="{FF2B5EF4-FFF2-40B4-BE49-F238E27FC236}">
                <a16:creationId xmlns:a16="http://schemas.microsoft.com/office/drawing/2014/main" id="{92E09763-818C-DC80-F6D4-8514046136DA}"/>
              </a:ext>
            </a:extLst>
          </p:cNvPr>
          <p:cNvGrpSpPr/>
          <p:nvPr userDrawn="1"/>
        </p:nvGrpSpPr>
        <p:grpSpPr>
          <a:xfrm>
            <a:off x="7875942" y="4344406"/>
            <a:ext cx="3007958" cy="1652400"/>
            <a:chOff x="7641074" y="2154029"/>
            <a:chExt cx="3007958" cy="1652400"/>
          </a:xfrm>
        </p:grpSpPr>
        <p:sp>
          <p:nvSpPr>
            <p:cNvPr id="63" name="Freihandform 62">
              <a:extLst>
                <a:ext uri="{FF2B5EF4-FFF2-40B4-BE49-F238E27FC236}">
                  <a16:creationId xmlns:a16="http://schemas.microsoft.com/office/drawing/2014/main" id="{437F5DD5-7FC0-8F1D-2BB0-BE1E7682B98C}"/>
                </a:ext>
              </a:extLst>
            </p:cNvPr>
            <p:cNvSpPr>
              <a:spLocks noChangeAspect="1"/>
            </p:cNvSpPr>
            <p:nvPr/>
          </p:nvSpPr>
          <p:spPr>
            <a:xfrm rot="10800000">
              <a:off x="7641075" y="2154029"/>
              <a:ext cx="3007957" cy="1652400"/>
            </a:xfrm>
            <a:custGeom>
              <a:avLst/>
              <a:gdLst>
                <a:gd name="connsiteX0" fmla="*/ 784806 w 3007957"/>
                <a:gd name="connsiteY0" fmla="*/ 1652360 h 1652400"/>
                <a:gd name="connsiteX1" fmla="*/ 724862 w 3007957"/>
                <a:gd name="connsiteY1" fmla="*/ 1571311 h 1652400"/>
                <a:gd name="connsiteX2" fmla="*/ 780739 w 3007957"/>
                <a:gd name="connsiteY2" fmla="*/ 1350786 h 1652400"/>
                <a:gd name="connsiteX3" fmla="*/ 221738 w 3007957"/>
                <a:gd name="connsiteY3" fmla="*/ 1350786 h 1652400"/>
                <a:gd name="connsiteX4" fmla="*/ 0 w 3007957"/>
                <a:gd name="connsiteY4" fmla="*/ 1126405 h 1652400"/>
                <a:gd name="connsiteX5" fmla="*/ 0 w 3007957"/>
                <a:gd name="connsiteY5" fmla="*/ 224386 h 1652400"/>
                <a:gd name="connsiteX6" fmla="*/ 221738 w 3007957"/>
                <a:gd name="connsiteY6" fmla="*/ 1 h 1652400"/>
                <a:gd name="connsiteX7" fmla="*/ 668874 w 3007957"/>
                <a:gd name="connsiteY7" fmla="*/ 1 h 1652400"/>
                <a:gd name="connsiteX8" fmla="*/ 809077 w 3007957"/>
                <a:gd name="connsiteY8" fmla="*/ 1 h 1652400"/>
                <a:gd name="connsiteX9" fmla="*/ 809087 w 3007957"/>
                <a:gd name="connsiteY9" fmla="*/ 0 h 1652400"/>
                <a:gd name="connsiteX10" fmla="*/ 1256223 w 3007957"/>
                <a:gd name="connsiteY10" fmla="*/ 0 h 1652400"/>
                <a:gd name="connsiteX11" fmla="*/ 2339083 w 3007957"/>
                <a:gd name="connsiteY11" fmla="*/ 0 h 1652400"/>
                <a:gd name="connsiteX12" fmla="*/ 2786219 w 3007957"/>
                <a:gd name="connsiteY12" fmla="*/ 0 h 1652400"/>
                <a:gd name="connsiteX13" fmla="*/ 3007957 w 3007957"/>
                <a:gd name="connsiteY13" fmla="*/ 224385 h 1652400"/>
                <a:gd name="connsiteX14" fmla="*/ 3007957 w 3007957"/>
                <a:gd name="connsiteY14" fmla="*/ 1126408 h 1652400"/>
                <a:gd name="connsiteX15" fmla="*/ 2830902 w 3007957"/>
                <a:gd name="connsiteY15" fmla="*/ 1346230 h 1652400"/>
                <a:gd name="connsiteX16" fmla="*/ 2799792 w 3007957"/>
                <a:gd name="connsiteY16" fmla="*/ 1349404 h 1652400"/>
                <a:gd name="connsiteX17" fmla="*/ 2352656 w 3007957"/>
                <a:gd name="connsiteY17" fmla="*/ 1349404 h 1652400"/>
                <a:gd name="connsiteX18" fmla="*/ 2339083 w 3007957"/>
                <a:gd name="connsiteY18" fmla="*/ 1350789 h 1652400"/>
                <a:gd name="connsiteX19" fmla="*/ 2239043 w 3007957"/>
                <a:gd name="connsiteY19" fmla="*/ 1350789 h 1652400"/>
                <a:gd name="connsiteX20" fmla="*/ 2239043 w 3007957"/>
                <a:gd name="connsiteY20" fmla="*/ 1349587 h 1652400"/>
                <a:gd name="connsiteX21" fmla="*/ 1763523 w 3007957"/>
                <a:gd name="connsiteY21" fmla="*/ 1349587 h 1652400"/>
                <a:gd name="connsiteX22" fmla="*/ 1751734 w 3007957"/>
                <a:gd name="connsiteY22" fmla="*/ 1350790 h 1652400"/>
                <a:gd name="connsiteX23" fmla="*/ 1246880 w 3007957"/>
                <a:gd name="connsiteY23" fmla="*/ 1350790 h 1652400"/>
                <a:gd name="connsiteX24" fmla="*/ 822737 w 3007957"/>
                <a:gd name="connsiteY24" fmla="*/ 1641050 h 1652400"/>
                <a:gd name="connsiteX25" fmla="*/ 784806 w 3007957"/>
                <a:gd name="connsiteY25" fmla="*/ 1652360 h 16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07957" h="1652400">
                  <a:moveTo>
                    <a:pt x="784806" y="1652360"/>
                  </a:moveTo>
                  <a:cubicBezTo>
                    <a:pt x="746989" y="1650978"/>
                    <a:pt x="713886" y="1614628"/>
                    <a:pt x="724862" y="1571311"/>
                  </a:cubicBezTo>
                  <a:lnTo>
                    <a:pt x="780739" y="1350786"/>
                  </a:lnTo>
                  <a:lnTo>
                    <a:pt x="221738" y="1350786"/>
                  </a:lnTo>
                  <a:cubicBezTo>
                    <a:pt x="99294" y="1350786"/>
                    <a:pt x="0" y="1250309"/>
                    <a:pt x="0" y="1126405"/>
                  </a:cubicBezTo>
                  <a:lnTo>
                    <a:pt x="0" y="224386"/>
                  </a:lnTo>
                  <a:cubicBezTo>
                    <a:pt x="0" y="100482"/>
                    <a:pt x="99294" y="1"/>
                    <a:pt x="221738" y="1"/>
                  </a:cubicBezTo>
                  <a:lnTo>
                    <a:pt x="668874" y="1"/>
                  </a:lnTo>
                  <a:lnTo>
                    <a:pt x="809077" y="1"/>
                  </a:lnTo>
                  <a:lnTo>
                    <a:pt x="809087" y="0"/>
                  </a:lnTo>
                  <a:lnTo>
                    <a:pt x="1256223" y="0"/>
                  </a:lnTo>
                  <a:lnTo>
                    <a:pt x="2339083" y="0"/>
                  </a:lnTo>
                  <a:lnTo>
                    <a:pt x="2786219" y="0"/>
                  </a:lnTo>
                  <a:cubicBezTo>
                    <a:pt x="2908663" y="0"/>
                    <a:pt x="3007957" y="100481"/>
                    <a:pt x="3007957" y="224385"/>
                  </a:cubicBezTo>
                  <a:lnTo>
                    <a:pt x="3007957" y="1126408"/>
                  </a:lnTo>
                  <a:cubicBezTo>
                    <a:pt x="3007957" y="1234821"/>
                    <a:pt x="2931935" y="1325303"/>
                    <a:pt x="2830902" y="1346230"/>
                  </a:cubicBezTo>
                  <a:lnTo>
                    <a:pt x="2799792" y="1349404"/>
                  </a:lnTo>
                  <a:lnTo>
                    <a:pt x="2352656" y="1349404"/>
                  </a:lnTo>
                  <a:lnTo>
                    <a:pt x="2339083" y="1350789"/>
                  </a:lnTo>
                  <a:lnTo>
                    <a:pt x="2239043" y="1350789"/>
                  </a:lnTo>
                  <a:lnTo>
                    <a:pt x="2239043" y="1349587"/>
                  </a:lnTo>
                  <a:lnTo>
                    <a:pt x="1763523" y="1349587"/>
                  </a:lnTo>
                  <a:lnTo>
                    <a:pt x="1751734" y="1350790"/>
                  </a:lnTo>
                  <a:lnTo>
                    <a:pt x="1246880" y="1350790"/>
                  </a:lnTo>
                  <a:lnTo>
                    <a:pt x="822737" y="1641050"/>
                  </a:lnTo>
                  <a:cubicBezTo>
                    <a:pt x="810542" y="1649397"/>
                    <a:pt x="797412" y="1652821"/>
                    <a:pt x="784806" y="1652360"/>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64" name="Textfeld 63">
              <a:extLst>
                <a:ext uri="{FF2B5EF4-FFF2-40B4-BE49-F238E27FC236}">
                  <a16:creationId xmlns:a16="http://schemas.microsoft.com/office/drawing/2014/main" id="{3BED8CA8-6A05-9C35-F7EE-33E70E3A1B33}"/>
                </a:ext>
              </a:extLst>
            </p:cNvPr>
            <p:cNvSpPr txBox="1"/>
            <p:nvPr/>
          </p:nvSpPr>
          <p:spPr>
            <a:xfrm>
              <a:off x="7641074" y="2531987"/>
              <a:ext cx="3007957"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Wie verhalte ich mich in Social Media?</a:t>
              </a:r>
            </a:p>
          </p:txBody>
        </p:sp>
      </p:grpSp>
      <p:sp>
        <p:nvSpPr>
          <p:cNvPr id="65" name="Oval 64">
            <a:extLst>
              <a:ext uri="{FF2B5EF4-FFF2-40B4-BE49-F238E27FC236}">
                <a16:creationId xmlns:a16="http://schemas.microsoft.com/office/drawing/2014/main" id="{73D83A07-5201-0B2B-A172-3E827E75B008}"/>
              </a:ext>
            </a:extLst>
          </p:cNvPr>
          <p:cNvSpPr/>
          <p:nvPr userDrawn="1"/>
        </p:nvSpPr>
        <p:spPr>
          <a:xfrm>
            <a:off x="742950" y="2593019"/>
            <a:ext cx="5173663" cy="51736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Social Media Icon">
            <a:extLst>
              <a:ext uri="{FF2B5EF4-FFF2-40B4-BE49-F238E27FC236}">
                <a16:creationId xmlns:a16="http://schemas.microsoft.com/office/drawing/2014/main" id="{5B1256C2-2518-A708-8C68-1098A895A6FF}"/>
              </a:ext>
            </a:extLst>
          </p:cNvPr>
          <p:cNvGrpSpPr/>
          <p:nvPr userDrawn="1"/>
        </p:nvGrpSpPr>
        <p:grpSpPr>
          <a:xfrm>
            <a:off x="2051421" y="3414064"/>
            <a:ext cx="2556721" cy="2624343"/>
            <a:chOff x="1189519" y="4927812"/>
            <a:chExt cx="905983" cy="929946"/>
          </a:xfrm>
        </p:grpSpPr>
        <p:sp>
          <p:nvSpPr>
            <p:cNvPr id="67" name="Freihandform: Form 303">
              <a:extLst>
                <a:ext uri="{FF2B5EF4-FFF2-40B4-BE49-F238E27FC236}">
                  <a16:creationId xmlns:a16="http://schemas.microsoft.com/office/drawing/2014/main" id="{09684E8F-0188-7971-505F-A4E142EFD3F0}"/>
                </a:ext>
              </a:extLst>
            </p:cNvPr>
            <p:cNvSpPr/>
            <p:nvPr/>
          </p:nvSpPr>
          <p:spPr>
            <a:xfrm>
              <a:off x="1208192" y="4975052"/>
              <a:ext cx="771341" cy="393896"/>
            </a:xfrm>
            <a:custGeom>
              <a:avLst/>
              <a:gdLst>
                <a:gd name="connsiteX0" fmla="*/ 621827 w 771341"/>
                <a:gd name="connsiteY0" fmla="*/ 0 h 393896"/>
                <a:gd name="connsiteX1" fmla="*/ 631685 w 771341"/>
                <a:gd name="connsiteY1" fmla="*/ 16553 h 393896"/>
                <a:gd name="connsiteX2" fmla="*/ 615876 w 771341"/>
                <a:gd name="connsiteY2" fmla="*/ 67698 h 393896"/>
                <a:gd name="connsiteX3" fmla="*/ 602652 w 771341"/>
                <a:gd name="connsiteY3" fmla="*/ 67587 h 393896"/>
                <a:gd name="connsiteX4" fmla="*/ 621586 w 771341"/>
                <a:gd name="connsiteY4" fmla="*/ 6491 h 393896"/>
                <a:gd name="connsiteX5" fmla="*/ 621827 w 771341"/>
                <a:gd name="connsiteY5" fmla="*/ 0 h 393896"/>
                <a:gd name="connsiteX6" fmla="*/ 707456 w 771341"/>
                <a:gd name="connsiteY6" fmla="*/ 0 h 393896"/>
                <a:gd name="connsiteX7" fmla="*/ 717313 w 771341"/>
                <a:gd name="connsiteY7" fmla="*/ 16553 h 393896"/>
                <a:gd name="connsiteX8" fmla="*/ 701337 w 771341"/>
                <a:gd name="connsiteY8" fmla="*/ 68108 h 393896"/>
                <a:gd name="connsiteX9" fmla="*/ 688094 w 771341"/>
                <a:gd name="connsiteY9" fmla="*/ 68052 h 393896"/>
                <a:gd name="connsiteX10" fmla="*/ 707121 w 771341"/>
                <a:gd name="connsiteY10" fmla="*/ 6472 h 393896"/>
                <a:gd name="connsiteX11" fmla="*/ 707456 w 771341"/>
                <a:gd name="connsiteY11" fmla="*/ 0 h 393896"/>
                <a:gd name="connsiteX12" fmla="*/ 760908 w 771341"/>
                <a:gd name="connsiteY12" fmla="*/ 78709 h 393896"/>
                <a:gd name="connsiteX13" fmla="*/ 771342 w 771341"/>
                <a:gd name="connsiteY13" fmla="*/ 91467 h 393896"/>
                <a:gd name="connsiteX14" fmla="*/ 758323 w 771341"/>
                <a:gd name="connsiteY14" fmla="*/ 104375 h 393896"/>
                <a:gd name="connsiteX15" fmla="*/ 690215 w 771341"/>
                <a:gd name="connsiteY15" fmla="*/ 104058 h 393896"/>
                <a:gd name="connsiteX16" fmla="*/ 676024 w 771341"/>
                <a:gd name="connsiteY16" fmla="*/ 149978 h 393896"/>
                <a:gd name="connsiteX17" fmla="*/ 662744 w 771341"/>
                <a:gd name="connsiteY17" fmla="*/ 149866 h 393896"/>
                <a:gd name="connsiteX18" fmla="*/ 680097 w 771341"/>
                <a:gd name="connsiteY18" fmla="*/ 93922 h 393896"/>
                <a:gd name="connsiteX19" fmla="*/ 748168 w 771341"/>
                <a:gd name="connsiteY19" fmla="*/ 94294 h 393896"/>
                <a:gd name="connsiteX20" fmla="*/ 760908 w 771341"/>
                <a:gd name="connsiteY20" fmla="*/ 78709 h 393896"/>
                <a:gd name="connsiteX21" fmla="*/ 743890 w 771341"/>
                <a:gd name="connsiteY21" fmla="*/ 160598 h 393896"/>
                <a:gd name="connsiteX22" fmla="*/ 754324 w 771341"/>
                <a:gd name="connsiteY22" fmla="*/ 173412 h 393896"/>
                <a:gd name="connsiteX23" fmla="*/ 741305 w 771341"/>
                <a:gd name="connsiteY23" fmla="*/ 186319 h 393896"/>
                <a:gd name="connsiteX24" fmla="*/ 664920 w 771341"/>
                <a:gd name="connsiteY24" fmla="*/ 185892 h 393896"/>
                <a:gd name="connsiteX25" fmla="*/ 644406 w 771341"/>
                <a:gd name="connsiteY25" fmla="*/ 252158 h 393896"/>
                <a:gd name="connsiteX26" fmla="*/ 619261 w 771341"/>
                <a:gd name="connsiteY26" fmla="*/ 251005 h 393896"/>
                <a:gd name="connsiteX27" fmla="*/ 634288 w 771341"/>
                <a:gd name="connsiteY27" fmla="*/ 242040 h 393896"/>
                <a:gd name="connsiteX28" fmla="*/ 654747 w 771341"/>
                <a:gd name="connsiteY28" fmla="*/ 175830 h 393896"/>
                <a:gd name="connsiteX29" fmla="*/ 731132 w 771341"/>
                <a:gd name="connsiteY29" fmla="*/ 176202 h 393896"/>
                <a:gd name="connsiteX30" fmla="*/ 743890 w 771341"/>
                <a:gd name="connsiteY30" fmla="*/ 160598 h 393896"/>
                <a:gd name="connsiteX31" fmla="*/ 624524 w 771341"/>
                <a:gd name="connsiteY31" fmla="*/ 185687 h 393896"/>
                <a:gd name="connsiteX32" fmla="*/ 579441 w 771341"/>
                <a:gd name="connsiteY32" fmla="*/ 185482 h 393896"/>
                <a:gd name="connsiteX33" fmla="*/ 558778 w 771341"/>
                <a:gd name="connsiteY33" fmla="*/ 252177 h 393896"/>
                <a:gd name="connsiteX34" fmla="*/ 533688 w 771341"/>
                <a:gd name="connsiteY34" fmla="*/ 251023 h 393896"/>
                <a:gd name="connsiteX35" fmla="*/ 548660 w 771341"/>
                <a:gd name="connsiteY35" fmla="*/ 242059 h 393896"/>
                <a:gd name="connsiteX36" fmla="*/ 569268 w 771341"/>
                <a:gd name="connsiteY36" fmla="*/ 175365 h 393896"/>
                <a:gd name="connsiteX37" fmla="*/ 627630 w 771341"/>
                <a:gd name="connsiteY37" fmla="*/ 175681 h 393896"/>
                <a:gd name="connsiteX38" fmla="*/ 539063 w 771341"/>
                <a:gd name="connsiteY38" fmla="*/ 185259 h 393896"/>
                <a:gd name="connsiteX39" fmla="*/ 492083 w 771341"/>
                <a:gd name="connsiteY39" fmla="*/ 184999 h 393896"/>
                <a:gd name="connsiteX40" fmla="*/ 479436 w 771341"/>
                <a:gd name="connsiteY40" fmla="*/ 174658 h 393896"/>
                <a:gd name="connsiteX41" fmla="*/ 542169 w 771341"/>
                <a:gd name="connsiteY41" fmla="*/ 175235 h 393896"/>
                <a:gd name="connsiteX42" fmla="*/ 564376 w 771341"/>
                <a:gd name="connsiteY42" fmla="*/ 103389 h 393896"/>
                <a:gd name="connsiteX43" fmla="*/ 509120 w 771341"/>
                <a:gd name="connsiteY43" fmla="*/ 103128 h 393896"/>
                <a:gd name="connsiteX44" fmla="*/ 496472 w 771341"/>
                <a:gd name="connsiteY44" fmla="*/ 92788 h 393896"/>
                <a:gd name="connsiteX45" fmla="*/ 567482 w 771341"/>
                <a:gd name="connsiteY45" fmla="*/ 93364 h 393896"/>
                <a:gd name="connsiteX46" fmla="*/ 344261 w 771341"/>
                <a:gd name="connsiteY46" fmla="*/ 19045 h 393896"/>
                <a:gd name="connsiteX47" fmla="*/ 411272 w 771341"/>
                <a:gd name="connsiteY47" fmla="*/ 172780 h 393896"/>
                <a:gd name="connsiteX48" fmla="*/ 201386 w 771341"/>
                <a:gd name="connsiteY48" fmla="*/ 382663 h 393896"/>
                <a:gd name="connsiteX49" fmla="*/ 106496 w 771341"/>
                <a:gd name="connsiteY49" fmla="*/ 360048 h 393896"/>
                <a:gd name="connsiteX50" fmla="*/ 10173 w 771341"/>
                <a:gd name="connsiteY50" fmla="*/ 393897 h 393896"/>
                <a:gd name="connsiteX51" fmla="*/ 0 w 771341"/>
                <a:gd name="connsiteY51" fmla="*/ 383779 h 393896"/>
                <a:gd name="connsiteX52" fmla="*/ 96322 w 771341"/>
                <a:gd name="connsiteY52" fmla="*/ 349986 h 393896"/>
                <a:gd name="connsiteX53" fmla="*/ 191269 w 771341"/>
                <a:gd name="connsiteY53" fmla="*/ 372602 h 393896"/>
                <a:gd name="connsiteX54" fmla="*/ 401154 w 771341"/>
                <a:gd name="connsiteY54" fmla="*/ 162718 h 393896"/>
                <a:gd name="connsiteX55" fmla="*/ 344261 w 771341"/>
                <a:gd name="connsiteY55" fmla="*/ 19045 h 393896"/>
                <a:gd name="connsiteX56" fmla="*/ 604754 w 771341"/>
                <a:gd name="connsiteY56" fmla="*/ 103593 h 393896"/>
                <a:gd name="connsiteX57" fmla="*/ 590563 w 771341"/>
                <a:gd name="connsiteY57" fmla="*/ 149513 h 393896"/>
                <a:gd name="connsiteX58" fmla="*/ 577284 w 771341"/>
                <a:gd name="connsiteY58" fmla="*/ 149457 h 393896"/>
                <a:gd name="connsiteX59" fmla="*/ 594636 w 771341"/>
                <a:gd name="connsiteY59" fmla="*/ 93513 h 393896"/>
                <a:gd name="connsiteX60" fmla="*/ 652943 w 771341"/>
                <a:gd name="connsiteY60" fmla="*/ 93773 h 393896"/>
                <a:gd name="connsiteX61" fmla="*/ 649837 w 771341"/>
                <a:gd name="connsiteY61" fmla="*/ 103835 h 39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71341" h="393896">
                  <a:moveTo>
                    <a:pt x="621827" y="0"/>
                  </a:moveTo>
                  <a:cubicBezTo>
                    <a:pt x="629360" y="1525"/>
                    <a:pt x="633954" y="9225"/>
                    <a:pt x="631685" y="16553"/>
                  </a:cubicBezTo>
                  <a:lnTo>
                    <a:pt x="615876" y="67698"/>
                  </a:lnTo>
                  <a:lnTo>
                    <a:pt x="602652" y="67587"/>
                  </a:lnTo>
                  <a:lnTo>
                    <a:pt x="621586" y="6491"/>
                  </a:lnTo>
                  <a:cubicBezTo>
                    <a:pt x="622199" y="4278"/>
                    <a:pt x="622311" y="2120"/>
                    <a:pt x="621827" y="0"/>
                  </a:cubicBezTo>
                  <a:close/>
                  <a:moveTo>
                    <a:pt x="707456" y="0"/>
                  </a:moveTo>
                  <a:cubicBezTo>
                    <a:pt x="714988" y="1525"/>
                    <a:pt x="719582" y="9225"/>
                    <a:pt x="717313" y="16553"/>
                  </a:cubicBezTo>
                  <a:lnTo>
                    <a:pt x="701337" y="68108"/>
                  </a:lnTo>
                  <a:lnTo>
                    <a:pt x="688094" y="68052"/>
                  </a:lnTo>
                  <a:lnTo>
                    <a:pt x="707121" y="6472"/>
                  </a:lnTo>
                  <a:cubicBezTo>
                    <a:pt x="707828" y="4278"/>
                    <a:pt x="707883" y="2120"/>
                    <a:pt x="707456" y="0"/>
                  </a:cubicBezTo>
                  <a:close/>
                  <a:moveTo>
                    <a:pt x="760908" y="78709"/>
                  </a:moveTo>
                  <a:cubicBezTo>
                    <a:pt x="766860" y="79918"/>
                    <a:pt x="771342" y="85144"/>
                    <a:pt x="771342" y="91467"/>
                  </a:cubicBezTo>
                  <a:cubicBezTo>
                    <a:pt x="771286" y="98628"/>
                    <a:pt x="765483" y="104430"/>
                    <a:pt x="758323" y="104375"/>
                  </a:cubicBezTo>
                  <a:lnTo>
                    <a:pt x="690215" y="104058"/>
                  </a:lnTo>
                  <a:lnTo>
                    <a:pt x="676024" y="149978"/>
                  </a:lnTo>
                  <a:lnTo>
                    <a:pt x="662744" y="149866"/>
                  </a:lnTo>
                  <a:lnTo>
                    <a:pt x="680097" y="93922"/>
                  </a:lnTo>
                  <a:lnTo>
                    <a:pt x="748168" y="94294"/>
                  </a:lnTo>
                  <a:cubicBezTo>
                    <a:pt x="756426" y="94331"/>
                    <a:pt x="762601" y="86780"/>
                    <a:pt x="760908" y="78709"/>
                  </a:cubicBezTo>
                  <a:close/>
                  <a:moveTo>
                    <a:pt x="743890" y="160598"/>
                  </a:moveTo>
                  <a:cubicBezTo>
                    <a:pt x="749842" y="161807"/>
                    <a:pt x="754324" y="167089"/>
                    <a:pt x="754324" y="173412"/>
                  </a:cubicBezTo>
                  <a:cubicBezTo>
                    <a:pt x="754268" y="180535"/>
                    <a:pt x="748466" y="186319"/>
                    <a:pt x="741305" y="186319"/>
                  </a:cubicBezTo>
                  <a:lnTo>
                    <a:pt x="664920" y="185892"/>
                  </a:lnTo>
                  <a:lnTo>
                    <a:pt x="644406" y="252158"/>
                  </a:lnTo>
                  <a:cubicBezTo>
                    <a:pt x="640445" y="264972"/>
                    <a:pt x="621995" y="264024"/>
                    <a:pt x="619261" y="251005"/>
                  </a:cubicBezTo>
                  <a:cubicBezTo>
                    <a:pt x="625752" y="252270"/>
                    <a:pt x="632280" y="248531"/>
                    <a:pt x="634288" y="242040"/>
                  </a:cubicBezTo>
                  <a:lnTo>
                    <a:pt x="654747" y="175830"/>
                  </a:lnTo>
                  <a:lnTo>
                    <a:pt x="731132" y="176202"/>
                  </a:lnTo>
                  <a:cubicBezTo>
                    <a:pt x="739408" y="176258"/>
                    <a:pt x="745564" y="168651"/>
                    <a:pt x="743890" y="160598"/>
                  </a:cubicBezTo>
                  <a:close/>
                  <a:moveTo>
                    <a:pt x="624524" y="185687"/>
                  </a:moveTo>
                  <a:lnTo>
                    <a:pt x="579441" y="185482"/>
                  </a:lnTo>
                  <a:lnTo>
                    <a:pt x="558778" y="252177"/>
                  </a:lnTo>
                  <a:cubicBezTo>
                    <a:pt x="554816" y="264991"/>
                    <a:pt x="536367" y="264042"/>
                    <a:pt x="533688" y="251023"/>
                  </a:cubicBezTo>
                  <a:cubicBezTo>
                    <a:pt x="540124" y="252288"/>
                    <a:pt x="546652" y="248550"/>
                    <a:pt x="548660" y="242059"/>
                  </a:cubicBezTo>
                  <a:lnTo>
                    <a:pt x="569268" y="175365"/>
                  </a:lnTo>
                  <a:lnTo>
                    <a:pt x="627630" y="175681"/>
                  </a:lnTo>
                  <a:close/>
                  <a:moveTo>
                    <a:pt x="539063" y="185259"/>
                  </a:moveTo>
                  <a:lnTo>
                    <a:pt x="492083" y="184999"/>
                  </a:lnTo>
                  <a:cubicBezTo>
                    <a:pt x="485871" y="184999"/>
                    <a:pt x="480645" y="180572"/>
                    <a:pt x="479436" y="174658"/>
                  </a:cubicBezTo>
                  <a:cubicBezTo>
                    <a:pt x="482393" y="175235"/>
                    <a:pt x="534581" y="175179"/>
                    <a:pt x="542169" y="175235"/>
                  </a:cubicBezTo>
                  <a:close/>
                  <a:moveTo>
                    <a:pt x="564376" y="103389"/>
                  </a:moveTo>
                  <a:lnTo>
                    <a:pt x="509120" y="103128"/>
                  </a:lnTo>
                  <a:cubicBezTo>
                    <a:pt x="502889" y="103073"/>
                    <a:pt x="497681" y="98646"/>
                    <a:pt x="496472" y="92788"/>
                  </a:cubicBezTo>
                  <a:cubicBezTo>
                    <a:pt x="499485" y="93364"/>
                    <a:pt x="559150" y="93308"/>
                    <a:pt x="567482" y="93364"/>
                  </a:cubicBezTo>
                  <a:close/>
                  <a:moveTo>
                    <a:pt x="344261" y="19045"/>
                  </a:moveTo>
                  <a:cubicBezTo>
                    <a:pt x="385494" y="57376"/>
                    <a:pt x="411272" y="112037"/>
                    <a:pt x="411272" y="172780"/>
                  </a:cubicBezTo>
                  <a:cubicBezTo>
                    <a:pt x="411272" y="288704"/>
                    <a:pt x="317330" y="382663"/>
                    <a:pt x="201386" y="382663"/>
                  </a:cubicBezTo>
                  <a:cubicBezTo>
                    <a:pt x="167220" y="382663"/>
                    <a:pt x="135008" y="374536"/>
                    <a:pt x="106496" y="360048"/>
                  </a:cubicBezTo>
                  <a:lnTo>
                    <a:pt x="10173" y="393897"/>
                  </a:lnTo>
                  <a:lnTo>
                    <a:pt x="0" y="383779"/>
                  </a:lnTo>
                  <a:lnTo>
                    <a:pt x="96322" y="349986"/>
                  </a:lnTo>
                  <a:cubicBezTo>
                    <a:pt x="124853" y="364437"/>
                    <a:pt x="157103" y="372602"/>
                    <a:pt x="191269" y="372602"/>
                  </a:cubicBezTo>
                  <a:cubicBezTo>
                    <a:pt x="307194" y="372602"/>
                    <a:pt x="401154" y="278605"/>
                    <a:pt x="401154" y="162718"/>
                  </a:cubicBezTo>
                  <a:cubicBezTo>
                    <a:pt x="401154" y="107090"/>
                    <a:pt x="379524" y="56577"/>
                    <a:pt x="344261" y="19045"/>
                  </a:cubicBezTo>
                  <a:close/>
                  <a:moveTo>
                    <a:pt x="604754" y="103593"/>
                  </a:moveTo>
                  <a:lnTo>
                    <a:pt x="590563" y="149513"/>
                  </a:lnTo>
                  <a:lnTo>
                    <a:pt x="577284" y="149457"/>
                  </a:lnTo>
                  <a:lnTo>
                    <a:pt x="594636" y="93513"/>
                  </a:lnTo>
                  <a:lnTo>
                    <a:pt x="652943" y="93773"/>
                  </a:lnTo>
                  <a:lnTo>
                    <a:pt x="649837" y="103835"/>
                  </a:lnTo>
                  <a:close/>
                </a:path>
              </a:pathLst>
            </a:custGeom>
            <a:solidFill>
              <a:schemeClr val="accent4">
                <a:lumMod val="75000"/>
              </a:schemeClr>
            </a:solidFill>
            <a:ln w="1657" cap="flat">
              <a:noFill/>
              <a:prstDash val="solid"/>
              <a:miter/>
            </a:ln>
          </p:spPr>
          <p:txBody>
            <a:bodyPr rtlCol="0" anchor="ctr"/>
            <a:lstStyle/>
            <a:p>
              <a:endParaRPr lang="de-DE" noProof="0"/>
            </a:p>
          </p:txBody>
        </p:sp>
        <p:grpSp>
          <p:nvGrpSpPr>
            <p:cNvPr id="68" name="Social Media Icon">
              <a:extLst>
                <a:ext uri="{FF2B5EF4-FFF2-40B4-BE49-F238E27FC236}">
                  <a16:creationId xmlns:a16="http://schemas.microsoft.com/office/drawing/2014/main" id="{72B4191B-50B1-70FE-29EF-32B25C5FC807}"/>
                </a:ext>
              </a:extLst>
            </p:cNvPr>
            <p:cNvGrpSpPr/>
            <p:nvPr/>
          </p:nvGrpSpPr>
          <p:grpSpPr>
            <a:xfrm>
              <a:off x="1295494" y="5313674"/>
              <a:ext cx="647172" cy="544083"/>
              <a:chOff x="1295494" y="5313674"/>
              <a:chExt cx="647172" cy="544083"/>
            </a:xfrm>
          </p:grpSpPr>
          <p:sp>
            <p:nvSpPr>
              <p:cNvPr id="77" name="Freihandform: Form 305">
                <a:extLst>
                  <a:ext uri="{FF2B5EF4-FFF2-40B4-BE49-F238E27FC236}">
                    <a16:creationId xmlns:a16="http://schemas.microsoft.com/office/drawing/2014/main" id="{2FAFAC25-89D7-BB5E-FC55-8653C83009C4}"/>
                  </a:ext>
                </a:extLst>
              </p:cNvPr>
              <p:cNvSpPr/>
              <p:nvPr/>
            </p:nvSpPr>
            <p:spPr>
              <a:xfrm>
                <a:off x="1295494" y="5405569"/>
                <a:ext cx="248161" cy="271277"/>
              </a:xfrm>
              <a:custGeom>
                <a:avLst/>
                <a:gdLst>
                  <a:gd name="connsiteX0" fmla="*/ 56261 w 248161"/>
                  <a:gd name="connsiteY0" fmla="*/ 0 h 271277"/>
                  <a:gd name="connsiteX1" fmla="*/ 222384 w 248161"/>
                  <a:gd name="connsiteY1" fmla="*/ 0 h 271277"/>
                  <a:gd name="connsiteX2" fmla="*/ 248162 w 248161"/>
                  <a:gd name="connsiteY2" fmla="*/ 25722 h 271277"/>
                  <a:gd name="connsiteX3" fmla="*/ 248162 w 248161"/>
                  <a:gd name="connsiteY3" fmla="*/ 245555 h 271277"/>
                  <a:gd name="connsiteX4" fmla="*/ 222384 w 248161"/>
                  <a:gd name="connsiteY4" fmla="*/ 271277 h 271277"/>
                  <a:gd name="connsiteX5" fmla="*/ 56261 w 248161"/>
                  <a:gd name="connsiteY5" fmla="*/ 271277 h 271277"/>
                  <a:gd name="connsiteX6" fmla="*/ 0 w 248161"/>
                  <a:gd name="connsiteY6" fmla="*/ 215017 h 271277"/>
                  <a:gd name="connsiteX7" fmla="*/ 0 w 248161"/>
                  <a:gd name="connsiteY7" fmla="*/ 56223 h 271277"/>
                  <a:gd name="connsiteX8" fmla="*/ 56261 w 248161"/>
                  <a:gd name="connsiteY8" fmla="*/ 0 h 2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61" h="271277">
                    <a:moveTo>
                      <a:pt x="56261" y="0"/>
                    </a:moveTo>
                    <a:lnTo>
                      <a:pt x="222384" y="0"/>
                    </a:lnTo>
                    <a:cubicBezTo>
                      <a:pt x="236575" y="0"/>
                      <a:pt x="248162" y="11550"/>
                      <a:pt x="248162" y="25722"/>
                    </a:cubicBezTo>
                    <a:lnTo>
                      <a:pt x="248162" y="245555"/>
                    </a:lnTo>
                    <a:cubicBezTo>
                      <a:pt x="248162" y="259746"/>
                      <a:pt x="236556" y="271277"/>
                      <a:pt x="222384" y="271277"/>
                    </a:cubicBezTo>
                    <a:lnTo>
                      <a:pt x="56261" y="271277"/>
                    </a:lnTo>
                    <a:cubicBezTo>
                      <a:pt x="25313" y="271277"/>
                      <a:pt x="0" y="245965"/>
                      <a:pt x="0" y="215017"/>
                    </a:cubicBezTo>
                    <a:lnTo>
                      <a:pt x="0" y="56223"/>
                    </a:lnTo>
                    <a:cubicBezTo>
                      <a:pt x="0" y="25313"/>
                      <a:pt x="25313" y="0"/>
                      <a:pt x="56261" y="0"/>
                    </a:cubicBezTo>
                    <a:close/>
                  </a:path>
                </a:pathLst>
              </a:custGeom>
              <a:solidFill>
                <a:srgbClr val="FA9801"/>
              </a:solidFill>
              <a:ln w="1657" cap="flat">
                <a:noFill/>
                <a:prstDash val="solid"/>
                <a:miter/>
              </a:ln>
            </p:spPr>
            <p:txBody>
              <a:bodyPr rtlCol="0" anchor="ctr"/>
              <a:lstStyle/>
              <a:p>
                <a:endParaRPr lang="de-DE" noProof="0"/>
              </a:p>
            </p:txBody>
          </p:sp>
          <p:sp>
            <p:nvSpPr>
              <p:cNvPr id="78" name="Freihandform: Form 306">
                <a:extLst>
                  <a:ext uri="{FF2B5EF4-FFF2-40B4-BE49-F238E27FC236}">
                    <a16:creationId xmlns:a16="http://schemas.microsoft.com/office/drawing/2014/main" id="{81BB22DB-F756-BEDA-0E61-769ADA1C1EB2}"/>
                  </a:ext>
                </a:extLst>
              </p:cNvPr>
              <p:cNvSpPr/>
              <p:nvPr/>
            </p:nvSpPr>
            <p:spPr>
              <a:xfrm>
                <a:off x="1543656" y="5313674"/>
                <a:ext cx="229860" cy="455141"/>
              </a:xfrm>
              <a:custGeom>
                <a:avLst/>
                <a:gdLst>
                  <a:gd name="connsiteX0" fmla="*/ 0 w 229860"/>
                  <a:gd name="connsiteY0" fmla="*/ 123159 h 455141"/>
                  <a:gd name="connsiteX1" fmla="*/ 229861 w 229860"/>
                  <a:gd name="connsiteY1" fmla="*/ 0 h 455141"/>
                  <a:gd name="connsiteX2" fmla="*/ 229861 w 229860"/>
                  <a:gd name="connsiteY2" fmla="*/ 227552 h 455141"/>
                  <a:gd name="connsiteX3" fmla="*/ 229861 w 229860"/>
                  <a:gd name="connsiteY3" fmla="*/ 455142 h 455141"/>
                  <a:gd name="connsiteX4" fmla="*/ 0 w 229860"/>
                  <a:gd name="connsiteY4" fmla="*/ 331927 h 455141"/>
                  <a:gd name="connsiteX5" fmla="*/ 0 w 229860"/>
                  <a:gd name="connsiteY5" fmla="*/ 227552 h 45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60" h="455141">
                    <a:moveTo>
                      <a:pt x="0" y="123159"/>
                    </a:moveTo>
                    <a:lnTo>
                      <a:pt x="229861" y="0"/>
                    </a:lnTo>
                    <a:lnTo>
                      <a:pt x="229861" y="227552"/>
                    </a:lnTo>
                    <a:lnTo>
                      <a:pt x="229861" y="455142"/>
                    </a:lnTo>
                    <a:lnTo>
                      <a:pt x="0" y="331927"/>
                    </a:lnTo>
                    <a:lnTo>
                      <a:pt x="0" y="227552"/>
                    </a:lnTo>
                    <a:close/>
                  </a:path>
                </a:pathLst>
              </a:custGeom>
              <a:solidFill>
                <a:schemeClr val="bg2"/>
              </a:solidFill>
              <a:ln w="1657" cap="flat">
                <a:noFill/>
                <a:prstDash val="solid"/>
                <a:miter/>
              </a:ln>
            </p:spPr>
            <p:txBody>
              <a:bodyPr rtlCol="0" anchor="ctr"/>
              <a:lstStyle/>
              <a:p>
                <a:endParaRPr lang="de-DE" noProof="0">
                  <a:solidFill>
                    <a:schemeClr val="bg2"/>
                  </a:solidFill>
                </a:endParaRPr>
              </a:p>
            </p:txBody>
          </p:sp>
          <p:sp>
            <p:nvSpPr>
              <p:cNvPr id="79" name="Freihandform: Form 307">
                <a:extLst>
                  <a:ext uri="{FF2B5EF4-FFF2-40B4-BE49-F238E27FC236}">
                    <a16:creationId xmlns:a16="http://schemas.microsoft.com/office/drawing/2014/main" id="{37F49324-B55B-CC92-DC76-36CDD9680487}"/>
                  </a:ext>
                </a:extLst>
              </p:cNvPr>
              <p:cNvSpPr/>
              <p:nvPr/>
            </p:nvSpPr>
            <p:spPr>
              <a:xfrm>
                <a:off x="1821910" y="5455394"/>
                <a:ext cx="54084" cy="171663"/>
              </a:xfrm>
              <a:custGeom>
                <a:avLst/>
                <a:gdLst>
                  <a:gd name="connsiteX0" fmla="*/ 0 w 54084"/>
                  <a:gd name="connsiteY0" fmla="*/ 0 h 171663"/>
                  <a:gd name="connsiteX1" fmla="*/ 54085 w 54084"/>
                  <a:gd name="connsiteY1" fmla="*/ 85832 h 171663"/>
                  <a:gd name="connsiteX2" fmla="*/ 0 w 54084"/>
                  <a:gd name="connsiteY2" fmla="*/ 171664 h 171663"/>
                </a:gdLst>
                <a:ahLst/>
                <a:cxnLst>
                  <a:cxn ang="0">
                    <a:pos x="connsiteX0" y="connsiteY0"/>
                  </a:cxn>
                  <a:cxn ang="0">
                    <a:pos x="connsiteX1" y="connsiteY1"/>
                  </a:cxn>
                  <a:cxn ang="0">
                    <a:pos x="connsiteX2" y="connsiteY2"/>
                  </a:cxn>
                </a:cxnLst>
                <a:rect l="l" t="t" r="r" b="b"/>
                <a:pathLst>
                  <a:path w="54084" h="171663">
                    <a:moveTo>
                      <a:pt x="0" y="0"/>
                    </a:moveTo>
                    <a:cubicBezTo>
                      <a:pt x="32008" y="15344"/>
                      <a:pt x="54085" y="47984"/>
                      <a:pt x="54085" y="85832"/>
                    </a:cubicBezTo>
                    <a:cubicBezTo>
                      <a:pt x="54085" y="123680"/>
                      <a:pt x="31990" y="156320"/>
                      <a:pt x="0" y="171664"/>
                    </a:cubicBezTo>
                    <a:close/>
                  </a:path>
                </a:pathLst>
              </a:custGeom>
              <a:solidFill>
                <a:srgbClr val="FCB143"/>
              </a:solidFill>
              <a:ln w="1657" cap="flat">
                <a:noFill/>
                <a:prstDash val="solid"/>
                <a:miter/>
              </a:ln>
            </p:spPr>
            <p:txBody>
              <a:bodyPr rtlCol="0" anchor="ctr"/>
              <a:lstStyle/>
              <a:p>
                <a:endParaRPr lang="de-DE" noProof="0"/>
              </a:p>
            </p:txBody>
          </p:sp>
          <p:sp>
            <p:nvSpPr>
              <p:cNvPr id="80" name="Freihandform: Form 308">
                <a:extLst>
                  <a:ext uri="{FF2B5EF4-FFF2-40B4-BE49-F238E27FC236}">
                    <a16:creationId xmlns:a16="http://schemas.microsoft.com/office/drawing/2014/main" id="{24C796EF-E3E5-30FE-FE46-ED7801B3B5EE}"/>
                  </a:ext>
                </a:extLst>
              </p:cNvPr>
              <p:cNvSpPr/>
              <p:nvPr/>
            </p:nvSpPr>
            <p:spPr>
              <a:xfrm>
                <a:off x="1370957" y="5676809"/>
                <a:ext cx="104999" cy="180949"/>
              </a:xfrm>
              <a:custGeom>
                <a:avLst/>
                <a:gdLst>
                  <a:gd name="connsiteX0" fmla="*/ 104999 w 104999"/>
                  <a:gd name="connsiteY0" fmla="*/ 0 h 180949"/>
                  <a:gd name="connsiteX1" fmla="*/ 43847 w 104999"/>
                  <a:gd name="connsiteY1" fmla="*/ 180833 h 180949"/>
                  <a:gd name="connsiteX2" fmla="*/ 308 w 104999"/>
                  <a:gd name="connsiteY2" fmla="*/ 157641 h 180949"/>
                  <a:gd name="connsiteX3" fmla="*/ 20338 w 104999"/>
                  <a:gd name="connsiteY3" fmla="*/ 56 h 180949"/>
                </a:gdLst>
                <a:ahLst/>
                <a:cxnLst>
                  <a:cxn ang="0">
                    <a:pos x="connsiteX0" y="connsiteY0"/>
                  </a:cxn>
                  <a:cxn ang="0">
                    <a:pos x="connsiteX1" y="connsiteY1"/>
                  </a:cxn>
                  <a:cxn ang="0">
                    <a:pos x="connsiteX2" y="connsiteY2"/>
                  </a:cxn>
                  <a:cxn ang="0">
                    <a:pos x="connsiteX3" y="connsiteY3"/>
                  </a:cxn>
                </a:cxnLst>
                <a:rect l="l" t="t" r="r" b="b"/>
                <a:pathLst>
                  <a:path w="104999" h="180949">
                    <a:moveTo>
                      <a:pt x="104999" y="0"/>
                    </a:moveTo>
                    <a:cubicBezTo>
                      <a:pt x="37412" y="82038"/>
                      <a:pt x="131726" y="181037"/>
                      <a:pt x="43847" y="180833"/>
                    </a:cubicBezTo>
                    <a:cubicBezTo>
                      <a:pt x="22124" y="180777"/>
                      <a:pt x="-3077" y="184199"/>
                      <a:pt x="308" y="157641"/>
                    </a:cubicBezTo>
                    <a:lnTo>
                      <a:pt x="20338" y="56"/>
                    </a:lnTo>
                    <a:close/>
                  </a:path>
                </a:pathLst>
              </a:custGeom>
              <a:solidFill>
                <a:srgbClr val="FCB143"/>
              </a:solidFill>
              <a:ln w="1657" cap="flat">
                <a:noFill/>
                <a:prstDash val="solid"/>
                <a:miter/>
              </a:ln>
            </p:spPr>
            <p:txBody>
              <a:bodyPr rtlCol="0" anchor="ctr"/>
              <a:lstStyle/>
              <a:p>
                <a:endParaRPr lang="de-DE" noProof="0"/>
              </a:p>
            </p:txBody>
          </p:sp>
          <p:sp>
            <p:nvSpPr>
              <p:cNvPr id="81" name="Freihandform: Form 309">
                <a:extLst>
                  <a:ext uri="{FF2B5EF4-FFF2-40B4-BE49-F238E27FC236}">
                    <a16:creationId xmlns:a16="http://schemas.microsoft.com/office/drawing/2014/main" id="{B9DA404C-8F33-367E-D7AD-3FB050117C9E}"/>
                  </a:ext>
                </a:extLst>
              </p:cNvPr>
              <p:cNvSpPr/>
              <p:nvPr/>
            </p:nvSpPr>
            <p:spPr>
              <a:xfrm>
                <a:off x="1386609" y="5676809"/>
                <a:ext cx="89347" cy="36750"/>
              </a:xfrm>
              <a:custGeom>
                <a:avLst/>
                <a:gdLst>
                  <a:gd name="connsiteX0" fmla="*/ 89348 w 89347"/>
                  <a:gd name="connsiteY0" fmla="*/ 0 h 36750"/>
                  <a:gd name="connsiteX1" fmla="*/ 69057 w 89347"/>
                  <a:gd name="connsiteY1" fmla="*/ 36751 h 36750"/>
                  <a:gd name="connsiteX2" fmla="*/ 0 w 89347"/>
                  <a:gd name="connsiteY2" fmla="*/ 36751 h 36750"/>
                  <a:gd name="connsiteX3" fmla="*/ 4687 w 89347"/>
                  <a:gd name="connsiteY3" fmla="*/ 56 h 36750"/>
                </a:gdLst>
                <a:ahLst/>
                <a:cxnLst>
                  <a:cxn ang="0">
                    <a:pos x="connsiteX0" y="connsiteY0"/>
                  </a:cxn>
                  <a:cxn ang="0">
                    <a:pos x="connsiteX1" y="connsiteY1"/>
                  </a:cxn>
                  <a:cxn ang="0">
                    <a:pos x="connsiteX2" y="connsiteY2"/>
                  </a:cxn>
                  <a:cxn ang="0">
                    <a:pos x="connsiteX3" y="connsiteY3"/>
                  </a:cxn>
                </a:cxnLst>
                <a:rect l="l" t="t" r="r" b="b"/>
                <a:pathLst>
                  <a:path w="89347" h="36750">
                    <a:moveTo>
                      <a:pt x="89348" y="0"/>
                    </a:moveTo>
                    <a:cubicBezTo>
                      <a:pt x="79491" y="11959"/>
                      <a:pt x="73056" y="24364"/>
                      <a:pt x="69057" y="36751"/>
                    </a:cubicBezTo>
                    <a:lnTo>
                      <a:pt x="0" y="36751"/>
                    </a:lnTo>
                    <a:lnTo>
                      <a:pt x="4687" y="56"/>
                    </a:lnTo>
                    <a:close/>
                  </a:path>
                </a:pathLst>
              </a:custGeom>
              <a:solidFill>
                <a:srgbClr val="B7812C"/>
              </a:solidFill>
              <a:ln w="1657" cap="flat">
                <a:noFill/>
                <a:prstDash val="solid"/>
                <a:miter/>
              </a:ln>
            </p:spPr>
            <p:txBody>
              <a:bodyPr rtlCol="0" anchor="ctr"/>
              <a:lstStyle/>
              <a:p>
                <a:endParaRPr lang="de-DE" noProof="0"/>
              </a:p>
            </p:txBody>
          </p:sp>
        </p:grpSp>
        <p:sp>
          <p:nvSpPr>
            <p:cNvPr id="69" name="Freihandform: Form 310">
              <a:extLst>
                <a:ext uri="{FF2B5EF4-FFF2-40B4-BE49-F238E27FC236}">
                  <a16:creationId xmlns:a16="http://schemas.microsoft.com/office/drawing/2014/main" id="{386EB4B7-A6B2-1AB5-4E7C-ABCA27BBA616}"/>
                </a:ext>
              </a:extLst>
            </p:cNvPr>
            <p:cNvSpPr/>
            <p:nvPr/>
          </p:nvSpPr>
          <p:spPr>
            <a:xfrm>
              <a:off x="1322165" y="5474253"/>
              <a:ext cx="67699" cy="133927"/>
            </a:xfrm>
            <a:custGeom>
              <a:avLst/>
              <a:gdLst>
                <a:gd name="connsiteX0" fmla="*/ 13503 w 67699"/>
                <a:gd name="connsiteY0" fmla="*/ 27005 h 133927"/>
                <a:gd name="connsiteX1" fmla="*/ 0 w 67699"/>
                <a:gd name="connsiteY1" fmla="*/ 13503 h 133927"/>
                <a:gd name="connsiteX2" fmla="*/ 13503 w 67699"/>
                <a:gd name="connsiteY2" fmla="*/ 0 h 133927"/>
                <a:gd name="connsiteX3" fmla="*/ 54196 w 67699"/>
                <a:gd name="connsiteY3" fmla="*/ 0 h 133927"/>
                <a:gd name="connsiteX4" fmla="*/ 67699 w 67699"/>
                <a:gd name="connsiteY4" fmla="*/ 13503 h 133927"/>
                <a:gd name="connsiteX5" fmla="*/ 54196 w 67699"/>
                <a:gd name="connsiteY5" fmla="*/ 27005 h 133927"/>
                <a:gd name="connsiteX6" fmla="*/ 13503 w 67699"/>
                <a:gd name="connsiteY6" fmla="*/ 133928 h 133927"/>
                <a:gd name="connsiteX7" fmla="*/ 0 w 67699"/>
                <a:gd name="connsiteY7" fmla="*/ 120425 h 133927"/>
                <a:gd name="connsiteX8" fmla="*/ 13503 w 67699"/>
                <a:gd name="connsiteY8" fmla="*/ 106923 h 133927"/>
                <a:gd name="connsiteX9" fmla="*/ 54196 w 67699"/>
                <a:gd name="connsiteY9" fmla="*/ 106923 h 133927"/>
                <a:gd name="connsiteX10" fmla="*/ 67699 w 67699"/>
                <a:gd name="connsiteY10" fmla="*/ 120425 h 133927"/>
                <a:gd name="connsiteX11" fmla="*/ 54196 w 67699"/>
                <a:gd name="connsiteY11" fmla="*/ 133928 h 133927"/>
                <a:gd name="connsiteX12" fmla="*/ 13503 w 67699"/>
                <a:gd name="connsiteY12" fmla="*/ 80457 h 133927"/>
                <a:gd name="connsiteX13" fmla="*/ 0 w 67699"/>
                <a:gd name="connsiteY13" fmla="*/ 66954 h 133927"/>
                <a:gd name="connsiteX14" fmla="*/ 13503 w 67699"/>
                <a:gd name="connsiteY14" fmla="*/ 53452 h 133927"/>
                <a:gd name="connsiteX15" fmla="*/ 54196 w 67699"/>
                <a:gd name="connsiteY15" fmla="*/ 53452 h 133927"/>
                <a:gd name="connsiteX16" fmla="*/ 67699 w 67699"/>
                <a:gd name="connsiteY16" fmla="*/ 66954 h 133927"/>
                <a:gd name="connsiteX17" fmla="*/ 54196 w 67699"/>
                <a:gd name="connsiteY17" fmla="*/ 80457 h 13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699" h="133927">
                  <a:moveTo>
                    <a:pt x="13503" y="27005"/>
                  </a:moveTo>
                  <a:cubicBezTo>
                    <a:pt x="6007" y="27005"/>
                    <a:pt x="0" y="20998"/>
                    <a:pt x="0" y="13503"/>
                  </a:cubicBezTo>
                  <a:cubicBezTo>
                    <a:pt x="0" y="6063"/>
                    <a:pt x="6007" y="0"/>
                    <a:pt x="13503" y="0"/>
                  </a:cubicBezTo>
                  <a:lnTo>
                    <a:pt x="54196" y="0"/>
                  </a:lnTo>
                  <a:cubicBezTo>
                    <a:pt x="61636" y="0"/>
                    <a:pt x="67699" y="6063"/>
                    <a:pt x="67699" y="13503"/>
                  </a:cubicBezTo>
                  <a:cubicBezTo>
                    <a:pt x="67699" y="20998"/>
                    <a:pt x="61636" y="27005"/>
                    <a:pt x="54196" y="27005"/>
                  </a:cubicBezTo>
                  <a:close/>
                  <a:moveTo>
                    <a:pt x="13503" y="133928"/>
                  </a:moveTo>
                  <a:cubicBezTo>
                    <a:pt x="6007" y="133928"/>
                    <a:pt x="0" y="127864"/>
                    <a:pt x="0" y="120425"/>
                  </a:cubicBezTo>
                  <a:cubicBezTo>
                    <a:pt x="0" y="112986"/>
                    <a:pt x="6007" y="106923"/>
                    <a:pt x="13503" y="106923"/>
                  </a:cubicBezTo>
                  <a:lnTo>
                    <a:pt x="54196" y="106923"/>
                  </a:lnTo>
                  <a:cubicBezTo>
                    <a:pt x="61636" y="106923"/>
                    <a:pt x="67699" y="112986"/>
                    <a:pt x="67699" y="120425"/>
                  </a:cubicBezTo>
                  <a:cubicBezTo>
                    <a:pt x="67699" y="127864"/>
                    <a:pt x="61636" y="133928"/>
                    <a:pt x="54196" y="133928"/>
                  </a:cubicBezTo>
                  <a:close/>
                  <a:moveTo>
                    <a:pt x="13503" y="80457"/>
                  </a:moveTo>
                  <a:cubicBezTo>
                    <a:pt x="6007" y="80457"/>
                    <a:pt x="0" y="74450"/>
                    <a:pt x="0" y="66954"/>
                  </a:cubicBezTo>
                  <a:cubicBezTo>
                    <a:pt x="0" y="59515"/>
                    <a:pt x="6007" y="53452"/>
                    <a:pt x="13503" y="53452"/>
                  </a:cubicBezTo>
                  <a:lnTo>
                    <a:pt x="54196" y="53452"/>
                  </a:lnTo>
                  <a:cubicBezTo>
                    <a:pt x="61636" y="53452"/>
                    <a:pt x="67699" y="59515"/>
                    <a:pt x="67699" y="66954"/>
                  </a:cubicBezTo>
                  <a:cubicBezTo>
                    <a:pt x="67699" y="74450"/>
                    <a:pt x="61636" y="80457"/>
                    <a:pt x="54196" y="80457"/>
                  </a:cubicBezTo>
                  <a:close/>
                </a:path>
              </a:pathLst>
            </a:custGeom>
            <a:solidFill>
              <a:srgbClr val="B7812C"/>
            </a:solidFill>
            <a:ln w="1657" cap="flat">
              <a:noFill/>
              <a:prstDash val="solid"/>
              <a:miter/>
            </a:ln>
          </p:spPr>
          <p:txBody>
            <a:bodyPr rtlCol="0" anchor="ctr"/>
            <a:lstStyle/>
            <a:p>
              <a:endParaRPr lang="de-DE" noProof="0"/>
            </a:p>
          </p:txBody>
        </p:sp>
        <p:sp>
          <p:nvSpPr>
            <p:cNvPr id="70" name="Freihandform: Form 311">
              <a:extLst>
                <a:ext uri="{FF2B5EF4-FFF2-40B4-BE49-F238E27FC236}">
                  <a16:creationId xmlns:a16="http://schemas.microsoft.com/office/drawing/2014/main" id="{D1270851-1580-5994-F29A-D7E988A77199}"/>
                </a:ext>
              </a:extLst>
            </p:cNvPr>
            <p:cNvSpPr/>
            <p:nvPr/>
          </p:nvSpPr>
          <p:spPr>
            <a:xfrm>
              <a:off x="1883963" y="5362247"/>
              <a:ext cx="118205" cy="351900"/>
            </a:xfrm>
            <a:custGeom>
              <a:avLst/>
              <a:gdLst>
                <a:gd name="connsiteX0" fmla="*/ 52460 w 118205"/>
                <a:gd name="connsiteY0" fmla="*/ 192519 h 351900"/>
                <a:gd name="connsiteX1" fmla="*/ 38901 w 118205"/>
                <a:gd name="connsiteY1" fmla="*/ 178979 h 351900"/>
                <a:gd name="connsiteX2" fmla="*/ 52460 w 118205"/>
                <a:gd name="connsiteY2" fmla="*/ 165421 h 351900"/>
                <a:gd name="connsiteX3" fmla="*/ 104648 w 118205"/>
                <a:gd name="connsiteY3" fmla="*/ 165421 h 351900"/>
                <a:gd name="connsiteX4" fmla="*/ 118206 w 118205"/>
                <a:gd name="connsiteY4" fmla="*/ 178979 h 351900"/>
                <a:gd name="connsiteX5" fmla="*/ 104648 w 118205"/>
                <a:gd name="connsiteY5" fmla="*/ 192519 h 351900"/>
                <a:gd name="connsiteX6" fmla="*/ 21251 w 118205"/>
                <a:gd name="connsiteY6" fmla="*/ 61623 h 351900"/>
                <a:gd name="connsiteX7" fmla="*/ 2429 w 118205"/>
                <a:gd name="connsiteY7" fmla="*/ 58257 h 351900"/>
                <a:gd name="connsiteX8" fmla="*/ 5796 w 118205"/>
                <a:gd name="connsiteY8" fmla="*/ 39379 h 351900"/>
                <a:gd name="connsiteX9" fmla="*/ 59044 w 118205"/>
                <a:gd name="connsiteY9" fmla="*/ 2424 h 351900"/>
                <a:gd name="connsiteX10" fmla="*/ 77866 w 118205"/>
                <a:gd name="connsiteY10" fmla="*/ 5791 h 351900"/>
                <a:gd name="connsiteX11" fmla="*/ 74499 w 118205"/>
                <a:gd name="connsiteY11" fmla="*/ 24612 h 351900"/>
                <a:gd name="connsiteX12" fmla="*/ 5796 w 118205"/>
                <a:gd name="connsiteY12" fmla="*/ 318580 h 351900"/>
                <a:gd name="connsiteX13" fmla="*/ 2429 w 118205"/>
                <a:gd name="connsiteY13" fmla="*/ 299702 h 351900"/>
                <a:gd name="connsiteX14" fmla="*/ 21251 w 118205"/>
                <a:gd name="connsiteY14" fmla="*/ 296336 h 351900"/>
                <a:gd name="connsiteX15" fmla="*/ 65739 w 118205"/>
                <a:gd name="connsiteY15" fmla="*/ 327228 h 351900"/>
                <a:gd name="connsiteX16" fmla="*/ 69106 w 118205"/>
                <a:gd name="connsiteY16" fmla="*/ 346105 h 351900"/>
                <a:gd name="connsiteX17" fmla="*/ 50284 w 118205"/>
                <a:gd name="connsiteY17" fmla="*/ 349472 h 35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205" h="351900">
                  <a:moveTo>
                    <a:pt x="52460" y="192519"/>
                  </a:moveTo>
                  <a:cubicBezTo>
                    <a:pt x="44983" y="192519"/>
                    <a:pt x="38901" y="186456"/>
                    <a:pt x="38901" y="178979"/>
                  </a:cubicBezTo>
                  <a:cubicBezTo>
                    <a:pt x="38901" y="171503"/>
                    <a:pt x="44964" y="165421"/>
                    <a:pt x="52460" y="165421"/>
                  </a:cubicBezTo>
                  <a:lnTo>
                    <a:pt x="104648" y="165421"/>
                  </a:lnTo>
                  <a:cubicBezTo>
                    <a:pt x="112143" y="165421"/>
                    <a:pt x="118206" y="171484"/>
                    <a:pt x="118206" y="178979"/>
                  </a:cubicBezTo>
                  <a:cubicBezTo>
                    <a:pt x="118206" y="186475"/>
                    <a:pt x="112143" y="192519"/>
                    <a:pt x="104648" y="192519"/>
                  </a:cubicBezTo>
                  <a:close/>
                  <a:moveTo>
                    <a:pt x="21251" y="61623"/>
                  </a:moveTo>
                  <a:cubicBezTo>
                    <a:pt x="15132" y="65901"/>
                    <a:pt x="6707" y="64357"/>
                    <a:pt x="2429" y="58257"/>
                  </a:cubicBezTo>
                  <a:cubicBezTo>
                    <a:pt x="-1848" y="52082"/>
                    <a:pt x="-305" y="43657"/>
                    <a:pt x="5796" y="39379"/>
                  </a:cubicBezTo>
                  <a:lnTo>
                    <a:pt x="59044" y="2424"/>
                  </a:lnTo>
                  <a:cubicBezTo>
                    <a:pt x="65163" y="-1853"/>
                    <a:pt x="73588" y="-310"/>
                    <a:pt x="77866" y="5791"/>
                  </a:cubicBezTo>
                  <a:cubicBezTo>
                    <a:pt x="82143" y="11910"/>
                    <a:pt x="80600" y="20390"/>
                    <a:pt x="74499" y="24612"/>
                  </a:cubicBezTo>
                  <a:close/>
                  <a:moveTo>
                    <a:pt x="5796" y="318580"/>
                  </a:moveTo>
                  <a:cubicBezTo>
                    <a:pt x="-323" y="314302"/>
                    <a:pt x="-1848" y="305877"/>
                    <a:pt x="2429" y="299702"/>
                  </a:cubicBezTo>
                  <a:cubicBezTo>
                    <a:pt x="6707" y="293583"/>
                    <a:pt x="15132" y="292058"/>
                    <a:pt x="21251" y="296336"/>
                  </a:cubicBezTo>
                  <a:lnTo>
                    <a:pt x="65739" y="327228"/>
                  </a:lnTo>
                  <a:cubicBezTo>
                    <a:pt x="71858" y="331505"/>
                    <a:pt x="73383" y="339931"/>
                    <a:pt x="69106" y="346105"/>
                  </a:cubicBezTo>
                  <a:cubicBezTo>
                    <a:pt x="64828" y="352224"/>
                    <a:pt x="56403" y="353749"/>
                    <a:pt x="50284" y="349472"/>
                  </a:cubicBezTo>
                  <a:close/>
                </a:path>
              </a:pathLst>
            </a:custGeom>
            <a:solidFill>
              <a:schemeClr val="bg2"/>
            </a:solidFill>
            <a:ln w="1657" cap="flat">
              <a:noFill/>
              <a:prstDash val="solid"/>
              <a:miter/>
            </a:ln>
          </p:spPr>
          <p:txBody>
            <a:bodyPr rtlCol="0" anchor="ctr"/>
            <a:lstStyle/>
            <a:p>
              <a:endParaRPr lang="de-DE" noProof="0"/>
            </a:p>
          </p:txBody>
        </p:sp>
        <p:sp>
          <p:nvSpPr>
            <p:cNvPr id="71" name="Freihandform: Form 312">
              <a:extLst>
                <a:ext uri="{FF2B5EF4-FFF2-40B4-BE49-F238E27FC236}">
                  <a16:creationId xmlns:a16="http://schemas.microsoft.com/office/drawing/2014/main" id="{EBFB81EC-4ABD-0E4E-D4B9-F31232EF3BEF}"/>
                </a:ext>
              </a:extLst>
            </p:cNvPr>
            <p:cNvSpPr/>
            <p:nvPr/>
          </p:nvSpPr>
          <p:spPr>
            <a:xfrm>
              <a:off x="1773517" y="5285739"/>
              <a:ext cx="48393" cy="510955"/>
            </a:xfrm>
            <a:custGeom>
              <a:avLst/>
              <a:gdLst>
                <a:gd name="connsiteX0" fmla="*/ 24197 w 48393"/>
                <a:gd name="connsiteY0" fmla="*/ 0 h 510955"/>
                <a:gd name="connsiteX1" fmla="*/ 0 w 48393"/>
                <a:gd name="connsiteY1" fmla="*/ 24197 h 510955"/>
                <a:gd name="connsiteX2" fmla="*/ 0 w 48393"/>
                <a:gd name="connsiteY2" fmla="*/ 486759 h 510955"/>
                <a:gd name="connsiteX3" fmla="*/ 24197 w 48393"/>
                <a:gd name="connsiteY3" fmla="*/ 510956 h 510955"/>
                <a:gd name="connsiteX4" fmla="*/ 48394 w 48393"/>
                <a:gd name="connsiteY4" fmla="*/ 486759 h 510955"/>
                <a:gd name="connsiteX5" fmla="*/ 48394 w 48393"/>
                <a:gd name="connsiteY5" fmla="*/ 24197 h 510955"/>
                <a:gd name="connsiteX6" fmla="*/ 24197 w 48393"/>
                <a:gd name="connsiteY6" fmla="*/ 0 h 51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93" h="510955">
                  <a:moveTo>
                    <a:pt x="24197" y="0"/>
                  </a:moveTo>
                  <a:cubicBezTo>
                    <a:pt x="10917" y="0"/>
                    <a:pt x="0" y="10917"/>
                    <a:pt x="0" y="24197"/>
                  </a:cubicBezTo>
                  <a:lnTo>
                    <a:pt x="0" y="486759"/>
                  </a:lnTo>
                  <a:cubicBezTo>
                    <a:pt x="0" y="500094"/>
                    <a:pt x="10917" y="510956"/>
                    <a:pt x="24197" y="510956"/>
                  </a:cubicBezTo>
                  <a:cubicBezTo>
                    <a:pt x="37532" y="510956"/>
                    <a:pt x="48394" y="500094"/>
                    <a:pt x="48394" y="486759"/>
                  </a:cubicBezTo>
                  <a:lnTo>
                    <a:pt x="48394" y="24197"/>
                  </a:lnTo>
                  <a:cubicBezTo>
                    <a:pt x="48394" y="10917"/>
                    <a:pt x="37532" y="0"/>
                    <a:pt x="24197" y="0"/>
                  </a:cubicBezTo>
                  <a:close/>
                </a:path>
              </a:pathLst>
            </a:custGeom>
            <a:solidFill>
              <a:schemeClr val="bg2">
                <a:lumMod val="75000"/>
              </a:schemeClr>
            </a:solidFill>
            <a:ln w="1657" cap="flat">
              <a:noFill/>
              <a:prstDash val="solid"/>
              <a:miter/>
            </a:ln>
          </p:spPr>
          <p:txBody>
            <a:bodyPr rtlCol="0" anchor="ctr"/>
            <a:lstStyle/>
            <a:p>
              <a:endParaRPr lang="de-DE" noProof="0"/>
            </a:p>
          </p:txBody>
        </p:sp>
        <p:sp>
          <p:nvSpPr>
            <p:cNvPr id="72" name="Freihandform: Form 313">
              <a:extLst>
                <a:ext uri="{FF2B5EF4-FFF2-40B4-BE49-F238E27FC236}">
                  <a16:creationId xmlns:a16="http://schemas.microsoft.com/office/drawing/2014/main" id="{C1F7A55C-B35A-92DB-AD4C-EA0EEB9D9B29}"/>
                </a:ext>
              </a:extLst>
            </p:cNvPr>
            <p:cNvSpPr/>
            <p:nvPr/>
          </p:nvSpPr>
          <p:spPr>
            <a:xfrm>
              <a:off x="1449665" y="5676958"/>
              <a:ext cx="54654" cy="84362"/>
            </a:xfrm>
            <a:custGeom>
              <a:avLst/>
              <a:gdLst>
                <a:gd name="connsiteX0" fmla="*/ 54655 w 54654"/>
                <a:gd name="connsiteY0" fmla="*/ 19 h 84362"/>
                <a:gd name="connsiteX1" fmla="*/ 46118 w 54654"/>
                <a:gd name="connsiteY1" fmla="*/ 84363 h 84362"/>
                <a:gd name="connsiteX2" fmla="*/ 142 w 54654"/>
                <a:gd name="connsiteY2" fmla="*/ 84363 h 84362"/>
                <a:gd name="connsiteX3" fmla="*/ 86 w 54654"/>
                <a:gd name="connsiteY3" fmla="*/ 83991 h 84362"/>
                <a:gd name="connsiteX4" fmla="*/ 26385 w 54654"/>
                <a:gd name="connsiteY4" fmla="*/ 0 h 84362"/>
                <a:gd name="connsiteX5" fmla="*/ 54655 w 54654"/>
                <a:gd name="connsiteY5" fmla="*/ 0 h 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4" h="84362">
                  <a:moveTo>
                    <a:pt x="54655" y="19"/>
                  </a:moveTo>
                  <a:lnTo>
                    <a:pt x="46118" y="84363"/>
                  </a:lnTo>
                  <a:lnTo>
                    <a:pt x="142" y="84363"/>
                  </a:lnTo>
                  <a:lnTo>
                    <a:pt x="86" y="83991"/>
                  </a:lnTo>
                  <a:cubicBezTo>
                    <a:pt x="-713" y="57004"/>
                    <a:pt x="3732" y="27581"/>
                    <a:pt x="26385" y="0"/>
                  </a:cubicBezTo>
                  <a:lnTo>
                    <a:pt x="54655" y="0"/>
                  </a:lnTo>
                  <a:close/>
                </a:path>
              </a:pathLst>
            </a:custGeom>
            <a:solidFill>
              <a:schemeClr val="accent1"/>
            </a:solidFill>
            <a:ln w="1657" cap="flat">
              <a:noFill/>
              <a:prstDash val="solid"/>
              <a:miter/>
            </a:ln>
          </p:spPr>
          <p:txBody>
            <a:bodyPr rtlCol="0" anchor="ctr"/>
            <a:lstStyle/>
            <a:p>
              <a:endParaRPr lang="de-DE" noProof="0"/>
            </a:p>
          </p:txBody>
        </p:sp>
        <p:sp>
          <p:nvSpPr>
            <p:cNvPr id="73" name="Freihandform: Form 314">
              <a:extLst>
                <a:ext uri="{FF2B5EF4-FFF2-40B4-BE49-F238E27FC236}">
                  <a16:creationId xmlns:a16="http://schemas.microsoft.com/office/drawing/2014/main" id="{734412E5-3E09-DB10-982E-1545E2813B7C}"/>
                </a:ext>
              </a:extLst>
            </p:cNvPr>
            <p:cNvSpPr/>
            <p:nvPr/>
          </p:nvSpPr>
          <p:spPr>
            <a:xfrm>
              <a:off x="1455777" y="5676976"/>
              <a:ext cx="48542" cy="36583"/>
            </a:xfrm>
            <a:custGeom>
              <a:avLst/>
              <a:gdLst>
                <a:gd name="connsiteX0" fmla="*/ 48542 w 48542"/>
                <a:gd name="connsiteY0" fmla="*/ 0 h 36583"/>
                <a:gd name="connsiteX1" fmla="*/ 44860 w 48542"/>
                <a:gd name="connsiteY1" fmla="*/ 36583 h 36583"/>
                <a:gd name="connsiteX2" fmla="*/ 0 w 48542"/>
                <a:gd name="connsiteY2" fmla="*/ 36583 h 36583"/>
                <a:gd name="connsiteX3" fmla="*/ 20291 w 48542"/>
                <a:gd name="connsiteY3" fmla="*/ 0 h 36583"/>
              </a:gdLst>
              <a:ahLst/>
              <a:cxnLst>
                <a:cxn ang="0">
                  <a:pos x="connsiteX0" y="connsiteY0"/>
                </a:cxn>
                <a:cxn ang="0">
                  <a:pos x="connsiteX1" y="connsiteY1"/>
                </a:cxn>
                <a:cxn ang="0">
                  <a:pos x="connsiteX2" y="connsiteY2"/>
                </a:cxn>
                <a:cxn ang="0">
                  <a:pos x="connsiteX3" y="connsiteY3"/>
                </a:cxn>
              </a:cxnLst>
              <a:rect l="l" t="t" r="r" b="b"/>
              <a:pathLst>
                <a:path w="48542" h="36583">
                  <a:moveTo>
                    <a:pt x="48542" y="0"/>
                  </a:moveTo>
                  <a:lnTo>
                    <a:pt x="44860" y="36583"/>
                  </a:lnTo>
                  <a:lnTo>
                    <a:pt x="0" y="36583"/>
                  </a:lnTo>
                  <a:cubicBezTo>
                    <a:pt x="4054" y="24308"/>
                    <a:pt x="10434" y="11959"/>
                    <a:pt x="20291" y="0"/>
                  </a:cubicBezTo>
                  <a:close/>
                </a:path>
              </a:pathLst>
            </a:custGeom>
            <a:solidFill>
              <a:srgbClr val="B66328"/>
            </a:solidFill>
            <a:ln w="1657" cap="flat">
              <a:noFill/>
              <a:prstDash val="solid"/>
              <a:miter/>
            </a:ln>
          </p:spPr>
          <p:txBody>
            <a:bodyPr rtlCol="0" anchor="ctr"/>
            <a:lstStyle/>
            <a:p>
              <a:endParaRPr lang="de-DE" noProof="0"/>
            </a:p>
          </p:txBody>
        </p:sp>
        <p:sp>
          <p:nvSpPr>
            <p:cNvPr id="74" name="Freihandform: Form 315">
              <a:extLst>
                <a:ext uri="{FF2B5EF4-FFF2-40B4-BE49-F238E27FC236}">
                  <a16:creationId xmlns:a16="http://schemas.microsoft.com/office/drawing/2014/main" id="{E5143A58-3129-697E-B142-BA6E6F364A74}"/>
                </a:ext>
              </a:extLst>
            </p:cNvPr>
            <p:cNvSpPr/>
            <p:nvPr/>
          </p:nvSpPr>
          <p:spPr>
            <a:xfrm>
              <a:off x="1189519" y="4927812"/>
              <a:ext cx="419827" cy="431000"/>
            </a:xfrm>
            <a:custGeom>
              <a:avLst/>
              <a:gdLst>
                <a:gd name="connsiteX0" fmla="*/ 209942 w 419827"/>
                <a:gd name="connsiteY0" fmla="*/ 0 h 431000"/>
                <a:gd name="connsiteX1" fmla="*/ 419827 w 419827"/>
                <a:gd name="connsiteY1" fmla="*/ 209939 h 431000"/>
                <a:gd name="connsiteX2" fmla="*/ 209942 w 419827"/>
                <a:gd name="connsiteY2" fmla="*/ 419823 h 431000"/>
                <a:gd name="connsiteX3" fmla="*/ 114995 w 419827"/>
                <a:gd name="connsiteY3" fmla="*/ 397207 h 431000"/>
                <a:gd name="connsiteX4" fmla="*/ 18673 w 419827"/>
                <a:gd name="connsiteY4" fmla="*/ 431001 h 431000"/>
                <a:gd name="connsiteX5" fmla="*/ 61580 w 419827"/>
                <a:gd name="connsiteY5" fmla="*/ 358467 h 431000"/>
                <a:gd name="connsiteX6" fmla="*/ 0 w 419827"/>
                <a:gd name="connsiteY6" fmla="*/ 209958 h 431000"/>
                <a:gd name="connsiteX7" fmla="*/ 209942 w 419827"/>
                <a:gd name="connsiteY7" fmla="*/ 0 h 4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827" h="431000">
                  <a:moveTo>
                    <a:pt x="209942" y="0"/>
                  </a:moveTo>
                  <a:cubicBezTo>
                    <a:pt x="325867" y="0"/>
                    <a:pt x="419827" y="93997"/>
                    <a:pt x="419827" y="209939"/>
                  </a:cubicBezTo>
                  <a:cubicBezTo>
                    <a:pt x="419827" y="325826"/>
                    <a:pt x="325886" y="419823"/>
                    <a:pt x="209942" y="419823"/>
                  </a:cubicBezTo>
                  <a:cubicBezTo>
                    <a:pt x="175776" y="419823"/>
                    <a:pt x="143507" y="411658"/>
                    <a:pt x="114995" y="397207"/>
                  </a:cubicBezTo>
                  <a:lnTo>
                    <a:pt x="18673" y="431001"/>
                  </a:lnTo>
                  <a:lnTo>
                    <a:pt x="61580" y="358467"/>
                  </a:lnTo>
                  <a:cubicBezTo>
                    <a:pt x="23564" y="320451"/>
                    <a:pt x="0" y="267948"/>
                    <a:pt x="0" y="209958"/>
                  </a:cubicBezTo>
                  <a:cubicBezTo>
                    <a:pt x="0" y="94015"/>
                    <a:pt x="94016" y="0"/>
                    <a:pt x="209942" y="0"/>
                  </a:cubicBezTo>
                  <a:close/>
                </a:path>
              </a:pathLst>
            </a:custGeom>
            <a:solidFill>
              <a:schemeClr val="accent5"/>
            </a:solidFill>
            <a:ln w="1657" cap="flat">
              <a:noFill/>
              <a:prstDash val="solid"/>
              <a:miter/>
            </a:ln>
          </p:spPr>
          <p:txBody>
            <a:bodyPr rtlCol="0" anchor="ctr"/>
            <a:lstStyle/>
            <a:p>
              <a:endParaRPr lang="de-DE" noProof="0"/>
            </a:p>
          </p:txBody>
        </p:sp>
        <p:sp>
          <p:nvSpPr>
            <p:cNvPr id="75" name="Freihandform: Form 316">
              <a:extLst>
                <a:ext uri="{FF2B5EF4-FFF2-40B4-BE49-F238E27FC236}">
                  <a16:creationId xmlns:a16="http://schemas.microsoft.com/office/drawing/2014/main" id="{193F728F-8EB0-5A71-547C-8FA559259FD9}"/>
                </a:ext>
              </a:extLst>
            </p:cNvPr>
            <p:cNvSpPr/>
            <p:nvPr/>
          </p:nvSpPr>
          <p:spPr>
            <a:xfrm>
              <a:off x="1299195" y="5123784"/>
              <a:ext cx="200474" cy="26037"/>
            </a:xfrm>
            <a:custGeom>
              <a:avLst/>
              <a:gdLst>
                <a:gd name="connsiteX0" fmla="*/ 13019 w 200474"/>
                <a:gd name="connsiteY0" fmla="*/ 26038 h 26037"/>
                <a:gd name="connsiteX1" fmla="*/ 0 w 200474"/>
                <a:gd name="connsiteY1" fmla="*/ 13019 h 26037"/>
                <a:gd name="connsiteX2" fmla="*/ 13019 w 200474"/>
                <a:gd name="connsiteY2" fmla="*/ 0 h 26037"/>
                <a:gd name="connsiteX3" fmla="*/ 43800 w 200474"/>
                <a:gd name="connsiteY3" fmla="*/ 0 h 26037"/>
                <a:gd name="connsiteX4" fmla="*/ 56819 w 200474"/>
                <a:gd name="connsiteY4" fmla="*/ 13019 h 26037"/>
                <a:gd name="connsiteX5" fmla="*/ 43800 w 200474"/>
                <a:gd name="connsiteY5" fmla="*/ 26038 h 26037"/>
                <a:gd name="connsiteX6" fmla="*/ 156675 w 200474"/>
                <a:gd name="connsiteY6" fmla="*/ 26038 h 26037"/>
                <a:gd name="connsiteX7" fmla="*/ 143656 w 200474"/>
                <a:gd name="connsiteY7" fmla="*/ 13019 h 26037"/>
                <a:gd name="connsiteX8" fmla="*/ 156675 w 200474"/>
                <a:gd name="connsiteY8" fmla="*/ 0 h 26037"/>
                <a:gd name="connsiteX9" fmla="*/ 187456 w 200474"/>
                <a:gd name="connsiteY9" fmla="*/ 0 h 26037"/>
                <a:gd name="connsiteX10" fmla="*/ 200475 w 200474"/>
                <a:gd name="connsiteY10" fmla="*/ 13019 h 26037"/>
                <a:gd name="connsiteX11" fmla="*/ 187456 w 200474"/>
                <a:gd name="connsiteY11" fmla="*/ 26038 h 26037"/>
                <a:gd name="connsiteX12" fmla="*/ 84866 w 200474"/>
                <a:gd name="connsiteY12" fmla="*/ 26038 h 26037"/>
                <a:gd name="connsiteX13" fmla="*/ 71847 w 200474"/>
                <a:gd name="connsiteY13" fmla="*/ 13019 h 26037"/>
                <a:gd name="connsiteX14" fmla="*/ 84866 w 200474"/>
                <a:gd name="connsiteY14" fmla="*/ 0 h 26037"/>
                <a:gd name="connsiteX15" fmla="*/ 115646 w 200474"/>
                <a:gd name="connsiteY15" fmla="*/ 0 h 26037"/>
                <a:gd name="connsiteX16" fmla="*/ 128665 w 200474"/>
                <a:gd name="connsiteY16" fmla="*/ 13019 h 26037"/>
                <a:gd name="connsiteX17" fmla="*/ 115646 w 200474"/>
                <a:gd name="connsiteY17" fmla="*/ 26038 h 2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474" h="26037">
                  <a:moveTo>
                    <a:pt x="13019" y="26038"/>
                  </a:moveTo>
                  <a:cubicBezTo>
                    <a:pt x="5840" y="26038"/>
                    <a:pt x="0" y="20179"/>
                    <a:pt x="0" y="13019"/>
                  </a:cubicBezTo>
                  <a:cubicBezTo>
                    <a:pt x="0" y="5803"/>
                    <a:pt x="5859" y="0"/>
                    <a:pt x="13019" y="0"/>
                  </a:cubicBezTo>
                  <a:lnTo>
                    <a:pt x="43800" y="0"/>
                  </a:lnTo>
                  <a:cubicBezTo>
                    <a:pt x="51016" y="0"/>
                    <a:pt x="56819" y="5803"/>
                    <a:pt x="56819" y="13019"/>
                  </a:cubicBezTo>
                  <a:cubicBezTo>
                    <a:pt x="56819" y="20198"/>
                    <a:pt x="51016" y="26038"/>
                    <a:pt x="43800" y="26038"/>
                  </a:cubicBezTo>
                  <a:close/>
                  <a:moveTo>
                    <a:pt x="156675" y="26038"/>
                  </a:moveTo>
                  <a:cubicBezTo>
                    <a:pt x="149515" y="26038"/>
                    <a:pt x="143656" y="20179"/>
                    <a:pt x="143656" y="13019"/>
                  </a:cubicBezTo>
                  <a:cubicBezTo>
                    <a:pt x="143656" y="5803"/>
                    <a:pt x="149515" y="0"/>
                    <a:pt x="156675" y="0"/>
                  </a:cubicBezTo>
                  <a:lnTo>
                    <a:pt x="187456" y="0"/>
                  </a:lnTo>
                  <a:cubicBezTo>
                    <a:pt x="194672" y="0"/>
                    <a:pt x="200475" y="5803"/>
                    <a:pt x="200475" y="13019"/>
                  </a:cubicBezTo>
                  <a:cubicBezTo>
                    <a:pt x="200475" y="20198"/>
                    <a:pt x="194672" y="26038"/>
                    <a:pt x="187456" y="26038"/>
                  </a:cubicBezTo>
                  <a:close/>
                  <a:moveTo>
                    <a:pt x="84866" y="26038"/>
                  </a:moveTo>
                  <a:cubicBezTo>
                    <a:pt x="77649" y="26038"/>
                    <a:pt x="71847" y="20179"/>
                    <a:pt x="71847" y="13019"/>
                  </a:cubicBezTo>
                  <a:cubicBezTo>
                    <a:pt x="71847" y="5803"/>
                    <a:pt x="77649" y="0"/>
                    <a:pt x="84866" y="0"/>
                  </a:cubicBezTo>
                  <a:lnTo>
                    <a:pt x="115646" y="0"/>
                  </a:lnTo>
                  <a:cubicBezTo>
                    <a:pt x="122825" y="0"/>
                    <a:pt x="128665" y="5803"/>
                    <a:pt x="128665" y="13019"/>
                  </a:cubicBezTo>
                  <a:cubicBezTo>
                    <a:pt x="128665" y="20198"/>
                    <a:pt x="122807" y="26038"/>
                    <a:pt x="115646" y="26038"/>
                  </a:cubicBezTo>
                  <a:close/>
                </a:path>
              </a:pathLst>
            </a:custGeom>
            <a:solidFill>
              <a:schemeClr val="accent4">
                <a:lumMod val="75000"/>
              </a:schemeClr>
            </a:solidFill>
            <a:ln w="1657" cap="flat">
              <a:noFill/>
              <a:prstDash val="solid"/>
              <a:miter/>
            </a:ln>
          </p:spPr>
          <p:txBody>
            <a:bodyPr rtlCol="0" anchor="ctr"/>
            <a:lstStyle/>
            <a:p>
              <a:endParaRPr lang="de-DE" noProof="0"/>
            </a:p>
          </p:txBody>
        </p:sp>
        <p:sp>
          <p:nvSpPr>
            <p:cNvPr id="76" name="Freihandform: Form 317">
              <a:extLst>
                <a:ext uri="{FF2B5EF4-FFF2-40B4-BE49-F238E27FC236}">
                  <a16:creationId xmlns:a16="http://schemas.microsoft.com/office/drawing/2014/main" id="{F19117B1-E1C6-387D-2B4C-81862D6B2CC4}"/>
                </a:ext>
              </a:extLst>
            </p:cNvPr>
            <p:cNvSpPr/>
            <p:nvPr/>
          </p:nvSpPr>
          <p:spPr>
            <a:xfrm>
              <a:off x="1677231" y="4964731"/>
              <a:ext cx="292129" cy="261544"/>
            </a:xfrm>
            <a:custGeom>
              <a:avLst/>
              <a:gdLst>
                <a:gd name="connsiteX0" fmla="*/ 127699 w 292129"/>
                <a:gd name="connsiteY0" fmla="*/ 9168 h 261544"/>
                <a:gd name="connsiteX1" fmla="*/ 143935 w 292129"/>
                <a:gd name="connsiteY1" fmla="*/ 576 h 261544"/>
                <a:gd name="connsiteX2" fmla="*/ 152528 w 292129"/>
                <a:gd name="connsiteY2" fmla="*/ 16812 h 261544"/>
                <a:gd name="connsiteX3" fmla="*/ 133613 w 292129"/>
                <a:gd name="connsiteY3" fmla="*/ 77908 h 261544"/>
                <a:gd name="connsiteX4" fmla="*/ 191920 w 292129"/>
                <a:gd name="connsiteY4" fmla="*/ 78224 h 261544"/>
                <a:gd name="connsiteX5" fmla="*/ 213271 w 292129"/>
                <a:gd name="connsiteY5" fmla="*/ 9168 h 261544"/>
                <a:gd name="connsiteX6" fmla="*/ 229508 w 292129"/>
                <a:gd name="connsiteY6" fmla="*/ 576 h 261544"/>
                <a:gd name="connsiteX7" fmla="*/ 238100 w 292129"/>
                <a:gd name="connsiteY7" fmla="*/ 16812 h 261544"/>
                <a:gd name="connsiteX8" fmla="*/ 219074 w 292129"/>
                <a:gd name="connsiteY8" fmla="*/ 78392 h 261544"/>
                <a:gd name="connsiteX9" fmla="*/ 279222 w 292129"/>
                <a:gd name="connsiteY9" fmla="*/ 78708 h 261544"/>
                <a:gd name="connsiteX10" fmla="*/ 292129 w 292129"/>
                <a:gd name="connsiteY10" fmla="*/ 91727 h 261544"/>
                <a:gd name="connsiteX11" fmla="*/ 279110 w 292129"/>
                <a:gd name="connsiteY11" fmla="*/ 104634 h 261544"/>
                <a:gd name="connsiteX12" fmla="*/ 211039 w 292129"/>
                <a:gd name="connsiteY12" fmla="*/ 104262 h 261544"/>
                <a:gd name="connsiteX13" fmla="*/ 193687 w 292129"/>
                <a:gd name="connsiteY13" fmla="*/ 160206 h 261544"/>
                <a:gd name="connsiteX14" fmla="*/ 262167 w 292129"/>
                <a:gd name="connsiteY14" fmla="*/ 160578 h 261544"/>
                <a:gd name="connsiteX15" fmla="*/ 275074 w 292129"/>
                <a:gd name="connsiteY15" fmla="*/ 173597 h 261544"/>
                <a:gd name="connsiteX16" fmla="*/ 262055 w 292129"/>
                <a:gd name="connsiteY16" fmla="*/ 186504 h 261544"/>
                <a:gd name="connsiteX17" fmla="*/ 185671 w 292129"/>
                <a:gd name="connsiteY17" fmla="*/ 186132 h 261544"/>
                <a:gd name="connsiteX18" fmla="*/ 165212 w 292129"/>
                <a:gd name="connsiteY18" fmla="*/ 252343 h 261544"/>
                <a:gd name="connsiteX19" fmla="*/ 148976 w 292129"/>
                <a:gd name="connsiteY19" fmla="*/ 260991 h 261544"/>
                <a:gd name="connsiteX20" fmla="*/ 140383 w 292129"/>
                <a:gd name="connsiteY20" fmla="*/ 244755 h 261544"/>
                <a:gd name="connsiteX21" fmla="*/ 158572 w 292129"/>
                <a:gd name="connsiteY21" fmla="*/ 185965 h 261544"/>
                <a:gd name="connsiteX22" fmla="*/ 100210 w 292129"/>
                <a:gd name="connsiteY22" fmla="*/ 185649 h 261544"/>
                <a:gd name="connsiteX23" fmla="*/ 79603 w 292129"/>
                <a:gd name="connsiteY23" fmla="*/ 252343 h 261544"/>
                <a:gd name="connsiteX24" fmla="*/ 63366 w 292129"/>
                <a:gd name="connsiteY24" fmla="*/ 260991 h 261544"/>
                <a:gd name="connsiteX25" fmla="*/ 54773 w 292129"/>
                <a:gd name="connsiteY25" fmla="*/ 244755 h 261544"/>
                <a:gd name="connsiteX26" fmla="*/ 73112 w 292129"/>
                <a:gd name="connsiteY26" fmla="*/ 185556 h 261544"/>
                <a:gd name="connsiteX27" fmla="*/ 12908 w 292129"/>
                <a:gd name="connsiteY27" fmla="*/ 185240 h 261544"/>
                <a:gd name="connsiteX28" fmla="*/ 0 w 292129"/>
                <a:gd name="connsiteY28" fmla="*/ 172221 h 261544"/>
                <a:gd name="connsiteX29" fmla="*/ 13019 w 292129"/>
                <a:gd name="connsiteY29" fmla="*/ 159313 h 261544"/>
                <a:gd name="connsiteX30" fmla="*/ 81128 w 292129"/>
                <a:gd name="connsiteY30" fmla="*/ 159630 h 261544"/>
                <a:gd name="connsiteX31" fmla="*/ 98424 w 292129"/>
                <a:gd name="connsiteY31" fmla="*/ 103685 h 261544"/>
                <a:gd name="connsiteX32" fmla="*/ 29944 w 292129"/>
                <a:gd name="connsiteY32" fmla="*/ 103314 h 261544"/>
                <a:gd name="connsiteX33" fmla="*/ 17037 w 292129"/>
                <a:gd name="connsiteY33" fmla="*/ 90295 h 261544"/>
                <a:gd name="connsiteX34" fmla="*/ 30056 w 292129"/>
                <a:gd name="connsiteY34" fmla="*/ 77369 h 261544"/>
                <a:gd name="connsiteX35" fmla="*/ 106459 w 292129"/>
                <a:gd name="connsiteY35" fmla="*/ 77815 h 261544"/>
                <a:gd name="connsiteX36" fmla="*/ 125597 w 292129"/>
                <a:gd name="connsiteY36" fmla="*/ 103853 h 261544"/>
                <a:gd name="connsiteX37" fmla="*/ 108245 w 292129"/>
                <a:gd name="connsiteY37" fmla="*/ 159797 h 261544"/>
                <a:gd name="connsiteX38" fmla="*/ 166607 w 292129"/>
                <a:gd name="connsiteY38" fmla="*/ 160113 h 261544"/>
                <a:gd name="connsiteX39" fmla="*/ 183904 w 292129"/>
                <a:gd name="connsiteY39" fmla="*/ 104132 h 26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2129" h="261544">
                  <a:moveTo>
                    <a:pt x="127699" y="9168"/>
                  </a:moveTo>
                  <a:cubicBezTo>
                    <a:pt x="129800" y="2305"/>
                    <a:pt x="137091" y="-1526"/>
                    <a:pt x="143935" y="576"/>
                  </a:cubicBezTo>
                  <a:cubicBezTo>
                    <a:pt x="150780" y="2677"/>
                    <a:pt x="154630" y="9968"/>
                    <a:pt x="152528" y="16812"/>
                  </a:cubicBezTo>
                  <a:lnTo>
                    <a:pt x="133613" y="77908"/>
                  </a:lnTo>
                  <a:lnTo>
                    <a:pt x="191920" y="78224"/>
                  </a:lnTo>
                  <a:lnTo>
                    <a:pt x="213271" y="9168"/>
                  </a:lnTo>
                  <a:cubicBezTo>
                    <a:pt x="215373" y="2305"/>
                    <a:pt x="222663" y="-1526"/>
                    <a:pt x="229508" y="576"/>
                  </a:cubicBezTo>
                  <a:cubicBezTo>
                    <a:pt x="236352" y="2677"/>
                    <a:pt x="240202" y="9968"/>
                    <a:pt x="238100" y="16812"/>
                  </a:cubicBezTo>
                  <a:lnTo>
                    <a:pt x="219074" y="78392"/>
                  </a:lnTo>
                  <a:lnTo>
                    <a:pt x="279222" y="78708"/>
                  </a:lnTo>
                  <a:cubicBezTo>
                    <a:pt x="286382" y="78708"/>
                    <a:pt x="292185" y="84566"/>
                    <a:pt x="292129" y="91727"/>
                  </a:cubicBezTo>
                  <a:cubicBezTo>
                    <a:pt x="292129" y="98887"/>
                    <a:pt x="286271" y="104634"/>
                    <a:pt x="279110" y="104634"/>
                  </a:cubicBezTo>
                  <a:lnTo>
                    <a:pt x="211039" y="104262"/>
                  </a:lnTo>
                  <a:lnTo>
                    <a:pt x="193687" y="160206"/>
                  </a:lnTo>
                  <a:lnTo>
                    <a:pt x="262167" y="160578"/>
                  </a:lnTo>
                  <a:cubicBezTo>
                    <a:pt x="269346" y="160634"/>
                    <a:pt x="275130" y="166437"/>
                    <a:pt x="275074" y="173597"/>
                  </a:cubicBezTo>
                  <a:cubicBezTo>
                    <a:pt x="275074" y="180758"/>
                    <a:pt x="269216" y="186560"/>
                    <a:pt x="262055" y="186504"/>
                  </a:cubicBezTo>
                  <a:lnTo>
                    <a:pt x="185671" y="186132"/>
                  </a:lnTo>
                  <a:lnTo>
                    <a:pt x="165212" y="252343"/>
                  </a:lnTo>
                  <a:cubicBezTo>
                    <a:pt x="163111" y="259243"/>
                    <a:pt x="155820" y="263037"/>
                    <a:pt x="148976" y="260991"/>
                  </a:cubicBezTo>
                  <a:cubicBezTo>
                    <a:pt x="142113" y="258890"/>
                    <a:pt x="138281" y="251599"/>
                    <a:pt x="140383" y="244755"/>
                  </a:cubicBezTo>
                  <a:lnTo>
                    <a:pt x="158572" y="185965"/>
                  </a:lnTo>
                  <a:lnTo>
                    <a:pt x="100210" y="185649"/>
                  </a:lnTo>
                  <a:lnTo>
                    <a:pt x="79603" y="252343"/>
                  </a:lnTo>
                  <a:cubicBezTo>
                    <a:pt x="77501" y="259243"/>
                    <a:pt x="70210" y="263037"/>
                    <a:pt x="63366" y="260991"/>
                  </a:cubicBezTo>
                  <a:cubicBezTo>
                    <a:pt x="56503" y="258890"/>
                    <a:pt x="52672" y="251599"/>
                    <a:pt x="54773" y="244755"/>
                  </a:cubicBezTo>
                  <a:lnTo>
                    <a:pt x="73112" y="185556"/>
                  </a:lnTo>
                  <a:lnTo>
                    <a:pt x="12908" y="185240"/>
                  </a:lnTo>
                  <a:cubicBezTo>
                    <a:pt x="5747" y="185184"/>
                    <a:pt x="-55" y="179381"/>
                    <a:pt x="0" y="172221"/>
                  </a:cubicBezTo>
                  <a:cubicBezTo>
                    <a:pt x="0" y="165042"/>
                    <a:pt x="5859" y="159258"/>
                    <a:pt x="13019" y="159313"/>
                  </a:cubicBezTo>
                  <a:lnTo>
                    <a:pt x="81128" y="159630"/>
                  </a:lnTo>
                  <a:lnTo>
                    <a:pt x="98424" y="103685"/>
                  </a:lnTo>
                  <a:lnTo>
                    <a:pt x="29944" y="103314"/>
                  </a:lnTo>
                  <a:cubicBezTo>
                    <a:pt x="22784" y="103314"/>
                    <a:pt x="16981" y="97455"/>
                    <a:pt x="17037" y="90295"/>
                  </a:cubicBezTo>
                  <a:cubicBezTo>
                    <a:pt x="17037" y="83171"/>
                    <a:pt x="22895" y="77369"/>
                    <a:pt x="30056" y="77369"/>
                  </a:cubicBezTo>
                  <a:lnTo>
                    <a:pt x="106459" y="77815"/>
                  </a:lnTo>
                  <a:close/>
                  <a:moveTo>
                    <a:pt x="125597" y="103853"/>
                  </a:moveTo>
                  <a:lnTo>
                    <a:pt x="108245" y="159797"/>
                  </a:lnTo>
                  <a:lnTo>
                    <a:pt x="166607" y="160113"/>
                  </a:lnTo>
                  <a:lnTo>
                    <a:pt x="183904" y="104132"/>
                  </a:lnTo>
                  <a:close/>
                </a:path>
              </a:pathLst>
            </a:custGeom>
            <a:solidFill>
              <a:schemeClr val="accent5"/>
            </a:solidFill>
            <a:ln w="1657" cap="flat">
              <a:noFill/>
              <a:prstDash val="solid"/>
              <a:miter/>
            </a:ln>
          </p:spPr>
          <p:txBody>
            <a:bodyPr rtlCol="0" anchor="ctr"/>
            <a:lstStyle/>
            <a:p>
              <a:endParaRPr lang="de-DE" noProof="0"/>
            </a:p>
          </p:txBody>
        </p:sp>
      </p:grpSp>
      <p:grpSp>
        <p:nvGrpSpPr>
          <p:cNvPr id="82" name="Gruppieren 81">
            <a:extLst>
              <a:ext uri="{FF2B5EF4-FFF2-40B4-BE49-F238E27FC236}">
                <a16:creationId xmlns:a16="http://schemas.microsoft.com/office/drawing/2014/main" id="{9C474B5E-9487-1439-2006-B4CF701420FA}"/>
              </a:ext>
            </a:extLst>
          </p:cNvPr>
          <p:cNvGrpSpPr/>
          <p:nvPr userDrawn="1"/>
        </p:nvGrpSpPr>
        <p:grpSpPr>
          <a:xfrm>
            <a:off x="742950" y="368301"/>
            <a:ext cx="1080000" cy="1080000"/>
            <a:chOff x="742950" y="368301"/>
            <a:chExt cx="1080000" cy="1080000"/>
          </a:xfrm>
        </p:grpSpPr>
        <p:sp>
          <p:nvSpPr>
            <p:cNvPr id="3" name="Oval 9">
              <a:extLst>
                <a:ext uri="{FF2B5EF4-FFF2-40B4-BE49-F238E27FC236}">
                  <a16:creationId xmlns:a16="http://schemas.microsoft.com/office/drawing/2014/main" id="{71F6848C-58E5-336E-686D-7E5BFB989B9D}"/>
                </a:ext>
              </a:extLst>
            </p:cNvPr>
            <p:cNvSpPr/>
            <p:nvPr userDrawn="1"/>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000" b="1" dirty="0">
                <a:latin typeface="Arial" panose="020B0604020202020204" pitchFamily="34" charset="0"/>
                <a:cs typeface="Arial" panose="020B0604020202020204" pitchFamily="34" charset="0"/>
              </a:endParaRPr>
            </a:p>
          </p:txBody>
        </p:sp>
        <p:grpSp>
          <p:nvGrpSpPr>
            <p:cNvPr id="5" name="Gruppieren 4">
              <a:extLst>
                <a:ext uri="{FF2B5EF4-FFF2-40B4-BE49-F238E27FC236}">
                  <a16:creationId xmlns:a16="http://schemas.microsoft.com/office/drawing/2014/main" id="{7E3E60A5-0B67-0262-9F21-18B5B8F2DA54}"/>
                </a:ext>
              </a:extLst>
            </p:cNvPr>
            <p:cNvGrpSpPr/>
            <p:nvPr userDrawn="1"/>
          </p:nvGrpSpPr>
          <p:grpSpPr>
            <a:xfrm>
              <a:off x="941974" y="568276"/>
              <a:ext cx="681952" cy="680051"/>
              <a:chOff x="5727552" y="-1494788"/>
              <a:chExt cx="4881501" cy="4867889"/>
            </a:xfrm>
          </p:grpSpPr>
          <p:sp>
            <p:nvSpPr>
              <p:cNvPr id="6" name="Freihandform 5">
                <a:extLst>
                  <a:ext uri="{FF2B5EF4-FFF2-40B4-BE49-F238E27FC236}">
                    <a16:creationId xmlns:a16="http://schemas.microsoft.com/office/drawing/2014/main" id="{EBD6F90C-F559-7499-99F7-EBEA449ECA73}"/>
                  </a:ext>
                </a:extLst>
              </p:cNvPr>
              <p:cNvSpPr/>
              <p:nvPr/>
            </p:nvSpPr>
            <p:spPr>
              <a:xfrm>
                <a:off x="8300721" y="1946734"/>
                <a:ext cx="763209" cy="387441"/>
              </a:xfrm>
              <a:custGeom>
                <a:avLst/>
                <a:gdLst>
                  <a:gd name="connsiteX0" fmla="*/ 706480 w 763209"/>
                  <a:gd name="connsiteY0" fmla="*/ 56730 h 387441"/>
                  <a:gd name="connsiteX1" fmla="*/ 763209 w 763209"/>
                  <a:gd name="connsiteY1" fmla="*/ 193720 h 387441"/>
                  <a:gd name="connsiteX2" fmla="*/ 569489 w 763209"/>
                  <a:gd name="connsiteY2" fmla="*/ 387441 h 387441"/>
                  <a:gd name="connsiteX3" fmla="*/ 237573 w 763209"/>
                  <a:gd name="connsiteY3" fmla="*/ 387441 h 387441"/>
                  <a:gd name="connsiteX4" fmla="*/ 193721 w 763209"/>
                  <a:gd name="connsiteY4" fmla="*/ 387441 h 387441"/>
                  <a:gd name="connsiteX5" fmla="*/ 56730 w 763209"/>
                  <a:gd name="connsiteY5" fmla="*/ 330712 h 387441"/>
                  <a:gd name="connsiteX6" fmla="*/ 0 w 763209"/>
                  <a:gd name="connsiteY6" fmla="*/ 193720 h 387441"/>
                  <a:gd name="connsiteX7" fmla="*/ 193721 w 763209"/>
                  <a:gd name="connsiteY7" fmla="*/ 0 h 387441"/>
                  <a:gd name="connsiteX8" fmla="*/ 569489 w 763209"/>
                  <a:gd name="connsiteY8" fmla="*/ 0 h 387441"/>
                  <a:gd name="connsiteX9" fmla="*/ 706480 w 763209"/>
                  <a:gd name="connsiteY9" fmla="*/ 56730 h 38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3209" h="387441">
                    <a:moveTo>
                      <a:pt x="706480" y="56730"/>
                    </a:moveTo>
                    <a:cubicBezTo>
                      <a:pt x="741479" y="91729"/>
                      <a:pt x="763209" y="140213"/>
                      <a:pt x="763209" y="193720"/>
                    </a:cubicBezTo>
                    <a:cubicBezTo>
                      <a:pt x="763209" y="300736"/>
                      <a:pt x="676407" y="387441"/>
                      <a:pt x="569489" y="387441"/>
                    </a:cubicBezTo>
                    <a:lnTo>
                      <a:pt x="237573" y="387441"/>
                    </a:lnTo>
                    <a:lnTo>
                      <a:pt x="193721" y="387441"/>
                    </a:lnTo>
                    <a:cubicBezTo>
                      <a:pt x="140213" y="387441"/>
                      <a:pt x="91837" y="365711"/>
                      <a:pt x="56730" y="330712"/>
                    </a:cubicBezTo>
                    <a:cubicBezTo>
                      <a:pt x="21623" y="295712"/>
                      <a:pt x="0" y="247228"/>
                      <a:pt x="0" y="193720"/>
                    </a:cubicBezTo>
                    <a:cubicBezTo>
                      <a:pt x="0" y="86705"/>
                      <a:pt x="86705" y="0"/>
                      <a:pt x="193721" y="0"/>
                    </a:cubicBezTo>
                    <a:lnTo>
                      <a:pt x="569489" y="0"/>
                    </a:lnTo>
                    <a:cubicBezTo>
                      <a:pt x="622899" y="10"/>
                      <a:pt x="671373" y="21730"/>
                      <a:pt x="706480" y="56730"/>
                    </a:cubicBezTo>
                    <a:close/>
                  </a:path>
                </a:pathLst>
              </a:custGeom>
              <a:solidFill>
                <a:srgbClr val="FFDFCF"/>
              </a:solidFill>
              <a:ln w="9793" cap="flat">
                <a:noFill/>
                <a:prstDash val="solid"/>
                <a:miter/>
              </a:ln>
            </p:spPr>
            <p:txBody>
              <a:bodyPr rtlCol="0" anchor="ctr"/>
              <a:lstStyle/>
              <a:p>
                <a:endParaRPr lang="en-US"/>
              </a:p>
            </p:txBody>
          </p:sp>
          <p:sp>
            <p:nvSpPr>
              <p:cNvPr id="7" name="Freihandform 6">
                <a:extLst>
                  <a:ext uri="{FF2B5EF4-FFF2-40B4-BE49-F238E27FC236}">
                    <a16:creationId xmlns:a16="http://schemas.microsoft.com/office/drawing/2014/main" id="{84432A72-93E3-5424-EA97-D151EEFB48A1}"/>
                  </a:ext>
                </a:extLst>
              </p:cNvPr>
              <p:cNvSpPr/>
              <p:nvPr/>
            </p:nvSpPr>
            <p:spPr>
              <a:xfrm>
                <a:off x="8300730" y="2046552"/>
                <a:ext cx="763209" cy="287623"/>
              </a:xfrm>
              <a:custGeom>
                <a:avLst/>
                <a:gdLst>
                  <a:gd name="connsiteX0" fmla="*/ 590759 w 763209"/>
                  <a:gd name="connsiteY0" fmla="*/ 160964 h 287623"/>
                  <a:gd name="connsiteX1" fmla="*/ 258843 w 763209"/>
                  <a:gd name="connsiteY1" fmla="*/ 160964 h 287623"/>
                  <a:gd name="connsiteX2" fmla="*/ 214991 w 763209"/>
                  <a:gd name="connsiteY2" fmla="*/ 160964 h 287623"/>
                  <a:gd name="connsiteX3" fmla="*/ 77999 w 763209"/>
                  <a:gd name="connsiteY3" fmla="*/ 104234 h 287623"/>
                  <a:gd name="connsiteX4" fmla="*/ 24227 w 763209"/>
                  <a:gd name="connsiteY4" fmla="*/ 0 h 287623"/>
                  <a:gd name="connsiteX5" fmla="*/ 0 w 763209"/>
                  <a:gd name="connsiteY5" fmla="*/ 93903 h 287623"/>
                  <a:gd name="connsiteX6" fmla="*/ 56730 w 763209"/>
                  <a:gd name="connsiteY6" fmla="*/ 230894 h 287623"/>
                  <a:gd name="connsiteX7" fmla="*/ 193721 w 763209"/>
                  <a:gd name="connsiteY7" fmla="*/ 287624 h 287623"/>
                  <a:gd name="connsiteX8" fmla="*/ 237573 w 763209"/>
                  <a:gd name="connsiteY8" fmla="*/ 287624 h 287623"/>
                  <a:gd name="connsiteX9" fmla="*/ 569489 w 763209"/>
                  <a:gd name="connsiteY9" fmla="*/ 287624 h 287623"/>
                  <a:gd name="connsiteX10" fmla="*/ 763209 w 763209"/>
                  <a:gd name="connsiteY10" fmla="*/ 93903 h 287623"/>
                  <a:gd name="connsiteX11" fmla="*/ 760213 w 763209"/>
                  <a:gd name="connsiteY11" fmla="*/ 61028 h 287623"/>
                  <a:gd name="connsiteX12" fmla="*/ 590759 w 763209"/>
                  <a:gd name="connsiteY12" fmla="*/ 160964 h 2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3209" h="287623">
                    <a:moveTo>
                      <a:pt x="590759" y="160964"/>
                    </a:moveTo>
                    <a:lnTo>
                      <a:pt x="258843" y="160964"/>
                    </a:lnTo>
                    <a:lnTo>
                      <a:pt x="214991" y="160964"/>
                    </a:lnTo>
                    <a:cubicBezTo>
                      <a:pt x="161483" y="160964"/>
                      <a:pt x="113106" y="139234"/>
                      <a:pt x="77999" y="104234"/>
                    </a:cubicBezTo>
                    <a:cubicBezTo>
                      <a:pt x="50256" y="76570"/>
                      <a:pt x="31112" y="40327"/>
                      <a:pt x="24227" y="0"/>
                    </a:cubicBezTo>
                    <a:cubicBezTo>
                      <a:pt x="8804" y="27802"/>
                      <a:pt x="0" y="59853"/>
                      <a:pt x="0" y="93903"/>
                    </a:cubicBezTo>
                    <a:cubicBezTo>
                      <a:pt x="0" y="147411"/>
                      <a:pt x="21623" y="195895"/>
                      <a:pt x="56730" y="230894"/>
                    </a:cubicBezTo>
                    <a:cubicBezTo>
                      <a:pt x="91837" y="265893"/>
                      <a:pt x="140213" y="287624"/>
                      <a:pt x="193721" y="287624"/>
                    </a:cubicBezTo>
                    <a:lnTo>
                      <a:pt x="237573" y="287624"/>
                    </a:lnTo>
                    <a:lnTo>
                      <a:pt x="569489" y="287624"/>
                    </a:lnTo>
                    <a:cubicBezTo>
                      <a:pt x="676406" y="287624"/>
                      <a:pt x="763209" y="200918"/>
                      <a:pt x="763209" y="93903"/>
                    </a:cubicBezTo>
                    <a:cubicBezTo>
                      <a:pt x="763209" y="82680"/>
                      <a:pt x="762044" y="71742"/>
                      <a:pt x="760213" y="61028"/>
                    </a:cubicBezTo>
                    <a:cubicBezTo>
                      <a:pt x="727143" y="120608"/>
                      <a:pt x="663656" y="160964"/>
                      <a:pt x="590759" y="160964"/>
                    </a:cubicBezTo>
                    <a:close/>
                  </a:path>
                </a:pathLst>
              </a:custGeom>
              <a:solidFill>
                <a:srgbClr val="FFCEBF"/>
              </a:solidFill>
              <a:ln w="9793" cap="flat">
                <a:noFill/>
                <a:prstDash val="solid"/>
                <a:miter/>
              </a:ln>
            </p:spPr>
            <p:txBody>
              <a:bodyPr rtlCol="0" anchor="ctr"/>
              <a:lstStyle/>
              <a:p>
                <a:endParaRPr lang="en-US"/>
              </a:p>
            </p:txBody>
          </p:sp>
          <p:sp>
            <p:nvSpPr>
              <p:cNvPr id="8" name="Freihandform 7">
                <a:extLst>
                  <a:ext uri="{FF2B5EF4-FFF2-40B4-BE49-F238E27FC236}">
                    <a16:creationId xmlns:a16="http://schemas.microsoft.com/office/drawing/2014/main" id="{8CE3627F-40F3-2CB2-464B-5DD1BA7BCDA7}"/>
                  </a:ext>
                </a:extLst>
              </p:cNvPr>
              <p:cNvSpPr/>
              <p:nvPr/>
            </p:nvSpPr>
            <p:spPr>
              <a:xfrm>
                <a:off x="8286727" y="1556698"/>
                <a:ext cx="767136" cy="389438"/>
              </a:xfrm>
              <a:custGeom>
                <a:avLst/>
                <a:gdLst>
                  <a:gd name="connsiteX0" fmla="*/ 710113 w 767136"/>
                  <a:gd name="connsiteY0" fmla="*/ 57023 h 389438"/>
                  <a:gd name="connsiteX1" fmla="*/ 767136 w 767136"/>
                  <a:gd name="connsiteY1" fmla="*/ 194719 h 389438"/>
                  <a:gd name="connsiteX2" fmla="*/ 572417 w 767136"/>
                  <a:gd name="connsiteY2" fmla="*/ 389439 h 389438"/>
                  <a:gd name="connsiteX3" fmla="*/ 238797 w 767136"/>
                  <a:gd name="connsiteY3" fmla="*/ 389439 h 389438"/>
                  <a:gd name="connsiteX4" fmla="*/ 194719 w 767136"/>
                  <a:gd name="connsiteY4" fmla="*/ 389439 h 389438"/>
                  <a:gd name="connsiteX5" fmla="*/ 57023 w 767136"/>
                  <a:gd name="connsiteY5" fmla="*/ 332416 h 389438"/>
                  <a:gd name="connsiteX6" fmla="*/ 0 w 767136"/>
                  <a:gd name="connsiteY6" fmla="*/ 194719 h 389438"/>
                  <a:gd name="connsiteX7" fmla="*/ 194719 w 767136"/>
                  <a:gd name="connsiteY7" fmla="*/ 0 h 389438"/>
                  <a:gd name="connsiteX8" fmla="*/ 572426 w 767136"/>
                  <a:gd name="connsiteY8" fmla="*/ 0 h 389438"/>
                  <a:gd name="connsiteX9" fmla="*/ 710113 w 767136"/>
                  <a:gd name="connsiteY9" fmla="*/ 57023 h 3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136" h="389438">
                    <a:moveTo>
                      <a:pt x="710113" y="57023"/>
                    </a:moveTo>
                    <a:cubicBezTo>
                      <a:pt x="745298" y="92209"/>
                      <a:pt x="767136" y="140938"/>
                      <a:pt x="767136" y="194719"/>
                    </a:cubicBezTo>
                    <a:cubicBezTo>
                      <a:pt x="767136" y="302283"/>
                      <a:pt x="679892" y="389439"/>
                      <a:pt x="572417" y="389439"/>
                    </a:cubicBezTo>
                    <a:lnTo>
                      <a:pt x="238797" y="389439"/>
                    </a:lnTo>
                    <a:lnTo>
                      <a:pt x="194719" y="389439"/>
                    </a:lnTo>
                    <a:cubicBezTo>
                      <a:pt x="140938" y="389439"/>
                      <a:pt x="92307" y="367601"/>
                      <a:pt x="57023" y="332416"/>
                    </a:cubicBezTo>
                    <a:cubicBezTo>
                      <a:pt x="21740" y="297230"/>
                      <a:pt x="0" y="248501"/>
                      <a:pt x="0" y="194719"/>
                    </a:cubicBezTo>
                    <a:cubicBezTo>
                      <a:pt x="0" y="87156"/>
                      <a:pt x="87146" y="0"/>
                      <a:pt x="194719" y="0"/>
                    </a:cubicBezTo>
                    <a:lnTo>
                      <a:pt x="572426" y="0"/>
                    </a:lnTo>
                    <a:cubicBezTo>
                      <a:pt x="626101" y="0"/>
                      <a:pt x="674829" y="21838"/>
                      <a:pt x="710113" y="57023"/>
                    </a:cubicBezTo>
                    <a:close/>
                  </a:path>
                </a:pathLst>
              </a:custGeom>
              <a:solidFill>
                <a:srgbClr val="FFDFCF"/>
              </a:solidFill>
              <a:ln w="9793" cap="flat">
                <a:noFill/>
                <a:prstDash val="solid"/>
                <a:miter/>
              </a:ln>
            </p:spPr>
            <p:txBody>
              <a:bodyPr rtlCol="0" anchor="ctr"/>
              <a:lstStyle/>
              <a:p>
                <a:endParaRPr lang="en-US"/>
              </a:p>
            </p:txBody>
          </p:sp>
          <p:sp>
            <p:nvSpPr>
              <p:cNvPr id="9" name="Freihandform 8">
                <a:extLst>
                  <a:ext uri="{FF2B5EF4-FFF2-40B4-BE49-F238E27FC236}">
                    <a16:creationId xmlns:a16="http://schemas.microsoft.com/office/drawing/2014/main" id="{AACBD6D4-641A-9B41-F2B5-B1B84C1BE493}"/>
                  </a:ext>
                </a:extLst>
              </p:cNvPr>
              <p:cNvSpPr/>
              <p:nvPr/>
            </p:nvSpPr>
            <p:spPr>
              <a:xfrm>
                <a:off x="8286727" y="1659571"/>
                <a:ext cx="767136" cy="286556"/>
              </a:xfrm>
              <a:custGeom>
                <a:avLst/>
                <a:gdLst>
                  <a:gd name="connsiteX0" fmla="*/ 594372 w 767136"/>
                  <a:gd name="connsiteY0" fmla="*/ 174967 h 286556"/>
                  <a:gd name="connsiteX1" fmla="*/ 260752 w 767136"/>
                  <a:gd name="connsiteY1" fmla="*/ 174967 h 286556"/>
                  <a:gd name="connsiteX2" fmla="*/ 216675 w 767136"/>
                  <a:gd name="connsiteY2" fmla="*/ 174967 h 286556"/>
                  <a:gd name="connsiteX3" fmla="*/ 78979 w 767136"/>
                  <a:gd name="connsiteY3" fmla="*/ 117944 h 286556"/>
                  <a:gd name="connsiteX4" fmla="*/ 22964 w 767136"/>
                  <a:gd name="connsiteY4" fmla="*/ 0 h 286556"/>
                  <a:gd name="connsiteX5" fmla="*/ 0 w 767136"/>
                  <a:gd name="connsiteY5" fmla="*/ 91837 h 286556"/>
                  <a:gd name="connsiteX6" fmla="*/ 57023 w 767136"/>
                  <a:gd name="connsiteY6" fmla="*/ 229533 h 286556"/>
                  <a:gd name="connsiteX7" fmla="*/ 194719 w 767136"/>
                  <a:gd name="connsiteY7" fmla="*/ 286556 h 286556"/>
                  <a:gd name="connsiteX8" fmla="*/ 238797 w 767136"/>
                  <a:gd name="connsiteY8" fmla="*/ 286556 h 286556"/>
                  <a:gd name="connsiteX9" fmla="*/ 572417 w 767136"/>
                  <a:gd name="connsiteY9" fmla="*/ 286556 h 286556"/>
                  <a:gd name="connsiteX10" fmla="*/ 767136 w 767136"/>
                  <a:gd name="connsiteY10" fmla="*/ 91837 h 286556"/>
                  <a:gd name="connsiteX11" fmla="*/ 766127 w 767136"/>
                  <a:gd name="connsiteY11" fmla="*/ 71918 h 286556"/>
                  <a:gd name="connsiteX12" fmla="*/ 594372 w 767136"/>
                  <a:gd name="connsiteY12" fmla="*/ 174967 h 28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136" h="286556">
                    <a:moveTo>
                      <a:pt x="594372" y="174967"/>
                    </a:moveTo>
                    <a:lnTo>
                      <a:pt x="260752" y="174967"/>
                    </a:lnTo>
                    <a:lnTo>
                      <a:pt x="216675" y="174967"/>
                    </a:lnTo>
                    <a:cubicBezTo>
                      <a:pt x="162893" y="174967"/>
                      <a:pt x="114262" y="153130"/>
                      <a:pt x="78979" y="117944"/>
                    </a:cubicBezTo>
                    <a:cubicBezTo>
                      <a:pt x="48102" y="87156"/>
                      <a:pt x="27606" y="45850"/>
                      <a:pt x="22964" y="0"/>
                    </a:cubicBezTo>
                    <a:cubicBezTo>
                      <a:pt x="8343" y="27331"/>
                      <a:pt x="0" y="58668"/>
                      <a:pt x="0" y="91837"/>
                    </a:cubicBezTo>
                    <a:cubicBezTo>
                      <a:pt x="0" y="145618"/>
                      <a:pt x="21740" y="194347"/>
                      <a:pt x="57023" y="229533"/>
                    </a:cubicBezTo>
                    <a:cubicBezTo>
                      <a:pt x="92307" y="264718"/>
                      <a:pt x="140938" y="286556"/>
                      <a:pt x="194719" y="286556"/>
                    </a:cubicBezTo>
                    <a:lnTo>
                      <a:pt x="238797" y="286556"/>
                    </a:lnTo>
                    <a:lnTo>
                      <a:pt x="572417" y="286556"/>
                    </a:lnTo>
                    <a:cubicBezTo>
                      <a:pt x="679883" y="286556"/>
                      <a:pt x="767136" y="199410"/>
                      <a:pt x="767136" y="91837"/>
                    </a:cubicBezTo>
                    <a:cubicBezTo>
                      <a:pt x="767136" y="85109"/>
                      <a:pt x="766794" y="78469"/>
                      <a:pt x="766127" y="71918"/>
                    </a:cubicBezTo>
                    <a:cubicBezTo>
                      <a:pt x="733322" y="133240"/>
                      <a:pt x="668709" y="174967"/>
                      <a:pt x="594372" y="174967"/>
                    </a:cubicBezTo>
                    <a:close/>
                  </a:path>
                </a:pathLst>
              </a:custGeom>
              <a:solidFill>
                <a:srgbClr val="FFCEBF"/>
              </a:solidFill>
              <a:ln w="9793" cap="flat">
                <a:noFill/>
                <a:prstDash val="solid"/>
                <a:miter/>
              </a:ln>
            </p:spPr>
            <p:txBody>
              <a:bodyPr rtlCol="0" anchor="ctr"/>
              <a:lstStyle/>
              <a:p>
                <a:endParaRPr lang="en-US"/>
              </a:p>
            </p:txBody>
          </p:sp>
          <p:sp>
            <p:nvSpPr>
              <p:cNvPr id="10" name="Freihandform 9">
                <a:extLst>
                  <a:ext uri="{FF2B5EF4-FFF2-40B4-BE49-F238E27FC236}">
                    <a16:creationId xmlns:a16="http://schemas.microsoft.com/office/drawing/2014/main" id="{76AED4B3-47F0-167E-CF6E-84A6E19B4CCE}"/>
                  </a:ext>
                </a:extLst>
              </p:cNvPr>
              <p:cNvSpPr/>
              <p:nvPr/>
            </p:nvSpPr>
            <p:spPr>
              <a:xfrm>
                <a:off x="8894163" y="1619695"/>
                <a:ext cx="1714890" cy="1401443"/>
              </a:xfrm>
              <a:custGeom>
                <a:avLst/>
                <a:gdLst>
                  <a:gd name="connsiteX0" fmla="*/ 895431 w 1714890"/>
                  <a:gd name="connsiteY0" fmla="*/ 1401443 h 1401443"/>
                  <a:gd name="connsiteX1" fmla="*/ 1101569 w 1714890"/>
                  <a:gd name="connsiteY1" fmla="*/ 1348661 h 1401443"/>
                  <a:gd name="connsiteX2" fmla="*/ 1453815 w 1714890"/>
                  <a:gd name="connsiteY2" fmla="*/ 1155547 h 1401443"/>
                  <a:gd name="connsiteX3" fmla="*/ 1620371 w 1714890"/>
                  <a:gd name="connsiteY3" fmla="*/ 1155547 h 1401443"/>
                  <a:gd name="connsiteX4" fmla="*/ 1714891 w 1714890"/>
                  <a:gd name="connsiteY4" fmla="*/ 1061027 h 1401443"/>
                  <a:gd name="connsiteX5" fmla="*/ 1714891 w 1714890"/>
                  <a:gd name="connsiteY5" fmla="*/ 94520 h 1401443"/>
                  <a:gd name="connsiteX6" fmla="*/ 1620371 w 1714890"/>
                  <a:gd name="connsiteY6" fmla="*/ 0 h 1401443"/>
                  <a:gd name="connsiteX7" fmla="*/ 0 w 1714890"/>
                  <a:gd name="connsiteY7" fmla="*/ 0 h 1401443"/>
                  <a:gd name="connsiteX8" fmla="*/ 0 w 1714890"/>
                  <a:gd name="connsiteY8" fmla="*/ 1401443 h 14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890" h="1401443">
                    <a:moveTo>
                      <a:pt x="895431" y="1401443"/>
                    </a:moveTo>
                    <a:cubicBezTo>
                      <a:pt x="967506" y="1401443"/>
                      <a:pt x="1038406" y="1383327"/>
                      <a:pt x="1101569" y="1348661"/>
                    </a:cubicBezTo>
                    <a:lnTo>
                      <a:pt x="1453815" y="1155547"/>
                    </a:lnTo>
                    <a:lnTo>
                      <a:pt x="1620371" y="1155547"/>
                    </a:lnTo>
                    <a:cubicBezTo>
                      <a:pt x="1672576" y="1155547"/>
                      <a:pt x="1714891" y="1113232"/>
                      <a:pt x="1714891" y="1061027"/>
                    </a:cubicBezTo>
                    <a:lnTo>
                      <a:pt x="1714891" y="94520"/>
                    </a:lnTo>
                    <a:cubicBezTo>
                      <a:pt x="1714891" y="42314"/>
                      <a:pt x="1672576" y="0"/>
                      <a:pt x="1620371" y="0"/>
                    </a:cubicBezTo>
                    <a:lnTo>
                      <a:pt x="0" y="0"/>
                    </a:lnTo>
                    <a:lnTo>
                      <a:pt x="0" y="1401443"/>
                    </a:lnTo>
                    <a:close/>
                  </a:path>
                </a:pathLst>
              </a:custGeom>
              <a:solidFill>
                <a:srgbClr val="FFDFCF"/>
              </a:solidFill>
              <a:ln w="9793" cap="flat">
                <a:noFill/>
                <a:prstDash val="solid"/>
                <a:miter/>
              </a:ln>
            </p:spPr>
            <p:txBody>
              <a:bodyPr rtlCol="0" anchor="ctr"/>
              <a:lstStyle/>
              <a:p>
                <a:endParaRPr lang="en-US"/>
              </a:p>
            </p:txBody>
          </p:sp>
          <p:sp>
            <p:nvSpPr>
              <p:cNvPr id="12" name="Freihandform 11">
                <a:extLst>
                  <a:ext uri="{FF2B5EF4-FFF2-40B4-BE49-F238E27FC236}">
                    <a16:creationId xmlns:a16="http://schemas.microsoft.com/office/drawing/2014/main" id="{AF2258A3-CCF3-7EE7-A3CE-C44D2A17F4E6}"/>
                  </a:ext>
                </a:extLst>
              </p:cNvPr>
              <p:cNvSpPr/>
              <p:nvPr/>
            </p:nvSpPr>
            <p:spPr>
              <a:xfrm>
                <a:off x="8894163" y="2500760"/>
                <a:ext cx="1714890" cy="520378"/>
              </a:xfrm>
              <a:custGeom>
                <a:avLst/>
                <a:gdLst>
                  <a:gd name="connsiteX0" fmla="*/ 1620371 w 1714890"/>
                  <a:gd name="connsiteY0" fmla="*/ 94520 h 520378"/>
                  <a:gd name="connsiteX1" fmla="*/ 1453815 w 1714890"/>
                  <a:gd name="connsiteY1" fmla="*/ 94520 h 520378"/>
                  <a:gd name="connsiteX2" fmla="*/ 1101569 w 1714890"/>
                  <a:gd name="connsiteY2" fmla="*/ 287633 h 520378"/>
                  <a:gd name="connsiteX3" fmla="*/ 895431 w 1714890"/>
                  <a:gd name="connsiteY3" fmla="*/ 340417 h 520378"/>
                  <a:gd name="connsiteX4" fmla="*/ 0 w 1714890"/>
                  <a:gd name="connsiteY4" fmla="*/ 340417 h 520378"/>
                  <a:gd name="connsiteX5" fmla="*/ 0 w 1714890"/>
                  <a:gd name="connsiteY5" fmla="*/ 520378 h 520378"/>
                  <a:gd name="connsiteX6" fmla="*/ 895431 w 1714890"/>
                  <a:gd name="connsiteY6" fmla="*/ 520378 h 520378"/>
                  <a:gd name="connsiteX7" fmla="*/ 1101569 w 1714890"/>
                  <a:gd name="connsiteY7" fmla="*/ 467595 h 520378"/>
                  <a:gd name="connsiteX8" fmla="*/ 1453815 w 1714890"/>
                  <a:gd name="connsiteY8" fmla="*/ 274482 h 520378"/>
                  <a:gd name="connsiteX9" fmla="*/ 1620371 w 1714890"/>
                  <a:gd name="connsiteY9" fmla="*/ 274482 h 520378"/>
                  <a:gd name="connsiteX10" fmla="*/ 1714891 w 1714890"/>
                  <a:gd name="connsiteY10" fmla="*/ 179962 h 520378"/>
                  <a:gd name="connsiteX11" fmla="*/ 1714891 w 1714890"/>
                  <a:gd name="connsiteY11" fmla="*/ 0 h 520378"/>
                  <a:gd name="connsiteX12" fmla="*/ 1620371 w 1714890"/>
                  <a:gd name="connsiteY12" fmla="*/ 94520 h 52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890" h="520378">
                    <a:moveTo>
                      <a:pt x="1620371" y="94520"/>
                    </a:moveTo>
                    <a:lnTo>
                      <a:pt x="1453815" y="94520"/>
                    </a:lnTo>
                    <a:lnTo>
                      <a:pt x="1101569" y="287633"/>
                    </a:lnTo>
                    <a:cubicBezTo>
                      <a:pt x="1038406" y="322300"/>
                      <a:pt x="967506" y="340417"/>
                      <a:pt x="895431" y="340417"/>
                    </a:cubicBezTo>
                    <a:lnTo>
                      <a:pt x="0" y="340417"/>
                    </a:lnTo>
                    <a:lnTo>
                      <a:pt x="0" y="520378"/>
                    </a:lnTo>
                    <a:lnTo>
                      <a:pt x="895431" y="520378"/>
                    </a:lnTo>
                    <a:cubicBezTo>
                      <a:pt x="967506" y="520378"/>
                      <a:pt x="1038406" y="502261"/>
                      <a:pt x="1101569" y="467595"/>
                    </a:cubicBezTo>
                    <a:lnTo>
                      <a:pt x="1453815" y="274482"/>
                    </a:lnTo>
                    <a:lnTo>
                      <a:pt x="1620371" y="274482"/>
                    </a:lnTo>
                    <a:cubicBezTo>
                      <a:pt x="1672576" y="274482"/>
                      <a:pt x="1714891" y="232167"/>
                      <a:pt x="1714891" y="179962"/>
                    </a:cubicBezTo>
                    <a:lnTo>
                      <a:pt x="1714891" y="0"/>
                    </a:lnTo>
                    <a:cubicBezTo>
                      <a:pt x="1714891" y="52206"/>
                      <a:pt x="1672576" y="94520"/>
                      <a:pt x="1620371" y="94520"/>
                    </a:cubicBezTo>
                    <a:close/>
                  </a:path>
                </a:pathLst>
              </a:custGeom>
              <a:solidFill>
                <a:srgbClr val="FFCEBF"/>
              </a:solidFill>
              <a:ln w="9793" cap="flat">
                <a:noFill/>
                <a:prstDash val="solid"/>
                <a:miter/>
              </a:ln>
            </p:spPr>
            <p:txBody>
              <a:bodyPr rtlCol="0" anchor="ctr"/>
              <a:lstStyle/>
              <a:p>
                <a:endParaRPr lang="en-US"/>
              </a:p>
            </p:txBody>
          </p:sp>
          <p:sp>
            <p:nvSpPr>
              <p:cNvPr id="13" name="Freihandform 12">
                <a:extLst>
                  <a:ext uri="{FF2B5EF4-FFF2-40B4-BE49-F238E27FC236}">
                    <a16:creationId xmlns:a16="http://schemas.microsoft.com/office/drawing/2014/main" id="{93A9359A-F900-4286-AF98-CB39C5BBB264}"/>
                  </a:ext>
                </a:extLst>
              </p:cNvPr>
              <p:cNvSpPr/>
              <p:nvPr/>
            </p:nvSpPr>
            <p:spPr>
              <a:xfrm>
                <a:off x="7259299" y="1561535"/>
                <a:ext cx="794614" cy="403373"/>
              </a:xfrm>
              <a:custGeom>
                <a:avLst/>
                <a:gdLst>
                  <a:gd name="connsiteX0" fmla="*/ 592923 w 794614"/>
                  <a:gd name="connsiteY0" fmla="*/ 0 h 403373"/>
                  <a:gd name="connsiteX1" fmla="*/ 794615 w 794614"/>
                  <a:gd name="connsiteY1" fmla="*/ 201692 h 403373"/>
                  <a:gd name="connsiteX2" fmla="*/ 735555 w 794614"/>
                  <a:gd name="connsiteY2" fmla="*/ 344314 h 403373"/>
                  <a:gd name="connsiteX3" fmla="*/ 592933 w 794614"/>
                  <a:gd name="connsiteY3" fmla="*/ 403374 h 403373"/>
                  <a:gd name="connsiteX4" fmla="*/ 547259 w 794614"/>
                  <a:gd name="connsiteY4" fmla="*/ 403374 h 403373"/>
                  <a:gd name="connsiteX5" fmla="*/ 201692 w 794614"/>
                  <a:gd name="connsiteY5" fmla="*/ 403374 h 403373"/>
                  <a:gd name="connsiteX6" fmla="*/ 0 w 794614"/>
                  <a:gd name="connsiteY6" fmla="*/ 201682 h 403373"/>
                  <a:gd name="connsiteX7" fmla="*/ 59060 w 794614"/>
                  <a:gd name="connsiteY7" fmla="*/ 59060 h 403373"/>
                  <a:gd name="connsiteX8" fmla="*/ 201682 w 794614"/>
                  <a:gd name="connsiteY8" fmla="*/ 0 h 40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614" h="403373">
                    <a:moveTo>
                      <a:pt x="592923" y="0"/>
                    </a:moveTo>
                    <a:cubicBezTo>
                      <a:pt x="704345" y="0"/>
                      <a:pt x="794615" y="90270"/>
                      <a:pt x="794615" y="201692"/>
                    </a:cubicBezTo>
                    <a:cubicBezTo>
                      <a:pt x="794615" y="257403"/>
                      <a:pt x="772101" y="307875"/>
                      <a:pt x="735555" y="344314"/>
                    </a:cubicBezTo>
                    <a:cubicBezTo>
                      <a:pt x="699008" y="380753"/>
                      <a:pt x="648634" y="403374"/>
                      <a:pt x="592933" y="403374"/>
                    </a:cubicBezTo>
                    <a:lnTo>
                      <a:pt x="547259" y="403374"/>
                    </a:lnTo>
                    <a:lnTo>
                      <a:pt x="201692" y="403374"/>
                    </a:lnTo>
                    <a:cubicBezTo>
                      <a:pt x="90378" y="403374"/>
                      <a:pt x="0" y="313104"/>
                      <a:pt x="0" y="201682"/>
                    </a:cubicBezTo>
                    <a:cubicBezTo>
                      <a:pt x="0" y="145971"/>
                      <a:pt x="22621" y="95499"/>
                      <a:pt x="59060" y="59060"/>
                    </a:cubicBezTo>
                    <a:cubicBezTo>
                      <a:pt x="95607" y="22621"/>
                      <a:pt x="146079" y="0"/>
                      <a:pt x="201682" y="0"/>
                    </a:cubicBezTo>
                    <a:close/>
                  </a:path>
                </a:pathLst>
              </a:custGeom>
              <a:solidFill>
                <a:srgbClr val="EB9C8D"/>
              </a:solidFill>
              <a:ln w="9793" cap="flat">
                <a:noFill/>
                <a:prstDash val="solid"/>
                <a:miter/>
              </a:ln>
            </p:spPr>
            <p:txBody>
              <a:bodyPr rtlCol="0" anchor="ctr"/>
              <a:lstStyle/>
              <a:p>
                <a:endParaRPr lang="en-US"/>
              </a:p>
            </p:txBody>
          </p:sp>
          <p:sp>
            <p:nvSpPr>
              <p:cNvPr id="14" name="Freihandform 13">
                <a:extLst>
                  <a:ext uri="{FF2B5EF4-FFF2-40B4-BE49-F238E27FC236}">
                    <a16:creationId xmlns:a16="http://schemas.microsoft.com/office/drawing/2014/main" id="{B1004EE7-CC0A-5F14-62FC-F6BC165261CD}"/>
                  </a:ext>
                </a:extLst>
              </p:cNvPr>
              <p:cNvSpPr/>
              <p:nvPr/>
            </p:nvSpPr>
            <p:spPr>
              <a:xfrm>
                <a:off x="7259308" y="1675239"/>
                <a:ext cx="794585" cy="289670"/>
              </a:xfrm>
              <a:custGeom>
                <a:avLst/>
                <a:gdLst>
                  <a:gd name="connsiteX0" fmla="*/ 752026 w 794585"/>
                  <a:gd name="connsiteY0" fmla="*/ 103157 h 289670"/>
                  <a:gd name="connsiteX1" fmla="*/ 609404 w 794585"/>
                  <a:gd name="connsiteY1" fmla="*/ 162217 h 289670"/>
                  <a:gd name="connsiteX2" fmla="*/ 563750 w 794585"/>
                  <a:gd name="connsiteY2" fmla="*/ 162217 h 289670"/>
                  <a:gd name="connsiteX3" fmla="*/ 218183 w 794585"/>
                  <a:gd name="connsiteY3" fmla="*/ 162217 h 289670"/>
                  <a:gd name="connsiteX4" fmla="*/ 20418 w 794585"/>
                  <a:gd name="connsiteY4" fmla="*/ 0 h 289670"/>
                  <a:gd name="connsiteX5" fmla="*/ 0 w 794585"/>
                  <a:gd name="connsiteY5" fmla="*/ 87978 h 289670"/>
                  <a:gd name="connsiteX6" fmla="*/ 201692 w 794585"/>
                  <a:gd name="connsiteY6" fmla="*/ 289670 h 289670"/>
                  <a:gd name="connsiteX7" fmla="*/ 547249 w 794585"/>
                  <a:gd name="connsiteY7" fmla="*/ 289670 h 289670"/>
                  <a:gd name="connsiteX8" fmla="*/ 592903 w 794585"/>
                  <a:gd name="connsiteY8" fmla="*/ 289670 h 289670"/>
                  <a:gd name="connsiteX9" fmla="*/ 735525 w 794585"/>
                  <a:gd name="connsiteY9" fmla="*/ 230610 h 289670"/>
                  <a:gd name="connsiteX10" fmla="*/ 794585 w 794585"/>
                  <a:gd name="connsiteY10" fmla="*/ 87988 h 289670"/>
                  <a:gd name="connsiteX11" fmla="*/ 790766 w 794585"/>
                  <a:gd name="connsiteY11" fmla="*/ 48690 h 289670"/>
                  <a:gd name="connsiteX12" fmla="*/ 752026 w 794585"/>
                  <a:gd name="connsiteY12" fmla="*/ 103157 h 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4585" h="289670">
                    <a:moveTo>
                      <a:pt x="752026" y="103157"/>
                    </a:moveTo>
                    <a:cubicBezTo>
                      <a:pt x="715479" y="139596"/>
                      <a:pt x="665105" y="162217"/>
                      <a:pt x="609404" y="162217"/>
                    </a:cubicBezTo>
                    <a:lnTo>
                      <a:pt x="563750" y="162217"/>
                    </a:lnTo>
                    <a:lnTo>
                      <a:pt x="218183" y="162217"/>
                    </a:lnTo>
                    <a:cubicBezTo>
                      <a:pt x="120373" y="162217"/>
                      <a:pt x="38789" y="92502"/>
                      <a:pt x="20418" y="0"/>
                    </a:cubicBezTo>
                    <a:cubicBezTo>
                      <a:pt x="7482" y="26617"/>
                      <a:pt x="0" y="56397"/>
                      <a:pt x="0" y="87978"/>
                    </a:cubicBezTo>
                    <a:cubicBezTo>
                      <a:pt x="0" y="199400"/>
                      <a:pt x="90368" y="289670"/>
                      <a:pt x="201692" y="289670"/>
                    </a:cubicBezTo>
                    <a:lnTo>
                      <a:pt x="547249" y="289670"/>
                    </a:lnTo>
                    <a:lnTo>
                      <a:pt x="592903" y="289670"/>
                    </a:lnTo>
                    <a:cubicBezTo>
                      <a:pt x="648614" y="289670"/>
                      <a:pt x="698979" y="267049"/>
                      <a:pt x="735525" y="230610"/>
                    </a:cubicBezTo>
                    <a:cubicBezTo>
                      <a:pt x="772072" y="194171"/>
                      <a:pt x="794585" y="143699"/>
                      <a:pt x="794585" y="87988"/>
                    </a:cubicBezTo>
                    <a:cubicBezTo>
                      <a:pt x="794585" y="74494"/>
                      <a:pt x="793283" y="61440"/>
                      <a:pt x="790766" y="48690"/>
                    </a:cubicBezTo>
                    <a:cubicBezTo>
                      <a:pt x="780905" y="68990"/>
                      <a:pt x="767841" y="87391"/>
                      <a:pt x="752026" y="103157"/>
                    </a:cubicBezTo>
                    <a:close/>
                  </a:path>
                </a:pathLst>
              </a:custGeom>
              <a:solidFill>
                <a:srgbClr val="D78878"/>
              </a:solidFill>
              <a:ln w="9793" cap="flat">
                <a:noFill/>
                <a:prstDash val="solid"/>
                <a:miter/>
              </a:ln>
            </p:spPr>
            <p:txBody>
              <a:bodyPr rtlCol="0" anchor="ctr"/>
              <a:lstStyle/>
              <a:p>
                <a:endParaRPr lang="en-US"/>
              </a:p>
            </p:txBody>
          </p:sp>
          <p:sp>
            <p:nvSpPr>
              <p:cNvPr id="15" name="Freihandform 14">
                <a:extLst>
                  <a:ext uri="{FF2B5EF4-FFF2-40B4-BE49-F238E27FC236}">
                    <a16:creationId xmlns:a16="http://schemas.microsoft.com/office/drawing/2014/main" id="{D1D6714D-4838-EDB2-8A9E-3532B6A2387D}"/>
                  </a:ext>
                </a:extLst>
              </p:cNvPr>
              <p:cNvSpPr/>
              <p:nvPr/>
            </p:nvSpPr>
            <p:spPr>
              <a:xfrm>
                <a:off x="5727552" y="1619704"/>
                <a:ext cx="1753317" cy="1401443"/>
              </a:xfrm>
              <a:custGeom>
                <a:avLst/>
                <a:gdLst>
                  <a:gd name="connsiteX0" fmla="*/ 108132 w 1753317"/>
                  <a:gd name="connsiteY0" fmla="*/ 1155557 h 1401443"/>
                  <a:gd name="connsiteX1" fmla="*/ 306220 w 1753317"/>
                  <a:gd name="connsiteY1" fmla="*/ 1155557 h 1401443"/>
                  <a:gd name="connsiteX2" fmla="*/ 719259 w 1753317"/>
                  <a:gd name="connsiteY2" fmla="*/ 1348651 h 1401443"/>
                  <a:gd name="connsiteX3" fmla="*/ 960955 w 1753317"/>
                  <a:gd name="connsiteY3" fmla="*/ 1401444 h 1401443"/>
                  <a:gd name="connsiteX4" fmla="*/ 1386186 w 1753317"/>
                  <a:gd name="connsiteY4" fmla="*/ 1401444 h 1401443"/>
                  <a:gd name="connsiteX5" fmla="*/ 1753317 w 1753317"/>
                  <a:gd name="connsiteY5" fmla="*/ 1401444 h 1401443"/>
                  <a:gd name="connsiteX6" fmla="*/ 1753317 w 1753317"/>
                  <a:gd name="connsiteY6" fmla="*/ 0 h 1401443"/>
                  <a:gd name="connsiteX7" fmla="*/ 108112 w 1753317"/>
                  <a:gd name="connsiteY7" fmla="*/ 0 h 1401443"/>
                  <a:gd name="connsiteX8" fmla="*/ 0 w 1753317"/>
                  <a:gd name="connsiteY8" fmla="*/ 92189 h 1401443"/>
                  <a:gd name="connsiteX9" fmla="*/ 10 w 1753317"/>
                  <a:gd name="connsiteY9" fmla="*/ 1063368 h 1401443"/>
                  <a:gd name="connsiteX10" fmla="*/ 108132 w 1753317"/>
                  <a:gd name="connsiteY10" fmla="*/ 1155557 h 14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3317" h="1401443">
                    <a:moveTo>
                      <a:pt x="108132" y="1155557"/>
                    </a:moveTo>
                    <a:lnTo>
                      <a:pt x="306220" y="1155557"/>
                    </a:lnTo>
                    <a:lnTo>
                      <a:pt x="719259" y="1348651"/>
                    </a:lnTo>
                    <a:cubicBezTo>
                      <a:pt x="793342" y="1383288"/>
                      <a:pt x="876463" y="1401444"/>
                      <a:pt x="960955" y="1401444"/>
                    </a:cubicBezTo>
                    <a:lnTo>
                      <a:pt x="1386186" y="1401444"/>
                    </a:lnTo>
                    <a:lnTo>
                      <a:pt x="1753317" y="1401444"/>
                    </a:lnTo>
                    <a:lnTo>
                      <a:pt x="1753317" y="0"/>
                    </a:lnTo>
                    <a:lnTo>
                      <a:pt x="108112" y="0"/>
                    </a:lnTo>
                    <a:cubicBezTo>
                      <a:pt x="48396" y="0"/>
                      <a:pt x="-10" y="41277"/>
                      <a:pt x="0" y="92189"/>
                    </a:cubicBezTo>
                    <a:lnTo>
                      <a:pt x="10" y="1063368"/>
                    </a:lnTo>
                    <a:cubicBezTo>
                      <a:pt x="10" y="1114280"/>
                      <a:pt x="48415" y="1155557"/>
                      <a:pt x="108132" y="1155557"/>
                    </a:cubicBezTo>
                    <a:close/>
                  </a:path>
                </a:pathLst>
              </a:custGeom>
              <a:solidFill>
                <a:srgbClr val="EB9C8D"/>
              </a:solidFill>
              <a:ln w="9793" cap="flat">
                <a:noFill/>
                <a:prstDash val="solid"/>
                <a:miter/>
              </a:ln>
            </p:spPr>
            <p:txBody>
              <a:bodyPr rtlCol="0" anchor="ctr"/>
              <a:lstStyle/>
              <a:p>
                <a:endParaRPr lang="en-US"/>
              </a:p>
            </p:txBody>
          </p:sp>
          <p:sp>
            <p:nvSpPr>
              <p:cNvPr id="16" name="Freihandform 15">
                <a:extLst>
                  <a:ext uri="{FF2B5EF4-FFF2-40B4-BE49-F238E27FC236}">
                    <a16:creationId xmlns:a16="http://schemas.microsoft.com/office/drawing/2014/main" id="{DFF82F6F-F1F4-4124-6E2A-80F8E18D8738}"/>
                  </a:ext>
                </a:extLst>
              </p:cNvPr>
              <p:cNvSpPr/>
              <p:nvPr/>
            </p:nvSpPr>
            <p:spPr>
              <a:xfrm>
                <a:off x="5727553" y="1711854"/>
                <a:ext cx="1753307" cy="1309293"/>
              </a:xfrm>
              <a:custGeom>
                <a:avLst/>
                <a:gdLst>
                  <a:gd name="connsiteX0" fmla="*/ 960945 w 1753307"/>
                  <a:gd name="connsiteY0" fmla="*/ 1084608 h 1309293"/>
                  <a:gd name="connsiteX1" fmla="*/ 719259 w 1753307"/>
                  <a:gd name="connsiteY1" fmla="*/ 1031816 h 1309293"/>
                  <a:gd name="connsiteX2" fmla="*/ 306220 w 1753307"/>
                  <a:gd name="connsiteY2" fmla="*/ 838722 h 1309293"/>
                  <a:gd name="connsiteX3" fmla="*/ 108132 w 1753307"/>
                  <a:gd name="connsiteY3" fmla="*/ 838722 h 1309293"/>
                  <a:gd name="connsiteX4" fmla="*/ 20 w 1753307"/>
                  <a:gd name="connsiteY4" fmla="*/ 746532 h 1309293"/>
                  <a:gd name="connsiteX5" fmla="*/ 0 w 1753307"/>
                  <a:gd name="connsiteY5" fmla="*/ 0 h 1309293"/>
                  <a:gd name="connsiteX6" fmla="*/ 0 w 1753307"/>
                  <a:gd name="connsiteY6" fmla="*/ 39 h 1309293"/>
                  <a:gd name="connsiteX7" fmla="*/ 10 w 1753307"/>
                  <a:gd name="connsiteY7" fmla="*/ 971218 h 1309293"/>
                  <a:gd name="connsiteX8" fmla="*/ 108122 w 1753307"/>
                  <a:gd name="connsiteY8" fmla="*/ 1063407 h 1309293"/>
                  <a:gd name="connsiteX9" fmla="*/ 306220 w 1753307"/>
                  <a:gd name="connsiteY9" fmla="*/ 1063407 h 1309293"/>
                  <a:gd name="connsiteX10" fmla="*/ 719259 w 1753307"/>
                  <a:gd name="connsiteY10" fmla="*/ 1256501 h 1309293"/>
                  <a:gd name="connsiteX11" fmla="*/ 960945 w 1753307"/>
                  <a:gd name="connsiteY11" fmla="*/ 1309294 h 1309293"/>
                  <a:gd name="connsiteX12" fmla="*/ 1386177 w 1753307"/>
                  <a:gd name="connsiteY12" fmla="*/ 1309294 h 1309293"/>
                  <a:gd name="connsiteX13" fmla="*/ 1753308 w 1753307"/>
                  <a:gd name="connsiteY13" fmla="*/ 1309294 h 1309293"/>
                  <a:gd name="connsiteX14" fmla="*/ 1753308 w 1753307"/>
                  <a:gd name="connsiteY14" fmla="*/ 1084608 h 1309293"/>
                  <a:gd name="connsiteX15" fmla="*/ 1386177 w 1753307"/>
                  <a:gd name="connsiteY15" fmla="*/ 1084608 h 130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3307" h="1309293">
                    <a:moveTo>
                      <a:pt x="960945" y="1084608"/>
                    </a:moveTo>
                    <a:cubicBezTo>
                      <a:pt x="876463" y="1084608"/>
                      <a:pt x="793342" y="1066452"/>
                      <a:pt x="719259" y="1031816"/>
                    </a:cubicBezTo>
                    <a:lnTo>
                      <a:pt x="306220" y="838722"/>
                    </a:lnTo>
                    <a:lnTo>
                      <a:pt x="108132" y="838722"/>
                    </a:lnTo>
                    <a:cubicBezTo>
                      <a:pt x="48425" y="838722"/>
                      <a:pt x="20" y="797445"/>
                      <a:pt x="20" y="746532"/>
                    </a:cubicBezTo>
                    <a:lnTo>
                      <a:pt x="0" y="0"/>
                    </a:lnTo>
                    <a:lnTo>
                      <a:pt x="0" y="39"/>
                    </a:lnTo>
                    <a:lnTo>
                      <a:pt x="10" y="971218"/>
                    </a:lnTo>
                    <a:cubicBezTo>
                      <a:pt x="10" y="1022130"/>
                      <a:pt x="48415" y="1063407"/>
                      <a:pt x="108122" y="1063407"/>
                    </a:cubicBezTo>
                    <a:lnTo>
                      <a:pt x="306220" y="1063407"/>
                    </a:lnTo>
                    <a:lnTo>
                      <a:pt x="719259" y="1256501"/>
                    </a:lnTo>
                    <a:cubicBezTo>
                      <a:pt x="793342" y="1291138"/>
                      <a:pt x="876463" y="1309294"/>
                      <a:pt x="960945" y="1309294"/>
                    </a:cubicBezTo>
                    <a:lnTo>
                      <a:pt x="1386177" y="1309294"/>
                    </a:lnTo>
                    <a:lnTo>
                      <a:pt x="1753308" y="1309294"/>
                    </a:lnTo>
                    <a:lnTo>
                      <a:pt x="1753308" y="1084608"/>
                    </a:lnTo>
                    <a:lnTo>
                      <a:pt x="1386177" y="1084608"/>
                    </a:lnTo>
                    <a:close/>
                  </a:path>
                </a:pathLst>
              </a:custGeom>
              <a:solidFill>
                <a:srgbClr val="D78878"/>
              </a:solidFill>
              <a:ln w="9793" cap="flat">
                <a:noFill/>
                <a:prstDash val="solid"/>
                <a:miter/>
              </a:ln>
            </p:spPr>
            <p:txBody>
              <a:bodyPr rtlCol="0" anchor="ctr"/>
              <a:lstStyle/>
              <a:p>
                <a:endParaRPr lang="en-US"/>
              </a:p>
            </p:txBody>
          </p:sp>
          <p:sp>
            <p:nvSpPr>
              <p:cNvPr id="17" name="Freihandform 16">
                <a:extLst>
                  <a:ext uri="{FF2B5EF4-FFF2-40B4-BE49-F238E27FC236}">
                    <a16:creationId xmlns:a16="http://schemas.microsoft.com/office/drawing/2014/main" id="{02170AFB-93ED-1724-D07C-6CD23D8E9257}"/>
                  </a:ext>
                </a:extLst>
              </p:cNvPr>
              <p:cNvSpPr/>
              <p:nvPr/>
            </p:nvSpPr>
            <p:spPr>
              <a:xfrm>
                <a:off x="6357521" y="1619685"/>
                <a:ext cx="1123348" cy="903774"/>
              </a:xfrm>
              <a:custGeom>
                <a:avLst/>
                <a:gdLst>
                  <a:gd name="connsiteX0" fmla="*/ 0 w 1123348"/>
                  <a:gd name="connsiteY0" fmla="*/ 10 h 903774"/>
                  <a:gd name="connsiteX1" fmla="*/ 0 w 1123348"/>
                  <a:gd name="connsiteY1" fmla="*/ 349387 h 903774"/>
                  <a:gd name="connsiteX2" fmla="*/ 303831 w 1123348"/>
                  <a:gd name="connsiteY2" fmla="*/ 719015 h 903774"/>
                  <a:gd name="connsiteX3" fmla="*/ 304154 w 1123348"/>
                  <a:gd name="connsiteY3" fmla="*/ 719073 h 903774"/>
                  <a:gd name="connsiteX4" fmla="*/ 391025 w 1123348"/>
                  <a:gd name="connsiteY4" fmla="*/ 724273 h 903774"/>
                  <a:gd name="connsiteX5" fmla="*/ 699351 w 1123348"/>
                  <a:gd name="connsiteY5" fmla="*/ 654705 h 903774"/>
                  <a:gd name="connsiteX6" fmla="*/ 787417 w 1123348"/>
                  <a:gd name="connsiteY6" fmla="*/ 789219 h 903774"/>
                  <a:gd name="connsiteX7" fmla="*/ 1064083 w 1123348"/>
                  <a:gd name="connsiteY7" fmla="*/ 903775 h 903774"/>
                  <a:gd name="connsiteX8" fmla="*/ 1069008 w 1123348"/>
                  <a:gd name="connsiteY8" fmla="*/ 903745 h 903774"/>
                  <a:gd name="connsiteX9" fmla="*/ 1123348 w 1123348"/>
                  <a:gd name="connsiteY9" fmla="*/ 899123 h 903774"/>
                  <a:gd name="connsiteX10" fmla="*/ 1123348 w 1123348"/>
                  <a:gd name="connsiteY10" fmla="*/ 0 h 903774"/>
                  <a:gd name="connsiteX11" fmla="*/ 0 w 1123348"/>
                  <a:gd name="connsiteY11" fmla="*/ 0 h 9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3348" h="903774">
                    <a:moveTo>
                      <a:pt x="0" y="10"/>
                    </a:moveTo>
                    <a:lnTo>
                      <a:pt x="0" y="349387"/>
                    </a:lnTo>
                    <a:cubicBezTo>
                      <a:pt x="0" y="529348"/>
                      <a:pt x="127257" y="684260"/>
                      <a:pt x="303831" y="719015"/>
                    </a:cubicBezTo>
                    <a:lnTo>
                      <a:pt x="304154" y="719073"/>
                    </a:lnTo>
                    <a:cubicBezTo>
                      <a:pt x="333062" y="722530"/>
                      <a:pt x="362293" y="724273"/>
                      <a:pt x="391025" y="724273"/>
                    </a:cubicBezTo>
                    <a:cubicBezTo>
                      <a:pt x="499431" y="724273"/>
                      <a:pt x="604469" y="699645"/>
                      <a:pt x="699351" y="654705"/>
                    </a:cubicBezTo>
                    <a:cubicBezTo>
                      <a:pt x="718750" y="704560"/>
                      <a:pt x="748471" y="750273"/>
                      <a:pt x="787417" y="789219"/>
                    </a:cubicBezTo>
                    <a:cubicBezTo>
                      <a:pt x="861284" y="863086"/>
                      <a:pt x="959545" y="903775"/>
                      <a:pt x="1064083" y="903775"/>
                    </a:cubicBezTo>
                    <a:lnTo>
                      <a:pt x="1069008" y="903745"/>
                    </a:lnTo>
                    <a:cubicBezTo>
                      <a:pt x="1087458" y="903520"/>
                      <a:pt x="1105584" y="901885"/>
                      <a:pt x="1123348" y="899123"/>
                    </a:cubicBezTo>
                    <a:lnTo>
                      <a:pt x="1123348" y="0"/>
                    </a:lnTo>
                    <a:lnTo>
                      <a:pt x="0" y="0"/>
                    </a:lnTo>
                    <a:close/>
                  </a:path>
                </a:pathLst>
              </a:custGeom>
              <a:solidFill>
                <a:srgbClr val="D78878"/>
              </a:solidFill>
              <a:ln w="9793" cap="flat">
                <a:noFill/>
                <a:prstDash val="solid"/>
                <a:miter/>
              </a:ln>
            </p:spPr>
            <p:txBody>
              <a:bodyPr rtlCol="0" anchor="ctr"/>
              <a:lstStyle/>
              <a:p>
                <a:endParaRPr lang="en-US"/>
              </a:p>
            </p:txBody>
          </p:sp>
          <p:sp>
            <p:nvSpPr>
              <p:cNvPr id="18" name="Freihandform 17">
                <a:extLst>
                  <a:ext uri="{FF2B5EF4-FFF2-40B4-BE49-F238E27FC236}">
                    <a16:creationId xmlns:a16="http://schemas.microsoft.com/office/drawing/2014/main" id="{C603F016-24D6-3E1F-4BC6-6A0734918B13}"/>
                  </a:ext>
                </a:extLst>
              </p:cNvPr>
              <p:cNvSpPr/>
              <p:nvPr/>
            </p:nvSpPr>
            <p:spPr>
              <a:xfrm>
                <a:off x="6924954" y="-101570"/>
                <a:ext cx="369823" cy="3474671"/>
              </a:xfrm>
              <a:custGeom>
                <a:avLst/>
                <a:gdLst>
                  <a:gd name="connsiteX0" fmla="*/ 316375 w 369823"/>
                  <a:gd name="connsiteY0" fmla="*/ 3474671 h 3474671"/>
                  <a:gd name="connsiteX1" fmla="*/ 53449 w 369823"/>
                  <a:gd name="connsiteY1" fmla="*/ 3474671 h 3474671"/>
                  <a:gd name="connsiteX2" fmla="*/ 0 w 369823"/>
                  <a:gd name="connsiteY2" fmla="*/ 3421222 h 3474671"/>
                  <a:gd name="connsiteX3" fmla="*/ 0 w 369823"/>
                  <a:gd name="connsiteY3" fmla="*/ 0 h 3474671"/>
                  <a:gd name="connsiteX4" fmla="*/ 369824 w 369823"/>
                  <a:gd name="connsiteY4" fmla="*/ 0 h 3474671"/>
                  <a:gd name="connsiteX5" fmla="*/ 369824 w 369823"/>
                  <a:gd name="connsiteY5" fmla="*/ 3421222 h 3474671"/>
                  <a:gd name="connsiteX6" fmla="*/ 316375 w 369823"/>
                  <a:gd name="connsiteY6" fmla="*/ 3474671 h 347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23" h="3474671">
                    <a:moveTo>
                      <a:pt x="316375" y="3474671"/>
                    </a:moveTo>
                    <a:lnTo>
                      <a:pt x="53449" y="3474671"/>
                    </a:lnTo>
                    <a:cubicBezTo>
                      <a:pt x="23934" y="3474671"/>
                      <a:pt x="0" y="3450738"/>
                      <a:pt x="0" y="3421222"/>
                    </a:cubicBezTo>
                    <a:lnTo>
                      <a:pt x="0" y="0"/>
                    </a:lnTo>
                    <a:lnTo>
                      <a:pt x="369824" y="0"/>
                    </a:lnTo>
                    <a:lnTo>
                      <a:pt x="369824" y="3421222"/>
                    </a:lnTo>
                    <a:cubicBezTo>
                      <a:pt x="369814" y="3450738"/>
                      <a:pt x="345890" y="3474671"/>
                      <a:pt x="316375" y="3474671"/>
                    </a:cubicBezTo>
                    <a:close/>
                  </a:path>
                </a:pathLst>
              </a:custGeom>
              <a:solidFill>
                <a:srgbClr val="BAAFB9"/>
              </a:solidFill>
              <a:ln w="9793" cap="flat">
                <a:noFill/>
                <a:prstDash val="solid"/>
                <a:miter/>
              </a:ln>
            </p:spPr>
            <p:txBody>
              <a:bodyPr rtlCol="0" anchor="ctr"/>
              <a:lstStyle/>
              <a:p>
                <a:endParaRPr lang="en-US"/>
              </a:p>
            </p:txBody>
          </p:sp>
          <p:sp>
            <p:nvSpPr>
              <p:cNvPr id="19" name="Freihandform 18">
                <a:extLst>
                  <a:ext uri="{FF2B5EF4-FFF2-40B4-BE49-F238E27FC236}">
                    <a16:creationId xmlns:a16="http://schemas.microsoft.com/office/drawing/2014/main" id="{165E141F-54CC-5A76-0801-5F956E924BD8}"/>
                  </a:ext>
                </a:extLst>
              </p:cNvPr>
              <p:cNvSpPr/>
              <p:nvPr/>
            </p:nvSpPr>
            <p:spPr>
              <a:xfrm>
                <a:off x="7061230" y="2197997"/>
                <a:ext cx="233537" cy="1016528"/>
              </a:xfrm>
              <a:custGeom>
                <a:avLst/>
                <a:gdLst>
                  <a:gd name="connsiteX0" fmla="*/ 233538 w 233537"/>
                  <a:gd name="connsiteY0" fmla="*/ 0 h 1016528"/>
                  <a:gd name="connsiteX1" fmla="*/ 98251 w 233537"/>
                  <a:gd name="connsiteY1" fmla="*/ 82455 h 1016528"/>
                  <a:gd name="connsiteX2" fmla="*/ 0 w 233537"/>
                  <a:gd name="connsiteY2" fmla="*/ 319695 h 1016528"/>
                  <a:gd name="connsiteX3" fmla="*/ 58091 w 233537"/>
                  <a:gd name="connsiteY3" fmla="*/ 508147 h 1016528"/>
                  <a:gd name="connsiteX4" fmla="*/ 0 w 233537"/>
                  <a:gd name="connsiteY4" fmla="*/ 696913 h 1016528"/>
                  <a:gd name="connsiteX5" fmla="*/ 233538 w 233537"/>
                  <a:gd name="connsiteY5" fmla="*/ 1016529 h 101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37" h="1016528">
                    <a:moveTo>
                      <a:pt x="233538" y="0"/>
                    </a:moveTo>
                    <a:cubicBezTo>
                      <a:pt x="183144" y="16031"/>
                      <a:pt x="136883" y="43930"/>
                      <a:pt x="98251" y="82455"/>
                    </a:cubicBezTo>
                    <a:cubicBezTo>
                      <a:pt x="34892" y="145815"/>
                      <a:pt x="0" y="230062"/>
                      <a:pt x="0" y="319695"/>
                    </a:cubicBezTo>
                    <a:cubicBezTo>
                      <a:pt x="0" y="389507"/>
                      <a:pt x="21456" y="454394"/>
                      <a:pt x="58091" y="508147"/>
                    </a:cubicBezTo>
                    <a:cubicBezTo>
                      <a:pt x="20349" y="563359"/>
                      <a:pt x="0" y="628559"/>
                      <a:pt x="0" y="696913"/>
                    </a:cubicBezTo>
                    <a:cubicBezTo>
                      <a:pt x="0" y="846370"/>
                      <a:pt x="98251" y="973265"/>
                      <a:pt x="233538" y="1016529"/>
                    </a:cubicBezTo>
                    <a:close/>
                  </a:path>
                </a:pathLst>
              </a:custGeom>
              <a:solidFill>
                <a:srgbClr val="9B8E99"/>
              </a:solidFill>
              <a:ln w="9793" cap="flat">
                <a:noFill/>
                <a:prstDash val="solid"/>
                <a:miter/>
              </a:ln>
            </p:spPr>
            <p:txBody>
              <a:bodyPr rtlCol="0" anchor="ctr"/>
              <a:lstStyle/>
              <a:p>
                <a:endParaRPr lang="en-US"/>
              </a:p>
            </p:txBody>
          </p:sp>
          <p:sp>
            <p:nvSpPr>
              <p:cNvPr id="20" name="Freihandform 19">
                <a:extLst>
                  <a:ext uri="{FF2B5EF4-FFF2-40B4-BE49-F238E27FC236}">
                    <a16:creationId xmlns:a16="http://schemas.microsoft.com/office/drawing/2014/main" id="{EC689BBA-EFE5-A3B1-ED11-2534A918667C}"/>
                  </a:ext>
                </a:extLst>
              </p:cNvPr>
              <p:cNvSpPr/>
              <p:nvPr/>
            </p:nvSpPr>
            <p:spPr>
              <a:xfrm>
                <a:off x="6924944" y="1619695"/>
                <a:ext cx="369823" cy="882769"/>
              </a:xfrm>
              <a:custGeom>
                <a:avLst/>
                <a:gdLst>
                  <a:gd name="connsiteX0" fmla="*/ 369824 w 369823"/>
                  <a:gd name="connsiteY0" fmla="*/ 0 h 882769"/>
                  <a:gd name="connsiteX1" fmla="*/ 0 w 369823"/>
                  <a:gd name="connsiteY1" fmla="*/ 0 h 882769"/>
                  <a:gd name="connsiteX2" fmla="*/ 0 w 369823"/>
                  <a:gd name="connsiteY2" fmla="*/ 702181 h 882769"/>
                  <a:gd name="connsiteX3" fmla="*/ 75022 w 369823"/>
                  <a:gd name="connsiteY3" fmla="*/ 678747 h 882769"/>
                  <a:gd name="connsiteX4" fmla="*/ 158467 w 369823"/>
                  <a:gd name="connsiteY4" fmla="*/ 709633 h 882769"/>
                  <a:gd name="connsiteX5" fmla="*/ 219985 w 369823"/>
                  <a:gd name="connsiteY5" fmla="*/ 789219 h 882769"/>
                  <a:gd name="connsiteX6" fmla="*/ 369814 w 369823"/>
                  <a:gd name="connsiteY6" fmla="*/ 882769 h 882769"/>
                  <a:gd name="connsiteX7" fmla="*/ 369814 w 369823"/>
                  <a:gd name="connsiteY7" fmla="*/ 0 h 88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823" h="882769">
                    <a:moveTo>
                      <a:pt x="369824" y="0"/>
                    </a:moveTo>
                    <a:lnTo>
                      <a:pt x="0" y="0"/>
                    </a:lnTo>
                    <a:lnTo>
                      <a:pt x="0" y="702181"/>
                    </a:lnTo>
                    <a:cubicBezTo>
                      <a:pt x="25481" y="695718"/>
                      <a:pt x="50521" y="687883"/>
                      <a:pt x="75022" y="678747"/>
                    </a:cubicBezTo>
                    <a:cubicBezTo>
                      <a:pt x="106535" y="666995"/>
                      <a:pt x="141496" y="680607"/>
                      <a:pt x="158467" y="709633"/>
                    </a:cubicBezTo>
                    <a:cubicBezTo>
                      <a:pt x="175261" y="738346"/>
                      <a:pt x="195855" y="765080"/>
                      <a:pt x="219985" y="789219"/>
                    </a:cubicBezTo>
                    <a:cubicBezTo>
                      <a:pt x="262877" y="832111"/>
                      <a:pt x="314025" y="863722"/>
                      <a:pt x="369814" y="882769"/>
                    </a:cubicBezTo>
                    <a:lnTo>
                      <a:pt x="369814" y="0"/>
                    </a:lnTo>
                    <a:close/>
                  </a:path>
                </a:pathLst>
              </a:custGeom>
              <a:solidFill>
                <a:srgbClr val="9B8E99"/>
              </a:solidFill>
              <a:ln w="9793" cap="flat">
                <a:noFill/>
                <a:prstDash val="solid"/>
                <a:miter/>
              </a:ln>
            </p:spPr>
            <p:txBody>
              <a:bodyPr rtlCol="0" anchor="ctr"/>
              <a:lstStyle/>
              <a:p>
                <a:endParaRPr lang="en-US"/>
              </a:p>
            </p:txBody>
          </p:sp>
          <p:grpSp>
            <p:nvGrpSpPr>
              <p:cNvPr id="21" name="Grafik 49">
                <a:extLst>
                  <a:ext uri="{FF2B5EF4-FFF2-40B4-BE49-F238E27FC236}">
                    <a16:creationId xmlns:a16="http://schemas.microsoft.com/office/drawing/2014/main" id="{C999F474-BB52-FA60-E3BF-043E7700C153}"/>
                  </a:ext>
                </a:extLst>
              </p:cNvPr>
              <p:cNvGrpSpPr/>
              <p:nvPr/>
            </p:nvGrpSpPr>
            <p:grpSpPr>
              <a:xfrm>
                <a:off x="7208112" y="1935374"/>
                <a:ext cx="829300" cy="1148143"/>
                <a:chOff x="7208112" y="1935374"/>
                <a:chExt cx="829300" cy="1148143"/>
              </a:xfrm>
            </p:grpSpPr>
            <p:sp>
              <p:nvSpPr>
                <p:cNvPr id="45" name="Freihandform 44">
                  <a:extLst>
                    <a:ext uri="{FF2B5EF4-FFF2-40B4-BE49-F238E27FC236}">
                      <a16:creationId xmlns:a16="http://schemas.microsoft.com/office/drawing/2014/main" id="{C024D257-0670-B250-02C4-F3390F23364D}"/>
                    </a:ext>
                  </a:extLst>
                </p:cNvPr>
                <p:cNvSpPr/>
                <p:nvPr/>
              </p:nvSpPr>
              <p:spPr>
                <a:xfrm>
                  <a:off x="7275799" y="1935384"/>
                  <a:ext cx="761613" cy="410140"/>
                </a:xfrm>
                <a:custGeom>
                  <a:avLst/>
                  <a:gdLst>
                    <a:gd name="connsiteX0" fmla="*/ 556435 w 761613"/>
                    <a:gd name="connsiteY0" fmla="*/ 0 h 410140"/>
                    <a:gd name="connsiteX1" fmla="*/ 761613 w 761613"/>
                    <a:gd name="connsiteY1" fmla="*/ 205070 h 410140"/>
                    <a:gd name="connsiteX2" fmla="*/ 701564 w 761613"/>
                    <a:gd name="connsiteY2" fmla="*/ 350092 h 410140"/>
                    <a:gd name="connsiteX3" fmla="*/ 556435 w 761613"/>
                    <a:gd name="connsiteY3" fmla="*/ 410141 h 410140"/>
                    <a:gd name="connsiteX4" fmla="*/ 205071 w 761613"/>
                    <a:gd name="connsiteY4" fmla="*/ 410141 h 410140"/>
                    <a:gd name="connsiteX5" fmla="*/ 0 w 761613"/>
                    <a:gd name="connsiteY5" fmla="*/ 205070 h 410140"/>
                    <a:gd name="connsiteX6" fmla="*/ 60049 w 761613"/>
                    <a:gd name="connsiteY6" fmla="*/ 60049 h 410140"/>
                    <a:gd name="connsiteX7" fmla="*/ 205071 w 761613"/>
                    <a:gd name="connsiteY7" fmla="*/ 0 h 41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13" h="410140">
                      <a:moveTo>
                        <a:pt x="556435" y="0"/>
                      </a:moveTo>
                      <a:cubicBezTo>
                        <a:pt x="669728" y="0"/>
                        <a:pt x="761613" y="91778"/>
                        <a:pt x="761613" y="205070"/>
                      </a:cubicBezTo>
                      <a:cubicBezTo>
                        <a:pt x="761613" y="261712"/>
                        <a:pt x="738610" y="313036"/>
                        <a:pt x="701564" y="350092"/>
                      </a:cubicBezTo>
                      <a:cubicBezTo>
                        <a:pt x="664400" y="387147"/>
                        <a:pt x="613086" y="410141"/>
                        <a:pt x="556435" y="410141"/>
                      </a:cubicBezTo>
                      <a:lnTo>
                        <a:pt x="205071" y="410141"/>
                      </a:lnTo>
                      <a:cubicBezTo>
                        <a:pt x="91886" y="410141"/>
                        <a:pt x="0" y="318363"/>
                        <a:pt x="0" y="205070"/>
                      </a:cubicBezTo>
                      <a:cubicBezTo>
                        <a:pt x="0" y="148429"/>
                        <a:pt x="23003" y="97105"/>
                        <a:pt x="60049" y="60049"/>
                      </a:cubicBezTo>
                      <a:cubicBezTo>
                        <a:pt x="97213" y="22993"/>
                        <a:pt x="148527" y="0"/>
                        <a:pt x="205071" y="0"/>
                      </a:cubicBezTo>
                      <a:close/>
                    </a:path>
                  </a:pathLst>
                </a:custGeom>
                <a:solidFill>
                  <a:srgbClr val="EB9C8D"/>
                </a:solidFill>
                <a:ln w="9793" cap="flat">
                  <a:noFill/>
                  <a:prstDash val="solid"/>
                  <a:miter/>
                </a:ln>
              </p:spPr>
              <p:txBody>
                <a:bodyPr rtlCol="0" anchor="ctr"/>
                <a:lstStyle/>
                <a:p>
                  <a:endParaRPr lang="en-US"/>
                </a:p>
              </p:txBody>
            </p:sp>
            <p:sp>
              <p:nvSpPr>
                <p:cNvPr id="46" name="Freihandform 45">
                  <a:extLst>
                    <a:ext uri="{FF2B5EF4-FFF2-40B4-BE49-F238E27FC236}">
                      <a16:creationId xmlns:a16="http://schemas.microsoft.com/office/drawing/2014/main" id="{486CD84B-F7F4-7899-21E2-D758699D92B4}"/>
                    </a:ext>
                  </a:extLst>
                </p:cNvPr>
                <p:cNvSpPr/>
                <p:nvPr/>
              </p:nvSpPr>
              <p:spPr>
                <a:xfrm>
                  <a:off x="7275799" y="2049215"/>
                  <a:ext cx="761613" cy="296309"/>
                </a:xfrm>
                <a:custGeom>
                  <a:avLst/>
                  <a:gdLst>
                    <a:gd name="connsiteX0" fmla="*/ 720533 w 761613"/>
                    <a:gd name="connsiteY0" fmla="*/ 113694 h 296309"/>
                    <a:gd name="connsiteX1" fmla="*/ 575404 w 761613"/>
                    <a:gd name="connsiteY1" fmla="*/ 173743 h 296309"/>
                    <a:gd name="connsiteX2" fmla="*/ 224039 w 761613"/>
                    <a:gd name="connsiteY2" fmla="*/ 173743 h 296309"/>
                    <a:gd name="connsiteX3" fmla="*/ 21613 w 761613"/>
                    <a:gd name="connsiteY3" fmla="*/ 0 h 296309"/>
                    <a:gd name="connsiteX4" fmla="*/ 0 w 761613"/>
                    <a:gd name="connsiteY4" fmla="*/ 91239 h 296309"/>
                    <a:gd name="connsiteX5" fmla="*/ 205071 w 761613"/>
                    <a:gd name="connsiteY5" fmla="*/ 296310 h 296309"/>
                    <a:gd name="connsiteX6" fmla="*/ 556435 w 761613"/>
                    <a:gd name="connsiteY6" fmla="*/ 296310 h 296309"/>
                    <a:gd name="connsiteX7" fmla="*/ 701564 w 761613"/>
                    <a:gd name="connsiteY7" fmla="*/ 236260 h 296309"/>
                    <a:gd name="connsiteX8" fmla="*/ 761613 w 761613"/>
                    <a:gd name="connsiteY8" fmla="*/ 91239 h 296309"/>
                    <a:gd name="connsiteX9" fmla="*/ 759165 w 761613"/>
                    <a:gd name="connsiteY9" fmla="*/ 59775 h 296309"/>
                    <a:gd name="connsiteX10" fmla="*/ 720533 w 761613"/>
                    <a:gd name="connsiteY10" fmla="*/ 113694 h 29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613" h="296309">
                      <a:moveTo>
                        <a:pt x="720533" y="113694"/>
                      </a:moveTo>
                      <a:cubicBezTo>
                        <a:pt x="683369" y="150750"/>
                        <a:pt x="632055" y="173743"/>
                        <a:pt x="575404" y="173743"/>
                      </a:cubicBezTo>
                      <a:lnTo>
                        <a:pt x="224039" y="173743"/>
                      </a:lnTo>
                      <a:cubicBezTo>
                        <a:pt x="121528" y="173743"/>
                        <a:pt x="36733" y="98369"/>
                        <a:pt x="21613" y="0"/>
                      </a:cubicBezTo>
                      <a:cubicBezTo>
                        <a:pt x="7913" y="27508"/>
                        <a:pt x="0" y="58424"/>
                        <a:pt x="0" y="91239"/>
                      </a:cubicBezTo>
                      <a:cubicBezTo>
                        <a:pt x="0" y="204532"/>
                        <a:pt x="91886" y="296310"/>
                        <a:pt x="205071" y="296310"/>
                      </a:cubicBezTo>
                      <a:lnTo>
                        <a:pt x="556435" y="296310"/>
                      </a:lnTo>
                      <a:cubicBezTo>
                        <a:pt x="613076" y="296310"/>
                        <a:pt x="664400" y="273306"/>
                        <a:pt x="701564" y="236260"/>
                      </a:cubicBezTo>
                      <a:cubicBezTo>
                        <a:pt x="738620" y="199205"/>
                        <a:pt x="761613" y="147890"/>
                        <a:pt x="761613" y="91239"/>
                      </a:cubicBezTo>
                      <a:cubicBezTo>
                        <a:pt x="761613" y="80565"/>
                        <a:pt x="760742" y="70008"/>
                        <a:pt x="759165" y="59775"/>
                      </a:cubicBezTo>
                      <a:cubicBezTo>
                        <a:pt x="749216" y="79752"/>
                        <a:pt x="736123" y="98114"/>
                        <a:pt x="720533" y="113694"/>
                      </a:cubicBezTo>
                      <a:close/>
                    </a:path>
                  </a:pathLst>
                </a:custGeom>
                <a:solidFill>
                  <a:srgbClr val="D78878"/>
                </a:solidFill>
                <a:ln w="9793" cap="flat">
                  <a:noFill/>
                  <a:prstDash val="solid"/>
                  <a:miter/>
                </a:ln>
              </p:spPr>
              <p:txBody>
                <a:bodyPr rtlCol="0" anchor="ctr"/>
                <a:lstStyle/>
                <a:p>
                  <a:endParaRPr lang="en-US"/>
                </a:p>
              </p:txBody>
            </p:sp>
            <p:sp>
              <p:nvSpPr>
                <p:cNvPr id="47" name="Freihandform 46">
                  <a:extLst>
                    <a:ext uri="{FF2B5EF4-FFF2-40B4-BE49-F238E27FC236}">
                      <a16:creationId xmlns:a16="http://schemas.microsoft.com/office/drawing/2014/main" id="{2301552B-919C-715B-B581-885A15D3AC6B}"/>
                    </a:ext>
                  </a:extLst>
                </p:cNvPr>
                <p:cNvSpPr/>
                <p:nvPr/>
              </p:nvSpPr>
              <p:spPr>
                <a:xfrm>
                  <a:off x="7275799" y="1935374"/>
                  <a:ext cx="537035" cy="410150"/>
                </a:xfrm>
                <a:custGeom>
                  <a:avLst/>
                  <a:gdLst>
                    <a:gd name="connsiteX0" fmla="*/ 205071 w 537035"/>
                    <a:gd name="connsiteY0" fmla="*/ 10 h 410150"/>
                    <a:gd name="connsiteX1" fmla="*/ 60049 w 537035"/>
                    <a:gd name="connsiteY1" fmla="*/ 60059 h 410150"/>
                    <a:gd name="connsiteX2" fmla="*/ 0 w 537035"/>
                    <a:gd name="connsiteY2" fmla="*/ 205080 h 410150"/>
                    <a:gd name="connsiteX3" fmla="*/ 205071 w 537035"/>
                    <a:gd name="connsiteY3" fmla="*/ 410151 h 410150"/>
                    <a:gd name="connsiteX4" fmla="*/ 471737 w 537035"/>
                    <a:gd name="connsiteY4" fmla="*/ 410151 h 410150"/>
                    <a:gd name="connsiteX5" fmla="*/ 537036 w 537035"/>
                    <a:gd name="connsiteY5" fmla="*/ 191880 h 410150"/>
                    <a:gd name="connsiteX6" fmla="*/ 537036 w 537035"/>
                    <a:gd name="connsiteY6" fmla="*/ 0 h 410150"/>
                    <a:gd name="connsiteX7" fmla="*/ 205071 w 537035"/>
                    <a:gd name="connsiteY7" fmla="*/ 0 h 4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035" h="410150">
                      <a:moveTo>
                        <a:pt x="205071" y="10"/>
                      </a:moveTo>
                      <a:cubicBezTo>
                        <a:pt x="148537" y="10"/>
                        <a:pt x="97213" y="23013"/>
                        <a:pt x="60049" y="60059"/>
                      </a:cubicBezTo>
                      <a:cubicBezTo>
                        <a:pt x="22993" y="97115"/>
                        <a:pt x="0" y="148429"/>
                        <a:pt x="0" y="205080"/>
                      </a:cubicBezTo>
                      <a:cubicBezTo>
                        <a:pt x="0" y="318373"/>
                        <a:pt x="91886" y="410151"/>
                        <a:pt x="205071" y="410151"/>
                      </a:cubicBezTo>
                      <a:lnTo>
                        <a:pt x="471737" y="410151"/>
                      </a:lnTo>
                      <a:cubicBezTo>
                        <a:pt x="512945" y="347399"/>
                        <a:pt x="537036" y="272298"/>
                        <a:pt x="537036" y="191880"/>
                      </a:cubicBezTo>
                      <a:lnTo>
                        <a:pt x="537036" y="0"/>
                      </a:lnTo>
                      <a:lnTo>
                        <a:pt x="205071" y="0"/>
                      </a:lnTo>
                      <a:close/>
                    </a:path>
                  </a:pathLst>
                </a:custGeom>
                <a:solidFill>
                  <a:srgbClr val="D78878"/>
                </a:solidFill>
                <a:ln w="9793" cap="flat">
                  <a:noFill/>
                  <a:prstDash val="solid"/>
                  <a:miter/>
                </a:ln>
              </p:spPr>
              <p:txBody>
                <a:bodyPr rtlCol="0" anchor="ctr"/>
                <a:lstStyle/>
                <a:p>
                  <a:endParaRPr lang="en-US"/>
                </a:p>
              </p:txBody>
            </p:sp>
            <p:sp>
              <p:nvSpPr>
                <p:cNvPr id="48" name="Freihandform 47">
                  <a:extLst>
                    <a:ext uri="{FF2B5EF4-FFF2-40B4-BE49-F238E27FC236}">
                      <a16:creationId xmlns:a16="http://schemas.microsoft.com/office/drawing/2014/main" id="{A6673879-399C-D38C-4259-AA15FA609C00}"/>
                    </a:ext>
                  </a:extLst>
                </p:cNvPr>
                <p:cNvSpPr/>
                <p:nvPr/>
              </p:nvSpPr>
              <p:spPr>
                <a:xfrm>
                  <a:off x="7208122" y="2329083"/>
                  <a:ext cx="743075" cy="377217"/>
                </a:xfrm>
                <a:custGeom>
                  <a:avLst/>
                  <a:gdLst>
                    <a:gd name="connsiteX0" fmla="*/ 554467 w 743075"/>
                    <a:gd name="connsiteY0" fmla="*/ 0 h 377217"/>
                    <a:gd name="connsiteX1" fmla="*/ 743076 w 743075"/>
                    <a:gd name="connsiteY1" fmla="*/ 188609 h 377217"/>
                    <a:gd name="connsiteX2" fmla="*/ 687844 w 743075"/>
                    <a:gd name="connsiteY2" fmla="*/ 321986 h 377217"/>
                    <a:gd name="connsiteX3" fmla="*/ 554467 w 743075"/>
                    <a:gd name="connsiteY3" fmla="*/ 377217 h 377217"/>
                    <a:gd name="connsiteX4" fmla="*/ 511770 w 743075"/>
                    <a:gd name="connsiteY4" fmla="*/ 377217 h 377217"/>
                    <a:gd name="connsiteX5" fmla="*/ 188609 w 743075"/>
                    <a:gd name="connsiteY5" fmla="*/ 377217 h 377217"/>
                    <a:gd name="connsiteX6" fmla="*/ 0 w 743075"/>
                    <a:gd name="connsiteY6" fmla="*/ 188609 h 377217"/>
                    <a:gd name="connsiteX7" fmla="*/ 55231 w 743075"/>
                    <a:gd name="connsiteY7" fmla="*/ 55231 h 377217"/>
                    <a:gd name="connsiteX8" fmla="*/ 188609 w 743075"/>
                    <a:gd name="connsiteY8" fmla="*/ 0 h 3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075" h="377217">
                      <a:moveTo>
                        <a:pt x="554467" y="0"/>
                      </a:moveTo>
                      <a:cubicBezTo>
                        <a:pt x="658662" y="0"/>
                        <a:pt x="743076" y="84414"/>
                        <a:pt x="743076" y="188609"/>
                      </a:cubicBezTo>
                      <a:cubicBezTo>
                        <a:pt x="743076" y="240706"/>
                        <a:pt x="722021" y="287907"/>
                        <a:pt x="687844" y="321986"/>
                      </a:cubicBezTo>
                      <a:cubicBezTo>
                        <a:pt x="653668" y="356065"/>
                        <a:pt x="606564" y="377217"/>
                        <a:pt x="554467" y="377217"/>
                      </a:cubicBezTo>
                      <a:lnTo>
                        <a:pt x="511770" y="377217"/>
                      </a:lnTo>
                      <a:lnTo>
                        <a:pt x="188609" y="377217"/>
                      </a:lnTo>
                      <a:cubicBezTo>
                        <a:pt x="84512" y="377217"/>
                        <a:pt x="0" y="292804"/>
                        <a:pt x="0" y="188609"/>
                      </a:cubicBezTo>
                      <a:cubicBezTo>
                        <a:pt x="0" y="136511"/>
                        <a:pt x="21152" y="89310"/>
                        <a:pt x="55231" y="55231"/>
                      </a:cubicBezTo>
                      <a:cubicBezTo>
                        <a:pt x="89408" y="21152"/>
                        <a:pt x="136609" y="0"/>
                        <a:pt x="188609" y="0"/>
                      </a:cubicBezTo>
                      <a:close/>
                    </a:path>
                  </a:pathLst>
                </a:custGeom>
                <a:solidFill>
                  <a:srgbClr val="EB9C8D"/>
                </a:solidFill>
                <a:ln w="9793" cap="flat">
                  <a:noFill/>
                  <a:prstDash val="solid"/>
                  <a:miter/>
                </a:ln>
              </p:spPr>
              <p:txBody>
                <a:bodyPr rtlCol="0" anchor="ctr"/>
                <a:lstStyle/>
                <a:p>
                  <a:endParaRPr lang="en-US"/>
                </a:p>
              </p:txBody>
            </p:sp>
            <p:sp>
              <p:nvSpPr>
                <p:cNvPr id="49" name="Freihandform 48">
                  <a:extLst>
                    <a:ext uri="{FF2B5EF4-FFF2-40B4-BE49-F238E27FC236}">
                      <a16:creationId xmlns:a16="http://schemas.microsoft.com/office/drawing/2014/main" id="{5151CA1F-F140-2EB4-992A-11D9B2BA95B2}"/>
                    </a:ext>
                  </a:extLst>
                </p:cNvPr>
                <p:cNvSpPr/>
                <p:nvPr/>
              </p:nvSpPr>
              <p:spPr>
                <a:xfrm>
                  <a:off x="7208122" y="2706300"/>
                  <a:ext cx="700476" cy="377217"/>
                </a:xfrm>
                <a:custGeom>
                  <a:avLst/>
                  <a:gdLst>
                    <a:gd name="connsiteX0" fmla="*/ 511770 w 700476"/>
                    <a:gd name="connsiteY0" fmla="*/ 0 h 377217"/>
                    <a:gd name="connsiteX1" fmla="*/ 700477 w 700476"/>
                    <a:gd name="connsiteY1" fmla="*/ 188609 h 377217"/>
                    <a:gd name="connsiteX2" fmla="*/ 645246 w 700476"/>
                    <a:gd name="connsiteY2" fmla="*/ 321986 h 377217"/>
                    <a:gd name="connsiteX3" fmla="*/ 511770 w 700476"/>
                    <a:gd name="connsiteY3" fmla="*/ 377217 h 377217"/>
                    <a:gd name="connsiteX4" fmla="*/ 188609 w 700476"/>
                    <a:gd name="connsiteY4" fmla="*/ 377217 h 377217"/>
                    <a:gd name="connsiteX5" fmla="*/ 0 w 700476"/>
                    <a:gd name="connsiteY5" fmla="*/ 188609 h 377217"/>
                    <a:gd name="connsiteX6" fmla="*/ 55231 w 700476"/>
                    <a:gd name="connsiteY6" fmla="*/ 55231 h 377217"/>
                    <a:gd name="connsiteX7" fmla="*/ 188609 w 700476"/>
                    <a:gd name="connsiteY7" fmla="*/ 0 h 3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476" h="377217">
                      <a:moveTo>
                        <a:pt x="511770" y="0"/>
                      </a:moveTo>
                      <a:cubicBezTo>
                        <a:pt x="615965" y="0"/>
                        <a:pt x="700477" y="84414"/>
                        <a:pt x="700477" y="188609"/>
                      </a:cubicBezTo>
                      <a:cubicBezTo>
                        <a:pt x="700477" y="240706"/>
                        <a:pt x="679325" y="287907"/>
                        <a:pt x="645246" y="321986"/>
                      </a:cubicBezTo>
                      <a:cubicBezTo>
                        <a:pt x="611069" y="356065"/>
                        <a:pt x="563868" y="377217"/>
                        <a:pt x="511770" y="377217"/>
                      </a:cubicBezTo>
                      <a:lnTo>
                        <a:pt x="188609" y="377217"/>
                      </a:lnTo>
                      <a:cubicBezTo>
                        <a:pt x="84512" y="377217"/>
                        <a:pt x="0" y="292804"/>
                        <a:pt x="0" y="188609"/>
                      </a:cubicBezTo>
                      <a:cubicBezTo>
                        <a:pt x="0" y="136511"/>
                        <a:pt x="21152" y="89310"/>
                        <a:pt x="55231" y="55231"/>
                      </a:cubicBezTo>
                      <a:cubicBezTo>
                        <a:pt x="89408" y="21152"/>
                        <a:pt x="136609" y="0"/>
                        <a:pt x="188609" y="0"/>
                      </a:cubicBezTo>
                      <a:close/>
                    </a:path>
                  </a:pathLst>
                </a:custGeom>
                <a:solidFill>
                  <a:srgbClr val="EB9C8D"/>
                </a:solidFill>
                <a:ln w="9793" cap="flat">
                  <a:noFill/>
                  <a:prstDash val="solid"/>
                  <a:miter/>
                </a:ln>
              </p:spPr>
              <p:txBody>
                <a:bodyPr rtlCol="0" anchor="ctr"/>
                <a:lstStyle/>
                <a:p>
                  <a:endParaRPr lang="en-US"/>
                </a:p>
              </p:txBody>
            </p:sp>
            <p:grpSp>
              <p:nvGrpSpPr>
                <p:cNvPr id="50" name="Grafik 49">
                  <a:extLst>
                    <a:ext uri="{FF2B5EF4-FFF2-40B4-BE49-F238E27FC236}">
                      <a16:creationId xmlns:a16="http://schemas.microsoft.com/office/drawing/2014/main" id="{FF7CE4D5-5E1A-414D-DCE1-5BE91F8D9D92}"/>
                    </a:ext>
                  </a:extLst>
                </p:cNvPr>
                <p:cNvGrpSpPr/>
                <p:nvPr/>
              </p:nvGrpSpPr>
              <p:grpSpPr>
                <a:xfrm>
                  <a:off x="7208112" y="2428499"/>
                  <a:ext cx="743085" cy="655009"/>
                  <a:chOff x="7208112" y="2428499"/>
                  <a:chExt cx="743085" cy="655009"/>
                </a:xfrm>
                <a:solidFill>
                  <a:srgbClr val="D78878"/>
                </a:solidFill>
              </p:grpSpPr>
              <p:sp>
                <p:nvSpPr>
                  <p:cNvPr id="51" name="Freihandform 50">
                    <a:extLst>
                      <a:ext uri="{FF2B5EF4-FFF2-40B4-BE49-F238E27FC236}">
                        <a16:creationId xmlns:a16="http://schemas.microsoft.com/office/drawing/2014/main" id="{D59FE0D8-AB8F-0321-08F8-BAC9B54D5C31}"/>
                      </a:ext>
                    </a:extLst>
                  </p:cNvPr>
                  <p:cNvSpPr/>
                  <p:nvPr/>
                </p:nvSpPr>
                <p:spPr>
                  <a:xfrm>
                    <a:off x="7208122" y="2428499"/>
                    <a:ext cx="743075" cy="277801"/>
                  </a:xfrm>
                  <a:custGeom>
                    <a:avLst/>
                    <a:gdLst>
                      <a:gd name="connsiteX0" fmla="*/ 706891 w 743075"/>
                      <a:gd name="connsiteY0" fmla="*/ 98750 h 277801"/>
                      <a:gd name="connsiteX1" fmla="*/ 573514 w 743075"/>
                      <a:gd name="connsiteY1" fmla="*/ 153982 h 277801"/>
                      <a:gd name="connsiteX2" fmla="*/ 530817 w 743075"/>
                      <a:gd name="connsiteY2" fmla="*/ 153982 h 277801"/>
                      <a:gd name="connsiteX3" fmla="*/ 207656 w 743075"/>
                      <a:gd name="connsiteY3" fmla="*/ 153982 h 277801"/>
                      <a:gd name="connsiteX4" fmla="*/ 22377 w 743075"/>
                      <a:gd name="connsiteY4" fmla="*/ 0 h 277801"/>
                      <a:gd name="connsiteX5" fmla="*/ 0 w 743075"/>
                      <a:gd name="connsiteY5" fmla="*/ 89193 h 277801"/>
                      <a:gd name="connsiteX6" fmla="*/ 188609 w 743075"/>
                      <a:gd name="connsiteY6" fmla="*/ 277801 h 277801"/>
                      <a:gd name="connsiteX7" fmla="*/ 511770 w 743075"/>
                      <a:gd name="connsiteY7" fmla="*/ 277801 h 277801"/>
                      <a:gd name="connsiteX8" fmla="*/ 554467 w 743075"/>
                      <a:gd name="connsiteY8" fmla="*/ 277801 h 277801"/>
                      <a:gd name="connsiteX9" fmla="*/ 687844 w 743075"/>
                      <a:gd name="connsiteY9" fmla="*/ 222570 h 277801"/>
                      <a:gd name="connsiteX10" fmla="*/ 743076 w 743075"/>
                      <a:gd name="connsiteY10" fmla="*/ 89193 h 277801"/>
                      <a:gd name="connsiteX11" fmla="*/ 739893 w 743075"/>
                      <a:gd name="connsiteY11" fmla="*/ 54487 h 277801"/>
                      <a:gd name="connsiteX12" fmla="*/ 706891 w 743075"/>
                      <a:gd name="connsiteY12" fmla="*/ 98750 h 27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3075" h="277801">
                        <a:moveTo>
                          <a:pt x="706891" y="98750"/>
                        </a:moveTo>
                        <a:cubicBezTo>
                          <a:pt x="672714" y="132829"/>
                          <a:pt x="625611" y="153982"/>
                          <a:pt x="573514" y="153982"/>
                        </a:cubicBezTo>
                        <a:lnTo>
                          <a:pt x="530817" y="153982"/>
                        </a:lnTo>
                        <a:lnTo>
                          <a:pt x="207656" y="153982"/>
                        </a:lnTo>
                        <a:cubicBezTo>
                          <a:pt x="115418" y="153982"/>
                          <a:pt x="38701" y="87577"/>
                          <a:pt x="22377" y="0"/>
                        </a:cubicBezTo>
                        <a:cubicBezTo>
                          <a:pt x="8128" y="26539"/>
                          <a:pt x="0" y="56965"/>
                          <a:pt x="0" y="89193"/>
                        </a:cubicBezTo>
                        <a:cubicBezTo>
                          <a:pt x="0" y="193388"/>
                          <a:pt x="84512" y="277801"/>
                          <a:pt x="188609" y="277801"/>
                        </a:cubicBezTo>
                        <a:lnTo>
                          <a:pt x="511770" y="277801"/>
                        </a:lnTo>
                        <a:lnTo>
                          <a:pt x="554467" y="277801"/>
                        </a:lnTo>
                        <a:cubicBezTo>
                          <a:pt x="606564" y="277801"/>
                          <a:pt x="653668" y="256649"/>
                          <a:pt x="687844" y="222570"/>
                        </a:cubicBezTo>
                        <a:cubicBezTo>
                          <a:pt x="722021" y="188491"/>
                          <a:pt x="743076" y="141290"/>
                          <a:pt x="743076" y="89193"/>
                        </a:cubicBezTo>
                        <a:cubicBezTo>
                          <a:pt x="743076" y="77343"/>
                          <a:pt x="741979" y="65739"/>
                          <a:pt x="739893" y="54487"/>
                        </a:cubicBezTo>
                        <a:cubicBezTo>
                          <a:pt x="731118" y="70831"/>
                          <a:pt x="719906" y="85775"/>
                          <a:pt x="706891" y="98750"/>
                        </a:cubicBezTo>
                        <a:close/>
                      </a:path>
                    </a:pathLst>
                  </a:custGeom>
                  <a:solidFill>
                    <a:srgbClr val="D78878"/>
                  </a:solidFill>
                  <a:ln w="9793" cap="flat">
                    <a:noFill/>
                    <a:prstDash val="solid"/>
                    <a:miter/>
                  </a:ln>
                </p:spPr>
                <p:txBody>
                  <a:bodyPr rtlCol="0" anchor="ctr"/>
                  <a:lstStyle/>
                  <a:p>
                    <a:endParaRPr lang="en-US"/>
                  </a:p>
                </p:txBody>
              </p:sp>
              <p:sp>
                <p:nvSpPr>
                  <p:cNvPr id="52" name="Freihandform 51">
                    <a:extLst>
                      <a:ext uri="{FF2B5EF4-FFF2-40B4-BE49-F238E27FC236}">
                        <a16:creationId xmlns:a16="http://schemas.microsoft.com/office/drawing/2014/main" id="{914EB143-D6E0-4B89-60C2-CF12CDD3389D}"/>
                      </a:ext>
                    </a:extLst>
                  </p:cNvPr>
                  <p:cNvSpPr/>
                  <p:nvPr/>
                </p:nvSpPr>
                <p:spPr>
                  <a:xfrm>
                    <a:off x="7208112" y="2805922"/>
                    <a:ext cx="700476" cy="277585"/>
                  </a:xfrm>
                  <a:custGeom>
                    <a:avLst/>
                    <a:gdLst>
                      <a:gd name="connsiteX0" fmla="*/ 664302 w 700476"/>
                      <a:gd name="connsiteY0" fmla="*/ 98545 h 277585"/>
                      <a:gd name="connsiteX1" fmla="*/ 530827 w 700476"/>
                      <a:gd name="connsiteY1" fmla="*/ 153776 h 277585"/>
                      <a:gd name="connsiteX2" fmla="*/ 207666 w 700476"/>
                      <a:gd name="connsiteY2" fmla="*/ 153776 h 277585"/>
                      <a:gd name="connsiteX3" fmla="*/ 22269 w 700476"/>
                      <a:gd name="connsiteY3" fmla="*/ 0 h 277585"/>
                      <a:gd name="connsiteX4" fmla="*/ 0 w 700476"/>
                      <a:gd name="connsiteY4" fmla="*/ 88977 h 277585"/>
                      <a:gd name="connsiteX5" fmla="*/ 188609 w 700476"/>
                      <a:gd name="connsiteY5" fmla="*/ 277586 h 277585"/>
                      <a:gd name="connsiteX6" fmla="*/ 511770 w 700476"/>
                      <a:gd name="connsiteY6" fmla="*/ 277586 h 277585"/>
                      <a:gd name="connsiteX7" fmla="*/ 645246 w 700476"/>
                      <a:gd name="connsiteY7" fmla="*/ 222355 h 277585"/>
                      <a:gd name="connsiteX8" fmla="*/ 700477 w 700476"/>
                      <a:gd name="connsiteY8" fmla="*/ 88977 h 277585"/>
                      <a:gd name="connsiteX9" fmla="*/ 697275 w 700476"/>
                      <a:gd name="connsiteY9" fmla="*/ 54193 h 277585"/>
                      <a:gd name="connsiteX10" fmla="*/ 664302 w 700476"/>
                      <a:gd name="connsiteY10" fmla="*/ 98545 h 27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76" h="277585">
                        <a:moveTo>
                          <a:pt x="664302" y="98545"/>
                        </a:moveTo>
                        <a:cubicBezTo>
                          <a:pt x="630126" y="132623"/>
                          <a:pt x="582925" y="153776"/>
                          <a:pt x="530827" y="153776"/>
                        </a:cubicBezTo>
                        <a:lnTo>
                          <a:pt x="207666" y="153776"/>
                        </a:lnTo>
                        <a:cubicBezTo>
                          <a:pt x="115427" y="153776"/>
                          <a:pt x="38593" y="87587"/>
                          <a:pt x="22269" y="0"/>
                        </a:cubicBezTo>
                        <a:cubicBezTo>
                          <a:pt x="8020" y="26538"/>
                          <a:pt x="0" y="56749"/>
                          <a:pt x="0" y="88977"/>
                        </a:cubicBezTo>
                        <a:cubicBezTo>
                          <a:pt x="0" y="193172"/>
                          <a:pt x="84512" y="277586"/>
                          <a:pt x="188609" y="277586"/>
                        </a:cubicBezTo>
                        <a:lnTo>
                          <a:pt x="511770" y="277586"/>
                        </a:lnTo>
                        <a:cubicBezTo>
                          <a:pt x="563868" y="277586"/>
                          <a:pt x="611069" y="256434"/>
                          <a:pt x="645246" y="222355"/>
                        </a:cubicBezTo>
                        <a:cubicBezTo>
                          <a:pt x="679325" y="188276"/>
                          <a:pt x="700477" y="141075"/>
                          <a:pt x="700477" y="88977"/>
                        </a:cubicBezTo>
                        <a:cubicBezTo>
                          <a:pt x="700477" y="77108"/>
                          <a:pt x="699370" y="65465"/>
                          <a:pt x="697275" y="54193"/>
                        </a:cubicBezTo>
                        <a:cubicBezTo>
                          <a:pt x="688500" y="70567"/>
                          <a:pt x="677298" y="85559"/>
                          <a:pt x="664302" y="98545"/>
                        </a:cubicBezTo>
                        <a:close/>
                      </a:path>
                    </a:pathLst>
                  </a:custGeom>
                  <a:solidFill>
                    <a:srgbClr val="D78878"/>
                  </a:solidFill>
                  <a:ln w="9793" cap="flat">
                    <a:noFill/>
                    <a:prstDash val="solid"/>
                    <a:miter/>
                  </a:ln>
                </p:spPr>
                <p:txBody>
                  <a:bodyPr rtlCol="0" anchor="ctr"/>
                  <a:lstStyle/>
                  <a:p>
                    <a:endParaRPr lang="en-US"/>
                  </a:p>
                </p:txBody>
              </p:sp>
            </p:grpSp>
          </p:grpSp>
          <p:grpSp>
            <p:nvGrpSpPr>
              <p:cNvPr id="22" name="Grafik 49">
                <a:extLst>
                  <a:ext uri="{FF2B5EF4-FFF2-40B4-BE49-F238E27FC236}">
                    <a16:creationId xmlns:a16="http://schemas.microsoft.com/office/drawing/2014/main" id="{8F89AAFD-50EE-E829-1934-991737849247}"/>
                  </a:ext>
                </a:extLst>
              </p:cNvPr>
              <p:cNvGrpSpPr/>
              <p:nvPr/>
            </p:nvGrpSpPr>
            <p:grpSpPr>
              <a:xfrm>
                <a:off x="6163723" y="1165995"/>
                <a:ext cx="1649102" cy="1161614"/>
                <a:chOff x="6163723" y="1165995"/>
                <a:chExt cx="1649102" cy="1161614"/>
              </a:xfrm>
            </p:grpSpPr>
            <p:sp>
              <p:nvSpPr>
                <p:cNvPr id="43" name="Freihandform 42">
                  <a:extLst>
                    <a:ext uri="{FF2B5EF4-FFF2-40B4-BE49-F238E27FC236}">
                      <a16:creationId xmlns:a16="http://schemas.microsoft.com/office/drawing/2014/main" id="{044E5FEF-1F5D-92C0-E777-A8062DE8F001}"/>
                    </a:ext>
                  </a:extLst>
                </p:cNvPr>
                <p:cNvSpPr/>
                <p:nvPr/>
              </p:nvSpPr>
              <p:spPr>
                <a:xfrm>
                  <a:off x="7259308" y="1561535"/>
                  <a:ext cx="553516" cy="403373"/>
                </a:xfrm>
                <a:custGeom>
                  <a:avLst/>
                  <a:gdLst>
                    <a:gd name="connsiteX0" fmla="*/ 547249 w 553516"/>
                    <a:gd name="connsiteY0" fmla="*/ 403374 h 403373"/>
                    <a:gd name="connsiteX1" fmla="*/ 553517 w 553516"/>
                    <a:gd name="connsiteY1" fmla="*/ 403374 h 403373"/>
                    <a:gd name="connsiteX2" fmla="*/ 553517 w 553516"/>
                    <a:gd name="connsiteY2" fmla="*/ 0 h 403373"/>
                    <a:gd name="connsiteX3" fmla="*/ 201682 w 553516"/>
                    <a:gd name="connsiteY3" fmla="*/ 0 h 403373"/>
                    <a:gd name="connsiteX4" fmla="*/ 59060 w 553516"/>
                    <a:gd name="connsiteY4" fmla="*/ 59060 h 403373"/>
                    <a:gd name="connsiteX5" fmla="*/ 0 w 553516"/>
                    <a:gd name="connsiteY5" fmla="*/ 201682 h 403373"/>
                    <a:gd name="connsiteX6" fmla="*/ 201692 w 553516"/>
                    <a:gd name="connsiteY6" fmla="*/ 403374 h 40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516" h="403373">
                      <a:moveTo>
                        <a:pt x="547249" y="403374"/>
                      </a:moveTo>
                      <a:lnTo>
                        <a:pt x="553517" y="403374"/>
                      </a:lnTo>
                      <a:lnTo>
                        <a:pt x="553517" y="0"/>
                      </a:lnTo>
                      <a:lnTo>
                        <a:pt x="201682" y="0"/>
                      </a:lnTo>
                      <a:cubicBezTo>
                        <a:pt x="146079" y="0"/>
                        <a:pt x="95607" y="22621"/>
                        <a:pt x="59060" y="59060"/>
                      </a:cubicBezTo>
                      <a:cubicBezTo>
                        <a:pt x="22621" y="95499"/>
                        <a:pt x="0" y="145981"/>
                        <a:pt x="0" y="201682"/>
                      </a:cubicBezTo>
                      <a:cubicBezTo>
                        <a:pt x="0" y="313104"/>
                        <a:pt x="90368" y="403374"/>
                        <a:pt x="201692" y="403374"/>
                      </a:cubicBezTo>
                      <a:close/>
                    </a:path>
                  </a:pathLst>
                </a:custGeom>
                <a:solidFill>
                  <a:srgbClr val="D78878"/>
                </a:solidFill>
                <a:ln w="9793" cap="flat">
                  <a:noFill/>
                  <a:prstDash val="solid"/>
                  <a:miter/>
                </a:ln>
              </p:spPr>
              <p:txBody>
                <a:bodyPr rtlCol="0" anchor="ctr"/>
                <a:lstStyle/>
                <a:p>
                  <a:endParaRPr lang="en-US"/>
                </a:p>
              </p:txBody>
            </p:sp>
            <p:sp>
              <p:nvSpPr>
                <p:cNvPr id="44" name="Freihandform 43">
                  <a:extLst>
                    <a:ext uri="{FF2B5EF4-FFF2-40B4-BE49-F238E27FC236}">
                      <a16:creationId xmlns:a16="http://schemas.microsoft.com/office/drawing/2014/main" id="{9073947C-4883-14AE-8235-70FD2EA6530A}"/>
                    </a:ext>
                  </a:extLst>
                </p:cNvPr>
                <p:cNvSpPr/>
                <p:nvPr/>
              </p:nvSpPr>
              <p:spPr>
                <a:xfrm>
                  <a:off x="6163723" y="1165995"/>
                  <a:ext cx="1453247" cy="1161614"/>
                </a:xfrm>
                <a:custGeom>
                  <a:avLst/>
                  <a:gdLst>
                    <a:gd name="connsiteX0" fmla="*/ 1453247 w 1453247"/>
                    <a:gd name="connsiteY0" fmla="*/ 280367 h 1161614"/>
                    <a:gd name="connsiteX1" fmla="*/ 1453247 w 1453247"/>
                    <a:gd name="connsiteY1" fmla="*/ 961258 h 1161614"/>
                    <a:gd name="connsiteX2" fmla="*/ 1260369 w 1453247"/>
                    <a:gd name="connsiteY2" fmla="*/ 1161599 h 1161614"/>
                    <a:gd name="connsiteX3" fmla="*/ 1119706 w 1453247"/>
                    <a:gd name="connsiteY3" fmla="*/ 1104429 h 1161614"/>
                    <a:gd name="connsiteX4" fmla="*/ 1062516 w 1453247"/>
                    <a:gd name="connsiteY4" fmla="*/ 966253 h 1161614"/>
                    <a:gd name="connsiteX5" fmla="*/ 1062516 w 1453247"/>
                    <a:gd name="connsiteY5" fmla="*/ 677758 h 1161614"/>
                    <a:gd name="connsiteX6" fmla="*/ 584824 w 1453247"/>
                    <a:gd name="connsiteY6" fmla="*/ 982117 h 1161614"/>
                    <a:gd name="connsiteX7" fmla="*/ 521171 w 1453247"/>
                    <a:gd name="connsiteY7" fmla="*/ 978298 h 1161614"/>
                    <a:gd name="connsiteX8" fmla="*/ 405323 w 1453247"/>
                    <a:gd name="connsiteY8" fmla="*/ 964294 h 1161614"/>
                    <a:gd name="connsiteX9" fmla="*/ 70234 w 1453247"/>
                    <a:gd name="connsiteY9" fmla="*/ 668268 h 1161614"/>
                    <a:gd name="connsiteX10" fmla="*/ 0 w 1453247"/>
                    <a:gd name="connsiteY10" fmla="*/ 453112 h 1161614"/>
                    <a:gd name="connsiteX11" fmla="*/ 605977 w 1453247"/>
                    <a:gd name="connsiteY11" fmla="*/ 64143 h 1161614"/>
                    <a:gd name="connsiteX12" fmla="*/ 825041 w 1453247"/>
                    <a:gd name="connsiteY12" fmla="*/ 0 h 1161614"/>
                    <a:gd name="connsiteX13" fmla="*/ 1172880 w 1453247"/>
                    <a:gd name="connsiteY13" fmla="*/ 0 h 1161614"/>
                    <a:gd name="connsiteX14" fmla="*/ 1453247 w 1453247"/>
                    <a:gd name="connsiteY14" fmla="*/ 280367 h 116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3247" h="1161614">
                      <a:moveTo>
                        <a:pt x="1453247" y="280367"/>
                      </a:moveTo>
                      <a:lnTo>
                        <a:pt x="1453247" y="961258"/>
                      </a:lnTo>
                      <a:cubicBezTo>
                        <a:pt x="1453247" y="1069018"/>
                        <a:pt x="1368129" y="1160258"/>
                        <a:pt x="1260369" y="1161599"/>
                      </a:cubicBezTo>
                      <a:cubicBezTo>
                        <a:pt x="1205422" y="1162285"/>
                        <a:pt x="1155596" y="1140319"/>
                        <a:pt x="1119706" y="1104429"/>
                      </a:cubicBezTo>
                      <a:cubicBezTo>
                        <a:pt x="1084354" y="1069077"/>
                        <a:pt x="1062516" y="1020211"/>
                        <a:pt x="1062516" y="966253"/>
                      </a:cubicBezTo>
                      <a:lnTo>
                        <a:pt x="1062516" y="677758"/>
                      </a:lnTo>
                      <a:cubicBezTo>
                        <a:pt x="975066" y="864996"/>
                        <a:pt x="787633" y="982117"/>
                        <a:pt x="584824" y="982117"/>
                      </a:cubicBezTo>
                      <a:cubicBezTo>
                        <a:pt x="563672" y="982117"/>
                        <a:pt x="542520" y="980844"/>
                        <a:pt x="521171" y="978298"/>
                      </a:cubicBezTo>
                      <a:lnTo>
                        <a:pt x="405323" y="964294"/>
                      </a:lnTo>
                      <a:cubicBezTo>
                        <a:pt x="248168" y="933770"/>
                        <a:pt x="119903" y="820458"/>
                        <a:pt x="70234" y="668268"/>
                      </a:cubicBezTo>
                      <a:lnTo>
                        <a:pt x="0" y="453112"/>
                      </a:lnTo>
                      <a:lnTo>
                        <a:pt x="605977" y="64143"/>
                      </a:lnTo>
                      <a:cubicBezTo>
                        <a:pt x="671392" y="22230"/>
                        <a:pt x="747384" y="0"/>
                        <a:pt x="825041" y="0"/>
                      </a:cubicBezTo>
                      <a:lnTo>
                        <a:pt x="1172880" y="0"/>
                      </a:lnTo>
                      <a:cubicBezTo>
                        <a:pt x="1327723" y="0"/>
                        <a:pt x="1453247" y="125524"/>
                        <a:pt x="1453247" y="280367"/>
                      </a:cubicBezTo>
                      <a:close/>
                    </a:path>
                  </a:pathLst>
                </a:custGeom>
                <a:solidFill>
                  <a:srgbClr val="EB9C8D"/>
                </a:solidFill>
                <a:ln w="9793" cap="flat">
                  <a:noFill/>
                  <a:prstDash val="solid"/>
                  <a:miter/>
                </a:ln>
              </p:spPr>
              <p:txBody>
                <a:bodyPr rtlCol="0" anchor="ctr"/>
                <a:lstStyle/>
                <a:p>
                  <a:endParaRPr lang="en-US"/>
                </a:p>
              </p:txBody>
            </p:sp>
          </p:grpSp>
          <p:sp>
            <p:nvSpPr>
              <p:cNvPr id="23" name="Freihandform 22">
                <a:extLst>
                  <a:ext uri="{FF2B5EF4-FFF2-40B4-BE49-F238E27FC236}">
                    <a16:creationId xmlns:a16="http://schemas.microsoft.com/office/drawing/2014/main" id="{2E465791-4257-04E5-6EC1-C872F3D9AA97}"/>
                  </a:ext>
                </a:extLst>
              </p:cNvPr>
              <p:cNvSpPr/>
              <p:nvPr/>
            </p:nvSpPr>
            <p:spPr>
              <a:xfrm>
                <a:off x="6225123" y="-1494788"/>
                <a:ext cx="1778661" cy="1778661"/>
              </a:xfrm>
              <a:custGeom>
                <a:avLst/>
                <a:gdLst>
                  <a:gd name="connsiteX0" fmla="*/ 1778661 w 1778661"/>
                  <a:gd name="connsiteY0" fmla="*/ 889331 h 1778661"/>
                  <a:gd name="connsiteX1" fmla="*/ 889331 w 1778661"/>
                  <a:gd name="connsiteY1" fmla="*/ 1778661 h 1778661"/>
                  <a:gd name="connsiteX2" fmla="*/ 0 w 1778661"/>
                  <a:gd name="connsiteY2" fmla="*/ 889330 h 1778661"/>
                  <a:gd name="connsiteX3" fmla="*/ 889331 w 1778661"/>
                  <a:gd name="connsiteY3" fmla="*/ 0 h 1778661"/>
                  <a:gd name="connsiteX4" fmla="*/ 1778661 w 1778661"/>
                  <a:gd name="connsiteY4" fmla="*/ 889331 h 177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661" h="1778661">
                    <a:moveTo>
                      <a:pt x="1778661" y="889331"/>
                    </a:moveTo>
                    <a:cubicBezTo>
                      <a:pt x="1778661" y="1380494"/>
                      <a:pt x="1380494" y="1778661"/>
                      <a:pt x="889331" y="1778661"/>
                    </a:cubicBezTo>
                    <a:cubicBezTo>
                      <a:pt x="398167" y="1778661"/>
                      <a:pt x="0" y="1380494"/>
                      <a:pt x="0" y="889330"/>
                    </a:cubicBezTo>
                    <a:cubicBezTo>
                      <a:pt x="0" y="398167"/>
                      <a:pt x="398167" y="0"/>
                      <a:pt x="889331" y="0"/>
                    </a:cubicBezTo>
                    <a:cubicBezTo>
                      <a:pt x="1380494" y="0"/>
                      <a:pt x="1778661" y="398167"/>
                      <a:pt x="1778661" y="889331"/>
                    </a:cubicBezTo>
                    <a:close/>
                  </a:path>
                </a:pathLst>
              </a:custGeom>
              <a:solidFill>
                <a:srgbClr val="ADE194"/>
              </a:solidFill>
              <a:ln w="9793" cap="flat">
                <a:noFill/>
                <a:prstDash val="solid"/>
                <a:miter/>
              </a:ln>
            </p:spPr>
            <p:txBody>
              <a:bodyPr rtlCol="0" anchor="ctr"/>
              <a:lstStyle/>
              <a:p>
                <a:endParaRPr lang="en-US"/>
              </a:p>
            </p:txBody>
          </p:sp>
          <p:sp>
            <p:nvSpPr>
              <p:cNvPr id="24" name="Freihandform 23">
                <a:extLst>
                  <a:ext uri="{FF2B5EF4-FFF2-40B4-BE49-F238E27FC236}">
                    <a16:creationId xmlns:a16="http://schemas.microsoft.com/office/drawing/2014/main" id="{5BFAE880-21CD-C6C9-4D59-7CC46C4DF828}"/>
                  </a:ext>
                </a:extLst>
              </p:cNvPr>
              <p:cNvSpPr/>
              <p:nvPr/>
            </p:nvSpPr>
            <p:spPr>
              <a:xfrm>
                <a:off x="6225123" y="-1494788"/>
                <a:ext cx="1100413" cy="1778660"/>
              </a:xfrm>
              <a:custGeom>
                <a:avLst/>
                <a:gdLst>
                  <a:gd name="connsiteX0" fmla="*/ 421608 w 1100413"/>
                  <a:gd name="connsiteY0" fmla="*/ 889331 h 1778660"/>
                  <a:gd name="connsiteX1" fmla="*/ 1100414 w 1100413"/>
                  <a:gd name="connsiteY1" fmla="*/ 25158 h 1778660"/>
                  <a:gd name="connsiteX2" fmla="*/ 889331 w 1100413"/>
                  <a:gd name="connsiteY2" fmla="*/ 0 h 1778660"/>
                  <a:gd name="connsiteX3" fmla="*/ 0 w 1100413"/>
                  <a:gd name="connsiteY3" fmla="*/ 889331 h 1778660"/>
                  <a:gd name="connsiteX4" fmla="*/ 889331 w 1100413"/>
                  <a:gd name="connsiteY4" fmla="*/ 1778661 h 1778660"/>
                  <a:gd name="connsiteX5" fmla="*/ 1100335 w 1100413"/>
                  <a:gd name="connsiteY5" fmla="*/ 1753484 h 1778660"/>
                  <a:gd name="connsiteX6" fmla="*/ 421608 w 1100413"/>
                  <a:gd name="connsiteY6" fmla="*/ 889331 h 177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413" h="1778660">
                    <a:moveTo>
                      <a:pt x="421608" y="889331"/>
                    </a:moveTo>
                    <a:cubicBezTo>
                      <a:pt x="421608" y="470807"/>
                      <a:pt x="711014" y="119824"/>
                      <a:pt x="1100414" y="25158"/>
                    </a:cubicBezTo>
                    <a:cubicBezTo>
                      <a:pt x="1032824" y="8725"/>
                      <a:pt x="961973" y="0"/>
                      <a:pt x="889331" y="0"/>
                    </a:cubicBezTo>
                    <a:cubicBezTo>
                      <a:pt x="398164" y="0"/>
                      <a:pt x="0" y="398164"/>
                      <a:pt x="0" y="889331"/>
                    </a:cubicBezTo>
                    <a:cubicBezTo>
                      <a:pt x="0" y="1380497"/>
                      <a:pt x="398164" y="1778661"/>
                      <a:pt x="889331" y="1778661"/>
                    </a:cubicBezTo>
                    <a:cubicBezTo>
                      <a:pt x="961973" y="1778661"/>
                      <a:pt x="1032746" y="1769916"/>
                      <a:pt x="1100335" y="1753484"/>
                    </a:cubicBezTo>
                    <a:cubicBezTo>
                      <a:pt x="710936" y="1658817"/>
                      <a:pt x="421608" y="1307854"/>
                      <a:pt x="421608" y="889331"/>
                    </a:cubicBezTo>
                    <a:close/>
                  </a:path>
                </a:pathLst>
              </a:custGeom>
              <a:solidFill>
                <a:srgbClr val="97DA7B"/>
              </a:solidFill>
              <a:ln w="9793" cap="flat">
                <a:noFill/>
                <a:prstDash val="solid"/>
                <a:miter/>
              </a:ln>
            </p:spPr>
            <p:txBody>
              <a:bodyPr rtlCol="0" anchor="ctr"/>
              <a:lstStyle/>
              <a:p>
                <a:endParaRPr lang="en-US"/>
              </a:p>
            </p:txBody>
          </p:sp>
          <p:sp>
            <p:nvSpPr>
              <p:cNvPr id="25" name="Freihandform 24">
                <a:extLst>
                  <a:ext uri="{FF2B5EF4-FFF2-40B4-BE49-F238E27FC236}">
                    <a16:creationId xmlns:a16="http://schemas.microsoft.com/office/drawing/2014/main" id="{B6F792B4-17F1-ACF3-BE28-F67834BF42F1}"/>
                  </a:ext>
                </a:extLst>
              </p:cNvPr>
              <p:cNvSpPr/>
              <p:nvPr/>
            </p:nvSpPr>
            <p:spPr>
              <a:xfrm>
                <a:off x="8894163" y="1619695"/>
                <a:ext cx="1196686" cy="903774"/>
              </a:xfrm>
              <a:custGeom>
                <a:avLst/>
                <a:gdLst>
                  <a:gd name="connsiteX0" fmla="*/ 1196686 w 1196686"/>
                  <a:gd name="connsiteY0" fmla="*/ 0 h 903774"/>
                  <a:gd name="connsiteX1" fmla="*/ 0 w 1196686"/>
                  <a:gd name="connsiteY1" fmla="*/ 0 h 903774"/>
                  <a:gd name="connsiteX2" fmla="*/ 0 w 1196686"/>
                  <a:gd name="connsiteY2" fmla="*/ 903138 h 903774"/>
                  <a:gd name="connsiteX3" fmla="*/ 15913 w 1196686"/>
                  <a:gd name="connsiteY3" fmla="*/ 903745 h 903774"/>
                  <a:gd name="connsiteX4" fmla="*/ 20849 w 1196686"/>
                  <a:gd name="connsiteY4" fmla="*/ 903775 h 903774"/>
                  <a:gd name="connsiteX5" fmla="*/ 297495 w 1196686"/>
                  <a:gd name="connsiteY5" fmla="*/ 789229 h 903774"/>
                  <a:gd name="connsiteX6" fmla="*/ 385571 w 1196686"/>
                  <a:gd name="connsiteY6" fmla="*/ 654705 h 903774"/>
                  <a:gd name="connsiteX7" fmla="*/ 693896 w 1196686"/>
                  <a:gd name="connsiteY7" fmla="*/ 724273 h 903774"/>
                  <a:gd name="connsiteX8" fmla="*/ 781052 w 1196686"/>
                  <a:gd name="connsiteY8" fmla="*/ 719034 h 903774"/>
                  <a:gd name="connsiteX9" fmla="*/ 909954 w 1196686"/>
                  <a:gd name="connsiteY9" fmla="*/ 703454 h 903774"/>
                  <a:gd name="connsiteX10" fmla="*/ 922675 w 1196686"/>
                  <a:gd name="connsiteY10" fmla="*/ 700144 h 903774"/>
                  <a:gd name="connsiteX11" fmla="*/ 925730 w 1196686"/>
                  <a:gd name="connsiteY11" fmla="*/ 699341 h 903774"/>
                  <a:gd name="connsiteX12" fmla="*/ 1196686 w 1196686"/>
                  <a:gd name="connsiteY12" fmla="*/ 343295 h 9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686" h="903774">
                    <a:moveTo>
                      <a:pt x="1196686" y="0"/>
                    </a:moveTo>
                    <a:lnTo>
                      <a:pt x="0" y="0"/>
                    </a:lnTo>
                    <a:lnTo>
                      <a:pt x="0" y="903138"/>
                    </a:lnTo>
                    <a:cubicBezTo>
                      <a:pt x="5278" y="903422"/>
                      <a:pt x="10576" y="903677"/>
                      <a:pt x="15913" y="903745"/>
                    </a:cubicBezTo>
                    <a:lnTo>
                      <a:pt x="20849" y="903775"/>
                    </a:lnTo>
                    <a:cubicBezTo>
                      <a:pt x="125387" y="903775"/>
                      <a:pt x="223638" y="863086"/>
                      <a:pt x="297495" y="789229"/>
                    </a:cubicBezTo>
                    <a:cubicBezTo>
                      <a:pt x="336450" y="750283"/>
                      <a:pt x="366171" y="704560"/>
                      <a:pt x="385571" y="654705"/>
                    </a:cubicBezTo>
                    <a:cubicBezTo>
                      <a:pt x="480453" y="699644"/>
                      <a:pt x="585490" y="724273"/>
                      <a:pt x="693896" y="724273"/>
                    </a:cubicBezTo>
                    <a:cubicBezTo>
                      <a:pt x="722628" y="724273"/>
                      <a:pt x="751850" y="722521"/>
                      <a:pt x="781052" y="719034"/>
                    </a:cubicBezTo>
                    <a:lnTo>
                      <a:pt x="909954" y="703454"/>
                    </a:lnTo>
                    <a:lnTo>
                      <a:pt x="922675" y="700144"/>
                    </a:lnTo>
                    <a:cubicBezTo>
                      <a:pt x="923693" y="699880"/>
                      <a:pt x="924712" y="699615"/>
                      <a:pt x="925730" y="699341"/>
                    </a:cubicBezTo>
                    <a:cubicBezTo>
                      <a:pt x="1086302" y="656870"/>
                      <a:pt x="1196686" y="509400"/>
                      <a:pt x="1196686" y="343295"/>
                    </a:cubicBezTo>
                    <a:close/>
                  </a:path>
                </a:pathLst>
              </a:custGeom>
              <a:solidFill>
                <a:srgbClr val="FFCEBF"/>
              </a:solidFill>
              <a:ln w="9793" cap="flat">
                <a:noFill/>
                <a:prstDash val="solid"/>
                <a:miter/>
              </a:ln>
            </p:spPr>
            <p:txBody>
              <a:bodyPr rtlCol="0" anchor="ctr"/>
              <a:lstStyle/>
              <a:p>
                <a:endParaRPr lang="en-US"/>
              </a:p>
            </p:txBody>
          </p:sp>
          <p:sp>
            <p:nvSpPr>
              <p:cNvPr id="26" name="Freihandform 25">
                <a:extLst>
                  <a:ext uri="{FF2B5EF4-FFF2-40B4-BE49-F238E27FC236}">
                    <a16:creationId xmlns:a16="http://schemas.microsoft.com/office/drawing/2014/main" id="{68538FA2-29B0-37FF-ED23-8347628BF60F}"/>
                  </a:ext>
                </a:extLst>
              </p:cNvPr>
              <p:cNvSpPr/>
              <p:nvPr/>
            </p:nvSpPr>
            <p:spPr>
              <a:xfrm>
                <a:off x="9041828" y="306533"/>
                <a:ext cx="369823" cy="3066567"/>
              </a:xfrm>
              <a:custGeom>
                <a:avLst/>
                <a:gdLst>
                  <a:gd name="connsiteX0" fmla="*/ 276910 w 369823"/>
                  <a:gd name="connsiteY0" fmla="*/ 3066567 h 3066567"/>
                  <a:gd name="connsiteX1" fmla="*/ 92923 w 369823"/>
                  <a:gd name="connsiteY1" fmla="*/ 3066567 h 3066567"/>
                  <a:gd name="connsiteX2" fmla="*/ 0 w 369823"/>
                  <a:gd name="connsiteY2" fmla="*/ 2973643 h 3066567"/>
                  <a:gd name="connsiteX3" fmla="*/ 0 w 369823"/>
                  <a:gd name="connsiteY3" fmla="*/ 546603 h 3066567"/>
                  <a:gd name="connsiteX4" fmla="*/ 0 w 369823"/>
                  <a:gd name="connsiteY4" fmla="*/ 0 h 3066567"/>
                  <a:gd name="connsiteX5" fmla="*/ 369824 w 369823"/>
                  <a:gd name="connsiteY5" fmla="*/ 0 h 3066567"/>
                  <a:gd name="connsiteX6" fmla="*/ 369824 w 369823"/>
                  <a:gd name="connsiteY6" fmla="*/ 2973643 h 3066567"/>
                  <a:gd name="connsiteX7" fmla="*/ 276910 w 369823"/>
                  <a:gd name="connsiteY7" fmla="*/ 3066567 h 306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823" h="3066567">
                    <a:moveTo>
                      <a:pt x="276910" y="3066567"/>
                    </a:moveTo>
                    <a:lnTo>
                      <a:pt x="92923" y="3066567"/>
                    </a:lnTo>
                    <a:cubicBezTo>
                      <a:pt x="41600" y="3066567"/>
                      <a:pt x="0" y="3024967"/>
                      <a:pt x="0" y="2973643"/>
                    </a:cubicBezTo>
                    <a:lnTo>
                      <a:pt x="0" y="546603"/>
                    </a:lnTo>
                    <a:lnTo>
                      <a:pt x="0" y="0"/>
                    </a:lnTo>
                    <a:lnTo>
                      <a:pt x="369824" y="0"/>
                    </a:lnTo>
                    <a:lnTo>
                      <a:pt x="369824" y="2973643"/>
                    </a:lnTo>
                    <a:cubicBezTo>
                      <a:pt x="369824" y="3024967"/>
                      <a:pt x="328224" y="3066567"/>
                      <a:pt x="276910" y="3066567"/>
                    </a:cubicBezTo>
                    <a:close/>
                  </a:path>
                </a:pathLst>
              </a:custGeom>
              <a:solidFill>
                <a:srgbClr val="BAAFB9"/>
              </a:solidFill>
              <a:ln w="9793" cap="flat">
                <a:noFill/>
                <a:prstDash val="solid"/>
                <a:miter/>
              </a:ln>
            </p:spPr>
            <p:txBody>
              <a:bodyPr rtlCol="0" anchor="ctr"/>
              <a:lstStyle/>
              <a:p>
                <a:endParaRPr lang="en-US"/>
              </a:p>
            </p:txBody>
          </p:sp>
          <p:sp>
            <p:nvSpPr>
              <p:cNvPr id="27" name="Freihandform 26">
                <a:extLst>
                  <a:ext uri="{FF2B5EF4-FFF2-40B4-BE49-F238E27FC236}">
                    <a16:creationId xmlns:a16="http://schemas.microsoft.com/office/drawing/2014/main" id="{6F93691E-7CBE-2E24-1586-0635A6818547}"/>
                  </a:ext>
                </a:extLst>
              </p:cNvPr>
              <p:cNvSpPr/>
              <p:nvPr/>
            </p:nvSpPr>
            <p:spPr>
              <a:xfrm>
                <a:off x="9041837" y="2197987"/>
                <a:ext cx="233538" cy="1016528"/>
              </a:xfrm>
              <a:custGeom>
                <a:avLst/>
                <a:gdLst>
                  <a:gd name="connsiteX0" fmla="*/ 135131 w 233538"/>
                  <a:gd name="connsiteY0" fmla="*/ 82308 h 1016528"/>
                  <a:gd name="connsiteX1" fmla="*/ 0 w 233538"/>
                  <a:gd name="connsiteY1" fmla="*/ 0 h 1016528"/>
                  <a:gd name="connsiteX2" fmla="*/ 0 w 233538"/>
                  <a:gd name="connsiteY2" fmla="*/ 1016529 h 1016528"/>
                  <a:gd name="connsiteX3" fmla="*/ 233538 w 233538"/>
                  <a:gd name="connsiteY3" fmla="*/ 696913 h 1016528"/>
                  <a:gd name="connsiteX4" fmla="*/ 175438 w 233538"/>
                  <a:gd name="connsiteY4" fmla="*/ 508157 h 1016528"/>
                  <a:gd name="connsiteX5" fmla="*/ 233538 w 233538"/>
                  <a:gd name="connsiteY5" fmla="*/ 319695 h 1016528"/>
                  <a:gd name="connsiteX6" fmla="*/ 135131 w 233538"/>
                  <a:gd name="connsiteY6" fmla="*/ 82308 h 101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38" h="1016528">
                    <a:moveTo>
                      <a:pt x="135131" y="82308"/>
                    </a:moveTo>
                    <a:cubicBezTo>
                      <a:pt x="96596" y="43882"/>
                      <a:pt x="50374" y="16021"/>
                      <a:pt x="0" y="0"/>
                    </a:cubicBezTo>
                    <a:lnTo>
                      <a:pt x="0" y="1016529"/>
                    </a:lnTo>
                    <a:cubicBezTo>
                      <a:pt x="135287" y="973274"/>
                      <a:pt x="233538" y="846370"/>
                      <a:pt x="233538" y="696913"/>
                    </a:cubicBezTo>
                    <a:cubicBezTo>
                      <a:pt x="233538" y="628588"/>
                      <a:pt x="213208" y="563427"/>
                      <a:pt x="175438" y="508157"/>
                    </a:cubicBezTo>
                    <a:cubicBezTo>
                      <a:pt x="212072" y="454404"/>
                      <a:pt x="233538" y="389508"/>
                      <a:pt x="233538" y="319695"/>
                    </a:cubicBezTo>
                    <a:cubicBezTo>
                      <a:pt x="233538" y="230072"/>
                      <a:pt x="198646" y="145824"/>
                      <a:pt x="135131" y="82308"/>
                    </a:cubicBezTo>
                    <a:close/>
                  </a:path>
                </a:pathLst>
              </a:custGeom>
              <a:solidFill>
                <a:srgbClr val="9B8E99"/>
              </a:solidFill>
              <a:ln w="9793" cap="flat">
                <a:noFill/>
                <a:prstDash val="solid"/>
                <a:miter/>
              </a:ln>
            </p:spPr>
            <p:txBody>
              <a:bodyPr rtlCol="0" anchor="ctr"/>
              <a:lstStyle/>
              <a:p>
                <a:endParaRPr lang="en-US"/>
              </a:p>
            </p:txBody>
          </p:sp>
          <p:sp>
            <p:nvSpPr>
              <p:cNvPr id="28" name="Freihandform 27">
                <a:extLst>
                  <a:ext uri="{FF2B5EF4-FFF2-40B4-BE49-F238E27FC236}">
                    <a16:creationId xmlns:a16="http://schemas.microsoft.com/office/drawing/2014/main" id="{E4AD9AFA-B90A-198B-B4DC-62AF936A8C1E}"/>
                  </a:ext>
                </a:extLst>
              </p:cNvPr>
              <p:cNvSpPr/>
              <p:nvPr/>
            </p:nvSpPr>
            <p:spPr>
              <a:xfrm>
                <a:off x="9041828" y="1619695"/>
                <a:ext cx="369823" cy="882769"/>
              </a:xfrm>
              <a:custGeom>
                <a:avLst/>
                <a:gdLst>
                  <a:gd name="connsiteX0" fmla="*/ 369824 w 369823"/>
                  <a:gd name="connsiteY0" fmla="*/ 0 h 882769"/>
                  <a:gd name="connsiteX1" fmla="*/ 0 w 369823"/>
                  <a:gd name="connsiteY1" fmla="*/ 0 h 882769"/>
                  <a:gd name="connsiteX2" fmla="*/ 0 w 369823"/>
                  <a:gd name="connsiteY2" fmla="*/ 882769 h 882769"/>
                  <a:gd name="connsiteX3" fmla="*/ 149819 w 369823"/>
                  <a:gd name="connsiteY3" fmla="*/ 789229 h 882769"/>
                  <a:gd name="connsiteX4" fmla="*/ 204306 w 369823"/>
                  <a:gd name="connsiteY4" fmla="*/ 721208 h 882769"/>
                  <a:gd name="connsiteX5" fmla="*/ 310470 w 369823"/>
                  <a:gd name="connsiteY5" fmla="*/ 684387 h 882769"/>
                  <a:gd name="connsiteX6" fmla="*/ 369824 w 369823"/>
                  <a:gd name="connsiteY6" fmla="*/ 702181 h 88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23" h="882769">
                    <a:moveTo>
                      <a:pt x="369824" y="0"/>
                    </a:moveTo>
                    <a:lnTo>
                      <a:pt x="0" y="0"/>
                    </a:lnTo>
                    <a:lnTo>
                      <a:pt x="0" y="882769"/>
                    </a:lnTo>
                    <a:cubicBezTo>
                      <a:pt x="55789" y="863722"/>
                      <a:pt x="106937" y="832111"/>
                      <a:pt x="149819" y="789229"/>
                    </a:cubicBezTo>
                    <a:cubicBezTo>
                      <a:pt x="170688" y="768360"/>
                      <a:pt x="188902" y="745553"/>
                      <a:pt x="204306" y="721208"/>
                    </a:cubicBezTo>
                    <a:cubicBezTo>
                      <a:pt x="226840" y="685582"/>
                      <a:pt x="270643" y="670560"/>
                      <a:pt x="310470" y="684387"/>
                    </a:cubicBezTo>
                    <a:cubicBezTo>
                      <a:pt x="329948" y="691144"/>
                      <a:pt x="349749" y="697089"/>
                      <a:pt x="369824" y="702181"/>
                    </a:cubicBezTo>
                    <a:close/>
                  </a:path>
                </a:pathLst>
              </a:custGeom>
              <a:solidFill>
                <a:srgbClr val="9B8E99"/>
              </a:solidFill>
              <a:ln w="9793" cap="flat">
                <a:noFill/>
                <a:prstDash val="solid"/>
                <a:miter/>
              </a:ln>
            </p:spPr>
            <p:txBody>
              <a:bodyPr rtlCol="0" anchor="ctr"/>
              <a:lstStyle/>
              <a:p>
                <a:endParaRPr lang="en-US"/>
              </a:p>
            </p:txBody>
          </p:sp>
          <p:grpSp>
            <p:nvGrpSpPr>
              <p:cNvPr id="29" name="Grafik 49">
                <a:extLst>
                  <a:ext uri="{FF2B5EF4-FFF2-40B4-BE49-F238E27FC236}">
                    <a16:creationId xmlns:a16="http://schemas.microsoft.com/office/drawing/2014/main" id="{238A4B03-F2BC-BEFA-F687-9A63EF581ACB}"/>
                  </a:ext>
                </a:extLst>
              </p:cNvPr>
              <p:cNvGrpSpPr/>
              <p:nvPr/>
            </p:nvGrpSpPr>
            <p:grpSpPr>
              <a:xfrm>
                <a:off x="8385409" y="2329083"/>
                <a:ext cx="743075" cy="754434"/>
                <a:chOff x="8385409" y="2329083"/>
                <a:chExt cx="743075" cy="754434"/>
              </a:xfrm>
              <a:solidFill>
                <a:srgbClr val="FFDFCF"/>
              </a:solidFill>
            </p:grpSpPr>
            <p:sp>
              <p:nvSpPr>
                <p:cNvPr id="41" name="Freihandform 40">
                  <a:extLst>
                    <a:ext uri="{FF2B5EF4-FFF2-40B4-BE49-F238E27FC236}">
                      <a16:creationId xmlns:a16="http://schemas.microsoft.com/office/drawing/2014/main" id="{2262C374-F0D6-760C-0F79-5EEE76E862C3}"/>
                    </a:ext>
                  </a:extLst>
                </p:cNvPr>
                <p:cNvSpPr/>
                <p:nvPr/>
              </p:nvSpPr>
              <p:spPr>
                <a:xfrm>
                  <a:off x="8385409" y="2329083"/>
                  <a:ext cx="743075" cy="377217"/>
                </a:xfrm>
                <a:custGeom>
                  <a:avLst/>
                  <a:gdLst>
                    <a:gd name="connsiteX0" fmla="*/ 687844 w 743075"/>
                    <a:gd name="connsiteY0" fmla="*/ 55231 h 377217"/>
                    <a:gd name="connsiteX1" fmla="*/ 743076 w 743075"/>
                    <a:gd name="connsiteY1" fmla="*/ 188609 h 377217"/>
                    <a:gd name="connsiteX2" fmla="*/ 554467 w 743075"/>
                    <a:gd name="connsiteY2" fmla="*/ 377217 h 377217"/>
                    <a:gd name="connsiteX3" fmla="*/ 231305 w 743075"/>
                    <a:gd name="connsiteY3" fmla="*/ 377217 h 377217"/>
                    <a:gd name="connsiteX4" fmla="*/ 188609 w 743075"/>
                    <a:gd name="connsiteY4" fmla="*/ 377217 h 377217"/>
                    <a:gd name="connsiteX5" fmla="*/ 55231 w 743075"/>
                    <a:gd name="connsiteY5" fmla="*/ 321986 h 377217"/>
                    <a:gd name="connsiteX6" fmla="*/ 0 w 743075"/>
                    <a:gd name="connsiteY6" fmla="*/ 188609 h 377217"/>
                    <a:gd name="connsiteX7" fmla="*/ 188609 w 743075"/>
                    <a:gd name="connsiteY7" fmla="*/ 0 h 377217"/>
                    <a:gd name="connsiteX8" fmla="*/ 554467 w 743075"/>
                    <a:gd name="connsiteY8" fmla="*/ 0 h 377217"/>
                    <a:gd name="connsiteX9" fmla="*/ 687844 w 743075"/>
                    <a:gd name="connsiteY9" fmla="*/ 55231 h 3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3075" h="377217">
                      <a:moveTo>
                        <a:pt x="687844" y="55231"/>
                      </a:moveTo>
                      <a:cubicBezTo>
                        <a:pt x="721923" y="89310"/>
                        <a:pt x="743076" y="136511"/>
                        <a:pt x="743076" y="188609"/>
                      </a:cubicBezTo>
                      <a:cubicBezTo>
                        <a:pt x="743076" y="292804"/>
                        <a:pt x="658564" y="377217"/>
                        <a:pt x="554467" y="377217"/>
                      </a:cubicBezTo>
                      <a:lnTo>
                        <a:pt x="231305" y="377217"/>
                      </a:lnTo>
                      <a:lnTo>
                        <a:pt x="188609" y="377217"/>
                      </a:lnTo>
                      <a:cubicBezTo>
                        <a:pt x="136511" y="377217"/>
                        <a:pt x="89408" y="356065"/>
                        <a:pt x="55231" y="321986"/>
                      </a:cubicBezTo>
                      <a:cubicBezTo>
                        <a:pt x="21054" y="287907"/>
                        <a:pt x="0" y="240706"/>
                        <a:pt x="0" y="188609"/>
                      </a:cubicBezTo>
                      <a:cubicBezTo>
                        <a:pt x="0" y="84414"/>
                        <a:pt x="84414" y="0"/>
                        <a:pt x="188609" y="0"/>
                      </a:cubicBezTo>
                      <a:lnTo>
                        <a:pt x="554467" y="0"/>
                      </a:lnTo>
                      <a:cubicBezTo>
                        <a:pt x="606466" y="0"/>
                        <a:pt x="653668" y="21152"/>
                        <a:pt x="687844" y="55231"/>
                      </a:cubicBezTo>
                      <a:close/>
                    </a:path>
                  </a:pathLst>
                </a:custGeom>
                <a:solidFill>
                  <a:srgbClr val="FFDFCF"/>
                </a:solidFill>
                <a:ln w="9793" cap="flat">
                  <a:noFill/>
                  <a:prstDash val="solid"/>
                  <a:miter/>
                </a:ln>
              </p:spPr>
              <p:txBody>
                <a:bodyPr rtlCol="0" anchor="ctr"/>
                <a:lstStyle/>
                <a:p>
                  <a:endParaRPr lang="en-US"/>
                </a:p>
              </p:txBody>
            </p:sp>
            <p:sp>
              <p:nvSpPr>
                <p:cNvPr id="42" name="Freihandform 41">
                  <a:extLst>
                    <a:ext uri="{FF2B5EF4-FFF2-40B4-BE49-F238E27FC236}">
                      <a16:creationId xmlns:a16="http://schemas.microsoft.com/office/drawing/2014/main" id="{2A24A8C2-D90D-EF91-8BEA-EAA52AE15EB6}"/>
                    </a:ext>
                  </a:extLst>
                </p:cNvPr>
                <p:cNvSpPr/>
                <p:nvPr/>
              </p:nvSpPr>
              <p:spPr>
                <a:xfrm>
                  <a:off x="8428007" y="2706300"/>
                  <a:ext cx="700476" cy="377217"/>
                </a:xfrm>
                <a:custGeom>
                  <a:avLst/>
                  <a:gdLst>
                    <a:gd name="connsiteX0" fmla="*/ 645246 w 700476"/>
                    <a:gd name="connsiteY0" fmla="*/ 55231 h 377217"/>
                    <a:gd name="connsiteX1" fmla="*/ 700477 w 700476"/>
                    <a:gd name="connsiteY1" fmla="*/ 188609 h 377217"/>
                    <a:gd name="connsiteX2" fmla="*/ 511868 w 700476"/>
                    <a:gd name="connsiteY2" fmla="*/ 377217 h 377217"/>
                    <a:gd name="connsiteX3" fmla="*/ 188707 w 700476"/>
                    <a:gd name="connsiteY3" fmla="*/ 377217 h 377217"/>
                    <a:gd name="connsiteX4" fmla="*/ 55231 w 700476"/>
                    <a:gd name="connsiteY4" fmla="*/ 321986 h 377217"/>
                    <a:gd name="connsiteX5" fmla="*/ 0 w 700476"/>
                    <a:gd name="connsiteY5" fmla="*/ 188609 h 377217"/>
                    <a:gd name="connsiteX6" fmla="*/ 188707 w 700476"/>
                    <a:gd name="connsiteY6" fmla="*/ 0 h 377217"/>
                    <a:gd name="connsiteX7" fmla="*/ 511868 w 700476"/>
                    <a:gd name="connsiteY7" fmla="*/ 0 h 377217"/>
                    <a:gd name="connsiteX8" fmla="*/ 645246 w 700476"/>
                    <a:gd name="connsiteY8" fmla="*/ 55231 h 3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76" h="377217">
                      <a:moveTo>
                        <a:pt x="645246" y="55231"/>
                      </a:moveTo>
                      <a:cubicBezTo>
                        <a:pt x="679325" y="89310"/>
                        <a:pt x="700477" y="136511"/>
                        <a:pt x="700477" y="188609"/>
                      </a:cubicBezTo>
                      <a:cubicBezTo>
                        <a:pt x="700477" y="292804"/>
                        <a:pt x="615965" y="377217"/>
                        <a:pt x="511868" y="377217"/>
                      </a:cubicBezTo>
                      <a:lnTo>
                        <a:pt x="188707" y="377217"/>
                      </a:lnTo>
                      <a:cubicBezTo>
                        <a:pt x="136609" y="377217"/>
                        <a:pt x="89408" y="356065"/>
                        <a:pt x="55231" y="321986"/>
                      </a:cubicBezTo>
                      <a:cubicBezTo>
                        <a:pt x="21152" y="287907"/>
                        <a:pt x="0" y="240706"/>
                        <a:pt x="0" y="188609"/>
                      </a:cubicBezTo>
                      <a:cubicBezTo>
                        <a:pt x="0" y="84414"/>
                        <a:pt x="84512" y="0"/>
                        <a:pt x="188707" y="0"/>
                      </a:cubicBezTo>
                      <a:lnTo>
                        <a:pt x="511868" y="0"/>
                      </a:lnTo>
                      <a:cubicBezTo>
                        <a:pt x="563868" y="0"/>
                        <a:pt x="611069" y="21152"/>
                        <a:pt x="645246" y="55231"/>
                      </a:cubicBezTo>
                      <a:close/>
                    </a:path>
                  </a:pathLst>
                </a:custGeom>
                <a:solidFill>
                  <a:srgbClr val="FFDFCF"/>
                </a:solidFill>
                <a:ln w="9793" cap="flat">
                  <a:noFill/>
                  <a:prstDash val="solid"/>
                  <a:miter/>
                </a:ln>
              </p:spPr>
              <p:txBody>
                <a:bodyPr rtlCol="0" anchor="ctr"/>
                <a:lstStyle/>
                <a:p>
                  <a:endParaRPr lang="en-US"/>
                </a:p>
              </p:txBody>
            </p:sp>
          </p:grpSp>
          <p:grpSp>
            <p:nvGrpSpPr>
              <p:cNvPr id="30" name="Grafik 49">
                <a:extLst>
                  <a:ext uri="{FF2B5EF4-FFF2-40B4-BE49-F238E27FC236}">
                    <a16:creationId xmlns:a16="http://schemas.microsoft.com/office/drawing/2014/main" id="{7EAB8CD5-4F82-93AC-1C55-59EC529F0FCC}"/>
                  </a:ext>
                </a:extLst>
              </p:cNvPr>
              <p:cNvGrpSpPr/>
              <p:nvPr/>
            </p:nvGrpSpPr>
            <p:grpSpPr>
              <a:xfrm>
                <a:off x="8385409" y="2425806"/>
                <a:ext cx="743075" cy="657711"/>
                <a:chOff x="8385409" y="2425806"/>
                <a:chExt cx="743075" cy="657711"/>
              </a:xfrm>
              <a:solidFill>
                <a:srgbClr val="FFCEBF"/>
              </a:solidFill>
            </p:grpSpPr>
            <p:sp>
              <p:nvSpPr>
                <p:cNvPr id="39" name="Freihandform 38">
                  <a:extLst>
                    <a:ext uri="{FF2B5EF4-FFF2-40B4-BE49-F238E27FC236}">
                      <a16:creationId xmlns:a16="http://schemas.microsoft.com/office/drawing/2014/main" id="{DA9B766D-8BFA-6F66-0C9C-0B24777F0B8D}"/>
                    </a:ext>
                  </a:extLst>
                </p:cNvPr>
                <p:cNvSpPr/>
                <p:nvPr/>
              </p:nvSpPr>
              <p:spPr>
                <a:xfrm>
                  <a:off x="8385409" y="2425806"/>
                  <a:ext cx="743075" cy="280494"/>
                </a:xfrm>
                <a:custGeom>
                  <a:avLst/>
                  <a:gdLst>
                    <a:gd name="connsiteX0" fmla="*/ 575766 w 743075"/>
                    <a:gd name="connsiteY0" fmla="*/ 158966 h 280494"/>
                    <a:gd name="connsiteX1" fmla="*/ 252604 w 743075"/>
                    <a:gd name="connsiteY1" fmla="*/ 158966 h 280494"/>
                    <a:gd name="connsiteX2" fmla="*/ 209908 w 743075"/>
                    <a:gd name="connsiteY2" fmla="*/ 158966 h 280494"/>
                    <a:gd name="connsiteX3" fmla="*/ 76531 w 743075"/>
                    <a:gd name="connsiteY3" fmla="*/ 103735 h 280494"/>
                    <a:gd name="connsiteX4" fmla="*/ 23845 w 743075"/>
                    <a:gd name="connsiteY4" fmla="*/ 0 h 280494"/>
                    <a:gd name="connsiteX5" fmla="*/ 0 w 743075"/>
                    <a:gd name="connsiteY5" fmla="*/ 91886 h 280494"/>
                    <a:gd name="connsiteX6" fmla="*/ 55231 w 743075"/>
                    <a:gd name="connsiteY6" fmla="*/ 225263 h 280494"/>
                    <a:gd name="connsiteX7" fmla="*/ 188609 w 743075"/>
                    <a:gd name="connsiteY7" fmla="*/ 280494 h 280494"/>
                    <a:gd name="connsiteX8" fmla="*/ 231305 w 743075"/>
                    <a:gd name="connsiteY8" fmla="*/ 280494 h 280494"/>
                    <a:gd name="connsiteX9" fmla="*/ 554467 w 743075"/>
                    <a:gd name="connsiteY9" fmla="*/ 280494 h 280494"/>
                    <a:gd name="connsiteX10" fmla="*/ 743076 w 743075"/>
                    <a:gd name="connsiteY10" fmla="*/ 91886 h 280494"/>
                    <a:gd name="connsiteX11" fmla="*/ 740676 w 743075"/>
                    <a:gd name="connsiteY11" fmla="*/ 61743 h 280494"/>
                    <a:gd name="connsiteX12" fmla="*/ 575766 w 743075"/>
                    <a:gd name="connsiteY12" fmla="*/ 158966 h 28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3075" h="280494">
                      <a:moveTo>
                        <a:pt x="575766" y="158966"/>
                      </a:moveTo>
                      <a:lnTo>
                        <a:pt x="252604" y="158966"/>
                      </a:lnTo>
                      <a:lnTo>
                        <a:pt x="209908" y="158966"/>
                      </a:lnTo>
                      <a:cubicBezTo>
                        <a:pt x="157810" y="158966"/>
                        <a:pt x="110707" y="137814"/>
                        <a:pt x="76531" y="103735"/>
                      </a:cubicBezTo>
                      <a:cubicBezTo>
                        <a:pt x="49022" y="76305"/>
                        <a:pt x="30211" y="40141"/>
                        <a:pt x="23845" y="0"/>
                      </a:cubicBezTo>
                      <a:cubicBezTo>
                        <a:pt x="8686" y="27165"/>
                        <a:pt x="0" y="58561"/>
                        <a:pt x="0" y="91886"/>
                      </a:cubicBezTo>
                      <a:cubicBezTo>
                        <a:pt x="0" y="143983"/>
                        <a:pt x="21054" y="191184"/>
                        <a:pt x="55231" y="225263"/>
                      </a:cubicBezTo>
                      <a:cubicBezTo>
                        <a:pt x="89408" y="259342"/>
                        <a:pt x="136511" y="280494"/>
                        <a:pt x="188609" y="280494"/>
                      </a:cubicBezTo>
                      <a:lnTo>
                        <a:pt x="231305" y="280494"/>
                      </a:lnTo>
                      <a:lnTo>
                        <a:pt x="554467" y="280494"/>
                      </a:lnTo>
                      <a:cubicBezTo>
                        <a:pt x="658564" y="280494"/>
                        <a:pt x="743076" y="196081"/>
                        <a:pt x="743076" y="91886"/>
                      </a:cubicBezTo>
                      <a:cubicBezTo>
                        <a:pt x="743076" y="81721"/>
                        <a:pt x="742224" y="71478"/>
                        <a:pt x="740676" y="61743"/>
                      </a:cubicBezTo>
                      <a:cubicBezTo>
                        <a:pt x="708429" y="119521"/>
                        <a:pt x="646578" y="158966"/>
                        <a:pt x="575766" y="158966"/>
                      </a:cubicBezTo>
                      <a:close/>
                    </a:path>
                  </a:pathLst>
                </a:custGeom>
                <a:solidFill>
                  <a:srgbClr val="FFCEBF"/>
                </a:solidFill>
                <a:ln w="9793" cap="flat">
                  <a:noFill/>
                  <a:prstDash val="solid"/>
                  <a:miter/>
                </a:ln>
              </p:spPr>
              <p:txBody>
                <a:bodyPr rtlCol="0" anchor="ctr"/>
                <a:lstStyle/>
                <a:p>
                  <a:endParaRPr lang="en-US"/>
                </a:p>
              </p:txBody>
            </p:sp>
            <p:sp>
              <p:nvSpPr>
                <p:cNvPr id="40" name="Freihandform 39">
                  <a:extLst>
                    <a:ext uri="{FF2B5EF4-FFF2-40B4-BE49-F238E27FC236}">
                      <a16:creationId xmlns:a16="http://schemas.microsoft.com/office/drawing/2014/main" id="{1770174D-EB77-A032-6B87-9051D2A61691}"/>
                    </a:ext>
                  </a:extLst>
                </p:cNvPr>
                <p:cNvSpPr/>
                <p:nvPr/>
              </p:nvSpPr>
              <p:spPr>
                <a:xfrm>
                  <a:off x="8428007" y="2803112"/>
                  <a:ext cx="700476" cy="280406"/>
                </a:xfrm>
                <a:custGeom>
                  <a:avLst/>
                  <a:gdLst>
                    <a:gd name="connsiteX0" fmla="*/ 533167 w 700476"/>
                    <a:gd name="connsiteY0" fmla="*/ 158878 h 280406"/>
                    <a:gd name="connsiteX1" fmla="*/ 210006 w 700476"/>
                    <a:gd name="connsiteY1" fmla="*/ 158878 h 280406"/>
                    <a:gd name="connsiteX2" fmla="*/ 76531 w 700476"/>
                    <a:gd name="connsiteY2" fmla="*/ 103647 h 280406"/>
                    <a:gd name="connsiteX3" fmla="*/ 23816 w 700476"/>
                    <a:gd name="connsiteY3" fmla="*/ 0 h 280406"/>
                    <a:gd name="connsiteX4" fmla="*/ 0 w 700476"/>
                    <a:gd name="connsiteY4" fmla="*/ 91798 h 280406"/>
                    <a:gd name="connsiteX5" fmla="*/ 55231 w 700476"/>
                    <a:gd name="connsiteY5" fmla="*/ 225175 h 280406"/>
                    <a:gd name="connsiteX6" fmla="*/ 188707 w 700476"/>
                    <a:gd name="connsiteY6" fmla="*/ 280406 h 280406"/>
                    <a:gd name="connsiteX7" fmla="*/ 511868 w 700476"/>
                    <a:gd name="connsiteY7" fmla="*/ 280406 h 280406"/>
                    <a:gd name="connsiteX8" fmla="*/ 700477 w 700476"/>
                    <a:gd name="connsiteY8" fmla="*/ 91798 h 280406"/>
                    <a:gd name="connsiteX9" fmla="*/ 698078 w 700476"/>
                    <a:gd name="connsiteY9" fmla="*/ 61655 h 280406"/>
                    <a:gd name="connsiteX10" fmla="*/ 533167 w 700476"/>
                    <a:gd name="connsiteY10" fmla="*/ 158878 h 28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76" h="280406">
                      <a:moveTo>
                        <a:pt x="533167" y="158878"/>
                      </a:moveTo>
                      <a:lnTo>
                        <a:pt x="210006" y="158878"/>
                      </a:lnTo>
                      <a:cubicBezTo>
                        <a:pt x="157908" y="158878"/>
                        <a:pt x="110707" y="137726"/>
                        <a:pt x="76531" y="103647"/>
                      </a:cubicBezTo>
                      <a:cubicBezTo>
                        <a:pt x="49101" y="76217"/>
                        <a:pt x="30211" y="40141"/>
                        <a:pt x="23816" y="0"/>
                      </a:cubicBezTo>
                      <a:cubicBezTo>
                        <a:pt x="8657" y="27155"/>
                        <a:pt x="0" y="58483"/>
                        <a:pt x="0" y="91798"/>
                      </a:cubicBezTo>
                      <a:cubicBezTo>
                        <a:pt x="0" y="143895"/>
                        <a:pt x="21152" y="191096"/>
                        <a:pt x="55231" y="225175"/>
                      </a:cubicBezTo>
                      <a:cubicBezTo>
                        <a:pt x="89408" y="259254"/>
                        <a:pt x="136609" y="280406"/>
                        <a:pt x="188707" y="280406"/>
                      </a:cubicBezTo>
                      <a:lnTo>
                        <a:pt x="511868" y="280406"/>
                      </a:lnTo>
                      <a:cubicBezTo>
                        <a:pt x="615965" y="280406"/>
                        <a:pt x="700477" y="195993"/>
                        <a:pt x="700477" y="91798"/>
                      </a:cubicBezTo>
                      <a:cubicBezTo>
                        <a:pt x="700477" y="81633"/>
                        <a:pt x="699625" y="71380"/>
                        <a:pt x="698078" y="61655"/>
                      </a:cubicBezTo>
                      <a:cubicBezTo>
                        <a:pt x="665830" y="119423"/>
                        <a:pt x="603979" y="158878"/>
                        <a:pt x="533167" y="158878"/>
                      </a:cubicBezTo>
                      <a:close/>
                    </a:path>
                  </a:pathLst>
                </a:custGeom>
                <a:solidFill>
                  <a:srgbClr val="FFCEBF"/>
                </a:solidFill>
                <a:ln w="9793" cap="flat">
                  <a:noFill/>
                  <a:prstDash val="solid"/>
                  <a:miter/>
                </a:ln>
              </p:spPr>
              <p:txBody>
                <a:bodyPr rtlCol="0" anchor="ctr"/>
                <a:lstStyle/>
                <a:p>
                  <a:endParaRPr lang="en-US"/>
                </a:p>
              </p:txBody>
            </p:sp>
          </p:grpSp>
          <p:grpSp>
            <p:nvGrpSpPr>
              <p:cNvPr id="31" name="Grafik 49">
                <a:extLst>
                  <a:ext uri="{FF2B5EF4-FFF2-40B4-BE49-F238E27FC236}">
                    <a16:creationId xmlns:a16="http://schemas.microsoft.com/office/drawing/2014/main" id="{42B5F243-513D-5212-E2F4-23E29A935717}"/>
                  </a:ext>
                </a:extLst>
              </p:cNvPr>
              <p:cNvGrpSpPr/>
              <p:nvPr/>
            </p:nvGrpSpPr>
            <p:grpSpPr>
              <a:xfrm>
                <a:off x="8523780" y="1165995"/>
                <a:ext cx="1656642" cy="1168179"/>
                <a:chOff x="8523780" y="1165995"/>
                <a:chExt cx="1656642" cy="1168179"/>
              </a:xfrm>
            </p:grpSpPr>
            <p:sp>
              <p:nvSpPr>
                <p:cNvPr id="36" name="Freihandform 35">
                  <a:extLst>
                    <a:ext uri="{FF2B5EF4-FFF2-40B4-BE49-F238E27FC236}">
                      <a16:creationId xmlns:a16="http://schemas.microsoft.com/office/drawing/2014/main" id="{88D889C7-921C-0DDE-D1C0-81CA336BAA22}"/>
                    </a:ext>
                  </a:extLst>
                </p:cNvPr>
                <p:cNvSpPr/>
                <p:nvPr/>
              </p:nvSpPr>
              <p:spPr>
                <a:xfrm>
                  <a:off x="8523780" y="1946744"/>
                  <a:ext cx="540149" cy="387431"/>
                </a:xfrm>
                <a:custGeom>
                  <a:avLst/>
                  <a:gdLst>
                    <a:gd name="connsiteX0" fmla="*/ 346429 w 540149"/>
                    <a:gd name="connsiteY0" fmla="*/ 0 h 387431"/>
                    <a:gd name="connsiteX1" fmla="*/ 0 w 540149"/>
                    <a:gd name="connsiteY1" fmla="*/ 0 h 387431"/>
                    <a:gd name="connsiteX2" fmla="*/ 0 w 540149"/>
                    <a:gd name="connsiteY2" fmla="*/ 180520 h 387431"/>
                    <a:gd name="connsiteX3" fmla="*/ 58159 w 540149"/>
                    <a:gd name="connsiteY3" fmla="*/ 387431 h 387431"/>
                    <a:gd name="connsiteX4" fmla="*/ 346429 w 540149"/>
                    <a:gd name="connsiteY4" fmla="*/ 387431 h 387431"/>
                    <a:gd name="connsiteX5" fmla="*/ 540150 w 540149"/>
                    <a:gd name="connsiteY5" fmla="*/ 193711 h 387431"/>
                    <a:gd name="connsiteX6" fmla="*/ 483420 w 540149"/>
                    <a:gd name="connsiteY6" fmla="*/ 56720 h 387431"/>
                    <a:gd name="connsiteX7" fmla="*/ 346429 w 540149"/>
                    <a:gd name="connsiteY7" fmla="*/ 0 h 38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149" h="387431">
                      <a:moveTo>
                        <a:pt x="346429" y="0"/>
                      </a:moveTo>
                      <a:lnTo>
                        <a:pt x="0" y="0"/>
                      </a:lnTo>
                      <a:lnTo>
                        <a:pt x="0" y="180520"/>
                      </a:lnTo>
                      <a:cubicBezTo>
                        <a:pt x="0" y="256149"/>
                        <a:pt x="21348" y="327059"/>
                        <a:pt x="58159" y="387431"/>
                      </a:cubicBezTo>
                      <a:lnTo>
                        <a:pt x="346429" y="387431"/>
                      </a:lnTo>
                      <a:cubicBezTo>
                        <a:pt x="453347" y="387431"/>
                        <a:pt x="540150" y="300726"/>
                        <a:pt x="540150" y="193711"/>
                      </a:cubicBezTo>
                      <a:cubicBezTo>
                        <a:pt x="540150" y="140203"/>
                        <a:pt x="518419" y="91719"/>
                        <a:pt x="483420" y="56720"/>
                      </a:cubicBezTo>
                      <a:cubicBezTo>
                        <a:pt x="448313" y="21720"/>
                        <a:pt x="399839" y="0"/>
                        <a:pt x="346429" y="0"/>
                      </a:cubicBezTo>
                      <a:close/>
                    </a:path>
                  </a:pathLst>
                </a:custGeom>
                <a:solidFill>
                  <a:srgbClr val="FFCEBF"/>
                </a:solidFill>
                <a:ln w="9793" cap="flat">
                  <a:noFill/>
                  <a:prstDash val="solid"/>
                  <a:miter/>
                </a:ln>
              </p:spPr>
              <p:txBody>
                <a:bodyPr rtlCol="0" anchor="ctr"/>
                <a:lstStyle/>
                <a:p>
                  <a:endParaRPr lang="en-US"/>
                </a:p>
              </p:txBody>
            </p:sp>
            <p:sp>
              <p:nvSpPr>
                <p:cNvPr id="37" name="Freihandform 36">
                  <a:extLst>
                    <a:ext uri="{FF2B5EF4-FFF2-40B4-BE49-F238E27FC236}">
                      <a16:creationId xmlns:a16="http://schemas.microsoft.com/office/drawing/2014/main" id="{64258BFB-215C-78E9-4178-83DF47F71063}"/>
                    </a:ext>
                  </a:extLst>
                </p:cNvPr>
                <p:cNvSpPr/>
                <p:nvPr/>
              </p:nvSpPr>
              <p:spPr>
                <a:xfrm>
                  <a:off x="8523780" y="1556698"/>
                  <a:ext cx="530082" cy="389429"/>
                </a:xfrm>
                <a:custGeom>
                  <a:avLst/>
                  <a:gdLst>
                    <a:gd name="connsiteX0" fmla="*/ 335363 w 530082"/>
                    <a:gd name="connsiteY0" fmla="*/ 0 h 389429"/>
                    <a:gd name="connsiteX1" fmla="*/ 0 w 530082"/>
                    <a:gd name="connsiteY1" fmla="*/ 0 h 389429"/>
                    <a:gd name="connsiteX2" fmla="*/ 0 w 530082"/>
                    <a:gd name="connsiteY2" fmla="*/ 389429 h 389429"/>
                    <a:gd name="connsiteX3" fmla="*/ 1743 w 530082"/>
                    <a:gd name="connsiteY3" fmla="*/ 389429 h 389429"/>
                    <a:gd name="connsiteX4" fmla="*/ 335363 w 530082"/>
                    <a:gd name="connsiteY4" fmla="*/ 389429 h 389429"/>
                    <a:gd name="connsiteX5" fmla="*/ 530083 w 530082"/>
                    <a:gd name="connsiteY5" fmla="*/ 194710 h 389429"/>
                    <a:gd name="connsiteX6" fmla="*/ 473059 w 530082"/>
                    <a:gd name="connsiteY6" fmla="*/ 57013 h 389429"/>
                    <a:gd name="connsiteX7" fmla="*/ 335363 w 530082"/>
                    <a:gd name="connsiteY7" fmla="*/ 0 h 38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082" h="389429">
                      <a:moveTo>
                        <a:pt x="335363" y="0"/>
                      </a:moveTo>
                      <a:lnTo>
                        <a:pt x="0" y="0"/>
                      </a:lnTo>
                      <a:lnTo>
                        <a:pt x="0" y="389429"/>
                      </a:lnTo>
                      <a:lnTo>
                        <a:pt x="1743" y="389429"/>
                      </a:lnTo>
                      <a:lnTo>
                        <a:pt x="335363" y="389429"/>
                      </a:lnTo>
                      <a:cubicBezTo>
                        <a:pt x="442829" y="389429"/>
                        <a:pt x="530083" y="302283"/>
                        <a:pt x="530083" y="194710"/>
                      </a:cubicBezTo>
                      <a:cubicBezTo>
                        <a:pt x="530083" y="140928"/>
                        <a:pt x="508245" y="92199"/>
                        <a:pt x="473059" y="57013"/>
                      </a:cubicBezTo>
                      <a:cubicBezTo>
                        <a:pt x="437776" y="21838"/>
                        <a:pt x="389047" y="0"/>
                        <a:pt x="335363" y="0"/>
                      </a:cubicBezTo>
                      <a:close/>
                    </a:path>
                  </a:pathLst>
                </a:custGeom>
                <a:solidFill>
                  <a:srgbClr val="FFCEBF"/>
                </a:solidFill>
                <a:ln w="9793" cap="flat">
                  <a:noFill/>
                  <a:prstDash val="solid"/>
                  <a:miter/>
                </a:ln>
              </p:spPr>
              <p:txBody>
                <a:bodyPr rtlCol="0" anchor="ctr"/>
                <a:lstStyle/>
                <a:p>
                  <a:endParaRPr lang="en-US"/>
                </a:p>
              </p:txBody>
            </p:sp>
            <p:sp>
              <p:nvSpPr>
                <p:cNvPr id="38" name="Freihandform 37">
                  <a:extLst>
                    <a:ext uri="{FF2B5EF4-FFF2-40B4-BE49-F238E27FC236}">
                      <a16:creationId xmlns:a16="http://schemas.microsoft.com/office/drawing/2014/main" id="{8E90DAD5-8EB4-C8AC-3B79-0A96E41A6A36}"/>
                    </a:ext>
                  </a:extLst>
                </p:cNvPr>
                <p:cNvSpPr/>
                <p:nvPr/>
              </p:nvSpPr>
              <p:spPr>
                <a:xfrm>
                  <a:off x="8719636" y="1165995"/>
                  <a:ext cx="1460787" cy="1161614"/>
                </a:xfrm>
                <a:custGeom>
                  <a:avLst/>
                  <a:gdLst>
                    <a:gd name="connsiteX0" fmla="*/ 1460788 w 1460787"/>
                    <a:gd name="connsiteY0" fmla="*/ 453699 h 1161614"/>
                    <a:gd name="connsiteX1" fmla="*/ 1433564 w 1460787"/>
                    <a:gd name="connsiteY1" fmla="*/ 569499 h 1161614"/>
                    <a:gd name="connsiteX2" fmla="*/ 1047924 w 1460787"/>
                    <a:gd name="connsiteY2" fmla="*/ 964294 h 1161614"/>
                    <a:gd name="connsiteX3" fmla="*/ 932076 w 1460787"/>
                    <a:gd name="connsiteY3" fmla="*/ 978298 h 1161614"/>
                    <a:gd name="connsiteX4" fmla="*/ 868423 w 1460787"/>
                    <a:gd name="connsiteY4" fmla="*/ 982117 h 1161614"/>
                    <a:gd name="connsiteX5" fmla="*/ 390732 w 1460787"/>
                    <a:gd name="connsiteY5" fmla="*/ 677758 h 1161614"/>
                    <a:gd name="connsiteX6" fmla="*/ 390732 w 1460787"/>
                    <a:gd name="connsiteY6" fmla="*/ 966253 h 1161614"/>
                    <a:gd name="connsiteX7" fmla="*/ 333542 w 1460787"/>
                    <a:gd name="connsiteY7" fmla="*/ 1104429 h 1161614"/>
                    <a:gd name="connsiteX8" fmla="*/ 192878 w 1460787"/>
                    <a:gd name="connsiteY8" fmla="*/ 1161599 h 1161614"/>
                    <a:gd name="connsiteX9" fmla="*/ 0 w 1460787"/>
                    <a:gd name="connsiteY9" fmla="*/ 961258 h 1161614"/>
                    <a:gd name="connsiteX10" fmla="*/ 0 w 1460787"/>
                    <a:gd name="connsiteY10" fmla="*/ 280367 h 1161614"/>
                    <a:gd name="connsiteX11" fmla="*/ 280367 w 1460787"/>
                    <a:gd name="connsiteY11" fmla="*/ 0 h 1161614"/>
                    <a:gd name="connsiteX12" fmla="*/ 628206 w 1460787"/>
                    <a:gd name="connsiteY12" fmla="*/ 0 h 1161614"/>
                    <a:gd name="connsiteX13" fmla="*/ 847270 w 1460787"/>
                    <a:gd name="connsiteY13" fmla="*/ 64143 h 1161614"/>
                    <a:gd name="connsiteX14" fmla="*/ 1454227 w 1460787"/>
                    <a:gd name="connsiteY14" fmla="*/ 453699 h 116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787" h="1161614">
                      <a:moveTo>
                        <a:pt x="1460788" y="453699"/>
                      </a:moveTo>
                      <a:lnTo>
                        <a:pt x="1433564" y="569499"/>
                      </a:lnTo>
                      <a:cubicBezTo>
                        <a:pt x="1388204" y="762446"/>
                        <a:pt x="1239755" y="914430"/>
                        <a:pt x="1047924" y="964294"/>
                      </a:cubicBezTo>
                      <a:lnTo>
                        <a:pt x="932076" y="978298"/>
                      </a:lnTo>
                      <a:cubicBezTo>
                        <a:pt x="910728" y="980844"/>
                        <a:pt x="889575" y="982117"/>
                        <a:pt x="868423" y="982117"/>
                      </a:cubicBezTo>
                      <a:cubicBezTo>
                        <a:pt x="665615" y="982117"/>
                        <a:pt x="478181" y="864996"/>
                        <a:pt x="390732" y="677758"/>
                      </a:cubicBezTo>
                      <a:lnTo>
                        <a:pt x="390732" y="966253"/>
                      </a:lnTo>
                      <a:cubicBezTo>
                        <a:pt x="390732" y="1020211"/>
                        <a:pt x="368894" y="1069077"/>
                        <a:pt x="333542" y="1104429"/>
                      </a:cubicBezTo>
                      <a:cubicBezTo>
                        <a:pt x="297651" y="1140319"/>
                        <a:pt x="247816" y="1162285"/>
                        <a:pt x="192878" y="1161599"/>
                      </a:cubicBezTo>
                      <a:cubicBezTo>
                        <a:pt x="85128" y="1160258"/>
                        <a:pt x="0" y="1069018"/>
                        <a:pt x="0" y="961258"/>
                      </a:cubicBezTo>
                      <a:lnTo>
                        <a:pt x="0" y="280367"/>
                      </a:lnTo>
                      <a:cubicBezTo>
                        <a:pt x="0" y="125524"/>
                        <a:pt x="125524" y="0"/>
                        <a:pt x="280367" y="0"/>
                      </a:cubicBezTo>
                      <a:lnTo>
                        <a:pt x="628206" y="0"/>
                      </a:lnTo>
                      <a:cubicBezTo>
                        <a:pt x="705863" y="0"/>
                        <a:pt x="781855" y="22230"/>
                        <a:pt x="847270" y="64143"/>
                      </a:cubicBezTo>
                      <a:lnTo>
                        <a:pt x="1454227" y="453699"/>
                      </a:lnTo>
                      <a:close/>
                    </a:path>
                  </a:pathLst>
                </a:custGeom>
                <a:solidFill>
                  <a:srgbClr val="FFDFCF"/>
                </a:solidFill>
                <a:ln w="9793" cap="flat">
                  <a:noFill/>
                  <a:prstDash val="solid"/>
                  <a:miter/>
                </a:ln>
              </p:spPr>
              <p:txBody>
                <a:bodyPr rtlCol="0" anchor="ctr"/>
                <a:lstStyle/>
                <a:p>
                  <a:endParaRPr lang="en-US"/>
                </a:p>
              </p:txBody>
            </p:sp>
          </p:grpSp>
          <p:sp>
            <p:nvSpPr>
              <p:cNvPr id="32" name="Freihandform 31">
                <a:extLst>
                  <a:ext uri="{FF2B5EF4-FFF2-40B4-BE49-F238E27FC236}">
                    <a16:creationId xmlns:a16="http://schemas.microsoft.com/office/drawing/2014/main" id="{BACD0DD2-8C00-A874-1E6B-7254A8122D1C}"/>
                  </a:ext>
                </a:extLst>
              </p:cNvPr>
              <p:cNvSpPr/>
              <p:nvPr/>
            </p:nvSpPr>
            <p:spPr>
              <a:xfrm>
                <a:off x="8332821" y="-907221"/>
                <a:ext cx="1778661" cy="1778661"/>
              </a:xfrm>
              <a:custGeom>
                <a:avLst/>
                <a:gdLst>
                  <a:gd name="connsiteX0" fmla="*/ 1778661 w 1778661"/>
                  <a:gd name="connsiteY0" fmla="*/ 889330 h 1778661"/>
                  <a:gd name="connsiteX1" fmla="*/ 889331 w 1778661"/>
                  <a:gd name="connsiteY1" fmla="*/ 1778661 h 1778661"/>
                  <a:gd name="connsiteX2" fmla="*/ 0 w 1778661"/>
                  <a:gd name="connsiteY2" fmla="*/ 889330 h 1778661"/>
                  <a:gd name="connsiteX3" fmla="*/ 889331 w 1778661"/>
                  <a:gd name="connsiteY3" fmla="*/ 0 h 1778661"/>
                  <a:gd name="connsiteX4" fmla="*/ 1778661 w 1778661"/>
                  <a:gd name="connsiteY4" fmla="*/ 889330 h 177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661" h="1778661">
                    <a:moveTo>
                      <a:pt x="1778661" y="889330"/>
                    </a:moveTo>
                    <a:cubicBezTo>
                      <a:pt x="1778661" y="1380494"/>
                      <a:pt x="1380494" y="1778661"/>
                      <a:pt x="889331" y="1778661"/>
                    </a:cubicBezTo>
                    <a:cubicBezTo>
                      <a:pt x="398167" y="1778661"/>
                      <a:pt x="0" y="1380494"/>
                      <a:pt x="0" y="889330"/>
                    </a:cubicBezTo>
                    <a:cubicBezTo>
                      <a:pt x="0" y="398167"/>
                      <a:pt x="398167" y="0"/>
                      <a:pt x="889331" y="0"/>
                    </a:cubicBezTo>
                    <a:cubicBezTo>
                      <a:pt x="1380494" y="0"/>
                      <a:pt x="1778661" y="398167"/>
                      <a:pt x="1778661" y="889330"/>
                    </a:cubicBezTo>
                    <a:close/>
                  </a:path>
                </a:pathLst>
              </a:custGeom>
              <a:solidFill>
                <a:srgbClr val="F58A97"/>
              </a:solidFill>
              <a:ln w="9793" cap="flat">
                <a:noFill/>
                <a:prstDash val="solid"/>
                <a:miter/>
              </a:ln>
            </p:spPr>
            <p:txBody>
              <a:bodyPr rtlCol="0" anchor="ctr"/>
              <a:lstStyle/>
              <a:p>
                <a:endParaRPr lang="en-US"/>
              </a:p>
            </p:txBody>
          </p:sp>
          <p:sp>
            <p:nvSpPr>
              <p:cNvPr id="33" name="Freihandform 32">
                <a:extLst>
                  <a:ext uri="{FF2B5EF4-FFF2-40B4-BE49-F238E27FC236}">
                    <a16:creationId xmlns:a16="http://schemas.microsoft.com/office/drawing/2014/main" id="{7471D280-729C-001B-7884-D9C96C05EA5D}"/>
                  </a:ext>
                </a:extLst>
              </p:cNvPr>
              <p:cNvSpPr/>
              <p:nvPr/>
            </p:nvSpPr>
            <p:spPr>
              <a:xfrm>
                <a:off x="8332831" y="-907231"/>
                <a:ext cx="1070712" cy="1778661"/>
              </a:xfrm>
              <a:custGeom>
                <a:avLst/>
                <a:gdLst>
                  <a:gd name="connsiteX0" fmla="*/ 362342 w 1070712"/>
                  <a:gd name="connsiteY0" fmla="*/ 889340 h 1778661"/>
                  <a:gd name="connsiteX1" fmla="*/ 1070654 w 1070712"/>
                  <a:gd name="connsiteY1" fmla="*/ 18450 h 1778661"/>
                  <a:gd name="connsiteX2" fmla="*/ 889331 w 1070712"/>
                  <a:gd name="connsiteY2" fmla="*/ 0 h 1778661"/>
                  <a:gd name="connsiteX3" fmla="*/ 0 w 1070712"/>
                  <a:gd name="connsiteY3" fmla="*/ 889331 h 1778661"/>
                  <a:gd name="connsiteX4" fmla="*/ 889331 w 1070712"/>
                  <a:gd name="connsiteY4" fmla="*/ 1778661 h 1778661"/>
                  <a:gd name="connsiteX5" fmla="*/ 1070712 w 1070712"/>
                  <a:gd name="connsiteY5" fmla="*/ 1760212 h 1778661"/>
                  <a:gd name="connsiteX6" fmla="*/ 362342 w 1070712"/>
                  <a:gd name="connsiteY6" fmla="*/ 889340 h 17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712" h="1778661">
                    <a:moveTo>
                      <a:pt x="362342" y="889340"/>
                    </a:moveTo>
                    <a:cubicBezTo>
                      <a:pt x="362342" y="460260"/>
                      <a:pt x="666369" y="102129"/>
                      <a:pt x="1070654" y="18450"/>
                    </a:cubicBezTo>
                    <a:cubicBezTo>
                      <a:pt x="1012152" y="6346"/>
                      <a:pt x="951417" y="0"/>
                      <a:pt x="889331" y="0"/>
                    </a:cubicBezTo>
                    <a:cubicBezTo>
                      <a:pt x="398165" y="0"/>
                      <a:pt x="0" y="398164"/>
                      <a:pt x="0" y="889331"/>
                    </a:cubicBezTo>
                    <a:cubicBezTo>
                      <a:pt x="0" y="1380497"/>
                      <a:pt x="398165" y="1778661"/>
                      <a:pt x="889331" y="1778661"/>
                    </a:cubicBezTo>
                    <a:cubicBezTo>
                      <a:pt x="951417" y="1778661"/>
                      <a:pt x="1012220" y="1772315"/>
                      <a:pt x="1070712" y="1760212"/>
                    </a:cubicBezTo>
                    <a:cubicBezTo>
                      <a:pt x="666428" y="1676552"/>
                      <a:pt x="362342" y="1318420"/>
                      <a:pt x="362342" y="889340"/>
                    </a:cubicBezTo>
                    <a:close/>
                  </a:path>
                </a:pathLst>
              </a:custGeom>
              <a:solidFill>
                <a:srgbClr val="F07281"/>
              </a:solidFill>
              <a:ln w="9793" cap="flat">
                <a:noFill/>
                <a:prstDash val="solid"/>
                <a:miter/>
              </a:ln>
            </p:spPr>
            <p:txBody>
              <a:bodyPr rtlCol="0" anchor="ctr"/>
              <a:lstStyle/>
              <a:p>
                <a:endParaRPr lang="en-US" dirty="0"/>
              </a:p>
            </p:txBody>
          </p:sp>
          <p:pic>
            <p:nvPicPr>
              <p:cNvPr id="34" name="Grafik 33">
                <a:extLst>
                  <a:ext uri="{FF2B5EF4-FFF2-40B4-BE49-F238E27FC236}">
                    <a16:creationId xmlns:a16="http://schemas.microsoft.com/office/drawing/2014/main" id="{B790A426-F984-A0C8-8843-BBF30C503F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00475" y="-1119435"/>
                <a:ext cx="1027957" cy="1027955"/>
              </a:xfrm>
              <a:prstGeom prst="rect">
                <a:avLst/>
              </a:prstGeom>
            </p:spPr>
          </p:pic>
          <p:pic>
            <p:nvPicPr>
              <p:cNvPr id="35" name="Grafik 34">
                <a:extLst>
                  <a:ext uri="{FF2B5EF4-FFF2-40B4-BE49-F238E27FC236}">
                    <a16:creationId xmlns:a16="http://schemas.microsoft.com/office/drawing/2014/main" id="{9088C56B-D8F2-82F6-2AB5-ABCCDE8CFB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709373" y="-530668"/>
                <a:ext cx="1025557" cy="1025555"/>
              </a:xfrm>
              <a:prstGeom prst="rect">
                <a:avLst/>
              </a:prstGeom>
            </p:spPr>
          </p:pic>
        </p:grpSp>
      </p:grpSp>
      <p:sp>
        <p:nvSpPr>
          <p:cNvPr id="83" name="Textfeld 82">
            <a:extLst>
              <a:ext uri="{FF2B5EF4-FFF2-40B4-BE49-F238E27FC236}">
                <a16:creationId xmlns:a16="http://schemas.microsoft.com/office/drawing/2014/main" id="{2C0E6F5B-E3A9-42C3-A1FE-77E48F36D4E9}"/>
              </a:ext>
            </a:extLst>
          </p:cNvPr>
          <p:cNvSpPr txBox="1"/>
          <p:nvPr userDrawn="1"/>
        </p:nvSpPr>
        <p:spPr>
          <a:xfrm>
            <a:off x="742950" y="1746045"/>
            <a:ext cx="5173663"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kern="1200" dirty="0">
                <a:solidFill>
                  <a:srgbClr val="EA5901"/>
                </a:solidFill>
                <a:latin typeface="Arial" panose="020B0604020202020204" pitchFamily="34" charset="0"/>
                <a:ea typeface="+mn-ea"/>
                <a:cs typeface="Times New Roman" panose="02020603050405020304" pitchFamily="18" charset="0"/>
              </a:rPr>
              <a:t>Verhaltenskodex</a:t>
            </a:r>
          </a:p>
        </p:txBody>
      </p:sp>
    </p:spTree>
    <p:extLst>
      <p:ext uri="{BB962C8B-B14F-4D97-AF65-F5344CB8AC3E}">
        <p14:creationId xmlns:p14="http://schemas.microsoft.com/office/powerpoint/2010/main" val="251202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rkblatt">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3" name="Gruppieren 2">
            <a:extLst>
              <a:ext uri="{FF2B5EF4-FFF2-40B4-BE49-F238E27FC236}">
                <a16:creationId xmlns:a16="http://schemas.microsoft.com/office/drawing/2014/main" id="{A59F64C4-B9B6-18F1-4CC5-7FD9B883688A}"/>
              </a:ext>
            </a:extLst>
          </p:cNvPr>
          <p:cNvGrpSpPr/>
          <p:nvPr userDrawn="1"/>
        </p:nvGrpSpPr>
        <p:grpSpPr>
          <a:xfrm>
            <a:off x="742950" y="368301"/>
            <a:ext cx="1080000" cy="1080000"/>
            <a:chOff x="742950" y="368301"/>
            <a:chExt cx="1080000" cy="1080000"/>
          </a:xfrm>
        </p:grpSpPr>
        <p:sp>
          <p:nvSpPr>
            <p:cNvPr id="4" name="Oval 3">
              <a:extLst>
                <a:ext uri="{FF2B5EF4-FFF2-40B4-BE49-F238E27FC236}">
                  <a16:creationId xmlns:a16="http://schemas.microsoft.com/office/drawing/2014/main" id="{0E5B66D4-2A34-623F-9FDC-CB0222455367}"/>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000" b="1" dirty="0">
                <a:latin typeface="Arial" panose="020B0604020202020204" pitchFamily="34" charset="0"/>
                <a:cs typeface="Arial" panose="020B0604020202020204" pitchFamily="34" charset="0"/>
              </a:endParaRPr>
            </a:p>
          </p:txBody>
        </p:sp>
        <p:grpSp>
          <p:nvGrpSpPr>
            <p:cNvPr id="5" name="Gruppieren 4">
              <a:extLst>
                <a:ext uri="{FF2B5EF4-FFF2-40B4-BE49-F238E27FC236}">
                  <a16:creationId xmlns:a16="http://schemas.microsoft.com/office/drawing/2014/main" id="{0E557539-F50B-009F-1A53-82887E225C90}"/>
                </a:ext>
              </a:extLst>
            </p:cNvPr>
            <p:cNvGrpSpPr/>
            <p:nvPr/>
          </p:nvGrpSpPr>
          <p:grpSpPr>
            <a:xfrm>
              <a:off x="1012950" y="638301"/>
              <a:ext cx="540000" cy="540000"/>
              <a:chOff x="3657682" y="990599"/>
              <a:chExt cx="4876812" cy="4876972"/>
            </a:xfrm>
          </p:grpSpPr>
          <p:sp>
            <p:nvSpPr>
              <p:cNvPr id="6" name="Freihandform 5">
                <a:extLst>
                  <a:ext uri="{FF2B5EF4-FFF2-40B4-BE49-F238E27FC236}">
                    <a16:creationId xmlns:a16="http://schemas.microsoft.com/office/drawing/2014/main" id="{63F65986-41F8-4F02-98AD-EBB861F78D4D}"/>
                  </a:ext>
                </a:extLst>
              </p:cNvPr>
              <p:cNvSpPr/>
              <p:nvPr/>
            </p:nvSpPr>
            <p:spPr>
              <a:xfrm>
                <a:off x="3657682" y="4140020"/>
                <a:ext cx="1728133" cy="1727551"/>
              </a:xfrm>
              <a:custGeom>
                <a:avLst/>
                <a:gdLst>
                  <a:gd name="connsiteX0" fmla="*/ 1697548 w 1728133"/>
                  <a:gd name="connsiteY0" fmla="*/ 436428 h 1727551"/>
                  <a:gd name="connsiteX1" fmla="*/ 1291145 w 1728133"/>
                  <a:gd name="connsiteY1" fmla="*/ 30024 h 1727551"/>
                  <a:gd name="connsiteX2" fmla="*/ 1211488 w 1728133"/>
                  <a:gd name="connsiteY2" fmla="*/ 354 h 1727551"/>
                  <a:gd name="connsiteX3" fmla="*/ 1137316 w 1728133"/>
                  <a:gd name="connsiteY3" fmla="*/ 40997 h 1727551"/>
                  <a:gd name="connsiteX4" fmla="*/ 20329 w 1728133"/>
                  <a:gd name="connsiteY4" fmla="*/ 1564997 h 1727551"/>
                  <a:gd name="connsiteX5" fmla="*/ 40646 w 1728133"/>
                  <a:gd name="connsiteY5" fmla="*/ 1707234 h 1727551"/>
                  <a:gd name="connsiteX6" fmla="*/ 162566 w 1728133"/>
                  <a:gd name="connsiteY6" fmla="*/ 1707234 h 1727551"/>
                  <a:gd name="connsiteX7" fmla="*/ 1686566 w 1728133"/>
                  <a:gd name="connsiteY7" fmla="*/ 589637 h 1727551"/>
                  <a:gd name="connsiteX8" fmla="*/ 1708493 w 1728133"/>
                  <a:gd name="connsiteY8" fmla="*/ 447639 h 1727551"/>
                  <a:gd name="connsiteX9" fmla="*/ 1698358 w 1728133"/>
                  <a:gd name="connsiteY9" fmla="*/ 435818 h 1727551"/>
                  <a:gd name="connsiteX10" fmla="*/ 1697548 w 1728133"/>
                  <a:gd name="connsiteY10" fmla="*/ 436428 h 172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133" h="1727551">
                    <a:moveTo>
                      <a:pt x="1697548" y="436428"/>
                    </a:moveTo>
                    <a:lnTo>
                      <a:pt x="1291145" y="30024"/>
                    </a:lnTo>
                    <a:cubicBezTo>
                      <a:pt x="1270362" y="8727"/>
                      <a:pt x="1241139" y="-2151"/>
                      <a:pt x="1211488" y="354"/>
                    </a:cubicBezTo>
                    <a:cubicBezTo>
                      <a:pt x="1182036" y="2478"/>
                      <a:pt x="1154957" y="17309"/>
                      <a:pt x="1137316" y="40997"/>
                    </a:cubicBezTo>
                    <a:lnTo>
                      <a:pt x="20329" y="1564997"/>
                    </a:lnTo>
                    <a:cubicBezTo>
                      <a:pt x="-13342" y="1609889"/>
                      <a:pt x="-4245" y="1673573"/>
                      <a:pt x="40646" y="1707234"/>
                    </a:cubicBezTo>
                    <a:cubicBezTo>
                      <a:pt x="76774" y="1734323"/>
                      <a:pt x="126438" y="1734323"/>
                      <a:pt x="162566" y="1707234"/>
                    </a:cubicBezTo>
                    <a:lnTo>
                      <a:pt x="1686566" y="589637"/>
                    </a:lnTo>
                    <a:cubicBezTo>
                      <a:pt x="1731829" y="556481"/>
                      <a:pt x="1741649" y="492901"/>
                      <a:pt x="1708493" y="447639"/>
                    </a:cubicBezTo>
                    <a:cubicBezTo>
                      <a:pt x="1705416" y="443448"/>
                      <a:pt x="1702035" y="439495"/>
                      <a:pt x="1698358" y="435818"/>
                    </a:cubicBezTo>
                    <a:lnTo>
                      <a:pt x="1697548" y="436428"/>
                    </a:lnTo>
                    <a:close/>
                  </a:path>
                </a:pathLst>
              </a:custGeom>
              <a:solidFill>
                <a:schemeClr val="accent3"/>
              </a:solidFill>
              <a:ln w="9525" cap="flat">
                <a:noFill/>
                <a:prstDash val="solid"/>
                <a:miter/>
              </a:ln>
            </p:spPr>
            <p:txBody>
              <a:bodyPr rtlCol="0" anchor="ctr"/>
              <a:lstStyle/>
              <a:p>
                <a:endParaRPr lang="en-US" dirty="0"/>
              </a:p>
            </p:txBody>
          </p:sp>
          <p:sp>
            <p:nvSpPr>
              <p:cNvPr id="7" name="Freihandform 6">
                <a:extLst>
                  <a:ext uri="{FF2B5EF4-FFF2-40B4-BE49-F238E27FC236}">
                    <a16:creationId xmlns:a16="http://schemas.microsoft.com/office/drawing/2014/main" id="{378255EE-E8A1-DAE8-A1E0-3F7CDD4584CA}"/>
                  </a:ext>
                </a:extLst>
              </p:cNvPr>
              <p:cNvSpPr/>
              <p:nvPr/>
            </p:nvSpPr>
            <p:spPr>
              <a:xfrm>
                <a:off x="4184777" y="2658193"/>
                <a:ext cx="2679920" cy="2682605"/>
              </a:xfrm>
              <a:custGeom>
                <a:avLst/>
                <a:gdLst>
                  <a:gd name="connsiteX0" fmla="*/ 2491247 w 2679920"/>
                  <a:gd name="connsiteY0" fmla="*/ 1207051 h 2682605"/>
                  <a:gd name="connsiteX1" fmla="*/ 1475254 w 2679920"/>
                  <a:gd name="connsiteY1" fmla="*/ 191058 h 2682605"/>
                  <a:gd name="connsiteX2" fmla="*/ 874998 w 2679920"/>
                  <a:gd name="connsiteY2" fmla="*/ 1063 h 2682605"/>
                  <a:gd name="connsiteX3" fmla="*/ 112188 w 2679920"/>
                  <a:gd name="connsiteY3" fmla="*/ 292652 h 2682605"/>
                  <a:gd name="connsiteX4" fmla="*/ 162985 w 2679920"/>
                  <a:gd name="connsiteY4" fmla="*/ 1050794 h 2682605"/>
                  <a:gd name="connsiteX5" fmla="*/ 823382 w 2679920"/>
                  <a:gd name="connsiteY5" fmla="*/ 1858714 h 2682605"/>
                  <a:gd name="connsiteX6" fmla="*/ 2109638 w 2679920"/>
                  <a:gd name="connsiteY6" fmla="*/ 2682484 h 2682605"/>
                  <a:gd name="connsiteX7" fmla="*/ 2389444 w 2679920"/>
                  <a:gd name="connsiteY7" fmla="*/ 2569908 h 2682605"/>
                  <a:gd name="connsiteX8" fmla="*/ 2491247 w 2679920"/>
                  <a:gd name="connsiteY8" fmla="*/ 1207051 h 268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920" h="2682605">
                    <a:moveTo>
                      <a:pt x="2491247" y="1207051"/>
                    </a:moveTo>
                    <a:lnTo>
                      <a:pt x="1475254" y="191058"/>
                    </a:lnTo>
                    <a:cubicBezTo>
                      <a:pt x="1304327" y="57984"/>
                      <a:pt x="1091367" y="-9424"/>
                      <a:pt x="874998" y="1063"/>
                    </a:cubicBezTo>
                    <a:cubicBezTo>
                      <a:pt x="591762" y="-8843"/>
                      <a:pt x="316585" y="96341"/>
                      <a:pt x="112188" y="292652"/>
                    </a:cubicBezTo>
                    <a:cubicBezTo>
                      <a:pt x="-52814" y="457653"/>
                      <a:pt x="-35745" y="712666"/>
                      <a:pt x="162985" y="1050794"/>
                    </a:cubicBezTo>
                    <a:cubicBezTo>
                      <a:pt x="350665" y="1345078"/>
                      <a:pt x="572322" y="1616246"/>
                      <a:pt x="823382" y="1858714"/>
                    </a:cubicBezTo>
                    <a:cubicBezTo>
                      <a:pt x="1227546" y="2262679"/>
                      <a:pt x="1737782" y="2682484"/>
                      <a:pt x="2109638" y="2682484"/>
                    </a:cubicBezTo>
                    <a:cubicBezTo>
                      <a:pt x="2214441" y="2685141"/>
                      <a:pt x="2315683" y="2644403"/>
                      <a:pt x="2389444" y="2569908"/>
                    </a:cubicBezTo>
                    <a:cubicBezTo>
                      <a:pt x="2812506" y="2147055"/>
                      <a:pt x="2707046" y="1423059"/>
                      <a:pt x="2491247" y="1207051"/>
                    </a:cubicBezTo>
                    <a:close/>
                  </a:path>
                </a:pathLst>
              </a:custGeom>
              <a:solidFill>
                <a:schemeClr val="tx2"/>
              </a:solidFill>
              <a:ln w="9525" cap="flat">
                <a:noFill/>
                <a:prstDash val="solid"/>
                <a:miter/>
              </a:ln>
            </p:spPr>
            <p:txBody>
              <a:bodyPr rtlCol="0" anchor="ctr"/>
              <a:lstStyle/>
              <a:p>
                <a:endParaRPr lang="en-US"/>
              </a:p>
            </p:txBody>
          </p:sp>
          <p:sp>
            <p:nvSpPr>
              <p:cNvPr id="8" name="Freihandform 7">
                <a:extLst>
                  <a:ext uri="{FF2B5EF4-FFF2-40B4-BE49-F238E27FC236}">
                    <a16:creationId xmlns:a16="http://schemas.microsoft.com/office/drawing/2014/main" id="{42711F2B-259D-7F7E-AF69-134D73E62462}"/>
                  </a:ext>
                </a:extLst>
              </p:cNvPr>
              <p:cNvSpPr/>
              <p:nvPr/>
            </p:nvSpPr>
            <p:spPr>
              <a:xfrm>
                <a:off x="5441351" y="2006698"/>
                <a:ext cx="2077224" cy="2077552"/>
              </a:xfrm>
              <a:custGeom>
                <a:avLst/>
                <a:gdLst>
                  <a:gd name="connsiteX0" fmla="*/ 2047480 w 2077224"/>
                  <a:gd name="connsiteY0" fmla="*/ 1045750 h 2077552"/>
                  <a:gd name="connsiteX1" fmla="*/ 1031476 w 2077224"/>
                  <a:gd name="connsiteY1" fmla="*/ 29747 h 2077552"/>
                  <a:gd name="connsiteX2" fmla="*/ 887811 w 2077224"/>
                  <a:gd name="connsiteY2" fmla="*/ 29747 h 2077552"/>
                  <a:gd name="connsiteX3" fmla="*/ 75014 w 2077224"/>
                  <a:gd name="connsiteY3" fmla="*/ 842543 h 2077552"/>
                  <a:gd name="connsiteX4" fmla="*/ 379814 w 2077224"/>
                  <a:gd name="connsiteY4" fmla="*/ 1697403 h 2077552"/>
                  <a:gd name="connsiteX5" fmla="*/ 1038182 w 2077224"/>
                  <a:gd name="connsiteY5" fmla="*/ 2077383 h 2077552"/>
                  <a:gd name="connsiteX6" fmla="*/ 1234673 w 2077224"/>
                  <a:gd name="connsiteY6" fmla="*/ 2002203 h 2077552"/>
                  <a:gd name="connsiteX7" fmla="*/ 2047470 w 2077224"/>
                  <a:gd name="connsiteY7" fmla="*/ 1189406 h 2077552"/>
                  <a:gd name="connsiteX8" fmla="*/ 2047480 w 2077224"/>
                  <a:gd name="connsiteY8" fmla="*/ 1045750 h 207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224" h="2077552">
                    <a:moveTo>
                      <a:pt x="2047480" y="1045750"/>
                    </a:moveTo>
                    <a:lnTo>
                      <a:pt x="1031476" y="29747"/>
                    </a:lnTo>
                    <a:cubicBezTo>
                      <a:pt x="991805" y="-9916"/>
                      <a:pt x="927492" y="-9916"/>
                      <a:pt x="887811" y="29747"/>
                    </a:cubicBezTo>
                    <a:lnTo>
                      <a:pt x="75014" y="842543"/>
                    </a:lnTo>
                    <a:cubicBezTo>
                      <a:pt x="-57879" y="975436"/>
                      <a:pt x="-46906" y="1269263"/>
                      <a:pt x="379814" y="1697403"/>
                    </a:cubicBezTo>
                    <a:cubicBezTo>
                      <a:pt x="658401" y="1975990"/>
                      <a:pt x="880496" y="2077383"/>
                      <a:pt x="1038182" y="2077383"/>
                    </a:cubicBezTo>
                    <a:cubicBezTo>
                      <a:pt x="1111163" y="2079965"/>
                      <a:pt x="1182057" y="2052838"/>
                      <a:pt x="1234673" y="2002203"/>
                    </a:cubicBezTo>
                    <a:lnTo>
                      <a:pt x="2047470" y="1189406"/>
                    </a:lnTo>
                    <a:cubicBezTo>
                      <a:pt x="2087142" y="1149734"/>
                      <a:pt x="2087142" y="1085421"/>
                      <a:pt x="2047480" y="1045750"/>
                    </a:cubicBezTo>
                    <a:close/>
                  </a:path>
                </a:pathLst>
              </a:custGeom>
              <a:solidFill>
                <a:schemeClr val="accent5"/>
              </a:solidFill>
              <a:ln w="9525" cap="flat">
                <a:noFill/>
                <a:prstDash val="solid"/>
                <a:miter/>
              </a:ln>
            </p:spPr>
            <p:txBody>
              <a:bodyPr rtlCol="0" anchor="ctr"/>
              <a:lstStyle/>
              <a:p>
                <a:endParaRPr lang="en-US"/>
              </a:p>
            </p:txBody>
          </p:sp>
          <p:sp>
            <p:nvSpPr>
              <p:cNvPr id="9" name="Freihandform 8">
                <a:extLst>
                  <a:ext uri="{FF2B5EF4-FFF2-40B4-BE49-F238E27FC236}">
                    <a16:creationId xmlns:a16="http://schemas.microsoft.com/office/drawing/2014/main" id="{4F3863A7-2E6D-5A1B-E9F7-0F45ABB33549}"/>
                  </a:ext>
                </a:extLst>
              </p:cNvPr>
              <p:cNvSpPr/>
              <p:nvPr/>
            </p:nvSpPr>
            <p:spPr>
              <a:xfrm>
                <a:off x="6286577" y="990599"/>
                <a:ext cx="2247840" cy="2247976"/>
              </a:xfrm>
              <a:custGeom>
                <a:avLst/>
                <a:gdLst>
                  <a:gd name="connsiteX0" fmla="*/ 2240194 w 2247840"/>
                  <a:gd name="connsiteY0" fmla="*/ 1790167 h 2247976"/>
                  <a:gd name="connsiteX1" fmla="*/ 2146315 w 2247840"/>
                  <a:gd name="connsiteY1" fmla="*/ 1727378 h 2247976"/>
                  <a:gd name="connsiteX2" fmla="*/ 1100651 w 2247840"/>
                  <a:gd name="connsiteY2" fmla="*/ 1147448 h 2247976"/>
                  <a:gd name="connsiteX3" fmla="*/ 520721 w 2247840"/>
                  <a:gd name="connsiteY3" fmla="*/ 101784 h 2247976"/>
                  <a:gd name="connsiteX4" fmla="*/ 419299 w 2247840"/>
                  <a:gd name="connsiteY4" fmla="*/ 0 h 2247976"/>
                  <a:gd name="connsiteX5" fmla="*/ 347185 w 2247840"/>
                  <a:gd name="connsiteY5" fmla="*/ 29852 h 2247976"/>
                  <a:gd name="connsiteX6" fmla="*/ 448788 w 2247840"/>
                  <a:gd name="connsiteY6" fmla="*/ 1799111 h 2247976"/>
                  <a:gd name="connsiteX7" fmla="*/ 1407889 w 2247840"/>
                  <a:gd name="connsiteY7" fmla="*/ 2247976 h 2247976"/>
                  <a:gd name="connsiteX8" fmla="*/ 2218048 w 2247840"/>
                  <a:gd name="connsiteY8" fmla="*/ 1900704 h 2247976"/>
                  <a:gd name="connsiteX9" fmla="*/ 2240194 w 2247840"/>
                  <a:gd name="connsiteY9" fmla="*/ 1790167 h 22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840" h="2247976">
                    <a:moveTo>
                      <a:pt x="2240194" y="1790167"/>
                    </a:moveTo>
                    <a:cubicBezTo>
                      <a:pt x="2224487" y="1752172"/>
                      <a:pt x="2187425" y="1727388"/>
                      <a:pt x="2146315" y="1727378"/>
                    </a:cubicBezTo>
                    <a:cubicBezTo>
                      <a:pt x="1926049" y="1727378"/>
                      <a:pt x="1442427" y="1489224"/>
                      <a:pt x="1100651" y="1147448"/>
                    </a:cubicBezTo>
                    <a:cubicBezTo>
                      <a:pt x="758875" y="805672"/>
                      <a:pt x="520721" y="322250"/>
                      <a:pt x="520721" y="101784"/>
                    </a:cubicBezTo>
                    <a:cubicBezTo>
                      <a:pt x="520817" y="45673"/>
                      <a:pt x="475411" y="105"/>
                      <a:pt x="419299" y="0"/>
                    </a:cubicBezTo>
                    <a:cubicBezTo>
                      <a:pt x="392248" y="-47"/>
                      <a:pt x="366292" y="10697"/>
                      <a:pt x="347185" y="29852"/>
                    </a:cubicBezTo>
                    <a:cubicBezTo>
                      <a:pt x="-67752" y="444989"/>
                      <a:pt x="-197387" y="1152935"/>
                      <a:pt x="448788" y="1799111"/>
                    </a:cubicBezTo>
                    <a:cubicBezTo>
                      <a:pt x="694619" y="2072297"/>
                      <a:pt x="1040643" y="2234241"/>
                      <a:pt x="1407889" y="2247976"/>
                    </a:cubicBezTo>
                    <a:cubicBezTo>
                      <a:pt x="1713356" y="2244471"/>
                      <a:pt x="2004869" y="2119522"/>
                      <a:pt x="2218048" y="1900704"/>
                    </a:cubicBezTo>
                    <a:cubicBezTo>
                      <a:pt x="2247070" y="1871720"/>
                      <a:pt x="2255805" y="1828114"/>
                      <a:pt x="2240194" y="1790167"/>
                    </a:cubicBezTo>
                    <a:close/>
                  </a:path>
                </a:pathLst>
              </a:custGeom>
              <a:solidFill>
                <a:schemeClr val="tx2"/>
              </a:solidFill>
              <a:ln w="9525" cap="flat">
                <a:noFill/>
                <a:prstDash val="solid"/>
                <a:miter/>
              </a:ln>
            </p:spPr>
            <p:txBody>
              <a:bodyPr rtlCol="0" anchor="ctr"/>
              <a:lstStyle/>
              <a:p>
                <a:endParaRPr lang="en-US"/>
              </a:p>
            </p:txBody>
          </p:sp>
          <p:sp>
            <p:nvSpPr>
              <p:cNvPr id="10" name="Freihandform 9">
                <a:extLst>
                  <a:ext uri="{FF2B5EF4-FFF2-40B4-BE49-F238E27FC236}">
                    <a16:creationId xmlns:a16="http://schemas.microsoft.com/office/drawing/2014/main" id="{8C3BE31D-9A3A-5FFC-4AD5-50D9F2353659}"/>
                  </a:ext>
                </a:extLst>
              </p:cNvPr>
              <p:cNvSpPr/>
              <p:nvPr/>
            </p:nvSpPr>
            <p:spPr>
              <a:xfrm>
                <a:off x="6604091" y="990780"/>
                <a:ext cx="1930403" cy="1930403"/>
              </a:xfrm>
              <a:custGeom>
                <a:avLst/>
                <a:gdLst>
                  <a:gd name="connsiteX0" fmla="*/ 1291133 w 1930403"/>
                  <a:gd name="connsiteY0" fmla="*/ 639270 h 1930403"/>
                  <a:gd name="connsiteX1" fmla="*/ 101603 w 1930403"/>
                  <a:gd name="connsiteY1" fmla="*/ 0 h 1930403"/>
                  <a:gd name="connsiteX2" fmla="*/ 0 w 1930403"/>
                  <a:gd name="connsiteY2" fmla="*/ 101603 h 1930403"/>
                  <a:gd name="connsiteX3" fmla="*/ 639271 w 1930403"/>
                  <a:gd name="connsiteY3" fmla="*/ 1291133 h 1930403"/>
                  <a:gd name="connsiteX4" fmla="*/ 1828800 w 1930403"/>
                  <a:gd name="connsiteY4" fmla="*/ 1930403 h 1930403"/>
                  <a:gd name="connsiteX5" fmla="*/ 1930403 w 1930403"/>
                  <a:gd name="connsiteY5" fmla="*/ 1828800 h 1930403"/>
                  <a:gd name="connsiteX6" fmla="*/ 1291133 w 1930403"/>
                  <a:gd name="connsiteY6" fmla="*/ 639270 h 193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03" h="1930403">
                    <a:moveTo>
                      <a:pt x="1291133" y="639270"/>
                    </a:moveTo>
                    <a:cubicBezTo>
                      <a:pt x="860755" y="209093"/>
                      <a:pt x="471631" y="0"/>
                      <a:pt x="101603" y="0"/>
                    </a:cubicBezTo>
                    <a:cubicBezTo>
                      <a:pt x="45491" y="0"/>
                      <a:pt x="0" y="45491"/>
                      <a:pt x="0" y="101603"/>
                    </a:cubicBezTo>
                    <a:cubicBezTo>
                      <a:pt x="0" y="404984"/>
                      <a:pt x="286922" y="938584"/>
                      <a:pt x="639271" y="1291133"/>
                    </a:cubicBezTo>
                    <a:cubicBezTo>
                      <a:pt x="991619" y="1643682"/>
                      <a:pt x="1525629" y="1930403"/>
                      <a:pt x="1828800" y="1930403"/>
                    </a:cubicBezTo>
                    <a:cubicBezTo>
                      <a:pt x="1884912" y="1930403"/>
                      <a:pt x="1930403" y="1884912"/>
                      <a:pt x="1930403" y="1828800"/>
                    </a:cubicBezTo>
                    <a:cubicBezTo>
                      <a:pt x="1930403" y="1458573"/>
                      <a:pt x="1721311" y="1069438"/>
                      <a:pt x="1291133" y="639270"/>
                    </a:cubicBezTo>
                    <a:close/>
                  </a:path>
                </a:pathLst>
              </a:custGeom>
              <a:solidFill>
                <a:schemeClr val="accent5"/>
              </a:solidFill>
              <a:ln w="9525" cap="flat">
                <a:noFill/>
                <a:prstDash val="solid"/>
                <a:miter/>
              </a:ln>
            </p:spPr>
            <p:txBody>
              <a:bodyPr rtlCol="0" anchor="ctr"/>
              <a:lstStyle/>
              <a:p>
                <a:endParaRPr lang="en-US" dirty="0"/>
              </a:p>
            </p:txBody>
          </p:sp>
        </p:grpSp>
      </p:grpSp>
      <p:sp>
        <p:nvSpPr>
          <p:cNvPr id="12" name="Rechteck 11">
            <a:extLst>
              <a:ext uri="{FF2B5EF4-FFF2-40B4-BE49-F238E27FC236}">
                <a16:creationId xmlns:a16="http://schemas.microsoft.com/office/drawing/2014/main" id="{3DDD46BF-5B31-D8E5-A811-85B3E4714A57}"/>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lvl="1" eaLnBrk="0" fontAlgn="base">
              <a:spcAft>
                <a:spcPct val="0"/>
              </a:spcAft>
              <a:buSzPct val="75000"/>
              <a:defRPr/>
            </a:pPr>
            <a:r>
              <a:rPr lang="de-DE" sz="2400" b="1" kern="0" dirty="0">
                <a:solidFill>
                  <a:schemeClr val="tx2"/>
                </a:solidFill>
                <a:latin typeface="Arial" panose="020B0604020202020204" pitchFamily="34" charset="0"/>
                <a:ea typeface="Verdana" panose="020B0604030504040204" pitchFamily="34" charset="0"/>
                <a:cs typeface="Arial" panose="020B0604020202020204" pitchFamily="34" charset="0"/>
              </a:rPr>
              <a:t>Merkblatt</a:t>
            </a:r>
          </a:p>
        </p:txBody>
      </p:sp>
      <p:cxnSp>
        <p:nvCxnSpPr>
          <p:cNvPr id="13" name="Gerade Verbindung 12">
            <a:extLst>
              <a:ext uri="{FF2B5EF4-FFF2-40B4-BE49-F238E27FC236}">
                <a16:creationId xmlns:a16="http://schemas.microsoft.com/office/drawing/2014/main" id="{00BAB8A8-2B53-9CDD-A667-A2F22617A354}"/>
              </a:ext>
            </a:extLst>
          </p:cNvPr>
          <p:cNvCxnSpPr>
            <a:cxnSpLocks/>
          </p:cNvCxnSpPr>
          <p:nvPr userDrawn="1"/>
        </p:nvCxnSpPr>
        <p:spPr>
          <a:xfrm>
            <a:off x="2182950" y="1268413"/>
            <a:ext cx="1080000" cy="0"/>
          </a:xfrm>
          <a:prstGeom prst="line">
            <a:avLst/>
          </a:prstGeom>
          <a:ln w="63500" cap="rnd">
            <a:solidFill>
              <a:srgbClr val="EA590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1CF810B9-620A-5284-B3AF-BE67398D3CB2}"/>
              </a:ext>
            </a:extLst>
          </p:cNvPr>
          <p:cNvSpPr txBox="1"/>
          <p:nvPr userDrawn="1"/>
        </p:nvSpPr>
        <p:spPr>
          <a:xfrm>
            <a:off x="2182948" y="3699363"/>
            <a:ext cx="3733664" cy="130195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de-DE"/>
            </a:defPPr>
            <a:lvl1pPr algn="ctr">
              <a:spcBef>
                <a:spcPts val="500"/>
              </a:spcBef>
              <a:spcAft>
                <a:spcPts val="0"/>
              </a:spcAft>
              <a:defRPr sz="2000" b="1">
                <a:solidFill>
                  <a:schemeClr val="accent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lnSpc>
                <a:spcPct val="110000"/>
              </a:lnSpc>
              <a:spcBef>
                <a:spcPts val="0"/>
              </a:spcBef>
            </a:pPr>
            <a:r>
              <a:rPr lang="de-DE" sz="1800" dirty="0"/>
              <a:t>Verschiedene </a:t>
            </a:r>
            <a:br>
              <a:rPr lang="de-DE" sz="1800" dirty="0"/>
            </a:br>
            <a:r>
              <a:rPr lang="de-DE" sz="1800" dirty="0"/>
              <a:t>Nachrichten ansehen</a:t>
            </a:r>
          </a:p>
          <a:p>
            <a:pPr algn="l">
              <a:lnSpc>
                <a:spcPct val="110000"/>
              </a:lnSpc>
              <a:spcBef>
                <a:spcPts val="0"/>
              </a:spcBef>
            </a:pPr>
            <a:r>
              <a:rPr lang="de-DE" sz="1400" b="0" dirty="0">
                <a:solidFill>
                  <a:srgbClr val="004573"/>
                </a:solidFill>
              </a:rPr>
              <a:t>Verlasse dich nicht auf eine einzige Quelle </a:t>
            </a:r>
            <a:br>
              <a:rPr lang="de-DE" sz="1400" b="0" dirty="0">
                <a:solidFill>
                  <a:srgbClr val="004573"/>
                </a:solidFill>
              </a:rPr>
            </a:br>
            <a:r>
              <a:rPr lang="de-DE" sz="1400" b="0" dirty="0">
                <a:solidFill>
                  <a:srgbClr val="004573"/>
                </a:solidFill>
              </a:rPr>
              <a:t>und traue nie der erstbesten Information –besonders in Krisensituationen!</a:t>
            </a:r>
          </a:p>
        </p:txBody>
      </p:sp>
      <p:sp>
        <p:nvSpPr>
          <p:cNvPr id="15" name="Rechteck 14">
            <a:extLst>
              <a:ext uri="{FF2B5EF4-FFF2-40B4-BE49-F238E27FC236}">
                <a16:creationId xmlns:a16="http://schemas.microsoft.com/office/drawing/2014/main" id="{65A626D8-7628-E189-B7B5-D48C93CC70FA}"/>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lvl="1" eaLnBrk="0" fontAlgn="base">
              <a:spcAft>
                <a:spcPct val="0"/>
              </a:spcAft>
              <a:buSzPct val="75000"/>
              <a:defRPr/>
            </a:pPr>
            <a:r>
              <a:rPr lang="de-DE" sz="2400" b="1" kern="0" dirty="0">
                <a:solidFill>
                  <a:schemeClr val="tx2"/>
                </a:solidFill>
                <a:latin typeface="Arial" panose="020B0604020202020204" pitchFamily="34" charset="0"/>
                <a:ea typeface="Verdana" panose="020B0604030504040204" pitchFamily="34" charset="0"/>
                <a:cs typeface="Arial" panose="020B0604020202020204" pitchFamily="34" charset="0"/>
              </a:rPr>
              <a:t>Merkblatt</a:t>
            </a:r>
          </a:p>
        </p:txBody>
      </p:sp>
      <p:sp>
        <p:nvSpPr>
          <p:cNvPr id="16" name="Textfeld 15">
            <a:extLst>
              <a:ext uri="{FF2B5EF4-FFF2-40B4-BE49-F238E27FC236}">
                <a16:creationId xmlns:a16="http://schemas.microsoft.com/office/drawing/2014/main" id="{1C275157-F704-EEBD-0A89-05855DD90E4C}"/>
              </a:ext>
            </a:extLst>
          </p:cNvPr>
          <p:cNvSpPr txBox="1"/>
          <p:nvPr userDrawn="1"/>
        </p:nvSpPr>
        <p:spPr>
          <a:xfrm>
            <a:off x="2182948" y="5234830"/>
            <a:ext cx="3733666" cy="76027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de-DE"/>
            </a:defPPr>
            <a:lvl1pPr algn="ctr">
              <a:spcBef>
                <a:spcPts val="500"/>
              </a:spcBef>
              <a:spcAft>
                <a:spcPts val="0"/>
              </a:spcAft>
              <a:defRPr sz="2000" b="1">
                <a:solidFill>
                  <a:schemeClr val="accent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lnSpc>
                <a:spcPct val="110000"/>
              </a:lnSpc>
              <a:spcBef>
                <a:spcPts val="0"/>
              </a:spcBef>
            </a:pPr>
            <a:r>
              <a:rPr lang="de-DE" sz="1800" dirty="0"/>
              <a:t>Kritisch sein beim Teilen!</a:t>
            </a:r>
          </a:p>
          <a:p>
            <a:pPr algn="l">
              <a:lnSpc>
                <a:spcPct val="110000"/>
              </a:lnSpc>
              <a:spcBef>
                <a:spcPts val="0"/>
              </a:spcBef>
            </a:pPr>
            <a:r>
              <a:rPr lang="de-DE" sz="1400" b="0" dirty="0">
                <a:solidFill>
                  <a:srgbClr val="004573"/>
                </a:solidFill>
              </a:rPr>
              <a:t>Teile nur Nachrichten, deren Inhalt du überprüfen kannst. </a:t>
            </a:r>
          </a:p>
        </p:txBody>
      </p:sp>
      <p:sp>
        <p:nvSpPr>
          <p:cNvPr id="17" name="Textfeld 16">
            <a:extLst>
              <a:ext uri="{FF2B5EF4-FFF2-40B4-BE49-F238E27FC236}">
                <a16:creationId xmlns:a16="http://schemas.microsoft.com/office/drawing/2014/main" id="{869CDDC0-10AB-A8DC-BE17-E82152496796}"/>
              </a:ext>
            </a:extLst>
          </p:cNvPr>
          <p:cNvSpPr txBox="1"/>
          <p:nvPr userDrawn="1"/>
        </p:nvSpPr>
        <p:spPr>
          <a:xfrm>
            <a:off x="2182950" y="1757629"/>
            <a:ext cx="3733664" cy="170822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de-DE"/>
            </a:defPPr>
            <a:lvl1pPr algn="ctr">
              <a:spcBef>
                <a:spcPts val="500"/>
              </a:spcBef>
              <a:spcAft>
                <a:spcPts val="0"/>
              </a:spcAft>
              <a:defRPr sz="2000" b="1">
                <a:solidFill>
                  <a:schemeClr val="accent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lnSpc>
                <a:spcPct val="110000"/>
              </a:lnSpc>
              <a:spcBef>
                <a:spcPts val="0"/>
              </a:spcBef>
            </a:pPr>
            <a:r>
              <a:rPr lang="de-DE" sz="1800" dirty="0"/>
              <a:t>Detektiv sein! </a:t>
            </a:r>
          </a:p>
          <a:p>
            <a:pPr algn="l">
              <a:lnSpc>
                <a:spcPct val="110000"/>
              </a:lnSpc>
              <a:spcBef>
                <a:spcPts val="0"/>
              </a:spcBef>
            </a:pPr>
            <a:r>
              <a:rPr lang="de-DE" sz="1400" b="0" dirty="0">
                <a:solidFill>
                  <a:srgbClr val="004573"/>
                </a:solidFill>
              </a:rPr>
              <a:t>Versuche etwas über die Quelle herauszufinden! Wer hat die Website veröffentlicht und wie alt sind die Informationen? Die Quelle gibt dir wichtige Hinweise auf die Glaubwürdigkeit der Informationen im Netz.</a:t>
            </a:r>
          </a:p>
        </p:txBody>
      </p:sp>
      <p:sp>
        <p:nvSpPr>
          <p:cNvPr id="18" name="Textfeld 17">
            <a:extLst>
              <a:ext uri="{FF2B5EF4-FFF2-40B4-BE49-F238E27FC236}">
                <a16:creationId xmlns:a16="http://schemas.microsoft.com/office/drawing/2014/main" id="{A26C8938-CE72-1B51-F22C-5708ABE92863}"/>
              </a:ext>
            </a:extLst>
          </p:cNvPr>
          <p:cNvSpPr txBox="1"/>
          <p:nvPr userDrawn="1"/>
        </p:nvSpPr>
        <p:spPr>
          <a:xfrm>
            <a:off x="7182437" y="1762372"/>
            <a:ext cx="3701463" cy="170822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de-DE"/>
            </a:defPPr>
            <a:lvl1pPr algn="ctr">
              <a:spcBef>
                <a:spcPts val="500"/>
              </a:spcBef>
              <a:spcAft>
                <a:spcPts val="0"/>
              </a:spcAft>
              <a:defRPr sz="2000" b="1">
                <a:solidFill>
                  <a:schemeClr val="accent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lnSpc>
                <a:spcPct val="110000"/>
              </a:lnSpc>
              <a:spcBef>
                <a:spcPts val="0"/>
              </a:spcBef>
            </a:pPr>
            <a:r>
              <a:rPr lang="de-DE" sz="1800" dirty="0"/>
              <a:t>Genau hinschauen!</a:t>
            </a:r>
          </a:p>
          <a:p>
            <a:pPr algn="l">
              <a:lnSpc>
                <a:spcPct val="110000"/>
              </a:lnSpc>
              <a:spcBef>
                <a:spcPts val="0"/>
              </a:spcBef>
            </a:pPr>
            <a:r>
              <a:rPr lang="de-DE" sz="1400" b="0" dirty="0">
                <a:solidFill>
                  <a:srgbClr val="004573"/>
                </a:solidFill>
              </a:rPr>
              <a:t>Kommen dir die Informationen komisch vor? Oder weißt du vielleicht etwas anderes als dort steht? Wird auf der Website eine bestimmte Meinung vertreten oder ist sie objektiv? Benutze deinen gesunden Menschenverstand und sei immer aufmerksam.</a:t>
            </a:r>
          </a:p>
        </p:txBody>
      </p:sp>
      <p:sp>
        <p:nvSpPr>
          <p:cNvPr id="19" name="Textfeld 18">
            <a:extLst>
              <a:ext uri="{FF2B5EF4-FFF2-40B4-BE49-F238E27FC236}">
                <a16:creationId xmlns:a16="http://schemas.microsoft.com/office/drawing/2014/main" id="{30F8FA8F-60FB-6AB8-E94D-222110F8793C}"/>
              </a:ext>
            </a:extLst>
          </p:cNvPr>
          <p:cNvSpPr txBox="1"/>
          <p:nvPr userDrawn="1"/>
        </p:nvSpPr>
        <p:spPr>
          <a:xfrm>
            <a:off x="7182436" y="3699363"/>
            <a:ext cx="3701464" cy="99726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de-DE"/>
            </a:defPPr>
            <a:lvl1pPr algn="ctr">
              <a:spcBef>
                <a:spcPts val="500"/>
              </a:spcBef>
              <a:spcAft>
                <a:spcPts val="0"/>
              </a:spcAft>
              <a:defRPr sz="2000" b="1">
                <a:solidFill>
                  <a:schemeClr val="accent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lnSpc>
                <a:spcPct val="110000"/>
              </a:lnSpc>
              <a:spcBef>
                <a:spcPts val="0"/>
              </a:spcBef>
            </a:pPr>
            <a:r>
              <a:rPr lang="de-DE" sz="1800" dirty="0"/>
              <a:t>Frag deine Eltern oder Lehrkräfte!</a:t>
            </a:r>
          </a:p>
          <a:p>
            <a:pPr algn="l">
              <a:lnSpc>
                <a:spcPct val="110000"/>
              </a:lnSpc>
              <a:spcBef>
                <a:spcPts val="0"/>
              </a:spcBef>
            </a:pPr>
            <a:r>
              <a:rPr lang="de-DE" sz="1400" b="0" dirty="0">
                <a:solidFill>
                  <a:srgbClr val="004573"/>
                </a:solidFill>
              </a:rPr>
              <a:t>Wenn du dir nicht sicher bist, ob eine Nachricht glaubwürdig ist, dann frag am besten deine Eltern oder Lehrkräfte!</a:t>
            </a:r>
          </a:p>
        </p:txBody>
      </p:sp>
      <p:grpSp>
        <p:nvGrpSpPr>
          <p:cNvPr id="20" name="Grafik 99">
            <a:extLst>
              <a:ext uri="{FF2B5EF4-FFF2-40B4-BE49-F238E27FC236}">
                <a16:creationId xmlns:a16="http://schemas.microsoft.com/office/drawing/2014/main" id="{2665B688-BAC8-DEC3-1878-59004885F954}"/>
              </a:ext>
            </a:extLst>
          </p:cNvPr>
          <p:cNvGrpSpPr/>
          <p:nvPr userDrawn="1"/>
        </p:nvGrpSpPr>
        <p:grpSpPr>
          <a:xfrm>
            <a:off x="1271588" y="1808162"/>
            <a:ext cx="551362" cy="551361"/>
            <a:chOff x="-1370926" y="5241496"/>
            <a:chExt cx="4667250" cy="4667241"/>
          </a:xfrm>
        </p:grpSpPr>
        <p:grpSp>
          <p:nvGrpSpPr>
            <p:cNvPr id="21" name="Grafik 99">
              <a:extLst>
                <a:ext uri="{FF2B5EF4-FFF2-40B4-BE49-F238E27FC236}">
                  <a16:creationId xmlns:a16="http://schemas.microsoft.com/office/drawing/2014/main" id="{06B89F5C-D147-967F-4324-9292B70DC079}"/>
                </a:ext>
              </a:extLst>
            </p:cNvPr>
            <p:cNvGrpSpPr/>
            <p:nvPr/>
          </p:nvGrpSpPr>
          <p:grpSpPr>
            <a:xfrm>
              <a:off x="-1370926" y="5241496"/>
              <a:ext cx="4667250" cy="4667241"/>
              <a:chOff x="-1370926" y="5241496"/>
              <a:chExt cx="4667250" cy="4667241"/>
            </a:xfrm>
          </p:grpSpPr>
          <p:sp>
            <p:nvSpPr>
              <p:cNvPr id="23" name="Freihandform 22">
                <a:extLst>
                  <a:ext uri="{FF2B5EF4-FFF2-40B4-BE49-F238E27FC236}">
                    <a16:creationId xmlns:a16="http://schemas.microsoft.com/office/drawing/2014/main" id="{F858182C-BF1C-7889-9F91-11B459F1D43A}"/>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6"/>
              </a:solidFill>
              <a:ln w="9525" cap="flat">
                <a:noFill/>
                <a:prstDash val="solid"/>
                <a:miter/>
              </a:ln>
            </p:spPr>
            <p:txBody>
              <a:bodyPr rtlCol="0" anchor="ctr"/>
              <a:lstStyle/>
              <a:p>
                <a:endParaRPr lang="en-US"/>
              </a:p>
            </p:txBody>
          </p:sp>
          <p:grpSp>
            <p:nvGrpSpPr>
              <p:cNvPr id="24" name="Grafik 99">
                <a:extLst>
                  <a:ext uri="{FF2B5EF4-FFF2-40B4-BE49-F238E27FC236}">
                    <a16:creationId xmlns:a16="http://schemas.microsoft.com/office/drawing/2014/main" id="{B31366F3-4717-8CAE-A8EC-FAFE248EDF51}"/>
                  </a:ext>
                </a:extLst>
              </p:cNvPr>
              <p:cNvGrpSpPr/>
              <p:nvPr/>
            </p:nvGrpSpPr>
            <p:grpSpPr>
              <a:xfrm>
                <a:off x="-37426" y="5241496"/>
                <a:ext cx="3333750" cy="3333750"/>
                <a:chOff x="-37426" y="5241496"/>
                <a:chExt cx="3333750" cy="3333750"/>
              </a:xfrm>
            </p:grpSpPr>
            <p:sp>
              <p:nvSpPr>
                <p:cNvPr id="25" name="Freihandform 24">
                  <a:extLst>
                    <a:ext uri="{FF2B5EF4-FFF2-40B4-BE49-F238E27FC236}">
                      <a16:creationId xmlns:a16="http://schemas.microsoft.com/office/drawing/2014/main" id="{E9DCC615-A0D7-AC8F-7D04-A9FD13B2AB46}"/>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6"/>
                </a:solidFill>
                <a:ln w="9525" cap="flat">
                  <a:noFill/>
                  <a:prstDash val="solid"/>
                  <a:miter/>
                </a:ln>
              </p:spPr>
              <p:txBody>
                <a:bodyPr rtlCol="0" anchor="ctr"/>
                <a:lstStyle/>
                <a:p>
                  <a:endParaRPr lang="en-US" dirty="0"/>
                </a:p>
              </p:txBody>
            </p:sp>
            <p:sp>
              <p:nvSpPr>
                <p:cNvPr id="26" name="Freihandform 25">
                  <a:extLst>
                    <a:ext uri="{FF2B5EF4-FFF2-40B4-BE49-F238E27FC236}">
                      <a16:creationId xmlns:a16="http://schemas.microsoft.com/office/drawing/2014/main" id="{87362B1A-FE83-8604-F7C1-3E99DAE31AED}"/>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4"/>
                </a:solidFill>
                <a:ln w="9525" cap="flat">
                  <a:noFill/>
                  <a:prstDash val="solid"/>
                  <a:miter/>
                </a:ln>
              </p:spPr>
              <p:txBody>
                <a:bodyPr rtlCol="0" anchor="ctr"/>
                <a:lstStyle/>
                <a:p>
                  <a:endParaRPr lang="en-US"/>
                </a:p>
              </p:txBody>
            </p:sp>
            <p:sp>
              <p:nvSpPr>
                <p:cNvPr id="27" name="Freihandform 26">
                  <a:extLst>
                    <a:ext uri="{FF2B5EF4-FFF2-40B4-BE49-F238E27FC236}">
                      <a16:creationId xmlns:a16="http://schemas.microsoft.com/office/drawing/2014/main" id="{0BDA23C1-31F3-9FEE-C785-5777DA00A955}"/>
                    </a:ext>
                  </a:extLst>
                </p:cNvPr>
                <p:cNvSpPr/>
                <p:nvPr/>
              </p:nvSpPr>
              <p:spPr>
                <a:xfrm>
                  <a:off x="855266" y="6134188"/>
                  <a:ext cx="1869557" cy="1869557"/>
                </a:xfrm>
                <a:custGeom>
                  <a:avLst/>
                  <a:gdLst>
                    <a:gd name="connsiteX0" fmla="*/ 1869558 w 1869557"/>
                    <a:gd name="connsiteY0" fmla="*/ 774182 h 1869557"/>
                    <a:gd name="connsiteX1" fmla="*/ 1548365 w 1869557"/>
                    <a:gd name="connsiteY1" fmla="*/ 0 h 1869557"/>
                    <a:gd name="connsiteX2" fmla="*/ 0 w 1869557"/>
                    <a:gd name="connsiteY2" fmla="*/ 1548365 h 1869557"/>
                    <a:gd name="connsiteX3" fmla="*/ 774183 w 1869557"/>
                    <a:gd name="connsiteY3" fmla="*/ 1869558 h 1869557"/>
                    <a:gd name="connsiteX4" fmla="*/ 1869558 w 1869557"/>
                    <a:gd name="connsiteY4" fmla="*/ 774182 h 186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557" h="1869557">
                      <a:moveTo>
                        <a:pt x="1869558" y="774182"/>
                      </a:moveTo>
                      <a:cubicBezTo>
                        <a:pt x="1869558" y="472183"/>
                        <a:pt x="1746714" y="198339"/>
                        <a:pt x="1548365" y="0"/>
                      </a:cubicBezTo>
                      <a:lnTo>
                        <a:pt x="0" y="1548365"/>
                      </a:lnTo>
                      <a:cubicBezTo>
                        <a:pt x="198339" y="1746714"/>
                        <a:pt x="472183" y="1869558"/>
                        <a:pt x="774183" y="1869558"/>
                      </a:cubicBezTo>
                      <a:cubicBezTo>
                        <a:pt x="1378172" y="1869558"/>
                        <a:pt x="1869558" y="1378172"/>
                        <a:pt x="1869558" y="774182"/>
                      </a:cubicBezTo>
                      <a:close/>
                    </a:path>
                  </a:pathLst>
                </a:custGeom>
                <a:solidFill>
                  <a:schemeClr val="accent4"/>
                </a:solidFill>
                <a:ln w="9525" cap="flat">
                  <a:noFill/>
                  <a:prstDash val="solid"/>
                  <a:miter/>
                </a:ln>
              </p:spPr>
              <p:txBody>
                <a:bodyPr rtlCol="0" anchor="ctr"/>
                <a:lstStyle/>
                <a:p>
                  <a:endParaRPr lang="en-US"/>
                </a:p>
              </p:txBody>
            </p:sp>
          </p:grpSp>
        </p:grpSp>
        <p:sp>
          <p:nvSpPr>
            <p:cNvPr id="22" name="Freihandform 21">
              <a:extLst>
                <a:ext uri="{FF2B5EF4-FFF2-40B4-BE49-F238E27FC236}">
                  <a16:creationId xmlns:a16="http://schemas.microsoft.com/office/drawing/2014/main" id="{70A9800A-58A8-E88E-41C4-50823C8627C1}"/>
                </a:ext>
              </a:extLst>
            </p:cNvPr>
            <p:cNvSpPr/>
            <p:nvPr/>
          </p:nvSpPr>
          <p:spPr>
            <a:xfrm>
              <a:off x="2036684" y="9261050"/>
              <a:ext cx="142876" cy="285752"/>
            </a:xfrm>
            <a:custGeom>
              <a:avLst/>
              <a:gdLst>
                <a:gd name="connsiteX0" fmla="*/ 0 w 142875"/>
                <a:gd name="connsiteY0" fmla="*/ 285750 h 285750"/>
                <a:gd name="connsiteX1" fmla="*/ 142875 w 142875"/>
                <a:gd name="connsiteY1" fmla="*/ 142875 h 285750"/>
                <a:gd name="connsiteX2" fmla="*/ 0 w 142875"/>
                <a:gd name="connsiteY2" fmla="*/ 0 h 285750"/>
              </a:gdLst>
              <a:ahLst/>
              <a:cxnLst>
                <a:cxn ang="0">
                  <a:pos x="connsiteX0" y="connsiteY0"/>
                </a:cxn>
                <a:cxn ang="0">
                  <a:pos x="connsiteX1" y="connsiteY1"/>
                </a:cxn>
                <a:cxn ang="0">
                  <a:pos x="connsiteX2" y="connsiteY2"/>
                </a:cxn>
              </a:cxnLst>
              <a:rect l="l" t="t" r="r" b="b"/>
              <a:pathLst>
                <a:path w="142875" h="285750">
                  <a:moveTo>
                    <a:pt x="0" y="285750"/>
                  </a:moveTo>
                  <a:cubicBezTo>
                    <a:pt x="78905" y="285750"/>
                    <a:pt x="142875" y="221780"/>
                    <a:pt x="142875" y="142875"/>
                  </a:cubicBezTo>
                  <a:cubicBezTo>
                    <a:pt x="142875" y="63970"/>
                    <a:pt x="78915" y="10"/>
                    <a:pt x="0" y="0"/>
                  </a:cubicBezTo>
                  <a:close/>
                </a:path>
              </a:pathLst>
            </a:custGeom>
            <a:solidFill>
              <a:srgbClr val="E5F4FF"/>
            </a:solidFill>
            <a:ln w="9525" cap="flat">
              <a:noFill/>
              <a:prstDash val="solid"/>
              <a:miter/>
            </a:ln>
          </p:spPr>
          <p:txBody>
            <a:bodyPr rtlCol="0" anchor="ctr"/>
            <a:lstStyle/>
            <a:p>
              <a:endParaRPr lang="en-US"/>
            </a:p>
          </p:txBody>
        </p:sp>
      </p:grpSp>
      <p:pic>
        <p:nvPicPr>
          <p:cNvPr id="28" name="Grafik 27">
            <a:extLst>
              <a:ext uri="{FF2B5EF4-FFF2-40B4-BE49-F238E27FC236}">
                <a16:creationId xmlns:a16="http://schemas.microsoft.com/office/drawing/2014/main" id="{2D849B30-EBA6-681F-1A47-734DC025F80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71588" y="3766350"/>
            <a:ext cx="551362" cy="551363"/>
          </a:xfrm>
          <a:prstGeom prst="rect">
            <a:avLst/>
          </a:prstGeom>
        </p:spPr>
      </p:pic>
      <p:sp>
        <p:nvSpPr>
          <p:cNvPr id="29" name="Freihandform 28">
            <a:extLst>
              <a:ext uri="{FF2B5EF4-FFF2-40B4-BE49-F238E27FC236}">
                <a16:creationId xmlns:a16="http://schemas.microsoft.com/office/drawing/2014/main" id="{0DB5C481-6D71-33E2-5A15-F99BC21AB60F}"/>
              </a:ext>
            </a:extLst>
          </p:cNvPr>
          <p:cNvSpPr/>
          <p:nvPr userDrawn="1"/>
        </p:nvSpPr>
        <p:spPr>
          <a:xfrm>
            <a:off x="1270186" y="5281354"/>
            <a:ext cx="551362" cy="551317"/>
          </a:xfrm>
          <a:custGeom>
            <a:avLst/>
            <a:gdLst>
              <a:gd name="connsiteX0" fmla="*/ 3530001 w 3571865"/>
              <a:gd name="connsiteY0" fmla="*/ 41653 h 3571578"/>
              <a:gd name="connsiteX1" fmla="*/ 3377639 w 3571865"/>
              <a:gd name="connsiteY1" fmla="*/ 9287 h 3571578"/>
              <a:gd name="connsiteX2" fmla="*/ 91514 w 3571865"/>
              <a:gd name="connsiteY2" fmla="*/ 1274788 h 3571578"/>
              <a:gd name="connsiteX3" fmla="*/ 265 w 3571865"/>
              <a:gd name="connsiteY3" fmla="*/ 1416967 h 3571578"/>
              <a:gd name="connsiteX4" fmla="*/ 108259 w 3571865"/>
              <a:gd name="connsiteY4" fmla="*/ 1546726 h 3571578"/>
              <a:gd name="connsiteX5" fmla="*/ 1641517 w 3571865"/>
              <a:gd name="connsiteY5" fmla="*/ 1930146 h 3571578"/>
              <a:gd name="connsiteX6" fmla="*/ 2024937 w 3571865"/>
              <a:gd name="connsiteY6" fmla="*/ 3463404 h 3571578"/>
              <a:gd name="connsiteX7" fmla="*/ 2154696 w 3571865"/>
              <a:gd name="connsiteY7" fmla="*/ 3571399 h 3571578"/>
              <a:gd name="connsiteX8" fmla="*/ 2296876 w 3571865"/>
              <a:gd name="connsiteY8" fmla="*/ 3480149 h 3571578"/>
              <a:gd name="connsiteX9" fmla="*/ 3562377 w 3571865"/>
              <a:gd name="connsiteY9" fmla="*/ 194024 h 3571578"/>
              <a:gd name="connsiteX10" fmla="*/ 3530001 w 3571865"/>
              <a:gd name="connsiteY10" fmla="*/ 41653 h 35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1865" h="3571578">
                <a:moveTo>
                  <a:pt x="3530001" y="41653"/>
                </a:moveTo>
                <a:cubicBezTo>
                  <a:pt x="3490101" y="1886"/>
                  <a:pt x="3430379" y="-10535"/>
                  <a:pt x="3377639" y="9287"/>
                </a:cubicBezTo>
                <a:lnTo>
                  <a:pt x="91514" y="1274788"/>
                </a:lnTo>
                <a:cubicBezTo>
                  <a:pt x="33335" y="1297248"/>
                  <a:pt x="-3507" y="1354741"/>
                  <a:pt x="265" y="1416967"/>
                </a:cubicBezTo>
                <a:cubicBezTo>
                  <a:pt x="4037" y="1479061"/>
                  <a:pt x="47699" y="1531658"/>
                  <a:pt x="108259" y="1546726"/>
                </a:cubicBezTo>
                <a:lnTo>
                  <a:pt x="1641517" y="1930146"/>
                </a:lnTo>
                <a:lnTo>
                  <a:pt x="2024937" y="3463404"/>
                </a:lnTo>
                <a:cubicBezTo>
                  <a:pt x="2040005" y="3523955"/>
                  <a:pt x="2092602" y="3567627"/>
                  <a:pt x="2154696" y="3571399"/>
                </a:cubicBezTo>
                <a:cubicBezTo>
                  <a:pt x="2221685" y="3574589"/>
                  <a:pt x="2275711" y="3535061"/>
                  <a:pt x="2296876" y="3480149"/>
                </a:cubicBezTo>
                <a:lnTo>
                  <a:pt x="3562377" y="194024"/>
                </a:lnTo>
                <a:cubicBezTo>
                  <a:pt x="3582598" y="141275"/>
                  <a:pt x="3569901" y="81562"/>
                  <a:pt x="3530001" y="41653"/>
                </a:cubicBezTo>
                <a:close/>
              </a:path>
            </a:pathLst>
          </a:custGeom>
          <a:solidFill>
            <a:schemeClr val="accent6"/>
          </a:solidFill>
          <a:ln w="9525" cap="flat">
            <a:noFill/>
            <a:prstDash val="solid"/>
            <a:miter/>
          </a:ln>
        </p:spPr>
        <p:txBody>
          <a:bodyPr rtlCol="0" anchor="ctr"/>
          <a:lstStyle/>
          <a:p>
            <a:endParaRPr lang="en-US"/>
          </a:p>
        </p:txBody>
      </p:sp>
      <p:pic>
        <p:nvPicPr>
          <p:cNvPr id="30" name="Grafik 29">
            <a:extLst>
              <a:ext uri="{FF2B5EF4-FFF2-40B4-BE49-F238E27FC236}">
                <a16:creationId xmlns:a16="http://schemas.microsoft.com/office/drawing/2014/main" id="{71306BE2-25A3-B3A5-15ED-659A69ED3F7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170344" y="3766396"/>
            <a:ext cx="551317" cy="551317"/>
          </a:xfrm>
          <a:prstGeom prst="rect">
            <a:avLst/>
          </a:prstGeom>
        </p:spPr>
      </p:pic>
      <p:grpSp>
        <p:nvGrpSpPr>
          <p:cNvPr id="31" name="Grafik 99">
            <a:extLst>
              <a:ext uri="{FF2B5EF4-FFF2-40B4-BE49-F238E27FC236}">
                <a16:creationId xmlns:a16="http://schemas.microsoft.com/office/drawing/2014/main" id="{EC9BCD09-0EA8-CB44-09EA-8C2E1D05D5BD}"/>
              </a:ext>
            </a:extLst>
          </p:cNvPr>
          <p:cNvGrpSpPr/>
          <p:nvPr userDrawn="1"/>
        </p:nvGrpSpPr>
        <p:grpSpPr>
          <a:xfrm>
            <a:off x="6275388" y="1808162"/>
            <a:ext cx="547751" cy="502395"/>
            <a:chOff x="853316" y="7661817"/>
            <a:chExt cx="2366708" cy="2170728"/>
          </a:xfrm>
        </p:grpSpPr>
        <p:sp>
          <p:nvSpPr>
            <p:cNvPr id="32" name="Freihandform 31">
              <a:extLst>
                <a:ext uri="{FF2B5EF4-FFF2-40B4-BE49-F238E27FC236}">
                  <a16:creationId xmlns:a16="http://schemas.microsoft.com/office/drawing/2014/main" id="{68855743-0D5A-6F49-8514-EFC5E74CF22C}"/>
                </a:ext>
              </a:extLst>
            </p:cNvPr>
            <p:cNvSpPr/>
            <p:nvPr/>
          </p:nvSpPr>
          <p:spPr>
            <a:xfrm>
              <a:off x="853316" y="7661817"/>
              <a:ext cx="2366708" cy="2170728"/>
            </a:xfrm>
            <a:custGeom>
              <a:avLst/>
              <a:gdLst>
                <a:gd name="connsiteX0" fmla="*/ 1183354 w 2366708"/>
                <a:gd name="connsiteY0" fmla="*/ 0 h 2170728"/>
                <a:gd name="connsiteX1" fmla="*/ 1058253 w 2366708"/>
                <a:gd name="connsiteY1" fmla="*/ 73857 h 2170728"/>
                <a:gd name="connsiteX2" fmla="*/ 18266 w 2366708"/>
                <a:gd name="connsiteY2" fmla="*/ 1958835 h 2170728"/>
                <a:gd name="connsiteX3" fmla="*/ 20333 w 2366708"/>
                <a:gd name="connsiteY3" fmla="*/ 2100491 h 2170728"/>
                <a:gd name="connsiteX4" fmla="*/ 143367 w 2366708"/>
                <a:gd name="connsiteY4" fmla="*/ 2170729 h 2170728"/>
                <a:gd name="connsiteX5" fmla="*/ 2223342 w 2366708"/>
                <a:gd name="connsiteY5" fmla="*/ 2170729 h 2170728"/>
                <a:gd name="connsiteX6" fmla="*/ 2346376 w 2366708"/>
                <a:gd name="connsiteY6" fmla="*/ 2100491 h 2170728"/>
                <a:gd name="connsiteX7" fmla="*/ 2348443 w 2366708"/>
                <a:gd name="connsiteY7" fmla="*/ 1958835 h 2170728"/>
                <a:gd name="connsiteX8" fmla="*/ 1308456 w 2366708"/>
                <a:gd name="connsiteY8" fmla="*/ 73847 h 2170728"/>
                <a:gd name="connsiteX9" fmla="*/ 1183354 w 2366708"/>
                <a:gd name="connsiteY9" fmla="*/ 0 h 2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708" h="2170728">
                  <a:moveTo>
                    <a:pt x="1183354" y="0"/>
                  </a:moveTo>
                  <a:cubicBezTo>
                    <a:pt x="1157989" y="0"/>
                    <a:pt x="1095039" y="7201"/>
                    <a:pt x="1058253" y="73857"/>
                  </a:cubicBezTo>
                  <a:lnTo>
                    <a:pt x="18266" y="1958835"/>
                  </a:lnTo>
                  <a:cubicBezTo>
                    <a:pt x="-17300" y="2023291"/>
                    <a:pt x="7865" y="2079374"/>
                    <a:pt x="20333" y="2100491"/>
                  </a:cubicBezTo>
                  <a:cubicBezTo>
                    <a:pt x="32801" y="2121608"/>
                    <a:pt x="69749" y="2170729"/>
                    <a:pt x="143367" y="2170729"/>
                  </a:cubicBezTo>
                  <a:lnTo>
                    <a:pt x="2223342" y="2170729"/>
                  </a:lnTo>
                  <a:cubicBezTo>
                    <a:pt x="2296960" y="2170729"/>
                    <a:pt x="2333908" y="2121608"/>
                    <a:pt x="2346376" y="2100491"/>
                  </a:cubicBezTo>
                  <a:cubicBezTo>
                    <a:pt x="2358844" y="2079374"/>
                    <a:pt x="2384009" y="2023291"/>
                    <a:pt x="2348443" y="1958835"/>
                  </a:cubicBezTo>
                  <a:lnTo>
                    <a:pt x="1308456" y="73847"/>
                  </a:lnTo>
                  <a:cubicBezTo>
                    <a:pt x="1271680" y="7191"/>
                    <a:pt x="1208719" y="0"/>
                    <a:pt x="1183354" y="0"/>
                  </a:cubicBezTo>
                  <a:close/>
                </a:path>
              </a:pathLst>
            </a:custGeom>
            <a:solidFill>
              <a:schemeClr val="accent6"/>
            </a:solidFill>
            <a:ln w="9525" cap="flat">
              <a:noFill/>
              <a:prstDash val="solid"/>
              <a:miter/>
            </a:ln>
          </p:spPr>
          <p:txBody>
            <a:bodyPr rtlCol="0" anchor="ctr"/>
            <a:lstStyle/>
            <a:p>
              <a:endParaRPr lang="en-US"/>
            </a:p>
          </p:txBody>
        </p:sp>
        <p:grpSp>
          <p:nvGrpSpPr>
            <p:cNvPr id="33" name="Grafik 99">
              <a:extLst>
                <a:ext uri="{FF2B5EF4-FFF2-40B4-BE49-F238E27FC236}">
                  <a16:creationId xmlns:a16="http://schemas.microsoft.com/office/drawing/2014/main" id="{C60D3003-DE65-F631-23D6-07DE3FD50F7D}"/>
                </a:ext>
              </a:extLst>
            </p:cNvPr>
            <p:cNvGrpSpPr/>
            <p:nvPr/>
          </p:nvGrpSpPr>
          <p:grpSpPr>
            <a:xfrm>
              <a:off x="1893796" y="8165671"/>
              <a:ext cx="285750" cy="1381125"/>
              <a:chOff x="1893796" y="8165671"/>
              <a:chExt cx="285750" cy="1381125"/>
            </a:xfrm>
          </p:grpSpPr>
          <p:sp>
            <p:nvSpPr>
              <p:cNvPr id="34" name="Freihandform 33">
                <a:extLst>
                  <a:ext uri="{FF2B5EF4-FFF2-40B4-BE49-F238E27FC236}">
                    <a16:creationId xmlns:a16="http://schemas.microsoft.com/office/drawing/2014/main" id="{505C559D-3B59-1175-6585-0B4E6C4A5AFE}"/>
                  </a:ext>
                </a:extLst>
              </p:cNvPr>
              <p:cNvSpPr/>
              <p:nvPr/>
            </p:nvSpPr>
            <p:spPr>
              <a:xfrm>
                <a:off x="1893796" y="9261046"/>
                <a:ext cx="285750" cy="285750"/>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0"/>
                      <a:pt x="221780" y="285750"/>
                      <a:pt x="142875" y="285750"/>
                    </a:cubicBezTo>
                    <a:cubicBezTo>
                      <a:pt x="63970" y="285750"/>
                      <a:pt x="0" y="221780"/>
                      <a:pt x="0" y="142875"/>
                    </a:cubicBezTo>
                    <a:cubicBezTo>
                      <a:pt x="0" y="63970"/>
                      <a:pt x="63970" y="0"/>
                      <a:pt x="142875" y="0"/>
                    </a:cubicBezTo>
                    <a:cubicBezTo>
                      <a:pt x="221790" y="0"/>
                      <a:pt x="285750" y="63970"/>
                      <a:pt x="285750" y="142875"/>
                    </a:cubicBezTo>
                    <a:close/>
                  </a:path>
                </a:pathLst>
              </a:custGeom>
              <a:solidFill>
                <a:schemeClr val="accent4"/>
              </a:solidFill>
              <a:ln w="9525" cap="flat">
                <a:noFill/>
                <a:prstDash val="solid"/>
                <a:miter/>
              </a:ln>
            </p:spPr>
            <p:txBody>
              <a:bodyPr rtlCol="0" anchor="ctr"/>
              <a:lstStyle/>
              <a:p>
                <a:endParaRPr lang="en-US"/>
              </a:p>
            </p:txBody>
          </p:sp>
          <p:sp>
            <p:nvSpPr>
              <p:cNvPr id="35" name="Freihandform 34">
                <a:extLst>
                  <a:ext uri="{FF2B5EF4-FFF2-40B4-BE49-F238E27FC236}">
                    <a16:creationId xmlns:a16="http://schemas.microsoft.com/office/drawing/2014/main" id="{3DDDFE34-A220-7248-D02C-3E45BB997031}"/>
                  </a:ext>
                </a:extLst>
              </p:cNvPr>
              <p:cNvSpPr/>
              <p:nvPr/>
            </p:nvSpPr>
            <p:spPr>
              <a:xfrm>
                <a:off x="1893796" y="8165671"/>
                <a:ext cx="285750" cy="904875"/>
              </a:xfrm>
              <a:custGeom>
                <a:avLst/>
                <a:gdLst>
                  <a:gd name="connsiteX0" fmla="*/ 142875 w 285750"/>
                  <a:gd name="connsiteY0" fmla="*/ 904875 h 904875"/>
                  <a:gd name="connsiteX1" fmla="*/ 0 w 285750"/>
                  <a:gd name="connsiteY1" fmla="*/ 762000 h 904875"/>
                  <a:gd name="connsiteX2" fmla="*/ 0 w 285750"/>
                  <a:gd name="connsiteY2" fmla="*/ 142875 h 904875"/>
                  <a:gd name="connsiteX3" fmla="*/ 142875 w 285750"/>
                  <a:gd name="connsiteY3" fmla="*/ 0 h 904875"/>
                  <a:gd name="connsiteX4" fmla="*/ 285750 w 285750"/>
                  <a:gd name="connsiteY4" fmla="*/ 142875 h 904875"/>
                  <a:gd name="connsiteX5" fmla="*/ 285750 w 285750"/>
                  <a:gd name="connsiteY5" fmla="*/ 762000 h 904875"/>
                  <a:gd name="connsiteX6" fmla="*/ 142875 w 285750"/>
                  <a:gd name="connsiteY6" fmla="*/ 90487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904875">
                    <a:moveTo>
                      <a:pt x="142875" y="904875"/>
                    </a:moveTo>
                    <a:cubicBezTo>
                      <a:pt x="63970" y="904875"/>
                      <a:pt x="0" y="840905"/>
                      <a:pt x="0" y="762000"/>
                    </a:cubicBezTo>
                    <a:lnTo>
                      <a:pt x="0" y="142875"/>
                    </a:lnTo>
                    <a:cubicBezTo>
                      <a:pt x="0" y="63970"/>
                      <a:pt x="63970" y="0"/>
                      <a:pt x="142875" y="0"/>
                    </a:cubicBezTo>
                    <a:cubicBezTo>
                      <a:pt x="221780" y="0"/>
                      <a:pt x="285750" y="63970"/>
                      <a:pt x="285750" y="142875"/>
                    </a:cubicBezTo>
                    <a:lnTo>
                      <a:pt x="285750" y="762000"/>
                    </a:lnTo>
                    <a:cubicBezTo>
                      <a:pt x="285750" y="840905"/>
                      <a:pt x="221780" y="904875"/>
                      <a:pt x="142875" y="904875"/>
                    </a:cubicBezTo>
                    <a:close/>
                  </a:path>
                </a:pathLst>
              </a:custGeom>
              <a:solidFill>
                <a:schemeClr val="accent4"/>
              </a:solidFill>
              <a:ln w="9525" cap="flat">
                <a:noFill/>
                <a:prstDash val="solid"/>
                <a:miter/>
              </a:ln>
            </p:spPr>
            <p:txBody>
              <a:bodyPr rtlCol="0" anchor="ctr"/>
              <a:lstStyle/>
              <a:p>
                <a:endParaRPr lang="en-US"/>
              </a:p>
            </p:txBody>
          </p:sp>
        </p:grpSp>
      </p:grpSp>
      <p:pic>
        <p:nvPicPr>
          <p:cNvPr id="36" name="Grafik 35">
            <a:extLst>
              <a:ext uri="{FF2B5EF4-FFF2-40B4-BE49-F238E27FC236}">
                <a16:creationId xmlns:a16="http://schemas.microsoft.com/office/drawing/2014/main" id="{E100EAC0-42B7-E157-C73B-24AF685C6C8A}"/>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582331" y="4025984"/>
            <a:ext cx="291730" cy="291730"/>
          </a:xfrm>
          <a:prstGeom prst="rect">
            <a:avLst/>
          </a:prstGeom>
        </p:spPr>
      </p:pic>
    </p:spTree>
    <p:extLst>
      <p:ext uri="{BB962C8B-B14F-4D97-AF65-F5344CB8AC3E}">
        <p14:creationId xmlns:p14="http://schemas.microsoft.com/office/powerpoint/2010/main" val="54302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afelbild: Was spricht für Glaubwürdigkeit? 01">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7F554304-BD14-4DDC-31F6-6CE2A53D0EFA}"/>
              </a:ext>
            </a:extLst>
          </p:cNvPr>
          <p:cNvSpPr/>
          <p:nvPr userDrawn="1"/>
        </p:nvSpPr>
        <p:spPr>
          <a:xfrm>
            <a:off x="371475" y="1268413"/>
            <a:ext cx="11449050" cy="5229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noProof="0"/>
          </a:p>
        </p:txBody>
      </p:sp>
      <p:sp>
        <p:nvSpPr>
          <p:cNvPr id="3" name="Rechteck 2">
            <a:extLst>
              <a:ext uri="{FF2B5EF4-FFF2-40B4-BE49-F238E27FC236}">
                <a16:creationId xmlns:a16="http://schemas.microsoft.com/office/drawing/2014/main" id="{18F65A9D-BC62-C477-7CB9-399388CC0DCA}"/>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noProof="0">
                <a:solidFill>
                  <a:schemeClr val="tx2"/>
                </a:solidFill>
                <a:latin typeface="Arial" panose="020B0604020202020204" pitchFamily="34" charset="0"/>
                <a:cs typeface="Arial" panose="020B0604020202020204" pitchFamily="34" charset="0"/>
              </a:rPr>
              <a:t>Was spricht für die Glaubwürdigkeit?</a:t>
            </a:r>
          </a:p>
        </p:txBody>
      </p:sp>
      <p:cxnSp>
        <p:nvCxnSpPr>
          <p:cNvPr id="4" name="Gerade Verbindung 3">
            <a:extLst>
              <a:ext uri="{FF2B5EF4-FFF2-40B4-BE49-F238E27FC236}">
                <a16:creationId xmlns:a16="http://schemas.microsoft.com/office/drawing/2014/main" id="{E2C74593-1FAC-BDEF-4E5E-144ECF02276D}"/>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4CA0E140-CE2B-08F8-5451-AA64B3C7F62F}"/>
              </a:ext>
            </a:extLst>
          </p:cNvPr>
          <p:cNvGrpSpPr/>
          <p:nvPr userDrawn="1"/>
        </p:nvGrpSpPr>
        <p:grpSpPr>
          <a:xfrm>
            <a:off x="742950" y="368301"/>
            <a:ext cx="1080000" cy="1080000"/>
            <a:chOff x="742950" y="368301"/>
            <a:chExt cx="1080000" cy="1080000"/>
          </a:xfrm>
        </p:grpSpPr>
        <p:sp>
          <p:nvSpPr>
            <p:cNvPr id="6" name="Oval 14">
              <a:extLst>
                <a:ext uri="{FF2B5EF4-FFF2-40B4-BE49-F238E27FC236}">
                  <a16:creationId xmlns:a16="http://schemas.microsoft.com/office/drawing/2014/main" id="{B1E4951E-D332-EF15-81B8-E21677425203}"/>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4800" b="1" noProof="0">
                <a:latin typeface="Arial" panose="020B0604020202020204" pitchFamily="34" charset="0"/>
                <a:cs typeface="Arial" panose="020B0604020202020204" pitchFamily="34" charset="0"/>
              </a:endParaRPr>
            </a:p>
          </p:txBody>
        </p:sp>
        <p:grpSp>
          <p:nvGrpSpPr>
            <p:cNvPr id="7" name="Grafik 28">
              <a:extLst>
                <a:ext uri="{FF2B5EF4-FFF2-40B4-BE49-F238E27FC236}">
                  <a16:creationId xmlns:a16="http://schemas.microsoft.com/office/drawing/2014/main" id="{722DEB04-BBCF-C603-9329-B9E18BA6C1D9}"/>
                </a:ext>
              </a:extLst>
            </p:cNvPr>
            <p:cNvGrpSpPr>
              <a:grpSpLocks noChangeAspect="1"/>
            </p:cNvGrpSpPr>
            <p:nvPr/>
          </p:nvGrpSpPr>
          <p:grpSpPr>
            <a:xfrm>
              <a:off x="989155" y="544651"/>
              <a:ext cx="587591" cy="680050"/>
              <a:chOff x="2863708" y="6312877"/>
              <a:chExt cx="4213749" cy="4876800"/>
            </a:xfrm>
          </p:grpSpPr>
          <p:sp>
            <p:nvSpPr>
              <p:cNvPr id="8" name="Freihandform: Form 9">
                <a:extLst>
                  <a:ext uri="{FF2B5EF4-FFF2-40B4-BE49-F238E27FC236}">
                    <a16:creationId xmlns:a16="http://schemas.microsoft.com/office/drawing/2014/main" id="{9390E26D-48F1-E22C-8044-3CBA8655EB62}"/>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noProof="0"/>
              </a:p>
            </p:txBody>
          </p:sp>
          <p:sp>
            <p:nvSpPr>
              <p:cNvPr id="9" name="Freihandform: Form 12">
                <a:extLst>
                  <a:ext uri="{FF2B5EF4-FFF2-40B4-BE49-F238E27FC236}">
                    <a16:creationId xmlns:a16="http://schemas.microsoft.com/office/drawing/2014/main" id="{0026D289-FEAC-A527-F0B7-9A5C4E8887E9}"/>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noProof="0"/>
              </a:p>
            </p:txBody>
          </p:sp>
          <p:sp>
            <p:nvSpPr>
              <p:cNvPr id="10" name="Freihandform: Form 16">
                <a:extLst>
                  <a:ext uri="{FF2B5EF4-FFF2-40B4-BE49-F238E27FC236}">
                    <a16:creationId xmlns:a16="http://schemas.microsoft.com/office/drawing/2014/main" id="{BE469740-E85D-4923-947A-902AC78CD7C7}"/>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noProof="0"/>
              </a:p>
            </p:txBody>
          </p:sp>
          <p:sp>
            <p:nvSpPr>
              <p:cNvPr id="12" name="Freihandform: Form 17">
                <a:extLst>
                  <a:ext uri="{FF2B5EF4-FFF2-40B4-BE49-F238E27FC236}">
                    <a16:creationId xmlns:a16="http://schemas.microsoft.com/office/drawing/2014/main" id="{E227C68C-D9E7-D679-85A7-3836728F05C1}"/>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noProof="0"/>
              </a:p>
            </p:txBody>
          </p:sp>
          <p:sp>
            <p:nvSpPr>
              <p:cNvPr id="13" name="Freihandform: Form 31">
                <a:extLst>
                  <a:ext uri="{FF2B5EF4-FFF2-40B4-BE49-F238E27FC236}">
                    <a16:creationId xmlns:a16="http://schemas.microsoft.com/office/drawing/2014/main" id="{B33998BF-D237-2918-DC68-A6F2F1288D2C}"/>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noProof="0"/>
              </a:p>
            </p:txBody>
          </p:sp>
          <p:sp>
            <p:nvSpPr>
              <p:cNvPr id="14" name="Freihandform: Form 33">
                <a:extLst>
                  <a:ext uri="{FF2B5EF4-FFF2-40B4-BE49-F238E27FC236}">
                    <a16:creationId xmlns:a16="http://schemas.microsoft.com/office/drawing/2014/main" id="{786D6A65-D723-4F52-017A-19814F037878}"/>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noProof="0"/>
              </a:p>
            </p:txBody>
          </p:sp>
          <p:grpSp>
            <p:nvGrpSpPr>
              <p:cNvPr id="15" name="Grafik 28">
                <a:extLst>
                  <a:ext uri="{FF2B5EF4-FFF2-40B4-BE49-F238E27FC236}">
                    <a16:creationId xmlns:a16="http://schemas.microsoft.com/office/drawing/2014/main" id="{F0840ED7-D1BB-9AFA-F9F5-27C9AFC77EFA}"/>
                  </a:ext>
                </a:extLst>
              </p:cNvPr>
              <p:cNvGrpSpPr/>
              <p:nvPr/>
            </p:nvGrpSpPr>
            <p:grpSpPr>
              <a:xfrm>
                <a:off x="3941885" y="6312877"/>
                <a:ext cx="2057400" cy="2486025"/>
                <a:chOff x="3941885" y="6312877"/>
                <a:chExt cx="2057400" cy="2486025"/>
              </a:xfrm>
            </p:grpSpPr>
            <p:sp>
              <p:nvSpPr>
                <p:cNvPr id="25" name="Freihandform: Form 48">
                  <a:extLst>
                    <a:ext uri="{FF2B5EF4-FFF2-40B4-BE49-F238E27FC236}">
                      <a16:creationId xmlns:a16="http://schemas.microsoft.com/office/drawing/2014/main" id="{E83C7949-8A37-3F8D-02E2-F60508AEC3AE}"/>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noProof="0"/>
                </a:p>
              </p:txBody>
            </p:sp>
            <p:sp>
              <p:nvSpPr>
                <p:cNvPr id="26" name="Freihandform: Form 49">
                  <a:extLst>
                    <a:ext uri="{FF2B5EF4-FFF2-40B4-BE49-F238E27FC236}">
                      <a16:creationId xmlns:a16="http://schemas.microsoft.com/office/drawing/2014/main" id="{ECDC7058-D4E1-FF60-B5C7-449E2A3E8B3B}"/>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noProof="0"/>
                </a:p>
              </p:txBody>
            </p:sp>
            <p:sp>
              <p:nvSpPr>
                <p:cNvPr id="27" name="Freihandform: Form 51">
                  <a:extLst>
                    <a:ext uri="{FF2B5EF4-FFF2-40B4-BE49-F238E27FC236}">
                      <a16:creationId xmlns:a16="http://schemas.microsoft.com/office/drawing/2014/main" id="{B209E808-CFE6-1AB4-734F-ED426EADFDA2}"/>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noProof="0"/>
                </a:p>
              </p:txBody>
            </p:sp>
            <p:sp>
              <p:nvSpPr>
                <p:cNvPr id="28" name="Freihandform: Form 54">
                  <a:extLst>
                    <a:ext uri="{FF2B5EF4-FFF2-40B4-BE49-F238E27FC236}">
                      <a16:creationId xmlns:a16="http://schemas.microsoft.com/office/drawing/2014/main" id="{15D1A7DB-CD9A-8F1A-DB42-4259717AB9FD}"/>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noProof="0"/>
                </a:p>
              </p:txBody>
            </p:sp>
            <p:sp>
              <p:nvSpPr>
                <p:cNvPr id="29" name="Freihandform: Form 55">
                  <a:extLst>
                    <a:ext uri="{FF2B5EF4-FFF2-40B4-BE49-F238E27FC236}">
                      <a16:creationId xmlns:a16="http://schemas.microsoft.com/office/drawing/2014/main" id="{15708E4D-C6BC-F148-872D-CA7448D4D5D5}"/>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noProof="0"/>
                </a:p>
              </p:txBody>
            </p:sp>
            <p:sp>
              <p:nvSpPr>
                <p:cNvPr id="30" name="Freihandform: Form 56">
                  <a:extLst>
                    <a:ext uri="{FF2B5EF4-FFF2-40B4-BE49-F238E27FC236}">
                      <a16:creationId xmlns:a16="http://schemas.microsoft.com/office/drawing/2014/main" id="{0BB19F21-9A2E-90E9-8657-4A355794274E}"/>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noProof="0"/>
                </a:p>
              </p:txBody>
            </p:sp>
          </p:grpSp>
          <p:grpSp>
            <p:nvGrpSpPr>
              <p:cNvPr id="16" name="Grafik 28">
                <a:extLst>
                  <a:ext uri="{FF2B5EF4-FFF2-40B4-BE49-F238E27FC236}">
                    <a16:creationId xmlns:a16="http://schemas.microsoft.com/office/drawing/2014/main" id="{C6C293AF-8A08-311E-8C3C-70A109A482D7}"/>
                  </a:ext>
                </a:extLst>
              </p:cNvPr>
              <p:cNvGrpSpPr/>
              <p:nvPr/>
            </p:nvGrpSpPr>
            <p:grpSpPr>
              <a:xfrm>
                <a:off x="3013521" y="9414712"/>
                <a:ext cx="3914127" cy="1774964"/>
                <a:chOff x="3013521" y="9414712"/>
                <a:chExt cx="3914127" cy="1774964"/>
              </a:xfrm>
            </p:grpSpPr>
            <p:sp>
              <p:nvSpPr>
                <p:cNvPr id="17" name="Freihandform: Form 40">
                  <a:extLst>
                    <a:ext uri="{FF2B5EF4-FFF2-40B4-BE49-F238E27FC236}">
                      <a16:creationId xmlns:a16="http://schemas.microsoft.com/office/drawing/2014/main" id="{E5E6700C-6EC7-1183-4F69-DBB00A2643D4}"/>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noProof="0"/>
                </a:p>
              </p:txBody>
            </p:sp>
            <p:sp>
              <p:nvSpPr>
                <p:cNvPr id="18" name="Freihandform: Form 41">
                  <a:extLst>
                    <a:ext uri="{FF2B5EF4-FFF2-40B4-BE49-F238E27FC236}">
                      <a16:creationId xmlns:a16="http://schemas.microsoft.com/office/drawing/2014/main" id="{7FCA6E08-117C-5709-595B-C1931AFA73AA}"/>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noProof="0"/>
                </a:p>
              </p:txBody>
            </p:sp>
            <p:sp>
              <p:nvSpPr>
                <p:cNvPr id="19" name="Freihandform: Form 42">
                  <a:extLst>
                    <a:ext uri="{FF2B5EF4-FFF2-40B4-BE49-F238E27FC236}">
                      <a16:creationId xmlns:a16="http://schemas.microsoft.com/office/drawing/2014/main" id="{B8E4846B-320F-E99B-972E-DE08CB8EC7DC}"/>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noProof="0"/>
                </a:p>
              </p:txBody>
            </p:sp>
            <p:sp>
              <p:nvSpPr>
                <p:cNvPr id="20" name="Freihandform: Form 43">
                  <a:extLst>
                    <a:ext uri="{FF2B5EF4-FFF2-40B4-BE49-F238E27FC236}">
                      <a16:creationId xmlns:a16="http://schemas.microsoft.com/office/drawing/2014/main" id="{8D72E509-49BB-8B5C-56A7-49849380621A}"/>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noProof="0"/>
                </a:p>
              </p:txBody>
            </p:sp>
            <p:sp>
              <p:nvSpPr>
                <p:cNvPr id="21" name="Freihandform: Form 44">
                  <a:extLst>
                    <a:ext uri="{FF2B5EF4-FFF2-40B4-BE49-F238E27FC236}">
                      <a16:creationId xmlns:a16="http://schemas.microsoft.com/office/drawing/2014/main" id="{9B09F94B-034A-EFE1-DC81-B54903636B12}"/>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noProof="0"/>
                </a:p>
              </p:txBody>
            </p:sp>
            <p:sp>
              <p:nvSpPr>
                <p:cNvPr id="22" name="Freihandform: Form 45">
                  <a:extLst>
                    <a:ext uri="{FF2B5EF4-FFF2-40B4-BE49-F238E27FC236}">
                      <a16:creationId xmlns:a16="http://schemas.microsoft.com/office/drawing/2014/main" id="{3C547FA5-1BF5-14F5-857C-A053921EF588}"/>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noProof="0"/>
                </a:p>
              </p:txBody>
            </p:sp>
            <p:sp>
              <p:nvSpPr>
                <p:cNvPr id="23" name="Freihandform: Form 46">
                  <a:extLst>
                    <a:ext uri="{FF2B5EF4-FFF2-40B4-BE49-F238E27FC236}">
                      <a16:creationId xmlns:a16="http://schemas.microsoft.com/office/drawing/2014/main" id="{E513AC86-CCF3-B9E3-45C4-ACC9BA3C3A8D}"/>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noProof="0"/>
                </a:p>
              </p:txBody>
            </p:sp>
            <p:sp>
              <p:nvSpPr>
                <p:cNvPr id="24" name="Freihandform: Form 47">
                  <a:extLst>
                    <a:ext uri="{FF2B5EF4-FFF2-40B4-BE49-F238E27FC236}">
                      <a16:creationId xmlns:a16="http://schemas.microsoft.com/office/drawing/2014/main" id="{D3D94242-6760-FDE1-2FF1-24C59821751E}"/>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noProof="0"/>
                </a:p>
              </p:txBody>
            </p:sp>
          </p:grpSp>
        </p:grpSp>
      </p:grpSp>
      <p:pic>
        <p:nvPicPr>
          <p:cNvPr id="31" name="Grafik 30">
            <a:extLst>
              <a:ext uri="{FF2B5EF4-FFF2-40B4-BE49-F238E27FC236}">
                <a16:creationId xmlns:a16="http://schemas.microsoft.com/office/drawing/2014/main" id="{822872BB-75CC-6BD2-D832-1417AAE43C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71587" y="1808164"/>
            <a:ext cx="2232151" cy="4141784"/>
          </a:xfrm>
          <a:prstGeom prst="rect">
            <a:avLst/>
          </a:prstGeom>
        </p:spPr>
      </p:pic>
      <p:graphicFrame>
        <p:nvGraphicFramePr>
          <p:cNvPr id="32" name="Tabelle 4">
            <a:extLst>
              <a:ext uri="{FF2B5EF4-FFF2-40B4-BE49-F238E27FC236}">
                <a16:creationId xmlns:a16="http://schemas.microsoft.com/office/drawing/2014/main" id="{289B8446-1810-05EF-F369-14AC9A24ECA1}"/>
              </a:ext>
            </a:extLst>
          </p:cNvPr>
          <p:cNvGraphicFramePr>
            <a:graphicFrameLocks noGrp="1"/>
          </p:cNvGraphicFramePr>
          <p:nvPr userDrawn="1"/>
        </p:nvGraphicFramePr>
        <p:xfrm>
          <a:off x="4586950" y="1808164"/>
          <a:ext cx="6300000" cy="1591552"/>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871054364"/>
                    </a:ext>
                  </a:extLst>
                </a:gridCol>
              </a:tblGrid>
              <a:tr h="396000">
                <a:tc>
                  <a:txBody>
                    <a:bodyPr/>
                    <a:lstStyle/>
                    <a:p>
                      <a:r>
                        <a:rPr lang="de-DE" sz="2000" dirty="0">
                          <a:solidFill>
                            <a:schemeClr val="tx2"/>
                          </a:solidFill>
                          <a:latin typeface="Arial" panose="020B0604020202020204" pitchFamily="34" charset="0"/>
                          <a:cs typeface="Arial" panose="020B0604020202020204" pitchFamily="34" charset="0"/>
                        </a:rPr>
                        <a:t>Spricht </a:t>
                      </a:r>
                      <a:r>
                        <a:rPr lang="de-DE" sz="2000" u="none" dirty="0">
                          <a:solidFill>
                            <a:schemeClr val="accent1"/>
                          </a:solidFill>
                          <a:latin typeface="Arial" panose="020B0604020202020204" pitchFamily="34" charset="0"/>
                          <a:cs typeface="Arial" panose="020B0604020202020204" pitchFamily="34" charset="0"/>
                        </a:rPr>
                        <a:t>für</a:t>
                      </a:r>
                      <a:r>
                        <a:rPr lang="de-DE" sz="2000" dirty="0">
                          <a:solidFill>
                            <a:schemeClr val="tx2"/>
                          </a:solidFill>
                          <a:latin typeface="Arial" panose="020B0604020202020204" pitchFamily="34" charset="0"/>
                          <a:cs typeface="Arial" panose="020B0604020202020204" pitchFamily="34" charset="0"/>
                        </a:rPr>
                        <a:t> die Glaubwürdigkeit</a:t>
                      </a:r>
                      <a:r>
                        <a:rPr lang="de-DE" sz="2000" baseline="0" dirty="0">
                          <a:solidFill>
                            <a:schemeClr val="tx2"/>
                          </a:solidFill>
                          <a:latin typeface="Arial" panose="020B0604020202020204" pitchFamily="34" charset="0"/>
                          <a:cs typeface="Arial" panose="020B0604020202020204" pitchFamily="34" charset="0"/>
                        </a:rPr>
                        <a:t> dieser Quelle:</a:t>
                      </a:r>
                      <a:endParaRPr lang="de-DE" sz="2000" dirty="0">
                        <a:solidFill>
                          <a:schemeClr val="tx2"/>
                        </a:solidFill>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76921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dirty="0">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49520"/>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4897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517070"/>
                  </a:ext>
                </a:extLst>
              </a:tr>
            </a:tbl>
          </a:graphicData>
        </a:graphic>
      </p:graphicFrame>
      <p:graphicFrame>
        <p:nvGraphicFramePr>
          <p:cNvPr id="33" name="Tabelle 32">
            <a:extLst>
              <a:ext uri="{FF2B5EF4-FFF2-40B4-BE49-F238E27FC236}">
                <a16:creationId xmlns:a16="http://schemas.microsoft.com/office/drawing/2014/main" id="{EFD30E76-04F6-E361-50E0-CC6DBA3F58E3}"/>
              </a:ext>
            </a:extLst>
          </p:cNvPr>
          <p:cNvGraphicFramePr>
            <a:graphicFrameLocks noGrp="1"/>
          </p:cNvGraphicFramePr>
          <p:nvPr userDrawn="1"/>
        </p:nvGraphicFramePr>
        <p:xfrm>
          <a:off x="4586950" y="3961524"/>
          <a:ext cx="6300000" cy="1591552"/>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871054364"/>
                    </a:ext>
                  </a:extLst>
                </a:gridCol>
              </a:tblGrid>
              <a:tr h="396000">
                <a:tc>
                  <a:txBody>
                    <a:bodyPr/>
                    <a:lstStyle/>
                    <a:p>
                      <a:r>
                        <a:rPr lang="de-DE" sz="2000" b="1" kern="1200" dirty="0">
                          <a:solidFill>
                            <a:schemeClr val="tx2"/>
                          </a:solidFill>
                          <a:latin typeface="Arial" panose="020B0604020202020204" pitchFamily="34" charset="0"/>
                          <a:ea typeface="+mn-ea"/>
                          <a:cs typeface="Arial" panose="020B0604020202020204" pitchFamily="34" charset="0"/>
                        </a:rPr>
                        <a:t>Spricht </a:t>
                      </a:r>
                      <a:r>
                        <a:rPr lang="de-DE" sz="2000" b="1" u="none" kern="1200" dirty="0">
                          <a:solidFill>
                            <a:schemeClr val="accent1"/>
                          </a:solidFill>
                          <a:latin typeface="Arial" panose="020B0604020202020204" pitchFamily="34" charset="0"/>
                          <a:ea typeface="+mn-ea"/>
                          <a:cs typeface="Arial" panose="020B0604020202020204" pitchFamily="34" charset="0"/>
                        </a:rPr>
                        <a:t>gegen</a:t>
                      </a:r>
                      <a:r>
                        <a:rPr lang="de-DE" sz="2000" b="1" kern="1200" dirty="0">
                          <a:solidFill>
                            <a:schemeClr val="tx2"/>
                          </a:solidFill>
                          <a:latin typeface="Arial" panose="020B0604020202020204" pitchFamily="34" charset="0"/>
                          <a:ea typeface="+mn-ea"/>
                          <a:cs typeface="Arial" panose="020B0604020202020204" pitchFamily="34" charset="0"/>
                        </a:rPr>
                        <a:t> die Glaubwürdigkeit dieser Quelle:</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76921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dirty="0">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49520"/>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4897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517070"/>
                  </a:ext>
                </a:extLst>
              </a:tr>
            </a:tbl>
          </a:graphicData>
        </a:graphic>
      </p:graphicFrame>
      <p:sp>
        <p:nvSpPr>
          <p:cNvPr id="34" name="Textplatzhalter 47">
            <a:extLst>
              <a:ext uri="{FF2B5EF4-FFF2-40B4-BE49-F238E27FC236}">
                <a16:creationId xmlns:a16="http://schemas.microsoft.com/office/drawing/2014/main" id="{4AAE1558-B71F-DCDD-F944-9C5F72B480D1}"/>
              </a:ext>
            </a:extLst>
          </p:cNvPr>
          <p:cNvSpPr>
            <a:spLocks noGrp="1"/>
          </p:cNvSpPr>
          <p:nvPr>
            <p:ph type="body" sz="quarter" idx="13" hasCustomPrompt="1"/>
          </p:nvPr>
        </p:nvSpPr>
        <p:spPr>
          <a:xfrm>
            <a:off x="4620413" y="2209801"/>
            <a:ext cx="6300000" cy="1233628"/>
          </a:xfrm>
          <a:prstGeom prst="rect">
            <a:avLst/>
          </a:prstGeom>
          <a:noFill/>
        </p:spPr>
        <p:txBody>
          <a:bodyPr tIns="72000" bIns="72000">
            <a:normAutofit/>
          </a:bodyPr>
          <a:lstStyle>
            <a:lvl1pPr marL="285750" indent="-285750">
              <a:lnSpc>
                <a:spcPct val="110000"/>
              </a:lnSpc>
              <a:spcBef>
                <a:spcPts val="1200"/>
              </a:spcBef>
              <a:spcAft>
                <a:spcPts val="0"/>
              </a:spcAft>
              <a:buClr>
                <a:schemeClr val="accent1"/>
              </a:buClr>
              <a:buFont typeface="Symbol" pitchFamily="2" charset="2"/>
              <a:buChar char="-"/>
              <a:defRPr sz="1400">
                <a:solidFill>
                  <a:schemeClr val="tx1"/>
                </a:solidFill>
                <a:latin typeface="Arial" panose="020B0604020202020204" pitchFamily="34" charset="0"/>
                <a:cs typeface="Arial" panose="020B0604020202020204" pitchFamily="34" charset="0"/>
              </a:defRPr>
            </a:lvl1pPr>
          </a:lstStyle>
          <a:p>
            <a:pPr lvl="0"/>
            <a:r>
              <a:rPr lang="de-DE" noProof="0"/>
              <a:t>Text durch Klicken hinzufügen</a:t>
            </a:r>
          </a:p>
        </p:txBody>
      </p:sp>
      <p:sp>
        <p:nvSpPr>
          <p:cNvPr id="35" name="Textplatzhalter 47">
            <a:extLst>
              <a:ext uri="{FF2B5EF4-FFF2-40B4-BE49-F238E27FC236}">
                <a16:creationId xmlns:a16="http://schemas.microsoft.com/office/drawing/2014/main" id="{49EBFAAD-C496-0D96-C801-8A865CA8572D}"/>
              </a:ext>
            </a:extLst>
          </p:cNvPr>
          <p:cNvSpPr>
            <a:spLocks noGrp="1"/>
          </p:cNvSpPr>
          <p:nvPr>
            <p:ph type="body" sz="quarter" idx="14" hasCustomPrompt="1"/>
          </p:nvPr>
        </p:nvSpPr>
        <p:spPr>
          <a:xfrm>
            <a:off x="4620413" y="4365171"/>
            <a:ext cx="6300000" cy="1231617"/>
          </a:xfrm>
          <a:prstGeom prst="rect">
            <a:avLst/>
          </a:prstGeom>
          <a:noFill/>
        </p:spPr>
        <p:txBody>
          <a:bodyPr tIns="72000" bIns="72000">
            <a:normAutofit/>
          </a:bodyPr>
          <a:lstStyle>
            <a:lvl1pPr marL="285750" indent="-285750">
              <a:lnSpc>
                <a:spcPct val="110000"/>
              </a:lnSpc>
              <a:spcBef>
                <a:spcPts val="1200"/>
              </a:spcBef>
              <a:spcAft>
                <a:spcPts val="0"/>
              </a:spcAft>
              <a:buClr>
                <a:schemeClr val="accent1"/>
              </a:buClr>
              <a:buFont typeface="Symbol" pitchFamily="2" charset="2"/>
              <a:buChar char="-"/>
              <a:defRPr sz="1400">
                <a:solidFill>
                  <a:schemeClr val="tx1"/>
                </a:solidFill>
                <a:latin typeface="Arial" panose="020B0604020202020204" pitchFamily="34" charset="0"/>
                <a:cs typeface="Arial" panose="020B0604020202020204" pitchFamily="34" charset="0"/>
              </a:defRPr>
            </a:lvl1pPr>
          </a:lstStyle>
          <a:p>
            <a:pPr lvl="0"/>
            <a:r>
              <a:rPr lang="de-DE" noProof="0"/>
              <a:t>Text durch Klicken hinzufügen</a:t>
            </a:r>
          </a:p>
        </p:txBody>
      </p:sp>
    </p:spTree>
    <p:extLst>
      <p:ext uri="{BB962C8B-B14F-4D97-AF65-F5344CB8AC3E}">
        <p14:creationId xmlns:p14="http://schemas.microsoft.com/office/powerpoint/2010/main" val="117315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afelbild: Was spricht für Glaubwürdigkeit? 02">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7F554304-BD14-4DDC-31F6-6CE2A53D0EFA}"/>
              </a:ext>
            </a:extLst>
          </p:cNvPr>
          <p:cNvSpPr/>
          <p:nvPr userDrawn="1"/>
        </p:nvSpPr>
        <p:spPr>
          <a:xfrm>
            <a:off x="371475" y="1268413"/>
            <a:ext cx="11449050" cy="5229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noProof="0"/>
          </a:p>
        </p:txBody>
      </p:sp>
      <p:cxnSp>
        <p:nvCxnSpPr>
          <p:cNvPr id="3" name="Gerade Verbindung 2">
            <a:extLst>
              <a:ext uri="{FF2B5EF4-FFF2-40B4-BE49-F238E27FC236}">
                <a16:creationId xmlns:a16="http://schemas.microsoft.com/office/drawing/2014/main" id="{0EB04DFB-47E0-77DB-6712-11052D21CF66}"/>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C22AE9B7-43E3-F1A9-4D87-59FB62383181}"/>
              </a:ext>
            </a:extLst>
          </p:cNvPr>
          <p:cNvGrpSpPr/>
          <p:nvPr userDrawn="1"/>
        </p:nvGrpSpPr>
        <p:grpSpPr>
          <a:xfrm>
            <a:off x="742950" y="368301"/>
            <a:ext cx="1080000" cy="1080000"/>
            <a:chOff x="742950" y="368301"/>
            <a:chExt cx="1080000" cy="1080000"/>
          </a:xfrm>
        </p:grpSpPr>
        <p:sp>
          <p:nvSpPr>
            <p:cNvPr id="5" name="Oval 14">
              <a:extLst>
                <a:ext uri="{FF2B5EF4-FFF2-40B4-BE49-F238E27FC236}">
                  <a16:creationId xmlns:a16="http://schemas.microsoft.com/office/drawing/2014/main" id="{50F53643-0335-E769-0C4B-F95374740B57}"/>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4800" b="1" noProof="0">
                <a:latin typeface="Arial" panose="020B0604020202020204" pitchFamily="34" charset="0"/>
                <a:cs typeface="Arial" panose="020B0604020202020204" pitchFamily="34" charset="0"/>
              </a:endParaRPr>
            </a:p>
          </p:txBody>
        </p:sp>
        <p:grpSp>
          <p:nvGrpSpPr>
            <p:cNvPr id="6" name="Grafik 28">
              <a:extLst>
                <a:ext uri="{FF2B5EF4-FFF2-40B4-BE49-F238E27FC236}">
                  <a16:creationId xmlns:a16="http://schemas.microsoft.com/office/drawing/2014/main" id="{D1FE670F-302F-CA86-B78F-1E1F100A7809}"/>
                </a:ext>
              </a:extLst>
            </p:cNvPr>
            <p:cNvGrpSpPr>
              <a:grpSpLocks noChangeAspect="1"/>
            </p:cNvGrpSpPr>
            <p:nvPr/>
          </p:nvGrpSpPr>
          <p:grpSpPr>
            <a:xfrm>
              <a:off x="989155" y="544651"/>
              <a:ext cx="587591" cy="680050"/>
              <a:chOff x="2863708" y="6312877"/>
              <a:chExt cx="4213749" cy="4876800"/>
            </a:xfrm>
          </p:grpSpPr>
          <p:sp>
            <p:nvSpPr>
              <p:cNvPr id="7" name="Freihandform: Form 9">
                <a:extLst>
                  <a:ext uri="{FF2B5EF4-FFF2-40B4-BE49-F238E27FC236}">
                    <a16:creationId xmlns:a16="http://schemas.microsoft.com/office/drawing/2014/main" id="{71ABA339-49B8-0DEB-C3F5-35593E101A19}"/>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noProof="0"/>
              </a:p>
            </p:txBody>
          </p:sp>
          <p:sp>
            <p:nvSpPr>
              <p:cNvPr id="8" name="Freihandform: Form 12">
                <a:extLst>
                  <a:ext uri="{FF2B5EF4-FFF2-40B4-BE49-F238E27FC236}">
                    <a16:creationId xmlns:a16="http://schemas.microsoft.com/office/drawing/2014/main" id="{28D83F2E-CAA1-C225-2B55-78EC1EEF43E1}"/>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noProof="0"/>
              </a:p>
            </p:txBody>
          </p:sp>
          <p:sp>
            <p:nvSpPr>
              <p:cNvPr id="9" name="Freihandform: Form 16">
                <a:extLst>
                  <a:ext uri="{FF2B5EF4-FFF2-40B4-BE49-F238E27FC236}">
                    <a16:creationId xmlns:a16="http://schemas.microsoft.com/office/drawing/2014/main" id="{1CEC52ED-2EE7-BD95-1986-A9896A0CB543}"/>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noProof="0"/>
              </a:p>
            </p:txBody>
          </p:sp>
          <p:sp>
            <p:nvSpPr>
              <p:cNvPr id="10" name="Freihandform: Form 17">
                <a:extLst>
                  <a:ext uri="{FF2B5EF4-FFF2-40B4-BE49-F238E27FC236}">
                    <a16:creationId xmlns:a16="http://schemas.microsoft.com/office/drawing/2014/main" id="{44C22918-53DA-30FF-B0B0-805E013752D9}"/>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noProof="0"/>
              </a:p>
            </p:txBody>
          </p:sp>
          <p:sp>
            <p:nvSpPr>
              <p:cNvPr id="12" name="Freihandform: Form 31">
                <a:extLst>
                  <a:ext uri="{FF2B5EF4-FFF2-40B4-BE49-F238E27FC236}">
                    <a16:creationId xmlns:a16="http://schemas.microsoft.com/office/drawing/2014/main" id="{D3CE8EE8-43C0-9F54-48AE-AFB0C6C0CFC2}"/>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noProof="0"/>
              </a:p>
            </p:txBody>
          </p:sp>
          <p:sp>
            <p:nvSpPr>
              <p:cNvPr id="13" name="Freihandform: Form 33">
                <a:extLst>
                  <a:ext uri="{FF2B5EF4-FFF2-40B4-BE49-F238E27FC236}">
                    <a16:creationId xmlns:a16="http://schemas.microsoft.com/office/drawing/2014/main" id="{9AE420A7-3CB0-01F3-11EA-6BFA9B736CCD}"/>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noProof="0"/>
              </a:p>
            </p:txBody>
          </p:sp>
          <p:grpSp>
            <p:nvGrpSpPr>
              <p:cNvPr id="14" name="Grafik 28">
                <a:extLst>
                  <a:ext uri="{FF2B5EF4-FFF2-40B4-BE49-F238E27FC236}">
                    <a16:creationId xmlns:a16="http://schemas.microsoft.com/office/drawing/2014/main" id="{7F3C857F-16AC-53FD-C583-DA7051E9752C}"/>
                  </a:ext>
                </a:extLst>
              </p:cNvPr>
              <p:cNvGrpSpPr/>
              <p:nvPr/>
            </p:nvGrpSpPr>
            <p:grpSpPr>
              <a:xfrm>
                <a:off x="3941885" y="6312877"/>
                <a:ext cx="2057400" cy="2486025"/>
                <a:chOff x="3941885" y="6312877"/>
                <a:chExt cx="2057400" cy="2486025"/>
              </a:xfrm>
            </p:grpSpPr>
            <p:sp>
              <p:nvSpPr>
                <p:cNvPr id="24" name="Freihandform: Form 48">
                  <a:extLst>
                    <a:ext uri="{FF2B5EF4-FFF2-40B4-BE49-F238E27FC236}">
                      <a16:creationId xmlns:a16="http://schemas.microsoft.com/office/drawing/2014/main" id="{6484C94F-FE1E-C4B7-653D-EEF1ACE66CD7}"/>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noProof="0"/>
                </a:p>
              </p:txBody>
            </p:sp>
            <p:sp>
              <p:nvSpPr>
                <p:cNvPr id="25" name="Freihandform: Form 49">
                  <a:extLst>
                    <a:ext uri="{FF2B5EF4-FFF2-40B4-BE49-F238E27FC236}">
                      <a16:creationId xmlns:a16="http://schemas.microsoft.com/office/drawing/2014/main" id="{33EE9E4B-7CDA-2D4F-8A45-47FC0AF91390}"/>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noProof="0"/>
                </a:p>
              </p:txBody>
            </p:sp>
            <p:sp>
              <p:nvSpPr>
                <p:cNvPr id="26" name="Freihandform: Form 51">
                  <a:extLst>
                    <a:ext uri="{FF2B5EF4-FFF2-40B4-BE49-F238E27FC236}">
                      <a16:creationId xmlns:a16="http://schemas.microsoft.com/office/drawing/2014/main" id="{363DB70C-8E3D-0260-2DDC-E943F8C47E75}"/>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noProof="0"/>
                </a:p>
              </p:txBody>
            </p:sp>
            <p:sp>
              <p:nvSpPr>
                <p:cNvPr id="27" name="Freihandform: Form 54">
                  <a:extLst>
                    <a:ext uri="{FF2B5EF4-FFF2-40B4-BE49-F238E27FC236}">
                      <a16:creationId xmlns:a16="http://schemas.microsoft.com/office/drawing/2014/main" id="{48ACCDEF-48C9-86DF-6BF7-754A1CF486D0}"/>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noProof="0"/>
                </a:p>
              </p:txBody>
            </p:sp>
            <p:sp>
              <p:nvSpPr>
                <p:cNvPr id="28" name="Freihandform: Form 55">
                  <a:extLst>
                    <a:ext uri="{FF2B5EF4-FFF2-40B4-BE49-F238E27FC236}">
                      <a16:creationId xmlns:a16="http://schemas.microsoft.com/office/drawing/2014/main" id="{1A4A67A9-62EF-50A4-09B5-35A74C4AABF4}"/>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noProof="0"/>
                </a:p>
              </p:txBody>
            </p:sp>
            <p:sp>
              <p:nvSpPr>
                <p:cNvPr id="29" name="Freihandform: Form 56">
                  <a:extLst>
                    <a:ext uri="{FF2B5EF4-FFF2-40B4-BE49-F238E27FC236}">
                      <a16:creationId xmlns:a16="http://schemas.microsoft.com/office/drawing/2014/main" id="{93C72F43-F2D2-C3B6-959A-BB8013C34E74}"/>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noProof="0"/>
                </a:p>
              </p:txBody>
            </p:sp>
          </p:grpSp>
          <p:grpSp>
            <p:nvGrpSpPr>
              <p:cNvPr id="15" name="Grafik 28">
                <a:extLst>
                  <a:ext uri="{FF2B5EF4-FFF2-40B4-BE49-F238E27FC236}">
                    <a16:creationId xmlns:a16="http://schemas.microsoft.com/office/drawing/2014/main" id="{DEAD616D-B686-40C2-5677-D38A84ABAC04}"/>
                  </a:ext>
                </a:extLst>
              </p:cNvPr>
              <p:cNvGrpSpPr/>
              <p:nvPr/>
            </p:nvGrpSpPr>
            <p:grpSpPr>
              <a:xfrm>
                <a:off x="3013521" y="9414712"/>
                <a:ext cx="3914127" cy="1774964"/>
                <a:chOff x="3013521" y="9414712"/>
                <a:chExt cx="3914127" cy="1774964"/>
              </a:xfrm>
            </p:grpSpPr>
            <p:sp>
              <p:nvSpPr>
                <p:cNvPr id="16" name="Freihandform: Form 40">
                  <a:extLst>
                    <a:ext uri="{FF2B5EF4-FFF2-40B4-BE49-F238E27FC236}">
                      <a16:creationId xmlns:a16="http://schemas.microsoft.com/office/drawing/2014/main" id="{0480D8FD-7327-A633-B749-DFF79828CB48}"/>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noProof="0"/>
                </a:p>
              </p:txBody>
            </p:sp>
            <p:sp>
              <p:nvSpPr>
                <p:cNvPr id="17" name="Freihandform: Form 41">
                  <a:extLst>
                    <a:ext uri="{FF2B5EF4-FFF2-40B4-BE49-F238E27FC236}">
                      <a16:creationId xmlns:a16="http://schemas.microsoft.com/office/drawing/2014/main" id="{6A4D5BAA-D278-45E1-FD35-1B5E2D8671F9}"/>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noProof="0"/>
                </a:p>
              </p:txBody>
            </p:sp>
            <p:sp>
              <p:nvSpPr>
                <p:cNvPr id="18" name="Freihandform: Form 42">
                  <a:extLst>
                    <a:ext uri="{FF2B5EF4-FFF2-40B4-BE49-F238E27FC236}">
                      <a16:creationId xmlns:a16="http://schemas.microsoft.com/office/drawing/2014/main" id="{46BA2936-5B06-1DE8-8A51-9128E02AE479}"/>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noProof="0"/>
                </a:p>
              </p:txBody>
            </p:sp>
            <p:sp>
              <p:nvSpPr>
                <p:cNvPr id="19" name="Freihandform: Form 43">
                  <a:extLst>
                    <a:ext uri="{FF2B5EF4-FFF2-40B4-BE49-F238E27FC236}">
                      <a16:creationId xmlns:a16="http://schemas.microsoft.com/office/drawing/2014/main" id="{DC8F2C3E-05EA-78A1-70A5-6D4668CCB835}"/>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noProof="0"/>
                </a:p>
              </p:txBody>
            </p:sp>
            <p:sp>
              <p:nvSpPr>
                <p:cNvPr id="20" name="Freihandform: Form 44">
                  <a:extLst>
                    <a:ext uri="{FF2B5EF4-FFF2-40B4-BE49-F238E27FC236}">
                      <a16:creationId xmlns:a16="http://schemas.microsoft.com/office/drawing/2014/main" id="{97CCA50B-B8E7-74A1-AE6C-ED97485BA805}"/>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noProof="0"/>
                </a:p>
              </p:txBody>
            </p:sp>
            <p:sp>
              <p:nvSpPr>
                <p:cNvPr id="21" name="Freihandform: Form 45">
                  <a:extLst>
                    <a:ext uri="{FF2B5EF4-FFF2-40B4-BE49-F238E27FC236}">
                      <a16:creationId xmlns:a16="http://schemas.microsoft.com/office/drawing/2014/main" id="{4A17155A-468C-4C8E-F303-153D01116A69}"/>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noProof="0"/>
                </a:p>
              </p:txBody>
            </p:sp>
            <p:sp>
              <p:nvSpPr>
                <p:cNvPr id="22" name="Freihandform: Form 46">
                  <a:extLst>
                    <a:ext uri="{FF2B5EF4-FFF2-40B4-BE49-F238E27FC236}">
                      <a16:creationId xmlns:a16="http://schemas.microsoft.com/office/drawing/2014/main" id="{F7AAF2E5-F477-7915-F82B-1E6F718B9C80}"/>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noProof="0"/>
                </a:p>
              </p:txBody>
            </p:sp>
            <p:sp>
              <p:nvSpPr>
                <p:cNvPr id="23" name="Freihandform: Form 47">
                  <a:extLst>
                    <a:ext uri="{FF2B5EF4-FFF2-40B4-BE49-F238E27FC236}">
                      <a16:creationId xmlns:a16="http://schemas.microsoft.com/office/drawing/2014/main" id="{5C9B4000-7970-8DA6-21A5-72698B8FDC2C}"/>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noProof="0"/>
                </a:p>
              </p:txBody>
            </p:sp>
          </p:grpSp>
        </p:grpSp>
      </p:grpSp>
      <p:sp>
        <p:nvSpPr>
          <p:cNvPr id="30" name="Rechteck 29">
            <a:extLst>
              <a:ext uri="{FF2B5EF4-FFF2-40B4-BE49-F238E27FC236}">
                <a16:creationId xmlns:a16="http://schemas.microsoft.com/office/drawing/2014/main" id="{BB5A37BA-A09D-31B3-7D97-08297BCB7E58}"/>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noProof="0">
                <a:solidFill>
                  <a:schemeClr val="tx2"/>
                </a:solidFill>
                <a:latin typeface="Arial" panose="020B0604020202020204" pitchFamily="34" charset="0"/>
                <a:cs typeface="Arial" panose="020B0604020202020204" pitchFamily="34" charset="0"/>
              </a:rPr>
              <a:t>Was spricht für die Glaubwürdigkeit?</a:t>
            </a:r>
          </a:p>
        </p:txBody>
      </p:sp>
      <p:graphicFrame>
        <p:nvGraphicFramePr>
          <p:cNvPr id="31" name="Tabelle 4">
            <a:extLst>
              <a:ext uri="{FF2B5EF4-FFF2-40B4-BE49-F238E27FC236}">
                <a16:creationId xmlns:a16="http://schemas.microsoft.com/office/drawing/2014/main" id="{EDF86E92-B83B-A3C8-1199-47F560F4A89E}"/>
              </a:ext>
            </a:extLst>
          </p:cNvPr>
          <p:cNvGraphicFramePr>
            <a:graphicFrameLocks noGrp="1"/>
          </p:cNvGraphicFramePr>
          <p:nvPr userDrawn="1"/>
        </p:nvGraphicFramePr>
        <p:xfrm>
          <a:off x="4586950" y="1808164"/>
          <a:ext cx="6300000" cy="1763696"/>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871054364"/>
                    </a:ext>
                  </a:extLst>
                </a:gridCol>
              </a:tblGrid>
              <a:tr h="396000">
                <a:tc>
                  <a:txBody>
                    <a:bodyPr/>
                    <a:lstStyle/>
                    <a:p>
                      <a:r>
                        <a:rPr lang="de-DE" sz="2000" dirty="0">
                          <a:solidFill>
                            <a:schemeClr val="tx2"/>
                          </a:solidFill>
                          <a:latin typeface="Arial" panose="020B0604020202020204" pitchFamily="34" charset="0"/>
                          <a:cs typeface="Arial" panose="020B0604020202020204" pitchFamily="34" charset="0"/>
                        </a:rPr>
                        <a:t>Spricht </a:t>
                      </a:r>
                      <a:r>
                        <a:rPr lang="de-DE" sz="2000" u="none" dirty="0">
                          <a:solidFill>
                            <a:schemeClr val="accent1"/>
                          </a:solidFill>
                          <a:latin typeface="Arial" panose="020B0604020202020204" pitchFamily="34" charset="0"/>
                          <a:cs typeface="Arial" panose="020B0604020202020204" pitchFamily="34" charset="0"/>
                        </a:rPr>
                        <a:t>für</a:t>
                      </a:r>
                      <a:r>
                        <a:rPr lang="de-DE" sz="2000" dirty="0">
                          <a:solidFill>
                            <a:schemeClr val="tx2"/>
                          </a:solidFill>
                          <a:latin typeface="Arial" panose="020B0604020202020204" pitchFamily="34" charset="0"/>
                          <a:cs typeface="Arial" panose="020B0604020202020204" pitchFamily="34" charset="0"/>
                        </a:rPr>
                        <a:t> die Glaubwürdigkeit</a:t>
                      </a:r>
                      <a:r>
                        <a:rPr lang="de-DE" sz="2000" baseline="0" dirty="0">
                          <a:solidFill>
                            <a:schemeClr val="tx2"/>
                          </a:solidFill>
                          <a:latin typeface="Arial" panose="020B0604020202020204" pitchFamily="34" charset="0"/>
                          <a:cs typeface="Arial" panose="020B0604020202020204" pitchFamily="34" charset="0"/>
                        </a:rPr>
                        <a:t> dieser Quelle:</a:t>
                      </a:r>
                      <a:endParaRPr lang="de-DE" sz="2000" dirty="0">
                        <a:solidFill>
                          <a:schemeClr val="tx2"/>
                        </a:solidFill>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76921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r>
                        <a:rPr lang="de-DE" sz="1400" kern="1200" dirty="0">
                          <a:solidFill>
                            <a:schemeClr val="dk1"/>
                          </a:solidFill>
                          <a:latin typeface="Arial" panose="020B0604020202020204" pitchFamily="34" charset="0"/>
                          <a:ea typeface="+mn-ea"/>
                          <a:cs typeface="Arial" panose="020B0604020202020204" pitchFamily="34" charset="0"/>
                        </a:rPr>
                        <a:t>z.B. Aktualität: Zeitpunkt des Posts unmittelbar nach Explosion</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49520"/>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r>
                        <a:rPr lang="de-DE" sz="1400" kern="1200" dirty="0">
                          <a:solidFill>
                            <a:schemeClr val="dk1"/>
                          </a:solidFill>
                          <a:latin typeface="Arial" panose="020B0604020202020204" pitchFamily="34" charset="0"/>
                          <a:ea typeface="+mn-ea"/>
                          <a:cs typeface="Arial" panose="020B0604020202020204" pitchFamily="34" charset="0"/>
                        </a:rPr>
                        <a:t>z.B. Bezug zu einem Beitrag einer verlässlichen Quelle </a:t>
                      </a:r>
                      <a:br>
                        <a:rPr lang="de-DE" sz="1400" kern="1200" dirty="0">
                          <a:solidFill>
                            <a:schemeClr val="dk1"/>
                          </a:solidFill>
                          <a:latin typeface="Arial" panose="020B0604020202020204" pitchFamily="34" charset="0"/>
                          <a:ea typeface="+mn-ea"/>
                          <a:cs typeface="Arial" panose="020B0604020202020204" pitchFamily="34" charset="0"/>
                        </a:rPr>
                      </a:br>
                      <a:r>
                        <a:rPr lang="de-DE" sz="1400" kern="1200" dirty="0">
                          <a:solidFill>
                            <a:schemeClr val="dk1"/>
                          </a:solidFill>
                          <a:latin typeface="Arial" panose="020B0604020202020204" pitchFamily="34" charset="0"/>
                          <a:ea typeface="+mn-ea"/>
                          <a:cs typeface="Arial" panose="020B0604020202020204" pitchFamily="34" charset="0"/>
                        </a:rPr>
                        <a:t>(hier: Franken Zeitung)</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48972"/>
                  </a:ext>
                </a:extLst>
              </a:tr>
              <a:tr h="396000">
                <a:tc>
                  <a:txBody>
                    <a:bodyPr/>
                    <a:lstStyle/>
                    <a:p>
                      <a:pPr>
                        <a:lnSpc>
                          <a:spcPct val="110000"/>
                        </a:lnSpc>
                      </a:pPr>
                      <a:endParaRPr lang="en-US" sz="1400" b="0" dirty="0">
                        <a:solidFill>
                          <a:schemeClr val="tx1"/>
                        </a:solidFill>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517070"/>
                  </a:ext>
                </a:extLst>
              </a:tr>
            </a:tbl>
          </a:graphicData>
        </a:graphic>
      </p:graphicFrame>
      <p:graphicFrame>
        <p:nvGraphicFramePr>
          <p:cNvPr id="32" name="Tabelle 31">
            <a:extLst>
              <a:ext uri="{FF2B5EF4-FFF2-40B4-BE49-F238E27FC236}">
                <a16:creationId xmlns:a16="http://schemas.microsoft.com/office/drawing/2014/main" id="{FE5CBE45-434A-167D-EC5A-D8066B288E6F}"/>
              </a:ext>
            </a:extLst>
          </p:cNvPr>
          <p:cNvGraphicFramePr>
            <a:graphicFrameLocks noGrp="1"/>
          </p:cNvGraphicFramePr>
          <p:nvPr userDrawn="1"/>
        </p:nvGraphicFramePr>
        <p:xfrm>
          <a:off x="4586950" y="3961524"/>
          <a:ext cx="6300000" cy="1935840"/>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871054364"/>
                    </a:ext>
                  </a:extLst>
                </a:gridCol>
              </a:tblGrid>
              <a:tr h="396000">
                <a:tc>
                  <a:txBody>
                    <a:bodyPr/>
                    <a:lstStyle/>
                    <a:p>
                      <a:r>
                        <a:rPr lang="de-DE" sz="2000" b="1" kern="1200" dirty="0">
                          <a:solidFill>
                            <a:schemeClr val="tx2"/>
                          </a:solidFill>
                          <a:latin typeface="Arial" panose="020B0604020202020204" pitchFamily="34" charset="0"/>
                          <a:ea typeface="+mn-ea"/>
                          <a:cs typeface="Arial" panose="020B0604020202020204" pitchFamily="34" charset="0"/>
                        </a:rPr>
                        <a:t>Spricht </a:t>
                      </a:r>
                      <a:r>
                        <a:rPr lang="de-DE" sz="2000" b="1" u="none" kern="1200" dirty="0">
                          <a:solidFill>
                            <a:schemeClr val="accent1"/>
                          </a:solidFill>
                          <a:latin typeface="Arial" panose="020B0604020202020204" pitchFamily="34" charset="0"/>
                          <a:ea typeface="+mn-ea"/>
                          <a:cs typeface="Arial" panose="020B0604020202020204" pitchFamily="34" charset="0"/>
                        </a:rPr>
                        <a:t>gegen</a:t>
                      </a:r>
                      <a:r>
                        <a:rPr lang="de-DE" sz="2000" b="1" kern="1200" dirty="0">
                          <a:solidFill>
                            <a:schemeClr val="tx2"/>
                          </a:solidFill>
                          <a:latin typeface="Arial" panose="020B0604020202020204" pitchFamily="34" charset="0"/>
                          <a:ea typeface="+mn-ea"/>
                          <a:cs typeface="Arial" panose="020B0604020202020204" pitchFamily="34" charset="0"/>
                        </a:rPr>
                        <a:t> die Glaubwürdigkeit dieser Quelle:</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76921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r>
                        <a:rPr lang="de-DE" sz="1400" kern="1200" dirty="0">
                          <a:solidFill>
                            <a:schemeClr val="dk1"/>
                          </a:solidFill>
                          <a:latin typeface="Arial" panose="020B0604020202020204" pitchFamily="34" charset="0"/>
                          <a:ea typeface="+mn-ea"/>
                          <a:cs typeface="Arial" panose="020B0604020202020204" pitchFamily="34" charset="0"/>
                        </a:rPr>
                        <a:t>z.B. </a:t>
                      </a:r>
                      <a:r>
                        <a:rPr lang="de-DE" sz="1400" kern="1200" dirty="0" err="1">
                          <a:solidFill>
                            <a:schemeClr val="dk1"/>
                          </a:solidFill>
                          <a:latin typeface="Arial" panose="020B0604020202020204" pitchFamily="34" charset="0"/>
                          <a:ea typeface="+mn-ea"/>
                          <a:cs typeface="Arial" panose="020B0604020202020204" pitchFamily="34" charset="0"/>
                        </a:rPr>
                        <a:t>Herausgeber:in</a:t>
                      </a:r>
                      <a:r>
                        <a:rPr lang="de-DE" sz="1400" kern="1200" dirty="0">
                          <a:solidFill>
                            <a:schemeClr val="dk1"/>
                          </a:solidFill>
                          <a:latin typeface="Arial" panose="020B0604020202020204" pitchFamily="34" charset="0"/>
                          <a:ea typeface="+mn-ea"/>
                          <a:cs typeface="Arial" panose="020B0604020202020204" pitchFamily="34" charset="0"/>
                        </a:rPr>
                        <a:t> wirkt nicht seriös </a:t>
                      </a:r>
                      <a:br>
                        <a:rPr lang="de-DE" sz="1400" kern="1200" dirty="0">
                          <a:solidFill>
                            <a:schemeClr val="dk1"/>
                          </a:solidFill>
                          <a:latin typeface="Arial" panose="020B0604020202020204" pitchFamily="34" charset="0"/>
                          <a:ea typeface="+mn-ea"/>
                          <a:cs typeface="Arial" panose="020B0604020202020204" pitchFamily="34" charset="0"/>
                        </a:rPr>
                      </a:br>
                      <a:r>
                        <a:rPr lang="de-DE" sz="1400" kern="1200" dirty="0">
                          <a:solidFill>
                            <a:schemeClr val="dk1"/>
                          </a:solidFill>
                          <a:latin typeface="Arial" panose="020B0604020202020204" pitchFamily="34" charset="0"/>
                          <a:ea typeface="+mn-ea"/>
                          <a:cs typeface="Arial" panose="020B0604020202020204" pitchFamily="34" charset="0"/>
                        </a:rPr>
                        <a:t>(z.B. keine Rückschlüsse auf Person möglich)</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49520"/>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r>
                        <a:rPr lang="de-DE" sz="1400" kern="1200" dirty="0">
                          <a:solidFill>
                            <a:schemeClr val="dk1"/>
                          </a:solidFill>
                          <a:latin typeface="Arial" panose="020B0604020202020204" pitchFamily="34" charset="0"/>
                          <a:ea typeface="+mn-ea"/>
                          <a:cs typeface="Arial" panose="020B0604020202020204" pitchFamily="34" charset="0"/>
                        </a:rPr>
                        <a:t>z.B. Schreibstil emotionalisierend </a:t>
                      </a:r>
                      <a:br>
                        <a:rPr lang="de-DE" sz="1400" kern="1200" dirty="0">
                          <a:solidFill>
                            <a:schemeClr val="dk1"/>
                          </a:solidFill>
                          <a:latin typeface="Arial" panose="020B0604020202020204" pitchFamily="34" charset="0"/>
                          <a:ea typeface="+mn-ea"/>
                          <a:cs typeface="Arial" panose="020B0604020202020204" pitchFamily="34" charset="0"/>
                        </a:rPr>
                      </a:br>
                      <a:r>
                        <a:rPr lang="de-DE" sz="1400" kern="1200" dirty="0">
                          <a:solidFill>
                            <a:schemeClr val="dk1"/>
                          </a:solidFill>
                          <a:latin typeface="Arial" panose="020B0604020202020204" pitchFamily="34" charset="0"/>
                          <a:ea typeface="+mn-ea"/>
                          <a:cs typeface="Arial" panose="020B0604020202020204" pitchFamily="34" charset="0"/>
                        </a:rPr>
                        <a:t>(Verwendung von Hashtags wie #Anschlag)</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48972"/>
                  </a:ext>
                </a:extLst>
              </a:tr>
              <a:tr h="396000">
                <a:tc>
                  <a:txBody>
                    <a:bodyPr/>
                    <a:lstStyle/>
                    <a:p>
                      <a:pPr>
                        <a:lnSpc>
                          <a:spcPct val="110000"/>
                        </a:lnSpc>
                      </a:pPr>
                      <a:endParaRPr lang="en-US" sz="1400" b="0" dirty="0">
                        <a:solidFill>
                          <a:schemeClr val="tx1"/>
                        </a:solidFill>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517070"/>
                  </a:ext>
                </a:extLst>
              </a:tr>
            </a:tbl>
          </a:graphicData>
        </a:graphic>
      </p:graphicFrame>
      <p:pic>
        <p:nvPicPr>
          <p:cNvPr id="33" name="Grafik 32">
            <a:extLst>
              <a:ext uri="{FF2B5EF4-FFF2-40B4-BE49-F238E27FC236}">
                <a16:creationId xmlns:a16="http://schemas.microsoft.com/office/drawing/2014/main" id="{8DCA52E7-4932-4CA1-4A72-66A630F249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71587" y="1808164"/>
            <a:ext cx="2232151" cy="4141784"/>
          </a:xfrm>
          <a:prstGeom prst="rect">
            <a:avLst/>
          </a:prstGeom>
        </p:spPr>
      </p:pic>
    </p:spTree>
    <p:extLst>
      <p:ext uri="{BB962C8B-B14F-4D97-AF65-F5344CB8AC3E}">
        <p14:creationId xmlns:p14="http://schemas.microsoft.com/office/powerpoint/2010/main" val="87237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afelbild: Was spricht für Glaubwürdigkeit? 03">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7F554304-BD14-4DDC-31F6-6CE2A53D0EFA}"/>
              </a:ext>
            </a:extLst>
          </p:cNvPr>
          <p:cNvSpPr/>
          <p:nvPr userDrawn="1"/>
        </p:nvSpPr>
        <p:spPr>
          <a:xfrm>
            <a:off x="371475" y="1268413"/>
            <a:ext cx="11449050" cy="5229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noProof="0"/>
          </a:p>
        </p:txBody>
      </p:sp>
      <p:cxnSp>
        <p:nvCxnSpPr>
          <p:cNvPr id="36" name="Gerade Verbindung 35">
            <a:extLst>
              <a:ext uri="{FF2B5EF4-FFF2-40B4-BE49-F238E27FC236}">
                <a16:creationId xmlns:a16="http://schemas.microsoft.com/office/drawing/2014/main" id="{B01012C4-A29A-165A-834F-DCDA01F80308}"/>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Gruppieren 36">
            <a:extLst>
              <a:ext uri="{FF2B5EF4-FFF2-40B4-BE49-F238E27FC236}">
                <a16:creationId xmlns:a16="http://schemas.microsoft.com/office/drawing/2014/main" id="{47C7BDC2-02DF-3FC3-E666-F329A2671C0E}"/>
              </a:ext>
            </a:extLst>
          </p:cNvPr>
          <p:cNvGrpSpPr/>
          <p:nvPr userDrawn="1"/>
        </p:nvGrpSpPr>
        <p:grpSpPr>
          <a:xfrm>
            <a:off x="742950" y="368301"/>
            <a:ext cx="1080000" cy="1080000"/>
            <a:chOff x="742950" y="368301"/>
            <a:chExt cx="1080000" cy="1080000"/>
          </a:xfrm>
        </p:grpSpPr>
        <p:sp>
          <p:nvSpPr>
            <p:cNvPr id="38" name="Oval 14">
              <a:extLst>
                <a:ext uri="{FF2B5EF4-FFF2-40B4-BE49-F238E27FC236}">
                  <a16:creationId xmlns:a16="http://schemas.microsoft.com/office/drawing/2014/main" id="{439B9766-87A6-4C82-7A56-ADE41CDCA7AD}"/>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4800" b="1" noProof="0">
                <a:latin typeface="Arial" panose="020B0604020202020204" pitchFamily="34" charset="0"/>
                <a:cs typeface="Arial" panose="020B0604020202020204" pitchFamily="34" charset="0"/>
              </a:endParaRPr>
            </a:p>
          </p:txBody>
        </p:sp>
        <p:grpSp>
          <p:nvGrpSpPr>
            <p:cNvPr id="39" name="Grafik 28">
              <a:extLst>
                <a:ext uri="{FF2B5EF4-FFF2-40B4-BE49-F238E27FC236}">
                  <a16:creationId xmlns:a16="http://schemas.microsoft.com/office/drawing/2014/main" id="{26CAD246-DAC2-5543-4ADB-2DCA17D73EB0}"/>
                </a:ext>
              </a:extLst>
            </p:cNvPr>
            <p:cNvGrpSpPr>
              <a:grpSpLocks noChangeAspect="1"/>
            </p:cNvGrpSpPr>
            <p:nvPr/>
          </p:nvGrpSpPr>
          <p:grpSpPr>
            <a:xfrm>
              <a:off x="989155" y="544651"/>
              <a:ext cx="587591" cy="680050"/>
              <a:chOff x="2863708" y="6312877"/>
              <a:chExt cx="4213749" cy="4876800"/>
            </a:xfrm>
          </p:grpSpPr>
          <p:sp>
            <p:nvSpPr>
              <p:cNvPr id="40" name="Freihandform: Form 9">
                <a:extLst>
                  <a:ext uri="{FF2B5EF4-FFF2-40B4-BE49-F238E27FC236}">
                    <a16:creationId xmlns:a16="http://schemas.microsoft.com/office/drawing/2014/main" id="{379FC27E-5353-16C6-22BD-708EE4C62473}"/>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noProof="0"/>
              </a:p>
            </p:txBody>
          </p:sp>
          <p:sp>
            <p:nvSpPr>
              <p:cNvPr id="41" name="Freihandform: Form 12">
                <a:extLst>
                  <a:ext uri="{FF2B5EF4-FFF2-40B4-BE49-F238E27FC236}">
                    <a16:creationId xmlns:a16="http://schemas.microsoft.com/office/drawing/2014/main" id="{97103C06-CA53-4322-3718-B387C2A83B6F}"/>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noProof="0"/>
              </a:p>
            </p:txBody>
          </p:sp>
          <p:sp>
            <p:nvSpPr>
              <p:cNvPr id="42" name="Freihandform: Form 16">
                <a:extLst>
                  <a:ext uri="{FF2B5EF4-FFF2-40B4-BE49-F238E27FC236}">
                    <a16:creationId xmlns:a16="http://schemas.microsoft.com/office/drawing/2014/main" id="{72CC7825-6603-C18B-9CEB-993D1ACAAEB8}"/>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noProof="0"/>
              </a:p>
            </p:txBody>
          </p:sp>
          <p:sp>
            <p:nvSpPr>
              <p:cNvPr id="43" name="Freihandform: Form 17">
                <a:extLst>
                  <a:ext uri="{FF2B5EF4-FFF2-40B4-BE49-F238E27FC236}">
                    <a16:creationId xmlns:a16="http://schemas.microsoft.com/office/drawing/2014/main" id="{38BEDB4A-D31F-6707-A6E6-36DC6324D505}"/>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noProof="0"/>
              </a:p>
            </p:txBody>
          </p:sp>
          <p:sp>
            <p:nvSpPr>
              <p:cNvPr id="44" name="Freihandform: Form 31">
                <a:extLst>
                  <a:ext uri="{FF2B5EF4-FFF2-40B4-BE49-F238E27FC236}">
                    <a16:creationId xmlns:a16="http://schemas.microsoft.com/office/drawing/2014/main" id="{43A2E211-045B-6710-244B-2A16CA6D60D2}"/>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noProof="0"/>
              </a:p>
            </p:txBody>
          </p:sp>
          <p:sp>
            <p:nvSpPr>
              <p:cNvPr id="45" name="Freihandform: Form 33">
                <a:extLst>
                  <a:ext uri="{FF2B5EF4-FFF2-40B4-BE49-F238E27FC236}">
                    <a16:creationId xmlns:a16="http://schemas.microsoft.com/office/drawing/2014/main" id="{C2BF1BEB-699F-C289-138B-86F50637CD87}"/>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noProof="0"/>
              </a:p>
            </p:txBody>
          </p:sp>
          <p:grpSp>
            <p:nvGrpSpPr>
              <p:cNvPr id="46" name="Grafik 28">
                <a:extLst>
                  <a:ext uri="{FF2B5EF4-FFF2-40B4-BE49-F238E27FC236}">
                    <a16:creationId xmlns:a16="http://schemas.microsoft.com/office/drawing/2014/main" id="{086D88F7-3D3D-4D7B-39EC-0436AFA70537}"/>
                  </a:ext>
                </a:extLst>
              </p:cNvPr>
              <p:cNvGrpSpPr/>
              <p:nvPr/>
            </p:nvGrpSpPr>
            <p:grpSpPr>
              <a:xfrm>
                <a:off x="3941885" y="6312877"/>
                <a:ext cx="2057400" cy="2486025"/>
                <a:chOff x="3941885" y="6312877"/>
                <a:chExt cx="2057400" cy="2486025"/>
              </a:xfrm>
            </p:grpSpPr>
            <p:sp>
              <p:nvSpPr>
                <p:cNvPr id="56" name="Freihandform: Form 48">
                  <a:extLst>
                    <a:ext uri="{FF2B5EF4-FFF2-40B4-BE49-F238E27FC236}">
                      <a16:creationId xmlns:a16="http://schemas.microsoft.com/office/drawing/2014/main" id="{A26BFE0E-643E-15FC-A97F-078668D3DFE3}"/>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noProof="0"/>
                </a:p>
              </p:txBody>
            </p:sp>
            <p:sp>
              <p:nvSpPr>
                <p:cNvPr id="57" name="Freihandform: Form 49">
                  <a:extLst>
                    <a:ext uri="{FF2B5EF4-FFF2-40B4-BE49-F238E27FC236}">
                      <a16:creationId xmlns:a16="http://schemas.microsoft.com/office/drawing/2014/main" id="{7D6972FE-8F55-9417-4007-2F77A9E9F8DA}"/>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noProof="0"/>
                </a:p>
              </p:txBody>
            </p:sp>
            <p:sp>
              <p:nvSpPr>
                <p:cNvPr id="58" name="Freihandform: Form 51">
                  <a:extLst>
                    <a:ext uri="{FF2B5EF4-FFF2-40B4-BE49-F238E27FC236}">
                      <a16:creationId xmlns:a16="http://schemas.microsoft.com/office/drawing/2014/main" id="{111E1264-1728-32C7-8BFC-4B8C77B9F61A}"/>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noProof="0"/>
                </a:p>
              </p:txBody>
            </p:sp>
            <p:sp>
              <p:nvSpPr>
                <p:cNvPr id="59" name="Freihandform: Form 54">
                  <a:extLst>
                    <a:ext uri="{FF2B5EF4-FFF2-40B4-BE49-F238E27FC236}">
                      <a16:creationId xmlns:a16="http://schemas.microsoft.com/office/drawing/2014/main" id="{D71AD8C5-01F7-1352-22A5-370D80F3646D}"/>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noProof="0"/>
                </a:p>
              </p:txBody>
            </p:sp>
            <p:sp>
              <p:nvSpPr>
                <p:cNvPr id="60" name="Freihandform: Form 55">
                  <a:extLst>
                    <a:ext uri="{FF2B5EF4-FFF2-40B4-BE49-F238E27FC236}">
                      <a16:creationId xmlns:a16="http://schemas.microsoft.com/office/drawing/2014/main" id="{72E3E1AD-9E57-9EF7-8D76-EDA80A01CC73}"/>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noProof="0"/>
                </a:p>
              </p:txBody>
            </p:sp>
            <p:sp>
              <p:nvSpPr>
                <p:cNvPr id="61" name="Freihandform: Form 56">
                  <a:extLst>
                    <a:ext uri="{FF2B5EF4-FFF2-40B4-BE49-F238E27FC236}">
                      <a16:creationId xmlns:a16="http://schemas.microsoft.com/office/drawing/2014/main" id="{76506536-0385-D51F-AD4E-0DFE3D38A09E}"/>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noProof="0"/>
                </a:p>
              </p:txBody>
            </p:sp>
          </p:grpSp>
          <p:grpSp>
            <p:nvGrpSpPr>
              <p:cNvPr id="47" name="Grafik 28">
                <a:extLst>
                  <a:ext uri="{FF2B5EF4-FFF2-40B4-BE49-F238E27FC236}">
                    <a16:creationId xmlns:a16="http://schemas.microsoft.com/office/drawing/2014/main" id="{1DDF015D-F4CB-964E-5240-0D96F256307D}"/>
                  </a:ext>
                </a:extLst>
              </p:cNvPr>
              <p:cNvGrpSpPr/>
              <p:nvPr/>
            </p:nvGrpSpPr>
            <p:grpSpPr>
              <a:xfrm>
                <a:off x="3013521" y="9414712"/>
                <a:ext cx="3914127" cy="1774964"/>
                <a:chOff x="3013521" y="9414712"/>
                <a:chExt cx="3914127" cy="1774964"/>
              </a:xfrm>
            </p:grpSpPr>
            <p:sp>
              <p:nvSpPr>
                <p:cNvPr id="48" name="Freihandform: Form 40">
                  <a:extLst>
                    <a:ext uri="{FF2B5EF4-FFF2-40B4-BE49-F238E27FC236}">
                      <a16:creationId xmlns:a16="http://schemas.microsoft.com/office/drawing/2014/main" id="{7CFB9608-9EE0-32AA-507A-F994F1C24F1A}"/>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noProof="0"/>
                </a:p>
              </p:txBody>
            </p:sp>
            <p:sp>
              <p:nvSpPr>
                <p:cNvPr id="49" name="Freihandform: Form 41">
                  <a:extLst>
                    <a:ext uri="{FF2B5EF4-FFF2-40B4-BE49-F238E27FC236}">
                      <a16:creationId xmlns:a16="http://schemas.microsoft.com/office/drawing/2014/main" id="{1EAE2AC7-7D32-00DA-4E1F-F3239C211354}"/>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noProof="0"/>
                </a:p>
              </p:txBody>
            </p:sp>
            <p:sp>
              <p:nvSpPr>
                <p:cNvPr id="50" name="Freihandform: Form 42">
                  <a:extLst>
                    <a:ext uri="{FF2B5EF4-FFF2-40B4-BE49-F238E27FC236}">
                      <a16:creationId xmlns:a16="http://schemas.microsoft.com/office/drawing/2014/main" id="{619C784D-CD00-8ADE-51B2-1028CB438CD0}"/>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noProof="0"/>
                </a:p>
              </p:txBody>
            </p:sp>
            <p:sp>
              <p:nvSpPr>
                <p:cNvPr id="51" name="Freihandform: Form 43">
                  <a:extLst>
                    <a:ext uri="{FF2B5EF4-FFF2-40B4-BE49-F238E27FC236}">
                      <a16:creationId xmlns:a16="http://schemas.microsoft.com/office/drawing/2014/main" id="{28CCFD21-0789-119D-D5D4-F29332C57242}"/>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noProof="0"/>
                </a:p>
              </p:txBody>
            </p:sp>
            <p:sp>
              <p:nvSpPr>
                <p:cNvPr id="52" name="Freihandform: Form 44">
                  <a:extLst>
                    <a:ext uri="{FF2B5EF4-FFF2-40B4-BE49-F238E27FC236}">
                      <a16:creationId xmlns:a16="http://schemas.microsoft.com/office/drawing/2014/main" id="{450DC17F-AB40-C9D4-6858-2B13B482AD58}"/>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noProof="0"/>
                </a:p>
              </p:txBody>
            </p:sp>
            <p:sp>
              <p:nvSpPr>
                <p:cNvPr id="53" name="Freihandform: Form 45">
                  <a:extLst>
                    <a:ext uri="{FF2B5EF4-FFF2-40B4-BE49-F238E27FC236}">
                      <a16:creationId xmlns:a16="http://schemas.microsoft.com/office/drawing/2014/main" id="{8C751077-990D-C007-62D9-AB45DBA3E267}"/>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noProof="0"/>
                </a:p>
              </p:txBody>
            </p:sp>
            <p:sp>
              <p:nvSpPr>
                <p:cNvPr id="54" name="Freihandform: Form 46">
                  <a:extLst>
                    <a:ext uri="{FF2B5EF4-FFF2-40B4-BE49-F238E27FC236}">
                      <a16:creationId xmlns:a16="http://schemas.microsoft.com/office/drawing/2014/main" id="{D6238E3F-E400-5524-9FCB-6A29C7A8E882}"/>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noProof="0"/>
                </a:p>
              </p:txBody>
            </p:sp>
            <p:sp>
              <p:nvSpPr>
                <p:cNvPr id="55" name="Freihandform: Form 47">
                  <a:extLst>
                    <a:ext uri="{FF2B5EF4-FFF2-40B4-BE49-F238E27FC236}">
                      <a16:creationId xmlns:a16="http://schemas.microsoft.com/office/drawing/2014/main" id="{385885A8-622A-9E89-B806-5055CF4C608C}"/>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noProof="0"/>
                </a:p>
              </p:txBody>
            </p:sp>
          </p:grpSp>
        </p:grpSp>
      </p:grpSp>
      <p:pic>
        <p:nvPicPr>
          <p:cNvPr id="62" name="Grafik 61">
            <a:extLst>
              <a:ext uri="{FF2B5EF4-FFF2-40B4-BE49-F238E27FC236}">
                <a16:creationId xmlns:a16="http://schemas.microsoft.com/office/drawing/2014/main" id="{185C557B-BF50-E0E7-B9D0-E0ACA3453D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2952" y="1808162"/>
            <a:ext cx="1831568" cy="4141787"/>
          </a:xfrm>
          <a:prstGeom prst="rect">
            <a:avLst/>
          </a:prstGeom>
        </p:spPr>
      </p:pic>
      <p:sp>
        <p:nvSpPr>
          <p:cNvPr id="63" name="Rechteck 62">
            <a:extLst>
              <a:ext uri="{FF2B5EF4-FFF2-40B4-BE49-F238E27FC236}">
                <a16:creationId xmlns:a16="http://schemas.microsoft.com/office/drawing/2014/main" id="{2224C9B8-5C01-A57D-1B8C-15927E0F74F1}"/>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noProof="0">
                <a:solidFill>
                  <a:schemeClr val="tx2"/>
                </a:solidFill>
                <a:latin typeface="Arial" panose="020B0604020202020204" pitchFamily="34" charset="0"/>
                <a:cs typeface="Arial" panose="020B0604020202020204" pitchFamily="34" charset="0"/>
              </a:rPr>
              <a:t>Was spricht für die Glaubwürdigkeit?</a:t>
            </a:r>
          </a:p>
        </p:txBody>
      </p:sp>
      <p:graphicFrame>
        <p:nvGraphicFramePr>
          <p:cNvPr id="64" name="Tabelle 63">
            <a:extLst>
              <a:ext uri="{FF2B5EF4-FFF2-40B4-BE49-F238E27FC236}">
                <a16:creationId xmlns:a16="http://schemas.microsoft.com/office/drawing/2014/main" id="{072077DC-118F-D646-A806-0C10034DCFBE}"/>
              </a:ext>
            </a:extLst>
          </p:cNvPr>
          <p:cNvGraphicFramePr>
            <a:graphicFrameLocks noGrp="1"/>
          </p:cNvGraphicFramePr>
          <p:nvPr userDrawn="1"/>
        </p:nvGraphicFramePr>
        <p:xfrm>
          <a:off x="4586950" y="1808164"/>
          <a:ext cx="6300000" cy="1591552"/>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871054364"/>
                    </a:ext>
                  </a:extLst>
                </a:gridCol>
              </a:tblGrid>
              <a:tr h="396000">
                <a:tc>
                  <a:txBody>
                    <a:bodyPr/>
                    <a:lstStyle/>
                    <a:p>
                      <a:r>
                        <a:rPr lang="de-DE" sz="2000" dirty="0">
                          <a:solidFill>
                            <a:schemeClr val="tx2"/>
                          </a:solidFill>
                          <a:latin typeface="Arial" panose="020B0604020202020204" pitchFamily="34" charset="0"/>
                          <a:cs typeface="Arial" panose="020B0604020202020204" pitchFamily="34" charset="0"/>
                        </a:rPr>
                        <a:t>Spricht </a:t>
                      </a:r>
                      <a:r>
                        <a:rPr lang="de-DE" sz="2000" u="none" dirty="0">
                          <a:solidFill>
                            <a:schemeClr val="accent1"/>
                          </a:solidFill>
                          <a:latin typeface="Arial" panose="020B0604020202020204" pitchFamily="34" charset="0"/>
                          <a:cs typeface="Arial" panose="020B0604020202020204" pitchFamily="34" charset="0"/>
                        </a:rPr>
                        <a:t>für</a:t>
                      </a:r>
                      <a:r>
                        <a:rPr lang="de-DE" sz="2000" dirty="0">
                          <a:solidFill>
                            <a:schemeClr val="tx2"/>
                          </a:solidFill>
                          <a:latin typeface="Arial" panose="020B0604020202020204" pitchFamily="34" charset="0"/>
                          <a:cs typeface="Arial" panose="020B0604020202020204" pitchFamily="34" charset="0"/>
                        </a:rPr>
                        <a:t> die Glaubwürdigkeit</a:t>
                      </a:r>
                      <a:r>
                        <a:rPr lang="de-DE" sz="2000" baseline="0" dirty="0">
                          <a:solidFill>
                            <a:schemeClr val="tx2"/>
                          </a:solidFill>
                          <a:latin typeface="Arial" panose="020B0604020202020204" pitchFamily="34" charset="0"/>
                          <a:cs typeface="Arial" panose="020B0604020202020204" pitchFamily="34" charset="0"/>
                        </a:rPr>
                        <a:t> dieser Quelle:</a:t>
                      </a:r>
                      <a:endParaRPr lang="de-DE" sz="2000" dirty="0">
                        <a:solidFill>
                          <a:schemeClr val="tx2"/>
                        </a:solidFill>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76921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dirty="0">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49520"/>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4897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517070"/>
                  </a:ext>
                </a:extLst>
              </a:tr>
            </a:tbl>
          </a:graphicData>
        </a:graphic>
      </p:graphicFrame>
      <p:graphicFrame>
        <p:nvGraphicFramePr>
          <p:cNvPr id="65" name="Tabelle 64">
            <a:extLst>
              <a:ext uri="{FF2B5EF4-FFF2-40B4-BE49-F238E27FC236}">
                <a16:creationId xmlns:a16="http://schemas.microsoft.com/office/drawing/2014/main" id="{87174613-B06F-950D-C40C-D5B776FD516E}"/>
              </a:ext>
            </a:extLst>
          </p:cNvPr>
          <p:cNvGraphicFramePr>
            <a:graphicFrameLocks noGrp="1"/>
          </p:cNvGraphicFramePr>
          <p:nvPr userDrawn="1"/>
        </p:nvGraphicFramePr>
        <p:xfrm>
          <a:off x="4586950" y="3961524"/>
          <a:ext cx="6300000" cy="1591552"/>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871054364"/>
                    </a:ext>
                  </a:extLst>
                </a:gridCol>
              </a:tblGrid>
              <a:tr h="396000">
                <a:tc>
                  <a:txBody>
                    <a:bodyPr/>
                    <a:lstStyle/>
                    <a:p>
                      <a:r>
                        <a:rPr lang="de-DE" sz="2000" b="1" kern="1200" dirty="0">
                          <a:solidFill>
                            <a:schemeClr val="tx2"/>
                          </a:solidFill>
                          <a:latin typeface="Arial" panose="020B0604020202020204" pitchFamily="34" charset="0"/>
                          <a:ea typeface="+mn-ea"/>
                          <a:cs typeface="Arial" panose="020B0604020202020204" pitchFamily="34" charset="0"/>
                        </a:rPr>
                        <a:t>Spricht </a:t>
                      </a:r>
                      <a:r>
                        <a:rPr lang="de-DE" sz="2000" b="1" u="none" kern="1200" dirty="0">
                          <a:solidFill>
                            <a:schemeClr val="accent1"/>
                          </a:solidFill>
                          <a:latin typeface="Arial" panose="020B0604020202020204" pitchFamily="34" charset="0"/>
                          <a:ea typeface="+mn-ea"/>
                          <a:cs typeface="Arial" panose="020B0604020202020204" pitchFamily="34" charset="0"/>
                        </a:rPr>
                        <a:t>gegen</a:t>
                      </a:r>
                      <a:r>
                        <a:rPr lang="de-DE" sz="2000" b="1" kern="1200" dirty="0">
                          <a:solidFill>
                            <a:schemeClr val="tx2"/>
                          </a:solidFill>
                          <a:latin typeface="Arial" panose="020B0604020202020204" pitchFamily="34" charset="0"/>
                          <a:ea typeface="+mn-ea"/>
                          <a:cs typeface="Arial" panose="020B0604020202020204" pitchFamily="34" charset="0"/>
                        </a:rPr>
                        <a:t> die Glaubwürdigkeit dieser Quelle:</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76921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dirty="0">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49520"/>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4897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517070"/>
                  </a:ext>
                </a:extLst>
              </a:tr>
            </a:tbl>
          </a:graphicData>
        </a:graphic>
      </p:graphicFrame>
      <p:sp>
        <p:nvSpPr>
          <p:cNvPr id="66" name="Textplatzhalter 47">
            <a:extLst>
              <a:ext uri="{FF2B5EF4-FFF2-40B4-BE49-F238E27FC236}">
                <a16:creationId xmlns:a16="http://schemas.microsoft.com/office/drawing/2014/main" id="{C041826A-5FB6-80A7-5520-C0893B51C3EA}"/>
              </a:ext>
            </a:extLst>
          </p:cNvPr>
          <p:cNvSpPr>
            <a:spLocks noGrp="1"/>
          </p:cNvSpPr>
          <p:nvPr>
            <p:ph type="body" sz="quarter" idx="13" hasCustomPrompt="1"/>
          </p:nvPr>
        </p:nvSpPr>
        <p:spPr>
          <a:xfrm>
            <a:off x="4620413" y="2209801"/>
            <a:ext cx="6300000" cy="1233628"/>
          </a:xfrm>
          <a:prstGeom prst="rect">
            <a:avLst/>
          </a:prstGeom>
          <a:noFill/>
        </p:spPr>
        <p:txBody>
          <a:bodyPr tIns="72000" bIns="72000">
            <a:normAutofit/>
          </a:bodyPr>
          <a:lstStyle>
            <a:lvl1pPr marL="285750" indent="-285750">
              <a:lnSpc>
                <a:spcPct val="110000"/>
              </a:lnSpc>
              <a:spcBef>
                <a:spcPts val="1200"/>
              </a:spcBef>
              <a:spcAft>
                <a:spcPts val="0"/>
              </a:spcAft>
              <a:buClr>
                <a:schemeClr val="accent1"/>
              </a:buClr>
              <a:buFont typeface="Symbol" pitchFamily="2" charset="2"/>
              <a:buChar char="-"/>
              <a:defRPr sz="1400">
                <a:solidFill>
                  <a:schemeClr val="tx1"/>
                </a:solidFill>
                <a:latin typeface="Arial" panose="020B0604020202020204" pitchFamily="34" charset="0"/>
                <a:cs typeface="Arial" panose="020B0604020202020204" pitchFamily="34" charset="0"/>
              </a:defRPr>
            </a:lvl1pPr>
          </a:lstStyle>
          <a:p>
            <a:pPr lvl="0"/>
            <a:r>
              <a:rPr lang="de-DE" noProof="0"/>
              <a:t>Text durch Klicken hinzufügen</a:t>
            </a:r>
          </a:p>
        </p:txBody>
      </p:sp>
      <p:sp>
        <p:nvSpPr>
          <p:cNvPr id="67" name="Textplatzhalter 47">
            <a:extLst>
              <a:ext uri="{FF2B5EF4-FFF2-40B4-BE49-F238E27FC236}">
                <a16:creationId xmlns:a16="http://schemas.microsoft.com/office/drawing/2014/main" id="{B80B41CF-C1FC-7DA6-9A10-7DD0945F4E27}"/>
              </a:ext>
            </a:extLst>
          </p:cNvPr>
          <p:cNvSpPr>
            <a:spLocks noGrp="1"/>
          </p:cNvSpPr>
          <p:nvPr>
            <p:ph type="body" sz="quarter" idx="14" hasCustomPrompt="1"/>
          </p:nvPr>
        </p:nvSpPr>
        <p:spPr>
          <a:xfrm>
            <a:off x="4620413" y="4365171"/>
            <a:ext cx="6300000" cy="1231617"/>
          </a:xfrm>
          <a:prstGeom prst="rect">
            <a:avLst/>
          </a:prstGeom>
          <a:noFill/>
        </p:spPr>
        <p:txBody>
          <a:bodyPr tIns="72000" bIns="72000">
            <a:normAutofit/>
          </a:bodyPr>
          <a:lstStyle>
            <a:lvl1pPr marL="285750" indent="-285750">
              <a:lnSpc>
                <a:spcPct val="110000"/>
              </a:lnSpc>
              <a:spcBef>
                <a:spcPts val="1200"/>
              </a:spcBef>
              <a:spcAft>
                <a:spcPts val="0"/>
              </a:spcAft>
              <a:buClr>
                <a:schemeClr val="accent1"/>
              </a:buClr>
              <a:buFont typeface="Symbol" pitchFamily="2" charset="2"/>
              <a:buChar char="-"/>
              <a:defRPr sz="1400">
                <a:solidFill>
                  <a:schemeClr val="tx1"/>
                </a:solidFill>
                <a:latin typeface="Arial" panose="020B0604020202020204" pitchFamily="34" charset="0"/>
                <a:cs typeface="Arial" panose="020B0604020202020204" pitchFamily="34" charset="0"/>
              </a:defRPr>
            </a:lvl1pPr>
          </a:lstStyle>
          <a:p>
            <a:pPr lvl="0"/>
            <a:r>
              <a:rPr lang="de-DE" noProof="0"/>
              <a:t>Text durch Klicken hinzufügen</a:t>
            </a:r>
          </a:p>
        </p:txBody>
      </p:sp>
    </p:spTree>
    <p:extLst>
      <p:ext uri="{BB962C8B-B14F-4D97-AF65-F5344CB8AC3E}">
        <p14:creationId xmlns:p14="http://schemas.microsoft.com/office/powerpoint/2010/main" val="192513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ssuche 02">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feld 2">
            <a:extLst>
              <a:ext uri="{FF2B5EF4-FFF2-40B4-BE49-F238E27FC236}">
                <a16:creationId xmlns:a16="http://schemas.microsoft.com/office/drawing/2014/main" id="{FDCE26B7-FF3A-CA04-8126-7CFC4C01AF09}"/>
              </a:ext>
            </a:extLst>
          </p:cNvPr>
          <p:cNvSpPr txBox="1"/>
          <p:nvPr userDrawn="1"/>
        </p:nvSpPr>
        <p:spPr>
          <a:xfrm>
            <a:off x="1271588" y="2060225"/>
            <a:ext cx="6055335" cy="153888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de-DE" sz="5000" b="1" dirty="0">
                <a:solidFill>
                  <a:srgbClr val="004573"/>
                </a:solidFill>
                <a:latin typeface="Arial" panose="020B0604020202020204" pitchFamily="34" charset="0"/>
                <a:cs typeface="Arial" panose="020B0604020202020204" pitchFamily="34" charset="0"/>
              </a:rPr>
              <a:t>Alltägliche Informationssuche</a:t>
            </a:r>
          </a:p>
        </p:txBody>
      </p:sp>
      <p:cxnSp>
        <p:nvCxnSpPr>
          <p:cNvPr id="4" name="Gerade Verbindung 3">
            <a:extLst>
              <a:ext uri="{FF2B5EF4-FFF2-40B4-BE49-F238E27FC236}">
                <a16:creationId xmlns:a16="http://schemas.microsoft.com/office/drawing/2014/main" id="{219DAC35-280B-566B-0AC6-9DF838BD4C2C}"/>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8CA2DB3A-B5F3-A4FE-788E-0BD266FCA049}"/>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Informationssuche</a:t>
            </a:r>
          </a:p>
        </p:txBody>
      </p:sp>
      <p:sp>
        <p:nvSpPr>
          <p:cNvPr id="6" name="Textfeld 5">
            <a:extLst>
              <a:ext uri="{FF2B5EF4-FFF2-40B4-BE49-F238E27FC236}">
                <a16:creationId xmlns:a16="http://schemas.microsoft.com/office/drawing/2014/main" id="{BFD1E4F5-2B32-0724-687A-3CBEDAB0C3A8}"/>
              </a:ext>
            </a:extLst>
          </p:cNvPr>
          <p:cNvSpPr txBox="1"/>
          <p:nvPr userDrawn="1"/>
        </p:nvSpPr>
        <p:spPr>
          <a:xfrm>
            <a:off x="3751385" y="4164619"/>
            <a:ext cx="7132516" cy="153888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lgn="r"/>
            <a:r>
              <a:rPr lang="de-DE" sz="5000" b="1" dirty="0">
                <a:solidFill>
                  <a:srgbClr val="004573"/>
                </a:solidFill>
                <a:latin typeface="Arial" panose="020B0604020202020204" pitchFamily="34" charset="0"/>
                <a:cs typeface="Arial" panose="020B0604020202020204" pitchFamily="34" charset="0"/>
              </a:rPr>
              <a:t>Informationssuche bei Krisenereignissen</a:t>
            </a:r>
          </a:p>
        </p:txBody>
      </p:sp>
      <p:grpSp>
        <p:nvGrpSpPr>
          <p:cNvPr id="7" name="Gruppieren 6">
            <a:extLst>
              <a:ext uri="{FF2B5EF4-FFF2-40B4-BE49-F238E27FC236}">
                <a16:creationId xmlns:a16="http://schemas.microsoft.com/office/drawing/2014/main" id="{4807DDE7-0D14-CFFD-2482-1A3CDA3AB98C}"/>
              </a:ext>
            </a:extLst>
          </p:cNvPr>
          <p:cNvGrpSpPr>
            <a:grpSpLocks noChangeAspect="1"/>
          </p:cNvGrpSpPr>
          <p:nvPr userDrawn="1"/>
        </p:nvGrpSpPr>
        <p:grpSpPr>
          <a:xfrm rot="5400000">
            <a:off x="5453115" y="3609621"/>
            <a:ext cx="405000" cy="540000"/>
            <a:chOff x="3862398" y="5986432"/>
            <a:chExt cx="325860" cy="440060"/>
          </a:xfrm>
          <a:solidFill>
            <a:schemeClr val="accent5"/>
          </a:solidFill>
        </p:grpSpPr>
        <p:sp>
          <p:nvSpPr>
            <p:cNvPr id="8" name="Grafik 29">
              <a:extLst>
                <a:ext uri="{FF2B5EF4-FFF2-40B4-BE49-F238E27FC236}">
                  <a16:creationId xmlns:a16="http://schemas.microsoft.com/office/drawing/2014/main" id="{98D3269A-68B8-50FA-86AB-51078EF245FB}"/>
                </a:ext>
              </a:extLst>
            </p:cNvPr>
            <p:cNvSpPr>
              <a:spLocks noChangeAspect="1"/>
            </p:cNvSpPr>
            <p:nvPr/>
          </p:nvSpPr>
          <p:spPr>
            <a:xfrm rot="10800000">
              <a:off x="3862398"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grpFill/>
            <a:ln w="5715" cap="flat">
              <a:noFill/>
              <a:prstDash val="solid"/>
              <a:miter/>
            </a:ln>
          </p:spPr>
          <p:txBody>
            <a:bodyPr rtlCol="0" anchor="ctr"/>
            <a:lstStyle/>
            <a:p>
              <a:endParaRPr lang="de-DE"/>
            </a:p>
          </p:txBody>
        </p:sp>
        <p:sp>
          <p:nvSpPr>
            <p:cNvPr id="9" name="Grafik 29">
              <a:extLst>
                <a:ext uri="{FF2B5EF4-FFF2-40B4-BE49-F238E27FC236}">
                  <a16:creationId xmlns:a16="http://schemas.microsoft.com/office/drawing/2014/main" id="{4C3AEDB2-8DB7-EAB1-0D99-599FC5DCE8CA}"/>
                </a:ext>
              </a:extLst>
            </p:cNvPr>
            <p:cNvSpPr>
              <a:spLocks noChangeAspect="1"/>
            </p:cNvSpPr>
            <p:nvPr/>
          </p:nvSpPr>
          <p:spPr>
            <a:xfrm rot="10800000">
              <a:off x="4014794"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grpFill/>
            <a:ln w="5715" cap="flat">
              <a:noFill/>
              <a:prstDash val="solid"/>
              <a:miter/>
            </a:ln>
          </p:spPr>
          <p:txBody>
            <a:bodyPr rtlCol="0" anchor="ctr"/>
            <a:lstStyle/>
            <a:p>
              <a:endParaRPr lang="de-DE"/>
            </a:p>
          </p:txBody>
        </p:sp>
      </p:grpSp>
      <p:grpSp>
        <p:nvGrpSpPr>
          <p:cNvPr id="10" name="Gruppieren 9">
            <a:extLst>
              <a:ext uri="{FF2B5EF4-FFF2-40B4-BE49-F238E27FC236}">
                <a16:creationId xmlns:a16="http://schemas.microsoft.com/office/drawing/2014/main" id="{705E16AE-69BC-D588-0336-37F3362331AA}"/>
              </a:ext>
            </a:extLst>
          </p:cNvPr>
          <p:cNvGrpSpPr>
            <a:grpSpLocks noChangeAspect="1"/>
          </p:cNvGrpSpPr>
          <p:nvPr userDrawn="1"/>
        </p:nvGrpSpPr>
        <p:grpSpPr>
          <a:xfrm rot="16200000">
            <a:off x="6348546" y="3609622"/>
            <a:ext cx="405000" cy="540000"/>
            <a:chOff x="3862398" y="5986432"/>
            <a:chExt cx="325860" cy="440060"/>
          </a:xfrm>
          <a:solidFill>
            <a:schemeClr val="accent5"/>
          </a:solidFill>
        </p:grpSpPr>
        <p:sp>
          <p:nvSpPr>
            <p:cNvPr id="12" name="Grafik 29">
              <a:extLst>
                <a:ext uri="{FF2B5EF4-FFF2-40B4-BE49-F238E27FC236}">
                  <a16:creationId xmlns:a16="http://schemas.microsoft.com/office/drawing/2014/main" id="{99D86587-1ACD-FFBC-61FF-526072AE7172}"/>
                </a:ext>
              </a:extLst>
            </p:cNvPr>
            <p:cNvSpPr>
              <a:spLocks noChangeAspect="1"/>
            </p:cNvSpPr>
            <p:nvPr/>
          </p:nvSpPr>
          <p:spPr>
            <a:xfrm rot="10800000">
              <a:off x="3862398"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grpFill/>
            <a:ln w="5715" cap="flat">
              <a:noFill/>
              <a:prstDash val="solid"/>
              <a:miter/>
            </a:ln>
          </p:spPr>
          <p:txBody>
            <a:bodyPr rtlCol="0" anchor="ctr"/>
            <a:lstStyle/>
            <a:p>
              <a:endParaRPr lang="de-DE"/>
            </a:p>
          </p:txBody>
        </p:sp>
        <p:sp>
          <p:nvSpPr>
            <p:cNvPr id="13" name="Grafik 29">
              <a:extLst>
                <a:ext uri="{FF2B5EF4-FFF2-40B4-BE49-F238E27FC236}">
                  <a16:creationId xmlns:a16="http://schemas.microsoft.com/office/drawing/2014/main" id="{899D615A-71C9-8783-9934-AADE09410501}"/>
                </a:ext>
              </a:extLst>
            </p:cNvPr>
            <p:cNvSpPr>
              <a:spLocks noChangeAspect="1"/>
            </p:cNvSpPr>
            <p:nvPr/>
          </p:nvSpPr>
          <p:spPr>
            <a:xfrm rot="10800000">
              <a:off x="4014794" y="5986432"/>
              <a:ext cx="173464" cy="440060"/>
            </a:xfrm>
            <a:custGeom>
              <a:avLst/>
              <a:gdLst>
                <a:gd name="connsiteX0" fmla="*/ 752443 w 3488650"/>
                <a:gd name="connsiteY0" fmla="*/ 3177068 h 6353980"/>
                <a:gd name="connsiteX1" fmla="*/ 3395859 w 3488650"/>
                <a:gd name="connsiteY1" fmla="*/ 533652 h 6353980"/>
                <a:gd name="connsiteX2" fmla="*/ 3397511 w 3488650"/>
                <a:gd name="connsiteY2" fmla="*/ 91140 h 6353980"/>
                <a:gd name="connsiteX3" fmla="*/ 2955021 w 3488650"/>
                <a:gd name="connsiteY3" fmla="*/ 92792 h 6353980"/>
                <a:gd name="connsiteX4" fmla="*/ 92778 w 3488650"/>
                <a:gd name="connsiteY4" fmla="*/ 2954978 h 6353980"/>
                <a:gd name="connsiteX5" fmla="*/ 91972 w 3488650"/>
                <a:gd name="connsiteY5" fmla="*/ 2955806 h 6353980"/>
                <a:gd name="connsiteX6" fmla="*/ 91149 w 3488650"/>
                <a:gd name="connsiteY6" fmla="*/ 2956629 h 6353980"/>
                <a:gd name="connsiteX7" fmla="*/ 0 w 3488650"/>
                <a:gd name="connsiteY7" fmla="*/ 3176788 h 6353980"/>
                <a:gd name="connsiteX8" fmla="*/ 91149 w 3488650"/>
                <a:gd name="connsiteY8" fmla="*/ 3397484 h 6353980"/>
                <a:gd name="connsiteX9" fmla="*/ 91972 w 3488650"/>
                <a:gd name="connsiteY9" fmla="*/ 3398313 h 6353980"/>
                <a:gd name="connsiteX10" fmla="*/ 92778 w 3488650"/>
                <a:gd name="connsiteY10" fmla="*/ 3399136 h 6353980"/>
                <a:gd name="connsiteX11" fmla="*/ 2955021 w 3488650"/>
                <a:gd name="connsiteY11" fmla="*/ 6261340 h 6353980"/>
                <a:gd name="connsiteX12" fmla="*/ 3397511 w 3488650"/>
                <a:gd name="connsiteY12" fmla="*/ 6262997 h 6353980"/>
                <a:gd name="connsiteX13" fmla="*/ 3395859 w 3488650"/>
                <a:gd name="connsiteY13" fmla="*/ 5820485 h 635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8650" h="6353980">
                  <a:moveTo>
                    <a:pt x="752443" y="3177068"/>
                  </a:moveTo>
                  <a:lnTo>
                    <a:pt x="3395859" y="533652"/>
                  </a:lnTo>
                  <a:cubicBezTo>
                    <a:pt x="3519001" y="410511"/>
                    <a:pt x="3519246" y="212875"/>
                    <a:pt x="3397511" y="91140"/>
                  </a:cubicBezTo>
                  <a:cubicBezTo>
                    <a:pt x="3274930" y="-31441"/>
                    <a:pt x="3077671" y="-29858"/>
                    <a:pt x="2955021" y="92792"/>
                  </a:cubicBezTo>
                  <a:lnTo>
                    <a:pt x="92778" y="2954978"/>
                  </a:lnTo>
                  <a:lnTo>
                    <a:pt x="91972" y="2955806"/>
                  </a:lnTo>
                  <a:lnTo>
                    <a:pt x="91149" y="2956629"/>
                  </a:lnTo>
                  <a:cubicBezTo>
                    <a:pt x="30113" y="3017665"/>
                    <a:pt x="-137" y="3097184"/>
                    <a:pt x="0" y="3176788"/>
                  </a:cubicBezTo>
                  <a:cubicBezTo>
                    <a:pt x="178" y="3257490"/>
                    <a:pt x="30541" y="3336877"/>
                    <a:pt x="91149" y="3397484"/>
                  </a:cubicBezTo>
                  <a:lnTo>
                    <a:pt x="91972" y="3398313"/>
                  </a:lnTo>
                  <a:lnTo>
                    <a:pt x="92778" y="3399136"/>
                  </a:lnTo>
                  <a:lnTo>
                    <a:pt x="2955021" y="6261340"/>
                  </a:lnTo>
                  <a:cubicBezTo>
                    <a:pt x="3078140" y="6384441"/>
                    <a:pt x="3275776" y="6384727"/>
                    <a:pt x="3397511" y="6262997"/>
                  </a:cubicBezTo>
                  <a:cubicBezTo>
                    <a:pt x="3520092" y="6140410"/>
                    <a:pt x="3518509" y="5943128"/>
                    <a:pt x="3395859" y="5820485"/>
                  </a:cubicBezTo>
                  <a:close/>
                </a:path>
              </a:pathLst>
            </a:custGeom>
            <a:grpFill/>
            <a:ln w="5715" cap="flat">
              <a:noFill/>
              <a:prstDash val="solid"/>
              <a:miter/>
            </a:ln>
          </p:spPr>
          <p:txBody>
            <a:bodyPr rtlCol="0" anchor="ctr"/>
            <a:lstStyle/>
            <a:p>
              <a:endParaRPr lang="de-DE"/>
            </a:p>
          </p:txBody>
        </p:sp>
      </p:grpSp>
      <p:grpSp>
        <p:nvGrpSpPr>
          <p:cNvPr id="14" name="Gruppieren 13">
            <a:extLst>
              <a:ext uri="{FF2B5EF4-FFF2-40B4-BE49-F238E27FC236}">
                <a16:creationId xmlns:a16="http://schemas.microsoft.com/office/drawing/2014/main" id="{FFC1F9DD-375C-5CBE-DBC4-74807B8DFF0C}"/>
              </a:ext>
            </a:extLst>
          </p:cNvPr>
          <p:cNvGrpSpPr/>
          <p:nvPr userDrawn="1"/>
        </p:nvGrpSpPr>
        <p:grpSpPr>
          <a:xfrm>
            <a:off x="742950" y="368301"/>
            <a:ext cx="1080000" cy="1080000"/>
            <a:chOff x="742950" y="368301"/>
            <a:chExt cx="1080000" cy="1080000"/>
          </a:xfrm>
        </p:grpSpPr>
        <p:sp>
          <p:nvSpPr>
            <p:cNvPr id="15" name="Oval 14">
              <a:extLst>
                <a:ext uri="{FF2B5EF4-FFF2-40B4-BE49-F238E27FC236}">
                  <a16:creationId xmlns:a16="http://schemas.microsoft.com/office/drawing/2014/main" id="{0DBB1DAB-8B7B-1594-0032-9F80F2EAC83C}"/>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6" name="Grafik 28">
              <a:extLst>
                <a:ext uri="{FF2B5EF4-FFF2-40B4-BE49-F238E27FC236}">
                  <a16:creationId xmlns:a16="http://schemas.microsoft.com/office/drawing/2014/main" id="{53F7151C-1464-134D-FA06-38B694DA3958}"/>
                </a:ext>
              </a:extLst>
            </p:cNvPr>
            <p:cNvGrpSpPr>
              <a:grpSpLocks noChangeAspect="1"/>
            </p:cNvGrpSpPr>
            <p:nvPr/>
          </p:nvGrpSpPr>
          <p:grpSpPr>
            <a:xfrm>
              <a:off x="989155" y="544651"/>
              <a:ext cx="587591" cy="680050"/>
              <a:chOff x="2863708" y="6312877"/>
              <a:chExt cx="4213749" cy="4876800"/>
            </a:xfrm>
          </p:grpSpPr>
          <p:sp>
            <p:nvSpPr>
              <p:cNvPr id="17" name="Freihandform: Form 132">
                <a:extLst>
                  <a:ext uri="{FF2B5EF4-FFF2-40B4-BE49-F238E27FC236}">
                    <a16:creationId xmlns:a16="http://schemas.microsoft.com/office/drawing/2014/main" id="{56A841AF-4AC3-BE20-873D-86617CDBEC14}"/>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8" name="Freihandform: Form 133">
                <a:extLst>
                  <a:ext uri="{FF2B5EF4-FFF2-40B4-BE49-F238E27FC236}">
                    <a16:creationId xmlns:a16="http://schemas.microsoft.com/office/drawing/2014/main" id="{B7206CFD-4BF3-8467-9F2F-CA39AB6DEDBF}"/>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9" name="Freihandform: Form 135">
                <a:extLst>
                  <a:ext uri="{FF2B5EF4-FFF2-40B4-BE49-F238E27FC236}">
                    <a16:creationId xmlns:a16="http://schemas.microsoft.com/office/drawing/2014/main" id="{61B6F081-F05C-58B7-A2DC-5FF6393E5151}"/>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20" name="Freihandform: Form 136">
                <a:extLst>
                  <a:ext uri="{FF2B5EF4-FFF2-40B4-BE49-F238E27FC236}">
                    <a16:creationId xmlns:a16="http://schemas.microsoft.com/office/drawing/2014/main" id="{08C48822-A3A7-9985-CEFD-382918A0E4EB}"/>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21" name="Freihandform: Form 138">
                <a:extLst>
                  <a:ext uri="{FF2B5EF4-FFF2-40B4-BE49-F238E27FC236}">
                    <a16:creationId xmlns:a16="http://schemas.microsoft.com/office/drawing/2014/main" id="{488FBBD1-7C73-BF1B-9349-361750E07FE3}"/>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22" name="Freihandform: Form 139">
                <a:extLst>
                  <a:ext uri="{FF2B5EF4-FFF2-40B4-BE49-F238E27FC236}">
                    <a16:creationId xmlns:a16="http://schemas.microsoft.com/office/drawing/2014/main" id="{96C54DCD-7846-E230-B244-D7ED06C4CBDB}"/>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23" name="Grafik 28">
                <a:extLst>
                  <a:ext uri="{FF2B5EF4-FFF2-40B4-BE49-F238E27FC236}">
                    <a16:creationId xmlns:a16="http://schemas.microsoft.com/office/drawing/2014/main" id="{9925686D-513A-80FE-CCCB-45BEBAB2FA9C}"/>
                  </a:ext>
                </a:extLst>
              </p:cNvPr>
              <p:cNvGrpSpPr/>
              <p:nvPr/>
            </p:nvGrpSpPr>
            <p:grpSpPr>
              <a:xfrm>
                <a:off x="3941885" y="6312877"/>
                <a:ext cx="2057400" cy="2486025"/>
                <a:chOff x="3941885" y="6312877"/>
                <a:chExt cx="2057400" cy="2486025"/>
              </a:xfrm>
            </p:grpSpPr>
            <p:sp>
              <p:nvSpPr>
                <p:cNvPr id="33" name="Freihandform: Form 170">
                  <a:extLst>
                    <a:ext uri="{FF2B5EF4-FFF2-40B4-BE49-F238E27FC236}">
                      <a16:creationId xmlns:a16="http://schemas.microsoft.com/office/drawing/2014/main" id="{EE2D6544-CAF9-E9A4-D186-A61DAC6FA0A4}"/>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34" name="Freihandform: Form 171">
                  <a:extLst>
                    <a:ext uri="{FF2B5EF4-FFF2-40B4-BE49-F238E27FC236}">
                      <a16:creationId xmlns:a16="http://schemas.microsoft.com/office/drawing/2014/main" id="{057190F2-6FF9-4AB4-8F0D-4A300DA06773}"/>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35" name="Freihandform: Form 172">
                  <a:extLst>
                    <a:ext uri="{FF2B5EF4-FFF2-40B4-BE49-F238E27FC236}">
                      <a16:creationId xmlns:a16="http://schemas.microsoft.com/office/drawing/2014/main" id="{D8D3AB36-A212-CBCF-E87D-3D3DA4A8C233}"/>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36" name="Freihandform: Form 173">
                  <a:extLst>
                    <a:ext uri="{FF2B5EF4-FFF2-40B4-BE49-F238E27FC236}">
                      <a16:creationId xmlns:a16="http://schemas.microsoft.com/office/drawing/2014/main" id="{F59A40F3-EA4C-C873-536C-BFD236B73232}"/>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7" name="Freihandform: Form 174">
                  <a:extLst>
                    <a:ext uri="{FF2B5EF4-FFF2-40B4-BE49-F238E27FC236}">
                      <a16:creationId xmlns:a16="http://schemas.microsoft.com/office/drawing/2014/main" id="{1BE18122-6124-0E6E-DD9C-8ABA8B4D336D}"/>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8" name="Freihandform: Form 177">
                  <a:extLst>
                    <a:ext uri="{FF2B5EF4-FFF2-40B4-BE49-F238E27FC236}">
                      <a16:creationId xmlns:a16="http://schemas.microsoft.com/office/drawing/2014/main" id="{69AFDD82-FA44-781D-C51E-C1531ADE9042}"/>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24" name="Grafik 28">
                <a:extLst>
                  <a:ext uri="{FF2B5EF4-FFF2-40B4-BE49-F238E27FC236}">
                    <a16:creationId xmlns:a16="http://schemas.microsoft.com/office/drawing/2014/main" id="{C879EC2B-9BA0-8230-9303-1299A8D0C0BB}"/>
                  </a:ext>
                </a:extLst>
              </p:cNvPr>
              <p:cNvGrpSpPr/>
              <p:nvPr/>
            </p:nvGrpSpPr>
            <p:grpSpPr>
              <a:xfrm>
                <a:off x="3013521" y="9414712"/>
                <a:ext cx="3914127" cy="1774964"/>
                <a:chOff x="3013521" y="9414712"/>
                <a:chExt cx="3914127" cy="1774964"/>
              </a:xfrm>
            </p:grpSpPr>
            <p:sp>
              <p:nvSpPr>
                <p:cNvPr id="25" name="Freihandform: Form 151">
                  <a:extLst>
                    <a:ext uri="{FF2B5EF4-FFF2-40B4-BE49-F238E27FC236}">
                      <a16:creationId xmlns:a16="http://schemas.microsoft.com/office/drawing/2014/main" id="{40E03FC4-DF72-F706-90AC-7CA27F0A7990}"/>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26" name="Freihandform: Form 162">
                  <a:extLst>
                    <a:ext uri="{FF2B5EF4-FFF2-40B4-BE49-F238E27FC236}">
                      <a16:creationId xmlns:a16="http://schemas.microsoft.com/office/drawing/2014/main" id="{CD0D54AC-43F5-9837-A354-D44076520E83}"/>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7" name="Freihandform: Form 164">
                  <a:extLst>
                    <a:ext uri="{FF2B5EF4-FFF2-40B4-BE49-F238E27FC236}">
                      <a16:creationId xmlns:a16="http://schemas.microsoft.com/office/drawing/2014/main" id="{BEE4FDF5-2D76-D5E0-2884-0F98CA6EEF97}"/>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8" name="Freihandform: Form 165">
                  <a:extLst>
                    <a:ext uri="{FF2B5EF4-FFF2-40B4-BE49-F238E27FC236}">
                      <a16:creationId xmlns:a16="http://schemas.microsoft.com/office/drawing/2014/main" id="{5F4F7A7D-A697-1A2D-BC65-DF0D072E1A74}"/>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9" name="Freihandform: Form 166">
                  <a:extLst>
                    <a:ext uri="{FF2B5EF4-FFF2-40B4-BE49-F238E27FC236}">
                      <a16:creationId xmlns:a16="http://schemas.microsoft.com/office/drawing/2014/main" id="{0C626FB7-5305-CDE0-CCCC-118580B68804}"/>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30" name="Freihandform: Form 167">
                  <a:extLst>
                    <a:ext uri="{FF2B5EF4-FFF2-40B4-BE49-F238E27FC236}">
                      <a16:creationId xmlns:a16="http://schemas.microsoft.com/office/drawing/2014/main" id="{F76C76F4-7174-3473-32D8-A0782B47F3A4}"/>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31" name="Freihandform: Form 168">
                  <a:extLst>
                    <a:ext uri="{FF2B5EF4-FFF2-40B4-BE49-F238E27FC236}">
                      <a16:creationId xmlns:a16="http://schemas.microsoft.com/office/drawing/2014/main" id="{0F1B1C09-C7C6-EF97-AE2B-5CA5CC784D7A}"/>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32" name="Freihandform: Form 169">
                  <a:extLst>
                    <a:ext uri="{FF2B5EF4-FFF2-40B4-BE49-F238E27FC236}">
                      <a16:creationId xmlns:a16="http://schemas.microsoft.com/office/drawing/2014/main" id="{8DFAB99E-A3A8-06D3-38D6-A2AED06D2A78}"/>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grpSp>
        <p:nvGrpSpPr>
          <p:cNvPr id="39" name="Gruppieren 38">
            <a:extLst>
              <a:ext uri="{FF2B5EF4-FFF2-40B4-BE49-F238E27FC236}">
                <a16:creationId xmlns:a16="http://schemas.microsoft.com/office/drawing/2014/main" id="{5700110E-16A4-8B63-3737-8F3E6F71C9B9}"/>
              </a:ext>
            </a:extLst>
          </p:cNvPr>
          <p:cNvGrpSpPr/>
          <p:nvPr userDrawn="1"/>
        </p:nvGrpSpPr>
        <p:grpSpPr>
          <a:xfrm>
            <a:off x="8727694" y="1785938"/>
            <a:ext cx="1620000" cy="1620000"/>
            <a:chOff x="8276465" y="1772554"/>
            <a:chExt cx="1620000" cy="1620000"/>
          </a:xfrm>
        </p:grpSpPr>
        <p:sp>
          <p:nvSpPr>
            <p:cNvPr id="40" name="Oval 39">
              <a:extLst>
                <a:ext uri="{FF2B5EF4-FFF2-40B4-BE49-F238E27FC236}">
                  <a16:creationId xmlns:a16="http://schemas.microsoft.com/office/drawing/2014/main" id="{F458A782-BE33-9721-E9EF-583D5F02AE21}"/>
                </a:ext>
              </a:extLst>
            </p:cNvPr>
            <p:cNvSpPr/>
            <p:nvPr/>
          </p:nvSpPr>
          <p:spPr>
            <a:xfrm>
              <a:off x="8276465" y="1772554"/>
              <a:ext cx="1620000" cy="16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Online Zeitschriften Icon">
              <a:extLst>
                <a:ext uri="{FF2B5EF4-FFF2-40B4-BE49-F238E27FC236}">
                  <a16:creationId xmlns:a16="http://schemas.microsoft.com/office/drawing/2014/main" id="{DBA9F95D-EE4C-4145-4F6F-569428336A5F}"/>
                </a:ext>
              </a:extLst>
            </p:cNvPr>
            <p:cNvGrpSpPr/>
            <p:nvPr/>
          </p:nvGrpSpPr>
          <p:grpSpPr>
            <a:xfrm>
              <a:off x="8582841" y="2078341"/>
              <a:ext cx="1007249" cy="1008427"/>
              <a:chOff x="4296180" y="3425162"/>
              <a:chExt cx="906729" cy="907789"/>
            </a:xfrm>
          </p:grpSpPr>
          <p:sp>
            <p:nvSpPr>
              <p:cNvPr id="42" name="Freihandform: Form 280">
                <a:extLst>
                  <a:ext uri="{FF2B5EF4-FFF2-40B4-BE49-F238E27FC236}">
                    <a16:creationId xmlns:a16="http://schemas.microsoft.com/office/drawing/2014/main" id="{DDB193F3-2CA4-DBED-750D-EC37FEE3BAE7}"/>
                  </a:ext>
                </a:extLst>
              </p:cNvPr>
              <p:cNvSpPr/>
              <p:nvPr/>
            </p:nvSpPr>
            <p:spPr>
              <a:xfrm>
                <a:off x="4296180" y="3591778"/>
                <a:ext cx="906729" cy="599269"/>
              </a:xfrm>
              <a:custGeom>
                <a:avLst/>
                <a:gdLst>
                  <a:gd name="connsiteX0" fmla="*/ 906730 w 906729"/>
                  <a:gd name="connsiteY0" fmla="*/ 49596 h 599269"/>
                  <a:gd name="connsiteX1" fmla="*/ 906730 w 906729"/>
                  <a:gd name="connsiteY1" fmla="*/ 556212 h 599269"/>
                  <a:gd name="connsiteX2" fmla="*/ 863672 w 906729"/>
                  <a:gd name="connsiteY2" fmla="*/ 599270 h 599269"/>
                  <a:gd name="connsiteX3" fmla="*/ 43058 w 906729"/>
                  <a:gd name="connsiteY3" fmla="*/ 599270 h 599269"/>
                  <a:gd name="connsiteX4" fmla="*/ 0 w 906729"/>
                  <a:gd name="connsiteY4" fmla="*/ 556212 h 599269"/>
                  <a:gd name="connsiteX5" fmla="*/ 0 w 906729"/>
                  <a:gd name="connsiteY5" fmla="*/ 49596 h 599269"/>
                  <a:gd name="connsiteX6" fmla="*/ 49596 w 906729"/>
                  <a:gd name="connsiteY6" fmla="*/ 0 h 599269"/>
                  <a:gd name="connsiteX7" fmla="*/ 857135 w 906729"/>
                  <a:gd name="connsiteY7" fmla="*/ 0 h 599269"/>
                  <a:gd name="connsiteX8" fmla="*/ 906730 w 906729"/>
                  <a:gd name="connsiteY8" fmla="*/ 49596 h 59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29" h="599269">
                    <a:moveTo>
                      <a:pt x="906730" y="49596"/>
                    </a:moveTo>
                    <a:lnTo>
                      <a:pt x="906730" y="556212"/>
                    </a:lnTo>
                    <a:cubicBezTo>
                      <a:pt x="906730" y="579995"/>
                      <a:pt x="887455" y="599270"/>
                      <a:pt x="863672" y="599270"/>
                    </a:cubicBezTo>
                    <a:lnTo>
                      <a:pt x="43058" y="599270"/>
                    </a:lnTo>
                    <a:cubicBezTo>
                      <a:pt x="19275" y="599270"/>
                      <a:pt x="0" y="579995"/>
                      <a:pt x="0" y="556212"/>
                    </a:cubicBezTo>
                    <a:lnTo>
                      <a:pt x="0" y="49596"/>
                    </a:lnTo>
                    <a:cubicBezTo>
                      <a:pt x="0" y="22204"/>
                      <a:pt x="22204" y="0"/>
                      <a:pt x="49596" y="0"/>
                    </a:cubicBezTo>
                    <a:lnTo>
                      <a:pt x="857135" y="0"/>
                    </a:lnTo>
                    <a:cubicBezTo>
                      <a:pt x="884526" y="7"/>
                      <a:pt x="906730" y="22211"/>
                      <a:pt x="906730" y="49596"/>
                    </a:cubicBezTo>
                    <a:close/>
                  </a:path>
                </a:pathLst>
              </a:custGeom>
              <a:solidFill>
                <a:schemeClr val="accent5"/>
              </a:solidFill>
              <a:ln w="1767" cap="flat">
                <a:noFill/>
                <a:prstDash val="solid"/>
                <a:miter/>
              </a:ln>
            </p:spPr>
            <p:txBody>
              <a:bodyPr rtlCol="0" anchor="ctr"/>
              <a:lstStyle/>
              <a:p>
                <a:endParaRPr lang="de-DE"/>
              </a:p>
            </p:txBody>
          </p:sp>
          <p:sp>
            <p:nvSpPr>
              <p:cNvPr id="43" name="Freihandform: Form 281">
                <a:extLst>
                  <a:ext uri="{FF2B5EF4-FFF2-40B4-BE49-F238E27FC236}">
                    <a16:creationId xmlns:a16="http://schemas.microsoft.com/office/drawing/2014/main" id="{63D86EF5-14BD-65EB-5742-D9943B8B75D3}"/>
                  </a:ext>
                </a:extLst>
              </p:cNvPr>
              <p:cNvSpPr/>
              <p:nvPr/>
            </p:nvSpPr>
            <p:spPr>
              <a:xfrm>
                <a:off x="4296180" y="4049053"/>
                <a:ext cx="906729" cy="141994"/>
              </a:xfrm>
              <a:custGeom>
                <a:avLst/>
                <a:gdLst>
                  <a:gd name="connsiteX0" fmla="*/ 906730 w 906729"/>
                  <a:gd name="connsiteY0" fmla="*/ 0 h 141994"/>
                  <a:gd name="connsiteX1" fmla="*/ 906730 w 906729"/>
                  <a:gd name="connsiteY1" fmla="*/ 98937 h 141994"/>
                  <a:gd name="connsiteX2" fmla="*/ 863672 w 906729"/>
                  <a:gd name="connsiteY2" fmla="*/ 141995 h 141994"/>
                  <a:gd name="connsiteX3" fmla="*/ 43058 w 906729"/>
                  <a:gd name="connsiteY3" fmla="*/ 141995 h 141994"/>
                  <a:gd name="connsiteX4" fmla="*/ 0 w 906729"/>
                  <a:gd name="connsiteY4" fmla="*/ 98937 h 141994"/>
                  <a:gd name="connsiteX5" fmla="*/ 0 w 906729"/>
                  <a:gd name="connsiteY5" fmla="*/ 0 h 14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29" h="141994">
                    <a:moveTo>
                      <a:pt x="906730" y="0"/>
                    </a:moveTo>
                    <a:lnTo>
                      <a:pt x="906730" y="98937"/>
                    </a:lnTo>
                    <a:cubicBezTo>
                      <a:pt x="906730" y="122720"/>
                      <a:pt x="887455" y="141995"/>
                      <a:pt x="863672" y="141995"/>
                    </a:cubicBezTo>
                    <a:lnTo>
                      <a:pt x="43058" y="141995"/>
                    </a:lnTo>
                    <a:cubicBezTo>
                      <a:pt x="19275" y="141995"/>
                      <a:pt x="0" y="122720"/>
                      <a:pt x="0" y="98937"/>
                    </a:cubicBezTo>
                    <a:lnTo>
                      <a:pt x="0" y="0"/>
                    </a:lnTo>
                    <a:close/>
                  </a:path>
                </a:pathLst>
              </a:custGeom>
              <a:solidFill>
                <a:srgbClr val="628DB2"/>
              </a:solidFill>
              <a:ln w="1767" cap="flat">
                <a:noFill/>
                <a:prstDash val="solid"/>
                <a:miter/>
              </a:ln>
            </p:spPr>
            <p:txBody>
              <a:bodyPr rtlCol="0" anchor="ctr"/>
              <a:lstStyle/>
              <a:p>
                <a:endParaRPr lang="de-DE"/>
              </a:p>
            </p:txBody>
          </p:sp>
          <p:sp>
            <p:nvSpPr>
              <p:cNvPr id="44" name="Freihandform: Form 282">
                <a:extLst>
                  <a:ext uri="{FF2B5EF4-FFF2-40B4-BE49-F238E27FC236}">
                    <a16:creationId xmlns:a16="http://schemas.microsoft.com/office/drawing/2014/main" id="{1303FDD8-E26F-93DC-F779-31D467AB9D2D}"/>
                  </a:ext>
                </a:extLst>
              </p:cNvPr>
              <p:cNvSpPr/>
              <p:nvPr/>
            </p:nvSpPr>
            <p:spPr>
              <a:xfrm>
                <a:off x="4648430" y="4186718"/>
                <a:ext cx="202227" cy="100232"/>
              </a:xfrm>
              <a:custGeom>
                <a:avLst/>
                <a:gdLst>
                  <a:gd name="connsiteX0" fmla="*/ 0 w 202227"/>
                  <a:gd name="connsiteY0" fmla="*/ 0 h 100232"/>
                  <a:gd name="connsiteX1" fmla="*/ 202228 w 202227"/>
                  <a:gd name="connsiteY1" fmla="*/ 0 h 100232"/>
                  <a:gd name="connsiteX2" fmla="*/ 202228 w 202227"/>
                  <a:gd name="connsiteY2" fmla="*/ 100233 h 100232"/>
                  <a:gd name="connsiteX3" fmla="*/ 0 w 202227"/>
                  <a:gd name="connsiteY3" fmla="*/ 100233 h 100232"/>
                </a:gdLst>
                <a:ahLst/>
                <a:cxnLst>
                  <a:cxn ang="0">
                    <a:pos x="connsiteX0" y="connsiteY0"/>
                  </a:cxn>
                  <a:cxn ang="0">
                    <a:pos x="connsiteX1" y="connsiteY1"/>
                  </a:cxn>
                  <a:cxn ang="0">
                    <a:pos x="connsiteX2" y="connsiteY2"/>
                  </a:cxn>
                  <a:cxn ang="0">
                    <a:pos x="connsiteX3" y="connsiteY3"/>
                  </a:cxn>
                </a:cxnLst>
                <a:rect l="l" t="t" r="r" b="b"/>
                <a:pathLst>
                  <a:path w="202227" h="100232">
                    <a:moveTo>
                      <a:pt x="0" y="0"/>
                    </a:moveTo>
                    <a:lnTo>
                      <a:pt x="202228" y="0"/>
                    </a:lnTo>
                    <a:lnTo>
                      <a:pt x="202228" y="100233"/>
                    </a:lnTo>
                    <a:lnTo>
                      <a:pt x="0" y="100233"/>
                    </a:lnTo>
                    <a:close/>
                  </a:path>
                </a:pathLst>
              </a:custGeom>
              <a:solidFill>
                <a:srgbClr val="628DB2"/>
              </a:solidFill>
              <a:ln w="1767" cap="flat">
                <a:noFill/>
                <a:prstDash val="solid"/>
                <a:miter/>
              </a:ln>
            </p:spPr>
            <p:txBody>
              <a:bodyPr rtlCol="0" anchor="ctr"/>
              <a:lstStyle/>
              <a:p>
                <a:endParaRPr lang="de-DE"/>
              </a:p>
            </p:txBody>
          </p:sp>
          <p:sp>
            <p:nvSpPr>
              <p:cNvPr id="45" name="Freihandform: Form 283">
                <a:extLst>
                  <a:ext uri="{FF2B5EF4-FFF2-40B4-BE49-F238E27FC236}">
                    <a16:creationId xmlns:a16="http://schemas.microsoft.com/office/drawing/2014/main" id="{9380C8A3-EE02-0F2B-FD07-E4286CE5C47B}"/>
                  </a:ext>
                </a:extLst>
              </p:cNvPr>
              <p:cNvSpPr/>
              <p:nvPr/>
            </p:nvSpPr>
            <p:spPr>
              <a:xfrm>
                <a:off x="4648430" y="4190694"/>
                <a:ext cx="202227" cy="31769"/>
              </a:xfrm>
              <a:custGeom>
                <a:avLst/>
                <a:gdLst>
                  <a:gd name="connsiteX0" fmla="*/ 0 w 202227"/>
                  <a:gd name="connsiteY0" fmla="*/ 0 h 31769"/>
                  <a:gd name="connsiteX1" fmla="*/ 202228 w 202227"/>
                  <a:gd name="connsiteY1" fmla="*/ 0 h 31769"/>
                  <a:gd name="connsiteX2" fmla="*/ 202228 w 202227"/>
                  <a:gd name="connsiteY2" fmla="*/ 31769 h 31769"/>
                  <a:gd name="connsiteX3" fmla="*/ 0 w 202227"/>
                  <a:gd name="connsiteY3" fmla="*/ 31769 h 31769"/>
                </a:gdLst>
                <a:ahLst/>
                <a:cxnLst>
                  <a:cxn ang="0">
                    <a:pos x="connsiteX0" y="connsiteY0"/>
                  </a:cxn>
                  <a:cxn ang="0">
                    <a:pos x="connsiteX1" y="connsiteY1"/>
                  </a:cxn>
                  <a:cxn ang="0">
                    <a:pos x="connsiteX2" y="connsiteY2"/>
                  </a:cxn>
                  <a:cxn ang="0">
                    <a:pos x="connsiteX3" y="connsiteY3"/>
                  </a:cxn>
                </a:cxnLst>
                <a:rect l="l" t="t" r="r" b="b"/>
                <a:pathLst>
                  <a:path w="202227" h="31769">
                    <a:moveTo>
                      <a:pt x="0" y="0"/>
                    </a:moveTo>
                    <a:lnTo>
                      <a:pt x="202228" y="0"/>
                    </a:lnTo>
                    <a:lnTo>
                      <a:pt x="202228" y="31769"/>
                    </a:lnTo>
                    <a:lnTo>
                      <a:pt x="0" y="31769"/>
                    </a:lnTo>
                    <a:close/>
                  </a:path>
                </a:pathLst>
              </a:custGeom>
              <a:solidFill>
                <a:srgbClr val="41739F"/>
              </a:solidFill>
              <a:ln w="1767" cap="flat">
                <a:noFill/>
                <a:prstDash val="solid"/>
                <a:miter/>
              </a:ln>
            </p:spPr>
            <p:txBody>
              <a:bodyPr rtlCol="0" anchor="ctr"/>
              <a:lstStyle/>
              <a:p>
                <a:endParaRPr lang="de-DE"/>
              </a:p>
            </p:txBody>
          </p:sp>
          <p:sp>
            <p:nvSpPr>
              <p:cNvPr id="46" name="Freihandform: Form 284">
                <a:extLst>
                  <a:ext uri="{FF2B5EF4-FFF2-40B4-BE49-F238E27FC236}">
                    <a16:creationId xmlns:a16="http://schemas.microsoft.com/office/drawing/2014/main" id="{6A11A231-F948-9E73-E77C-DE600B6FDF73}"/>
                  </a:ext>
                </a:extLst>
              </p:cNvPr>
              <p:cNvSpPr/>
              <p:nvPr/>
            </p:nvSpPr>
            <p:spPr>
              <a:xfrm>
                <a:off x="4578367" y="4282973"/>
                <a:ext cx="342346" cy="49978"/>
              </a:xfrm>
              <a:custGeom>
                <a:avLst/>
                <a:gdLst>
                  <a:gd name="connsiteX0" fmla="*/ 342347 w 342346"/>
                  <a:gd name="connsiteY0" fmla="*/ 49978 h 49978"/>
                  <a:gd name="connsiteX1" fmla="*/ 0 w 342346"/>
                  <a:gd name="connsiteY1" fmla="*/ 49978 h 49978"/>
                  <a:gd name="connsiteX2" fmla="*/ 49978 w 342346"/>
                  <a:gd name="connsiteY2" fmla="*/ 0 h 49978"/>
                  <a:gd name="connsiteX3" fmla="*/ 292378 w 342346"/>
                  <a:gd name="connsiteY3" fmla="*/ 0 h 49978"/>
                  <a:gd name="connsiteX4" fmla="*/ 342347 w 342346"/>
                  <a:gd name="connsiteY4" fmla="*/ 49978 h 4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6" h="49978">
                    <a:moveTo>
                      <a:pt x="342347" y="49978"/>
                    </a:moveTo>
                    <a:lnTo>
                      <a:pt x="0" y="49978"/>
                    </a:lnTo>
                    <a:cubicBezTo>
                      <a:pt x="0" y="22379"/>
                      <a:pt x="22377" y="0"/>
                      <a:pt x="49978" y="0"/>
                    </a:cubicBezTo>
                    <a:lnTo>
                      <a:pt x="292378" y="0"/>
                    </a:lnTo>
                    <a:cubicBezTo>
                      <a:pt x="319976" y="0"/>
                      <a:pt x="342347" y="22379"/>
                      <a:pt x="342347" y="49978"/>
                    </a:cubicBezTo>
                    <a:close/>
                  </a:path>
                </a:pathLst>
              </a:custGeom>
              <a:solidFill>
                <a:srgbClr val="41739F"/>
              </a:solidFill>
              <a:ln w="1767" cap="flat">
                <a:noFill/>
                <a:prstDash val="solid"/>
                <a:miter/>
              </a:ln>
            </p:spPr>
            <p:txBody>
              <a:bodyPr rtlCol="0" anchor="ctr"/>
              <a:lstStyle/>
              <a:p>
                <a:endParaRPr lang="de-DE"/>
              </a:p>
            </p:txBody>
          </p:sp>
          <p:sp>
            <p:nvSpPr>
              <p:cNvPr id="47" name="Freihandform: Form 285">
                <a:extLst>
                  <a:ext uri="{FF2B5EF4-FFF2-40B4-BE49-F238E27FC236}">
                    <a16:creationId xmlns:a16="http://schemas.microsoft.com/office/drawing/2014/main" id="{55CE8A4B-02E3-116E-3CA4-13E6C383E20F}"/>
                  </a:ext>
                </a:extLst>
              </p:cNvPr>
              <p:cNvSpPr/>
              <p:nvPr/>
            </p:nvSpPr>
            <p:spPr>
              <a:xfrm>
                <a:off x="4484799" y="3591785"/>
                <a:ext cx="597550" cy="457268"/>
              </a:xfrm>
              <a:custGeom>
                <a:avLst/>
                <a:gdLst>
                  <a:gd name="connsiteX0" fmla="*/ 0 w 597550"/>
                  <a:gd name="connsiteY0" fmla="*/ 0 h 457268"/>
                  <a:gd name="connsiteX1" fmla="*/ 597551 w 597550"/>
                  <a:gd name="connsiteY1" fmla="*/ 0 h 457268"/>
                  <a:gd name="connsiteX2" fmla="*/ 597551 w 597550"/>
                  <a:gd name="connsiteY2" fmla="*/ 457268 h 457268"/>
                  <a:gd name="connsiteX3" fmla="*/ 0 w 597550"/>
                  <a:gd name="connsiteY3" fmla="*/ 457268 h 457268"/>
                </a:gdLst>
                <a:ahLst/>
                <a:cxnLst>
                  <a:cxn ang="0">
                    <a:pos x="connsiteX0" y="connsiteY0"/>
                  </a:cxn>
                  <a:cxn ang="0">
                    <a:pos x="connsiteX1" y="connsiteY1"/>
                  </a:cxn>
                  <a:cxn ang="0">
                    <a:pos x="connsiteX2" y="connsiteY2"/>
                  </a:cxn>
                  <a:cxn ang="0">
                    <a:pos x="connsiteX3" y="connsiteY3"/>
                  </a:cxn>
                </a:cxnLst>
                <a:rect l="l" t="t" r="r" b="b"/>
                <a:pathLst>
                  <a:path w="597550" h="457268">
                    <a:moveTo>
                      <a:pt x="0" y="0"/>
                    </a:moveTo>
                    <a:lnTo>
                      <a:pt x="597551" y="0"/>
                    </a:lnTo>
                    <a:lnTo>
                      <a:pt x="597551" y="457268"/>
                    </a:lnTo>
                    <a:lnTo>
                      <a:pt x="0" y="457268"/>
                    </a:lnTo>
                    <a:close/>
                  </a:path>
                </a:pathLst>
              </a:custGeom>
              <a:solidFill>
                <a:schemeClr val="accent4">
                  <a:lumMod val="75000"/>
                </a:schemeClr>
              </a:solidFill>
              <a:ln w="1767" cap="flat">
                <a:noFill/>
                <a:prstDash val="solid"/>
                <a:miter/>
              </a:ln>
            </p:spPr>
            <p:txBody>
              <a:bodyPr rtlCol="0" anchor="ctr"/>
              <a:lstStyle/>
              <a:p>
                <a:endParaRPr lang="de-DE"/>
              </a:p>
            </p:txBody>
          </p:sp>
          <p:sp>
            <p:nvSpPr>
              <p:cNvPr id="48" name="Freihandform: Form 286">
                <a:extLst>
                  <a:ext uri="{FF2B5EF4-FFF2-40B4-BE49-F238E27FC236}">
                    <a16:creationId xmlns:a16="http://schemas.microsoft.com/office/drawing/2014/main" id="{43D0E0A2-2065-D075-A3C6-0E047BD8C52B}"/>
                  </a:ext>
                </a:extLst>
              </p:cNvPr>
              <p:cNvSpPr/>
              <p:nvPr/>
            </p:nvSpPr>
            <p:spPr>
              <a:xfrm>
                <a:off x="4450772" y="3425162"/>
                <a:ext cx="643567" cy="623898"/>
              </a:xfrm>
              <a:custGeom>
                <a:avLst/>
                <a:gdLst>
                  <a:gd name="connsiteX0" fmla="*/ 643567 w 643567"/>
                  <a:gd name="connsiteY0" fmla="*/ 0 h 623898"/>
                  <a:gd name="connsiteX1" fmla="*/ 46022 w 643567"/>
                  <a:gd name="connsiteY1" fmla="*/ 0 h 623898"/>
                  <a:gd name="connsiteX2" fmla="*/ 0 w 643567"/>
                  <a:gd name="connsiteY2" fmla="*/ 46022 h 623898"/>
                  <a:gd name="connsiteX3" fmla="*/ 0 w 643567"/>
                  <a:gd name="connsiteY3" fmla="*/ 623898 h 623898"/>
                  <a:gd name="connsiteX4" fmla="*/ 597545 w 643567"/>
                  <a:gd name="connsiteY4" fmla="*/ 623898 h 623898"/>
                  <a:gd name="connsiteX5" fmla="*/ 597545 w 643567"/>
                  <a:gd name="connsiteY5" fmla="*/ 99373 h 6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567" h="623898">
                    <a:moveTo>
                      <a:pt x="643567" y="0"/>
                    </a:moveTo>
                    <a:lnTo>
                      <a:pt x="46022" y="0"/>
                    </a:lnTo>
                    <a:cubicBezTo>
                      <a:pt x="20605" y="0"/>
                      <a:pt x="0" y="20605"/>
                      <a:pt x="0" y="46022"/>
                    </a:cubicBezTo>
                    <a:lnTo>
                      <a:pt x="0" y="623898"/>
                    </a:lnTo>
                    <a:lnTo>
                      <a:pt x="597545" y="623898"/>
                    </a:lnTo>
                    <a:lnTo>
                      <a:pt x="597545" y="99373"/>
                    </a:lnTo>
                  </a:path>
                </a:pathLst>
              </a:custGeom>
              <a:solidFill>
                <a:srgbClr val="E5F4FF"/>
              </a:solidFill>
              <a:ln w="1767" cap="flat">
                <a:noFill/>
                <a:prstDash val="solid"/>
                <a:miter/>
              </a:ln>
            </p:spPr>
            <p:txBody>
              <a:bodyPr rtlCol="0" anchor="ctr"/>
              <a:lstStyle/>
              <a:p>
                <a:endParaRPr lang="de-DE"/>
              </a:p>
            </p:txBody>
          </p:sp>
          <p:sp>
            <p:nvSpPr>
              <p:cNvPr id="49" name="Freihandform: Form 287">
                <a:extLst>
                  <a:ext uri="{FF2B5EF4-FFF2-40B4-BE49-F238E27FC236}">
                    <a16:creationId xmlns:a16="http://schemas.microsoft.com/office/drawing/2014/main" id="{F87A98BF-1625-552E-0199-1AFB77376215}"/>
                  </a:ext>
                </a:extLst>
              </p:cNvPr>
              <p:cNvSpPr/>
              <p:nvPr/>
            </p:nvSpPr>
            <p:spPr>
              <a:xfrm>
                <a:off x="5048317" y="3425162"/>
                <a:ext cx="92044" cy="166623"/>
              </a:xfrm>
              <a:custGeom>
                <a:avLst/>
                <a:gdLst>
                  <a:gd name="connsiteX0" fmla="*/ 0 w 92044"/>
                  <a:gd name="connsiteY0" fmla="*/ 166623 h 166623"/>
                  <a:gd name="connsiteX1" fmla="*/ 0 w 92044"/>
                  <a:gd name="connsiteY1" fmla="*/ 46022 h 166623"/>
                  <a:gd name="connsiteX2" fmla="*/ 46022 w 92044"/>
                  <a:gd name="connsiteY2" fmla="*/ 0 h 166623"/>
                  <a:gd name="connsiteX3" fmla="*/ 92045 w 92044"/>
                  <a:gd name="connsiteY3" fmla="*/ 46022 h 166623"/>
                  <a:gd name="connsiteX4" fmla="*/ 92045 w 92044"/>
                  <a:gd name="connsiteY4" fmla="*/ 166616 h 16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4" h="166623">
                    <a:moveTo>
                      <a:pt x="0" y="166623"/>
                    </a:moveTo>
                    <a:lnTo>
                      <a:pt x="0" y="46022"/>
                    </a:lnTo>
                    <a:cubicBezTo>
                      <a:pt x="0" y="20605"/>
                      <a:pt x="20604" y="0"/>
                      <a:pt x="46022" y="0"/>
                    </a:cubicBezTo>
                    <a:cubicBezTo>
                      <a:pt x="71441" y="0"/>
                      <a:pt x="92045" y="20605"/>
                      <a:pt x="92045" y="46022"/>
                    </a:cubicBezTo>
                    <a:lnTo>
                      <a:pt x="92045" y="166616"/>
                    </a:lnTo>
                  </a:path>
                </a:pathLst>
              </a:custGeom>
              <a:solidFill>
                <a:srgbClr val="C4DAEC"/>
              </a:solidFill>
              <a:ln w="1767" cap="flat">
                <a:noFill/>
                <a:prstDash val="solid"/>
                <a:miter/>
              </a:ln>
            </p:spPr>
            <p:txBody>
              <a:bodyPr rtlCol="0" anchor="ctr"/>
              <a:lstStyle/>
              <a:p>
                <a:endParaRPr lang="de-DE"/>
              </a:p>
            </p:txBody>
          </p:sp>
          <p:sp>
            <p:nvSpPr>
              <p:cNvPr id="50" name="Freihandform: Form 288">
                <a:extLst>
                  <a:ext uri="{FF2B5EF4-FFF2-40B4-BE49-F238E27FC236}">
                    <a16:creationId xmlns:a16="http://schemas.microsoft.com/office/drawing/2014/main" id="{56BB42D3-C006-C86B-1A8D-585DA3F1F4DC}"/>
                  </a:ext>
                </a:extLst>
              </p:cNvPr>
              <p:cNvSpPr/>
              <p:nvPr/>
            </p:nvSpPr>
            <p:spPr>
              <a:xfrm>
                <a:off x="5048317" y="3425162"/>
                <a:ext cx="63039" cy="166623"/>
              </a:xfrm>
              <a:custGeom>
                <a:avLst/>
                <a:gdLst>
                  <a:gd name="connsiteX0" fmla="*/ 34033 w 63039"/>
                  <a:gd name="connsiteY0" fmla="*/ 46022 h 166623"/>
                  <a:gd name="connsiteX1" fmla="*/ 63040 w 63039"/>
                  <a:gd name="connsiteY1" fmla="*/ 3262 h 166623"/>
                  <a:gd name="connsiteX2" fmla="*/ 46022 w 63039"/>
                  <a:gd name="connsiteY2" fmla="*/ 0 h 166623"/>
                  <a:gd name="connsiteX3" fmla="*/ 0 w 63039"/>
                  <a:gd name="connsiteY3" fmla="*/ 46022 h 166623"/>
                  <a:gd name="connsiteX4" fmla="*/ 0 w 63039"/>
                  <a:gd name="connsiteY4" fmla="*/ 166623 h 166623"/>
                  <a:gd name="connsiteX5" fmla="*/ 34033 w 63039"/>
                  <a:gd name="connsiteY5" fmla="*/ 166616 h 16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39" h="166623">
                    <a:moveTo>
                      <a:pt x="34033" y="46022"/>
                    </a:moveTo>
                    <a:cubicBezTo>
                      <a:pt x="34033" y="26616"/>
                      <a:pt x="46051" y="10029"/>
                      <a:pt x="63040" y="3262"/>
                    </a:cubicBezTo>
                    <a:cubicBezTo>
                      <a:pt x="57776" y="1164"/>
                      <a:pt x="52035" y="0"/>
                      <a:pt x="46022" y="0"/>
                    </a:cubicBezTo>
                    <a:cubicBezTo>
                      <a:pt x="20604" y="0"/>
                      <a:pt x="0" y="20605"/>
                      <a:pt x="0" y="46022"/>
                    </a:cubicBezTo>
                    <a:lnTo>
                      <a:pt x="0" y="166623"/>
                    </a:lnTo>
                    <a:lnTo>
                      <a:pt x="34033" y="166616"/>
                    </a:lnTo>
                    <a:close/>
                  </a:path>
                </a:pathLst>
              </a:custGeom>
              <a:solidFill>
                <a:srgbClr val="A3C0D9"/>
              </a:solidFill>
              <a:ln w="1767" cap="flat">
                <a:noFill/>
                <a:prstDash val="solid"/>
                <a:miter/>
              </a:ln>
            </p:spPr>
            <p:txBody>
              <a:bodyPr rtlCol="0" anchor="ctr"/>
              <a:lstStyle/>
              <a:p>
                <a:endParaRPr lang="de-DE"/>
              </a:p>
            </p:txBody>
          </p:sp>
          <p:sp>
            <p:nvSpPr>
              <p:cNvPr id="51" name="Freihandform: Form 289">
                <a:extLst>
                  <a:ext uri="{FF2B5EF4-FFF2-40B4-BE49-F238E27FC236}">
                    <a16:creationId xmlns:a16="http://schemas.microsoft.com/office/drawing/2014/main" id="{8FE532D3-AB7E-CE75-9685-66632E02FAC1}"/>
                  </a:ext>
                </a:extLst>
              </p:cNvPr>
              <p:cNvSpPr/>
              <p:nvPr/>
            </p:nvSpPr>
            <p:spPr>
              <a:xfrm>
                <a:off x="4499136" y="3474322"/>
                <a:ext cx="99739" cy="141004"/>
              </a:xfrm>
              <a:custGeom>
                <a:avLst/>
                <a:gdLst>
                  <a:gd name="connsiteX0" fmla="*/ 22799 w 99739"/>
                  <a:gd name="connsiteY0" fmla="*/ 141004 h 141004"/>
                  <a:gd name="connsiteX1" fmla="*/ 4597 w 99739"/>
                  <a:gd name="connsiteY1" fmla="*/ 141004 h 141004"/>
                  <a:gd name="connsiteX2" fmla="*/ 0 w 99739"/>
                  <a:gd name="connsiteY2" fmla="*/ 136391 h 141004"/>
                  <a:gd name="connsiteX3" fmla="*/ 0 w 99739"/>
                  <a:gd name="connsiteY3" fmla="*/ 4606 h 141004"/>
                  <a:gd name="connsiteX4" fmla="*/ 4597 w 99739"/>
                  <a:gd name="connsiteY4" fmla="*/ 0 h 141004"/>
                  <a:gd name="connsiteX5" fmla="*/ 21041 w 99739"/>
                  <a:gd name="connsiteY5" fmla="*/ 0 h 141004"/>
                  <a:gd name="connsiteX6" fmla="*/ 27184 w 99739"/>
                  <a:gd name="connsiteY6" fmla="*/ 3068 h 141004"/>
                  <a:gd name="connsiteX7" fmla="*/ 71460 w 99739"/>
                  <a:gd name="connsiteY7" fmla="*/ 86179 h 141004"/>
                  <a:gd name="connsiteX8" fmla="*/ 72341 w 99739"/>
                  <a:gd name="connsiteY8" fmla="*/ 86179 h 141004"/>
                  <a:gd name="connsiteX9" fmla="*/ 72341 w 99739"/>
                  <a:gd name="connsiteY9" fmla="*/ 4606 h 141004"/>
                  <a:gd name="connsiteX10" fmla="*/ 76939 w 99739"/>
                  <a:gd name="connsiteY10" fmla="*/ 0 h 141004"/>
                  <a:gd name="connsiteX11" fmla="*/ 95141 w 99739"/>
                  <a:gd name="connsiteY11" fmla="*/ 0 h 141004"/>
                  <a:gd name="connsiteX12" fmla="*/ 99740 w 99739"/>
                  <a:gd name="connsiteY12" fmla="*/ 4606 h 141004"/>
                  <a:gd name="connsiteX13" fmla="*/ 99740 w 99739"/>
                  <a:gd name="connsiteY13" fmla="*/ 136398 h 141004"/>
                  <a:gd name="connsiteX14" fmla="*/ 95141 w 99739"/>
                  <a:gd name="connsiteY14" fmla="*/ 141004 h 141004"/>
                  <a:gd name="connsiteX15" fmla="*/ 79136 w 99739"/>
                  <a:gd name="connsiteY15" fmla="*/ 141004 h 141004"/>
                  <a:gd name="connsiteX16" fmla="*/ 72120 w 99739"/>
                  <a:gd name="connsiteY16" fmla="*/ 136620 h 141004"/>
                  <a:gd name="connsiteX17" fmla="*/ 28278 w 99739"/>
                  <a:gd name="connsiteY17" fmla="*/ 55040 h 141004"/>
                  <a:gd name="connsiteX18" fmla="*/ 27406 w 99739"/>
                  <a:gd name="connsiteY18" fmla="*/ 55040 h 141004"/>
                  <a:gd name="connsiteX19" fmla="*/ 27406 w 99739"/>
                  <a:gd name="connsiteY19" fmla="*/ 136391 h 141004"/>
                  <a:gd name="connsiteX20" fmla="*/ 22799 w 99739"/>
                  <a:gd name="connsiteY20"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39" h="141004">
                    <a:moveTo>
                      <a:pt x="22799" y="141004"/>
                    </a:moveTo>
                    <a:lnTo>
                      <a:pt x="4597" y="141004"/>
                    </a:lnTo>
                    <a:cubicBezTo>
                      <a:pt x="1530" y="141004"/>
                      <a:pt x="0" y="139467"/>
                      <a:pt x="0" y="136391"/>
                    </a:cubicBezTo>
                    <a:lnTo>
                      <a:pt x="0" y="4606"/>
                    </a:lnTo>
                    <a:cubicBezTo>
                      <a:pt x="0" y="1538"/>
                      <a:pt x="1537" y="0"/>
                      <a:pt x="4597" y="0"/>
                    </a:cubicBezTo>
                    <a:lnTo>
                      <a:pt x="21041" y="0"/>
                    </a:lnTo>
                    <a:cubicBezTo>
                      <a:pt x="24115" y="0"/>
                      <a:pt x="26159" y="1025"/>
                      <a:pt x="27184" y="3068"/>
                    </a:cubicBezTo>
                    <a:lnTo>
                      <a:pt x="71460" y="86179"/>
                    </a:lnTo>
                    <a:lnTo>
                      <a:pt x="72341" y="86179"/>
                    </a:lnTo>
                    <a:lnTo>
                      <a:pt x="72341" y="4606"/>
                    </a:lnTo>
                    <a:cubicBezTo>
                      <a:pt x="72341" y="1538"/>
                      <a:pt x="73878" y="0"/>
                      <a:pt x="76939" y="0"/>
                    </a:cubicBezTo>
                    <a:lnTo>
                      <a:pt x="95141" y="0"/>
                    </a:lnTo>
                    <a:cubicBezTo>
                      <a:pt x="98208" y="0"/>
                      <a:pt x="99740" y="1538"/>
                      <a:pt x="99740" y="4606"/>
                    </a:cubicBezTo>
                    <a:lnTo>
                      <a:pt x="99740" y="136398"/>
                    </a:lnTo>
                    <a:cubicBezTo>
                      <a:pt x="99740" y="139467"/>
                      <a:pt x="98208" y="141004"/>
                      <a:pt x="95141" y="141004"/>
                    </a:cubicBezTo>
                    <a:lnTo>
                      <a:pt x="79136" y="141004"/>
                    </a:lnTo>
                    <a:cubicBezTo>
                      <a:pt x="75921" y="141004"/>
                      <a:pt x="73581" y="139543"/>
                      <a:pt x="72120" y="136620"/>
                    </a:cubicBezTo>
                    <a:lnTo>
                      <a:pt x="28278" y="55040"/>
                    </a:lnTo>
                    <a:lnTo>
                      <a:pt x="27406" y="55040"/>
                    </a:lnTo>
                    <a:lnTo>
                      <a:pt x="27406" y="136391"/>
                    </a:lnTo>
                    <a:cubicBezTo>
                      <a:pt x="27406" y="139467"/>
                      <a:pt x="25868" y="141004"/>
                      <a:pt x="22799" y="141004"/>
                    </a:cubicBezTo>
                    <a:close/>
                  </a:path>
                </a:pathLst>
              </a:custGeom>
              <a:solidFill>
                <a:srgbClr val="628DB2"/>
              </a:solidFill>
              <a:ln w="1767" cap="flat">
                <a:noFill/>
                <a:prstDash val="solid"/>
                <a:miter/>
              </a:ln>
            </p:spPr>
            <p:txBody>
              <a:bodyPr rtlCol="0" anchor="ctr"/>
              <a:lstStyle/>
              <a:p>
                <a:endParaRPr lang="de-DE"/>
              </a:p>
            </p:txBody>
          </p:sp>
          <p:sp>
            <p:nvSpPr>
              <p:cNvPr id="52" name="Freihandform: Form 290">
                <a:extLst>
                  <a:ext uri="{FF2B5EF4-FFF2-40B4-BE49-F238E27FC236}">
                    <a16:creationId xmlns:a16="http://schemas.microsoft.com/office/drawing/2014/main" id="{7F1705A6-4B39-CF53-7F81-522CEB4C777F}"/>
                  </a:ext>
                </a:extLst>
              </p:cNvPr>
              <p:cNvSpPr/>
              <p:nvPr/>
            </p:nvSpPr>
            <p:spPr>
              <a:xfrm>
                <a:off x="4627376" y="3474322"/>
                <a:ext cx="80672" cy="141004"/>
              </a:xfrm>
              <a:custGeom>
                <a:avLst/>
                <a:gdLst>
                  <a:gd name="connsiteX0" fmla="*/ 76288 w 80672"/>
                  <a:gd name="connsiteY0" fmla="*/ 141004 h 141004"/>
                  <a:gd name="connsiteX1" fmla="*/ 4606 w 80672"/>
                  <a:gd name="connsiteY1" fmla="*/ 141004 h 141004"/>
                  <a:gd name="connsiteX2" fmla="*/ 0 w 80672"/>
                  <a:gd name="connsiteY2" fmla="*/ 136391 h 141004"/>
                  <a:gd name="connsiteX3" fmla="*/ 0 w 80672"/>
                  <a:gd name="connsiteY3" fmla="*/ 4606 h 141004"/>
                  <a:gd name="connsiteX4" fmla="*/ 4606 w 80672"/>
                  <a:gd name="connsiteY4" fmla="*/ 0 h 141004"/>
                  <a:gd name="connsiteX5" fmla="*/ 76288 w 80672"/>
                  <a:gd name="connsiteY5" fmla="*/ 0 h 141004"/>
                  <a:gd name="connsiteX6" fmla="*/ 80673 w 80672"/>
                  <a:gd name="connsiteY6" fmla="*/ 4606 h 141004"/>
                  <a:gd name="connsiteX7" fmla="*/ 80673 w 80672"/>
                  <a:gd name="connsiteY7" fmla="*/ 19517 h 141004"/>
                  <a:gd name="connsiteX8" fmla="*/ 76288 w 80672"/>
                  <a:gd name="connsiteY8" fmla="*/ 24123 h 141004"/>
                  <a:gd name="connsiteX9" fmla="*/ 30473 w 80672"/>
                  <a:gd name="connsiteY9" fmla="*/ 24123 h 141004"/>
                  <a:gd name="connsiteX10" fmla="*/ 27842 w 80672"/>
                  <a:gd name="connsiteY10" fmla="*/ 26533 h 141004"/>
                  <a:gd name="connsiteX11" fmla="*/ 27842 w 80672"/>
                  <a:gd name="connsiteY11" fmla="*/ 55040 h 141004"/>
                  <a:gd name="connsiteX12" fmla="*/ 30473 w 80672"/>
                  <a:gd name="connsiteY12" fmla="*/ 57450 h 141004"/>
                  <a:gd name="connsiteX13" fmla="*/ 67964 w 80672"/>
                  <a:gd name="connsiteY13" fmla="*/ 57450 h 141004"/>
                  <a:gd name="connsiteX14" fmla="*/ 72563 w 80672"/>
                  <a:gd name="connsiteY14" fmla="*/ 62056 h 141004"/>
                  <a:gd name="connsiteX15" fmla="*/ 72563 w 80672"/>
                  <a:gd name="connsiteY15" fmla="*/ 76967 h 141004"/>
                  <a:gd name="connsiteX16" fmla="*/ 67964 w 80672"/>
                  <a:gd name="connsiteY16" fmla="*/ 81573 h 141004"/>
                  <a:gd name="connsiteX17" fmla="*/ 30473 w 80672"/>
                  <a:gd name="connsiteY17" fmla="*/ 81573 h 141004"/>
                  <a:gd name="connsiteX18" fmla="*/ 27842 w 80672"/>
                  <a:gd name="connsiteY18" fmla="*/ 83990 h 141004"/>
                  <a:gd name="connsiteX19" fmla="*/ 27842 w 80672"/>
                  <a:gd name="connsiteY19" fmla="*/ 114471 h 141004"/>
                  <a:gd name="connsiteX20" fmla="*/ 30473 w 80672"/>
                  <a:gd name="connsiteY20" fmla="*/ 116881 h 141004"/>
                  <a:gd name="connsiteX21" fmla="*/ 76288 w 80672"/>
                  <a:gd name="connsiteY21" fmla="*/ 116881 h 141004"/>
                  <a:gd name="connsiteX22" fmla="*/ 80673 w 80672"/>
                  <a:gd name="connsiteY22" fmla="*/ 121480 h 141004"/>
                  <a:gd name="connsiteX23" fmla="*/ 80673 w 80672"/>
                  <a:gd name="connsiteY23" fmla="*/ 136391 h 141004"/>
                  <a:gd name="connsiteX24" fmla="*/ 76288 w 80672"/>
                  <a:gd name="connsiteY24"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672" h="141004">
                    <a:moveTo>
                      <a:pt x="76288" y="141004"/>
                    </a:moveTo>
                    <a:lnTo>
                      <a:pt x="4606" y="141004"/>
                    </a:lnTo>
                    <a:cubicBezTo>
                      <a:pt x="1537" y="141004"/>
                      <a:pt x="0" y="139467"/>
                      <a:pt x="0" y="136391"/>
                    </a:cubicBezTo>
                    <a:lnTo>
                      <a:pt x="0" y="4606"/>
                    </a:lnTo>
                    <a:cubicBezTo>
                      <a:pt x="0" y="1538"/>
                      <a:pt x="1537" y="0"/>
                      <a:pt x="4606" y="0"/>
                    </a:cubicBezTo>
                    <a:lnTo>
                      <a:pt x="76288" y="0"/>
                    </a:lnTo>
                    <a:cubicBezTo>
                      <a:pt x="79212" y="0"/>
                      <a:pt x="80673" y="1538"/>
                      <a:pt x="80673" y="4606"/>
                    </a:cubicBezTo>
                    <a:lnTo>
                      <a:pt x="80673" y="19517"/>
                    </a:lnTo>
                    <a:cubicBezTo>
                      <a:pt x="80673" y="22585"/>
                      <a:pt x="79212" y="24123"/>
                      <a:pt x="76288" y="24123"/>
                    </a:cubicBezTo>
                    <a:lnTo>
                      <a:pt x="30473" y="24123"/>
                    </a:lnTo>
                    <a:cubicBezTo>
                      <a:pt x="28721" y="24123"/>
                      <a:pt x="27842" y="24926"/>
                      <a:pt x="27842" y="26533"/>
                    </a:cubicBezTo>
                    <a:lnTo>
                      <a:pt x="27842" y="55040"/>
                    </a:lnTo>
                    <a:cubicBezTo>
                      <a:pt x="27842" y="56654"/>
                      <a:pt x="28721" y="57450"/>
                      <a:pt x="30473" y="57450"/>
                    </a:cubicBezTo>
                    <a:lnTo>
                      <a:pt x="67964" y="57450"/>
                    </a:lnTo>
                    <a:cubicBezTo>
                      <a:pt x="71031" y="57450"/>
                      <a:pt x="72563" y="58988"/>
                      <a:pt x="72563" y="62056"/>
                    </a:cubicBezTo>
                    <a:lnTo>
                      <a:pt x="72563" y="76967"/>
                    </a:lnTo>
                    <a:cubicBezTo>
                      <a:pt x="72563" y="80042"/>
                      <a:pt x="71024" y="81573"/>
                      <a:pt x="67964" y="81573"/>
                    </a:cubicBezTo>
                    <a:lnTo>
                      <a:pt x="30473" y="81573"/>
                    </a:lnTo>
                    <a:cubicBezTo>
                      <a:pt x="28721" y="81573"/>
                      <a:pt x="27842" y="82383"/>
                      <a:pt x="27842" y="83990"/>
                    </a:cubicBezTo>
                    <a:lnTo>
                      <a:pt x="27842" y="114471"/>
                    </a:lnTo>
                    <a:cubicBezTo>
                      <a:pt x="27842" y="116078"/>
                      <a:pt x="28721" y="116881"/>
                      <a:pt x="30473" y="116881"/>
                    </a:cubicBezTo>
                    <a:lnTo>
                      <a:pt x="76288" y="116881"/>
                    </a:lnTo>
                    <a:cubicBezTo>
                      <a:pt x="79212" y="116881"/>
                      <a:pt x="80673" y="118419"/>
                      <a:pt x="80673" y="121480"/>
                    </a:cubicBezTo>
                    <a:lnTo>
                      <a:pt x="80673" y="136391"/>
                    </a:lnTo>
                    <a:cubicBezTo>
                      <a:pt x="80673" y="139467"/>
                      <a:pt x="79212" y="141004"/>
                      <a:pt x="76288" y="141004"/>
                    </a:cubicBezTo>
                    <a:close/>
                  </a:path>
                </a:pathLst>
              </a:custGeom>
              <a:solidFill>
                <a:srgbClr val="628DB2"/>
              </a:solidFill>
              <a:ln w="1767" cap="flat">
                <a:noFill/>
                <a:prstDash val="solid"/>
                <a:miter/>
              </a:ln>
            </p:spPr>
            <p:txBody>
              <a:bodyPr rtlCol="0" anchor="ctr"/>
              <a:lstStyle/>
              <a:p>
                <a:endParaRPr lang="de-DE"/>
              </a:p>
            </p:txBody>
          </p:sp>
          <p:sp>
            <p:nvSpPr>
              <p:cNvPr id="53" name="Freihandform: Form 291">
                <a:extLst>
                  <a:ext uri="{FF2B5EF4-FFF2-40B4-BE49-F238E27FC236}">
                    <a16:creationId xmlns:a16="http://schemas.microsoft.com/office/drawing/2014/main" id="{C7CE7C9F-CDE8-7545-866E-8BEB1415E2EC}"/>
                  </a:ext>
                </a:extLst>
              </p:cNvPr>
              <p:cNvSpPr/>
              <p:nvPr/>
            </p:nvSpPr>
            <p:spPr>
              <a:xfrm>
                <a:off x="4721348" y="3474322"/>
                <a:ext cx="170474" cy="141004"/>
              </a:xfrm>
              <a:custGeom>
                <a:avLst/>
                <a:gdLst>
                  <a:gd name="connsiteX0" fmla="*/ 59700 w 170474"/>
                  <a:gd name="connsiteY0" fmla="*/ 141004 h 141004"/>
                  <a:gd name="connsiteX1" fmla="*/ 29010 w 170474"/>
                  <a:gd name="connsiteY1" fmla="*/ 141004 h 141004"/>
                  <a:gd name="connsiteX2" fmla="*/ 23524 w 170474"/>
                  <a:gd name="connsiteY2" fmla="*/ 136391 h 141004"/>
                  <a:gd name="connsiteX3" fmla="*/ 74 w 170474"/>
                  <a:gd name="connsiteY3" fmla="*/ 4606 h 141004"/>
                  <a:gd name="connsiteX4" fmla="*/ 4674 w 170474"/>
                  <a:gd name="connsiteY4" fmla="*/ 0 h 141004"/>
                  <a:gd name="connsiteX5" fmla="*/ 27473 w 170474"/>
                  <a:gd name="connsiteY5" fmla="*/ 0 h 141004"/>
                  <a:gd name="connsiteX6" fmla="*/ 32737 w 170474"/>
                  <a:gd name="connsiteY6" fmla="*/ 4606 h 141004"/>
                  <a:gd name="connsiteX7" fmla="*/ 45611 w 170474"/>
                  <a:gd name="connsiteY7" fmla="*/ 96117 h 141004"/>
                  <a:gd name="connsiteX8" fmla="*/ 47150 w 170474"/>
                  <a:gd name="connsiteY8" fmla="*/ 96117 h 141004"/>
                  <a:gd name="connsiteX9" fmla="*/ 68024 w 170474"/>
                  <a:gd name="connsiteY9" fmla="*/ 3948 h 141004"/>
                  <a:gd name="connsiteX10" fmla="*/ 72630 w 170474"/>
                  <a:gd name="connsiteY10" fmla="*/ 0 h 141004"/>
                  <a:gd name="connsiteX11" fmla="*/ 97181 w 170474"/>
                  <a:gd name="connsiteY11" fmla="*/ 0 h 141004"/>
                  <a:gd name="connsiteX12" fmla="*/ 102009 w 170474"/>
                  <a:gd name="connsiteY12" fmla="*/ 3726 h 141004"/>
                  <a:gd name="connsiteX13" fmla="*/ 123119 w 170474"/>
                  <a:gd name="connsiteY13" fmla="*/ 97281 h 141004"/>
                  <a:gd name="connsiteX14" fmla="*/ 124872 w 170474"/>
                  <a:gd name="connsiteY14" fmla="*/ 97281 h 141004"/>
                  <a:gd name="connsiteX15" fmla="*/ 137739 w 170474"/>
                  <a:gd name="connsiteY15" fmla="*/ 4827 h 141004"/>
                  <a:gd name="connsiteX16" fmla="*/ 143003 w 170474"/>
                  <a:gd name="connsiteY16" fmla="*/ 0 h 141004"/>
                  <a:gd name="connsiteX17" fmla="*/ 165798 w 170474"/>
                  <a:gd name="connsiteY17" fmla="*/ 0 h 141004"/>
                  <a:gd name="connsiteX18" fmla="*/ 170402 w 170474"/>
                  <a:gd name="connsiteY18" fmla="*/ 4827 h 141004"/>
                  <a:gd name="connsiteX19" fmla="*/ 146730 w 170474"/>
                  <a:gd name="connsiteY19" fmla="*/ 136398 h 141004"/>
                  <a:gd name="connsiteX20" fmla="*/ 141681 w 170474"/>
                  <a:gd name="connsiteY20" fmla="*/ 141004 h 141004"/>
                  <a:gd name="connsiteX21" fmla="*/ 110770 w 170474"/>
                  <a:gd name="connsiteY21" fmla="*/ 141004 h 141004"/>
                  <a:gd name="connsiteX22" fmla="*/ 105515 w 170474"/>
                  <a:gd name="connsiteY22" fmla="*/ 136398 h 141004"/>
                  <a:gd name="connsiteX23" fmla="*/ 85790 w 170474"/>
                  <a:gd name="connsiteY23" fmla="*/ 33549 h 141004"/>
                  <a:gd name="connsiteX24" fmla="*/ 84910 w 170474"/>
                  <a:gd name="connsiteY24" fmla="*/ 33549 h 141004"/>
                  <a:gd name="connsiteX25" fmla="*/ 64964 w 170474"/>
                  <a:gd name="connsiteY25" fmla="*/ 136391 h 141004"/>
                  <a:gd name="connsiteX26" fmla="*/ 59700 w 170474"/>
                  <a:gd name="connsiteY26"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474" h="141004">
                    <a:moveTo>
                      <a:pt x="59700" y="141004"/>
                    </a:moveTo>
                    <a:lnTo>
                      <a:pt x="29010" y="141004"/>
                    </a:lnTo>
                    <a:cubicBezTo>
                      <a:pt x="25790" y="141004"/>
                      <a:pt x="23968" y="139467"/>
                      <a:pt x="23524" y="136391"/>
                    </a:cubicBezTo>
                    <a:lnTo>
                      <a:pt x="74" y="4606"/>
                    </a:lnTo>
                    <a:cubicBezTo>
                      <a:pt x="-369" y="1538"/>
                      <a:pt x="1168" y="0"/>
                      <a:pt x="4674" y="0"/>
                    </a:cubicBezTo>
                    <a:lnTo>
                      <a:pt x="27473" y="0"/>
                    </a:lnTo>
                    <a:cubicBezTo>
                      <a:pt x="30833" y="0"/>
                      <a:pt x="32585" y="1538"/>
                      <a:pt x="32737" y="4606"/>
                    </a:cubicBezTo>
                    <a:lnTo>
                      <a:pt x="45611" y="96117"/>
                    </a:lnTo>
                    <a:lnTo>
                      <a:pt x="47150" y="96117"/>
                    </a:lnTo>
                    <a:lnTo>
                      <a:pt x="68024" y="3948"/>
                    </a:lnTo>
                    <a:cubicBezTo>
                      <a:pt x="68467" y="1316"/>
                      <a:pt x="69997" y="0"/>
                      <a:pt x="72630" y="0"/>
                    </a:cubicBezTo>
                    <a:lnTo>
                      <a:pt x="97181" y="0"/>
                    </a:lnTo>
                    <a:cubicBezTo>
                      <a:pt x="99960" y="0"/>
                      <a:pt x="101566" y="1247"/>
                      <a:pt x="102009" y="3726"/>
                    </a:cubicBezTo>
                    <a:lnTo>
                      <a:pt x="123119" y="97281"/>
                    </a:lnTo>
                    <a:lnTo>
                      <a:pt x="124872" y="97281"/>
                    </a:lnTo>
                    <a:lnTo>
                      <a:pt x="137739" y="4827"/>
                    </a:lnTo>
                    <a:cubicBezTo>
                      <a:pt x="137885" y="1614"/>
                      <a:pt x="139638" y="0"/>
                      <a:pt x="143003" y="0"/>
                    </a:cubicBezTo>
                    <a:lnTo>
                      <a:pt x="165798" y="0"/>
                    </a:lnTo>
                    <a:cubicBezTo>
                      <a:pt x="169308" y="0"/>
                      <a:pt x="170838" y="1614"/>
                      <a:pt x="170402" y="4827"/>
                    </a:cubicBezTo>
                    <a:lnTo>
                      <a:pt x="146730" y="136398"/>
                    </a:lnTo>
                    <a:cubicBezTo>
                      <a:pt x="146287" y="139467"/>
                      <a:pt x="144603" y="141004"/>
                      <a:pt x="141681" y="141004"/>
                    </a:cubicBezTo>
                    <a:lnTo>
                      <a:pt x="110770" y="141004"/>
                    </a:lnTo>
                    <a:cubicBezTo>
                      <a:pt x="107703" y="141004"/>
                      <a:pt x="105951" y="139467"/>
                      <a:pt x="105515" y="136398"/>
                    </a:cubicBezTo>
                    <a:lnTo>
                      <a:pt x="85790" y="33549"/>
                    </a:lnTo>
                    <a:lnTo>
                      <a:pt x="84910" y="33549"/>
                    </a:lnTo>
                    <a:lnTo>
                      <a:pt x="64964" y="136391"/>
                    </a:lnTo>
                    <a:cubicBezTo>
                      <a:pt x="64373" y="139467"/>
                      <a:pt x="62622" y="141004"/>
                      <a:pt x="59700" y="141004"/>
                    </a:cubicBezTo>
                    <a:close/>
                  </a:path>
                </a:pathLst>
              </a:custGeom>
              <a:solidFill>
                <a:srgbClr val="628DB2"/>
              </a:solidFill>
              <a:ln w="1767" cap="flat">
                <a:noFill/>
                <a:prstDash val="solid"/>
                <a:miter/>
              </a:ln>
            </p:spPr>
            <p:txBody>
              <a:bodyPr rtlCol="0" anchor="ctr"/>
              <a:lstStyle/>
              <a:p>
                <a:endParaRPr lang="de-DE"/>
              </a:p>
            </p:txBody>
          </p:sp>
          <p:sp>
            <p:nvSpPr>
              <p:cNvPr id="54" name="Freihandform: Form 292">
                <a:extLst>
                  <a:ext uri="{FF2B5EF4-FFF2-40B4-BE49-F238E27FC236}">
                    <a16:creationId xmlns:a16="http://schemas.microsoft.com/office/drawing/2014/main" id="{A9601F42-EA4E-DCAA-7085-447E0C966D99}"/>
                  </a:ext>
                </a:extLst>
              </p:cNvPr>
              <p:cNvSpPr/>
              <p:nvPr/>
            </p:nvSpPr>
            <p:spPr>
              <a:xfrm>
                <a:off x="4905567" y="3474322"/>
                <a:ext cx="96894" cy="140997"/>
              </a:xfrm>
              <a:custGeom>
                <a:avLst/>
                <a:gdLst>
                  <a:gd name="connsiteX0" fmla="*/ 215 w 96894"/>
                  <a:gd name="connsiteY0" fmla="*/ 105038 h 140997"/>
                  <a:gd name="connsiteX1" fmla="*/ 215 w 96894"/>
                  <a:gd name="connsiteY1" fmla="*/ 100654 h 140997"/>
                  <a:gd name="connsiteX2" fmla="*/ 4821 w 96894"/>
                  <a:gd name="connsiteY2" fmla="*/ 96048 h 140997"/>
                  <a:gd name="connsiteX3" fmla="*/ 23452 w 96894"/>
                  <a:gd name="connsiteY3" fmla="*/ 96048 h 140997"/>
                  <a:gd name="connsiteX4" fmla="*/ 28056 w 96894"/>
                  <a:gd name="connsiteY4" fmla="*/ 100654 h 140997"/>
                  <a:gd name="connsiteX5" fmla="*/ 28056 w 96894"/>
                  <a:gd name="connsiteY5" fmla="*/ 102406 h 140997"/>
                  <a:gd name="connsiteX6" fmla="*/ 31347 w 96894"/>
                  <a:gd name="connsiteY6" fmla="*/ 113806 h 140997"/>
                  <a:gd name="connsiteX7" fmla="*/ 43405 w 96894"/>
                  <a:gd name="connsiteY7" fmla="*/ 116881 h 140997"/>
                  <a:gd name="connsiteX8" fmla="*/ 53703 w 96894"/>
                  <a:gd name="connsiteY8" fmla="*/ 116881 h 140997"/>
                  <a:gd name="connsiteX9" fmla="*/ 65652 w 96894"/>
                  <a:gd name="connsiteY9" fmla="*/ 113591 h 140997"/>
                  <a:gd name="connsiteX10" fmla="*/ 69052 w 96894"/>
                  <a:gd name="connsiteY10" fmla="*/ 101312 h 140997"/>
                  <a:gd name="connsiteX11" fmla="*/ 69052 w 96894"/>
                  <a:gd name="connsiteY11" fmla="*/ 98680 h 140997"/>
                  <a:gd name="connsiteX12" fmla="*/ 63898 w 96894"/>
                  <a:gd name="connsiteY12" fmla="*/ 88921 h 140997"/>
                  <a:gd name="connsiteX13" fmla="*/ 51079 w 96894"/>
                  <a:gd name="connsiteY13" fmla="*/ 84863 h 140997"/>
                  <a:gd name="connsiteX14" fmla="*/ 34526 w 96894"/>
                  <a:gd name="connsiteY14" fmla="*/ 82342 h 140997"/>
                  <a:gd name="connsiteX15" fmla="*/ 17973 w 96894"/>
                  <a:gd name="connsiteY15" fmla="*/ 77514 h 140997"/>
                  <a:gd name="connsiteX16" fmla="*/ 5152 w 96894"/>
                  <a:gd name="connsiteY16" fmla="*/ 65893 h 140997"/>
                  <a:gd name="connsiteX17" fmla="*/ 0 w 96894"/>
                  <a:gd name="connsiteY17" fmla="*/ 43640 h 140997"/>
                  <a:gd name="connsiteX18" fmla="*/ 0 w 96894"/>
                  <a:gd name="connsiteY18" fmla="*/ 35966 h 140997"/>
                  <a:gd name="connsiteX19" fmla="*/ 9649 w 96894"/>
                  <a:gd name="connsiteY19" fmla="*/ 9433 h 140997"/>
                  <a:gd name="connsiteX20" fmla="*/ 36390 w 96894"/>
                  <a:gd name="connsiteY20" fmla="*/ 0 h 140997"/>
                  <a:gd name="connsiteX21" fmla="*/ 58317 w 96894"/>
                  <a:gd name="connsiteY21" fmla="*/ 0 h 140997"/>
                  <a:gd name="connsiteX22" fmla="*/ 85279 w 96894"/>
                  <a:gd name="connsiteY22" fmla="*/ 9433 h 140997"/>
                  <a:gd name="connsiteX23" fmla="*/ 94919 w 96894"/>
                  <a:gd name="connsiteY23" fmla="*/ 35966 h 140997"/>
                  <a:gd name="connsiteX24" fmla="*/ 94919 w 96894"/>
                  <a:gd name="connsiteY24" fmla="*/ 40129 h 140997"/>
                  <a:gd name="connsiteX25" fmla="*/ 90322 w 96894"/>
                  <a:gd name="connsiteY25" fmla="*/ 44734 h 140997"/>
                  <a:gd name="connsiteX26" fmla="*/ 71683 w 96894"/>
                  <a:gd name="connsiteY26" fmla="*/ 44734 h 140997"/>
                  <a:gd name="connsiteX27" fmla="*/ 67084 w 96894"/>
                  <a:gd name="connsiteY27" fmla="*/ 40129 h 140997"/>
                  <a:gd name="connsiteX28" fmla="*/ 67084 w 96894"/>
                  <a:gd name="connsiteY28" fmla="*/ 38813 h 140997"/>
                  <a:gd name="connsiteX29" fmla="*/ 63795 w 96894"/>
                  <a:gd name="connsiteY29" fmla="*/ 27191 h 140997"/>
                  <a:gd name="connsiteX30" fmla="*/ 51737 w 96894"/>
                  <a:gd name="connsiteY30" fmla="*/ 24123 h 140997"/>
                  <a:gd name="connsiteX31" fmla="*/ 43184 w 96894"/>
                  <a:gd name="connsiteY31" fmla="*/ 24123 h 140997"/>
                  <a:gd name="connsiteX32" fmla="*/ 31021 w 96894"/>
                  <a:gd name="connsiteY32" fmla="*/ 27517 h 140997"/>
                  <a:gd name="connsiteX33" fmla="*/ 27842 w 96894"/>
                  <a:gd name="connsiteY33" fmla="*/ 40787 h 140997"/>
                  <a:gd name="connsiteX34" fmla="*/ 27842 w 96894"/>
                  <a:gd name="connsiteY34" fmla="*/ 44949 h 140997"/>
                  <a:gd name="connsiteX35" fmla="*/ 45815 w 96894"/>
                  <a:gd name="connsiteY35" fmla="*/ 56792 h 140997"/>
                  <a:gd name="connsiteX36" fmla="*/ 78921 w 96894"/>
                  <a:gd name="connsiteY36" fmla="*/ 64251 h 140997"/>
                  <a:gd name="connsiteX37" fmla="*/ 91747 w 96894"/>
                  <a:gd name="connsiteY37" fmla="*/ 75977 h 140997"/>
                  <a:gd name="connsiteX38" fmla="*/ 96894 w 96894"/>
                  <a:gd name="connsiteY38" fmla="*/ 97579 h 140997"/>
                  <a:gd name="connsiteX39" fmla="*/ 96894 w 96894"/>
                  <a:gd name="connsiteY39" fmla="*/ 105038 h 140997"/>
                  <a:gd name="connsiteX40" fmla="*/ 87252 w 96894"/>
                  <a:gd name="connsiteY40" fmla="*/ 131565 h 140997"/>
                  <a:gd name="connsiteX41" fmla="*/ 60505 w 96894"/>
                  <a:gd name="connsiteY41" fmla="*/ 140997 h 140997"/>
                  <a:gd name="connsiteX42" fmla="*/ 36611 w 96894"/>
                  <a:gd name="connsiteY42" fmla="*/ 140997 h 140997"/>
                  <a:gd name="connsiteX43" fmla="*/ 9870 w 96894"/>
                  <a:gd name="connsiteY43" fmla="*/ 131565 h 140997"/>
                  <a:gd name="connsiteX44" fmla="*/ 215 w 96894"/>
                  <a:gd name="connsiteY44" fmla="*/ 105038 h 14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94" h="140997">
                    <a:moveTo>
                      <a:pt x="215" y="105038"/>
                    </a:moveTo>
                    <a:lnTo>
                      <a:pt x="215" y="100654"/>
                    </a:lnTo>
                    <a:cubicBezTo>
                      <a:pt x="215" y="97586"/>
                      <a:pt x="1753" y="96048"/>
                      <a:pt x="4821" y="96048"/>
                    </a:cubicBezTo>
                    <a:lnTo>
                      <a:pt x="23452" y="96048"/>
                    </a:lnTo>
                    <a:cubicBezTo>
                      <a:pt x="26519" y="96048"/>
                      <a:pt x="28056" y="97586"/>
                      <a:pt x="28056" y="100654"/>
                    </a:cubicBezTo>
                    <a:lnTo>
                      <a:pt x="28056" y="102406"/>
                    </a:lnTo>
                    <a:cubicBezTo>
                      <a:pt x="28056" y="107961"/>
                      <a:pt x="29152" y="111763"/>
                      <a:pt x="31347" y="113806"/>
                    </a:cubicBezTo>
                    <a:cubicBezTo>
                      <a:pt x="33535" y="115856"/>
                      <a:pt x="37553" y="116881"/>
                      <a:pt x="43405" y="116881"/>
                    </a:cubicBezTo>
                    <a:lnTo>
                      <a:pt x="53703" y="116881"/>
                    </a:lnTo>
                    <a:cubicBezTo>
                      <a:pt x="59404" y="116881"/>
                      <a:pt x="63386" y="115780"/>
                      <a:pt x="65652" y="113591"/>
                    </a:cubicBezTo>
                    <a:cubicBezTo>
                      <a:pt x="67923" y="111396"/>
                      <a:pt x="69052" y="107303"/>
                      <a:pt x="69052" y="101312"/>
                    </a:cubicBezTo>
                    <a:lnTo>
                      <a:pt x="69052" y="98680"/>
                    </a:lnTo>
                    <a:cubicBezTo>
                      <a:pt x="69052" y="94441"/>
                      <a:pt x="67334" y="91186"/>
                      <a:pt x="63898" y="88921"/>
                    </a:cubicBezTo>
                    <a:cubicBezTo>
                      <a:pt x="60464" y="86657"/>
                      <a:pt x="56191" y="85306"/>
                      <a:pt x="51079" y="84863"/>
                    </a:cubicBezTo>
                    <a:cubicBezTo>
                      <a:pt x="45960" y="84427"/>
                      <a:pt x="40448" y="83582"/>
                      <a:pt x="34526" y="82342"/>
                    </a:cubicBezTo>
                    <a:cubicBezTo>
                      <a:pt x="28611" y="81102"/>
                      <a:pt x="23092" y="79488"/>
                      <a:pt x="17973" y="77514"/>
                    </a:cubicBezTo>
                    <a:cubicBezTo>
                      <a:pt x="12854" y="75547"/>
                      <a:pt x="8581" y="71669"/>
                      <a:pt x="5152" y="65893"/>
                    </a:cubicBezTo>
                    <a:cubicBezTo>
                      <a:pt x="1711" y="60124"/>
                      <a:pt x="0" y="52706"/>
                      <a:pt x="0" y="43640"/>
                    </a:cubicBezTo>
                    <a:lnTo>
                      <a:pt x="0" y="35966"/>
                    </a:lnTo>
                    <a:cubicBezTo>
                      <a:pt x="0" y="24559"/>
                      <a:pt x="3214" y="15715"/>
                      <a:pt x="9649" y="9433"/>
                    </a:cubicBezTo>
                    <a:cubicBezTo>
                      <a:pt x="16076" y="3144"/>
                      <a:pt x="24989" y="0"/>
                      <a:pt x="36390" y="0"/>
                    </a:cubicBezTo>
                    <a:lnTo>
                      <a:pt x="58317" y="0"/>
                    </a:lnTo>
                    <a:cubicBezTo>
                      <a:pt x="69855" y="0"/>
                      <a:pt x="78845" y="3144"/>
                      <a:pt x="85279" y="9433"/>
                    </a:cubicBezTo>
                    <a:cubicBezTo>
                      <a:pt x="91706" y="15715"/>
                      <a:pt x="94919" y="24559"/>
                      <a:pt x="94919" y="35966"/>
                    </a:cubicBezTo>
                    <a:lnTo>
                      <a:pt x="94919" y="40129"/>
                    </a:lnTo>
                    <a:cubicBezTo>
                      <a:pt x="94919" y="43197"/>
                      <a:pt x="93382" y="44734"/>
                      <a:pt x="90322" y="44734"/>
                    </a:cubicBezTo>
                    <a:lnTo>
                      <a:pt x="71683" y="44734"/>
                    </a:lnTo>
                    <a:cubicBezTo>
                      <a:pt x="68614" y="44734"/>
                      <a:pt x="67084" y="43197"/>
                      <a:pt x="67084" y="40129"/>
                    </a:cubicBezTo>
                    <a:lnTo>
                      <a:pt x="67084" y="38813"/>
                    </a:lnTo>
                    <a:cubicBezTo>
                      <a:pt x="67084" y="33113"/>
                      <a:pt x="65983" y="29241"/>
                      <a:pt x="63795" y="27191"/>
                    </a:cubicBezTo>
                    <a:cubicBezTo>
                      <a:pt x="61599" y="25148"/>
                      <a:pt x="57583" y="24123"/>
                      <a:pt x="51737" y="24123"/>
                    </a:cubicBezTo>
                    <a:lnTo>
                      <a:pt x="43184" y="24123"/>
                    </a:lnTo>
                    <a:cubicBezTo>
                      <a:pt x="37193" y="24123"/>
                      <a:pt x="33134" y="25259"/>
                      <a:pt x="31021" y="27517"/>
                    </a:cubicBezTo>
                    <a:cubicBezTo>
                      <a:pt x="28895" y="29788"/>
                      <a:pt x="27842" y="34207"/>
                      <a:pt x="27842" y="40787"/>
                    </a:cubicBezTo>
                    <a:lnTo>
                      <a:pt x="27842" y="44949"/>
                    </a:lnTo>
                    <a:cubicBezTo>
                      <a:pt x="27842" y="51826"/>
                      <a:pt x="33833" y="55774"/>
                      <a:pt x="45815" y="56792"/>
                    </a:cubicBezTo>
                    <a:cubicBezTo>
                      <a:pt x="58240" y="57817"/>
                      <a:pt x="69274" y="60304"/>
                      <a:pt x="78921" y="64251"/>
                    </a:cubicBezTo>
                    <a:cubicBezTo>
                      <a:pt x="84033" y="66440"/>
                      <a:pt x="88313" y="70353"/>
                      <a:pt x="91747" y="75977"/>
                    </a:cubicBezTo>
                    <a:cubicBezTo>
                      <a:pt x="95176" y="81608"/>
                      <a:pt x="96894" y="88804"/>
                      <a:pt x="96894" y="97579"/>
                    </a:cubicBezTo>
                    <a:lnTo>
                      <a:pt x="96894" y="105038"/>
                    </a:lnTo>
                    <a:cubicBezTo>
                      <a:pt x="96894" y="116438"/>
                      <a:pt x="93680" y="125282"/>
                      <a:pt x="87252" y="131565"/>
                    </a:cubicBezTo>
                    <a:cubicBezTo>
                      <a:pt x="80818" y="137854"/>
                      <a:pt x="71905" y="140997"/>
                      <a:pt x="60505" y="140997"/>
                    </a:cubicBezTo>
                    <a:lnTo>
                      <a:pt x="36611" y="140997"/>
                    </a:lnTo>
                    <a:cubicBezTo>
                      <a:pt x="25211" y="140997"/>
                      <a:pt x="16298" y="137854"/>
                      <a:pt x="9870" y="131565"/>
                    </a:cubicBezTo>
                    <a:cubicBezTo>
                      <a:pt x="3429" y="125289"/>
                      <a:pt x="215" y="116438"/>
                      <a:pt x="215" y="105038"/>
                    </a:cubicBezTo>
                    <a:close/>
                  </a:path>
                </a:pathLst>
              </a:custGeom>
              <a:solidFill>
                <a:srgbClr val="628DB2"/>
              </a:solidFill>
              <a:ln w="1767" cap="flat">
                <a:noFill/>
                <a:prstDash val="solid"/>
                <a:miter/>
              </a:ln>
            </p:spPr>
            <p:txBody>
              <a:bodyPr rtlCol="0" anchor="ctr"/>
              <a:lstStyle/>
              <a:p>
                <a:endParaRPr lang="de-DE"/>
              </a:p>
            </p:txBody>
          </p:sp>
          <p:sp>
            <p:nvSpPr>
              <p:cNvPr id="55" name="Freihandform: Form 293">
                <a:extLst>
                  <a:ext uri="{FF2B5EF4-FFF2-40B4-BE49-F238E27FC236}">
                    <a16:creationId xmlns:a16="http://schemas.microsoft.com/office/drawing/2014/main" id="{CE49DE28-7D6C-560B-4143-C0D5ED21582E}"/>
                  </a:ext>
                </a:extLst>
              </p:cNvPr>
              <p:cNvSpPr/>
              <p:nvPr/>
            </p:nvSpPr>
            <p:spPr>
              <a:xfrm>
                <a:off x="4499274" y="3648701"/>
                <a:ext cx="517454" cy="29962"/>
              </a:xfrm>
              <a:custGeom>
                <a:avLst/>
                <a:gdLst>
                  <a:gd name="connsiteX0" fmla="*/ 502472 w 517454"/>
                  <a:gd name="connsiteY0" fmla="*/ 0 h 29962"/>
                  <a:gd name="connsiteX1" fmla="*/ 14980 w 517454"/>
                  <a:gd name="connsiteY1" fmla="*/ 0 h 29962"/>
                  <a:gd name="connsiteX2" fmla="*/ 0 w 517454"/>
                  <a:gd name="connsiteY2" fmla="*/ 14980 h 29962"/>
                  <a:gd name="connsiteX3" fmla="*/ 14980 w 517454"/>
                  <a:gd name="connsiteY3" fmla="*/ 29962 h 29962"/>
                  <a:gd name="connsiteX4" fmla="*/ 502472 w 517454"/>
                  <a:gd name="connsiteY4" fmla="*/ 29962 h 29962"/>
                  <a:gd name="connsiteX5" fmla="*/ 517454 w 517454"/>
                  <a:gd name="connsiteY5" fmla="*/ 14980 h 29962"/>
                  <a:gd name="connsiteX6" fmla="*/ 502472 w 517454"/>
                  <a:gd name="connsiteY6" fmla="*/ 0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454" h="29962">
                    <a:moveTo>
                      <a:pt x="502472" y="0"/>
                    </a:moveTo>
                    <a:lnTo>
                      <a:pt x="14980" y="0"/>
                    </a:lnTo>
                    <a:cubicBezTo>
                      <a:pt x="6711" y="0"/>
                      <a:pt x="0" y="6704"/>
                      <a:pt x="0" y="14980"/>
                    </a:cubicBezTo>
                    <a:cubicBezTo>
                      <a:pt x="0" y="23250"/>
                      <a:pt x="6711" y="29962"/>
                      <a:pt x="14980" y="29962"/>
                    </a:cubicBezTo>
                    <a:lnTo>
                      <a:pt x="502472" y="29962"/>
                    </a:lnTo>
                    <a:cubicBezTo>
                      <a:pt x="510749" y="29962"/>
                      <a:pt x="517454" y="23250"/>
                      <a:pt x="517454" y="14980"/>
                    </a:cubicBezTo>
                    <a:cubicBezTo>
                      <a:pt x="517454" y="6704"/>
                      <a:pt x="510749" y="0"/>
                      <a:pt x="502472" y="0"/>
                    </a:cubicBezTo>
                    <a:close/>
                  </a:path>
                </a:pathLst>
              </a:custGeom>
              <a:solidFill>
                <a:srgbClr val="C4DAEC"/>
              </a:solidFill>
              <a:ln w="1767" cap="flat">
                <a:noFill/>
                <a:prstDash val="solid"/>
                <a:miter/>
              </a:ln>
            </p:spPr>
            <p:txBody>
              <a:bodyPr rtlCol="0" anchor="ctr"/>
              <a:lstStyle/>
              <a:p>
                <a:endParaRPr lang="de-DE"/>
              </a:p>
            </p:txBody>
          </p:sp>
          <p:sp>
            <p:nvSpPr>
              <p:cNvPr id="56" name="Freihandform: Form 294">
                <a:extLst>
                  <a:ext uri="{FF2B5EF4-FFF2-40B4-BE49-F238E27FC236}">
                    <a16:creationId xmlns:a16="http://schemas.microsoft.com/office/drawing/2014/main" id="{F05513C7-6345-6BE6-FB76-6BC569F3A6EB}"/>
                  </a:ext>
                </a:extLst>
              </p:cNvPr>
              <p:cNvSpPr/>
              <p:nvPr/>
            </p:nvSpPr>
            <p:spPr>
              <a:xfrm>
                <a:off x="4514255" y="3727546"/>
                <a:ext cx="207091" cy="266535"/>
              </a:xfrm>
              <a:custGeom>
                <a:avLst/>
                <a:gdLst>
                  <a:gd name="connsiteX0" fmla="*/ 198779 w 207091"/>
                  <a:gd name="connsiteY0" fmla="*/ 266536 h 266535"/>
                  <a:gd name="connsiteX1" fmla="*/ 8312 w 207091"/>
                  <a:gd name="connsiteY1" fmla="*/ 266536 h 266535"/>
                  <a:gd name="connsiteX2" fmla="*/ 0 w 207091"/>
                  <a:gd name="connsiteY2" fmla="*/ 258225 h 266535"/>
                  <a:gd name="connsiteX3" fmla="*/ 0 w 207091"/>
                  <a:gd name="connsiteY3" fmla="*/ 8310 h 266535"/>
                  <a:gd name="connsiteX4" fmla="*/ 8312 w 207091"/>
                  <a:gd name="connsiteY4" fmla="*/ 0 h 266535"/>
                  <a:gd name="connsiteX5" fmla="*/ 198779 w 207091"/>
                  <a:gd name="connsiteY5" fmla="*/ 0 h 266535"/>
                  <a:gd name="connsiteX6" fmla="*/ 207091 w 207091"/>
                  <a:gd name="connsiteY6" fmla="*/ 8310 h 266535"/>
                  <a:gd name="connsiteX7" fmla="*/ 207091 w 207091"/>
                  <a:gd name="connsiteY7" fmla="*/ 258225 h 266535"/>
                  <a:gd name="connsiteX8" fmla="*/ 198779 w 207091"/>
                  <a:gd name="connsiteY8" fmla="*/ 266536 h 26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91" h="266535">
                    <a:moveTo>
                      <a:pt x="198779" y="266536"/>
                    </a:moveTo>
                    <a:lnTo>
                      <a:pt x="8312" y="266536"/>
                    </a:lnTo>
                    <a:cubicBezTo>
                      <a:pt x="3727" y="266536"/>
                      <a:pt x="0" y="262816"/>
                      <a:pt x="0" y="258225"/>
                    </a:cubicBezTo>
                    <a:lnTo>
                      <a:pt x="0" y="8310"/>
                    </a:lnTo>
                    <a:cubicBezTo>
                      <a:pt x="0" y="3720"/>
                      <a:pt x="3720" y="0"/>
                      <a:pt x="8312" y="0"/>
                    </a:cubicBezTo>
                    <a:lnTo>
                      <a:pt x="198779" y="0"/>
                    </a:lnTo>
                    <a:cubicBezTo>
                      <a:pt x="203372" y="0"/>
                      <a:pt x="207091" y="3720"/>
                      <a:pt x="207091" y="8310"/>
                    </a:cubicBezTo>
                    <a:lnTo>
                      <a:pt x="207091" y="258225"/>
                    </a:lnTo>
                    <a:cubicBezTo>
                      <a:pt x="207091" y="262816"/>
                      <a:pt x="203372" y="266536"/>
                      <a:pt x="198779" y="266536"/>
                    </a:cubicBezTo>
                    <a:close/>
                  </a:path>
                </a:pathLst>
              </a:custGeom>
              <a:solidFill>
                <a:srgbClr val="FCB143"/>
              </a:solidFill>
              <a:ln w="1767" cap="flat">
                <a:noFill/>
                <a:prstDash val="solid"/>
                <a:miter/>
              </a:ln>
            </p:spPr>
            <p:txBody>
              <a:bodyPr rtlCol="0" anchor="ctr"/>
              <a:lstStyle/>
              <a:p>
                <a:endParaRPr lang="de-DE"/>
              </a:p>
            </p:txBody>
          </p:sp>
          <p:grpSp>
            <p:nvGrpSpPr>
              <p:cNvPr id="57" name="Online Zeitschriften Icon">
                <a:extLst>
                  <a:ext uri="{FF2B5EF4-FFF2-40B4-BE49-F238E27FC236}">
                    <a16:creationId xmlns:a16="http://schemas.microsoft.com/office/drawing/2014/main" id="{DD18CF40-93F9-2795-2639-923705748196}"/>
                  </a:ext>
                </a:extLst>
              </p:cNvPr>
              <p:cNvGrpSpPr/>
              <p:nvPr/>
            </p:nvGrpSpPr>
            <p:grpSpPr>
              <a:xfrm>
                <a:off x="4785056" y="3718397"/>
                <a:ext cx="203940" cy="284833"/>
                <a:chOff x="4785056" y="3718397"/>
                <a:chExt cx="203940" cy="284833"/>
              </a:xfrm>
              <a:solidFill>
                <a:srgbClr val="A3C0D9"/>
              </a:solidFill>
            </p:grpSpPr>
            <p:sp>
              <p:nvSpPr>
                <p:cNvPr id="58" name="Freihandform: Form 296">
                  <a:extLst>
                    <a:ext uri="{FF2B5EF4-FFF2-40B4-BE49-F238E27FC236}">
                      <a16:creationId xmlns:a16="http://schemas.microsoft.com/office/drawing/2014/main" id="{C01CC469-BB30-17B2-B2F8-3523554577C1}"/>
                    </a:ext>
                  </a:extLst>
                </p:cNvPr>
                <p:cNvSpPr/>
                <p:nvPr/>
              </p:nvSpPr>
              <p:spPr>
                <a:xfrm>
                  <a:off x="4785056" y="3718397"/>
                  <a:ext cx="203940" cy="29960"/>
                </a:xfrm>
                <a:custGeom>
                  <a:avLst/>
                  <a:gdLst>
                    <a:gd name="connsiteX0" fmla="*/ 188960 w 203940"/>
                    <a:gd name="connsiteY0" fmla="*/ 29961 h 29960"/>
                    <a:gd name="connsiteX1" fmla="*/ 14982 w 203940"/>
                    <a:gd name="connsiteY1" fmla="*/ 29961 h 29960"/>
                    <a:gd name="connsiteX2" fmla="*/ 0 w 203940"/>
                    <a:gd name="connsiteY2" fmla="*/ 14980 h 29960"/>
                    <a:gd name="connsiteX3" fmla="*/ 14982 w 203940"/>
                    <a:gd name="connsiteY3" fmla="*/ 0 h 29960"/>
                    <a:gd name="connsiteX4" fmla="*/ 188960 w 203940"/>
                    <a:gd name="connsiteY4" fmla="*/ 0 h 29960"/>
                    <a:gd name="connsiteX5" fmla="*/ 203941 w 203940"/>
                    <a:gd name="connsiteY5" fmla="*/ 14980 h 29960"/>
                    <a:gd name="connsiteX6" fmla="*/ 188960 w 203940"/>
                    <a:gd name="connsiteY6" fmla="*/ 29961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0">
                      <a:moveTo>
                        <a:pt x="188960" y="29961"/>
                      </a:moveTo>
                      <a:lnTo>
                        <a:pt x="14982" y="29961"/>
                      </a:lnTo>
                      <a:cubicBezTo>
                        <a:pt x="6713" y="29961"/>
                        <a:pt x="0" y="23250"/>
                        <a:pt x="0" y="14980"/>
                      </a:cubicBezTo>
                      <a:cubicBezTo>
                        <a:pt x="0" y="6704"/>
                        <a:pt x="6713" y="0"/>
                        <a:pt x="14982" y="0"/>
                      </a:cubicBezTo>
                      <a:lnTo>
                        <a:pt x="188960" y="0"/>
                      </a:lnTo>
                      <a:cubicBezTo>
                        <a:pt x="197237" y="0"/>
                        <a:pt x="203941" y="6704"/>
                        <a:pt x="203941" y="14980"/>
                      </a:cubicBezTo>
                      <a:cubicBezTo>
                        <a:pt x="203941" y="23250"/>
                        <a:pt x="197237" y="29961"/>
                        <a:pt x="188960" y="29961"/>
                      </a:cubicBezTo>
                      <a:close/>
                    </a:path>
                  </a:pathLst>
                </a:custGeom>
                <a:solidFill>
                  <a:srgbClr val="A3C0D9"/>
                </a:solidFill>
                <a:ln w="1767" cap="flat">
                  <a:noFill/>
                  <a:prstDash val="solid"/>
                  <a:miter/>
                </a:ln>
              </p:spPr>
              <p:txBody>
                <a:bodyPr rtlCol="0" anchor="ctr"/>
                <a:lstStyle/>
                <a:p>
                  <a:endParaRPr lang="de-DE"/>
                </a:p>
              </p:txBody>
            </p:sp>
            <p:sp>
              <p:nvSpPr>
                <p:cNvPr id="59" name="Freihandform: Form 297">
                  <a:extLst>
                    <a:ext uri="{FF2B5EF4-FFF2-40B4-BE49-F238E27FC236}">
                      <a16:creationId xmlns:a16="http://schemas.microsoft.com/office/drawing/2014/main" id="{85BFCAC8-539F-A837-0AAB-D84635CF63E0}"/>
                    </a:ext>
                  </a:extLst>
                </p:cNvPr>
                <p:cNvSpPr/>
                <p:nvPr/>
              </p:nvSpPr>
              <p:spPr>
                <a:xfrm>
                  <a:off x="4785056" y="3782114"/>
                  <a:ext cx="203940" cy="29962"/>
                </a:xfrm>
                <a:custGeom>
                  <a:avLst/>
                  <a:gdLst>
                    <a:gd name="connsiteX0" fmla="*/ 188960 w 203940"/>
                    <a:gd name="connsiteY0" fmla="*/ 29962 h 29962"/>
                    <a:gd name="connsiteX1" fmla="*/ 14982 w 203940"/>
                    <a:gd name="connsiteY1" fmla="*/ 29962 h 29962"/>
                    <a:gd name="connsiteX2" fmla="*/ 0 w 203940"/>
                    <a:gd name="connsiteY2" fmla="*/ 14980 h 29962"/>
                    <a:gd name="connsiteX3" fmla="*/ 14982 w 203940"/>
                    <a:gd name="connsiteY3" fmla="*/ 0 h 29962"/>
                    <a:gd name="connsiteX4" fmla="*/ 188960 w 203940"/>
                    <a:gd name="connsiteY4" fmla="*/ 0 h 29962"/>
                    <a:gd name="connsiteX5" fmla="*/ 203941 w 203940"/>
                    <a:gd name="connsiteY5" fmla="*/ 14980 h 29962"/>
                    <a:gd name="connsiteX6" fmla="*/ 188960 w 203940"/>
                    <a:gd name="connsiteY6" fmla="*/ 29962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2">
                      <a:moveTo>
                        <a:pt x="188960" y="29962"/>
                      </a:moveTo>
                      <a:lnTo>
                        <a:pt x="14982" y="29962"/>
                      </a:lnTo>
                      <a:cubicBezTo>
                        <a:pt x="6713" y="29962"/>
                        <a:pt x="0" y="23251"/>
                        <a:pt x="0" y="14980"/>
                      </a:cubicBezTo>
                      <a:cubicBezTo>
                        <a:pt x="0" y="6704"/>
                        <a:pt x="6713" y="0"/>
                        <a:pt x="14982" y="0"/>
                      </a:cubicBezTo>
                      <a:lnTo>
                        <a:pt x="188960" y="0"/>
                      </a:lnTo>
                      <a:cubicBezTo>
                        <a:pt x="197237" y="0"/>
                        <a:pt x="203941" y="6704"/>
                        <a:pt x="203941" y="14980"/>
                      </a:cubicBezTo>
                      <a:cubicBezTo>
                        <a:pt x="203941" y="23251"/>
                        <a:pt x="197237" y="29962"/>
                        <a:pt x="188960" y="29962"/>
                      </a:cubicBezTo>
                      <a:close/>
                    </a:path>
                  </a:pathLst>
                </a:custGeom>
                <a:solidFill>
                  <a:srgbClr val="A3C0D9"/>
                </a:solidFill>
                <a:ln w="1767" cap="flat">
                  <a:noFill/>
                  <a:prstDash val="solid"/>
                  <a:miter/>
                </a:ln>
              </p:spPr>
              <p:txBody>
                <a:bodyPr rtlCol="0" anchor="ctr"/>
                <a:lstStyle/>
                <a:p>
                  <a:endParaRPr lang="de-DE"/>
                </a:p>
              </p:txBody>
            </p:sp>
            <p:sp>
              <p:nvSpPr>
                <p:cNvPr id="60" name="Freihandform: Form 298">
                  <a:extLst>
                    <a:ext uri="{FF2B5EF4-FFF2-40B4-BE49-F238E27FC236}">
                      <a16:creationId xmlns:a16="http://schemas.microsoft.com/office/drawing/2014/main" id="{6F359995-59E2-D4C3-AFC1-A38585622E23}"/>
                    </a:ext>
                  </a:extLst>
                </p:cNvPr>
                <p:cNvSpPr/>
                <p:nvPr/>
              </p:nvSpPr>
              <p:spPr>
                <a:xfrm>
                  <a:off x="4785056" y="3845834"/>
                  <a:ext cx="203940" cy="29960"/>
                </a:xfrm>
                <a:custGeom>
                  <a:avLst/>
                  <a:gdLst>
                    <a:gd name="connsiteX0" fmla="*/ 188960 w 203940"/>
                    <a:gd name="connsiteY0" fmla="*/ 29961 h 29960"/>
                    <a:gd name="connsiteX1" fmla="*/ 14982 w 203940"/>
                    <a:gd name="connsiteY1" fmla="*/ 29961 h 29960"/>
                    <a:gd name="connsiteX2" fmla="*/ 0 w 203940"/>
                    <a:gd name="connsiteY2" fmla="*/ 14980 h 29960"/>
                    <a:gd name="connsiteX3" fmla="*/ 14982 w 203940"/>
                    <a:gd name="connsiteY3" fmla="*/ 0 h 29960"/>
                    <a:gd name="connsiteX4" fmla="*/ 188960 w 203940"/>
                    <a:gd name="connsiteY4" fmla="*/ 0 h 29960"/>
                    <a:gd name="connsiteX5" fmla="*/ 203941 w 203940"/>
                    <a:gd name="connsiteY5" fmla="*/ 14980 h 29960"/>
                    <a:gd name="connsiteX6" fmla="*/ 188960 w 203940"/>
                    <a:gd name="connsiteY6" fmla="*/ 29961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0">
                      <a:moveTo>
                        <a:pt x="188960" y="29961"/>
                      </a:moveTo>
                      <a:lnTo>
                        <a:pt x="14982" y="29961"/>
                      </a:lnTo>
                      <a:cubicBezTo>
                        <a:pt x="6713" y="29961"/>
                        <a:pt x="0" y="23257"/>
                        <a:pt x="0" y="14980"/>
                      </a:cubicBezTo>
                      <a:cubicBezTo>
                        <a:pt x="0" y="6711"/>
                        <a:pt x="6713" y="0"/>
                        <a:pt x="14982" y="0"/>
                      </a:cubicBezTo>
                      <a:lnTo>
                        <a:pt x="188960" y="0"/>
                      </a:lnTo>
                      <a:cubicBezTo>
                        <a:pt x="197237" y="0"/>
                        <a:pt x="203941" y="6711"/>
                        <a:pt x="203941" y="14980"/>
                      </a:cubicBezTo>
                      <a:cubicBezTo>
                        <a:pt x="203941" y="23257"/>
                        <a:pt x="197237" y="29961"/>
                        <a:pt x="188960" y="29961"/>
                      </a:cubicBezTo>
                      <a:close/>
                    </a:path>
                  </a:pathLst>
                </a:custGeom>
                <a:solidFill>
                  <a:srgbClr val="A3C0D9"/>
                </a:solidFill>
                <a:ln w="1767" cap="flat">
                  <a:noFill/>
                  <a:prstDash val="solid"/>
                  <a:miter/>
                </a:ln>
              </p:spPr>
              <p:txBody>
                <a:bodyPr rtlCol="0" anchor="ctr"/>
                <a:lstStyle/>
                <a:p>
                  <a:endParaRPr lang="de-DE"/>
                </a:p>
              </p:txBody>
            </p:sp>
            <p:sp>
              <p:nvSpPr>
                <p:cNvPr id="61" name="Freihandform: Form 299">
                  <a:extLst>
                    <a:ext uri="{FF2B5EF4-FFF2-40B4-BE49-F238E27FC236}">
                      <a16:creationId xmlns:a16="http://schemas.microsoft.com/office/drawing/2014/main" id="{70CC4648-75B4-0DEF-D13A-FE572AACB08F}"/>
                    </a:ext>
                  </a:extLst>
                </p:cNvPr>
                <p:cNvSpPr/>
                <p:nvPr/>
              </p:nvSpPr>
              <p:spPr>
                <a:xfrm>
                  <a:off x="4785056" y="3909551"/>
                  <a:ext cx="203940" cy="29962"/>
                </a:xfrm>
                <a:custGeom>
                  <a:avLst/>
                  <a:gdLst>
                    <a:gd name="connsiteX0" fmla="*/ 188960 w 203940"/>
                    <a:gd name="connsiteY0" fmla="*/ 29962 h 29962"/>
                    <a:gd name="connsiteX1" fmla="*/ 14982 w 203940"/>
                    <a:gd name="connsiteY1" fmla="*/ 29962 h 29962"/>
                    <a:gd name="connsiteX2" fmla="*/ 0 w 203940"/>
                    <a:gd name="connsiteY2" fmla="*/ 14980 h 29962"/>
                    <a:gd name="connsiteX3" fmla="*/ 14982 w 203940"/>
                    <a:gd name="connsiteY3" fmla="*/ 0 h 29962"/>
                    <a:gd name="connsiteX4" fmla="*/ 188960 w 203940"/>
                    <a:gd name="connsiteY4" fmla="*/ 0 h 29962"/>
                    <a:gd name="connsiteX5" fmla="*/ 203941 w 203940"/>
                    <a:gd name="connsiteY5" fmla="*/ 14980 h 29962"/>
                    <a:gd name="connsiteX6" fmla="*/ 188960 w 203940"/>
                    <a:gd name="connsiteY6" fmla="*/ 29962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2">
                      <a:moveTo>
                        <a:pt x="188960" y="29962"/>
                      </a:moveTo>
                      <a:lnTo>
                        <a:pt x="14982" y="29962"/>
                      </a:lnTo>
                      <a:cubicBezTo>
                        <a:pt x="6713" y="29962"/>
                        <a:pt x="0" y="23257"/>
                        <a:pt x="0" y="14980"/>
                      </a:cubicBezTo>
                      <a:cubicBezTo>
                        <a:pt x="0" y="6711"/>
                        <a:pt x="6713" y="0"/>
                        <a:pt x="14982" y="0"/>
                      </a:cubicBezTo>
                      <a:lnTo>
                        <a:pt x="188960" y="0"/>
                      </a:lnTo>
                      <a:cubicBezTo>
                        <a:pt x="197237" y="0"/>
                        <a:pt x="203941" y="6711"/>
                        <a:pt x="203941" y="14980"/>
                      </a:cubicBezTo>
                      <a:cubicBezTo>
                        <a:pt x="203941" y="23257"/>
                        <a:pt x="197237" y="29962"/>
                        <a:pt x="188960" y="29962"/>
                      </a:cubicBezTo>
                      <a:close/>
                    </a:path>
                  </a:pathLst>
                </a:custGeom>
                <a:solidFill>
                  <a:srgbClr val="A3C0D9"/>
                </a:solidFill>
                <a:ln w="1767" cap="flat">
                  <a:noFill/>
                  <a:prstDash val="solid"/>
                  <a:miter/>
                </a:ln>
              </p:spPr>
              <p:txBody>
                <a:bodyPr rtlCol="0" anchor="ctr"/>
                <a:lstStyle/>
                <a:p>
                  <a:endParaRPr lang="de-DE"/>
                </a:p>
              </p:txBody>
            </p:sp>
            <p:sp>
              <p:nvSpPr>
                <p:cNvPr id="62" name="Freihandform: Form 300">
                  <a:extLst>
                    <a:ext uri="{FF2B5EF4-FFF2-40B4-BE49-F238E27FC236}">
                      <a16:creationId xmlns:a16="http://schemas.microsoft.com/office/drawing/2014/main" id="{EF93F722-2D2A-2B01-EB2F-D98B52F6FD16}"/>
                    </a:ext>
                  </a:extLst>
                </p:cNvPr>
                <p:cNvSpPr/>
                <p:nvPr/>
              </p:nvSpPr>
              <p:spPr>
                <a:xfrm>
                  <a:off x="4785056" y="3973277"/>
                  <a:ext cx="126328" cy="29953"/>
                </a:xfrm>
                <a:custGeom>
                  <a:avLst/>
                  <a:gdLst>
                    <a:gd name="connsiteX0" fmla="*/ 111348 w 126328"/>
                    <a:gd name="connsiteY0" fmla="*/ 29954 h 29953"/>
                    <a:gd name="connsiteX1" fmla="*/ 14982 w 126328"/>
                    <a:gd name="connsiteY1" fmla="*/ 29954 h 29953"/>
                    <a:gd name="connsiteX2" fmla="*/ 0 w 126328"/>
                    <a:gd name="connsiteY2" fmla="*/ 14980 h 29953"/>
                    <a:gd name="connsiteX3" fmla="*/ 14982 w 126328"/>
                    <a:gd name="connsiteY3" fmla="*/ 0 h 29953"/>
                    <a:gd name="connsiteX4" fmla="*/ 111348 w 126328"/>
                    <a:gd name="connsiteY4" fmla="*/ 0 h 29953"/>
                    <a:gd name="connsiteX5" fmla="*/ 126328 w 126328"/>
                    <a:gd name="connsiteY5" fmla="*/ 14980 h 29953"/>
                    <a:gd name="connsiteX6" fmla="*/ 111348 w 126328"/>
                    <a:gd name="connsiteY6" fmla="*/ 29954 h 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328" h="29953">
                      <a:moveTo>
                        <a:pt x="111348" y="29954"/>
                      </a:moveTo>
                      <a:lnTo>
                        <a:pt x="14982" y="29954"/>
                      </a:lnTo>
                      <a:cubicBezTo>
                        <a:pt x="6713" y="29954"/>
                        <a:pt x="0" y="23250"/>
                        <a:pt x="0" y="14980"/>
                      </a:cubicBezTo>
                      <a:cubicBezTo>
                        <a:pt x="0" y="6704"/>
                        <a:pt x="6713" y="0"/>
                        <a:pt x="14982" y="0"/>
                      </a:cubicBezTo>
                      <a:lnTo>
                        <a:pt x="111348" y="0"/>
                      </a:lnTo>
                      <a:cubicBezTo>
                        <a:pt x="119624" y="0"/>
                        <a:pt x="126328" y="6704"/>
                        <a:pt x="126328" y="14980"/>
                      </a:cubicBezTo>
                      <a:cubicBezTo>
                        <a:pt x="126328" y="23250"/>
                        <a:pt x="119624" y="29954"/>
                        <a:pt x="111348" y="29954"/>
                      </a:cubicBezTo>
                      <a:close/>
                    </a:path>
                  </a:pathLst>
                </a:custGeom>
                <a:solidFill>
                  <a:srgbClr val="A3C0D9"/>
                </a:solidFill>
                <a:ln w="1767" cap="flat">
                  <a:noFill/>
                  <a:prstDash val="solid"/>
                  <a:miter/>
                </a:ln>
              </p:spPr>
              <p:txBody>
                <a:bodyPr rtlCol="0" anchor="ctr"/>
                <a:lstStyle/>
                <a:p>
                  <a:endParaRPr lang="de-DE"/>
                </a:p>
              </p:txBody>
            </p:sp>
          </p:grpSp>
        </p:grpSp>
      </p:grpSp>
      <p:sp>
        <p:nvSpPr>
          <p:cNvPr id="63" name="Oval 62">
            <a:extLst>
              <a:ext uri="{FF2B5EF4-FFF2-40B4-BE49-F238E27FC236}">
                <a16:creationId xmlns:a16="http://schemas.microsoft.com/office/drawing/2014/main" id="{238111CF-84FE-F908-5104-3099B7551D08}"/>
              </a:ext>
            </a:extLst>
          </p:cNvPr>
          <p:cNvSpPr/>
          <p:nvPr userDrawn="1"/>
        </p:nvSpPr>
        <p:spPr>
          <a:xfrm>
            <a:off x="1849616" y="4367600"/>
            <a:ext cx="1620000" cy="16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afik 99">
            <a:extLst>
              <a:ext uri="{FF2B5EF4-FFF2-40B4-BE49-F238E27FC236}">
                <a16:creationId xmlns:a16="http://schemas.microsoft.com/office/drawing/2014/main" id="{879C2B49-015B-39AD-5D2B-C4AC6B3701DD}"/>
              </a:ext>
            </a:extLst>
          </p:cNvPr>
          <p:cNvGrpSpPr/>
          <p:nvPr userDrawn="1"/>
        </p:nvGrpSpPr>
        <p:grpSpPr>
          <a:xfrm>
            <a:off x="2155402" y="4673387"/>
            <a:ext cx="1008428" cy="1008427"/>
            <a:chOff x="-1370926" y="5241496"/>
            <a:chExt cx="4876806" cy="4876800"/>
          </a:xfrm>
        </p:grpSpPr>
        <p:grpSp>
          <p:nvGrpSpPr>
            <p:cNvPr id="65" name="Grafik 99">
              <a:extLst>
                <a:ext uri="{FF2B5EF4-FFF2-40B4-BE49-F238E27FC236}">
                  <a16:creationId xmlns:a16="http://schemas.microsoft.com/office/drawing/2014/main" id="{85D52F9C-B25F-559F-F7CA-A31191A9A8E6}"/>
                </a:ext>
              </a:extLst>
            </p:cNvPr>
            <p:cNvGrpSpPr/>
            <p:nvPr/>
          </p:nvGrpSpPr>
          <p:grpSpPr>
            <a:xfrm>
              <a:off x="-1370926" y="5241496"/>
              <a:ext cx="4667250" cy="4667241"/>
              <a:chOff x="-1370926" y="5241496"/>
              <a:chExt cx="4667250" cy="4667241"/>
            </a:xfrm>
          </p:grpSpPr>
          <p:sp>
            <p:nvSpPr>
              <p:cNvPr id="76" name="Freihandform 75">
                <a:extLst>
                  <a:ext uri="{FF2B5EF4-FFF2-40B4-BE49-F238E27FC236}">
                    <a16:creationId xmlns:a16="http://schemas.microsoft.com/office/drawing/2014/main" id="{E2721F43-B8C7-ED0B-097D-5B100D745754}"/>
                  </a:ext>
                </a:extLst>
              </p:cNvPr>
              <p:cNvSpPr/>
              <p:nvPr/>
            </p:nvSpPr>
            <p:spPr>
              <a:xfrm>
                <a:off x="-1370926" y="7741913"/>
                <a:ext cx="2166824" cy="2166824"/>
              </a:xfrm>
              <a:custGeom>
                <a:avLst/>
                <a:gdLst>
                  <a:gd name="connsiteX0" fmla="*/ 1050437 w 2166824"/>
                  <a:gd name="connsiteY0" fmla="*/ 1938652 h 2166824"/>
                  <a:gd name="connsiteX1" fmla="*/ 2166824 w 2166824"/>
                  <a:gd name="connsiteY1" fmla="*/ 491480 h 2166824"/>
                  <a:gd name="connsiteX2" fmla="*/ 1675344 w 2166824"/>
                  <a:gd name="connsiteY2" fmla="*/ 0 h 2166824"/>
                  <a:gd name="connsiteX3" fmla="*/ 228172 w 2166824"/>
                  <a:gd name="connsiteY3" fmla="*/ 1116387 h 2166824"/>
                  <a:gd name="connsiteX4" fmla="*/ 171718 w 2166824"/>
                  <a:gd name="connsiteY4" fmla="*/ 1995107 h 2166824"/>
                  <a:gd name="connsiteX5" fmla="*/ 1050437 w 2166824"/>
                  <a:gd name="connsiteY5" fmla="*/ 1938652 h 2166824"/>
                  <a:gd name="connsiteX6" fmla="*/ 474803 w 2166824"/>
                  <a:gd name="connsiteY6" fmla="*/ 1692021 h 2166824"/>
                  <a:gd name="connsiteX7" fmla="*/ 474803 w 2166824"/>
                  <a:gd name="connsiteY7" fmla="*/ 1489967 h 2166824"/>
                  <a:gd name="connsiteX8" fmla="*/ 676857 w 2166824"/>
                  <a:gd name="connsiteY8" fmla="*/ 1489967 h 2166824"/>
                  <a:gd name="connsiteX9" fmla="*/ 676857 w 2166824"/>
                  <a:gd name="connsiteY9" fmla="*/ 1692021 h 2166824"/>
                  <a:gd name="connsiteX10" fmla="*/ 474803 w 2166824"/>
                  <a:gd name="connsiteY10" fmla="*/ 1692021 h 2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824" h="2166824">
                    <a:moveTo>
                      <a:pt x="1050437" y="1938652"/>
                    </a:moveTo>
                    <a:lnTo>
                      <a:pt x="2166824" y="491480"/>
                    </a:lnTo>
                    <a:lnTo>
                      <a:pt x="1675344" y="0"/>
                    </a:lnTo>
                    <a:lnTo>
                      <a:pt x="228172" y="1116387"/>
                    </a:lnTo>
                    <a:cubicBezTo>
                      <a:pt x="-51767" y="1332338"/>
                      <a:pt x="-78285" y="1745104"/>
                      <a:pt x="171718" y="1995107"/>
                    </a:cubicBezTo>
                    <a:cubicBezTo>
                      <a:pt x="421720" y="2245109"/>
                      <a:pt x="834477" y="2218592"/>
                      <a:pt x="1050437" y="1938652"/>
                    </a:cubicBezTo>
                    <a:close/>
                    <a:moveTo>
                      <a:pt x="474803" y="1692021"/>
                    </a:moveTo>
                    <a:cubicBezTo>
                      <a:pt x="419006" y="1636224"/>
                      <a:pt x="419006" y="1545765"/>
                      <a:pt x="474803" y="1489967"/>
                    </a:cubicBezTo>
                    <a:cubicBezTo>
                      <a:pt x="530601" y="1434170"/>
                      <a:pt x="621060" y="1434170"/>
                      <a:pt x="676857" y="1489967"/>
                    </a:cubicBezTo>
                    <a:cubicBezTo>
                      <a:pt x="732654" y="1545765"/>
                      <a:pt x="732654" y="1636224"/>
                      <a:pt x="676857" y="1692021"/>
                    </a:cubicBezTo>
                    <a:cubicBezTo>
                      <a:pt x="621060" y="1747819"/>
                      <a:pt x="530601" y="1747819"/>
                      <a:pt x="474803" y="1692021"/>
                    </a:cubicBezTo>
                    <a:close/>
                  </a:path>
                </a:pathLst>
              </a:custGeom>
              <a:solidFill>
                <a:schemeClr val="accent5"/>
              </a:solidFill>
              <a:ln w="9525" cap="flat">
                <a:noFill/>
                <a:prstDash val="solid"/>
                <a:miter/>
              </a:ln>
            </p:spPr>
            <p:txBody>
              <a:bodyPr rtlCol="0" anchor="ctr"/>
              <a:lstStyle/>
              <a:p>
                <a:endParaRPr lang="en-US"/>
              </a:p>
            </p:txBody>
          </p:sp>
          <p:sp>
            <p:nvSpPr>
              <p:cNvPr id="77" name="Freihandform 76">
                <a:extLst>
                  <a:ext uri="{FF2B5EF4-FFF2-40B4-BE49-F238E27FC236}">
                    <a16:creationId xmlns:a16="http://schemas.microsoft.com/office/drawing/2014/main" id="{AF1E3AD6-5D25-F72D-AADE-8EA2C9DF8E55}"/>
                  </a:ext>
                </a:extLst>
              </p:cNvPr>
              <p:cNvSpPr/>
              <p:nvPr/>
            </p:nvSpPr>
            <p:spPr>
              <a:xfrm>
                <a:off x="-1199199" y="7987658"/>
                <a:ext cx="1995097" cy="1921078"/>
              </a:xfrm>
              <a:custGeom>
                <a:avLst/>
                <a:gdLst>
                  <a:gd name="connsiteX0" fmla="*/ 878710 w 1995097"/>
                  <a:gd name="connsiteY0" fmla="*/ 1692907 h 1921078"/>
                  <a:gd name="connsiteX1" fmla="*/ 1995097 w 1995097"/>
                  <a:gd name="connsiteY1" fmla="*/ 245735 h 1921078"/>
                  <a:gd name="connsiteX2" fmla="*/ 1749362 w 1995097"/>
                  <a:gd name="connsiteY2" fmla="*/ 0 h 1921078"/>
                  <a:gd name="connsiteX3" fmla="*/ 505139 w 1995097"/>
                  <a:gd name="connsiteY3" fmla="*/ 1244222 h 1921078"/>
                  <a:gd name="connsiteX4" fmla="*/ 505139 w 1995097"/>
                  <a:gd name="connsiteY4" fmla="*/ 1446276 h 1921078"/>
                  <a:gd name="connsiteX5" fmla="*/ 303086 w 1995097"/>
                  <a:gd name="connsiteY5" fmla="*/ 1446276 h 1921078"/>
                  <a:gd name="connsiteX6" fmla="*/ 0 w 1995097"/>
                  <a:gd name="connsiteY6" fmla="*/ 1749362 h 1921078"/>
                  <a:gd name="connsiteX7" fmla="*/ 878710 w 1995097"/>
                  <a:gd name="connsiteY7" fmla="*/ 1692907 h 192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097" h="1921078">
                    <a:moveTo>
                      <a:pt x="878710" y="1692907"/>
                    </a:moveTo>
                    <a:lnTo>
                      <a:pt x="1995097" y="245735"/>
                    </a:lnTo>
                    <a:lnTo>
                      <a:pt x="1749362" y="0"/>
                    </a:lnTo>
                    <a:lnTo>
                      <a:pt x="505139" y="1244222"/>
                    </a:lnTo>
                    <a:cubicBezTo>
                      <a:pt x="560927" y="1300020"/>
                      <a:pt x="560927" y="1390479"/>
                      <a:pt x="505139" y="1446276"/>
                    </a:cubicBezTo>
                    <a:cubicBezTo>
                      <a:pt x="449342" y="1502073"/>
                      <a:pt x="358883" y="1502073"/>
                      <a:pt x="303086" y="1446276"/>
                    </a:cubicBezTo>
                    <a:lnTo>
                      <a:pt x="0" y="1749362"/>
                    </a:lnTo>
                    <a:cubicBezTo>
                      <a:pt x="250003" y="1999364"/>
                      <a:pt x="662750" y="1972847"/>
                      <a:pt x="878710" y="1692907"/>
                    </a:cubicBezTo>
                    <a:close/>
                  </a:path>
                </a:pathLst>
              </a:custGeom>
              <a:solidFill>
                <a:schemeClr val="accent5"/>
              </a:solidFill>
              <a:ln w="9525" cap="flat">
                <a:noFill/>
                <a:prstDash val="solid"/>
                <a:miter/>
              </a:ln>
            </p:spPr>
            <p:txBody>
              <a:bodyPr rtlCol="0" anchor="ctr"/>
              <a:lstStyle/>
              <a:p>
                <a:endParaRPr lang="en-US"/>
              </a:p>
            </p:txBody>
          </p:sp>
          <p:grpSp>
            <p:nvGrpSpPr>
              <p:cNvPr id="78" name="Grafik 99">
                <a:extLst>
                  <a:ext uri="{FF2B5EF4-FFF2-40B4-BE49-F238E27FC236}">
                    <a16:creationId xmlns:a16="http://schemas.microsoft.com/office/drawing/2014/main" id="{BC47C1FF-9937-6F6A-B048-8FC727D06994}"/>
                  </a:ext>
                </a:extLst>
              </p:cNvPr>
              <p:cNvGrpSpPr/>
              <p:nvPr/>
            </p:nvGrpSpPr>
            <p:grpSpPr>
              <a:xfrm>
                <a:off x="-37426" y="5241496"/>
                <a:ext cx="3333750" cy="3333750"/>
                <a:chOff x="-37426" y="5241496"/>
                <a:chExt cx="3333750" cy="3333750"/>
              </a:xfrm>
            </p:grpSpPr>
            <p:sp>
              <p:nvSpPr>
                <p:cNvPr id="79" name="Freihandform 78">
                  <a:extLst>
                    <a:ext uri="{FF2B5EF4-FFF2-40B4-BE49-F238E27FC236}">
                      <a16:creationId xmlns:a16="http://schemas.microsoft.com/office/drawing/2014/main" id="{E22BA810-AE28-E4FB-E9DC-F8988796763A}"/>
                    </a:ext>
                  </a:extLst>
                </p:cNvPr>
                <p:cNvSpPr/>
                <p:nvPr/>
              </p:nvSpPr>
              <p:spPr>
                <a:xfrm>
                  <a:off x="-37426" y="5241496"/>
                  <a:ext cx="3333750" cy="3333750"/>
                </a:xfrm>
                <a:custGeom>
                  <a:avLst/>
                  <a:gdLst>
                    <a:gd name="connsiteX0" fmla="*/ 1666875 w 3333750"/>
                    <a:gd name="connsiteY0" fmla="*/ 3333750 h 3333750"/>
                    <a:gd name="connsiteX1" fmla="*/ 0 w 3333750"/>
                    <a:gd name="connsiteY1" fmla="*/ 1666875 h 3333750"/>
                    <a:gd name="connsiteX2" fmla="*/ 1666875 w 3333750"/>
                    <a:gd name="connsiteY2" fmla="*/ 0 h 3333750"/>
                    <a:gd name="connsiteX3" fmla="*/ 333375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747760" y="3333750"/>
                        <a:pt x="0" y="2585990"/>
                        <a:pt x="0" y="1666875"/>
                      </a:cubicBezTo>
                      <a:cubicBezTo>
                        <a:pt x="0" y="747760"/>
                        <a:pt x="747760" y="0"/>
                        <a:pt x="1666875" y="0"/>
                      </a:cubicBezTo>
                      <a:cubicBezTo>
                        <a:pt x="2585990" y="0"/>
                        <a:pt x="3333750" y="747760"/>
                        <a:pt x="3333750" y="1666875"/>
                      </a:cubicBezTo>
                      <a:cubicBezTo>
                        <a:pt x="3333750" y="2585990"/>
                        <a:pt x="2585990" y="3333750"/>
                        <a:pt x="1666875" y="3333750"/>
                      </a:cubicBezTo>
                      <a:close/>
                    </a:path>
                  </a:pathLst>
                </a:custGeom>
                <a:solidFill>
                  <a:schemeClr val="accent5"/>
                </a:solidFill>
                <a:ln w="9525" cap="flat">
                  <a:noFill/>
                  <a:prstDash val="solid"/>
                  <a:miter/>
                </a:ln>
              </p:spPr>
              <p:txBody>
                <a:bodyPr rtlCol="0" anchor="ctr"/>
                <a:lstStyle/>
                <a:p>
                  <a:endParaRPr lang="en-US"/>
                </a:p>
              </p:txBody>
            </p:sp>
            <p:sp>
              <p:nvSpPr>
                <p:cNvPr id="80" name="Freihandform 79">
                  <a:extLst>
                    <a:ext uri="{FF2B5EF4-FFF2-40B4-BE49-F238E27FC236}">
                      <a16:creationId xmlns:a16="http://schemas.microsoft.com/office/drawing/2014/main" id="{4DA8CFFA-2C16-9A46-C865-8E36A1145BD6}"/>
                    </a:ext>
                  </a:extLst>
                </p:cNvPr>
                <p:cNvSpPr/>
                <p:nvPr/>
              </p:nvSpPr>
              <p:spPr>
                <a:xfrm>
                  <a:off x="451339" y="5730261"/>
                  <a:ext cx="2844984" cy="2844984"/>
                </a:xfrm>
                <a:custGeom>
                  <a:avLst/>
                  <a:gdLst>
                    <a:gd name="connsiteX0" fmla="*/ 2844984 w 2844984"/>
                    <a:gd name="connsiteY0" fmla="*/ 1178109 h 2844984"/>
                    <a:gd name="connsiteX1" fmla="*/ 2356219 w 2844984"/>
                    <a:gd name="connsiteY1" fmla="*/ 0 h 2844984"/>
                    <a:gd name="connsiteX2" fmla="*/ 0 w 2844984"/>
                    <a:gd name="connsiteY2" fmla="*/ 2356218 h 2844984"/>
                    <a:gd name="connsiteX3" fmla="*/ 1178109 w 2844984"/>
                    <a:gd name="connsiteY3" fmla="*/ 2844984 h 2844984"/>
                    <a:gd name="connsiteX4" fmla="*/ 2844984 w 2844984"/>
                    <a:gd name="connsiteY4" fmla="*/ 1178109 h 284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84" h="2844984">
                      <a:moveTo>
                        <a:pt x="2844984" y="1178109"/>
                      </a:moveTo>
                      <a:cubicBezTo>
                        <a:pt x="2844984" y="718547"/>
                        <a:pt x="2658047" y="301828"/>
                        <a:pt x="2356219" y="0"/>
                      </a:cubicBezTo>
                      <a:lnTo>
                        <a:pt x="0" y="2356218"/>
                      </a:lnTo>
                      <a:cubicBezTo>
                        <a:pt x="301828" y="2658047"/>
                        <a:pt x="718547" y="2844984"/>
                        <a:pt x="1178109" y="2844984"/>
                      </a:cubicBezTo>
                      <a:cubicBezTo>
                        <a:pt x="2097224" y="2844984"/>
                        <a:pt x="2844984" y="2097224"/>
                        <a:pt x="2844984" y="1178109"/>
                      </a:cubicBezTo>
                      <a:close/>
                    </a:path>
                  </a:pathLst>
                </a:custGeom>
                <a:solidFill>
                  <a:schemeClr val="accent5"/>
                </a:solidFill>
                <a:ln w="9525" cap="flat">
                  <a:noFill/>
                  <a:prstDash val="solid"/>
                  <a:miter/>
                </a:ln>
              </p:spPr>
              <p:txBody>
                <a:bodyPr rtlCol="0" anchor="ctr"/>
                <a:lstStyle/>
                <a:p>
                  <a:endParaRPr lang="en-US"/>
                </a:p>
              </p:txBody>
            </p:sp>
            <p:sp>
              <p:nvSpPr>
                <p:cNvPr id="81" name="Freihandform 80">
                  <a:extLst>
                    <a:ext uri="{FF2B5EF4-FFF2-40B4-BE49-F238E27FC236}">
                      <a16:creationId xmlns:a16="http://schemas.microsoft.com/office/drawing/2014/main" id="{9FD49FFB-9BE9-A8C6-E3A5-1735EC696185}"/>
                    </a:ext>
                  </a:extLst>
                </p:cNvPr>
                <p:cNvSpPr/>
                <p:nvPr/>
              </p:nvSpPr>
              <p:spPr>
                <a:xfrm>
                  <a:off x="534074" y="5812996"/>
                  <a:ext cx="2190750" cy="2190750"/>
                </a:xfrm>
                <a:custGeom>
                  <a:avLst/>
                  <a:gdLst>
                    <a:gd name="connsiteX0" fmla="*/ 2190750 w 2190750"/>
                    <a:gd name="connsiteY0" fmla="*/ 1095375 h 2190750"/>
                    <a:gd name="connsiteX1" fmla="*/ 1095375 w 2190750"/>
                    <a:gd name="connsiteY1" fmla="*/ 2190750 h 2190750"/>
                    <a:gd name="connsiteX2" fmla="*/ 0 w 2190750"/>
                    <a:gd name="connsiteY2" fmla="*/ 1095375 h 2190750"/>
                    <a:gd name="connsiteX3" fmla="*/ 1095375 w 2190750"/>
                    <a:gd name="connsiteY3" fmla="*/ 0 h 2190750"/>
                    <a:gd name="connsiteX4" fmla="*/ 2190750 w 2190750"/>
                    <a:gd name="connsiteY4" fmla="*/ 1095375 h 219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0" h="2190750">
                      <a:moveTo>
                        <a:pt x="2190750" y="1095375"/>
                      </a:moveTo>
                      <a:cubicBezTo>
                        <a:pt x="2190750" y="1700334"/>
                        <a:pt x="1700334" y="2190750"/>
                        <a:pt x="1095375" y="2190750"/>
                      </a:cubicBezTo>
                      <a:cubicBezTo>
                        <a:pt x="490416" y="2190750"/>
                        <a:pt x="0" y="1700334"/>
                        <a:pt x="0" y="1095375"/>
                      </a:cubicBezTo>
                      <a:cubicBezTo>
                        <a:pt x="0" y="490416"/>
                        <a:pt x="490416" y="0"/>
                        <a:pt x="1095375" y="0"/>
                      </a:cubicBezTo>
                      <a:cubicBezTo>
                        <a:pt x="1700334" y="0"/>
                        <a:pt x="2190750" y="490416"/>
                        <a:pt x="2190750" y="1095375"/>
                      </a:cubicBezTo>
                      <a:close/>
                    </a:path>
                  </a:pathLst>
                </a:custGeom>
                <a:solidFill>
                  <a:schemeClr val="accent4"/>
                </a:solidFill>
                <a:ln w="9525" cap="flat">
                  <a:noFill/>
                  <a:prstDash val="solid"/>
                  <a:miter/>
                </a:ln>
              </p:spPr>
              <p:txBody>
                <a:bodyPr rtlCol="0" anchor="ctr"/>
                <a:lstStyle/>
                <a:p>
                  <a:endParaRPr lang="en-US"/>
                </a:p>
              </p:txBody>
            </p:sp>
            <p:sp>
              <p:nvSpPr>
                <p:cNvPr id="82" name="Freihandform 81">
                  <a:extLst>
                    <a:ext uri="{FF2B5EF4-FFF2-40B4-BE49-F238E27FC236}">
                      <a16:creationId xmlns:a16="http://schemas.microsoft.com/office/drawing/2014/main" id="{263290E1-AFC4-6C5B-E354-73C66A55234B}"/>
                    </a:ext>
                  </a:extLst>
                </p:cNvPr>
                <p:cNvSpPr/>
                <p:nvPr/>
              </p:nvSpPr>
              <p:spPr>
                <a:xfrm>
                  <a:off x="855266" y="6134188"/>
                  <a:ext cx="1869557" cy="1869557"/>
                </a:xfrm>
                <a:custGeom>
                  <a:avLst/>
                  <a:gdLst>
                    <a:gd name="connsiteX0" fmla="*/ 1869558 w 1869557"/>
                    <a:gd name="connsiteY0" fmla="*/ 774182 h 1869557"/>
                    <a:gd name="connsiteX1" fmla="*/ 1548365 w 1869557"/>
                    <a:gd name="connsiteY1" fmla="*/ 0 h 1869557"/>
                    <a:gd name="connsiteX2" fmla="*/ 0 w 1869557"/>
                    <a:gd name="connsiteY2" fmla="*/ 1548365 h 1869557"/>
                    <a:gd name="connsiteX3" fmla="*/ 774183 w 1869557"/>
                    <a:gd name="connsiteY3" fmla="*/ 1869558 h 1869557"/>
                    <a:gd name="connsiteX4" fmla="*/ 1869558 w 1869557"/>
                    <a:gd name="connsiteY4" fmla="*/ 774182 h 186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557" h="1869557">
                      <a:moveTo>
                        <a:pt x="1869558" y="774182"/>
                      </a:moveTo>
                      <a:cubicBezTo>
                        <a:pt x="1869558" y="472183"/>
                        <a:pt x="1746714" y="198339"/>
                        <a:pt x="1548365" y="0"/>
                      </a:cubicBezTo>
                      <a:lnTo>
                        <a:pt x="0" y="1548365"/>
                      </a:lnTo>
                      <a:cubicBezTo>
                        <a:pt x="198339" y="1746714"/>
                        <a:pt x="472183" y="1869558"/>
                        <a:pt x="774183" y="1869558"/>
                      </a:cubicBezTo>
                      <a:cubicBezTo>
                        <a:pt x="1378172" y="1869558"/>
                        <a:pt x="1869558" y="1378172"/>
                        <a:pt x="1869558" y="774182"/>
                      </a:cubicBezTo>
                      <a:close/>
                    </a:path>
                  </a:pathLst>
                </a:custGeom>
                <a:solidFill>
                  <a:schemeClr val="accent4"/>
                </a:solidFill>
                <a:ln w="9525" cap="flat">
                  <a:noFill/>
                  <a:prstDash val="solid"/>
                  <a:miter/>
                </a:ln>
              </p:spPr>
              <p:txBody>
                <a:bodyPr rtlCol="0" anchor="ctr"/>
                <a:lstStyle/>
                <a:p>
                  <a:endParaRPr lang="en-US"/>
                </a:p>
              </p:txBody>
            </p:sp>
          </p:grpSp>
        </p:grpSp>
        <p:grpSp>
          <p:nvGrpSpPr>
            <p:cNvPr id="66" name="Grafik 99">
              <a:extLst>
                <a:ext uri="{FF2B5EF4-FFF2-40B4-BE49-F238E27FC236}">
                  <a16:creationId xmlns:a16="http://schemas.microsoft.com/office/drawing/2014/main" id="{5B183C50-D164-DB97-DF00-76CA6981A47F}"/>
                </a:ext>
              </a:extLst>
            </p:cNvPr>
            <p:cNvGrpSpPr/>
            <p:nvPr/>
          </p:nvGrpSpPr>
          <p:grpSpPr>
            <a:xfrm>
              <a:off x="567472" y="7376058"/>
              <a:ext cx="2938406" cy="2742237"/>
              <a:chOff x="567472" y="7376058"/>
              <a:chExt cx="2938406" cy="2742237"/>
            </a:xfrm>
          </p:grpSpPr>
          <p:sp>
            <p:nvSpPr>
              <p:cNvPr id="67" name="Freihandform 66">
                <a:extLst>
                  <a:ext uri="{FF2B5EF4-FFF2-40B4-BE49-F238E27FC236}">
                    <a16:creationId xmlns:a16="http://schemas.microsoft.com/office/drawing/2014/main" id="{5E64FDEF-88D3-DAE2-E96D-8F2B92C6E585}"/>
                  </a:ext>
                </a:extLst>
              </p:cNvPr>
              <p:cNvSpPr/>
              <p:nvPr/>
            </p:nvSpPr>
            <p:spPr>
              <a:xfrm>
                <a:off x="567472" y="7376058"/>
                <a:ext cx="2938406" cy="2742237"/>
              </a:xfrm>
              <a:custGeom>
                <a:avLst/>
                <a:gdLst>
                  <a:gd name="connsiteX0" fmla="*/ 2509186 w 2938406"/>
                  <a:gd name="connsiteY0" fmla="*/ 2742238 h 2742237"/>
                  <a:gd name="connsiteX1" fmla="*/ 429211 w 2938406"/>
                  <a:gd name="connsiteY1" fmla="*/ 2742238 h 2742237"/>
                  <a:gd name="connsiteX2" fmla="*/ 60108 w 2938406"/>
                  <a:gd name="connsiteY2" fmla="*/ 2531517 h 2742237"/>
                  <a:gd name="connsiteX3" fmla="*/ 53917 w 2938406"/>
                  <a:gd name="connsiteY3" fmla="*/ 2106549 h 2742237"/>
                  <a:gd name="connsiteX4" fmla="*/ 1093904 w 2938406"/>
                  <a:gd name="connsiteY4" fmla="*/ 221571 h 2742237"/>
                  <a:gd name="connsiteX5" fmla="*/ 1469198 w 2938406"/>
                  <a:gd name="connsiteY5" fmla="*/ 0 h 2742237"/>
                  <a:gd name="connsiteX6" fmla="*/ 1844484 w 2938406"/>
                  <a:gd name="connsiteY6" fmla="*/ 221571 h 2742237"/>
                  <a:gd name="connsiteX7" fmla="*/ 2884490 w 2938406"/>
                  <a:gd name="connsiteY7" fmla="*/ 2106559 h 2742237"/>
                  <a:gd name="connsiteX8" fmla="*/ 2878299 w 2938406"/>
                  <a:gd name="connsiteY8" fmla="*/ 2531526 h 2742237"/>
                  <a:gd name="connsiteX9" fmla="*/ 2509186 w 2938406"/>
                  <a:gd name="connsiteY9" fmla="*/ 2742238 h 274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8406" h="2742237">
                    <a:moveTo>
                      <a:pt x="2509186" y="2742238"/>
                    </a:moveTo>
                    <a:lnTo>
                      <a:pt x="429211" y="2742238"/>
                    </a:lnTo>
                    <a:cubicBezTo>
                      <a:pt x="275992" y="2742238"/>
                      <a:pt x="138003" y="2663466"/>
                      <a:pt x="60108" y="2531517"/>
                    </a:cubicBezTo>
                    <a:cubicBezTo>
                      <a:pt x="-17787" y="2399576"/>
                      <a:pt x="-20102" y="2240709"/>
                      <a:pt x="53917" y="2106549"/>
                    </a:cubicBezTo>
                    <a:lnTo>
                      <a:pt x="1093904" y="221571"/>
                    </a:lnTo>
                    <a:cubicBezTo>
                      <a:pt x="1170447" y="82839"/>
                      <a:pt x="1310760" y="0"/>
                      <a:pt x="1469198" y="0"/>
                    </a:cubicBezTo>
                    <a:cubicBezTo>
                      <a:pt x="1627647" y="0"/>
                      <a:pt x="1767941" y="82829"/>
                      <a:pt x="1844484" y="221571"/>
                    </a:cubicBezTo>
                    <a:lnTo>
                      <a:pt x="2884490" y="2106559"/>
                    </a:lnTo>
                    <a:cubicBezTo>
                      <a:pt x="2958509" y="2240709"/>
                      <a:pt x="2956194" y="2399586"/>
                      <a:pt x="2878299" y="2531526"/>
                    </a:cubicBezTo>
                    <a:cubicBezTo>
                      <a:pt x="2800393" y="2663466"/>
                      <a:pt x="2662414" y="2742238"/>
                      <a:pt x="2509186" y="2742238"/>
                    </a:cubicBezTo>
                    <a:close/>
                  </a:path>
                </a:pathLst>
              </a:custGeom>
              <a:solidFill>
                <a:srgbClr val="628DB2"/>
              </a:solidFill>
              <a:ln w="9525" cap="flat">
                <a:noFill/>
                <a:prstDash val="solid"/>
                <a:miter/>
              </a:ln>
            </p:spPr>
            <p:txBody>
              <a:bodyPr rtlCol="0" anchor="ctr"/>
              <a:lstStyle/>
              <a:p>
                <a:endParaRPr lang="en-US"/>
              </a:p>
            </p:txBody>
          </p:sp>
          <p:sp>
            <p:nvSpPr>
              <p:cNvPr id="68" name="Freihandform 67">
                <a:extLst>
                  <a:ext uri="{FF2B5EF4-FFF2-40B4-BE49-F238E27FC236}">
                    <a16:creationId xmlns:a16="http://schemas.microsoft.com/office/drawing/2014/main" id="{398F5FB2-7C6A-C778-0E34-0F4FC149DDD7}"/>
                  </a:ext>
                </a:extLst>
              </p:cNvPr>
              <p:cNvSpPr/>
              <p:nvPr/>
            </p:nvSpPr>
            <p:spPr>
              <a:xfrm>
                <a:off x="2036680" y="7376067"/>
                <a:ext cx="1469198" cy="2742228"/>
              </a:xfrm>
              <a:custGeom>
                <a:avLst/>
                <a:gdLst>
                  <a:gd name="connsiteX0" fmla="*/ 0 w 1469198"/>
                  <a:gd name="connsiteY0" fmla="*/ 0 h 2742228"/>
                  <a:gd name="connsiteX1" fmla="*/ 375285 w 1469198"/>
                  <a:gd name="connsiteY1" fmla="*/ 221570 h 2742228"/>
                  <a:gd name="connsiteX2" fmla="*/ 1415282 w 1469198"/>
                  <a:gd name="connsiteY2" fmla="*/ 2106549 h 2742228"/>
                  <a:gd name="connsiteX3" fmla="*/ 1409091 w 1469198"/>
                  <a:gd name="connsiteY3" fmla="*/ 2531516 h 2742228"/>
                  <a:gd name="connsiteX4" fmla="*/ 1039978 w 1469198"/>
                  <a:gd name="connsiteY4" fmla="*/ 2742229 h 2742228"/>
                  <a:gd name="connsiteX5" fmla="*/ 0 w 1469198"/>
                  <a:gd name="connsiteY5" fmla="*/ 2742229 h 274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198" h="2742228">
                    <a:moveTo>
                      <a:pt x="0" y="0"/>
                    </a:moveTo>
                    <a:cubicBezTo>
                      <a:pt x="158448" y="0"/>
                      <a:pt x="298742" y="82829"/>
                      <a:pt x="375285" y="221570"/>
                    </a:cubicBezTo>
                    <a:lnTo>
                      <a:pt x="1415282" y="2106549"/>
                    </a:lnTo>
                    <a:cubicBezTo>
                      <a:pt x="1489301" y="2240699"/>
                      <a:pt x="1486986" y="2399576"/>
                      <a:pt x="1409091" y="2531516"/>
                    </a:cubicBezTo>
                    <a:cubicBezTo>
                      <a:pt x="1331185" y="2663457"/>
                      <a:pt x="1193206" y="2742229"/>
                      <a:pt x="1039978" y="2742229"/>
                    </a:cubicBezTo>
                    <a:lnTo>
                      <a:pt x="0" y="2742229"/>
                    </a:lnTo>
                    <a:close/>
                  </a:path>
                </a:pathLst>
              </a:custGeom>
              <a:solidFill>
                <a:srgbClr val="628DB2"/>
              </a:solidFill>
              <a:ln w="9525" cap="flat">
                <a:noFill/>
                <a:prstDash val="solid"/>
                <a:miter/>
              </a:ln>
            </p:spPr>
            <p:txBody>
              <a:bodyPr rtlCol="0" anchor="ctr"/>
              <a:lstStyle/>
              <a:p>
                <a:endParaRPr lang="en-US"/>
              </a:p>
            </p:txBody>
          </p:sp>
          <p:sp>
            <p:nvSpPr>
              <p:cNvPr id="69" name="Freihandform 68">
                <a:extLst>
                  <a:ext uri="{FF2B5EF4-FFF2-40B4-BE49-F238E27FC236}">
                    <a16:creationId xmlns:a16="http://schemas.microsoft.com/office/drawing/2014/main" id="{34C89B87-B329-133D-2332-FCAFBA73872C}"/>
                  </a:ext>
                </a:extLst>
              </p:cNvPr>
              <p:cNvSpPr/>
              <p:nvPr/>
            </p:nvSpPr>
            <p:spPr>
              <a:xfrm>
                <a:off x="853316" y="7661817"/>
                <a:ext cx="2366708" cy="2170728"/>
              </a:xfrm>
              <a:custGeom>
                <a:avLst/>
                <a:gdLst>
                  <a:gd name="connsiteX0" fmla="*/ 1183354 w 2366708"/>
                  <a:gd name="connsiteY0" fmla="*/ 0 h 2170728"/>
                  <a:gd name="connsiteX1" fmla="*/ 1058253 w 2366708"/>
                  <a:gd name="connsiteY1" fmla="*/ 73857 h 2170728"/>
                  <a:gd name="connsiteX2" fmla="*/ 18266 w 2366708"/>
                  <a:gd name="connsiteY2" fmla="*/ 1958835 h 2170728"/>
                  <a:gd name="connsiteX3" fmla="*/ 20333 w 2366708"/>
                  <a:gd name="connsiteY3" fmla="*/ 2100491 h 2170728"/>
                  <a:gd name="connsiteX4" fmla="*/ 143367 w 2366708"/>
                  <a:gd name="connsiteY4" fmla="*/ 2170729 h 2170728"/>
                  <a:gd name="connsiteX5" fmla="*/ 2223342 w 2366708"/>
                  <a:gd name="connsiteY5" fmla="*/ 2170729 h 2170728"/>
                  <a:gd name="connsiteX6" fmla="*/ 2346376 w 2366708"/>
                  <a:gd name="connsiteY6" fmla="*/ 2100491 h 2170728"/>
                  <a:gd name="connsiteX7" fmla="*/ 2348443 w 2366708"/>
                  <a:gd name="connsiteY7" fmla="*/ 1958835 h 2170728"/>
                  <a:gd name="connsiteX8" fmla="*/ 1308456 w 2366708"/>
                  <a:gd name="connsiteY8" fmla="*/ 73847 h 2170728"/>
                  <a:gd name="connsiteX9" fmla="*/ 1183354 w 2366708"/>
                  <a:gd name="connsiteY9" fmla="*/ 0 h 2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708" h="2170728">
                    <a:moveTo>
                      <a:pt x="1183354" y="0"/>
                    </a:moveTo>
                    <a:cubicBezTo>
                      <a:pt x="1157989" y="0"/>
                      <a:pt x="1095039" y="7201"/>
                      <a:pt x="1058253" y="73857"/>
                    </a:cubicBezTo>
                    <a:lnTo>
                      <a:pt x="18266" y="1958835"/>
                    </a:lnTo>
                    <a:cubicBezTo>
                      <a:pt x="-17300" y="2023291"/>
                      <a:pt x="7865" y="2079374"/>
                      <a:pt x="20333" y="2100491"/>
                    </a:cubicBezTo>
                    <a:cubicBezTo>
                      <a:pt x="32801" y="2121608"/>
                      <a:pt x="69749" y="2170729"/>
                      <a:pt x="143367" y="2170729"/>
                    </a:cubicBezTo>
                    <a:lnTo>
                      <a:pt x="2223342" y="2170729"/>
                    </a:lnTo>
                    <a:cubicBezTo>
                      <a:pt x="2296960" y="2170729"/>
                      <a:pt x="2333908" y="2121608"/>
                      <a:pt x="2346376" y="2100491"/>
                    </a:cubicBezTo>
                    <a:cubicBezTo>
                      <a:pt x="2358844" y="2079374"/>
                      <a:pt x="2384009" y="2023291"/>
                      <a:pt x="2348443" y="1958835"/>
                    </a:cubicBezTo>
                    <a:lnTo>
                      <a:pt x="1308456" y="73847"/>
                    </a:lnTo>
                    <a:cubicBezTo>
                      <a:pt x="1271680" y="7191"/>
                      <a:pt x="1208719" y="0"/>
                      <a:pt x="1183354" y="0"/>
                    </a:cubicBezTo>
                    <a:close/>
                  </a:path>
                </a:pathLst>
              </a:custGeom>
              <a:solidFill>
                <a:srgbClr val="FCB143"/>
              </a:solidFill>
              <a:ln w="9525" cap="flat">
                <a:noFill/>
                <a:prstDash val="solid"/>
                <a:miter/>
              </a:ln>
            </p:spPr>
            <p:txBody>
              <a:bodyPr rtlCol="0" anchor="ctr"/>
              <a:lstStyle/>
              <a:p>
                <a:endParaRPr lang="en-US"/>
              </a:p>
            </p:txBody>
          </p:sp>
          <p:sp>
            <p:nvSpPr>
              <p:cNvPr id="70" name="Freihandform 69">
                <a:extLst>
                  <a:ext uri="{FF2B5EF4-FFF2-40B4-BE49-F238E27FC236}">
                    <a16:creationId xmlns:a16="http://schemas.microsoft.com/office/drawing/2014/main" id="{8D795DF4-009F-B778-215A-3A56D67E052B}"/>
                  </a:ext>
                </a:extLst>
              </p:cNvPr>
              <p:cNvSpPr/>
              <p:nvPr/>
            </p:nvSpPr>
            <p:spPr>
              <a:xfrm>
                <a:off x="2036680" y="7661808"/>
                <a:ext cx="1183354" cy="2170737"/>
              </a:xfrm>
              <a:custGeom>
                <a:avLst/>
                <a:gdLst>
                  <a:gd name="connsiteX0" fmla="*/ 125092 w 1183354"/>
                  <a:gd name="connsiteY0" fmla="*/ 73857 h 2170737"/>
                  <a:gd name="connsiteX1" fmla="*/ 0 w 1183354"/>
                  <a:gd name="connsiteY1" fmla="*/ 0 h 2170737"/>
                  <a:gd name="connsiteX2" fmla="*/ 0 w 1183354"/>
                  <a:gd name="connsiteY2" fmla="*/ 2170738 h 2170737"/>
                  <a:gd name="connsiteX3" fmla="*/ 1039987 w 1183354"/>
                  <a:gd name="connsiteY3" fmla="*/ 2170738 h 2170737"/>
                  <a:gd name="connsiteX4" fmla="*/ 1163022 w 1183354"/>
                  <a:gd name="connsiteY4" fmla="*/ 2100501 h 2170737"/>
                  <a:gd name="connsiteX5" fmla="*/ 1165089 w 1183354"/>
                  <a:gd name="connsiteY5" fmla="*/ 1958845 h 217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354" h="2170737">
                    <a:moveTo>
                      <a:pt x="125092" y="73857"/>
                    </a:moveTo>
                    <a:cubicBezTo>
                      <a:pt x="88316" y="7201"/>
                      <a:pt x="25365" y="10"/>
                      <a:pt x="0" y="0"/>
                    </a:cubicBezTo>
                    <a:lnTo>
                      <a:pt x="0" y="2170738"/>
                    </a:lnTo>
                    <a:lnTo>
                      <a:pt x="1039987" y="2170738"/>
                    </a:lnTo>
                    <a:cubicBezTo>
                      <a:pt x="1113606" y="2170738"/>
                      <a:pt x="1150553" y="2121618"/>
                      <a:pt x="1163022" y="2100501"/>
                    </a:cubicBezTo>
                    <a:cubicBezTo>
                      <a:pt x="1175490" y="2079384"/>
                      <a:pt x="1200655" y="2023301"/>
                      <a:pt x="1165089" y="1958845"/>
                    </a:cubicBezTo>
                    <a:close/>
                  </a:path>
                </a:pathLst>
              </a:custGeom>
              <a:solidFill>
                <a:srgbClr val="FCB143"/>
              </a:solidFill>
              <a:ln w="9525" cap="flat">
                <a:noFill/>
                <a:prstDash val="solid"/>
                <a:miter/>
              </a:ln>
            </p:spPr>
            <p:txBody>
              <a:bodyPr rtlCol="0" anchor="ctr"/>
              <a:lstStyle/>
              <a:p>
                <a:endParaRPr lang="en-US"/>
              </a:p>
            </p:txBody>
          </p:sp>
          <p:grpSp>
            <p:nvGrpSpPr>
              <p:cNvPr id="71" name="Grafik 99">
                <a:extLst>
                  <a:ext uri="{FF2B5EF4-FFF2-40B4-BE49-F238E27FC236}">
                    <a16:creationId xmlns:a16="http://schemas.microsoft.com/office/drawing/2014/main" id="{0C70E603-6998-BD1B-D4E7-16C7ACBDAF4F}"/>
                  </a:ext>
                </a:extLst>
              </p:cNvPr>
              <p:cNvGrpSpPr/>
              <p:nvPr/>
            </p:nvGrpSpPr>
            <p:grpSpPr>
              <a:xfrm>
                <a:off x="1893796" y="8165671"/>
                <a:ext cx="285759" cy="1381125"/>
                <a:chOff x="1893796" y="8165671"/>
                <a:chExt cx="285759" cy="1381125"/>
              </a:xfrm>
            </p:grpSpPr>
            <p:sp>
              <p:nvSpPr>
                <p:cNvPr id="72" name="Freihandform 71">
                  <a:extLst>
                    <a:ext uri="{FF2B5EF4-FFF2-40B4-BE49-F238E27FC236}">
                      <a16:creationId xmlns:a16="http://schemas.microsoft.com/office/drawing/2014/main" id="{2B23A403-C729-A700-BA25-533E6C769769}"/>
                    </a:ext>
                  </a:extLst>
                </p:cNvPr>
                <p:cNvSpPr/>
                <p:nvPr/>
              </p:nvSpPr>
              <p:spPr>
                <a:xfrm>
                  <a:off x="1893796" y="9261046"/>
                  <a:ext cx="285750" cy="285750"/>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0"/>
                        <a:pt x="221780" y="285750"/>
                        <a:pt x="142875" y="285750"/>
                      </a:cubicBezTo>
                      <a:cubicBezTo>
                        <a:pt x="63970" y="285750"/>
                        <a:pt x="0" y="221780"/>
                        <a:pt x="0" y="142875"/>
                      </a:cubicBezTo>
                      <a:cubicBezTo>
                        <a:pt x="0" y="63970"/>
                        <a:pt x="63970" y="0"/>
                        <a:pt x="142875" y="0"/>
                      </a:cubicBezTo>
                      <a:cubicBezTo>
                        <a:pt x="221790" y="0"/>
                        <a:pt x="285750" y="63970"/>
                        <a:pt x="285750" y="142875"/>
                      </a:cubicBezTo>
                      <a:close/>
                    </a:path>
                  </a:pathLst>
                </a:custGeom>
                <a:solidFill>
                  <a:srgbClr val="E5F4FF"/>
                </a:solidFill>
                <a:ln w="9525" cap="flat">
                  <a:noFill/>
                  <a:prstDash val="solid"/>
                  <a:miter/>
                </a:ln>
              </p:spPr>
              <p:txBody>
                <a:bodyPr rtlCol="0" anchor="ctr"/>
                <a:lstStyle/>
                <a:p>
                  <a:endParaRPr lang="en-US"/>
                </a:p>
              </p:txBody>
            </p:sp>
            <p:sp>
              <p:nvSpPr>
                <p:cNvPr id="73" name="Freihandform 72">
                  <a:extLst>
                    <a:ext uri="{FF2B5EF4-FFF2-40B4-BE49-F238E27FC236}">
                      <a16:creationId xmlns:a16="http://schemas.microsoft.com/office/drawing/2014/main" id="{26C9C593-335E-37A6-0AA5-EC061B59556C}"/>
                    </a:ext>
                  </a:extLst>
                </p:cNvPr>
                <p:cNvSpPr/>
                <p:nvPr/>
              </p:nvSpPr>
              <p:spPr>
                <a:xfrm>
                  <a:off x="2036680" y="9261046"/>
                  <a:ext cx="142875" cy="285750"/>
                </a:xfrm>
                <a:custGeom>
                  <a:avLst/>
                  <a:gdLst>
                    <a:gd name="connsiteX0" fmla="*/ 0 w 142875"/>
                    <a:gd name="connsiteY0" fmla="*/ 285750 h 285750"/>
                    <a:gd name="connsiteX1" fmla="*/ 142875 w 142875"/>
                    <a:gd name="connsiteY1" fmla="*/ 142875 h 285750"/>
                    <a:gd name="connsiteX2" fmla="*/ 0 w 142875"/>
                    <a:gd name="connsiteY2" fmla="*/ 0 h 285750"/>
                  </a:gdLst>
                  <a:ahLst/>
                  <a:cxnLst>
                    <a:cxn ang="0">
                      <a:pos x="connsiteX0" y="connsiteY0"/>
                    </a:cxn>
                    <a:cxn ang="0">
                      <a:pos x="connsiteX1" y="connsiteY1"/>
                    </a:cxn>
                    <a:cxn ang="0">
                      <a:pos x="connsiteX2" y="connsiteY2"/>
                    </a:cxn>
                  </a:cxnLst>
                  <a:rect l="l" t="t" r="r" b="b"/>
                  <a:pathLst>
                    <a:path w="142875" h="285750">
                      <a:moveTo>
                        <a:pt x="0" y="285750"/>
                      </a:moveTo>
                      <a:cubicBezTo>
                        <a:pt x="78905" y="285750"/>
                        <a:pt x="142875" y="221780"/>
                        <a:pt x="142875" y="142875"/>
                      </a:cubicBezTo>
                      <a:cubicBezTo>
                        <a:pt x="142875" y="63970"/>
                        <a:pt x="78915" y="10"/>
                        <a:pt x="0" y="0"/>
                      </a:cubicBezTo>
                      <a:close/>
                    </a:path>
                  </a:pathLst>
                </a:custGeom>
                <a:solidFill>
                  <a:srgbClr val="E5F4FF"/>
                </a:solidFill>
                <a:ln w="9525" cap="flat">
                  <a:noFill/>
                  <a:prstDash val="solid"/>
                  <a:miter/>
                </a:ln>
              </p:spPr>
              <p:txBody>
                <a:bodyPr rtlCol="0" anchor="ctr"/>
                <a:lstStyle/>
                <a:p>
                  <a:endParaRPr lang="en-US"/>
                </a:p>
              </p:txBody>
            </p:sp>
            <p:sp>
              <p:nvSpPr>
                <p:cNvPr id="74" name="Freihandform 73">
                  <a:extLst>
                    <a:ext uri="{FF2B5EF4-FFF2-40B4-BE49-F238E27FC236}">
                      <a16:creationId xmlns:a16="http://schemas.microsoft.com/office/drawing/2014/main" id="{F9A4C498-4CB4-F4AB-6007-ACA89981B9F7}"/>
                    </a:ext>
                  </a:extLst>
                </p:cNvPr>
                <p:cNvSpPr/>
                <p:nvPr/>
              </p:nvSpPr>
              <p:spPr>
                <a:xfrm>
                  <a:off x="1893796" y="8165671"/>
                  <a:ext cx="285750" cy="904875"/>
                </a:xfrm>
                <a:custGeom>
                  <a:avLst/>
                  <a:gdLst>
                    <a:gd name="connsiteX0" fmla="*/ 142875 w 285750"/>
                    <a:gd name="connsiteY0" fmla="*/ 904875 h 904875"/>
                    <a:gd name="connsiteX1" fmla="*/ 0 w 285750"/>
                    <a:gd name="connsiteY1" fmla="*/ 762000 h 904875"/>
                    <a:gd name="connsiteX2" fmla="*/ 0 w 285750"/>
                    <a:gd name="connsiteY2" fmla="*/ 142875 h 904875"/>
                    <a:gd name="connsiteX3" fmla="*/ 142875 w 285750"/>
                    <a:gd name="connsiteY3" fmla="*/ 0 h 904875"/>
                    <a:gd name="connsiteX4" fmla="*/ 285750 w 285750"/>
                    <a:gd name="connsiteY4" fmla="*/ 142875 h 904875"/>
                    <a:gd name="connsiteX5" fmla="*/ 285750 w 285750"/>
                    <a:gd name="connsiteY5" fmla="*/ 762000 h 904875"/>
                    <a:gd name="connsiteX6" fmla="*/ 142875 w 285750"/>
                    <a:gd name="connsiteY6" fmla="*/ 90487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904875">
                      <a:moveTo>
                        <a:pt x="142875" y="904875"/>
                      </a:moveTo>
                      <a:cubicBezTo>
                        <a:pt x="63970" y="904875"/>
                        <a:pt x="0" y="840905"/>
                        <a:pt x="0" y="762000"/>
                      </a:cubicBezTo>
                      <a:lnTo>
                        <a:pt x="0" y="142875"/>
                      </a:lnTo>
                      <a:cubicBezTo>
                        <a:pt x="0" y="63970"/>
                        <a:pt x="63970" y="0"/>
                        <a:pt x="142875" y="0"/>
                      </a:cubicBezTo>
                      <a:cubicBezTo>
                        <a:pt x="221780" y="0"/>
                        <a:pt x="285750" y="63970"/>
                        <a:pt x="285750" y="142875"/>
                      </a:cubicBezTo>
                      <a:lnTo>
                        <a:pt x="285750" y="762000"/>
                      </a:lnTo>
                      <a:cubicBezTo>
                        <a:pt x="285750" y="840905"/>
                        <a:pt x="221780" y="904875"/>
                        <a:pt x="142875" y="904875"/>
                      </a:cubicBezTo>
                      <a:close/>
                    </a:path>
                  </a:pathLst>
                </a:custGeom>
                <a:solidFill>
                  <a:srgbClr val="E5F4FF"/>
                </a:solidFill>
                <a:ln w="9525" cap="flat">
                  <a:noFill/>
                  <a:prstDash val="solid"/>
                  <a:miter/>
                </a:ln>
              </p:spPr>
              <p:txBody>
                <a:bodyPr rtlCol="0" anchor="ctr"/>
                <a:lstStyle/>
                <a:p>
                  <a:endParaRPr lang="en-US"/>
                </a:p>
              </p:txBody>
            </p:sp>
            <p:sp>
              <p:nvSpPr>
                <p:cNvPr id="75" name="Freihandform 74">
                  <a:extLst>
                    <a:ext uri="{FF2B5EF4-FFF2-40B4-BE49-F238E27FC236}">
                      <a16:creationId xmlns:a16="http://schemas.microsoft.com/office/drawing/2014/main" id="{C7BBA593-9565-E20E-C75D-41492A0C432B}"/>
                    </a:ext>
                  </a:extLst>
                </p:cNvPr>
                <p:cNvSpPr/>
                <p:nvPr/>
              </p:nvSpPr>
              <p:spPr>
                <a:xfrm>
                  <a:off x="2036680" y="8165671"/>
                  <a:ext cx="142875" cy="904875"/>
                </a:xfrm>
                <a:custGeom>
                  <a:avLst/>
                  <a:gdLst>
                    <a:gd name="connsiteX0" fmla="*/ 0 w 142875"/>
                    <a:gd name="connsiteY0" fmla="*/ 904875 h 904875"/>
                    <a:gd name="connsiteX1" fmla="*/ 142875 w 142875"/>
                    <a:gd name="connsiteY1" fmla="*/ 762000 h 904875"/>
                    <a:gd name="connsiteX2" fmla="*/ 142875 w 142875"/>
                    <a:gd name="connsiteY2" fmla="*/ 142875 h 904875"/>
                    <a:gd name="connsiteX3" fmla="*/ 0 w 142875"/>
                    <a:gd name="connsiteY3" fmla="*/ 0 h 904875"/>
                  </a:gdLst>
                  <a:ahLst/>
                  <a:cxnLst>
                    <a:cxn ang="0">
                      <a:pos x="connsiteX0" y="connsiteY0"/>
                    </a:cxn>
                    <a:cxn ang="0">
                      <a:pos x="connsiteX1" y="connsiteY1"/>
                    </a:cxn>
                    <a:cxn ang="0">
                      <a:pos x="connsiteX2" y="connsiteY2"/>
                    </a:cxn>
                    <a:cxn ang="0">
                      <a:pos x="connsiteX3" y="connsiteY3"/>
                    </a:cxn>
                  </a:cxnLst>
                  <a:rect l="l" t="t" r="r" b="b"/>
                  <a:pathLst>
                    <a:path w="142875" h="904875">
                      <a:moveTo>
                        <a:pt x="0" y="904875"/>
                      </a:moveTo>
                      <a:cubicBezTo>
                        <a:pt x="78905" y="904875"/>
                        <a:pt x="142875" y="840905"/>
                        <a:pt x="142875" y="762000"/>
                      </a:cubicBezTo>
                      <a:lnTo>
                        <a:pt x="142875" y="142875"/>
                      </a:lnTo>
                      <a:cubicBezTo>
                        <a:pt x="142875" y="63970"/>
                        <a:pt x="78905" y="0"/>
                        <a:pt x="0" y="0"/>
                      </a:cubicBezTo>
                      <a:close/>
                    </a:path>
                  </a:pathLst>
                </a:custGeom>
                <a:solidFill>
                  <a:srgbClr val="E5F4FF"/>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81091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afelbild: Was spricht für Glaubwürdigkeit? 04">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7F554304-BD14-4DDC-31F6-6CE2A53D0EFA}"/>
              </a:ext>
            </a:extLst>
          </p:cNvPr>
          <p:cNvSpPr/>
          <p:nvPr userDrawn="1"/>
        </p:nvSpPr>
        <p:spPr>
          <a:xfrm>
            <a:off x="371475" y="1268413"/>
            <a:ext cx="11449050" cy="5229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noProof="0"/>
          </a:p>
        </p:txBody>
      </p:sp>
      <p:cxnSp>
        <p:nvCxnSpPr>
          <p:cNvPr id="3" name="Gerade Verbindung 2">
            <a:extLst>
              <a:ext uri="{FF2B5EF4-FFF2-40B4-BE49-F238E27FC236}">
                <a16:creationId xmlns:a16="http://schemas.microsoft.com/office/drawing/2014/main" id="{8369D6F2-E943-70F7-C616-2CB6894F808A}"/>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9BC849BD-BE67-4C84-7FFD-9C3A56306359}"/>
              </a:ext>
            </a:extLst>
          </p:cNvPr>
          <p:cNvGrpSpPr/>
          <p:nvPr userDrawn="1"/>
        </p:nvGrpSpPr>
        <p:grpSpPr>
          <a:xfrm>
            <a:off x="742950" y="368301"/>
            <a:ext cx="1080000" cy="1080000"/>
            <a:chOff x="742950" y="368301"/>
            <a:chExt cx="1080000" cy="1080000"/>
          </a:xfrm>
        </p:grpSpPr>
        <p:sp>
          <p:nvSpPr>
            <p:cNvPr id="5" name="Oval 14">
              <a:extLst>
                <a:ext uri="{FF2B5EF4-FFF2-40B4-BE49-F238E27FC236}">
                  <a16:creationId xmlns:a16="http://schemas.microsoft.com/office/drawing/2014/main" id="{4D91EBED-F541-F750-2FB3-2E322C94C5F8}"/>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4800" b="1" noProof="0">
                <a:latin typeface="Arial" panose="020B0604020202020204" pitchFamily="34" charset="0"/>
                <a:cs typeface="Arial" panose="020B0604020202020204" pitchFamily="34" charset="0"/>
              </a:endParaRPr>
            </a:p>
          </p:txBody>
        </p:sp>
        <p:grpSp>
          <p:nvGrpSpPr>
            <p:cNvPr id="6" name="Grafik 28">
              <a:extLst>
                <a:ext uri="{FF2B5EF4-FFF2-40B4-BE49-F238E27FC236}">
                  <a16:creationId xmlns:a16="http://schemas.microsoft.com/office/drawing/2014/main" id="{1019CBCF-7479-910C-FB4F-59D4C1F25FA2}"/>
                </a:ext>
              </a:extLst>
            </p:cNvPr>
            <p:cNvGrpSpPr>
              <a:grpSpLocks noChangeAspect="1"/>
            </p:cNvGrpSpPr>
            <p:nvPr/>
          </p:nvGrpSpPr>
          <p:grpSpPr>
            <a:xfrm>
              <a:off x="989155" y="544651"/>
              <a:ext cx="587591" cy="680050"/>
              <a:chOff x="2863708" y="6312877"/>
              <a:chExt cx="4213749" cy="4876800"/>
            </a:xfrm>
          </p:grpSpPr>
          <p:sp>
            <p:nvSpPr>
              <p:cNvPr id="7" name="Freihandform: Form 9">
                <a:extLst>
                  <a:ext uri="{FF2B5EF4-FFF2-40B4-BE49-F238E27FC236}">
                    <a16:creationId xmlns:a16="http://schemas.microsoft.com/office/drawing/2014/main" id="{6E26CCD0-4B61-2985-944A-CB407E838057}"/>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noProof="0"/>
              </a:p>
            </p:txBody>
          </p:sp>
          <p:sp>
            <p:nvSpPr>
              <p:cNvPr id="8" name="Freihandform: Form 12">
                <a:extLst>
                  <a:ext uri="{FF2B5EF4-FFF2-40B4-BE49-F238E27FC236}">
                    <a16:creationId xmlns:a16="http://schemas.microsoft.com/office/drawing/2014/main" id="{D963E7A0-CDB1-CD5F-FC41-9FB63F977A41}"/>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noProof="0"/>
              </a:p>
            </p:txBody>
          </p:sp>
          <p:sp>
            <p:nvSpPr>
              <p:cNvPr id="9" name="Freihandform: Form 16">
                <a:extLst>
                  <a:ext uri="{FF2B5EF4-FFF2-40B4-BE49-F238E27FC236}">
                    <a16:creationId xmlns:a16="http://schemas.microsoft.com/office/drawing/2014/main" id="{CAC86020-E708-D193-31F8-FA717B66209E}"/>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noProof="0"/>
              </a:p>
            </p:txBody>
          </p:sp>
          <p:sp>
            <p:nvSpPr>
              <p:cNvPr id="10" name="Freihandform: Form 17">
                <a:extLst>
                  <a:ext uri="{FF2B5EF4-FFF2-40B4-BE49-F238E27FC236}">
                    <a16:creationId xmlns:a16="http://schemas.microsoft.com/office/drawing/2014/main" id="{ED8C2B1E-CFA4-217F-3170-7CF18727D45E}"/>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noProof="0"/>
              </a:p>
            </p:txBody>
          </p:sp>
          <p:sp>
            <p:nvSpPr>
              <p:cNvPr id="12" name="Freihandform: Form 31">
                <a:extLst>
                  <a:ext uri="{FF2B5EF4-FFF2-40B4-BE49-F238E27FC236}">
                    <a16:creationId xmlns:a16="http://schemas.microsoft.com/office/drawing/2014/main" id="{5D72F03B-C96A-B1E9-E213-7F8713BDF859}"/>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noProof="0"/>
              </a:p>
            </p:txBody>
          </p:sp>
          <p:sp>
            <p:nvSpPr>
              <p:cNvPr id="13" name="Freihandform: Form 33">
                <a:extLst>
                  <a:ext uri="{FF2B5EF4-FFF2-40B4-BE49-F238E27FC236}">
                    <a16:creationId xmlns:a16="http://schemas.microsoft.com/office/drawing/2014/main" id="{18D43090-F481-44FD-C929-BD79D5C2238E}"/>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noProof="0"/>
              </a:p>
            </p:txBody>
          </p:sp>
          <p:grpSp>
            <p:nvGrpSpPr>
              <p:cNvPr id="14" name="Grafik 28">
                <a:extLst>
                  <a:ext uri="{FF2B5EF4-FFF2-40B4-BE49-F238E27FC236}">
                    <a16:creationId xmlns:a16="http://schemas.microsoft.com/office/drawing/2014/main" id="{BEB0D8F7-B617-DB98-6032-E76467B22844}"/>
                  </a:ext>
                </a:extLst>
              </p:cNvPr>
              <p:cNvGrpSpPr/>
              <p:nvPr/>
            </p:nvGrpSpPr>
            <p:grpSpPr>
              <a:xfrm>
                <a:off x="3941885" y="6312877"/>
                <a:ext cx="2057400" cy="2486025"/>
                <a:chOff x="3941885" y="6312877"/>
                <a:chExt cx="2057400" cy="2486025"/>
              </a:xfrm>
            </p:grpSpPr>
            <p:sp>
              <p:nvSpPr>
                <p:cNvPr id="24" name="Freihandform: Form 48">
                  <a:extLst>
                    <a:ext uri="{FF2B5EF4-FFF2-40B4-BE49-F238E27FC236}">
                      <a16:creationId xmlns:a16="http://schemas.microsoft.com/office/drawing/2014/main" id="{A4EA6DFC-7C9E-7638-23FA-2F876A133359}"/>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noProof="0"/>
                </a:p>
              </p:txBody>
            </p:sp>
            <p:sp>
              <p:nvSpPr>
                <p:cNvPr id="25" name="Freihandform: Form 49">
                  <a:extLst>
                    <a:ext uri="{FF2B5EF4-FFF2-40B4-BE49-F238E27FC236}">
                      <a16:creationId xmlns:a16="http://schemas.microsoft.com/office/drawing/2014/main" id="{661B2DA4-4DBA-7FE4-FD93-4FDDDFFB5DA2}"/>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noProof="0"/>
                </a:p>
              </p:txBody>
            </p:sp>
            <p:sp>
              <p:nvSpPr>
                <p:cNvPr id="26" name="Freihandform: Form 51">
                  <a:extLst>
                    <a:ext uri="{FF2B5EF4-FFF2-40B4-BE49-F238E27FC236}">
                      <a16:creationId xmlns:a16="http://schemas.microsoft.com/office/drawing/2014/main" id="{5308B97F-68C0-1D9F-0CD8-2E5CF9B55007}"/>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noProof="0"/>
                </a:p>
              </p:txBody>
            </p:sp>
            <p:sp>
              <p:nvSpPr>
                <p:cNvPr id="27" name="Freihandform: Form 54">
                  <a:extLst>
                    <a:ext uri="{FF2B5EF4-FFF2-40B4-BE49-F238E27FC236}">
                      <a16:creationId xmlns:a16="http://schemas.microsoft.com/office/drawing/2014/main" id="{9B690A36-8CD3-8608-ABCF-CC15C3CD42B6}"/>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noProof="0"/>
                </a:p>
              </p:txBody>
            </p:sp>
            <p:sp>
              <p:nvSpPr>
                <p:cNvPr id="28" name="Freihandform: Form 55">
                  <a:extLst>
                    <a:ext uri="{FF2B5EF4-FFF2-40B4-BE49-F238E27FC236}">
                      <a16:creationId xmlns:a16="http://schemas.microsoft.com/office/drawing/2014/main" id="{2BEEE36F-A133-51C6-6B55-42A0666E1BDC}"/>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noProof="0"/>
                </a:p>
              </p:txBody>
            </p:sp>
            <p:sp>
              <p:nvSpPr>
                <p:cNvPr id="29" name="Freihandform: Form 56">
                  <a:extLst>
                    <a:ext uri="{FF2B5EF4-FFF2-40B4-BE49-F238E27FC236}">
                      <a16:creationId xmlns:a16="http://schemas.microsoft.com/office/drawing/2014/main" id="{A5E65770-CF68-6B01-B87F-52F50E0CAE5F}"/>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noProof="0"/>
                </a:p>
              </p:txBody>
            </p:sp>
          </p:grpSp>
          <p:grpSp>
            <p:nvGrpSpPr>
              <p:cNvPr id="15" name="Grafik 28">
                <a:extLst>
                  <a:ext uri="{FF2B5EF4-FFF2-40B4-BE49-F238E27FC236}">
                    <a16:creationId xmlns:a16="http://schemas.microsoft.com/office/drawing/2014/main" id="{7D9B66F6-773D-DE87-984E-C02110283483}"/>
                  </a:ext>
                </a:extLst>
              </p:cNvPr>
              <p:cNvGrpSpPr/>
              <p:nvPr/>
            </p:nvGrpSpPr>
            <p:grpSpPr>
              <a:xfrm>
                <a:off x="3013521" y="9414712"/>
                <a:ext cx="3914127" cy="1774964"/>
                <a:chOff x="3013521" y="9414712"/>
                <a:chExt cx="3914127" cy="1774964"/>
              </a:xfrm>
            </p:grpSpPr>
            <p:sp>
              <p:nvSpPr>
                <p:cNvPr id="16" name="Freihandform: Form 40">
                  <a:extLst>
                    <a:ext uri="{FF2B5EF4-FFF2-40B4-BE49-F238E27FC236}">
                      <a16:creationId xmlns:a16="http://schemas.microsoft.com/office/drawing/2014/main" id="{240EC52C-778A-8F3E-2D8E-2CAD13C1D40F}"/>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noProof="0"/>
                </a:p>
              </p:txBody>
            </p:sp>
            <p:sp>
              <p:nvSpPr>
                <p:cNvPr id="17" name="Freihandform: Form 41">
                  <a:extLst>
                    <a:ext uri="{FF2B5EF4-FFF2-40B4-BE49-F238E27FC236}">
                      <a16:creationId xmlns:a16="http://schemas.microsoft.com/office/drawing/2014/main" id="{E9CC0F82-924C-C26A-E510-18C4FF638FAE}"/>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noProof="0"/>
                </a:p>
              </p:txBody>
            </p:sp>
            <p:sp>
              <p:nvSpPr>
                <p:cNvPr id="18" name="Freihandform: Form 42">
                  <a:extLst>
                    <a:ext uri="{FF2B5EF4-FFF2-40B4-BE49-F238E27FC236}">
                      <a16:creationId xmlns:a16="http://schemas.microsoft.com/office/drawing/2014/main" id="{894723F8-1088-92C0-B645-D02EC546AE49}"/>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noProof="0"/>
                </a:p>
              </p:txBody>
            </p:sp>
            <p:sp>
              <p:nvSpPr>
                <p:cNvPr id="19" name="Freihandform: Form 43">
                  <a:extLst>
                    <a:ext uri="{FF2B5EF4-FFF2-40B4-BE49-F238E27FC236}">
                      <a16:creationId xmlns:a16="http://schemas.microsoft.com/office/drawing/2014/main" id="{D3AA5862-5696-E74B-0955-6A229E18C392}"/>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noProof="0"/>
                </a:p>
              </p:txBody>
            </p:sp>
            <p:sp>
              <p:nvSpPr>
                <p:cNvPr id="20" name="Freihandform: Form 44">
                  <a:extLst>
                    <a:ext uri="{FF2B5EF4-FFF2-40B4-BE49-F238E27FC236}">
                      <a16:creationId xmlns:a16="http://schemas.microsoft.com/office/drawing/2014/main" id="{5BB04FB2-AEDD-A7E9-27A7-0D40C5A148DB}"/>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noProof="0"/>
                </a:p>
              </p:txBody>
            </p:sp>
            <p:sp>
              <p:nvSpPr>
                <p:cNvPr id="21" name="Freihandform: Form 45">
                  <a:extLst>
                    <a:ext uri="{FF2B5EF4-FFF2-40B4-BE49-F238E27FC236}">
                      <a16:creationId xmlns:a16="http://schemas.microsoft.com/office/drawing/2014/main" id="{962058FE-E3D0-AA45-2CA3-2A6789D3995B}"/>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noProof="0"/>
                </a:p>
              </p:txBody>
            </p:sp>
            <p:sp>
              <p:nvSpPr>
                <p:cNvPr id="22" name="Freihandform: Form 46">
                  <a:extLst>
                    <a:ext uri="{FF2B5EF4-FFF2-40B4-BE49-F238E27FC236}">
                      <a16:creationId xmlns:a16="http://schemas.microsoft.com/office/drawing/2014/main" id="{26E3276B-C566-1656-8355-AA5BA0287625}"/>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noProof="0"/>
                </a:p>
              </p:txBody>
            </p:sp>
            <p:sp>
              <p:nvSpPr>
                <p:cNvPr id="23" name="Freihandform: Form 47">
                  <a:extLst>
                    <a:ext uri="{FF2B5EF4-FFF2-40B4-BE49-F238E27FC236}">
                      <a16:creationId xmlns:a16="http://schemas.microsoft.com/office/drawing/2014/main" id="{59E6CB79-E73E-FE41-F5B8-82D3471EF72B}"/>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noProof="0"/>
                </a:p>
              </p:txBody>
            </p:sp>
          </p:grpSp>
        </p:grpSp>
      </p:grpSp>
      <p:sp>
        <p:nvSpPr>
          <p:cNvPr id="30" name="Rechteck 29">
            <a:extLst>
              <a:ext uri="{FF2B5EF4-FFF2-40B4-BE49-F238E27FC236}">
                <a16:creationId xmlns:a16="http://schemas.microsoft.com/office/drawing/2014/main" id="{7384A1B3-4649-4FE8-D866-463DB355B178}"/>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noProof="0">
                <a:solidFill>
                  <a:schemeClr val="tx2"/>
                </a:solidFill>
                <a:latin typeface="Arial" panose="020B0604020202020204" pitchFamily="34" charset="0"/>
                <a:cs typeface="Arial" panose="020B0604020202020204" pitchFamily="34" charset="0"/>
              </a:rPr>
              <a:t>Was spricht für die Glaubwürdigkeit?</a:t>
            </a:r>
          </a:p>
        </p:txBody>
      </p:sp>
      <p:graphicFrame>
        <p:nvGraphicFramePr>
          <p:cNvPr id="31" name="Tabelle 4">
            <a:extLst>
              <a:ext uri="{FF2B5EF4-FFF2-40B4-BE49-F238E27FC236}">
                <a16:creationId xmlns:a16="http://schemas.microsoft.com/office/drawing/2014/main" id="{A62B3D06-2386-8E01-B3B6-AFF32A6A6A9D}"/>
              </a:ext>
            </a:extLst>
          </p:cNvPr>
          <p:cNvGraphicFramePr>
            <a:graphicFrameLocks noGrp="1"/>
          </p:cNvGraphicFramePr>
          <p:nvPr userDrawn="1"/>
        </p:nvGraphicFramePr>
        <p:xfrm>
          <a:off x="4586950" y="1808164"/>
          <a:ext cx="6300000" cy="1591552"/>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871054364"/>
                    </a:ext>
                  </a:extLst>
                </a:gridCol>
              </a:tblGrid>
              <a:tr h="396000">
                <a:tc>
                  <a:txBody>
                    <a:bodyPr/>
                    <a:lstStyle/>
                    <a:p>
                      <a:r>
                        <a:rPr lang="de-DE" sz="2000" dirty="0">
                          <a:solidFill>
                            <a:schemeClr val="tx2"/>
                          </a:solidFill>
                          <a:latin typeface="Arial" panose="020B0604020202020204" pitchFamily="34" charset="0"/>
                          <a:cs typeface="Arial" panose="020B0604020202020204" pitchFamily="34" charset="0"/>
                        </a:rPr>
                        <a:t>Spricht </a:t>
                      </a:r>
                      <a:r>
                        <a:rPr lang="de-DE" sz="2000" u="none" dirty="0">
                          <a:solidFill>
                            <a:schemeClr val="accent1"/>
                          </a:solidFill>
                          <a:latin typeface="Arial" panose="020B0604020202020204" pitchFamily="34" charset="0"/>
                          <a:cs typeface="Arial" panose="020B0604020202020204" pitchFamily="34" charset="0"/>
                        </a:rPr>
                        <a:t>für</a:t>
                      </a:r>
                      <a:r>
                        <a:rPr lang="de-DE" sz="2000" dirty="0">
                          <a:solidFill>
                            <a:schemeClr val="tx2"/>
                          </a:solidFill>
                          <a:latin typeface="Arial" panose="020B0604020202020204" pitchFamily="34" charset="0"/>
                          <a:cs typeface="Arial" panose="020B0604020202020204" pitchFamily="34" charset="0"/>
                        </a:rPr>
                        <a:t> die Glaubwürdigkeit</a:t>
                      </a:r>
                      <a:r>
                        <a:rPr lang="de-DE" sz="2000" baseline="0" dirty="0">
                          <a:solidFill>
                            <a:schemeClr val="tx2"/>
                          </a:solidFill>
                          <a:latin typeface="Arial" panose="020B0604020202020204" pitchFamily="34" charset="0"/>
                          <a:cs typeface="Arial" panose="020B0604020202020204" pitchFamily="34" charset="0"/>
                        </a:rPr>
                        <a:t> dieser Quelle:</a:t>
                      </a:r>
                      <a:endParaRPr lang="de-DE" sz="2000" dirty="0">
                        <a:solidFill>
                          <a:schemeClr val="tx2"/>
                        </a:solidFill>
                        <a:latin typeface="Arial" panose="020B0604020202020204" pitchFamily="34" charset="0"/>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76921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r>
                        <a:rPr lang="de-DE" sz="1400" kern="1200" dirty="0">
                          <a:solidFill>
                            <a:schemeClr val="dk1"/>
                          </a:solidFill>
                          <a:latin typeface="Arial" panose="020B0604020202020204" pitchFamily="34" charset="0"/>
                          <a:ea typeface="+mn-ea"/>
                          <a:cs typeface="Arial" panose="020B0604020202020204" pitchFamily="34" charset="0"/>
                        </a:rPr>
                        <a:t>z.B. Aktualität: Zeitpunkt des Videos unmittelbar nach Explosion</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49520"/>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r>
                        <a:rPr lang="de-DE" sz="1400" kern="1200" dirty="0">
                          <a:solidFill>
                            <a:schemeClr val="dk1"/>
                          </a:solidFill>
                          <a:latin typeface="Arial" panose="020B0604020202020204" pitchFamily="34" charset="0"/>
                          <a:ea typeface="+mn-ea"/>
                          <a:cs typeface="Arial" panose="020B0604020202020204" pitchFamily="34" charset="0"/>
                        </a:rPr>
                        <a:t>z.B. Beitrag einer verlässlichen Quelle (hier: Polizei) wird geteilt </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4897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r>
                        <a:rPr lang="de-DE" sz="1400" kern="1200" dirty="0">
                          <a:solidFill>
                            <a:schemeClr val="dk1"/>
                          </a:solidFill>
                          <a:latin typeface="Arial" panose="020B0604020202020204" pitchFamily="34" charset="0"/>
                          <a:ea typeface="+mn-ea"/>
                          <a:cs typeface="Arial" panose="020B0604020202020204" pitchFamily="34" charset="0"/>
                        </a:rPr>
                        <a:t>z.B. Gestaltung neutral/ sachlich</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517070"/>
                  </a:ext>
                </a:extLst>
              </a:tr>
            </a:tbl>
          </a:graphicData>
        </a:graphic>
      </p:graphicFrame>
      <p:graphicFrame>
        <p:nvGraphicFramePr>
          <p:cNvPr id="32" name="Tabelle 31">
            <a:extLst>
              <a:ext uri="{FF2B5EF4-FFF2-40B4-BE49-F238E27FC236}">
                <a16:creationId xmlns:a16="http://schemas.microsoft.com/office/drawing/2014/main" id="{F32039C0-525F-15EE-8614-5197675C2A47}"/>
              </a:ext>
            </a:extLst>
          </p:cNvPr>
          <p:cNvGraphicFramePr>
            <a:graphicFrameLocks noGrp="1"/>
          </p:cNvGraphicFramePr>
          <p:nvPr userDrawn="1"/>
        </p:nvGraphicFramePr>
        <p:xfrm>
          <a:off x="4586950" y="3961524"/>
          <a:ext cx="6300000" cy="1591552"/>
        </p:xfrm>
        <a:graphic>
          <a:graphicData uri="http://schemas.openxmlformats.org/drawingml/2006/table">
            <a:tbl>
              <a:tblPr firstRow="1" bandRow="1">
                <a:tableStyleId>{5C22544A-7EE6-4342-B048-85BDC9FD1C3A}</a:tableStyleId>
              </a:tblPr>
              <a:tblGrid>
                <a:gridCol w="6300000">
                  <a:extLst>
                    <a:ext uri="{9D8B030D-6E8A-4147-A177-3AD203B41FA5}">
                      <a16:colId xmlns:a16="http://schemas.microsoft.com/office/drawing/2014/main" val="3871054364"/>
                    </a:ext>
                  </a:extLst>
                </a:gridCol>
              </a:tblGrid>
              <a:tr h="396000">
                <a:tc>
                  <a:txBody>
                    <a:bodyPr/>
                    <a:lstStyle/>
                    <a:p>
                      <a:r>
                        <a:rPr lang="de-DE" sz="2000" b="1" kern="1200" dirty="0">
                          <a:solidFill>
                            <a:schemeClr val="tx2"/>
                          </a:solidFill>
                          <a:latin typeface="Arial" panose="020B0604020202020204" pitchFamily="34" charset="0"/>
                          <a:ea typeface="+mn-ea"/>
                          <a:cs typeface="Arial" panose="020B0604020202020204" pitchFamily="34" charset="0"/>
                        </a:rPr>
                        <a:t>Spricht </a:t>
                      </a:r>
                      <a:r>
                        <a:rPr lang="de-DE" sz="2000" b="1" u="none" kern="1200" dirty="0">
                          <a:solidFill>
                            <a:schemeClr val="accent1"/>
                          </a:solidFill>
                          <a:latin typeface="Arial" panose="020B0604020202020204" pitchFamily="34" charset="0"/>
                          <a:ea typeface="+mn-ea"/>
                          <a:cs typeface="Arial" panose="020B0604020202020204" pitchFamily="34" charset="0"/>
                        </a:rPr>
                        <a:t>gegen</a:t>
                      </a:r>
                      <a:r>
                        <a:rPr lang="de-DE" sz="2000" b="1" kern="1200" dirty="0">
                          <a:solidFill>
                            <a:schemeClr val="tx2"/>
                          </a:solidFill>
                          <a:latin typeface="Arial" panose="020B0604020202020204" pitchFamily="34" charset="0"/>
                          <a:ea typeface="+mn-ea"/>
                          <a:cs typeface="Arial" panose="020B0604020202020204" pitchFamily="34" charset="0"/>
                        </a:rPr>
                        <a:t> die Glaubwürdigkeit dieser Quelle:</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76921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r>
                        <a:rPr lang="de-DE" sz="1400" dirty="0">
                          <a:latin typeface="Arial" panose="020B0604020202020204" pitchFamily="34" charset="0"/>
                          <a:cs typeface="Arial" panose="020B0604020202020204" pitchFamily="34" charset="0"/>
                        </a:rPr>
                        <a:t>z.B. Post in</a:t>
                      </a:r>
                      <a:r>
                        <a:rPr lang="de-DE" sz="1400" baseline="0" dirty="0">
                          <a:latin typeface="Arial" panose="020B0604020202020204" pitchFamily="34" charset="0"/>
                          <a:cs typeface="Arial" panose="020B0604020202020204" pitchFamily="34" charset="0"/>
                        </a:rPr>
                        <a:t> </a:t>
                      </a:r>
                      <a:r>
                        <a:rPr lang="de-DE" sz="1400" kern="1200" dirty="0" err="1">
                          <a:solidFill>
                            <a:schemeClr val="dk1"/>
                          </a:solidFill>
                          <a:latin typeface="Arial" panose="020B0604020202020204" pitchFamily="34" charset="0"/>
                          <a:ea typeface="+mn-ea"/>
                          <a:cs typeface="Arial" panose="020B0604020202020204" pitchFamily="34" charset="0"/>
                        </a:rPr>
                        <a:t>Social</a:t>
                      </a:r>
                      <a:r>
                        <a:rPr lang="de-DE" sz="1400" kern="1200" dirty="0">
                          <a:solidFill>
                            <a:schemeClr val="dk1"/>
                          </a:solidFill>
                          <a:latin typeface="Arial" panose="020B0604020202020204" pitchFamily="34" charset="0"/>
                          <a:ea typeface="+mn-ea"/>
                          <a:cs typeface="Arial" panose="020B0604020202020204" pitchFamily="34" charset="0"/>
                        </a:rPr>
                        <a:t>-Media-Angebot (kein Impressum, </a:t>
                      </a:r>
                      <a:r>
                        <a:rPr lang="de-DE" sz="1400" kern="1200" dirty="0" err="1">
                          <a:solidFill>
                            <a:schemeClr val="dk1"/>
                          </a:solidFill>
                          <a:latin typeface="Arial" panose="020B0604020202020204" pitchFamily="34" charset="0"/>
                          <a:ea typeface="+mn-ea"/>
                          <a:cs typeface="Arial" panose="020B0604020202020204" pitchFamily="34" charset="0"/>
                        </a:rPr>
                        <a:t>Verfasser:in</a:t>
                      </a:r>
                      <a:r>
                        <a:rPr lang="de-DE" sz="1400" kern="1200" dirty="0">
                          <a:solidFill>
                            <a:schemeClr val="dk1"/>
                          </a:solidFill>
                          <a:latin typeface="Arial" panose="020B0604020202020204" pitchFamily="34" charset="0"/>
                          <a:ea typeface="+mn-ea"/>
                          <a:cs typeface="Arial" panose="020B0604020202020204" pitchFamily="34" charset="0"/>
                        </a:rPr>
                        <a:t> unklar)</a:t>
                      </a: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949520"/>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48972"/>
                  </a:ext>
                </a:extLst>
              </a:tr>
              <a:tr h="396000">
                <a:tc>
                  <a:txBody>
                    <a:bodyPr/>
                    <a:lstStyle/>
                    <a:p>
                      <a:pPr marL="270000" marR="0" lvl="0" indent="-270000" algn="l" defTabSz="914400" rtl="0" eaLnBrk="1" fontAlgn="auto" latinLnBrk="0" hangingPunct="1">
                        <a:lnSpc>
                          <a:spcPct val="110000"/>
                        </a:lnSpc>
                        <a:spcBef>
                          <a:spcPts val="0"/>
                        </a:spcBef>
                        <a:spcAft>
                          <a:spcPts val="0"/>
                        </a:spcAft>
                        <a:buClr>
                          <a:schemeClr val="accent1"/>
                        </a:buClr>
                        <a:buSzTx/>
                        <a:buFont typeface="Symbol" pitchFamily="2" charset="2"/>
                        <a:buChar char="-"/>
                        <a:tabLst/>
                        <a:defRPr/>
                      </a:pPr>
                      <a:endParaRPr lang="en-US" sz="1400" kern="1200" dirty="0">
                        <a:solidFill>
                          <a:schemeClr val="dk1"/>
                        </a:solidFill>
                        <a:latin typeface="Arial" panose="020B0604020202020204" pitchFamily="34" charset="0"/>
                        <a:ea typeface="+mn-ea"/>
                        <a:cs typeface="Arial" panose="020B0604020202020204" pitchFamily="34" charset="0"/>
                      </a:endParaRPr>
                    </a:p>
                  </a:txBody>
                  <a:tcPr marL="98752" marR="98752" marT="49376" marB="49376"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517070"/>
                  </a:ext>
                </a:extLst>
              </a:tr>
            </a:tbl>
          </a:graphicData>
        </a:graphic>
      </p:graphicFrame>
      <p:pic>
        <p:nvPicPr>
          <p:cNvPr id="33" name="Grafik 32">
            <a:extLst>
              <a:ext uri="{FF2B5EF4-FFF2-40B4-BE49-F238E27FC236}">
                <a16:creationId xmlns:a16="http://schemas.microsoft.com/office/drawing/2014/main" id="{477B4D50-C7CB-3458-EB91-35AFCDD4B4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2952" y="1808162"/>
            <a:ext cx="1831568" cy="4141787"/>
          </a:xfrm>
          <a:prstGeom prst="rect">
            <a:avLst/>
          </a:prstGeom>
        </p:spPr>
      </p:pic>
    </p:spTree>
    <p:extLst>
      <p:ext uri="{BB962C8B-B14F-4D97-AF65-F5344CB8AC3E}">
        <p14:creationId xmlns:p14="http://schemas.microsoft.com/office/powerpoint/2010/main" val="531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mpressum">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7F554304-BD14-4DDC-31F6-6CE2A53D0EFA}"/>
              </a:ext>
            </a:extLst>
          </p:cNvPr>
          <p:cNvSpPr/>
          <p:nvPr userDrawn="1"/>
        </p:nvSpPr>
        <p:spPr>
          <a:xfrm>
            <a:off x="371475" y="1268413"/>
            <a:ext cx="11449050" cy="5229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3" name="Rechteck 2">
            <a:extLst>
              <a:ext uri="{FF2B5EF4-FFF2-40B4-BE49-F238E27FC236}">
                <a16:creationId xmlns:a16="http://schemas.microsoft.com/office/drawing/2014/main" id="{12FC7498-AAD0-4B5D-0B13-C3749B6FC105}"/>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fontAlgn="base">
              <a:spcAft>
                <a:spcPct val="0"/>
              </a:spcAft>
            </a:pPr>
            <a:r>
              <a:rPr lang="de-DE" sz="2400" b="1" kern="0" dirty="0">
                <a:solidFill>
                  <a:schemeClr val="tx2"/>
                </a:solidFill>
                <a:latin typeface="Arial" panose="020B0604020202020204" pitchFamily="34" charset="0"/>
                <a:cs typeface="Arial" panose="020B0604020202020204" pitchFamily="34" charset="0"/>
              </a:rPr>
              <a:t>Impressum</a:t>
            </a:r>
          </a:p>
        </p:txBody>
      </p:sp>
      <p:grpSp>
        <p:nvGrpSpPr>
          <p:cNvPr id="4" name="Gruppieren 3">
            <a:extLst>
              <a:ext uri="{FF2B5EF4-FFF2-40B4-BE49-F238E27FC236}">
                <a16:creationId xmlns:a16="http://schemas.microsoft.com/office/drawing/2014/main" id="{F5E9ED50-A3B2-EDE7-B04B-48D41D5E81B9}"/>
              </a:ext>
            </a:extLst>
          </p:cNvPr>
          <p:cNvGrpSpPr/>
          <p:nvPr userDrawn="1"/>
        </p:nvGrpSpPr>
        <p:grpSpPr>
          <a:xfrm>
            <a:off x="742950" y="377966"/>
            <a:ext cx="1080000" cy="1080000"/>
            <a:chOff x="742950" y="368301"/>
            <a:chExt cx="1080000" cy="1080000"/>
          </a:xfrm>
        </p:grpSpPr>
        <p:sp>
          <p:nvSpPr>
            <p:cNvPr id="5" name="Oval 4">
              <a:extLst>
                <a:ext uri="{FF2B5EF4-FFF2-40B4-BE49-F238E27FC236}">
                  <a16:creationId xmlns:a16="http://schemas.microsoft.com/office/drawing/2014/main" id="{AD5CE1B1-CCD9-7501-0126-809828C23D18}"/>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000" b="1" dirty="0">
                <a:latin typeface="Arial" panose="020B0604020202020204" pitchFamily="34" charset="0"/>
                <a:cs typeface="Arial" panose="020B0604020202020204" pitchFamily="34" charset="0"/>
              </a:endParaRPr>
            </a:p>
          </p:txBody>
        </p:sp>
        <p:grpSp>
          <p:nvGrpSpPr>
            <p:cNvPr id="6" name="Gruppieren 5">
              <a:extLst>
                <a:ext uri="{FF2B5EF4-FFF2-40B4-BE49-F238E27FC236}">
                  <a16:creationId xmlns:a16="http://schemas.microsoft.com/office/drawing/2014/main" id="{2368D6DC-2D94-79FF-0D6B-68BA32220DC1}"/>
                </a:ext>
              </a:extLst>
            </p:cNvPr>
            <p:cNvGrpSpPr/>
            <p:nvPr/>
          </p:nvGrpSpPr>
          <p:grpSpPr>
            <a:xfrm>
              <a:off x="1054872" y="720472"/>
              <a:ext cx="456156" cy="375658"/>
              <a:chOff x="2687888" y="7087819"/>
              <a:chExt cx="456156" cy="375658"/>
            </a:xfrm>
          </p:grpSpPr>
          <p:sp>
            <p:nvSpPr>
              <p:cNvPr id="7" name="Freihandform 6">
                <a:extLst>
                  <a:ext uri="{FF2B5EF4-FFF2-40B4-BE49-F238E27FC236}">
                    <a16:creationId xmlns:a16="http://schemas.microsoft.com/office/drawing/2014/main" id="{375D95BE-D463-CC34-6D15-EAE4657F0675}"/>
                  </a:ext>
                </a:extLst>
              </p:cNvPr>
              <p:cNvSpPr/>
              <p:nvPr/>
            </p:nvSpPr>
            <p:spPr>
              <a:xfrm>
                <a:off x="2687888" y="7302481"/>
                <a:ext cx="456156" cy="53665"/>
              </a:xfrm>
              <a:custGeom>
                <a:avLst/>
                <a:gdLst>
                  <a:gd name="connsiteX0" fmla="*/ 0 w 3454400"/>
                  <a:gd name="connsiteY0" fmla="*/ 203200 h 406400"/>
                  <a:gd name="connsiteX1" fmla="*/ 203200 w 3454400"/>
                  <a:gd name="connsiteY1" fmla="*/ 0 h 406400"/>
                  <a:gd name="connsiteX2" fmla="*/ 3251200 w 3454400"/>
                  <a:gd name="connsiteY2" fmla="*/ 0 h 406400"/>
                  <a:gd name="connsiteX3" fmla="*/ 3454400 w 3454400"/>
                  <a:gd name="connsiteY3" fmla="*/ 203200 h 406400"/>
                  <a:gd name="connsiteX4" fmla="*/ 3251200 w 3454400"/>
                  <a:gd name="connsiteY4" fmla="*/ 406400 h 406400"/>
                  <a:gd name="connsiteX5" fmla="*/ 203200 w 3454400"/>
                  <a:gd name="connsiteY5" fmla="*/ 406400 h 406400"/>
                  <a:gd name="connsiteX6" fmla="*/ 0 w 3454400"/>
                  <a:gd name="connsiteY6" fmla="*/ 2032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4400" h="406400">
                    <a:moveTo>
                      <a:pt x="0" y="203200"/>
                    </a:moveTo>
                    <a:cubicBezTo>
                      <a:pt x="0" y="90973"/>
                      <a:pt x="90977" y="0"/>
                      <a:pt x="203200" y="0"/>
                    </a:cubicBezTo>
                    <a:lnTo>
                      <a:pt x="3251200" y="0"/>
                    </a:lnTo>
                    <a:cubicBezTo>
                      <a:pt x="3363427" y="0"/>
                      <a:pt x="3454400" y="90973"/>
                      <a:pt x="3454400" y="203200"/>
                    </a:cubicBezTo>
                    <a:cubicBezTo>
                      <a:pt x="3454400" y="315427"/>
                      <a:pt x="3363427" y="406400"/>
                      <a:pt x="3251200" y="406400"/>
                    </a:cubicBezTo>
                    <a:lnTo>
                      <a:pt x="203200" y="406400"/>
                    </a:lnTo>
                    <a:cubicBezTo>
                      <a:pt x="90977" y="406400"/>
                      <a:pt x="0" y="315427"/>
                      <a:pt x="0" y="203200"/>
                    </a:cubicBezTo>
                    <a:close/>
                  </a:path>
                </a:pathLst>
              </a:custGeom>
              <a:solidFill>
                <a:schemeClr val="tx2"/>
              </a:solidFill>
              <a:ln w="203200" cap="flat">
                <a:noFill/>
                <a:prstDash val="solid"/>
                <a:miter/>
              </a:ln>
            </p:spPr>
            <p:txBody>
              <a:bodyPr rtlCol="0" anchor="ctr"/>
              <a:lstStyle/>
              <a:p>
                <a:endParaRPr lang="en-US" dirty="0"/>
              </a:p>
            </p:txBody>
          </p:sp>
          <p:sp>
            <p:nvSpPr>
              <p:cNvPr id="8" name="Freihandform 7">
                <a:extLst>
                  <a:ext uri="{FF2B5EF4-FFF2-40B4-BE49-F238E27FC236}">
                    <a16:creationId xmlns:a16="http://schemas.microsoft.com/office/drawing/2014/main" id="{C7D9C1B7-8C81-9136-2A2D-21D250E9DC07}"/>
                  </a:ext>
                </a:extLst>
              </p:cNvPr>
              <p:cNvSpPr/>
              <p:nvPr/>
            </p:nvSpPr>
            <p:spPr>
              <a:xfrm>
                <a:off x="2687888" y="7409812"/>
                <a:ext cx="456156" cy="53665"/>
              </a:xfrm>
              <a:custGeom>
                <a:avLst/>
                <a:gdLst>
                  <a:gd name="connsiteX0" fmla="*/ 0 w 3454400"/>
                  <a:gd name="connsiteY0" fmla="*/ 203200 h 406400"/>
                  <a:gd name="connsiteX1" fmla="*/ 203200 w 3454400"/>
                  <a:gd name="connsiteY1" fmla="*/ 0 h 406400"/>
                  <a:gd name="connsiteX2" fmla="*/ 3251200 w 3454400"/>
                  <a:gd name="connsiteY2" fmla="*/ 0 h 406400"/>
                  <a:gd name="connsiteX3" fmla="*/ 3454400 w 3454400"/>
                  <a:gd name="connsiteY3" fmla="*/ 203200 h 406400"/>
                  <a:gd name="connsiteX4" fmla="*/ 3251200 w 3454400"/>
                  <a:gd name="connsiteY4" fmla="*/ 406400 h 406400"/>
                  <a:gd name="connsiteX5" fmla="*/ 203200 w 3454400"/>
                  <a:gd name="connsiteY5" fmla="*/ 406400 h 406400"/>
                  <a:gd name="connsiteX6" fmla="*/ 0 w 3454400"/>
                  <a:gd name="connsiteY6" fmla="*/ 2032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4400" h="406400">
                    <a:moveTo>
                      <a:pt x="0" y="203200"/>
                    </a:moveTo>
                    <a:cubicBezTo>
                      <a:pt x="0" y="90973"/>
                      <a:pt x="90977" y="0"/>
                      <a:pt x="203200" y="0"/>
                    </a:cubicBezTo>
                    <a:lnTo>
                      <a:pt x="3251200" y="0"/>
                    </a:lnTo>
                    <a:cubicBezTo>
                      <a:pt x="3363427" y="0"/>
                      <a:pt x="3454400" y="90973"/>
                      <a:pt x="3454400" y="203200"/>
                    </a:cubicBezTo>
                    <a:cubicBezTo>
                      <a:pt x="3454400" y="315427"/>
                      <a:pt x="3363427" y="406400"/>
                      <a:pt x="3251200" y="406400"/>
                    </a:cubicBezTo>
                    <a:lnTo>
                      <a:pt x="203200" y="406400"/>
                    </a:lnTo>
                    <a:cubicBezTo>
                      <a:pt x="90977" y="406400"/>
                      <a:pt x="0" y="315427"/>
                      <a:pt x="0" y="203200"/>
                    </a:cubicBezTo>
                    <a:close/>
                  </a:path>
                </a:pathLst>
              </a:custGeom>
              <a:solidFill>
                <a:schemeClr val="bg1">
                  <a:lumMod val="95000"/>
                </a:schemeClr>
              </a:solidFill>
              <a:ln w="203200" cap="flat">
                <a:noFill/>
                <a:prstDash val="solid"/>
                <a:miter/>
              </a:ln>
            </p:spPr>
            <p:txBody>
              <a:bodyPr rtlCol="0" anchor="ctr"/>
              <a:lstStyle/>
              <a:p>
                <a:endParaRPr lang="en-US" dirty="0"/>
              </a:p>
            </p:txBody>
          </p:sp>
          <p:sp>
            <p:nvSpPr>
              <p:cNvPr id="9" name="Freihandform 8">
                <a:extLst>
                  <a:ext uri="{FF2B5EF4-FFF2-40B4-BE49-F238E27FC236}">
                    <a16:creationId xmlns:a16="http://schemas.microsoft.com/office/drawing/2014/main" id="{2CABB7A1-2C63-159B-F7EB-F36D119961FC}"/>
                  </a:ext>
                </a:extLst>
              </p:cNvPr>
              <p:cNvSpPr/>
              <p:nvPr/>
            </p:nvSpPr>
            <p:spPr>
              <a:xfrm>
                <a:off x="2840288" y="7195150"/>
                <a:ext cx="214662" cy="53665"/>
              </a:xfrm>
              <a:custGeom>
                <a:avLst/>
                <a:gdLst>
                  <a:gd name="connsiteX0" fmla="*/ 0 w 1625600"/>
                  <a:gd name="connsiteY0" fmla="*/ 203200 h 406400"/>
                  <a:gd name="connsiteX1" fmla="*/ 203200 w 1625600"/>
                  <a:gd name="connsiteY1" fmla="*/ 0 h 406400"/>
                  <a:gd name="connsiteX2" fmla="*/ 1422400 w 1625600"/>
                  <a:gd name="connsiteY2" fmla="*/ 0 h 406400"/>
                  <a:gd name="connsiteX3" fmla="*/ 1625600 w 1625600"/>
                  <a:gd name="connsiteY3" fmla="*/ 203200 h 406400"/>
                  <a:gd name="connsiteX4" fmla="*/ 1422400 w 1625600"/>
                  <a:gd name="connsiteY4" fmla="*/ 406400 h 406400"/>
                  <a:gd name="connsiteX5" fmla="*/ 203200 w 1625600"/>
                  <a:gd name="connsiteY5" fmla="*/ 406400 h 406400"/>
                  <a:gd name="connsiteX6" fmla="*/ 0 w 1625600"/>
                  <a:gd name="connsiteY6" fmla="*/ 2032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600" h="406400">
                    <a:moveTo>
                      <a:pt x="0" y="203200"/>
                    </a:moveTo>
                    <a:cubicBezTo>
                      <a:pt x="0" y="90973"/>
                      <a:pt x="90973" y="0"/>
                      <a:pt x="203200" y="0"/>
                    </a:cubicBezTo>
                    <a:lnTo>
                      <a:pt x="1422400" y="0"/>
                    </a:lnTo>
                    <a:cubicBezTo>
                      <a:pt x="1534627" y="0"/>
                      <a:pt x="1625600" y="90973"/>
                      <a:pt x="1625600" y="203200"/>
                    </a:cubicBezTo>
                    <a:cubicBezTo>
                      <a:pt x="1625600" y="315427"/>
                      <a:pt x="1534627" y="406400"/>
                      <a:pt x="1422400" y="406400"/>
                    </a:cubicBezTo>
                    <a:lnTo>
                      <a:pt x="203200" y="406400"/>
                    </a:lnTo>
                    <a:cubicBezTo>
                      <a:pt x="90973" y="406400"/>
                      <a:pt x="0" y="315427"/>
                      <a:pt x="0" y="203200"/>
                    </a:cubicBezTo>
                    <a:close/>
                  </a:path>
                </a:pathLst>
              </a:custGeom>
              <a:solidFill>
                <a:srgbClr val="D0E8EB"/>
              </a:solidFill>
              <a:ln w="203200" cap="flat">
                <a:noFill/>
                <a:prstDash val="solid"/>
                <a:miter/>
              </a:ln>
            </p:spPr>
            <p:txBody>
              <a:bodyPr rtlCol="0" anchor="ctr"/>
              <a:lstStyle/>
              <a:p>
                <a:endParaRPr lang="en-US"/>
              </a:p>
            </p:txBody>
          </p:sp>
          <p:sp>
            <p:nvSpPr>
              <p:cNvPr id="10" name="Freihandform 9">
                <a:extLst>
                  <a:ext uri="{FF2B5EF4-FFF2-40B4-BE49-F238E27FC236}">
                    <a16:creationId xmlns:a16="http://schemas.microsoft.com/office/drawing/2014/main" id="{22D4E541-A578-D136-92F2-DB53ED67A92B}"/>
                  </a:ext>
                </a:extLst>
              </p:cNvPr>
              <p:cNvSpPr/>
              <p:nvPr/>
            </p:nvSpPr>
            <p:spPr>
              <a:xfrm>
                <a:off x="2929382" y="7087819"/>
                <a:ext cx="214662" cy="53665"/>
              </a:xfrm>
              <a:custGeom>
                <a:avLst/>
                <a:gdLst>
                  <a:gd name="connsiteX0" fmla="*/ 0 w 1625600"/>
                  <a:gd name="connsiteY0" fmla="*/ 203200 h 406400"/>
                  <a:gd name="connsiteX1" fmla="*/ 203200 w 1625600"/>
                  <a:gd name="connsiteY1" fmla="*/ 0 h 406400"/>
                  <a:gd name="connsiteX2" fmla="*/ 1422400 w 1625600"/>
                  <a:gd name="connsiteY2" fmla="*/ 0 h 406400"/>
                  <a:gd name="connsiteX3" fmla="*/ 1625600 w 1625600"/>
                  <a:gd name="connsiteY3" fmla="*/ 203200 h 406400"/>
                  <a:gd name="connsiteX4" fmla="*/ 1422400 w 1625600"/>
                  <a:gd name="connsiteY4" fmla="*/ 406400 h 406400"/>
                  <a:gd name="connsiteX5" fmla="*/ 203200 w 1625600"/>
                  <a:gd name="connsiteY5" fmla="*/ 406400 h 406400"/>
                  <a:gd name="connsiteX6" fmla="*/ 0 w 1625600"/>
                  <a:gd name="connsiteY6" fmla="*/ 2032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600" h="406400">
                    <a:moveTo>
                      <a:pt x="0" y="203200"/>
                    </a:moveTo>
                    <a:cubicBezTo>
                      <a:pt x="0" y="90977"/>
                      <a:pt x="90973" y="0"/>
                      <a:pt x="203200" y="0"/>
                    </a:cubicBezTo>
                    <a:lnTo>
                      <a:pt x="1422400" y="0"/>
                    </a:lnTo>
                    <a:cubicBezTo>
                      <a:pt x="1534627" y="0"/>
                      <a:pt x="1625600" y="90977"/>
                      <a:pt x="1625600" y="203200"/>
                    </a:cubicBezTo>
                    <a:cubicBezTo>
                      <a:pt x="1625600" y="315423"/>
                      <a:pt x="1534627" y="406400"/>
                      <a:pt x="1422400" y="406400"/>
                    </a:cubicBezTo>
                    <a:lnTo>
                      <a:pt x="203200" y="406400"/>
                    </a:lnTo>
                    <a:cubicBezTo>
                      <a:pt x="90973" y="406400"/>
                      <a:pt x="0" y="315423"/>
                      <a:pt x="0" y="203200"/>
                    </a:cubicBezTo>
                    <a:close/>
                  </a:path>
                </a:pathLst>
              </a:custGeom>
              <a:solidFill>
                <a:srgbClr val="26ABB4"/>
              </a:solidFill>
              <a:ln w="203200" cap="flat">
                <a:noFill/>
                <a:prstDash val="solid"/>
                <a:miter/>
              </a:ln>
            </p:spPr>
            <p:txBody>
              <a:bodyPr rtlCol="0" anchor="ctr"/>
              <a:lstStyle/>
              <a:p>
                <a:endParaRPr lang="en-US"/>
              </a:p>
            </p:txBody>
          </p:sp>
          <p:sp>
            <p:nvSpPr>
              <p:cNvPr id="12" name="Freihandform 11">
                <a:extLst>
                  <a:ext uri="{FF2B5EF4-FFF2-40B4-BE49-F238E27FC236}">
                    <a16:creationId xmlns:a16="http://schemas.microsoft.com/office/drawing/2014/main" id="{BE2FA741-5CFD-956C-9549-AA672266E3B8}"/>
                  </a:ext>
                </a:extLst>
              </p:cNvPr>
              <p:cNvSpPr/>
              <p:nvPr/>
            </p:nvSpPr>
            <p:spPr>
              <a:xfrm>
                <a:off x="2687888" y="7087819"/>
                <a:ext cx="456156" cy="53665"/>
              </a:xfrm>
              <a:custGeom>
                <a:avLst/>
                <a:gdLst>
                  <a:gd name="connsiteX0" fmla="*/ 0 w 3454400"/>
                  <a:gd name="connsiteY0" fmla="*/ 203200 h 406400"/>
                  <a:gd name="connsiteX1" fmla="*/ 203200 w 3454400"/>
                  <a:gd name="connsiteY1" fmla="*/ 0 h 406400"/>
                  <a:gd name="connsiteX2" fmla="*/ 3251200 w 3454400"/>
                  <a:gd name="connsiteY2" fmla="*/ 0 h 406400"/>
                  <a:gd name="connsiteX3" fmla="*/ 3454400 w 3454400"/>
                  <a:gd name="connsiteY3" fmla="*/ 203200 h 406400"/>
                  <a:gd name="connsiteX4" fmla="*/ 3251200 w 3454400"/>
                  <a:gd name="connsiteY4" fmla="*/ 406400 h 406400"/>
                  <a:gd name="connsiteX5" fmla="*/ 203200 w 3454400"/>
                  <a:gd name="connsiteY5" fmla="*/ 406400 h 406400"/>
                  <a:gd name="connsiteX6" fmla="*/ 0 w 3454400"/>
                  <a:gd name="connsiteY6" fmla="*/ 2032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4400" h="406400">
                    <a:moveTo>
                      <a:pt x="0" y="203200"/>
                    </a:moveTo>
                    <a:cubicBezTo>
                      <a:pt x="0" y="90973"/>
                      <a:pt x="90977" y="0"/>
                      <a:pt x="203200" y="0"/>
                    </a:cubicBezTo>
                    <a:lnTo>
                      <a:pt x="3251200" y="0"/>
                    </a:lnTo>
                    <a:cubicBezTo>
                      <a:pt x="3363427" y="0"/>
                      <a:pt x="3454400" y="90973"/>
                      <a:pt x="3454400" y="203200"/>
                    </a:cubicBezTo>
                    <a:cubicBezTo>
                      <a:pt x="3454400" y="315427"/>
                      <a:pt x="3363427" y="406400"/>
                      <a:pt x="3251200" y="406400"/>
                    </a:cubicBezTo>
                    <a:lnTo>
                      <a:pt x="203200" y="406400"/>
                    </a:lnTo>
                    <a:cubicBezTo>
                      <a:pt x="90977" y="406400"/>
                      <a:pt x="0" y="315427"/>
                      <a:pt x="0" y="203200"/>
                    </a:cubicBezTo>
                    <a:close/>
                  </a:path>
                </a:pathLst>
              </a:custGeom>
              <a:solidFill>
                <a:schemeClr val="bg1">
                  <a:lumMod val="95000"/>
                </a:schemeClr>
              </a:solidFill>
              <a:ln w="203200" cap="flat">
                <a:noFill/>
                <a:prstDash val="solid"/>
                <a:miter/>
              </a:ln>
            </p:spPr>
            <p:txBody>
              <a:bodyPr rtlCol="0" anchor="ctr"/>
              <a:lstStyle/>
              <a:p>
                <a:endParaRPr lang="en-US" dirty="0"/>
              </a:p>
            </p:txBody>
          </p:sp>
          <p:sp>
            <p:nvSpPr>
              <p:cNvPr id="13" name="Freihandform 12">
                <a:extLst>
                  <a:ext uri="{FF2B5EF4-FFF2-40B4-BE49-F238E27FC236}">
                    <a16:creationId xmlns:a16="http://schemas.microsoft.com/office/drawing/2014/main" id="{97546502-B1E1-2D22-7930-D297882A7C86}"/>
                  </a:ext>
                </a:extLst>
              </p:cNvPr>
              <p:cNvSpPr/>
              <p:nvPr/>
            </p:nvSpPr>
            <p:spPr>
              <a:xfrm>
                <a:off x="2687888" y="7195150"/>
                <a:ext cx="456156" cy="53665"/>
              </a:xfrm>
              <a:custGeom>
                <a:avLst/>
                <a:gdLst>
                  <a:gd name="connsiteX0" fmla="*/ 0 w 3454400"/>
                  <a:gd name="connsiteY0" fmla="*/ 203200 h 406400"/>
                  <a:gd name="connsiteX1" fmla="*/ 203200 w 3454400"/>
                  <a:gd name="connsiteY1" fmla="*/ 0 h 406400"/>
                  <a:gd name="connsiteX2" fmla="*/ 3251200 w 3454400"/>
                  <a:gd name="connsiteY2" fmla="*/ 0 h 406400"/>
                  <a:gd name="connsiteX3" fmla="*/ 3454400 w 3454400"/>
                  <a:gd name="connsiteY3" fmla="*/ 203200 h 406400"/>
                  <a:gd name="connsiteX4" fmla="*/ 3251200 w 3454400"/>
                  <a:gd name="connsiteY4" fmla="*/ 406400 h 406400"/>
                  <a:gd name="connsiteX5" fmla="*/ 203200 w 3454400"/>
                  <a:gd name="connsiteY5" fmla="*/ 406400 h 406400"/>
                  <a:gd name="connsiteX6" fmla="*/ 0 w 3454400"/>
                  <a:gd name="connsiteY6" fmla="*/ 2032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4400" h="406400">
                    <a:moveTo>
                      <a:pt x="0" y="203200"/>
                    </a:moveTo>
                    <a:cubicBezTo>
                      <a:pt x="0" y="90973"/>
                      <a:pt x="90977" y="0"/>
                      <a:pt x="203200" y="0"/>
                    </a:cubicBezTo>
                    <a:lnTo>
                      <a:pt x="3251200" y="0"/>
                    </a:lnTo>
                    <a:cubicBezTo>
                      <a:pt x="3363427" y="0"/>
                      <a:pt x="3454400" y="90973"/>
                      <a:pt x="3454400" y="203200"/>
                    </a:cubicBezTo>
                    <a:cubicBezTo>
                      <a:pt x="3454400" y="315427"/>
                      <a:pt x="3363427" y="406400"/>
                      <a:pt x="3251200" y="406400"/>
                    </a:cubicBezTo>
                    <a:lnTo>
                      <a:pt x="203200" y="406400"/>
                    </a:lnTo>
                    <a:cubicBezTo>
                      <a:pt x="90977" y="406400"/>
                      <a:pt x="0" y="315427"/>
                      <a:pt x="0" y="203200"/>
                    </a:cubicBezTo>
                    <a:close/>
                  </a:path>
                </a:pathLst>
              </a:custGeom>
              <a:solidFill>
                <a:schemeClr val="accent4"/>
              </a:solidFill>
              <a:ln w="203200" cap="flat">
                <a:noFill/>
                <a:prstDash val="solid"/>
                <a:miter/>
              </a:ln>
            </p:spPr>
            <p:txBody>
              <a:bodyPr rtlCol="0" anchor="ctr"/>
              <a:lstStyle/>
              <a:p>
                <a:endParaRPr lang="en-US" dirty="0"/>
              </a:p>
            </p:txBody>
          </p:sp>
        </p:grpSp>
      </p:grpSp>
      <p:cxnSp>
        <p:nvCxnSpPr>
          <p:cNvPr id="14" name="Gerade Verbindung 13">
            <a:extLst>
              <a:ext uri="{FF2B5EF4-FFF2-40B4-BE49-F238E27FC236}">
                <a16:creationId xmlns:a16="http://schemas.microsoft.com/office/drawing/2014/main" id="{D299673E-A4CF-669B-F583-06204EE88E27}"/>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3AF769BE-84C1-9E86-4B37-6B1327E9A0E7}"/>
              </a:ext>
            </a:extLst>
          </p:cNvPr>
          <p:cNvSpPr txBox="1"/>
          <p:nvPr userDrawn="1"/>
        </p:nvSpPr>
        <p:spPr>
          <a:xfrm>
            <a:off x="6273616" y="4937340"/>
            <a:ext cx="4608512" cy="184666"/>
          </a:xfrm>
          <a:prstGeom prst="rect">
            <a:avLst/>
          </a:prstGeom>
          <a:noFill/>
        </p:spPr>
        <p:txBody>
          <a:bodyPr wrap="square" lIns="0" tIns="0" rIns="0" bIns="0" rtlCol="0">
            <a:spAutoFit/>
          </a:bodyPr>
          <a:lstStyle/>
          <a:p>
            <a:pPr>
              <a:spcBef>
                <a:spcPts val="700"/>
              </a:spcBef>
            </a:pPr>
            <a:r>
              <a:rPr lang="de-DE" sz="1200" b="1" dirty="0">
                <a:solidFill>
                  <a:schemeClr val="tx2"/>
                </a:solidFill>
                <a:latin typeface="Arial" panose="020B0604020202020204" pitchFamily="34" charset="0"/>
                <a:cs typeface="Arial" panose="020B0604020202020204" pitchFamily="34" charset="0"/>
              </a:rPr>
              <a:t>München, Dezember 2022 </a:t>
            </a:r>
          </a:p>
        </p:txBody>
      </p:sp>
      <p:pic>
        <p:nvPicPr>
          <p:cNvPr id="16" name="Grafik 15" descr="Ein Bild, das Text, Flasche enthält.&#10;&#10;Automatisch generierte Beschreibung">
            <a:extLst>
              <a:ext uri="{FF2B5EF4-FFF2-40B4-BE49-F238E27FC236}">
                <a16:creationId xmlns:a16="http://schemas.microsoft.com/office/drawing/2014/main" id="{C4D13910-A8D2-98E9-7B57-FCB034BC7B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5388" y="2268481"/>
            <a:ext cx="817855" cy="247454"/>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FAA3C554-3890-C83B-DD8A-7ACCD2F4F0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515" r="7040"/>
          <a:stretch/>
        </p:blipFill>
        <p:spPr>
          <a:xfrm>
            <a:off x="6275388" y="3713179"/>
            <a:ext cx="937614" cy="281880"/>
          </a:xfrm>
          <a:prstGeom prst="rect">
            <a:avLst/>
          </a:prstGeom>
        </p:spPr>
      </p:pic>
      <p:sp>
        <p:nvSpPr>
          <p:cNvPr id="18" name="Textfeld 17">
            <a:extLst>
              <a:ext uri="{FF2B5EF4-FFF2-40B4-BE49-F238E27FC236}">
                <a16:creationId xmlns:a16="http://schemas.microsoft.com/office/drawing/2014/main" id="{D884115D-0685-0254-7C79-EC10C5BE328D}"/>
              </a:ext>
            </a:extLst>
          </p:cNvPr>
          <p:cNvSpPr txBox="1"/>
          <p:nvPr userDrawn="1"/>
        </p:nvSpPr>
        <p:spPr>
          <a:xfrm>
            <a:off x="7391400" y="2298513"/>
            <a:ext cx="3492500" cy="1292662"/>
          </a:xfrm>
          <a:prstGeom prst="rect">
            <a:avLst/>
          </a:prstGeom>
          <a:noFill/>
        </p:spPr>
        <p:txBody>
          <a:bodyPr wrap="square" lIns="0" tIns="0" rIns="0" bIns="0" rtlCol="0">
            <a:spAutoFit/>
          </a:bodyPr>
          <a:lstStyle/>
          <a:p>
            <a:r>
              <a:rPr lang="de-DE" sz="1200" dirty="0">
                <a:solidFill>
                  <a:srgbClr val="000000"/>
                </a:solidFill>
                <a:latin typeface="Arial" panose="020B0604020202020204" pitchFamily="34" charset="0"/>
                <a:cs typeface="Arial" panose="020B0604020202020204" pitchFamily="34" charset="0"/>
              </a:rPr>
              <a:t>Copyright: Stiftung Medienpädagogik Bayern 2022</a:t>
            </a:r>
            <a:br>
              <a:rPr lang="de-DE" sz="1200" dirty="0">
                <a:solidFill>
                  <a:srgbClr val="000000"/>
                </a:solidFill>
                <a:latin typeface="Arial" panose="020B0604020202020204" pitchFamily="34" charset="0"/>
                <a:cs typeface="Arial" panose="020B0604020202020204" pitchFamily="34" charset="0"/>
              </a:rPr>
            </a:br>
            <a:endParaRPr lang="de-DE" sz="1200" dirty="0">
              <a:solidFill>
                <a:srgbClr val="000000"/>
              </a:solidFill>
              <a:latin typeface="Arial" panose="020B0604020202020204" pitchFamily="34" charset="0"/>
              <a:cs typeface="Arial" panose="020B0604020202020204" pitchFamily="34" charset="0"/>
            </a:endParaRPr>
          </a:p>
          <a:p>
            <a:r>
              <a:rPr lang="de-DE" sz="1200" dirty="0">
                <a:solidFill>
                  <a:srgbClr val="000000"/>
                </a:solidFill>
                <a:latin typeface="Arial" panose="020B0604020202020204" pitchFamily="34" charset="0"/>
                <a:cs typeface="Arial" panose="020B0604020202020204" pitchFamily="34" charset="0"/>
              </a:rPr>
              <a:t>Alle Rechte vorbehalten</a:t>
            </a:r>
            <a:br>
              <a:rPr lang="de-DE" sz="1200" dirty="0">
                <a:solidFill>
                  <a:srgbClr val="000000"/>
                </a:solidFill>
                <a:latin typeface="Arial" panose="020B0604020202020204" pitchFamily="34" charset="0"/>
                <a:cs typeface="Arial" panose="020B0604020202020204" pitchFamily="34" charset="0"/>
              </a:rPr>
            </a:br>
            <a:r>
              <a:rPr lang="de-DE" sz="1200" dirty="0">
                <a:solidFill>
                  <a:srgbClr val="000000"/>
                </a:solidFill>
                <a:latin typeface="Arial" panose="020B0604020202020204" pitchFamily="34" charset="0"/>
                <a:cs typeface="Arial" panose="020B0604020202020204" pitchFamily="34" charset="0"/>
              </a:rPr>
              <a:t/>
            </a:r>
            <a:br>
              <a:rPr lang="de-DE" sz="1200" dirty="0">
                <a:solidFill>
                  <a:srgbClr val="000000"/>
                </a:solidFill>
                <a:latin typeface="Arial" panose="020B0604020202020204" pitchFamily="34" charset="0"/>
                <a:cs typeface="Arial" panose="020B0604020202020204" pitchFamily="34" charset="0"/>
              </a:rPr>
            </a:br>
            <a:r>
              <a:rPr lang="de-DE" sz="1200" dirty="0">
                <a:solidFill>
                  <a:srgbClr val="000000"/>
                </a:solidFill>
                <a:latin typeface="Arial" panose="020B0604020202020204" pitchFamily="34" charset="0"/>
                <a:cs typeface="Arial" panose="020B0604020202020204" pitchFamily="34" charset="0"/>
              </a:rPr>
              <a:t>Die in der Präsentation verwendeten Bilder sind urheberrechtlich geschützt und dürfen nicht von dieser getrennt verwendet werden. </a:t>
            </a:r>
          </a:p>
        </p:txBody>
      </p:sp>
      <p:sp>
        <p:nvSpPr>
          <p:cNvPr id="19" name="Textfeld 18">
            <a:extLst>
              <a:ext uri="{FF2B5EF4-FFF2-40B4-BE49-F238E27FC236}">
                <a16:creationId xmlns:a16="http://schemas.microsoft.com/office/drawing/2014/main" id="{36A9F84B-B06F-FE80-5D4F-94BF758D297B}"/>
              </a:ext>
            </a:extLst>
          </p:cNvPr>
          <p:cNvSpPr txBox="1"/>
          <p:nvPr userDrawn="1"/>
        </p:nvSpPr>
        <p:spPr>
          <a:xfrm>
            <a:off x="7391400" y="3656009"/>
            <a:ext cx="3492500" cy="369332"/>
          </a:xfrm>
          <a:prstGeom prst="rect">
            <a:avLst/>
          </a:prstGeom>
          <a:noFill/>
        </p:spPr>
        <p:txBody>
          <a:bodyPr wrap="square" lIns="0" tIns="0" rIns="0" bIns="0" rtlCol="0">
            <a:spAutoFit/>
          </a:bodyPr>
          <a:lstStyle/>
          <a:p>
            <a:r>
              <a:rPr lang="de-DE" sz="1200" dirty="0">
                <a:solidFill>
                  <a:srgbClr val="000000"/>
                </a:solidFill>
                <a:latin typeface="Arial" panose="020B0604020202020204" pitchFamily="34" charset="0"/>
                <a:cs typeface="Arial" panose="020B0604020202020204" pitchFamily="34" charset="0"/>
              </a:rPr>
              <a:t>Entwicklung der Materialien gefördert </a:t>
            </a:r>
            <a:br>
              <a:rPr lang="de-DE" sz="1200" dirty="0">
                <a:solidFill>
                  <a:srgbClr val="000000"/>
                </a:solidFill>
                <a:latin typeface="Arial" panose="020B0604020202020204" pitchFamily="34" charset="0"/>
                <a:cs typeface="Arial" panose="020B0604020202020204" pitchFamily="34" charset="0"/>
              </a:rPr>
            </a:br>
            <a:r>
              <a:rPr lang="de-DE" sz="1200" dirty="0">
                <a:solidFill>
                  <a:srgbClr val="000000"/>
                </a:solidFill>
                <a:latin typeface="Arial" panose="020B0604020202020204" pitchFamily="34" charset="0"/>
                <a:cs typeface="Arial" panose="020B0604020202020204" pitchFamily="34" charset="0"/>
              </a:rPr>
              <a:t>durch die Bayerische Staatskanzlei</a:t>
            </a:r>
          </a:p>
        </p:txBody>
      </p:sp>
      <p:sp>
        <p:nvSpPr>
          <p:cNvPr id="20" name="Textfeld 19">
            <a:extLst>
              <a:ext uri="{FF2B5EF4-FFF2-40B4-BE49-F238E27FC236}">
                <a16:creationId xmlns:a16="http://schemas.microsoft.com/office/drawing/2014/main" id="{DE5EDA47-8FE5-B6C2-4CE9-1B744E3FD82B}"/>
              </a:ext>
            </a:extLst>
          </p:cNvPr>
          <p:cNvSpPr txBox="1"/>
          <p:nvPr userDrawn="1"/>
        </p:nvSpPr>
        <p:spPr>
          <a:xfrm>
            <a:off x="6275388" y="4239564"/>
            <a:ext cx="4608512" cy="553998"/>
          </a:xfrm>
          <a:prstGeom prst="rect">
            <a:avLst/>
          </a:prstGeom>
          <a:noFill/>
        </p:spPr>
        <p:txBody>
          <a:bodyPr wrap="square" lIns="0" tIns="0" rIns="0" bIns="0" rtlCol="0">
            <a:spAutoFit/>
          </a:bodyPr>
          <a:lstStyle/>
          <a:p>
            <a:pPr>
              <a:spcBef>
                <a:spcPts val="700"/>
              </a:spcBef>
            </a:pPr>
            <a:r>
              <a:rPr lang="de-DE" sz="1200" dirty="0">
                <a:solidFill>
                  <a:srgbClr val="000000"/>
                </a:solidFill>
                <a:effectLst/>
                <a:latin typeface="Arial" panose="020B0604020202020204" pitchFamily="34" charset="0"/>
                <a:cs typeface="Arial" panose="020B0604020202020204" pitchFamily="34" charset="0"/>
              </a:rPr>
              <a:t>Es wird darauf hingewiesen, dass alle Angaben trotz sorgfältiger Bearbeitung ohne Gewähr erfolgen und eine Haftung der Herausgeberin und der Autor:innen ausgeschlossen ist.</a:t>
            </a:r>
            <a:endParaRPr lang="de-DE" sz="1200" dirty="0">
              <a:solidFill>
                <a:srgbClr val="000000"/>
              </a:solidFill>
              <a:latin typeface="Arial" panose="020B06040202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7B5BF193-1C68-2C04-4BC7-3B3FCCF1AD1E}"/>
              </a:ext>
            </a:extLst>
          </p:cNvPr>
          <p:cNvSpPr txBox="1"/>
          <p:nvPr userDrawn="1"/>
        </p:nvSpPr>
        <p:spPr>
          <a:xfrm>
            <a:off x="1271588" y="2257088"/>
            <a:ext cx="4645025" cy="3318857"/>
          </a:xfrm>
          <a:prstGeom prst="rect">
            <a:avLst/>
          </a:prstGeom>
          <a:noFill/>
        </p:spPr>
        <p:txBody>
          <a:bodyPr wrap="square" lIns="0" tIns="0" rIns="0" bIns="0" rtlCol="0">
            <a:spAutoFit/>
          </a:bodyPr>
          <a:lstStyle/>
          <a:p>
            <a:pPr>
              <a:spcBef>
                <a:spcPts val="700"/>
              </a:spcBef>
            </a:pPr>
            <a:r>
              <a:rPr lang="de-DE" sz="1200" b="1" dirty="0">
                <a:solidFill>
                  <a:schemeClr val="tx2"/>
                </a:solidFill>
                <a:effectLst/>
                <a:latin typeface="Arial" panose="020B0604020202020204" pitchFamily="34" charset="0"/>
                <a:cs typeface="Arial" panose="020B0604020202020204" pitchFamily="34" charset="0"/>
              </a:rPr>
              <a:t>Unterrichtsmaterialien: </a:t>
            </a:r>
            <a:r>
              <a:rPr lang="de-DE" sz="1200" b="1" dirty="0">
                <a:solidFill>
                  <a:schemeClr val="tx2"/>
                </a:solidFill>
                <a:latin typeface="Arial" panose="020B0604020202020204" pitchFamily="34" charset="0"/>
                <a:cs typeface="Arial" panose="020B0604020202020204" pitchFamily="34" charset="0"/>
              </a:rPr>
              <a:t/>
            </a:r>
            <a:br>
              <a:rPr lang="de-DE" sz="1200" b="1" dirty="0">
                <a:solidFill>
                  <a:schemeClr val="tx2"/>
                </a:solidFill>
                <a:latin typeface="Arial" panose="020B0604020202020204" pitchFamily="34" charset="0"/>
                <a:cs typeface="Arial" panose="020B0604020202020204" pitchFamily="34" charset="0"/>
              </a:rPr>
            </a:br>
            <a:r>
              <a:rPr lang="de-DE" sz="1200" b="1" dirty="0">
                <a:solidFill>
                  <a:srgbClr val="000000"/>
                </a:solidFill>
                <a:latin typeface="Arial" panose="020B0604020202020204" pitchFamily="34" charset="0"/>
                <a:cs typeface="Arial" panose="020B0604020202020204" pitchFamily="34" charset="0"/>
              </a:rPr>
              <a:t>Konzeption: </a:t>
            </a:r>
            <a:r>
              <a:rPr lang="de-DE" sz="1200" dirty="0">
                <a:solidFill>
                  <a:srgbClr val="000000"/>
                </a:solidFill>
                <a:latin typeface="Arial" panose="020B0604020202020204" pitchFamily="34" charset="0"/>
                <a:cs typeface="Arial" panose="020B0604020202020204" pitchFamily="34" charset="0"/>
              </a:rPr>
              <a:t>Stiftung Medienpädagogik Bayern und Helliwood media &amp; education</a:t>
            </a:r>
            <a:r>
              <a:rPr lang="de-DE" sz="1200" dirty="0">
                <a:solidFill>
                  <a:srgbClr val="000000"/>
                </a:solidFill>
                <a:effectLst/>
                <a:latin typeface="Arial" panose="020B0604020202020204" pitchFamily="34" charset="0"/>
                <a:cs typeface="Arial" panose="020B0604020202020204" pitchFamily="34" charset="0"/>
              </a:rPr>
              <a:t/>
            </a:r>
            <a:br>
              <a:rPr lang="de-DE" sz="1200" dirty="0">
                <a:solidFill>
                  <a:srgbClr val="000000"/>
                </a:solidFill>
                <a:effectLst/>
                <a:latin typeface="Arial" panose="020B0604020202020204" pitchFamily="34" charset="0"/>
                <a:cs typeface="Arial" panose="020B0604020202020204" pitchFamily="34" charset="0"/>
              </a:rPr>
            </a:br>
            <a:r>
              <a:rPr lang="de-DE" sz="1200" b="1" dirty="0">
                <a:solidFill>
                  <a:srgbClr val="000000"/>
                </a:solidFill>
                <a:effectLst/>
                <a:latin typeface="Arial" panose="020B0604020202020204" pitchFamily="34" charset="0"/>
                <a:cs typeface="Arial" panose="020B0604020202020204" pitchFamily="34" charset="0"/>
              </a:rPr>
              <a:t>Redaktion: </a:t>
            </a:r>
            <a:r>
              <a:rPr lang="de-DE" sz="1200" dirty="0">
                <a:solidFill>
                  <a:srgbClr val="000000"/>
                </a:solidFill>
                <a:latin typeface="Arial" panose="020B0604020202020204" pitchFamily="34" charset="0"/>
                <a:cs typeface="Arial" panose="020B0604020202020204" pitchFamily="34" charset="0"/>
              </a:rPr>
              <a:t>Maria Berg, Lina Renken, Katharina Schulz</a:t>
            </a:r>
            <a:br>
              <a:rPr lang="de-DE" sz="1200" dirty="0">
                <a:solidFill>
                  <a:srgbClr val="000000"/>
                </a:solidFill>
                <a:latin typeface="Arial" panose="020B0604020202020204" pitchFamily="34" charset="0"/>
                <a:cs typeface="Arial" panose="020B0604020202020204" pitchFamily="34" charset="0"/>
              </a:rPr>
            </a:br>
            <a:r>
              <a:rPr lang="de-DE" sz="1200" b="1" dirty="0">
                <a:solidFill>
                  <a:srgbClr val="000000"/>
                </a:solidFill>
                <a:latin typeface="Arial" panose="020B0604020202020204" pitchFamily="34" charset="0"/>
                <a:cs typeface="Arial" panose="020B0604020202020204" pitchFamily="34" charset="0"/>
              </a:rPr>
              <a:t>Mitarbeit: </a:t>
            </a:r>
            <a:r>
              <a:rPr lang="de-DE" sz="1200" dirty="0">
                <a:solidFill>
                  <a:srgbClr val="000000"/>
                </a:solidFill>
                <a:latin typeface="Arial" panose="020B0604020202020204" pitchFamily="34" charset="0"/>
                <a:cs typeface="Arial" panose="020B0604020202020204" pitchFamily="34" charset="0"/>
              </a:rPr>
              <a:t>Bettina Ebenbeck, Lisa Leupolz, Jutta Schirmacher </a:t>
            </a:r>
            <a:endParaRPr lang="en-US" sz="1200" dirty="0"/>
          </a:p>
          <a:p>
            <a:endParaRPr lang="de-DE" sz="1200" b="1" dirty="0">
              <a:solidFill>
                <a:srgbClr val="000000"/>
              </a:solidFill>
              <a:effectLst/>
              <a:latin typeface="Arial" panose="020B0604020202020204" pitchFamily="34" charset="0"/>
              <a:cs typeface="Arial" panose="020B0604020202020204" pitchFamily="34" charset="0"/>
            </a:endParaRPr>
          </a:p>
          <a:p>
            <a:r>
              <a:rPr lang="de-DE" sz="1200" b="1" dirty="0">
                <a:solidFill>
                  <a:srgbClr val="000000"/>
                </a:solidFill>
                <a:latin typeface="Arial" panose="020B0604020202020204" pitchFamily="34" charset="0"/>
                <a:cs typeface="Arial" panose="020B0604020202020204" pitchFamily="34" charset="0"/>
              </a:rPr>
              <a:t>Lehrplanbezug</a:t>
            </a:r>
            <a:r>
              <a:rPr lang="de-DE" sz="1200" b="1" dirty="0">
                <a:solidFill>
                  <a:srgbClr val="000000"/>
                </a:solidFill>
                <a:effectLst/>
                <a:latin typeface="Arial" panose="020B0604020202020204" pitchFamily="34" charset="0"/>
                <a:cs typeface="Arial" panose="020B0604020202020204" pitchFamily="34" charset="0"/>
              </a:rPr>
              <a:t>: </a:t>
            </a:r>
            <a:r>
              <a:rPr lang="de-DE" sz="1200" dirty="0">
                <a:solidFill>
                  <a:srgbClr val="000000"/>
                </a:solidFill>
                <a:effectLst/>
                <a:latin typeface="Arial" panose="020B0604020202020204" pitchFamily="34" charset="0"/>
                <a:cs typeface="Arial" panose="020B0604020202020204" pitchFamily="34" charset="0"/>
              </a:rPr>
              <a:t>Staatsinstitut für Schulqualität und Bildungsforschung (ISB)</a:t>
            </a:r>
            <a:br>
              <a:rPr lang="de-DE" sz="1200" dirty="0">
                <a:solidFill>
                  <a:srgbClr val="000000"/>
                </a:solidFill>
                <a:effectLst/>
                <a:latin typeface="Arial" panose="020B0604020202020204" pitchFamily="34" charset="0"/>
                <a:cs typeface="Arial" panose="020B0604020202020204" pitchFamily="34" charset="0"/>
              </a:rPr>
            </a:br>
            <a:r>
              <a:rPr lang="de-DE" sz="1200" b="1" dirty="0">
                <a:solidFill>
                  <a:srgbClr val="000000"/>
                </a:solidFill>
                <a:effectLst/>
                <a:latin typeface="Arial" panose="020B0604020202020204" pitchFamily="34" charset="0"/>
                <a:cs typeface="Arial" panose="020B0604020202020204" pitchFamily="34" charset="0"/>
              </a:rPr>
              <a:t>Satz/Layout: </a:t>
            </a:r>
            <a:r>
              <a:rPr lang="de-DE" sz="1200" dirty="0">
                <a:solidFill>
                  <a:srgbClr val="000000"/>
                </a:solidFill>
                <a:effectLst/>
                <a:latin typeface="Arial" panose="020B0604020202020204" pitchFamily="34" charset="0"/>
                <a:cs typeface="Arial" panose="020B0604020202020204" pitchFamily="34" charset="0"/>
              </a:rPr>
              <a:t>Erdt ArtWorks GmbH</a:t>
            </a:r>
          </a:p>
          <a:p>
            <a:r>
              <a:rPr lang="de-DE" sz="1200" b="1" dirty="0">
                <a:solidFill>
                  <a:srgbClr val="000000"/>
                </a:solidFill>
                <a:latin typeface="Arial" panose="020B0604020202020204" pitchFamily="34" charset="0"/>
                <a:cs typeface="Arial" panose="020B0604020202020204" pitchFamily="34" charset="0"/>
              </a:rPr>
              <a:t>Illustration: </a:t>
            </a:r>
            <a:r>
              <a:rPr lang="de-DE" sz="1200" dirty="0">
                <a:solidFill>
                  <a:srgbClr val="000000"/>
                </a:solidFill>
                <a:latin typeface="Arial" panose="020B0604020202020204" pitchFamily="34" charset="0"/>
                <a:cs typeface="Arial" panose="020B0604020202020204" pitchFamily="34" charset="0"/>
              </a:rPr>
              <a:t>KIDS interactive GmbH</a:t>
            </a:r>
          </a:p>
          <a:p>
            <a:endParaRPr lang="de-DE" sz="1200" dirty="0">
              <a:solidFill>
                <a:srgbClr val="000000"/>
              </a:solidFill>
              <a:effectLst/>
              <a:latin typeface="Arial" panose="020B0604020202020204" pitchFamily="34" charset="0"/>
              <a:cs typeface="Arial" panose="020B0604020202020204" pitchFamily="34" charset="0"/>
            </a:endParaRPr>
          </a:p>
          <a:p>
            <a:pPr>
              <a:spcBef>
                <a:spcPts val="700"/>
              </a:spcBef>
            </a:pPr>
            <a:r>
              <a:rPr lang="de-DE" sz="1200" b="1" dirty="0">
                <a:solidFill>
                  <a:schemeClr val="tx2"/>
                </a:solidFill>
                <a:latin typeface="Arial" panose="020B0604020202020204" pitchFamily="34" charset="0"/>
                <a:cs typeface="Arial" panose="020B0604020202020204" pitchFamily="34" charset="0"/>
              </a:rPr>
              <a:t>Digitales Element </a:t>
            </a:r>
            <a:r>
              <a:rPr lang="de-DE" sz="1200" b="1" dirty="0">
                <a:solidFill>
                  <a:schemeClr val="accent1"/>
                </a:solidFill>
                <a:latin typeface="Arial" panose="020B0604020202020204" pitchFamily="34" charset="0"/>
                <a:cs typeface="Arial" panose="020B0604020202020204" pitchFamily="34" charset="0"/>
              </a:rPr>
              <a:t>„Open Air in Mittstadt“</a:t>
            </a:r>
            <a:r>
              <a:rPr lang="de-DE" sz="1200" b="1" dirty="0">
                <a:solidFill>
                  <a:schemeClr val="tx2"/>
                </a:solidFill>
                <a:latin typeface="Arial" panose="020B0604020202020204" pitchFamily="34" charset="0"/>
                <a:cs typeface="Arial" panose="020B0604020202020204" pitchFamily="34" charset="0"/>
              </a:rPr>
              <a:t>:</a:t>
            </a:r>
          </a:p>
          <a:p>
            <a:r>
              <a:rPr lang="de-DE" sz="1200" b="1" dirty="0">
                <a:solidFill>
                  <a:srgbClr val="000000"/>
                </a:solidFill>
                <a:latin typeface="Arial" panose="020B0604020202020204" pitchFamily="34" charset="0"/>
                <a:cs typeface="Arial" panose="020B0604020202020204" pitchFamily="34" charset="0"/>
              </a:rPr>
              <a:t>Konzeption: </a:t>
            </a:r>
            <a:r>
              <a:rPr lang="de-DE" sz="1200" dirty="0">
                <a:solidFill>
                  <a:srgbClr val="000000"/>
                </a:solidFill>
                <a:latin typeface="Arial" panose="020B0604020202020204" pitchFamily="34" charset="0"/>
                <a:cs typeface="Arial" panose="020B0604020202020204" pitchFamily="34" charset="0"/>
              </a:rPr>
              <a:t>Stiftung Medienpädagogik Bayern und </a:t>
            </a:r>
            <a:br>
              <a:rPr lang="de-DE" sz="1200" dirty="0">
                <a:solidFill>
                  <a:srgbClr val="000000"/>
                </a:solidFill>
                <a:latin typeface="Arial" panose="020B0604020202020204" pitchFamily="34" charset="0"/>
                <a:cs typeface="Arial" panose="020B0604020202020204" pitchFamily="34" charset="0"/>
              </a:rPr>
            </a:br>
            <a:r>
              <a:rPr lang="de-DE" sz="1200" dirty="0">
                <a:solidFill>
                  <a:srgbClr val="000000"/>
                </a:solidFill>
                <a:latin typeface="Arial" panose="020B0604020202020204" pitchFamily="34" charset="0"/>
                <a:cs typeface="Arial" panose="020B0604020202020204" pitchFamily="34" charset="0"/>
              </a:rPr>
              <a:t>KIDS interactive GmbH</a:t>
            </a:r>
            <a:br>
              <a:rPr lang="de-DE" sz="1200" dirty="0">
                <a:solidFill>
                  <a:srgbClr val="000000"/>
                </a:solidFill>
                <a:latin typeface="Arial" panose="020B0604020202020204" pitchFamily="34" charset="0"/>
                <a:cs typeface="Arial" panose="020B0604020202020204" pitchFamily="34" charset="0"/>
              </a:rPr>
            </a:br>
            <a:r>
              <a:rPr lang="de-DE" sz="1200" b="1" dirty="0">
                <a:solidFill>
                  <a:srgbClr val="000000"/>
                </a:solidFill>
                <a:latin typeface="Arial" panose="020B0604020202020204" pitchFamily="34" charset="0"/>
                <a:cs typeface="Arial" panose="020B0604020202020204" pitchFamily="34" charset="0"/>
              </a:rPr>
              <a:t>Redaktion: </a:t>
            </a:r>
            <a:r>
              <a:rPr lang="de-DE" sz="1200" dirty="0">
                <a:solidFill>
                  <a:srgbClr val="000000"/>
                </a:solidFill>
                <a:latin typeface="Arial" panose="020B0604020202020204" pitchFamily="34" charset="0"/>
                <a:cs typeface="Arial" panose="020B0604020202020204" pitchFamily="34" charset="0"/>
              </a:rPr>
              <a:t>Maria Berg, Lina Renken, Katharina Schulz</a:t>
            </a:r>
          </a:p>
          <a:p>
            <a:r>
              <a:rPr lang="de-DE" sz="1200" b="1" dirty="0">
                <a:solidFill>
                  <a:srgbClr val="000000"/>
                </a:solidFill>
                <a:latin typeface="Arial" panose="020B0604020202020204" pitchFamily="34" charset="0"/>
                <a:cs typeface="Arial" panose="020B0604020202020204" pitchFamily="34" charset="0"/>
              </a:rPr>
              <a:t>Grafische Gestaltung und Programmierung: </a:t>
            </a:r>
            <a:r>
              <a:rPr lang="de-DE" sz="1200" dirty="0">
                <a:solidFill>
                  <a:srgbClr val="000000"/>
                </a:solidFill>
                <a:latin typeface="Arial" panose="020B0604020202020204" pitchFamily="34" charset="0"/>
                <a:cs typeface="Arial" panose="020B0604020202020204" pitchFamily="34" charset="0"/>
              </a:rPr>
              <a:t>KIDS interactive GmbH </a:t>
            </a:r>
          </a:p>
        </p:txBody>
      </p:sp>
    </p:spTree>
    <p:extLst>
      <p:ext uri="{BB962C8B-B14F-4D97-AF65-F5344CB8AC3E}">
        <p14:creationId xmlns:p14="http://schemas.microsoft.com/office/powerpoint/2010/main" val="396360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p15:clr>
            <a:srgbClr val="FBAE40"/>
          </p15:clr>
        </p15:guide>
        <p15:guide id="2" pos="3840">
          <p15:clr>
            <a:srgbClr val="FBAE40"/>
          </p15:clr>
        </p15:guide>
        <p15:guide id="3" orient="horz" pos="232">
          <p15:clr>
            <a:srgbClr val="FBAE40"/>
          </p15:clr>
        </p15:guide>
        <p15:guide id="4" orient="horz" pos="4088">
          <p15:clr>
            <a:srgbClr val="FBAE40"/>
          </p15:clr>
        </p15:guide>
        <p15:guide id="5" pos="7446">
          <p15:clr>
            <a:srgbClr val="FBAE40"/>
          </p15:clr>
        </p15:guide>
        <p15:guide id="6" pos="234">
          <p15:clr>
            <a:srgbClr val="FBAE40"/>
          </p15:clr>
        </p15:guide>
        <p15:guide id="7" pos="3727">
          <p15:clr>
            <a:srgbClr val="FBAE40"/>
          </p15:clr>
        </p15:guide>
        <p15:guide id="8" pos="3953">
          <p15:clr>
            <a:srgbClr val="FBAE40"/>
          </p15:clr>
        </p15:guide>
        <p15:guide id="9" orient="horz" pos="79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8./9.">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CB3FD95-22A1-CBAD-C369-A20A24B947EF}"/>
              </a:ext>
            </a:extLst>
          </p:cNvPr>
          <p:cNvSpPr/>
          <p:nvPr userDrawn="1"/>
        </p:nvSpPr>
        <p:spPr>
          <a:xfrm>
            <a:off x="6275387" y="0"/>
            <a:ext cx="5176839"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eck 2">
            <a:extLst>
              <a:ext uri="{FF2B5EF4-FFF2-40B4-BE49-F238E27FC236}">
                <a16:creationId xmlns:a16="http://schemas.microsoft.com/office/drawing/2014/main" id="{13BD8443-4B34-6F67-E734-67BEA5345E54}"/>
              </a:ext>
            </a:extLst>
          </p:cNvPr>
          <p:cNvSpPr/>
          <p:nvPr userDrawn="1"/>
        </p:nvSpPr>
        <p:spPr>
          <a:xfrm>
            <a:off x="371475" y="1102852"/>
            <a:ext cx="11449050" cy="5395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Text, Flasche enthält.&#10;&#10;Automatisch generierte Beschreibung">
            <a:extLst>
              <a:ext uri="{FF2B5EF4-FFF2-40B4-BE49-F238E27FC236}">
                <a16:creationId xmlns:a16="http://schemas.microsoft.com/office/drawing/2014/main" id="{D8DA30FD-4525-D63C-7ADE-31586113E7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9440" y="382940"/>
            <a:ext cx="1190217" cy="360118"/>
          </a:xfrm>
          <a:prstGeom prst="rect">
            <a:avLst/>
          </a:prstGeom>
        </p:spPr>
      </p:pic>
      <p:pic>
        <p:nvPicPr>
          <p:cNvPr id="5" name="Grafik 4" descr="Ein Bild, das Text, Schild enthält.&#10;&#10;Automatisch generierte Beschreibung">
            <a:extLst>
              <a:ext uri="{FF2B5EF4-FFF2-40B4-BE49-F238E27FC236}">
                <a16:creationId xmlns:a16="http://schemas.microsoft.com/office/drawing/2014/main" id="{A51AC880-330C-AC84-79F0-CBF64BA61E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5245" y="378463"/>
            <a:ext cx="1738682" cy="368298"/>
          </a:xfrm>
          <a:prstGeom prst="rect">
            <a:avLst/>
          </a:prstGeom>
        </p:spPr>
      </p:pic>
      <p:sp>
        <p:nvSpPr>
          <p:cNvPr id="6" name="Textfeld 5">
            <a:extLst>
              <a:ext uri="{FF2B5EF4-FFF2-40B4-BE49-F238E27FC236}">
                <a16:creationId xmlns:a16="http://schemas.microsoft.com/office/drawing/2014/main" id="{8E395D4F-7F26-8B0D-D387-04A54A0FF79C}"/>
              </a:ext>
            </a:extLst>
          </p:cNvPr>
          <p:cNvSpPr txBox="1"/>
          <p:nvPr userDrawn="1"/>
        </p:nvSpPr>
        <p:spPr>
          <a:xfrm>
            <a:off x="947474" y="4956109"/>
            <a:ext cx="6541965" cy="738664"/>
          </a:xfrm>
          <a:prstGeom prst="rect">
            <a:avLst/>
          </a:prstGeom>
          <a:noFill/>
          <a:ln>
            <a:noFill/>
          </a:ln>
        </p:spPr>
        <p:txBody>
          <a:bodyPr wrap="square" lIns="0" tIns="0" rIns="0" bIns="0" rtlCol="0">
            <a:spAutoFit/>
          </a:bodyPr>
          <a:lstStyle/>
          <a:p>
            <a:r>
              <a:rPr lang="de-DE" sz="2400" dirty="0">
                <a:solidFill>
                  <a:schemeClr val="accent1"/>
                </a:solidFill>
                <a:latin typeface="Arial" panose="020B0604020202020204" pitchFamily="34" charset="0"/>
                <a:cs typeface="Arial" panose="020B0604020202020204" pitchFamily="34" charset="0"/>
              </a:rPr>
              <a:t>Die mediale Darstellung von Krisen reflektieren und die Glaubwürdigkeit von Quellen bewerten</a:t>
            </a:r>
          </a:p>
        </p:txBody>
      </p:sp>
      <p:sp>
        <p:nvSpPr>
          <p:cNvPr id="7" name="Inhaltsplatzhalter 2">
            <a:extLst>
              <a:ext uri="{FF2B5EF4-FFF2-40B4-BE49-F238E27FC236}">
                <a16:creationId xmlns:a16="http://schemas.microsoft.com/office/drawing/2014/main" id="{E2E14246-D5CF-B556-C141-5E92AE4C8279}"/>
              </a:ext>
            </a:extLst>
          </p:cNvPr>
          <p:cNvSpPr txBox="1">
            <a:spLocks/>
          </p:cNvSpPr>
          <p:nvPr userDrawn="1"/>
        </p:nvSpPr>
        <p:spPr>
          <a:xfrm>
            <a:off x="947475" y="2736736"/>
            <a:ext cx="6541965" cy="189231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fontAlgn="base">
              <a:spcAft>
                <a:spcPct val="0"/>
              </a:spcAft>
              <a:buSzPct val="75000"/>
              <a:buNone/>
              <a:defRPr/>
            </a:pPr>
            <a:r>
              <a:rPr lang="de-DE" sz="6600" b="1" kern="0" dirty="0">
                <a:solidFill>
                  <a:schemeClr val="tx2"/>
                </a:solidFill>
                <a:latin typeface="Arial" panose="020B0604020202020204" pitchFamily="34" charset="0"/>
                <a:cs typeface="Arial" panose="020B0604020202020204" pitchFamily="34" charset="0"/>
              </a:rPr>
              <a:t>Open Air </a:t>
            </a:r>
          </a:p>
          <a:p>
            <a:pPr marL="0" lvl="1" indent="0" fontAlgn="base">
              <a:spcAft>
                <a:spcPct val="0"/>
              </a:spcAft>
              <a:buSzPct val="75000"/>
              <a:buNone/>
              <a:defRPr/>
            </a:pPr>
            <a:r>
              <a:rPr lang="de-DE" sz="6600" b="1" kern="0" dirty="0">
                <a:solidFill>
                  <a:schemeClr val="tx2"/>
                </a:solidFill>
                <a:latin typeface="Arial" panose="020B0604020202020204" pitchFamily="34" charset="0"/>
                <a:cs typeface="Arial" panose="020B0604020202020204" pitchFamily="34" charset="0"/>
              </a:rPr>
              <a:t>in Mittstadt</a:t>
            </a:r>
          </a:p>
        </p:txBody>
      </p:sp>
      <p:sp>
        <p:nvSpPr>
          <p:cNvPr id="8" name="Textfeld 7">
            <a:extLst>
              <a:ext uri="{FF2B5EF4-FFF2-40B4-BE49-F238E27FC236}">
                <a16:creationId xmlns:a16="http://schemas.microsoft.com/office/drawing/2014/main" id="{CE1208A7-5BF6-E9A0-AFE1-2E8D37828142}"/>
              </a:ext>
            </a:extLst>
          </p:cNvPr>
          <p:cNvSpPr txBox="1"/>
          <p:nvPr userDrawn="1"/>
        </p:nvSpPr>
        <p:spPr>
          <a:xfrm>
            <a:off x="947473" y="1640234"/>
            <a:ext cx="6541965" cy="769441"/>
          </a:xfrm>
          <a:prstGeom prst="rect">
            <a:avLst/>
          </a:prstGeom>
          <a:noFill/>
          <a:ln>
            <a:noFill/>
          </a:ln>
        </p:spPr>
        <p:txBody>
          <a:bodyPr wrap="square" lIns="0" tIns="0" rIns="0" bIns="0" rtlCol="0">
            <a:spAutoFit/>
          </a:bodyPr>
          <a:lstStyle/>
          <a:p>
            <a:r>
              <a:rPr lang="de-DE" sz="1400" b="1" dirty="0">
                <a:solidFill>
                  <a:schemeClr val="accent1"/>
                </a:solidFill>
                <a:latin typeface="Arial" panose="020B0604020202020204" pitchFamily="34" charset="0"/>
                <a:cs typeface="Arial" panose="020B0604020202020204" pitchFamily="34" charset="0"/>
              </a:rPr>
              <a:t>Materialien für den Einsatz im Unterricht</a:t>
            </a:r>
          </a:p>
          <a:p>
            <a:r>
              <a:rPr lang="de-DE" dirty="0">
                <a:solidFill>
                  <a:schemeClr val="tx2"/>
                </a:solidFill>
                <a:latin typeface="Arial" panose="020B0604020202020204" pitchFamily="34" charset="0"/>
                <a:cs typeface="Arial" panose="020B0604020202020204" pitchFamily="34" charset="0"/>
              </a:rPr>
              <a:t>Medienpädagogische Materialien für die 8. und 9. Jahrgangsstufe zum präventiven Einsatz im Unterricht</a:t>
            </a:r>
          </a:p>
        </p:txBody>
      </p:sp>
      <p:sp>
        <p:nvSpPr>
          <p:cNvPr id="9" name="Oval 21">
            <a:extLst>
              <a:ext uri="{FF2B5EF4-FFF2-40B4-BE49-F238E27FC236}">
                <a16:creationId xmlns:a16="http://schemas.microsoft.com/office/drawing/2014/main" id="{6B952948-736A-3B73-5C7C-ECEFB1922C27}"/>
              </a:ext>
            </a:extLst>
          </p:cNvPr>
          <p:cNvSpPr/>
          <p:nvPr userDrawn="1"/>
        </p:nvSpPr>
        <p:spPr>
          <a:xfrm>
            <a:off x="7845224" y="5964938"/>
            <a:ext cx="2835450" cy="36829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uppieren 9">
            <a:extLst>
              <a:ext uri="{FF2B5EF4-FFF2-40B4-BE49-F238E27FC236}">
                <a16:creationId xmlns:a16="http://schemas.microsoft.com/office/drawing/2014/main" id="{C8BDBC09-2207-B3ED-EB61-C93257611A7B}"/>
              </a:ext>
            </a:extLst>
          </p:cNvPr>
          <p:cNvGrpSpPr/>
          <p:nvPr userDrawn="1"/>
        </p:nvGrpSpPr>
        <p:grpSpPr>
          <a:xfrm>
            <a:off x="8027496" y="1685615"/>
            <a:ext cx="2415374" cy="4451713"/>
            <a:chOff x="7927520" y="1382233"/>
            <a:chExt cx="2605258" cy="4801684"/>
          </a:xfrm>
        </p:grpSpPr>
        <p:pic>
          <p:nvPicPr>
            <p:cNvPr id="11" name="Picture 2" descr="Free Iphone Cell Phone vector and picture">
              <a:extLst>
                <a:ext uri="{FF2B5EF4-FFF2-40B4-BE49-F238E27FC236}">
                  <a16:creationId xmlns:a16="http://schemas.microsoft.com/office/drawing/2014/main" id="{A6D26122-5C11-AF97-01C4-5C347BD3BE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520" y="1382233"/>
              <a:ext cx="2605258" cy="480168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A781BA7C-11CB-0171-9173-523B5DF295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070" y="1906496"/>
              <a:ext cx="2099889" cy="3735003"/>
            </a:xfrm>
            <a:prstGeom prst="rect">
              <a:avLst/>
            </a:prstGeom>
          </p:spPr>
        </p:pic>
      </p:grpSp>
    </p:spTree>
    <p:extLst>
      <p:ext uri="{BB962C8B-B14F-4D97-AF65-F5344CB8AC3E}">
        <p14:creationId xmlns:p14="http://schemas.microsoft.com/office/powerpoint/2010/main" val="41440536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867"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enner Phase 01">
    <p:bg>
      <p:bgPr>
        <a:solidFill>
          <a:schemeClr val="accent4"/>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29B3689-E37A-D80A-EEB3-F70DA1097E9F}"/>
              </a:ext>
            </a:extLst>
          </p:cNvPr>
          <p:cNvSpPr/>
          <p:nvPr userDrawn="1"/>
        </p:nvSpPr>
        <p:spPr>
          <a:xfrm>
            <a:off x="6281518" y="1387250"/>
            <a:ext cx="7271196" cy="7271196"/>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feld 2">
            <a:extLst>
              <a:ext uri="{FF2B5EF4-FFF2-40B4-BE49-F238E27FC236}">
                <a16:creationId xmlns:a16="http://schemas.microsoft.com/office/drawing/2014/main" id="{49A8C3DC-042C-DC5E-C4C1-AD1804CE84DA}"/>
              </a:ext>
            </a:extLst>
          </p:cNvPr>
          <p:cNvSpPr txBox="1"/>
          <p:nvPr userDrawn="1"/>
        </p:nvSpPr>
        <p:spPr>
          <a:xfrm>
            <a:off x="7598759" y="1095917"/>
            <a:ext cx="3276000" cy="7325082"/>
          </a:xfrm>
          <a:prstGeom prst="rect">
            <a:avLst/>
          </a:prstGeom>
          <a:noFill/>
        </p:spPr>
        <p:txBody>
          <a:bodyPr wrap="square" rtlCol="0">
            <a:spAutoFit/>
          </a:bodyPr>
          <a:lstStyle/>
          <a:p>
            <a:r>
              <a:rPr lang="en-US" sz="46400" b="1" dirty="0">
                <a:solidFill>
                  <a:schemeClr val="accent5"/>
                </a:solidFill>
                <a:latin typeface="Arial" panose="020B0604020202020204" pitchFamily="34" charset="0"/>
                <a:cs typeface="Arial" panose="020B0604020202020204" pitchFamily="34" charset="0"/>
              </a:rPr>
              <a:t>1</a:t>
            </a:r>
          </a:p>
        </p:txBody>
      </p:sp>
      <p:sp>
        <p:nvSpPr>
          <p:cNvPr id="4" name="Textfeld 3">
            <a:extLst>
              <a:ext uri="{FF2B5EF4-FFF2-40B4-BE49-F238E27FC236}">
                <a16:creationId xmlns:a16="http://schemas.microsoft.com/office/drawing/2014/main" id="{3736622E-9671-C94D-739B-71D56D875D69}"/>
              </a:ext>
            </a:extLst>
          </p:cNvPr>
          <p:cNvSpPr txBox="1"/>
          <p:nvPr userDrawn="1"/>
        </p:nvSpPr>
        <p:spPr>
          <a:xfrm>
            <a:off x="371475" y="3805188"/>
            <a:ext cx="5910043" cy="769441"/>
          </a:xfrm>
          <a:prstGeom prst="rect">
            <a:avLst/>
          </a:prstGeom>
          <a:noFill/>
        </p:spPr>
        <p:txBody>
          <a:bodyPr wrap="square" lIns="0" tIns="0" rIns="0" bIns="0" rtlCol="0">
            <a:spAutoFit/>
          </a:bodyPr>
          <a:lstStyle/>
          <a:p>
            <a:pPr marL="0" lvl="2" eaLnBrk="0" fontAlgn="base">
              <a:spcAft>
                <a:spcPct val="0"/>
              </a:spcAft>
              <a:buSzPct val="75000"/>
              <a:defRPr/>
            </a:pPr>
            <a:r>
              <a:rPr lang="de-DE" sz="5000" b="1" kern="0" dirty="0">
                <a:solidFill>
                  <a:schemeClr val="tx2"/>
                </a:solidFill>
                <a:latin typeface="Arial" panose="020B0604020202020204" pitchFamily="34" charset="0"/>
                <a:ea typeface="Verdana" panose="020B0604030504040204" pitchFamily="34" charset="0"/>
                <a:cs typeface="Arial" panose="020B0604020202020204" pitchFamily="34" charset="0"/>
              </a:rPr>
              <a:t>Sensibilisierung </a:t>
            </a:r>
          </a:p>
        </p:txBody>
      </p:sp>
      <p:cxnSp>
        <p:nvCxnSpPr>
          <p:cNvPr id="5" name="Gerade Verbindung 4">
            <a:extLst>
              <a:ext uri="{FF2B5EF4-FFF2-40B4-BE49-F238E27FC236}">
                <a16:creationId xmlns:a16="http://schemas.microsoft.com/office/drawing/2014/main" id="{388F8E9A-1C2C-075A-6F6B-0AD14C35346F}"/>
              </a:ext>
            </a:extLst>
          </p:cNvPr>
          <p:cNvCxnSpPr>
            <a:cxnSpLocks/>
          </p:cNvCxnSpPr>
          <p:nvPr userDrawn="1"/>
        </p:nvCxnSpPr>
        <p:spPr>
          <a:xfrm>
            <a:off x="393246" y="3429000"/>
            <a:ext cx="28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1E9751CC-B051-B322-6AFC-32AAD8CD4D6D}"/>
              </a:ext>
            </a:extLst>
          </p:cNvPr>
          <p:cNvGrpSpPr/>
          <p:nvPr userDrawn="1"/>
        </p:nvGrpSpPr>
        <p:grpSpPr>
          <a:xfrm>
            <a:off x="1065220" y="722162"/>
            <a:ext cx="1536052" cy="2271363"/>
            <a:chOff x="4693537" y="1720312"/>
            <a:chExt cx="2804551" cy="4147087"/>
          </a:xfrm>
        </p:grpSpPr>
        <p:sp>
          <p:nvSpPr>
            <p:cNvPr id="7" name="Freihandform 6">
              <a:extLst>
                <a:ext uri="{FF2B5EF4-FFF2-40B4-BE49-F238E27FC236}">
                  <a16:creationId xmlns:a16="http://schemas.microsoft.com/office/drawing/2014/main" id="{CB0F9C81-4BA7-44C1-8796-D1DDC6F57D34}"/>
                </a:ext>
              </a:extLst>
            </p:cNvPr>
            <p:cNvSpPr/>
            <p:nvPr/>
          </p:nvSpPr>
          <p:spPr>
            <a:xfrm>
              <a:off x="4693537" y="1720312"/>
              <a:ext cx="2804551" cy="2999008"/>
            </a:xfrm>
            <a:custGeom>
              <a:avLst/>
              <a:gdLst>
                <a:gd name="connsiteX0" fmla="*/ 1961266 w 2804551"/>
                <a:gd name="connsiteY0" fmla="*/ 2999011 h 2999010"/>
                <a:gd name="connsiteX1" fmla="*/ 2306709 w 2804551"/>
                <a:gd name="connsiteY1" fmla="*/ 2470688 h 2999010"/>
                <a:gd name="connsiteX2" fmla="*/ 2804552 w 2804551"/>
                <a:gd name="connsiteY2" fmla="*/ 1403887 h 2999010"/>
                <a:gd name="connsiteX3" fmla="*/ 1331349 w 2804551"/>
                <a:gd name="connsiteY3" fmla="*/ 1807 h 2999010"/>
                <a:gd name="connsiteX4" fmla="*/ 383 w 2804551"/>
                <a:gd name="connsiteY4" fmla="*/ 1363244 h 2999010"/>
                <a:gd name="connsiteX5" fmla="*/ 498226 w 2804551"/>
                <a:gd name="connsiteY5" fmla="*/ 2470688 h 2999010"/>
                <a:gd name="connsiteX6" fmla="*/ 853822 w 2804551"/>
                <a:gd name="connsiteY6" fmla="*/ 2999011 h 2999010"/>
                <a:gd name="connsiteX7" fmla="*/ 1961266 w 2804551"/>
                <a:gd name="connsiteY7" fmla="*/ 2999011 h 2999010"/>
                <a:gd name="connsiteX8" fmla="*/ 1961266 w 2804551"/>
                <a:gd name="connsiteY8" fmla="*/ 2999011 h 299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551" h="2999010">
                  <a:moveTo>
                    <a:pt x="1961266" y="2999011"/>
                  </a:moveTo>
                  <a:cubicBezTo>
                    <a:pt x="2022226" y="2795814"/>
                    <a:pt x="2144146" y="2612934"/>
                    <a:pt x="2306709" y="2470688"/>
                  </a:cubicBezTo>
                  <a:cubicBezTo>
                    <a:pt x="2611509" y="2216684"/>
                    <a:pt x="2804552" y="1830607"/>
                    <a:pt x="2804552" y="1403887"/>
                  </a:cubicBezTo>
                  <a:cubicBezTo>
                    <a:pt x="2804552" y="611407"/>
                    <a:pt x="2144155" y="-38836"/>
                    <a:pt x="1331349" y="1807"/>
                  </a:cubicBezTo>
                  <a:cubicBezTo>
                    <a:pt x="609983" y="32287"/>
                    <a:pt x="20699" y="641887"/>
                    <a:pt x="383" y="1363244"/>
                  </a:cubicBezTo>
                  <a:cubicBezTo>
                    <a:pt x="-9781" y="1810291"/>
                    <a:pt x="183262" y="2206531"/>
                    <a:pt x="498226" y="2470688"/>
                  </a:cubicBezTo>
                  <a:cubicBezTo>
                    <a:pt x="670942" y="2612924"/>
                    <a:pt x="792863" y="2795804"/>
                    <a:pt x="853822" y="2999011"/>
                  </a:cubicBezTo>
                  <a:lnTo>
                    <a:pt x="1961266" y="2999011"/>
                  </a:lnTo>
                  <a:lnTo>
                    <a:pt x="1961266" y="2999011"/>
                  </a:lnTo>
                  <a:close/>
                </a:path>
              </a:pathLst>
            </a:custGeom>
            <a:solidFill>
              <a:schemeClr val="accent3"/>
            </a:solidFill>
            <a:ln w="9525" cap="flat">
              <a:noFill/>
              <a:prstDash val="solid"/>
              <a:miter/>
            </a:ln>
          </p:spPr>
          <p:txBody>
            <a:bodyPr rtlCol="0" anchor="ctr"/>
            <a:lstStyle/>
            <a:p>
              <a:endParaRPr lang="en-US" dirty="0">
                <a:solidFill>
                  <a:srgbClr val="97CCD2"/>
                </a:solidFill>
              </a:endParaRPr>
            </a:p>
          </p:txBody>
        </p:sp>
        <p:sp>
          <p:nvSpPr>
            <p:cNvPr id="8" name="Freihandform 7">
              <a:extLst>
                <a:ext uri="{FF2B5EF4-FFF2-40B4-BE49-F238E27FC236}">
                  <a16:creationId xmlns:a16="http://schemas.microsoft.com/office/drawing/2014/main" id="{3BA1D033-48C3-FA7E-028A-3C713302E5CA}"/>
                </a:ext>
              </a:extLst>
            </p:cNvPr>
            <p:cNvSpPr/>
            <p:nvPr/>
          </p:nvSpPr>
          <p:spPr>
            <a:xfrm>
              <a:off x="5553536" y="3053085"/>
              <a:ext cx="1101257" cy="1666231"/>
            </a:xfrm>
            <a:custGeom>
              <a:avLst/>
              <a:gdLst>
                <a:gd name="connsiteX0" fmla="*/ 410381 w 1101257"/>
                <a:gd name="connsiteY0" fmla="*/ 1686554 h 1686553"/>
                <a:gd name="connsiteX1" fmla="*/ 501821 w 1101257"/>
                <a:gd name="connsiteY1" fmla="*/ 1686554 h 1686553"/>
                <a:gd name="connsiteX2" fmla="*/ 95418 w 1101257"/>
                <a:gd name="connsiteY2" fmla="*/ 172717 h 1686553"/>
                <a:gd name="connsiteX3" fmla="*/ 125898 w 1101257"/>
                <a:gd name="connsiteY3" fmla="*/ 172717 h 1686553"/>
                <a:gd name="connsiteX4" fmla="*/ 268135 w 1101257"/>
                <a:gd name="connsiteY4" fmla="*/ 111757 h 1686553"/>
                <a:gd name="connsiteX5" fmla="*/ 339258 w 1101257"/>
                <a:gd name="connsiteY5" fmla="*/ 81277 h 1686553"/>
                <a:gd name="connsiteX6" fmla="*/ 410381 w 1101257"/>
                <a:gd name="connsiteY6" fmla="*/ 111757 h 1686553"/>
                <a:gd name="connsiteX7" fmla="*/ 674538 w 1101257"/>
                <a:gd name="connsiteY7" fmla="*/ 111757 h 1686553"/>
                <a:gd name="connsiteX8" fmla="*/ 745661 w 1101257"/>
                <a:gd name="connsiteY8" fmla="*/ 81277 h 1686553"/>
                <a:gd name="connsiteX9" fmla="*/ 816784 w 1101257"/>
                <a:gd name="connsiteY9" fmla="*/ 111757 h 1686553"/>
                <a:gd name="connsiteX10" fmla="*/ 959021 w 1101257"/>
                <a:gd name="connsiteY10" fmla="*/ 172717 h 1686553"/>
                <a:gd name="connsiteX11" fmla="*/ 989501 w 1101257"/>
                <a:gd name="connsiteY11" fmla="*/ 172717 h 1686553"/>
                <a:gd name="connsiteX12" fmla="*/ 593261 w 1101257"/>
                <a:gd name="connsiteY12" fmla="*/ 1686554 h 1686553"/>
                <a:gd name="connsiteX13" fmla="*/ 684701 w 1101257"/>
                <a:gd name="connsiteY13" fmla="*/ 1686554 h 1686553"/>
                <a:gd name="connsiteX14" fmla="*/ 1101258 w 1101257"/>
                <a:gd name="connsiteY14" fmla="*/ 101594 h 1686553"/>
                <a:gd name="connsiteX15" fmla="*/ 1080941 w 1101257"/>
                <a:gd name="connsiteY15" fmla="*/ 50797 h 1686553"/>
                <a:gd name="connsiteX16" fmla="*/ 1030144 w 1101257"/>
                <a:gd name="connsiteY16" fmla="*/ 60960 h 1686553"/>
                <a:gd name="connsiteX17" fmla="*/ 969184 w 1101257"/>
                <a:gd name="connsiteY17" fmla="*/ 91440 h 1686553"/>
                <a:gd name="connsiteX18" fmla="*/ 887907 w 1101257"/>
                <a:gd name="connsiteY18" fmla="*/ 60960 h 1686553"/>
                <a:gd name="connsiteX19" fmla="*/ 755824 w 1101257"/>
                <a:gd name="connsiteY19" fmla="*/ 0 h 1686553"/>
                <a:gd name="connsiteX20" fmla="*/ 623741 w 1101257"/>
                <a:gd name="connsiteY20" fmla="*/ 60960 h 1686553"/>
                <a:gd name="connsiteX21" fmla="*/ 481504 w 1101257"/>
                <a:gd name="connsiteY21" fmla="*/ 60960 h 1686553"/>
                <a:gd name="connsiteX22" fmla="*/ 349421 w 1101257"/>
                <a:gd name="connsiteY22" fmla="*/ 0 h 1686553"/>
                <a:gd name="connsiteX23" fmla="*/ 349421 w 1101257"/>
                <a:gd name="connsiteY23" fmla="*/ 0 h 1686553"/>
                <a:gd name="connsiteX24" fmla="*/ 217338 w 1101257"/>
                <a:gd name="connsiteY24" fmla="*/ 60960 h 1686553"/>
                <a:gd name="connsiteX25" fmla="*/ 136061 w 1101257"/>
                <a:gd name="connsiteY25" fmla="*/ 91440 h 1686553"/>
                <a:gd name="connsiteX26" fmla="*/ 75101 w 1101257"/>
                <a:gd name="connsiteY26" fmla="*/ 60960 h 1686553"/>
                <a:gd name="connsiteX27" fmla="*/ 24304 w 1101257"/>
                <a:gd name="connsiteY27" fmla="*/ 50797 h 1686553"/>
                <a:gd name="connsiteX28" fmla="*/ 3987 w 1101257"/>
                <a:gd name="connsiteY28" fmla="*/ 101594 h 1686553"/>
                <a:gd name="connsiteX29" fmla="*/ 410381 w 1101257"/>
                <a:gd name="connsiteY29" fmla="*/ 1686554 h 168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1257" h="1686553">
                  <a:moveTo>
                    <a:pt x="410381" y="1686554"/>
                  </a:moveTo>
                  <a:lnTo>
                    <a:pt x="501821" y="1686554"/>
                  </a:lnTo>
                  <a:lnTo>
                    <a:pt x="95418" y="172717"/>
                  </a:lnTo>
                  <a:cubicBezTo>
                    <a:pt x="105581" y="172717"/>
                    <a:pt x="115735" y="172717"/>
                    <a:pt x="125898" y="172717"/>
                  </a:cubicBezTo>
                  <a:cubicBezTo>
                    <a:pt x="176695" y="172717"/>
                    <a:pt x="227501" y="152400"/>
                    <a:pt x="268135" y="111757"/>
                  </a:cubicBezTo>
                  <a:cubicBezTo>
                    <a:pt x="288451" y="91440"/>
                    <a:pt x="308778" y="81277"/>
                    <a:pt x="339258" y="81277"/>
                  </a:cubicBezTo>
                  <a:cubicBezTo>
                    <a:pt x="369738" y="81277"/>
                    <a:pt x="390055" y="91440"/>
                    <a:pt x="410381" y="111757"/>
                  </a:cubicBezTo>
                  <a:cubicBezTo>
                    <a:pt x="481504" y="193034"/>
                    <a:pt x="603424" y="193034"/>
                    <a:pt x="674538" y="111757"/>
                  </a:cubicBezTo>
                  <a:cubicBezTo>
                    <a:pt x="694855" y="91440"/>
                    <a:pt x="715181" y="81277"/>
                    <a:pt x="745661" y="81277"/>
                  </a:cubicBezTo>
                  <a:cubicBezTo>
                    <a:pt x="765978" y="81277"/>
                    <a:pt x="796458" y="91440"/>
                    <a:pt x="816784" y="111757"/>
                  </a:cubicBezTo>
                  <a:cubicBezTo>
                    <a:pt x="857427" y="152400"/>
                    <a:pt x="898061" y="172717"/>
                    <a:pt x="959021" y="172717"/>
                  </a:cubicBezTo>
                  <a:cubicBezTo>
                    <a:pt x="969184" y="172717"/>
                    <a:pt x="979338" y="172717"/>
                    <a:pt x="989501" y="172717"/>
                  </a:cubicBezTo>
                  <a:lnTo>
                    <a:pt x="593261" y="1686554"/>
                  </a:lnTo>
                  <a:lnTo>
                    <a:pt x="684701" y="1686554"/>
                  </a:lnTo>
                  <a:lnTo>
                    <a:pt x="1101258" y="101594"/>
                  </a:lnTo>
                  <a:cubicBezTo>
                    <a:pt x="1101258" y="81277"/>
                    <a:pt x="1101258" y="60950"/>
                    <a:pt x="1080941" y="50797"/>
                  </a:cubicBezTo>
                  <a:cubicBezTo>
                    <a:pt x="1060624" y="40634"/>
                    <a:pt x="1040298" y="50797"/>
                    <a:pt x="1030144" y="60960"/>
                  </a:cubicBezTo>
                  <a:cubicBezTo>
                    <a:pt x="1009827" y="81277"/>
                    <a:pt x="989501" y="91440"/>
                    <a:pt x="969184" y="91440"/>
                  </a:cubicBezTo>
                  <a:cubicBezTo>
                    <a:pt x="938704" y="91440"/>
                    <a:pt x="918387" y="81277"/>
                    <a:pt x="887907" y="60960"/>
                  </a:cubicBezTo>
                  <a:cubicBezTo>
                    <a:pt x="847264" y="20317"/>
                    <a:pt x="806631" y="0"/>
                    <a:pt x="755824" y="0"/>
                  </a:cubicBezTo>
                  <a:cubicBezTo>
                    <a:pt x="705018" y="0"/>
                    <a:pt x="664384" y="20317"/>
                    <a:pt x="623741" y="60960"/>
                  </a:cubicBezTo>
                  <a:cubicBezTo>
                    <a:pt x="583098" y="101603"/>
                    <a:pt x="522138" y="101603"/>
                    <a:pt x="481504" y="60960"/>
                  </a:cubicBezTo>
                  <a:cubicBezTo>
                    <a:pt x="451024" y="20317"/>
                    <a:pt x="400227" y="0"/>
                    <a:pt x="349421" y="0"/>
                  </a:cubicBezTo>
                  <a:lnTo>
                    <a:pt x="349421" y="0"/>
                  </a:lnTo>
                  <a:cubicBezTo>
                    <a:pt x="298624" y="0"/>
                    <a:pt x="247818" y="20317"/>
                    <a:pt x="217338" y="60960"/>
                  </a:cubicBezTo>
                  <a:cubicBezTo>
                    <a:pt x="197021" y="81277"/>
                    <a:pt x="166541" y="91440"/>
                    <a:pt x="136061" y="91440"/>
                  </a:cubicBezTo>
                  <a:cubicBezTo>
                    <a:pt x="115744" y="91440"/>
                    <a:pt x="85264" y="81277"/>
                    <a:pt x="75101" y="60960"/>
                  </a:cubicBezTo>
                  <a:cubicBezTo>
                    <a:pt x="64938" y="50797"/>
                    <a:pt x="44621" y="40643"/>
                    <a:pt x="24304" y="50797"/>
                  </a:cubicBezTo>
                  <a:cubicBezTo>
                    <a:pt x="3987" y="60960"/>
                    <a:pt x="-6176" y="81277"/>
                    <a:pt x="3987" y="101594"/>
                  </a:cubicBezTo>
                  <a:lnTo>
                    <a:pt x="410381" y="1686554"/>
                  </a:lnTo>
                  <a:close/>
                </a:path>
              </a:pathLst>
            </a:custGeom>
            <a:solidFill>
              <a:srgbClr val="FFFFFF"/>
            </a:solidFill>
            <a:ln w="9525" cap="flat">
              <a:noFill/>
              <a:prstDash val="solid"/>
              <a:miter/>
            </a:ln>
          </p:spPr>
          <p:txBody>
            <a:bodyPr rtlCol="0" anchor="ctr"/>
            <a:lstStyle/>
            <a:p>
              <a:endParaRPr lang="en-US"/>
            </a:p>
          </p:txBody>
        </p:sp>
        <p:grpSp>
          <p:nvGrpSpPr>
            <p:cNvPr id="9" name="Grafik 5">
              <a:extLst>
                <a:ext uri="{FF2B5EF4-FFF2-40B4-BE49-F238E27FC236}">
                  <a16:creationId xmlns:a16="http://schemas.microsoft.com/office/drawing/2014/main" id="{83955238-AB90-FD12-2A8D-2D59A40113D7}"/>
                </a:ext>
              </a:extLst>
            </p:cNvPr>
            <p:cNvGrpSpPr/>
            <p:nvPr/>
          </p:nvGrpSpPr>
          <p:grpSpPr>
            <a:xfrm>
              <a:off x="5547359" y="4719318"/>
              <a:ext cx="1107443" cy="1148081"/>
              <a:chOff x="5547359" y="4719318"/>
              <a:chExt cx="1107443" cy="1148081"/>
            </a:xfrm>
            <a:solidFill>
              <a:srgbClr val="344A5E"/>
            </a:solidFill>
          </p:grpSpPr>
          <p:sp>
            <p:nvSpPr>
              <p:cNvPr id="14" name="Freihandform 13">
                <a:extLst>
                  <a:ext uri="{FF2B5EF4-FFF2-40B4-BE49-F238E27FC236}">
                    <a16:creationId xmlns:a16="http://schemas.microsoft.com/office/drawing/2014/main" id="{60CE47E6-6F31-514A-8B09-A745580F8EFD}"/>
                  </a:ext>
                </a:extLst>
              </p:cNvPr>
              <p:cNvSpPr/>
              <p:nvPr/>
            </p:nvSpPr>
            <p:spPr>
              <a:xfrm>
                <a:off x="5781036" y="5654040"/>
                <a:ext cx="629926" cy="213359"/>
              </a:xfrm>
              <a:custGeom>
                <a:avLst/>
                <a:gdLst>
                  <a:gd name="connsiteX0" fmla="*/ 0 w 629926"/>
                  <a:gd name="connsiteY0" fmla="*/ 0 h 213359"/>
                  <a:gd name="connsiteX1" fmla="*/ 314963 w 629926"/>
                  <a:gd name="connsiteY1" fmla="*/ 213360 h 213359"/>
                  <a:gd name="connsiteX2" fmla="*/ 629926 w 629926"/>
                  <a:gd name="connsiteY2" fmla="*/ 0 h 213359"/>
                  <a:gd name="connsiteX3" fmla="*/ 0 w 629926"/>
                  <a:gd name="connsiteY3" fmla="*/ 0 h 213359"/>
                </a:gdLst>
                <a:ahLst/>
                <a:cxnLst>
                  <a:cxn ang="0">
                    <a:pos x="connsiteX0" y="connsiteY0"/>
                  </a:cxn>
                  <a:cxn ang="0">
                    <a:pos x="connsiteX1" y="connsiteY1"/>
                  </a:cxn>
                  <a:cxn ang="0">
                    <a:pos x="connsiteX2" y="connsiteY2"/>
                  </a:cxn>
                  <a:cxn ang="0">
                    <a:pos x="connsiteX3" y="connsiteY3"/>
                  </a:cxn>
                </a:cxnLst>
                <a:rect l="l" t="t" r="r" b="b"/>
                <a:pathLst>
                  <a:path w="629926" h="213359">
                    <a:moveTo>
                      <a:pt x="0" y="0"/>
                    </a:moveTo>
                    <a:cubicBezTo>
                      <a:pt x="50806" y="121920"/>
                      <a:pt x="172726" y="213360"/>
                      <a:pt x="314963" y="213360"/>
                    </a:cubicBezTo>
                    <a:cubicBezTo>
                      <a:pt x="457200" y="213360"/>
                      <a:pt x="579120" y="121920"/>
                      <a:pt x="629926" y="0"/>
                    </a:cubicBezTo>
                    <a:lnTo>
                      <a:pt x="0" y="0"/>
                    </a:lnTo>
                    <a:close/>
                  </a:path>
                </a:pathLst>
              </a:custGeom>
              <a:solidFill>
                <a:schemeClr val="bg2">
                  <a:lumMod val="75000"/>
                </a:schemeClr>
              </a:solidFill>
              <a:ln w="9525" cap="flat">
                <a:noFill/>
                <a:prstDash val="solid"/>
                <a:miter/>
              </a:ln>
            </p:spPr>
            <p:txBody>
              <a:bodyPr rtlCol="0" anchor="ctr"/>
              <a:lstStyle/>
              <a:p>
                <a:endParaRPr lang="en-US"/>
              </a:p>
            </p:txBody>
          </p:sp>
          <p:sp>
            <p:nvSpPr>
              <p:cNvPr id="15" name="Freihandform 14">
                <a:extLst>
                  <a:ext uri="{FF2B5EF4-FFF2-40B4-BE49-F238E27FC236}">
                    <a16:creationId xmlns:a16="http://schemas.microsoft.com/office/drawing/2014/main" id="{68C75A0A-F21A-5498-5D77-EA8B5A0B982E}"/>
                  </a:ext>
                </a:extLst>
              </p:cNvPr>
              <p:cNvSpPr/>
              <p:nvPr/>
            </p:nvSpPr>
            <p:spPr>
              <a:xfrm>
                <a:off x="5547359" y="4719318"/>
                <a:ext cx="1107443" cy="944883"/>
              </a:xfrm>
              <a:custGeom>
                <a:avLst/>
                <a:gdLst>
                  <a:gd name="connsiteX0" fmla="*/ 924563 w 1107443"/>
                  <a:gd name="connsiteY0" fmla="*/ 955043 h 955043"/>
                  <a:gd name="connsiteX1" fmla="*/ 182880 w 1107443"/>
                  <a:gd name="connsiteY1" fmla="*/ 955043 h 955043"/>
                  <a:gd name="connsiteX2" fmla="*/ 0 w 1107443"/>
                  <a:gd name="connsiteY2" fmla="*/ 772163 h 955043"/>
                  <a:gd name="connsiteX3" fmla="*/ 0 w 1107443"/>
                  <a:gd name="connsiteY3" fmla="*/ 0 h 955043"/>
                  <a:gd name="connsiteX4" fmla="*/ 1107443 w 1107443"/>
                  <a:gd name="connsiteY4" fmla="*/ 0 h 955043"/>
                  <a:gd name="connsiteX5" fmla="*/ 1107443 w 1107443"/>
                  <a:gd name="connsiteY5" fmla="*/ 772163 h 955043"/>
                  <a:gd name="connsiteX6" fmla="*/ 924563 w 1107443"/>
                  <a:gd name="connsiteY6" fmla="*/ 955043 h 9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443" h="955043">
                    <a:moveTo>
                      <a:pt x="924563" y="955043"/>
                    </a:moveTo>
                    <a:lnTo>
                      <a:pt x="182880" y="955043"/>
                    </a:lnTo>
                    <a:cubicBezTo>
                      <a:pt x="81277" y="955043"/>
                      <a:pt x="0" y="873766"/>
                      <a:pt x="0" y="772163"/>
                    </a:cubicBezTo>
                    <a:lnTo>
                      <a:pt x="0" y="0"/>
                    </a:lnTo>
                    <a:lnTo>
                      <a:pt x="1107443" y="0"/>
                    </a:lnTo>
                    <a:lnTo>
                      <a:pt x="1107443" y="772163"/>
                    </a:lnTo>
                    <a:cubicBezTo>
                      <a:pt x="1107443" y="873757"/>
                      <a:pt x="1026157" y="955043"/>
                      <a:pt x="924563" y="955043"/>
                    </a:cubicBezTo>
                    <a:close/>
                  </a:path>
                </a:pathLst>
              </a:custGeom>
              <a:solidFill>
                <a:schemeClr val="bg2">
                  <a:lumMod val="90000"/>
                </a:schemeClr>
              </a:solidFill>
              <a:ln w="9525" cap="flat">
                <a:noFill/>
                <a:prstDash val="solid"/>
                <a:miter/>
              </a:ln>
            </p:spPr>
            <p:txBody>
              <a:bodyPr rtlCol="0" anchor="ctr"/>
              <a:lstStyle/>
              <a:p>
                <a:endParaRPr lang="en-US"/>
              </a:p>
            </p:txBody>
          </p:sp>
        </p:grpSp>
        <p:grpSp>
          <p:nvGrpSpPr>
            <p:cNvPr id="10" name="Grafik 5">
              <a:extLst>
                <a:ext uri="{FF2B5EF4-FFF2-40B4-BE49-F238E27FC236}">
                  <a16:creationId xmlns:a16="http://schemas.microsoft.com/office/drawing/2014/main" id="{75ACBA45-D1A0-F6BB-8360-1867289A6430}"/>
                </a:ext>
              </a:extLst>
            </p:cNvPr>
            <p:cNvGrpSpPr/>
            <p:nvPr/>
          </p:nvGrpSpPr>
          <p:grpSpPr>
            <a:xfrm>
              <a:off x="5435603" y="4871723"/>
              <a:ext cx="1320793" cy="579119"/>
              <a:chOff x="5435603" y="4871723"/>
              <a:chExt cx="1320793" cy="579119"/>
            </a:xfrm>
            <a:solidFill>
              <a:schemeClr val="tx1">
                <a:lumMod val="75000"/>
                <a:lumOff val="25000"/>
              </a:schemeClr>
            </a:solidFill>
          </p:grpSpPr>
          <p:sp>
            <p:nvSpPr>
              <p:cNvPr id="12" name="Freihandform 11">
                <a:extLst>
                  <a:ext uri="{FF2B5EF4-FFF2-40B4-BE49-F238E27FC236}">
                    <a16:creationId xmlns:a16="http://schemas.microsoft.com/office/drawing/2014/main" id="{EC6AF76B-7F26-EE3E-187C-0AB8F608D2F1}"/>
                  </a:ext>
                </a:extLst>
              </p:cNvPr>
              <p:cNvSpPr/>
              <p:nvPr/>
            </p:nvSpPr>
            <p:spPr>
              <a:xfrm>
                <a:off x="5435603" y="4871723"/>
                <a:ext cx="1320793" cy="223513"/>
              </a:xfrm>
              <a:custGeom>
                <a:avLst/>
                <a:gdLst>
                  <a:gd name="connsiteX0" fmla="*/ 1209037 w 1320793"/>
                  <a:gd name="connsiteY0" fmla="*/ 223514 h 223513"/>
                  <a:gd name="connsiteX1" fmla="*/ 111757 w 1320793"/>
                  <a:gd name="connsiteY1" fmla="*/ 223514 h 223513"/>
                  <a:gd name="connsiteX2" fmla="*/ 0 w 1320793"/>
                  <a:gd name="connsiteY2" fmla="*/ 111757 h 223513"/>
                  <a:gd name="connsiteX3" fmla="*/ 0 w 1320793"/>
                  <a:gd name="connsiteY3" fmla="*/ 111757 h 223513"/>
                  <a:gd name="connsiteX4" fmla="*/ 111757 w 1320793"/>
                  <a:gd name="connsiteY4" fmla="*/ 0 h 223513"/>
                  <a:gd name="connsiteX5" fmla="*/ 1209037 w 1320793"/>
                  <a:gd name="connsiteY5" fmla="*/ 0 h 223513"/>
                  <a:gd name="connsiteX6" fmla="*/ 1320794 w 1320793"/>
                  <a:gd name="connsiteY6" fmla="*/ 111757 h 223513"/>
                  <a:gd name="connsiteX7" fmla="*/ 1320794 w 1320793"/>
                  <a:gd name="connsiteY7" fmla="*/ 111757 h 223513"/>
                  <a:gd name="connsiteX8" fmla="*/ 1209037 w 1320793"/>
                  <a:gd name="connsiteY8" fmla="*/ 223514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93" h="223513">
                    <a:moveTo>
                      <a:pt x="1209037" y="223514"/>
                    </a:moveTo>
                    <a:lnTo>
                      <a:pt x="111757" y="223514"/>
                    </a:lnTo>
                    <a:cubicBezTo>
                      <a:pt x="50797" y="223514"/>
                      <a:pt x="0" y="172717"/>
                      <a:pt x="0" y="111757"/>
                    </a:cubicBezTo>
                    <a:lnTo>
                      <a:pt x="0" y="111757"/>
                    </a:lnTo>
                    <a:cubicBezTo>
                      <a:pt x="0" y="50797"/>
                      <a:pt x="50797" y="0"/>
                      <a:pt x="111757" y="0"/>
                    </a:cubicBezTo>
                    <a:lnTo>
                      <a:pt x="1209037" y="0"/>
                    </a:lnTo>
                    <a:cubicBezTo>
                      <a:pt x="1269997" y="0"/>
                      <a:pt x="1320794" y="50797"/>
                      <a:pt x="1320794" y="111757"/>
                    </a:cubicBezTo>
                    <a:lnTo>
                      <a:pt x="1320794" y="111757"/>
                    </a:lnTo>
                    <a:cubicBezTo>
                      <a:pt x="1320794" y="172717"/>
                      <a:pt x="1269997" y="223514"/>
                      <a:pt x="1209037" y="223514"/>
                    </a:cubicBezTo>
                    <a:close/>
                  </a:path>
                </a:pathLst>
              </a:custGeom>
              <a:solidFill>
                <a:schemeClr val="bg2">
                  <a:lumMod val="75000"/>
                </a:schemeClr>
              </a:solidFill>
              <a:ln w="9525" cap="flat">
                <a:noFill/>
                <a:prstDash val="solid"/>
                <a:miter/>
              </a:ln>
            </p:spPr>
            <p:txBody>
              <a:bodyPr rtlCol="0" anchor="ctr"/>
              <a:lstStyle/>
              <a:p>
                <a:endParaRPr lang="en-US" dirty="0"/>
              </a:p>
            </p:txBody>
          </p:sp>
          <p:sp>
            <p:nvSpPr>
              <p:cNvPr id="13" name="Freihandform 12">
                <a:extLst>
                  <a:ext uri="{FF2B5EF4-FFF2-40B4-BE49-F238E27FC236}">
                    <a16:creationId xmlns:a16="http://schemas.microsoft.com/office/drawing/2014/main" id="{8F9A0C82-D920-21CB-C2FA-C781E5D7815D}"/>
                  </a:ext>
                </a:extLst>
              </p:cNvPr>
              <p:cNvSpPr/>
              <p:nvPr/>
            </p:nvSpPr>
            <p:spPr>
              <a:xfrm>
                <a:off x="5435603" y="5227329"/>
                <a:ext cx="1320793" cy="223513"/>
              </a:xfrm>
              <a:custGeom>
                <a:avLst/>
                <a:gdLst>
                  <a:gd name="connsiteX0" fmla="*/ 1209037 w 1320793"/>
                  <a:gd name="connsiteY0" fmla="*/ 223514 h 223513"/>
                  <a:gd name="connsiteX1" fmla="*/ 111757 w 1320793"/>
                  <a:gd name="connsiteY1" fmla="*/ 223514 h 223513"/>
                  <a:gd name="connsiteX2" fmla="*/ 0 w 1320793"/>
                  <a:gd name="connsiteY2" fmla="*/ 111757 h 223513"/>
                  <a:gd name="connsiteX3" fmla="*/ 0 w 1320793"/>
                  <a:gd name="connsiteY3" fmla="*/ 111757 h 223513"/>
                  <a:gd name="connsiteX4" fmla="*/ 111757 w 1320793"/>
                  <a:gd name="connsiteY4" fmla="*/ 0 h 223513"/>
                  <a:gd name="connsiteX5" fmla="*/ 1209037 w 1320793"/>
                  <a:gd name="connsiteY5" fmla="*/ 0 h 223513"/>
                  <a:gd name="connsiteX6" fmla="*/ 1320794 w 1320793"/>
                  <a:gd name="connsiteY6" fmla="*/ 111757 h 223513"/>
                  <a:gd name="connsiteX7" fmla="*/ 1320794 w 1320793"/>
                  <a:gd name="connsiteY7" fmla="*/ 111757 h 223513"/>
                  <a:gd name="connsiteX8" fmla="*/ 1209037 w 1320793"/>
                  <a:gd name="connsiteY8" fmla="*/ 223514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93" h="223513">
                    <a:moveTo>
                      <a:pt x="1209037" y="223514"/>
                    </a:moveTo>
                    <a:lnTo>
                      <a:pt x="111757" y="223514"/>
                    </a:lnTo>
                    <a:cubicBezTo>
                      <a:pt x="50797" y="223514"/>
                      <a:pt x="0" y="172717"/>
                      <a:pt x="0" y="111757"/>
                    </a:cubicBezTo>
                    <a:lnTo>
                      <a:pt x="0" y="111757"/>
                    </a:lnTo>
                    <a:cubicBezTo>
                      <a:pt x="0" y="50797"/>
                      <a:pt x="50797" y="0"/>
                      <a:pt x="111757" y="0"/>
                    </a:cubicBezTo>
                    <a:lnTo>
                      <a:pt x="1209037" y="0"/>
                    </a:lnTo>
                    <a:cubicBezTo>
                      <a:pt x="1269997" y="0"/>
                      <a:pt x="1320794" y="50797"/>
                      <a:pt x="1320794" y="111757"/>
                    </a:cubicBezTo>
                    <a:lnTo>
                      <a:pt x="1320794" y="111757"/>
                    </a:lnTo>
                    <a:cubicBezTo>
                      <a:pt x="1320794" y="172707"/>
                      <a:pt x="1269997" y="223514"/>
                      <a:pt x="1209037" y="223514"/>
                    </a:cubicBezTo>
                    <a:close/>
                  </a:path>
                </a:pathLst>
              </a:custGeom>
              <a:solidFill>
                <a:schemeClr val="bg2">
                  <a:lumMod val="75000"/>
                </a:schemeClr>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186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enner Phase 02">
    <p:bg>
      <p:bgPr>
        <a:solidFill>
          <a:schemeClr val="accent4"/>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F90A653-A258-E558-DE06-06BA1A37D59A}"/>
              </a:ext>
            </a:extLst>
          </p:cNvPr>
          <p:cNvSpPr/>
          <p:nvPr userDrawn="1"/>
        </p:nvSpPr>
        <p:spPr>
          <a:xfrm>
            <a:off x="6281518" y="1387250"/>
            <a:ext cx="7271196" cy="7271196"/>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feld 15">
            <a:extLst>
              <a:ext uri="{FF2B5EF4-FFF2-40B4-BE49-F238E27FC236}">
                <a16:creationId xmlns:a16="http://schemas.microsoft.com/office/drawing/2014/main" id="{6702F9B5-D087-0174-7EAB-99B2A87BA8AA}"/>
              </a:ext>
            </a:extLst>
          </p:cNvPr>
          <p:cNvSpPr txBox="1"/>
          <p:nvPr userDrawn="1"/>
        </p:nvSpPr>
        <p:spPr>
          <a:xfrm>
            <a:off x="7598759" y="1095917"/>
            <a:ext cx="3276000" cy="7325082"/>
          </a:xfrm>
          <a:prstGeom prst="rect">
            <a:avLst/>
          </a:prstGeom>
          <a:noFill/>
        </p:spPr>
        <p:txBody>
          <a:bodyPr wrap="square" rtlCol="0">
            <a:spAutoFit/>
          </a:bodyPr>
          <a:lstStyle/>
          <a:p>
            <a:r>
              <a:rPr lang="en-US" sz="46400" b="1" dirty="0">
                <a:solidFill>
                  <a:schemeClr val="accent5"/>
                </a:solidFill>
                <a:latin typeface="Arial" panose="020B0604020202020204" pitchFamily="34" charset="0"/>
                <a:cs typeface="Arial" panose="020B0604020202020204" pitchFamily="34" charset="0"/>
              </a:rPr>
              <a:t>2</a:t>
            </a:r>
          </a:p>
        </p:txBody>
      </p:sp>
      <p:sp>
        <p:nvSpPr>
          <p:cNvPr id="17" name="Textfeld 16">
            <a:extLst>
              <a:ext uri="{FF2B5EF4-FFF2-40B4-BE49-F238E27FC236}">
                <a16:creationId xmlns:a16="http://schemas.microsoft.com/office/drawing/2014/main" id="{EBAAF777-22ED-9AE8-E88B-8036322B877F}"/>
              </a:ext>
            </a:extLst>
          </p:cNvPr>
          <p:cNvSpPr txBox="1"/>
          <p:nvPr userDrawn="1"/>
        </p:nvSpPr>
        <p:spPr>
          <a:xfrm>
            <a:off x="371475" y="3805188"/>
            <a:ext cx="6991851" cy="2308324"/>
          </a:xfrm>
          <a:prstGeom prst="rect">
            <a:avLst/>
          </a:prstGeom>
          <a:noFill/>
        </p:spPr>
        <p:txBody>
          <a:bodyPr wrap="square" lIns="0" tIns="0" rIns="0" bIns="0" rtlCol="0">
            <a:spAutoFit/>
          </a:bodyPr>
          <a:lstStyle/>
          <a:p>
            <a:pPr marL="0" lvl="2" eaLnBrk="0" fontAlgn="base">
              <a:spcAft>
                <a:spcPct val="0"/>
              </a:spcAft>
              <a:buSzPct val="75000"/>
              <a:defRPr/>
            </a:pPr>
            <a:r>
              <a:rPr lang="de-DE" sz="5000" b="1" kern="0" dirty="0">
                <a:solidFill>
                  <a:schemeClr val="tx2"/>
                </a:solidFill>
                <a:latin typeface="Arial" panose="020B0604020202020204" pitchFamily="34" charset="0"/>
                <a:ea typeface="Verdana" panose="020B0604030504040204" pitchFamily="34" charset="0"/>
                <a:cs typeface="Arial" panose="020B0604020202020204" pitchFamily="34" charset="0"/>
              </a:rPr>
              <a:t>Phase 2: Bearbeitung des digitalen Elements „Open Air in Mittstadt“ </a:t>
            </a:r>
          </a:p>
        </p:txBody>
      </p:sp>
      <p:cxnSp>
        <p:nvCxnSpPr>
          <p:cNvPr id="18" name="Gerade Verbindung 17">
            <a:extLst>
              <a:ext uri="{FF2B5EF4-FFF2-40B4-BE49-F238E27FC236}">
                <a16:creationId xmlns:a16="http://schemas.microsoft.com/office/drawing/2014/main" id="{D15361BC-AC82-89DA-05BF-F67AA42C5B31}"/>
              </a:ext>
            </a:extLst>
          </p:cNvPr>
          <p:cNvCxnSpPr/>
          <p:nvPr userDrawn="1"/>
        </p:nvCxnSpPr>
        <p:spPr>
          <a:xfrm>
            <a:off x="393246" y="3429000"/>
            <a:ext cx="28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B41634BA-4E3E-CBB3-5613-A76214D74896}"/>
              </a:ext>
            </a:extLst>
          </p:cNvPr>
          <p:cNvGrpSpPr/>
          <p:nvPr userDrawn="1"/>
        </p:nvGrpSpPr>
        <p:grpSpPr>
          <a:xfrm>
            <a:off x="1065220" y="722162"/>
            <a:ext cx="1536052" cy="2271363"/>
            <a:chOff x="4693537" y="1720312"/>
            <a:chExt cx="2804551" cy="4147087"/>
          </a:xfrm>
        </p:grpSpPr>
        <p:sp>
          <p:nvSpPr>
            <p:cNvPr id="20" name="Freihandform 19">
              <a:extLst>
                <a:ext uri="{FF2B5EF4-FFF2-40B4-BE49-F238E27FC236}">
                  <a16:creationId xmlns:a16="http://schemas.microsoft.com/office/drawing/2014/main" id="{39092B7E-D24D-3CF6-A431-444BB3E7E6AC}"/>
                </a:ext>
              </a:extLst>
            </p:cNvPr>
            <p:cNvSpPr/>
            <p:nvPr/>
          </p:nvSpPr>
          <p:spPr>
            <a:xfrm>
              <a:off x="4693537" y="1720312"/>
              <a:ext cx="2804551" cy="2999008"/>
            </a:xfrm>
            <a:custGeom>
              <a:avLst/>
              <a:gdLst>
                <a:gd name="connsiteX0" fmla="*/ 1961266 w 2804551"/>
                <a:gd name="connsiteY0" fmla="*/ 2999011 h 2999010"/>
                <a:gd name="connsiteX1" fmla="*/ 2306709 w 2804551"/>
                <a:gd name="connsiteY1" fmla="*/ 2470688 h 2999010"/>
                <a:gd name="connsiteX2" fmla="*/ 2804552 w 2804551"/>
                <a:gd name="connsiteY2" fmla="*/ 1403887 h 2999010"/>
                <a:gd name="connsiteX3" fmla="*/ 1331349 w 2804551"/>
                <a:gd name="connsiteY3" fmla="*/ 1807 h 2999010"/>
                <a:gd name="connsiteX4" fmla="*/ 383 w 2804551"/>
                <a:gd name="connsiteY4" fmla="*/ 1363244 h 2999010"/>
                <a:gd name="connsiteX5" fmla="*/ 498226 w 2804551"/>
                <a:gd name="connsiteY5" fmla="*/ 2470688 h 2999010"/>
                <a:gd name="connsiteX6" fmla="*/ 853822 w 2804551"/>
                <a:gd name="connsiteY6" fmla="*/ 2999011 h 2999010"/>
                <a:gd name="connsiteX7" fmla="*/ 1961266 w 2804551"/>
                <a:gd name="connsiteY7" fmla="*/ 2999011 h 2999010"/>
                <a:gd name="connsiteX8" fmla="*/ 1961266 w 2804551"/>
                <a:gd name="connsiteY8" fmla="*/ 2999011 h 299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551" h="2999010">
                  <a:moveTo>
                    <a:pt x="1961266" y="2999011"/>
                  </a:moveTo>
                  <a:cubicBezTo>
                    <a:pt x="2022226" y="2795814"/>
                    <a:pt x="2144146" y="2612934"/>
                    <a:pt x="2306709" y="2470688"/>
                  </a:cubicBezTo>
                  <a:cubicBezTo>
                    <a:pt x="2611509" y="2216684"/>
                    <a:pt x="2804552" y="1830607"/>
                    <a:pt x="2804552" y="1403887"/>
                  </a:cubicBezTo>
                  <a:cubicBezTo>
                    <a:pt x="2804552" y="611407"/>
                    <a:pt x="2144155" y="-38836"/>
                    <a:pt x="1331349" y="1807"/>
                  </a:cubicBezTo>
                  <a:cubicBezTo>
                    <a:pt x="609983" y="32287"/>
                    <a:pt x="20699" y="641887"/>
                    <a:pt x="383" y="1363244"/>
                  </a:cubicBezTo>
                  <a:cubicBezTo>
                    <a:pt x="-9781" y="1810291"/>
                    <a:pt x="183262" y="2206531"/>
                    <a:pt x="498226" y="2470688"/>
                  </a:cubicBezTo>
                  <a:cubicBezTo>
                    <a:pt x="670942" y="2612924"/>
                    <a:pt x="792863" y="2795804"/>
                    <a:pt x="853822" y="2999011"/>
                  </a:cubicBezTo>
                  <a:lnTo>
                    <a:pt x="1961266" y="2999011"/>
                  </a:lnTo>
                  <a:lnTo>
                    <a:pt x="1961266" y="2999011"/>
                  </a:lnTo>
                  <a:close/>
                </a:path>
              </a:pathLst>
            </a:custGeom>
            <a:solidFill>
              <a:schemeClr val="accent3"/>
            </a:solidFill>
            <a:ln w="9525" cap="flat">
              <a:noFill/>
              <a:prstDash val="solid"/>
              <a:miter/>
            </a:ln>
          </p:spPr>
          <p:txBody>
            <a:bodyPr rtlCol="0" anchor="ctr"/>
            <a:lstStyle/>
            <a:p>
              <a:endParaRPr lang="en-US" dirty="0">
                <a:solidFill>
                  <a:srgbClr val="97CCD2"/>
                </a:solidFill>
              </a:endParaRPr>
            </a:p>
          </p:txBody>
        </p:sp>
        <p:sp>
          <p:nvSpPr>
            <p:cNvPr id="21" name="Freihandform 20">
              <a:extLst>
                <a:ext uri="{FF2B5EF4-FFF2-40B4-BE49-F238E27FC236}">
                  <a16:creationId xmlns:a16="http://schemas.microsoft.com/office/drawing/2014/main" id="{1E123DF3-6FAE-51D7-9F15-A0EA71739119}"/>
                </a:ext>
              </a:extLst>
            </p:cNvPr>
            <p:cNvSpPr/>
            <p:nvPr/>
          </p:nvSpPr>
          <p:spPr>
            <a:xfrm>
              <a:off x="5553536" y="3053085"/>
              <a:ext cx="1101257" cy="1666231"/>
            </a:xfrm>
            <a:custGeom>
              <a:avLst/>
              <a:gdLst>
                <a:gd name="connsiteX0" fmla="*/ 410381 w 1101257"/>
                <a:gd name="connsiteY0" fmla="*/ 1686554 h 1686553"/>
                <a:gd name="connsiteX1" fmla="*/ 501821 w 1101257"/>
                <a:gd name="connsiteY1" fmla="*/ 1686554 h 1686553"/>
                <a:gd name="connsiteX2" fmla="*/ 95418 w 1101257"/>
                <a:gd name="connsiteY2" fmla="*/ 172717 h 1686553"/>
                <a:gd name="connsiteX3" fmla="*/ 125898 w 1101257"/>
                <a:gd name="connsiteY3" fmla="*/ 172717 h 1686553"/>
                <a:gd name="connsiteX4" fmla="*/ 268135 w 1101257"/>
                <a:gd name="connsiteY4" fmla="*/ 111757 h 1686553"/>
                <a:gd name="connsiteX5" fmla="*/ 339258 w 1101257"/>
                <a:gd name="connsiteY5" fmla="*/ 81277 h 1686553"/>
                <a:gd name="connsiteX6" fmla="*/ 410381 w 1101257"/>
                <a:gd name="connsiteY6" fmla="*/ 111757 h 1686553"/>
                <a:gd name="connsiteX7" fmla="*/ 674538 w 1101257"/>
                <a:gd name="connsiteY7" fmla="*/ 111757 h 1686553"/>
                <a:gd name="connsiteX8" fmla="*/ 745661 w 1101257"/>
                <a:gd name="connsiteY8" fmla="*/ 81277 h 1686553"/>
                <a:gd name="connsiteX9" fmla="*/ 816784 w 1101257"/>
                <a:gd name="connsiteY9" fmla="*/ 111757 h 1686553"/>
                <a:gd name="connsiteX10" fmla="*/ 959021 w 1101257"/>
                <a:gd name="connsiteY10" fmla="*/ 172717 h 1686553"/>
                <a:gd name="connsiteX11" fmla="*/ 989501 w 1101257"/>
                <a:gd name="connsiteY11" fmla="*/ 172717 h 1686553"/>
                <a:gd name="connsiteX12" fmla="*/ 593261 w 1101257"/>
                <a:gd name="connsiteY12" fmla="*/ 1686554 h 1686553"/>
                <a:gd name="connsiteX13" fmla="*/ 684701 w 1101257"/>
                <a:gd name="connsiteY13" fmla="*/ 1686554 h 1686553"/>
                <a:gd name="connsiteX14" fmla="*/ 1101258 w 1101257"/>
                <a:gd name="connsiteY14" fmla="*/ 101594 h 1686553"/>
                <a:gd name="connsiteX15" fmla="*/ 1080941 w 1101257"/>
                <a:gd name="connsiteY15" fmla="*/ 50797 h 1686553"/>
                <a:gd name="connsiteX16" fmla="*/ 1030144 w 1101257"/>
                <a:gd name="connsiteY16" fmla="*/ 60960 h 1686553"/>
                <a:gd name="connsiteX17" fmla="*/ 969184 w 1101257"/>
                <a:gd name="connsiteY17" fmla="*/ 91440 h 1686553"/>
                <a:gd name="connsiteX18" fmla="*/ 887907 w 1101257"/>
                <a:gd name="connsiteY18" fmla="*/ 60960 h 1686553"/>
                <a:gd name="connsiteX19" fmla="*/ 755824 w 1101257"/>
                <a:gd name="connsiteY19" fmla="*/ 0 h 1686553"/>
                <a:gd name="connsiteX20" fmla="*/ 623741 w 1101257"/>
                <a:gd name="connsiteY20" fmla="*/ 60960 h 1686553"/>
                <a:gd name="connsiteX21" fmla="*/ 481504 w 1101257"/>
                <a:gd name="connsiteY21" fmla="*/ 60960 h 1686553"/>
                <a:gd name="connsiteX22" fmla="*/ 349421 w 1101257"/>
                <a:gd name="connsiteY22" fmla="*/ 0 h 1686553"/>
                <a:gd name="connsiteX23" fmla="*/ 349421 w 1101257"/>
                <a:gd name="connsiteY23" fmla="*/ 0 h 1686553"/>
                <a:gd name="connsiteX24" fmla="*/ 217338 w 1101257"/>
                <a:gd name="connsiteY24" fmla="*/ 60960 h 1686553"/>
                <a:gd name="connsiteX25" fmla="*/ 136061 w 1101257"/>
                <a:gd name="connsiteY25" fmla="*/ 91440 h 1686553"/>
                <a:gd name="connsiteX26" fmla="*/ 75101 w 1101257"/>
                <a:gd name="connsiteY26" fmla="*/ 60960 h 1686553"/>
                <a:gd name="connsiteX27" fmla="*/ 24304 w 1101257"/>
                <a:gd name="connsiteY27" fmla="*/ 50797 h 1686553"/>
                <a:gd name="connsiteX28" fmla="*/ 3987 w 1101257"/>
                <a:gd name="connsiteY28" fmla="*/ 101594 h 1686553"/>
                <a:gd name="connsiteX29" fmla="*/ 410381 w 1101257"/>
                <a:gd name="connsiteY29" fmla="*/ 1686554 h 168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1257" h="1686553">
                  <a:moveTo>
                    <a:pt x="410381" y="1686554"/>
                  </a:moveTo>
                  <a:lnTo>
                    <a:pt x="501821" y="1686554"/>
                  </a:lnTo>
                  <a:lnTo>
                    <a:pt x="95418" y="172717"/>
                  </a:lnTo>
                  <a:cubicBezTo>
                    <a:pt x="105581" y="172717"/>
                    <a:pt x="115735" y="172717"/>
                    <a:pt x="125898" y="172717"/>
                  </a:cubicBezTo>
                  <a:cubicBezTo>
                    <a:pt x="176695" y="172717"/>
                    <a:pt x="227501" y="152400"/>
                    <a:pt x="268135" y="111757"/>
                  </a:cubicBezTo>
                  <a:cubicBezTo>
                    <a:pt x="288451" y="91440"/>
                    <a:pt x="308778" y="81277"/>
                    <a:pt x="339258" y="81277"/>
                  </a:cubicBezTo>
                  <a:cubicBezTo>
                    <a:pt x="369738" y="81277"/>
                    <a:pt x="390055" y="91440"/>
                    <a:pt x="410381" y="111757"/>
                  </a:cubicBezTo>
                  <a:cubicBezTo>
                    <a:pt x="481504" y="193034"/>
                    <a:pt x="603424" y="193034"/>
                    <a:pt x="674538" y="111757"/>
                  </a:cubicBezTo>
                  <a:cubicBezTo>
                    <a:pt x="694855" y="91440"/>
                    <a:pt x="715181" y="81277"/>
                    <a:pt x="745661" y="81277"/>
                  </a:cubicBezTo>
                  <a:cubicBezTo>
                    <a:pt x="765978" y="81277"/>
                    <a:pt x="796458" y="91440"/>
                    <a:pt x="816784" y="111757"/>
                  </a:cubicBezTo>
                  <a:cubicBezTo>
                    <a:pt x="857427" y="152400"/>
                    <a:pt x="898061" y="172717"/>
                    <a:pt x="959021" y="172717"/>
                  </a:cubicBezTo>
                  <a:cubicBezTo>
                    <a:pt x="969184" y="172717"/>
                    <a:pt x="979338" y="172717"/>
                    <a:pt x="989501" y="172717"/>
                  </a:cubicBezTo>
                  <a:lnTo>
                    <a:pt x="593261" y="1686554"/>
                  </a:lnTo>
                  <a:lnTo>
                    <a:pt x="684701" y="1686554"/>
                  </a:lnTo>
                  <a:lnTo>
                    <a:pt x="1101258" y="101594"/>
                  </a:lnTo>
                  <a:cubicBezTo>
                    <a:pt x="1101258" y="81277"/>
                    <a:pt x="1101258" y="60950"/>
                    <a:pt x="1080941" y="50797"/>
                  </a:cubicBezTo>
                  <a:cubicBezTo>
                    <a:pt x="1060624" y="40634"/>
                    <a:pt x="1040298" y="50797"/>
                    <a:pt x="1030144" y="60960"/>
                  </a:cubicBezTo>
                  <a:cubicBezTo>
                    <a:pt x="1009827" y="81277"/>
                    <a:pt x="989501" y="91440"/>
                    <a:pt x="969184" y="91440"/>
                  </a:cubicBezTo>
                  <a:cubicBezTo>
                    <a:pt x="938704" y="91440"/>
                    <a:pt x="918387" y="81277"/>
                    <a:pt x="887907" y="60960"/>
                  </a:cubicBezTo>
                  <a:cubicBezTo>
                    <a:pt x="847264" y="20317"/>
                    <a:pt x="806631" y="0"/>
                    <a:pt x="755824" y="0"/>
                  </a:cubicBezTo>
                  <a:cubicBezTo>
                    <a:pt x="705018" y="0"/>
                    <a:pt x="664384" y="20317"/>
                    <a:pt x="623741" y="60960"/>
                  </a:cubicBezTo>
                  <a:cubicBezTo>
                    <a:pt x="583098" y="101603"/>
                    <a:pt x="522138" y="101603"/>
                    <a:pt x="481504" y="60960"/>
                  </a:cubicBezTo>
                  <a:cubicBezTo>
                    <a:pt x="451024" y="20317"/>
                    <a:pt x="400227" y="0"/>
                    <a:pt x="349421" y="0"/>
                  </a:cubicBezTo>
                  <a:lnTo>
                    <a:pt x="349421" y="0"/>
                  </a:lnTo>
                  <a:cubicBezTo>
                    <a:pt x="298624" y="0"/>
                    <a:pt x="247818" y="20317"/>
                    <a:pt x="217338" y="60960"/>
                  </a:cubicBezTo>
                  <a:cubicBezTo>
                    <a:pt x="197021" y="81277"/>
                    <a:pt x="166541" y="91440"/>
                    <a:pt x="136061" y="91440"/>
                  </a:cubicBezTo>
                  <a:cubicBezTo>
                    <a:pt x="115744" y="91440"/>
                    <a:pt x="85264" y="81277"/>
                    <a:pt x="75101" y="60960"/>
                  </a:cubicBezTo>
                  <a:cubicBezTo>
                    <a:pt x="64938" y="50797"/>
                    <a:pt x="44621" y="40643"/>
                    <a:pt x="24304" y="50797"/>
                  </a:cubicBezTo>
                  <a:cubicBezTo>
                    <a:pt x="3987" y="60960"/>
                    <a:pt x="-6176" y="81277"/>
                    <a:pt x="3987" y="101594"/>
                  </a:cubicBezTo>
                  <a:lnTo>
                    <a:pt x="410381" y="1686554"/>
                  </a:lnTo>
                  <a:close/>
                </a:path>
              </a:pathLst>
            </a:custGeom>
            <a:solidFill>
              <a:srgbClr val="FFFFFF"/>
            </a:solidFill>
            <a:ln w="9525" cap="flat">
              <a:noFill/>
              <a:prstDash val="solid"/>
              <a:miter/>
            </a:ln>
          </p:spPr>
          <p:txBody>
            <a:bodyPr rtlCol="0" anchor="ctr"/>
            <a:lstStyle/>
            <a:p>
              <a:endParaRPr lang="en-US"/>
            </a:p>
          </p:txBody>
        </p:sp>
        <p:grpSp>
          <p:nvGrpSpPr>
            <p:cNvPr id="22" name="Grafik 5">
              <a:extLst>
                <a:ext uri="{FF2B5EF4-FFF2-40B4-BE49-F238E27FC236}">
                  <a16:creationId xmlns:a16="http://schemas.microsoft.com/office/drawing/2014/main" id="{6E0B96BB-0591-D7F4-95FF-2EE206F9EC09}"/>
                </a:ext>
              </a:extLst>
            </p:cNvPr>
            <p:cNvGrpSpPr/>
            <p:nvPr/>
          </p:nvGrpSpPr>
          <p:grpSpPr>
            <a:xfrm>
              <a:off x="5547359" y="4719318"/>
              <a:ext cx="1107443" cy="1148081"/>
              <a:chOff x="5547359" y="4719318"/>
              <a:chExt cx="1107443" cy="1148081"/>
            </a:xfrm>
            <a:solidFill>
              <a:srgbClr val="344A5E"/>
            </a:solidFill>
          </p:grpSpPr>
          <p:sp>
            <p:nvSpPr>
              <p:cNvPr id="26" name="Freihandform 25">
                <a:extLst>
                  <a:ext uri="{FF2B5EF4-FFF2-40B4-BE49-F238E27FC236}">
                    <a16:creationId xmlns:a16="http://schemas.microsoft.com/office/drawing/2014/main" id="{D5E22307-4AF8-0D4A-BBAC-3FE97BA0DB30}"/>
                  </a:ext>
                </a:extLst>
              </p:cNvPr>
              <p:cNvSpPr/>
              <p:nvPr/>
            </p:nvSpPr>
            <p:spPr>
              <a:xfrm>
                <a:off x="5781036" y="5654040"/>
                <a:ext cx="629926" cy="213359"/>
              </a:xfrm>
              <a:custGeom>
                <a:avLst/>
                <a:gdLst>
                  <a:gd name="connsiteX0" fmla="*/ 0 w 629926"/>
                  <a:gd name="connsiteY0" fmla="*/ 0 h 213359"/>
                  <a:gd name="connsiteX1" fmla="*/ 314963 w 629926"/>
                  <a:gd name="connsiteY1" fmla="*/ 213360 h 213359"/>
                  <a:gd name="connsiteX2" fmla="*/ 629926 w 629926"/>
                  <a:gd name="connsiteY2" fmla="*/ 0 h 213359"/>
                  <a:gd name="connsiteX3" fmla="*/ 0 w 629926"/>
                  <a:gd name="connsiteY3" fmla="*/ 0 h 213359"/>
                </a:gdLst>
                <a:ahLst/>
                <a:cxnLst>
                  <a:cxn ang="0">
                    <a:pos x="connsiteX0" y="connsiteY0"/>
                  </a:cxn>
                  <a:cxn ang="0">
                    <a:pos x="connsiteX1" y="connsiteY1"/>
                  </a:cxn>
                  <a:cxn ang="0">
                    <a:pos x="connsiteX2" y="connsiteY2"/>
                  </a:cxn>
                  <a:cxn ang="0">
                    <a:pos x="connsiteX3" y="connsiteY3"/>
                  </a:cxn>
                </a:cxnLst>
                <a:rect l="l" t="t" r="r" b="b"/>
                <a:pathLst>
                  <a:path w="629926" h="213359">
                    <a:moveTo>
                      <a:pt x="0" y="0"/>
                    </a:moveTo>
                    <a:cubicBezTo>
                      <a:pt x="50806" y="121920"/>
                      <a:pt x="172726" y="213360"/>
                      <a:pt x="314963" y="213360"/>
                    </a:cubicBezTo>
                    <a:cubicBezTo>
                      <a:pt x="457200" y="213360"/>
                      <a:pt x="579120" y="121920"/>
                      <a:pt x="629926" y="0"/>
                    </a:cubicBezTo>
                    <a:lnTo>
                      <a:pt x="0" y="0"/>
                    </a:lnTo>
                    <a:close/>
                  </a:path>
                </a:pathLst>
              </a:custGeom>
              <a:solidFill>
                <a:schemeClr val="bg2">
                  <a:lumMod val="75000"/>
                </a:schemeClr>
              </a:solidFill>
              <a:ln w="9525" cap="flat">
                <a:noFill/>
                <a:prstDash val="solid"/>
                <a:miter/>
              </a:ln>
            </p:spPr>
            <p:txBody>
              <a:bodyPr rtlCol="0" anchor="ctr"/>
              <a:lstStyle/>
              <a:p>
                <a:endParaRPr lang="en-US"/>
              </a:p>
            </p:txBody>
          </p:sp>
          <p:sp>
            <p:nvSpPr>
              <p:cNvPr id="27" name="Freihandform 26">
                <a:extLst>
                  <a:ext uri="{FF2B5EF4-FFF2-40B4-BE49-F238E27FC236}">
                    <a16:creationId xmlns:a16="http://schemas.microsoft.com/office/drawing/2014/main" id="{C379133A-A650-F2BF-8DD4-A03E55EC4CC2}"/>
                  </a:ext>
                </a:extLst>
              </p:cNvPr>
              <p:cNvSpPr/>
              <p:nvPr/>
            </p:nvSpPr>
            <p:spPr>
              <a:xfrm>
                <a:off x="5547359" y="4719318"/>
                <a:ext cx="1107443" cy="944883"/>
              </a:xfrm>
              <a:custGeom>
                <a:avLst/>
                <a:gdLst>
                  <a:gd name="connsiteX0" fmla="*/ 924563 w 1107443"/>
                  <a:gd name="connsiteY0" fmla="*/ 955043 h 955043"/>
                  <a:gd name="connsiteX1" fmla="*/ 182880 w 1107443"/>
                  <a:gd name="connsiteY1" fmla="*/ 955043 h 955043"/>
                  <a:gd name="connsiteX2" fmla="*/ 0 w 1107443"/>
                  <a:gd name="connsiteY2" fmla="*/ 772163 h 955043"/>
                  <a:gd name="connsiteX3" fmla="*/ 0 w 1107443"/>
                  <a:gd name="connsiteY3" fmla="*/ 0 h 955043"/>
                  <a:gd name="connsiteX4" fmla="*/ 1107443 w 1107443"/>
                  <a:gd name="connsiteY4" fmla="*/ 0 h 955043"/>
                  <a:gd name="connsiteX5" fmla="*/ 1107443 w 1107443"/>
                  <a:gd name="connsiteY5" fmla="*/ 772163 h 955043"/>
                  <a:gd name="connsiteX6" fmla="*/ 924563 w 1107443"/>
                  <a:gd name="connsiteY6" fmla="*/ 955043 h 9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443" h="955043">
                    <a:moveTo>
                      <a:pt x="924563" y="955043"/>
                    </a:moveTo>
                    <a:lnTo>
                      <a:pt x="182880" y="955043"/>
                    </a:lnTo>
                    <a:cubicBezTo>
                      <a:pt x="81277" y="955043"/>
                      <a:pt x="0" y="873766"/>
                      <a:pt x="0" y="772163"/>
                    </a:cubicBezTo>
                    <a:lnTo>
                      <a:pt x="0" y="0"/>
                    </a:lnTo>
                    <a:lnTo>
                      <a:pt x="1107443" y="0"/>
                    </a:lnTo>
                    <a:lnTo>
                      <a:pt x="1107443" y="772163"/>
                    </a:lnTo>
                    <a:cubicBezTo>
                      <a:pt x="1107443" y="873757"/>
                      <a:pt x="1026157" y="955043"/>
                      <a:pt x="924563" y="955043"/>
                    </a:cubicBezTo>
                    <a:close/>
                  </a:path>
                </a:pathLst>
              </a:custGeom>
              <a:solidFill>
                <a:schemeClr val="bg2">
                  <a:lumMod val="90000"/>
                </a:schemeClr>
              </a:solidFill>
              <a:ln w="9525" cap="flat">
                <a:noFill/>
                <a:prstDash val="solid"/>
                <a:miter/>
              </a:ln>
            </p:spPr>
            <p:txBody>
              <a:bodyPr rtlCol="0" anchor="ctr"/>
              <a:lstStyle/>
              <a:p>
                <a:endParaRPr lang="en-US"/>
              </a:p>
            </p:txBody>
          </p:sp>
        </p:grpSp>
        <p:grpSp>
          <p:nvGrpSpPr>
            <p:cNvPr id="23" name="Grafik 5">
              <a:extLst>
                <a:ext uri="{FF2B5EF4-FFF2-40B4-BE49-F238E27FC236}">
                  <a16:creationId xmlns:a16="http://schemas.microsoft.com/office/drawing/2014/main" id="{A8AF254B-EA66-0705-098E-67A5819D5B59}"/>
                </a:ext>
              </a:extLst>
            </p:cNvPr>
            <p:cNvGrpSpPr/>
            <p:nvPr/>
          </p:nvGrpSpPr>
          <p:grpSpPr>
            <a:xfrm>
              <a:off x="5435603" y="4871723"/>
              <a:ext cx="1320793" cy="579119"/>
              <a:chOff x="5435603" y="4871723"/>
              <a:chExt cx="1320793" cy="579119"/>
            </a:xfrm>
            <a:solidFill>
              <a:schemeClr val="tx1">
                <a:lumMod val="75000"/>
                <a:lumOff val="25000"/>
              </a:schemeClr>
            </a:solidFill>
          </p:grpSpPr>
          <p:sp>
            <p:nvSpPr>
              <p:cNvPr id="24" name="Freihandform 23">
                <a:extLst>
                  <a:ext uri="{FF2B5EF4-FFF2-40B4-BE49-F238E27FC236}">
                    <a16:creationId xmlns:a16="http://schemas.microsoft.com/office/drawing/2014/main" id="{7DFA895C-FF65-D51E-87EC-65581070B5E0}"/>
                  </a:ext>
                </a:extLst>
              </p:cNvPr>
              <p:cNvSpPr/>
              <p:nvPr/>
            </p:nvSpPr>
            <p:spPr>
              <a:xfrm>
                <a:off x="5435603" y="4871723"/>
                <a:ext cx="1320793" cy="223513"/>
              </a:xfrm>
              <a:custGeom>
                <a:avLst/>
                <a:gdLst>
                  <a:gd name="connsiteX0" fmla="*/ 1209037 w 1320793"/>
                  <a:gd name="connsiteY0" fmla="*/ 223514 h 223513"/>
                  <a:gd name="connsiteX1" fmla="*/ 111757 w 1320793"/>
                  <a:gd name="connsiteY1" fmla="*/ 223514 h 223513"/>
                  <a:gd name="connsiteX2" fmla="*/ 0 w 1320793"/>
                  <a:gd name="connsiteY2" fmla="*/ 111757 h 223513"/>
                  <a:gd name="connsiteX3" fmla="*/ 0 w 1320793"/>
                  <a:gd name="connsiteY3" fmla="*/ 111757 h 223513"/>
                  <a:gd name="connsiteX4" fmla="*/ 111757 w 1320793"/>
                  <a:gd name="connsiteY4" fmla="*/ 0 h 223513"/>
                  <a:gd name="connsiteX5" fmla="*/ 1209037 w 1320793"/>
                  <a:gd name="connsiteY5" fmla="*/ 0 h 223513"/>
                  <a:gd name="connsiteX6" fmla="*/ 1320794 w 1320793"/>
                  <a:gd name="connsiteY6" fmla="*/ 111757 h 223513"/>
                  <a:gd name="connsiteX7" fmla="*/ 1320794 w 1320793"/>
                  <a:gd name="connsiteY7" fmla="*/ 111757 h 223513"/>
                  <a:gd name="connsiteX8" fmla="*/ 1209037 w 1320793"/>
                  <a:gd name="connsiteY8" fmla="*/ 223514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93" h="223513">
                    <a:moveTo>
                      <a:pt x="1209037" y="223514"/>
                    </a:moveTo>
                    <a:lnTo>
                      <a:pt x="111757" y="223514"/>
                    </a:lnTo>
                    <a:cubicBezTo>
                      <a:pt x="50797" y="223514"/>
                      <a:pt x="0" y="172717"/>
                      <a:pt x="0" y="111757"/>
                    </a:cubicBezTo>
                    <a:lnTo>
                      <a:pt x="0" y="111757"/>
                    </a:lnTo>
                    <a:cubicBezTo>
                      <a:pt x="0" y="50797"/>
                      <a:pt x="50797" y="0"/>
                      <a:pt x="111757" y="0"/>
                    </a:cubicBezTo>
                    <a:lnTo>
                      <a:pt x="1209037" y="0"/>
                    </a:lnTo>
                    <a:cubicBezTo>
                      <a:pt x="1269997" y="0"/>
                      <a:pt x="1320794" y="50797"/>
                      <a:pt x="1320794" y="111757"/>
                    </a:cubicBezTo>
                    <a:lnTo>
                      <a:pt x="1320794" y="111757"/>
                    </a:lnTo>
                    <a:cubicBezTo>
                      <a:pt x="1320794" y="172717"/>
                      <a:pt x="1269997" y="223514"/>
                      <a:pt x="1209037" y="223514"/>
                    </a:cubicBezTo>
                    <a:close/>
                  </a:path>
                </a:pathLst>
              </a:custGeom>
              <a:solidFill>
                <a:schemeClr val="bg2">
                  <a:lumMod val="75000"/>
                </a:schemeClr>
              </a:solidFill>
              <a:ln w="9525" cap="flat">
                <a:noFill/>
                <a:prstDash val="solid"/>
                <a:miter/>
              </a:ln>
            </p:spPr>
            <p:txBody>
              <a:bodyPr rtlCol="0" anchor="ctr"/>
              <a:lstStyle/>
              <a:p>
                <a:endParaRPr lang="en-US" dirty="0"/>
              </a:p>
            </p:txBody>
          </p:sp>
          <p:sp>
            <p:nvSpPr>
              <p:cNvPr id="25" name="Freihandform 24">
                <a:extLst>
                  <a:ext uri="{FF2B5EF4-FFF2-40B4-BE49-F238E27FC236}">
                    <a16:creationId xmlns:a16="http://schemas.microsoft.com/office/drawing/2014/main" id="{550BD3C1-6769-F7AB-EECE-43CC92BCDD25}"/>
                  </a:ext>
                </a:extLst>
              </p:cNvPr>
              <p:cNvSpPr/>
              <p:nvPr/>
            </p:nvSpPr>
            <p:spPr>
              <a:xfrm>
                <a:off x="5435603" y="5227329"/>
                <a:ext cx="1320793" cy="223513"/>
              </a:xfrm>
              <a:custGeom>
                <a:avLst/>
                <a:gdLst>
                  <a:gd name="connsiteX0" fmla="*/ 1209037 w 1320793"/>
                  <a:gd name="connsiteY0" fmla="*/ 223514 h 223513"/>
                  <a:gd name="connsiteX1" fmla="*/ 111757 w 1320793"/>
                  <a:gd name="connsiteY1" fmla="*/ 223514 h 223513"/>
                  <a:gd name="connsiteX2" fmla="*/ 0 w 1320793"/>
                  <a:gd name="connsiteY2" fmla="*/ 111757 h 223513"/>
                  <a:gd name="connsiteX3" fmla="*/ 0 w 1320793"/>
                  <a:gd name="connsiteY3" fmla="*/ 111757 h 223513"/>
                  <a:gd name="connsiteX4" fmla="*/ 111757 w 1320793"/>
                  <a:gd name="connsiteY4" fmla="*/ 0 h 223513"/>
                  <a:gd name="connsiteX5" fmla="*/ 1209037 w 1320793"/>
                  <a:gd name="connsiteY5" fmla="*/ 0 h 223513"/>
                  <a:gd name="connsiteX6" fmla="*/ 1320794 w 1320793"/>
                  <a:gd name="connsiteY6" fmla="*/ 111757 h 223513"/>
                  <a:gd name="connsiteX7" fmla="*/ 1320794 w 1320793"/>
                  <a:gd name="connsiteY7" fmla="*/ 111757 h 223513"/>
                  <a:gd name="connsiteX8" fmla="*/ 1209037 w 1320793"/>
                  <a:gd name="connsiteY8" fmla="*/ 223514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93" h="223513">
                    <a:moveTo>
                      <a:pt x="1209037" y="223514"/>
                    </a:moveTo>
                    <a:lnTo>
                      <a:pt x="111757" y="223514"/>
                    </a:lnTo>
                    <a:cubicBezTo>
                      <a:pt x="50797" y="223514"/>
                      <a:pt x="0" y="172717"/>
                      <a:pt x="0" y="111757"/>
                    </a:cubicBezTo>
                    <a:lnTo>
                      <a:pt x="0" y="111757"/>
                    </a:lnTo>
                    <a:cubicBezTo>
                      <a:pt x="0" y="50797"/>
                      <a:pt x="50797" y="0"/>
                      <a:pt x="111757" y="0"/>
                    </a:cubicBezTo>
                    <a:lnTo>
                      <a:pt x="1209037" y="0"/>
                    </a:lnTo>
                    <a:cubicBezTo>
                      <a:pt x="1269997" y="0"/>
                      <a:pt x="1320794" y="50797"/>
                      <a:pt x="1320794" y="111757"/>
                    </a:cubicBezTo>
                    <a:lnTo>
                      <a:pt x="1320794" y="111757"/>
                    </a:lnTo>
                    <a:cubicBezTo>
                      <a:pt x="1320794" y="172707"/>
                      <a:pt x="1269997" y="223514"/>
                      <a:pt x="1209037" y="223514"/>
                    </a:cubicBezTo>
                    <a:close/>
                  </a:path>
                </a:pathLst>
              </a:custGeom>
              <a:solidFill>
                <a:schemeClr val="bg2">
                  <a:lumMod val="75000"/>
                </a:schemeClr>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037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 fill="hold">
                                          <p:stCondLst>
                                            <p:cond delay="0"/>
                                          </p:stCondLst>
                                        </p:cTn>
                                        <p:tgtEl>
                                          <p:spTgt spid="19"/>
                                        </p:tgtEl>
                                        <p:attrNameLst>
                                          <p:attrName>r</p:attrName>
                                        </p:attrNameLst>
                                      </p:cBhvr>
                                    </p:animRot>
                                    <p:animRot by="-240000">
                                      <p:cBhvr>
                                        <p:cTn id="7" dur="100" fill="hold">
                                          <p:stCondLst>
                                            <p:cond delay="100"/>
                                          </p:stCondLst>
                                        </p:cTn>
                                        <p:tgtEl>
                                          <p:spTgt spid="19"/>
                                        </p:tgtEl>
                                        <p:attrNameLst>
                                          <p:attrName>r</p:attrName>
                                        </p:attrNameLst>
                                      </p:cBhvr>
                                    </p:animRot>
                                    <p:animRot by="240000">
                                      <p:cBhvr>
                                        <p:cTn id="8" dur="100" fill="hold">
                                          <p:stCondLst>
                                            <p:cond delay="200"/>
                                          </p:stCondLst>
                                        </p:cTn>
                                        <p:tgtEl>
                                          <p:spTgt spid="19"/>
                                        </p:tgtEl>
                                        <p:attrNameLst>
                                          <p:attrName>r</p:attrName>
                                        </p:attrNameLst>
                                      </p:cBhvr>
                                    </p:animRot>
                                    <p:animRot by="-240000">
                                      <p:cBhvr>
                                        <p:cTn id="9" dur="100" fill="hold">
                                          <p:stCondLst>
                                            <p:cond delay="300"/>
                                          </p:stCondLst>
                                        </p:cTn>
                                        <p:tgtEl>
                                          <p:spTgt spid="19"/>
                                        </p:tgtEl>
                                        <p:attrNameLst>
                                          <p:attrName>r</p:attrName>
                                        </p:attrNameLst>
                                      </p:cBhvr>
                                    </p:animRot>
                                    <p:animRot by="120000">
                                      <p:cBhvr>
                                        <p:cTn id="10" dur="100" fill="hold">
                                          <p:stCondLst>
                                            <p:cond delay="4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enner Phase 03">
    <p:bg>
      <p:bgPr>
        <a:solidFill>
          <a:schemeClr val="accent4"/>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B9DA6B1-6F07-C9F4-A7E8-AD430926E778}"/>
              </a:ext>
            </a:extLst>
          </p:cNvPr>
          <p:cNvSpPr/>
          <p:nvPr userDrawn="1"/>
        </p:nvSpPr>
        <p:spPr>
          <a:xfrm>
            <a:off x="6281518" y="1387250"/>
            <a:ext cx="7271196" cy="7271196"/>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feld 2">
            <a:extLst>
              <a:ext uri="{FF2B5EF4-FFF2-40B4-BE49-F238E27FC236}">
                <a16:creationId xmlns:a16="http://schemas.microsoft.com/office/drawing/2014/main" id="{6C1BBBCA-E9D8-C7ED-B685-FF5121B8AA9F}"/>
              </a:ext>
            </a:extLst>
          </p:cNvPr>
          <p:cNvSpPr txBox="1"/>
          <p:nvPr userDrawn="1"/>
        </p:nvSpPr>
        <p:spPr>
          <a:xfrm>
            <a:off x="7598759" y="1095917"/>
            <a:ext cx="3276000" cy="7325082"/>
          </a:xfrm>
          <a:prstGeom prst="rect">
            <a:avLst/>
          </a:prstGeom>
          <a:noFill/>
        </p:spPr>
        <p:txBody>
          <a:bodyPr wrap="square" rtlCol="0">
            <a:spAutoFit/>
          </a:bodyPr>
          <a:lstStyle/>
          <a:p>
            <a:r>
              <a:rPr lang="en-US" sz="46400" b="1" dirty="0">
                <a:solidFill>
                  <a:schemeClr val="accent5"/>
                </a:solidFill>
                <a:latin typeface="Arial" panose="020B0604020202020204" pitchFamily="34" charset="0"/>
                <a:cs typeface="Arial" panose="020B0604020202020204" pitchFamily="34" charset="0"/>
              </a:rPr>
              <a:t>3</a:t>
            </a:r>
          </a:p>
        </p:txBody>
      </p:sp>
      <p:cxnSp>
        <p:nvCxnSpPr>
          <p:cNvPr id="4" name="Gerade Verbindung 3">
            <a:extLst>
              <a:ext uri="{FF2B5EF4-FFF2-40B4-BE49-F238E27FC236}">
                <a16:creationId xmlns:a16="http://schemas.microsoft.com/office/drawing/2014/main" id="{656896AA-D9CE-9D69-2882-308A685B62F8}"/>
              </a:ext>
            </a:extLst>
          </p:cNvPr>
          <p:cNvCxnSpPr/>
          <p:nvPr userDrawn="1"/>
        </p:nvCxnSpPr>
        <p:spPr>
          <a:xfrm>
            <a:off x="393246" y="3429000"/>
            <a:ext cx="28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8406DF69-C035-4355-5A6E-AA19484FB767}"/>
              </a:ext>
            </a:extLst>
          </p:cNvPr>
          <p:cNvSpPr txBox="1"/>
          <p:nvPr userDrawn="1"/>
        </p:nvSpPr>
        <p:spPr>
          <a:xfrm>
            <a:off x="371475" y="3805188"/>
            <a:ext cx="6703093" cy="769441"/>
          </a:xfrm>
          <a:prstGeom prst="rect">
            <a:avLst/>
          </a:prstGeom>
          <a:noFill/>
        </p:spPr>
        <p:txBody>
          <a:bodyPr wrap="square" lIns="0" tIns="0" rIns="0" bIns="0" rtlCol="0">
            <a:spAutoFit/>
          </a:bodyPr>
          <a:lstStyle/>
          <a:p>
            <a:pPr marL="0" lvl="2" eaLnBrk="0" fontAlgn="base">
              <a:spcAft>
                <a:spcPct val="0"/>
              </a:spcAft>
              <a:buSzPct val="75000"/>
              <a:defRPr/>
            </a:pPr>
            <a:r>
              <a:rPr lang="de-DE" sz="5000" b="1" kern="0" dirty="0">
                <a:solidFill>
                  <a:schemeClr val="tx2"/>
                </a:solidFill>
                <a:latin typeface="Arial" panose="020B0604020202020204" pitchFamily="34" charset="0"/>
                <a:ea typeface="Verdana" panose="020B0604030504040204" pitchFamily="34" charset="0"/>
                <a:cs typeface="Arial" panose="020B0604020202020204" pitchFamily="34" charset="0"/>
              </a:rPr>
              <a:t>Reflexion </a:t>
            </a:r>
          </a:p>
        </p:txBody>
      </p:sp>
      <p:grpSp>
        <p:nvGrpSpPr>
          <p:cNvPr id="6" name="Gruppieren 5">
            <a:extLst>
              <a:ext uri="{FF2B5EF4-FFF2-40B4-BE49-F238E27FC236}">
                <a16:creationId xmlns:a16="http://schemas.microsoft.com/office/drawing/2014/main" id="{0DD3874F-223C-C1C4-C381-9942189C48D8}"/>
              </a:ext>
            </a:extLst>
          </p:cNvPr>
          <p:cNvGrpSpPr/>
          <p:nvPr userDrawn="1"/>
        </p:nvGrpSpPr>
        <p:grpSpPr>
          <a:xfrm>
            <a:off x="1065220" y="722162"/>
            <a:ext cx="1536052" cy="2271363"/>
            <a:chOff x="4693537" y="1720312"/>
            <a:chExt cx="2804551" cy="4147087"/>
          </a:xfrm>
        </p:grpSpPr>
        <p:sp>
          <p:nvSpPr>
            <p:cNvPr id="7" name="Freihandform 6">
              <a:extLst>
                <a:ext uri="{FF2B5EF4-FFF2-40B4-BE49-F238E27FC236}">
                  <a16:creationId xmlns:a16="http://schemas.microsoft.com/office/drawing/2014/main" id="{92A5A584-37AC-D65F-49DA-183FAA5C68A8}"/>
                </a:ext>
              </a:extLst>
            </p:cNvPr>
            <p:cNvSpPr/>
            <p:nvPr/>
          </p:nvSpPr>
          <p:spPr>
            <a:xfrm>
              <a:off x="4693537" y="1720312"/>
              <a:ext cx="2804551" cy="2999008"/>
            </a:xfrm>
            <a:custGeom>
              <a:avLst/>
              <a:gdLst>
                <a:gd name="connsiteX0" fmla="*/ 1961266 w 2804551"/>
                <a:gd name="connsiteY0" fmla="*/ 2999011 h 2999010"/>
                <a:gd name="connsiteX1" fmla="*/ 2306709 w 2804551"/>
                <a:gd name="connsiteY1" fmla="*/ 2470688 h 2999010"/>
                <a:gd name="connsiteX2" fmla="*/ 2804552 w 2804551"/>
                <a:gd name="connsiteY2" fmla="*/ 1403887 h 2999010"/>
                <a:gd name="connsiteX3" fmla="*/ 1331349 w 2804551"/>
                <a:gd name="connsiteY3" fmla="*/ 1807 h 2999010"/>
                <a:gd name="connsiteX4" fmla="*/ 383 w 2804551"/>
                <a:gd name="connsiteY4" fmla="*/ 1363244 h 2999010"/>
                <a:gd name="connsiteX5" fmla="*/ 498226 w 2804551"/>
                <a:gd name="connsiteY5" fmla="*/ 2470688 h 2999010"/>
                <a:gd name="connsiteX6" fmla="*/ 853822 w 2804551"/>
                <a:gd name="connsiteY6" fmla="*/ 2999011 h 2999010"/>
                <a:gd name="connsiteX7" fmla="*/ 1961266 w 2804551"/>
                <a:gd name="connsiteY7" fmla="*/ 2999011 h 2999010"/>
                <a:gd name="connsiteX8" fmla="*/ 1961266 w 2804551"/>
                <a:gd name="connsiteY8" fmla="*/ 2999011 h 299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551" h="2999010">
                  <a:moveTo>
                    <a:pt x="1961266" y="2999011"/>
                  </a:moveTo>
                  <a:cubicBezTo>
                    <a:pt x="2022226" y="2795814"/>
                    <a:pt x="2144146" y="2612934"/>
                    <a:pt x="2306709" y="2470688"/>
                  </a:cubicBezTo>
                  <a:cubicBezTo>
                    <a:pt x="2611509" y="2216684"/>
                    <a:pt x="2804552" y="1830607"/>
                    <a:pt x="2804552" y="1403887"/>
                  </a:cubicBezTo>
                  <a:cubicBezTo>
                    <a:pt x="2804552" y="611407"/>
                    <a:pt x="2144155" y="-38836"/>
                    <a:pt x="1331349" y="1807"/>
                  </a:cubicBezTo>
                  <a:cubicBezTo>
                    <a:pt x="609983" y="32287"/>
                    <a:pt x="20699" y="641887"/>
                    <a:pt x="383" y="1363244"/>
                  </a:cubicBezTo>
                  <a:cubicBezTo>
                    <a:pt x="-9781" y="1810291"/>
                    <a:pt x="183262" y="2206531"/>
                    <a:pt x="498226" y="2470688"/>
                  </a:cubicBezTo>
                  <a:cubicBezTo>
                    <a:pt x="670942" y="2612924"/>
                    <a:pt x="792863" y="2795804"/>
                    <a:pt x="853822" y="2999011"/>
                  </a:cubicBezTo>
                  <a:lnTo>
                    <a:pt x="1961266" y="2999011"/>
                  </a:lnTo>
                  <a:lnTo>
                    <a:pt x="1961266" y="2999011"/>
                  </a:lnTo>
                  <a:close/>
                </a:path>
              </a:pathLst>
            </a:custGeom>
            <a:solidFill>
              <a:schemeClr val="accent3"/>
            </a:solidFill>
            <a:ln w="9525" cap="flat">
              <a:noFill/>
              <a:prstDash val="solid"/>
              <a:miter/>
            </a:ln>
          </p:spPr>
          <p:txBody>
            <a:bodyPr rtlCol="0" anchor="ctr"/>
            <a:lstStyle/>
            <a:p>
              <a:endParaRPr lang="en-US" dirty="0">
                <a:solidFill>
                  <a:srgbClr val="97CCD2"/>
                </a:solidFill>
              </a:endParaRPr>
            </a:p>
          </p:txBody>
        </p:sp>
        <p:sp>
          <p:nvSpPr>
            <p:cNvPr id="8" name="Freihandform 7">
              <a:extLst>
                <a:ext uri="{FF2B5EF4-FFF2-40B4-BE49-F238E27FC236}">
                  <a16:creationId xmlns:a16="http://schemas.microsoft.com/office/drawing/2014/main" id="{BCC592EC-76EA-9413-FFEA-F7288AEB654E}"/>
                </a:ext>
              </a:extLst>
            </p:cNvPr>
            <p:cNvSpPr/>
            <p:nvPr/>
          </p:nvSpPr>
          <p:spPr>
            <a:xfrm>
              <a:off x="5553536" y="3053085"/>
              <a:ext cx="1101257" cy="1666231"/>
            </a:xfrm>
            <a:custGeom>
              <a:avLst/>
              <a:gdLst>
                <a:gd name="connsiteX0" fmla="*/ 410381 w 1101257"/>
                <a:gd name="connsiteY0" fmla="*/ 1686554 h 1686553"/>
                <a:gd name="connsiteX1" fmla="*/ 501821 w 1101257"/>
                <a:gd name="connsiteY1" fmla="*/ 1686554 h 1686553"/>
                <a:gd name="connsiteX2" fmla="*/ 95418 w 1101257"/>
                <a:gd name="connsiteY2" fmla="*/ 172717 h 1686553"/>
                <a:gd name="connsiteX3" fmla="*/ 125898 w 1101257"/>
                <a:gd name="connsiteY3" fmla="*/ 172717 h 1686553"/>
                <a:gd name="connsiteX4" fmla="*/ 268135 w 1101257"/>
                <a:gd name="connsiteY4" fmla="*/ 111757 h 1686553"/>
                <a:gd name="connsiteX5" fmla="*/ 339258 w 1101257"/>
                <a:gd name="connsiteY5" fmla="*/ 81277 h 1686553"/>
                <a:gd name="connsiteX6" fmla="*/ 410381 w 1101257"/>
                <a:gd name="connsiteY6" fmla="*/ 111757 h 1686553"/>
                <a:gd name="connsiteX7" fmla="*/ 674538 w 1101257"/>
                <a:gd name="connsiteY7" fmla="*/ 111757 h 1686553"/>
                <a:gd name="connsiteX8" fmla="*/ 745661 w 1101257"/>
                <a:gd name="connsiteY8" fmla="*/ 81277 h 1686553"/>
                <a:gd name="connsiteX9" fmla="*/ 816784 w 1101257"/>
                <a:gd name="connsiteY9" fmla="*/ 111757 h 1686553"/>
                <a:gd name="connsiteX10" fmla="*/ 959021 w 1101257"/>
                <a:gd name="connsiteY10" fmla="*/ 172717 h 1686553"/>
                <a:gd name="connsiteX11" fmla="*/ 989501 w 1101257"/>
                <a:gd name="connsiteY11" fmla="*/ 172717 h 1686553"/>
                <a:gd name="connsiteX12" fmla="*/ 593261 w 1101257"/>
                <a:gd name="connsiteY12" fmla="*/ 1686554 h 1686553"/>
                <a:gd name="connsiteX13" fmla="*/ 684701 w 1101257"/>
                <a:gd name="connsiteY13" fmla="*/ 1686554 h 1686553"/>
                <a:gd name="connsiteX14" fmla="*/ 1101258 w 1101257"/>
                <a:gd name="connsiteY14" fmla="*/ 101594 h 1686553"/>
                <a:gd name="connsiteX15" fmla="*/ 1080941 w 1101257"/>
                <a:gd name="connsiteY15" fmla="*/ 50797 h 1686553"/>
                <a:gd name="connsiteX16" fmla="*/ 1030144 w 1101257"/>
                <a:gd name="connsiteY16" fmla="*/ 60960 h 1686553"/>
                <a:gd name="connsiteX17" fmla="*/ 969184 w 1101257"/>
                <a:gd name="connsiteY17" fmla="*/ 91440 h 1686553"/>
                <a:gd name="connsiteX18" fmla="*/ 887907 w 1101257"/>
                <a:gd name="connsiteY18" fmla="*/ 60960 h 1686553"/>
                <a:gd name="connsiteX19" fmla="*/ 755824 w 1101257"/>
                <a:gd name="connsiteY19" fmla="*/ 0 h 1686553"/>
                <a:gd name="connsiteX20" fmla="*/ 623741 w 1101257"/>
                <a:gd name="connsiteY20" fmla="*/ 60960 h 1686553"/>
                <a:gd name="connsiteX21" fmla="*/ 481504 w 1101257"/>
                <a:gd name="connsiteY21" fmla="*/ 60960 h 1686553"/>
                <a:gd name="connsiteX22" fmla="*/ 349421 w 1101257"/>
                <a:gd name="connsiteY22" fmla="*/ 0 h 1686553"/>
                <a:gd name="connsiteX23" fmla="*/ 349421 w 1101257"/>
                <a:gd name="connsiteY23" fmla="*/ 0 h 1686553"/>
                <a:gd name="connsiteX24" fmla="*/ 217338 w 1101257"/>
                <a:gd name="connsiteY24" fmla="*/ 60960 h 1686553"/>
                <a:gd name="connsiteX25" fmla="*/ 136061 w 1101257"/>
                <a:gd name="connsiteY25" fmla="*/ 91440 h 1686553"/>
                <a:gd name="connsiteX26" fmla="*/ 75101 w 1101257"/>
                <a:gd name="connsiteY26" fmla="*/ 60960 h 1686553"/>
                <a:gd name="connsiteX27" fmla="*/ 24304 w 1101257"/>
                <a:gd name="connsiteY27" fmla="*/ 50797 h 1686553"/>
                <a:gd name="connsiteX28" fmla="*/ 3987 w 1101257"/>
                <a:gd name="connsiteY28" fmla="*/ 101594 h 1686553"/>
                <a:gd name="connsiteX29" fmla="*/ 410381 w 1101257"/>
                <a:gd name="connsiteY29" fmla="*/ 1686554 h 168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1257" h="1686553">
                  <a:moveTo>
                    <a:pt x="410381" y="1686554"/>
                  </a:moveTo>
                  <a:lnTo>
                    <a:pt x="501821" y="1686554"/>
                  </a:lnTo>
                  <a:lnTo>
                    <a:pt x="95418" y="172717"/>
                  </a:lnTo>
                  <a:cubicBezTo>
                    <a:pt x="105581" y="172717"/>
                    <a:pt x="115735" y="172717"/>
                    <a:pt x="125898" y="172717"/>
                  </a:cubicBezTo>
                  <a:cubicBezTo>
                    <a:pt x="176695" y="172717"/>
                    <a:pt x="227501" y="152400"/>
                    <a:pt x="268135" y="111757"/>
                  </a:cubicBezTo>
                  <a:cubicBezTo>
                    <a:pt x="288451" y="91440"/>
                    <a:pt x="308778" y="81277"/>
                    <a:pt x="339258" y="81277"/>
                  </a:cubicBezTo>
                  <a:cubicBezTo>
                    <a:pt x="369738" y="81277"/>
                    <a:pt x="390055" y="91440"/>
                    <a:pt x="410381" y="111757"/>
                  </a:cubicBezTo>
                  <a:cubicBezTo>
                    <a:pt x="481504" y="193034"/>
                    <a:pt x="603424" y="193034"/>
                    <a:pt x="674538" y="111757"/>
                  </a:cubicBezTo>
                  <a:cubicBezTo>
                    <a:pt x="694855" y="91440"/>
                    <a:pt x="715181" y="81277"/>
                    <a:pt x="745661" y="81277"/>
                  </a:cubicBezTo>
                  <a:cubicBezTo>
                    <a:pt x="765978" y="81277"/>
                    <a:pt x="796458" y="91440"/>
                    <a:pt x="816784" y="111757"/>
                  </a:cubicBezTo>
                  <a:cubicBezTo>
                    <a:pt x="857427" y="152400"/>
                    <a:pt x="898061" y="172717"/>
                    <a:pt x="959021" y="172717"/>
                  </a:cubicBezTo>
                  <a:cubicBezTo>
                    <a:pt x="969184" y="172717"/>
                    <a:pt x="979338" y="172717"/>
                    <a:pt x="989501" y="172717"/>
                  </a:cubicBezTo>
                  <a:lnTo>
                    <a:pt x="593261" y="1686554"/>
                  </a:lnTo>
                  <a:lnTo>
                    <a:pt x="684701" y="1686554"/>
                  </a:lnTo>
                  <a:lnTo>
                    <a:pt x="1101258" y="101594"/>
                  </a:lnTo>
                  <a:cubicBezTo>
                    <a:pt x="1101258" y="81277"/>
                    <a:pt x="1101258" y="60950"/>
                    <a:pt x="1080941" y="50797"/>
                  </a:cubicBezTo>
                  <a:cubicBezTo>
                    <a:pt x="1060624" y="40634"/>
                    <a:pt x="1040298" y="50797"/>
                    <a:pt x="1030144" y="60960"/>
                  </a:cubicBezTo>
                  <a:cubicBezTo>
                    <a:pt x="1009827" y="81277"/>
                    <a:pt x="989501" y="91440"/>
                    <a:pt x="969184" y="91440"/>
                  </a:cubicBezTo>
                  <a:cubicBezTo>
                    <a:pt x="938704" y="91440"/>
                    <a:pt x="918387" y="81277"/>
                    <a:pt x="887907" y="60960"/>
                  </a:cubicBezTo>
                  <a:cubicBezTo>
                    <a:pt x="847264" y="20317"/>
                    <a:pt x="806631" y="0"/>
                    <a:pt x="755824" y="0"/>
                  </a:cubicBezTo>
                  <a:cubicBezTo>
                    <a:pt x="705018" y="0"/>
                    <a:pt x="664384" y="20317"/>
                    <a:pt x="623741" y="60960"/>
                  </a:cubicBezTo>
                  <a:cubicBezTo>
                    <a:pt x="583098" y="101603"/>
                    <a:pt x="522138" y="101603"/>
                    <a:pt x="481504" y="60960"/>
                  </a:cubicBezTo>
                  <a:cubicBezTo>
                    <a:pt x="451024" y="20317"/>
                    <a:pt x="400227" y="0"/>
                    <a:pt x="349421" y="0"/>
                  </a:cubicBezTo>
                  <a:lnTo>
                    <a:pt x="349421" y="0"/>
                  </a:lnTo>
                  <a:cubicBezTo>
                    <a:pt x="298624" y="0"/>
                    <a:pt x="247818" y="20317"/>
                    <a:pt x="217338" y="60960"/>
                  </a:cubicBezTo>
                  <a:cubicBezTo>
                    <a:pt x="197021" y="81277"/>
                    <a:pt x="166541" y="91440"/>
                    <a:pt x="136061" y="91440"/>
                  </a:cubicBezTo>
                  <a:cubicBezTo>
                    <a:pt x="115744" y="91440"/>
                    <a:pt x="85264" y="81277"/>
                    <a:pt x="75101" y="60960"/>
                  </a:cubicBezTo>
                  <a:cubicBezTo>
                    <a:pt x="64938" y="50797"/>
                    <a:pt x="44621" y="40643"/>
                    <a:pt x="24304" y="50797"/>
                  </a:cubicBezTo>
                  <a:cubicBezTo>
                    <a:pt x="3987" y="60960"/>
                    <a:pt x="-6176" y="81277"/>
                    <a:pt x="3987" y="101594"/>
                  </a:cubicBezTo>
                  <a:lnTo>
                    <a:pt x="410381" y="1686554"/>
                  </a:lnTo>
                  <a:close/>
                </a:path>
              </a:pathLst>
            </a:custGeom>
            <a:solidFill>
              <a:srgbClr val="FFFFFF"/>
            </a:solidFill>
            <a:ln w="9525" cap="flat">
              <a:noFill/>
              <a:prstDash val="solid"/>
              <a:miter/>
            </a:ln>
          </p:spPr>
          <p:txBody>
            <a:bodyPr rtlCol="0" anchor="ctr"/>
            <a:lstStyle/>
            <a:p>
              <a:endParaRPr lang="en-US"/>
            </a:p>
          </p:txBody>
        </p:sp>
        <p:grpSp>
          <p:nvGrpSpPr>
            <p:cNvPr id="9" name="Grafik 5">
              <a:extLst>
                <a:ext uri="{FF2B5EF4-FFF2-40B4-BE49-F238E27FC236}">
                  <a16:creationId xmlns:a16="http://schemas.microsoft.com/office/drawing/2014/main" id="{53E2DBCB-B473-F12D-2359-E1E69A1CE206}"/>
                </a:ext>
              </a:extLst>
            </p:cNvPr>
            <p:cNvGrpSpPr/>
            <p:nvPr/>
          </p:nvGrpSpPr>
          <p:grpSpPr>
            <a:xfrm>
              <a:off x="5547359" y="4719318"/>
              <a:ext cx="1107443" cy="1148081"/>
              <a:chOff x="5547359" y="4719318"/>
              <a:chExt cx="1107443" cy="1148081"/>
            </a:xfrm>
            <a:solidFill>
              <a:srgbClr val="344A5E"/>
            </a:solidFill>
          </p:grpSpPr>
          <p:sp>
            <p:nvSpPr>
              <p:cNvPr id="14" name="Freihandform 13">
                <a:extLst>
                  <a:ext uri="{FF2B5EF4-FFF2-40B4-BE49-F238E27FC236}">
                    <a16:creationId xmlns:a16="http://schemas.microsoft.com/office/drawing/2014/main" id="{AEADCADB-C3BD-B9A2-7D72-2876463874F4}"/>
                  </a:ext>
                </a:extLst>
              </p:cNvPr>
              <p:cNvSpPr/>
              <p:nvPr/>
            </p:nvSpPr>
            <p:spPr>
              <a:xfrm>
                <a:off x="5781036" y="5654040"/>
                <a:ext cx="629926" cy="213359"/>
              </a:xfrm>
              <a:custGeom>
                <a:avLst/>
                <a:gdLst>
                  <a:gd name="connsiteX0" fmla="*/ 0 w 629926"/>
                  <a:gd name="connsiteY0" fmla="*/ 0 h 213359"/>
                  <a:gd name="connsiteX1" fmla="*/ 314963 w 629926"/>
                  <a:gd name="connsiteY1" fmla="*/ 213360 h 213359"/>
                  <a:gd name="connsiteX2" fmla="*/ 629926 w 629926"/>
                  <a:gd name="connsiteY2" fmla="*/ 0 h 213359"/>
                  <a:gd name="connsiteX3" fmla="*/ 0 w 629926"/>
                  <a:gd name="connsiteY3" fmla="*/ 0 h 213359"/>
                </a:gdLst>
                <a:ahLst/>
                <a:cxnLst>
                  <a:cxn ang="0">
                    <a:pos x="connsiteX0" y="connsiteY0"/>
                  </a:cxn>
                  <a:cxn ang="0">
                    <a:pos x="connsiteX1" y="connsiteY1"/>
                  </a:cxn>
                  <a:cxn ang="0">
                    <a:pos x="connsiteX2" y="connsiteY2"/>
                  </a:cxn>
                  <a:cxn ang="0">
                    <a:pos x="connsiteX3" y="connsiteY3"/>
                  </a:cxn>
                </a:cxnLst>
                <a:rect l="l" t="t" r="r" b="b"/>
                <a:pathLst>
                  <a:path w="629926" h="213359">
                    <a:moveTo>
                      <a:pt x="0" y="0"/>
                    </a:moveTo>
                    <a:cubicBezTo>
                      <a:pt x="50806" y="121920"/>
                      <a:pt x="172726" y="213360"/>
                      <a:pt x="314963" y="213360"/>
                    </a:cubicBezTo>
                    <a:cubicBezTo>
                      <a:pt x="457200" y="213360"/>
                      <a:pt x="579120" y="121920"/>
                      <a:pt x="629926" y="0"/>
                    </a:cubicBezTo>
                    <a:lnTo>
                      <a:pt x="0" y="0"/>
                    </a:lnTo>
                    <a:close/>
                  </a:path>
                </a:pathLst>
              </a:custGeom>
              <a:solidFill>
                <a:schemeClr val="bg2">
                  <a:lumMod val="75000"/>
                </a:schemeClr>
              </a:solidFill>
              <a:ln w="9525" cap="flat">
                <a:noFill/>
                <a:prstDash val="solid"/>
                <a:miter/>
              </a:ln>
            </p:spPr>
            <p:txBody>
              <a:bodyPr rtlCol="0" anchor="ctr"/>
              <a:lstStyle/>
              <a:p>
                <a:endParaRPr lang="en-US"/>
              </a:p>
            </p:txBody>
          </p:sp>
          <p:sp>
            <p:nvSpPr>
              <p:cNvPr id="15" name="Freihandform 14">
                <a:extLst>
                  <a:ext uri="{FF2B5EF4-FFF2-40B4-BE49-F238E27FC236}">
                    <a16:creationId xmlns:a16="http://schemas.microsoft.com/office/drawing/2014/main" id="{B1DB0146-EACC-6715-CD54-EECC2F670180}"/>
                  </a:ext>
                </a:extLst>
              </p:cNvPr>
              <p:cNvSpPr/>
              <p:nvPr/>
            </p:nvSpPr>
            <p:spPr>
              <a:xfrm>
                <a:off x="5547359" y="4719318"/>
                <a:ext cx="1107443" cy="944883"/>
              </a:xfrm>
              <a:custGeom>
                <a:avLst/>
                <a:gdLst>
                  <a:gd name="connsiteX0" fmla="*/ 924563 w 1107443"/>
                  <a:gd name="connsiteY0" fmla="*/ 955043 h 955043"/>
                  <a:gd name="connsiteX1" fmla="*/ 182880 w 1107443"/>
                  <a:gd name="connsiteY1" fmla="*/ 955043 h 955043"/>
                  <a:gd name="connsiteX2" fmla="*/ 0 w 1107443"/>
                  <a:gd name="connsiteY2" fmla="*/ 772163 h 955043"/>
                  <a:gd name="connsiteX3" fmla="*/ 0 w 1107443"/>
                  <a:gd name="connsiteY3" fmla="*/ 0 h 955043"/>
                  <a:gd name="connsiteX4" fmla="*/ 1107443 w 1107443"/>
                  <a:gd name="connsiteY4" fmla="*/ 0 h 955043"/>
                  <a:gd name="connsiteX5" fmla="*/ 1107443 w 1107443"/>
                  <a:gd name="connsiteY5" fmla="*/ 772163 h 955043"/>
                  <a:gd name="connsiteX6" fmla="*/ 924563 w 1107443"/>
                  <a:gd name="connsiteY6" fmla="*/ 955043 h 9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443" h="955043">
                    <a:moveTo>
                      <a:pt x="924563" y="955043"/>
                    </a:moveTo>
                    <a:lnTo>
                      <a:pt x="182880" y="955043"/>
                    </a:lnTo>
                    <a:cubicBezTo>
                      <a:pt x="81277" y="955043"/>
                      <a:pt x="0" y="873766"/>
                      <a:pt x="0" y="772163"/>
                    </a:cubicBezTo>
                    <a:lnTo>
                      <a:pt x="0" y="0"/>
                    </a:lnTo>
                    <a:lnTo>
                      <a:pt x="1107443" y="0"/>
                    </a:lnTo>
                    <a:lnTo>
                      <a:pt x="1107443" y="772163"/>
                    </a:lnTo>
                    <a:cubicBezTo>
                      <a:pt x="1107443" y="873757"/>
                      <a:pt x="1026157" y="955043"/>
                      <a:pt x="924563" y="955043"/>
                    </a:cubicBezTo>
                    <a:close/>
                  </a:path>
                </a:pathLst>
              </a:custGeom>
              <a:solidFill>
                <a:schemeClr val="bg2">
                  <a:lumMod val="90000"/>
                </a:schemeClr>
              </a:solidFill>
              <a:ln w="9525" cap="flat">
                <a:noFill/>
                <a:prstDash val="solid"/>
                <a:miter/>
              </a:ln>
            </p:spPr>
            <p:txBody>
              <a:bodyPr rtlCol="0" anchor="ctr"/>
              <a:lstStyle/>
              <a:p>
                <a:endParaRPr lang="en-US"/>
              </a:p>
            </p:txBody>
          </p:sp>
        </p:grpSp>
        <p:grpSp>
          <p:nvGrpSpPr>
            <p:cNvPr id="10" name="Grafik 5">
              <a:extLst>
                <a:ext uri="{FF2B5EF4-FFF2-40B4-BE49-F238E27FC236}">
                  <a16:creationId xmlns:a16="http://schemas.microsoft.com/office/drawing/2014/main" id="{1C92ECE7-7783-6FB7-9D7C-B2F8F6E667B2}"/>
                </a:ext>
              </a:extLst>
            </p:cNvPr>
            <p:cNvGrpSpPr/>
            <p:nvPr/>
          </p:nvGrpSpPr>
          <p:grpSpPr>
            <a:xfrm>
              <a:off x="5435603" y="4871723"/>
              <a:ext cx="1320793" cy="579119"/>
              <a:chOff x="5435603" y="4871723"/>
              <a:chExt cx="1320793" cy="579119"/>
            </a:xfrm>
            <a:solidFill>
              <a:schemeClr val="tx1">
                <a:lumMod val="75000"/>
                <a:lumOff val="25000"/>
              </a:schemeClr>
            </a:solidFill>
          </p:grpSpPr>
          <p:sp>
            <p:nvSpPr>
              <p:cNvPr id="12" name="Freihandform 11">
                <a:extLst>
                  <a:ext uri="{FF2B5EF4-FFF2-40B4-BE49-F238E27FC236}">
                    <a16:creationId xmlns:a16="http://schemas.microsoft.com/office/drawing/2014/main" id="{7F2B25F2-87F9-8538-2BEE-F2346C4CA21D}"/>
                  </a:ext>
                </a:extLst>
              </p:cNvPr>
              <p:cNvSpPr/>
              <p:nvPr/>
            </p:nvSpPr>
            <p:spPr>
              <a:xfrm>
                <a:off x="5435603" y="4871723"/>
                <a:ext cx="1320793" cy="223513"/>
              </a:xfrm>
              <a:custGeom>
                <a:avLst/>
                <a:gdLst>
                  <a:gd name="connsiteX0" fmla="*/ 1209037 w 1320793"/>
                  <a:gd name="connsiteY0" fmla="*/ 223514 h 223513"/>
                  <a:gd name="connsiteX1" fmla="*/ 111757 w 1320793"/>
                  <a:gd name="connsiteY1" fmla="*/ 223514 h 223513"/>
                  <a:gd name="connsiteX2" fmla="*/ 0 w 1320793"/>
                  <a:gd name="connsiteY2" fmla="*/ 111757 h 223513"/>
                  <a:gd name="connsiteX3" fmla="*/ 0 w 1320793"/>
                  <a:gd name="connsiteY3" fmla="*/ 111757 h 223513"/>
                  <a:gd name="connsiteX4" fmla="*/ 111757 w 1320793"/>
                  <a:gd name="connsiteY4" fmla="*/ 0 h 223513"/>
                  <a:gd name="connsiteX5" fmla="*/ 1209037 w 1320793"/>
                  <a:gd name="connsiteY5" fmla="*/ 0 h 223513"/>
                  <a:gd name="connsiteX6" fmla="*/ 1320794 w 1320793"/>
                  <a:gd name="connsiteY6" fmla="*/ 111757 h 223513"/>
                  <a:gd name="connsiteX7" fmla="*/ 1320794 w 1320793"/>
                  <a:gd name="connsiteY7" fmla="*/ 111757 h 223513"/>
                  <a:gd name="connsiteX8" fmla="*/ 1209037 w 1320793"/>
                  <a:gd name="connsiteY8" fmla="*/ 223514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93" h="223513">
                    <a:moveTo>
                      <a:pt x="1209037" y="223514"/>
                    </a:moveTo>
                    <a:lnTo>
                      <a:pt x="111757" y="223514"/>
                    </a:lnTo>
                    <a:cubicBezTo>
                      <a:pt x="50797" y="223514"/>
                      <a:pt x="0" y="172717"/>
                      <a:pt x="0" y="111757"/>
                    </a:cubicBezTo>
                    <a:lnTo>
                      <a:pt x="0" y="111757"/>
                    </a:lnTo>
                    <a:cubicBezTo>
                      <a:pt x="0" y="50797"/>
                      <a:pt x="50797" y="0"/>
                      <a:pt x="111757" y="0"/>
                    </a:cubicBezTo>
                    <a:lnTo>
                      <a:pt x="1209037" y="0"/>
                    </a:lnTo>
                    <a:cubicBezTo>
                      <a:pt x="1269997" y="0"/>
                      <a:pt x="1320794" y="50797"/>
                      <a:pt x="1320794" y="111757"/>
                    </a:cubicBezTo>
                    <a:lnTo>
                      <a:pt x="1320794" y="111757"/>
                    </a:lnTo>
                    <a:cubicBezTo>
                      <a:pt x="1320794" y="172717"/>
                      <a:pt x="1269997" y="223514"/>
                      <a:pt x="1209037" y="223514"/>
                    </a:cubicBezTo>
                    <a:close/>
                  </a:path>
                </a:pathLst>
              </a:custGeom>
              <a:solidFill>
                <a:schemeClr val="bg2">
                  <a:lumMod val="75000"/>
                </a:schemeClr>
              </a:solidFill>
              <a:ln w="9525" cap="flat">
                <a:noFill/>
                <a:prstDash val="solid"/>
                <a:miter/>
              </a:ln>
            </p:spPr>
            <p:txBody>
              <a:bodyPr rtlCol="0" anchor="ctr"/>
              <a:lstStyle/>
              <a:p>
                <a:endParaRPr lang="en-US" dirty="0"/>
              </a:p>
            </p:txBody>
          </p:sp>
          <p:sp>
            <p:nvSpPr>
              <p:cNvPr id="13" name="Freihandform 12">
                <a:extLst>
                  <a:ext uri="{FF2B5EF4-FFF2-40B4-BE49-F238E27FC236}">
                    <a16:creationId xmlns:a16="http://schemas.microsoft.com/office/drawing/2014/main" id="{32C3CD1F-C7D7-DCFB-2C98-F7840F548A81}"/>
                  </a:ext>
                </a:extLst>
              </p:cNvPr>
              <p:cNvSpPr/>
              <p:nvPr/>
            </p:nvSpPr>
            <p:spPr>
              <a:xfrm>
                <a:off x="5435603" y="5227329"/>
                <a:ext cx="1320793" cy="223513"/>
              </a:xfrm>
              <a:custGeom>
                <a:avLst/>
                <a:gdLst>
                  <a:gd name="connsiteX0" fmla="*/ 1209037 w 1320793"/>
                  <a:gd name="connsiteY0" fmla="*/ 223514 h 223513"/>
                  <a:gd name="connsiteX1" fmla="*/ 111757 w 1320793"/>
                  <a:gd name="connsiteY1" fmla="*/ 223514 h 223513"/>
                  <a:gd name="connsiteX2" fmla="*/ 0 w 1320793"/>
                  <a:gd name="connsiteY2" fmla="*/ 111757 h 223513"/>
                  <a:gd name="connsiteX3" fmla="*/ 0 w 1320793"/>
                  <a:gd name="connsiteY3" fmla="*/ 111757 h 223513"/>
                  <a:gd name="connsiteX4" fmla="*/ 111757 w 1320793"/>
                  <a:gd name="connsiteY4" fmla="*/ 0 h 223513"/>
                  <a:gd name="connsiteX5" fmla="*/ 1209037 w 1320793"/>
                  <a:gd name="connsiteY5" fmla="*/ 0 h 223513"/>
                  <a:gd name="connsiteX6" fmla="*/ 1320794 w 1320793"/>
                  <a:gd name="connsiteY6" fmla="*/ 111757 h 223513"/>
                  <a:gd name="connsiteX7" fmla="*/ 1320794 w 1320793"/>
                  <a:gd name="connsiteY7" fmla="*/ 111757 h 223513"/>
                  <a:gd name="connsiteX8" fmla="*/ 1209037 w 1320793"/>
                  <a:gd name="connsiteY8" fmla="*/ 223514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93" h="223513">
                    <a:moveTo>
                      <a:pt x="1209037" y="223514"/>
                    </a:moveTo>
                    <a:lnTo>
                      <a:pt x="111757" y="223514"/>
                    </a:lnTo>
                    <a:cubicBezTo>
                      <a:pt x="50797" y="223514"/>
                      <a:pt x="0" y="172717"/>
                      <a:pt x="0" y="111757"/>
                    </a:cubicBezTo>
                    <a:lnTo>
                      <a:pt x="0" y="111757"/>
                    </a:lnTo>
                    <a:cubicBezTo>
                      <a:pt x="0" y="50797"/>
                      <a:pt x="50797" y="0"/>
                      <a:pt x="111757" y="0"/>
                    </a:cubicBezTo>
                    <a:lnTo>
                      <a:pt x="1209037" y="0"/>
                    </a:lnTo>
                    <a:cubicBezTo>
                      <a:pt x="1269997" y="0"/>
                      <a:pt x="1320794" y="50797"/>
                      <a:pt x="1320794" y="111757"/>
                    </a:cubicBezTo>
                    <a:lnTo>
                      <a:pt x="1320794" y="111757"/>
                    </a:lnTo>
                    <a:cubicBezTo>
                      <a:pt x="1320794" y="172707"/>
                      <a:pt x="1269997" y="223514"/>
                      <a:pt x="1209037" y="223514"/>
                    </a:cubicBezTo>
                    <a:close/>
                  </a:path>
                </a:pathLst>
              </a:custGeom>
              <a:solidFill>
                <a:schemeClr val="bg2">
                  <a:lumMod val="75000"/>
                </a:schemeClr>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443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enner Projektidee">
    <p:bg>
      <p:bgPr>
        <a:solidFill>
          <a:schemeClr val="accent4"/>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B9DA6B1-6F07-C9F4-A7E8-AD430926E778}"/>
              </a:ext>
            </a:extLst>
          </p:cNvPr>
          <p:cNvSpPr/>
          <p:nvPr userDrawn="1"/>
        </p:nvSpPr>
        <p:spPr>
          <a:xfrm>
            <a:off x="6281518" y="1387250"/>
            <a:ext cx="7271196" cy="7271196"/>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Gerade Verbindung 3">
            <a:extLst>
              <a:ext uri="{FF2B5EF4-FFF2-40B4-BE49-F238E27FC236}">
                <a16:creationId xmlns:a16="http://schemas.microsoft.com/office/drawing/2014/main" id="{656896AA-D9CE-9D69-2882-308A685B62F8}"/>
              </a:ext>
            </a:extLst>
          </p:cNvPr>
          <p:cNvCxnSpPr/>
          <p:nvPr userDrawn="1"/>
        </p:nvCxnSpPr>
        <p:spPr>
          <a:xfrm>
            <a:off x="393246" y="3429000"/>
            <a:ext cx="28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8406DF69-C035-4355-5A6E-AA19484FB767}"/>
              </a:ext>
            </a:extLst>
          </p:cNvPr>
          <p:cNvSpPr txBox="1"/>
          <p:nvPr userDrawn="1"/>
        </p:nvSpPr>
        <p:spPr>
          <a:xfrm>
            <a:off x="371475" y="3805188"/>
            <a:ext cx="6703093" cy="769441"/>
          </a:xfrm>
          <a:prstGeom prst="rect">
            <a:avLst/>
          </a:prstGeom>
          <a:noFill/>
        </p:spPr>
        <p:txBody>
          <a:bodyPr wrap="square" lIns="0" tIns="0" rIns="0" bIns="0" rtlCol="0">
            <a:spAutoFit/>
          </a:bodyPr>
          <a:lstStyle/>
          <a:p>
            <a:pPr marL="0" lvl="2" eaLnBrk="0" fontAlgn="base">
              <a:spcAft>
                <a:spcPct val="0"/>
              </a:spcAft>
              <a:buSzPct val="75000"/>
              <a:defRPr/>
            </a:pPr>
            <a:r>
              <a:rPr lang="de-DE" sz="5000" b="1" kern="0" dirty="0">
                <a:solidFill>
                  <a:schemeClr val="tx2"/>
                </a:solidFill>
                <a:latin typeface="Arial" panose="020B0604020202020204" pitchFamily="34" charset="0"/>
                <a:ea typeface="Verdana" panose="020B0604030504040204" pitchFamily="34" charset="0"/>
                <a:cs typeface="Arial" panose="020B0604020202020204" pitchFamily="34" charset="0"/>
              </a:rPr>
              <a:t>Projektidee</a:t>
            </a:r>
          </a:p>
        </p:txBody>
      </p:sp>
      <p:grpSp>
        <p:nvGrpSpPr>
          <p:cNvPr id="6" name="Gruppieren 5">
            <a:extLst>
              <a:ext uri="{FF2B5EF4-FFF2-40B4-BE49-F238E27FC236}">
                <a16:creationId xmlns:a16="http://schemas.microsoft.com/office/drawing/2014/main" id="{0DD3874F-223C-C1C4-C381-9942189C48D8}"/>
              </a:ext>
            </a:extLst>
          </p:cNvPr>
          <p:cNvGrpSpPr/>
          <p:nvPr userDrawn="1"/>
        </p:nvGrpSpPr>
        <p:grpSpPr>
          <a:xfrm>
            <a:off x="1065220" y="722162"/>
            <a:ext cx="1536052" cy="2271363"/>
            <a:chOff x="4693537" y="1720312"/>
            <a:chExt cx="2804551" cy="4147087"/>
          </a:xfrm>
        </p:grpSpPr>
        <p:sp>
          <p:nvSpPr>
            <p:cNvPr id="7" name="Freihandform 6">
              <a:extLst>
                <a:ext uri="{FF2B5EF4-FFF2-40B4-BE49-F238E27FC236}">
                  <a16:creationId xmlns:a16="http://schemas.microsoft.com/office/drawing/2014/main" id="{92A5A584-37AC-D65F-49DA-183FAA5C68A8}"/>
                </a:ext>
              </a:extLst>
            </p:cNvPr>
            <p:cNvSpPr/>
            <p:nvPr/>
          </p:nvSpPr>
          <p:spPr>
            <a:xfrm>
              <a:off x="4693537" y="1720312"/>
              <a:ext cx="2804551" cy="2999008"/>
            </a:xfrm>
            <a:custGeom>
              <a:avLst/>
              <a:gdLst>
                <a:gd name="connsiteX0" fmla="*/ 1961266 w 2804551"/>
                <a:gd name="connsiteY0" fmla="*/ 2999011 h 2999010"/>
                <a:gd name="connsiteX1" fmla="*/ 2306709 w 2804551"/>
                <a:gd name="connsiteY1" fmla="*/ 2470688 h 2999010"/>
                <a:gd name="connsiteX2" fmla="*/ 2804552 w 2804551"/>
                <a:gd name="connsiteY2" fmla="*/ 1403887 h 2999010"/>
                <a:gd name="connsiteX3" fmla="*/ 1331349 w 2804551"/>
                <a:gd name="connsiteY3" fmla="*/ 1807 h 2999010"/>
                <a:gd name="connsiteX4" fmla="*/ 383 w 2804551"/>
                <a:gd name="connsiteY4" fmla="*/ 1363244 h 2999010"/>
                <a:gd name="connsiteX5" fmla="*/ 498226 w 2804551"/>
                <a:gd name="connsiteY5" fmla="*/ 2470688 h 2999010"/>
                <a:gd name="connsiteX6" fmla="*/ 853822 w 2804551"/>
                <a:gd name="connsiteY6" fmla="*/ 2999011 h 2999010"/>
                <a:gd name="connsiteX7" fmla="*/ 1961266 w 2804551"/>
                <a:gd name="connsiteY7" fmla="*/ 2999011 h 2999010"/>
                <a:gd name="connsiteX8" fmla="*/ 1961266 w 2804551"/>
                <a:gd name="connsiteY8" fmla="*/ 2999011 h 299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551" h="2999010">
                  <a:moveTo>
                    <a:pt x="1961266" y="2999011"/>
                  </a:moveTo>
                  <a:cubicBezTo>
                    <a:pt x="2022226" y="2795814"/>
                    <a:pt x="2144146" y="2612934"/>
                    <a:pt x="2306709" y="2470688"/>
                  </a:cubicBezTo>
                  <a:cubicBezTo>
                    <a:pt x="2611509" y="2216684"/>
                    <a:pt x="2804552" y="1830607"/>
                    <a:pt x="2804552" y="1403887"/>
                  </a:cubicBezTo>
                  <a:cubicBezTo>
                    <a:pt x="2804552" y="611407"/>
                    <a:pt x="2144155" y="-38836"/>
                    <a:pt x="1331349" y="1807"/>
                  </a:cubicBezTo>
                  <a:cubicBezTo>
                    <a:pt x="609983" y="32287"/>
                    <a:pt x="20699" y="641887"/>
                    <a:pt x="383" y="1363244"/>
                  </a:cubicBezTo>
                  <a:cubicBezTo>
                    <a:pt x="-9781" y="1810291"/>
                    <a:pt x="183262" y="2206531"/>
                    <a:pt x="498226" y="2470688"/>
                  </a:cubicBezTo>
                  <a:cubicBezTo>
                    <a:pt x="670942" y="2612924"/>
                    <a:pt x="792863" y="2795804"/>
                    <a:pt x="853822" y="2999011"/>
                  </a:cubicBezTo>
                  <a:lnTo>
                    <a:pt x="1961266" y="2999011"/>
                  </a:lnTo>
                  <a:lnTo>
                    <a:pt x="1961266" y="2999011"/>
                  </a:lnTo>
                  <a:close/>
                </a:path>
              </a:pathLst>
            </a:custGeom>
            <a:solidFill>
              <a:schemeClr val="accent3"/>
            </a:solidFill>
            <a:ln w="9525" cap="flat">
              <a:noFill/>
              <a:prstDash val="solid"/>
              <a:miter/>
            </a:ln>
          </p:spPr>
          <p:txBody>
            <a:bodyPr rtlCol="0" anchor="ctr"/>
            <a:lstStyle/>
            <a:p>
              <a:endParaRPr lang="en-US" dirty="0">
                <a:solidFill>
                  <a:srgbClr val="97CCD2"/>
                </a:solidFill>
              </a:endParaRPr>
            </a:p>
          </p:txBody>
        </p:sp>
        <p:sp>
          <p:nvSpPr>
            <p:cNvPr id="8" name="Freihandform 7">
              <a:extLst>
                <a:ext uri="{FF2B5EF4-FFF2-40B4-BE49-F238E27FC236}">
                  <a16:creationId xmlns:a16="http://schemas.microsoft.com/office/drawing/2014/main" id="{BCC592EC-76EA-9413-FFEA-F7288AEB654E}"/>
                </a:ext>
              </a:extLst>
            </p:cNvPr>
            <p:cNvSpPr/>
            <p:nvPr/>
          </p:nvSpPr>
          <p:spPr>
            <a:xfrm>
              <a:off x="5553536" y="3053085"/>
              <a:ext cx="1101257" cy="1666231"/>
            </a:xfrm>
            <a:custGeom>
              <a:avLst/>
              <a:gdLst>
                <a:gd name="connsiteX0" fmla="*/ 410381 w 1101257"/>
                <a:gd name="connsiteY0" fmla="*/ 1686554 h 1686553"/>
                <a:gd name="connsiteX1" fmla="*/ 501821 w 1101257"/>
                <a:gd name="connsiteY1" fmla="*/ 1686554 h 1686553"/>
                <a:gd name="connsiteX2" fmla="*/ 95418 w 1101257"/>
                <a:gd name="connsiteY2" fmla="*/ 172717 h 1686553"/>
                <a:gd name="connsiteX3" fmla="*/ 125898 w 1101257"/>
                <a:gd name="connsiteY3" fmla="*/ 172717 h 1686553"/>
                <a:gd name="connsiteX4" fmla="*/ 268135 w 1101257"/>
                <a:gd name="connsiteY4" fmla="*/ 111757 h 1686553"/>
                <a:gd name="connsiteX5" fmla="*/ 339258 w 1101257"/>
                <a:gd name="connsiteY5" fmla="*/ 81277 h 1686553"/>
                <a:gd name="connsiteX6" fmla="*/ 410381 w 1101257"/>
                <a:gd name="connsiteY6" fmla="*/ 111757 h 1686553"/>
                <a:gd name="connsiteX7" fmla="*/ 674538 w 1101257"/>
                <a:gd name="connsiteY7" fmla="*/ 111757 h 1686553"/>
                <a:gd name="connsiteX8" fmla="*/ 745661 w 1101257"/>
                <a:gd name="connsiteY8" fmla="*/ 81277 h 1686553"/>
                <a:gd name="connsiteX9" fmla="*/ 816784 w 1101257"/>
                <a:gd name="connsiteY9" fmla="*/ 111757 h 1686553"/>
                <a:gd name="connsiteX10" fmla="*/ 959021 w 1101257"/>
                <a:gd name="connsiteY10" fmla="*/ 172717 h 1686553"/>
                <a:gd name="connsiteX11" fmla="*/ 989501 w 1101257"/>
                <a:gd name="connsiteY11" fmla="*/ 172717 h 1686553"/>
                <a:gd name="connsiteX12" fmla="*/ 593261 w 1101257"/>
                <a:gd name="connsiteY12" fmla="*/ 1686554 h 1686553"/>
                <a:gd name="connsiteX13" fmla="*/ 684701 w 1101257"/>
                <a:gd name="connsiteY13" fmla="*/ 1686554 h 1686553"/>
                <a:gd name="connsiteX14" fmla="*/ 1101258 w 1101257"/>
                <a:gd name="connsiteY14" fmla="*/ 101594 h 1686553"/>
                <a:gd name="connsiteX15" fmla="*/ 1080941 w 1101257"/>
                <a:gd name="connsiteY15" fmla="*/ 50797 h 1686553"/>
                <a:gd name="connsiteX16" fmla="*/ 1030144 w 1101257"/>
                <a:gd name="connsiteY16" fmla="*/ 60960 h 1686553"/>
                <a:gd name="connsiteX17" fmla="*/ 969184 w 1101257"/>
                <a:gd name="connsiteY17" fmla="*/ 91440 h 1686553"/>
                <a:gd name="connsiteX18" fmla="*/ 887907 w 1101257"/>
                <a:gd name="connsiteY18" fmla="*/ 60960 h 1686553"/>
                <a:gd name="connsiteX19" fmla="*/ 755824 w 1101257"/>
                <a:gd name="connsiteY19" fmla="*/ 0 h 1686553"/>
                <a:gd name="connsiteX20" fmla="*/ 623741 w 1101257"/>
                <a:gd name="connsiteY20" fmla="*/ 60960 h 1686553"/>
                <a:gd name="connsiteX21" fmla="*/ 481504 w 1101257"/>
                <a:gd name="connsiteY21" fmla="*/ 60960 h 1686553"/>
                <a:gd name="connsiteX22" fmla="*/ 349421 w 1101257"/>
                <a:gd name="connsiteY22" fmla="*/ 0 h 1686553"/>
                <a:gd name="connsiteX23" fmla="*/ 349421 w 1101257"/>
                <a:gd name="connsiteY23" fmla="*/ 0 h 1686553"/>
                <a:gd name="connsiteX24" fmla="*/ 217338 w 1101257"/>
                <a:gd name="connsiteY24" fmla="*/ 60960 h 1686553"/>
                <a:gd name="connsiteX25" fmla="*/ 136061 w 1101257"/>
                <a:gd name="connsiteY25" fmla="*/ 91440 h 1686553"/>
                <a:gd name="connsiteX26" fmla="*/ 75101 w 1101257"/>
                <a:gd name="connsiteY26" fmla="*/ 60960 h 1686553"/>
                <a:gd name="connsiteX27" fmla="*/ 24304 w 1101257"/>
                <a:gd name="connsiteY27" fmla="*/ 50797 h 1686553"/>
                <a:gd name="connsiteX28" fmla="*/ 3987 w 1101257"/>
                <a:gd name="connsiteY28" fmla="*/ 101594 h 1686553"/>
                <a:gd name="connsiteX29" fmla="*/ 410381 w 1101257"/>
                <a:gd name="connsiteY29" fmla="*/ 1686554 h 168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1257" h="1686553">
                  <a:moveTo>
                    <a:pt x="410381" y="1686554"/>
                  </a:moveTo>
                  <a:lnTo>
                    <a:pt x="501821" y="1686554"/>
                  </a:lnTo>
                  <a:lnTo>
                    <a:pt x="95418" y="172717"/>
                  </a:lnTo>
                  <a:cubicBezTo>
                    <a:pt x="105581" y="172717"/>
                    <a:pt x="115735" y="172717"/>
                    <a:pt x="125898" y="172717"/>
                  </a:cubicBezTo>
                  <a:cubicBezTo>
                    <a:pt x="176695" y="172717"/>
                    <a:pt x="227501" y="152400"/>
                    <a:pt x="268135" y="111757"/>
                  </a:cubicBezTo>
                  <a:cubicBezTo>
                    <a:pt x="288451" y="91440"/>
                    <a:pt x="308778" y="81277"/>
                    <a:pt x="339258" y="81277"/>
                  </a:cubicBezTo>
                  <a:cubicBezTo>
                    <a:pt x="369738" y="81277"/>
                    <a:pt x="390055" y="91440"/>
                    <a:pt x="410381" y="111757"/>
                  </a:cubicBezTo>
                  <a:cubicBezTo>
                    <a:pt x="481504" y="193034"/>
                    <a:pt x="603424" y="193034"/>
                    <a:pt x="674538" y="111757"/>
                  </a:cubicBezTo>
                  <a:cubicBezTo>
                    <a:pt x="694855" y="91440"/>
                    <a:pt x="715181" y="81277"/>
                    <a:pt x="745661" y="81277"/>
                  </a:cubicBezTo>
                  <a:cubicBezTo>
                    <a:pt x="765978" y="81277"/>
                    <a:pt x="796458" y="91440"/>
                    <a:pt x="816784" y="111757"/>
                  </a:cubicBezTo>
                  <a:cubicBezTo>
                    <a:pt x="857427" y="152400"/>
                    <a:pt x="898061" y="172717"/>
                    <a:pt x="959021" y="172717"/>
                  </a:cubicBezTo>
                  <a:cubicBezTo>
                    <a:pt x="969184" y="172717"/>
                    <a:pt x="979338" y="172717"/>
                    <a:pt x="989501" y="172717"/>
                  </a:cubicBezTo>
                  <a:lnTo>
                    <a:pt x="593261" y="1686554"/>
                  </a:lnTo>
                  <a:lnTo>
                    <a:pt x="684701" y="1686554"/>
                  </a:lnTo>
                  <a:lnTo>
                    <a:pt x="1101258" y="101594"/>
                  </a:lnTo>
                  <a:cubicBezTo>
                    <a:pt x="1101258" y="81277"/>
                    <a:pt x="1101258" y="60950"/>
                    <a:pt x="1080941" y="50797"/>
                  </a:cubicBezTo>
                  <a:cubicBezTo>
                    <a:pt x="1060624" y="40634"/>
                    <a:pt x="1040298" y="50797"/>
                    <a:pt x="1030144" y="60960"/>
                  </a:cubicBezTo>
                  <a:cubicBezTo>
                    <a:pt x="1009827" y="81277"/>
                    <a:pt x="989501" y="91440"/>
                    <a:pt x="969184" y="91440"/>
                  </a:cubicBezTo>
                  <a:cubicBezTo>
                    <a:pt x="938704" y="91440"/>
                    <a:pt x="918387" y="81277"/>
                    <a:pt x="887907" y="60960"/>
                  </a:cubicBezTo>
                  <a:cubicBezTo>
                    <a:pt x="847264" y="20317"/>
                    <a:pt x="806631" y="0"/>
                    <a:pt x="755824" y="0"/>
                  </a:cubicBezTo>
                  <a:cubicBezTo>
                    <a:pt x="705018" y="0"/>
                    <a:pt x="664384" y="20317"/>
                    <a:pt x="623741" y="60960"/>
                  </a:cubicBezTo>
                  <a:cubicBezTo>
                    <a:pt x="583098" y="101603"/>
                    <a:pt x="522138" y="101603"/>
                    <a:pt x="481504" y="60960"/>
                  </a:cubicBezTo>
                  <a:cubicBezTo>
                    <a:pt x="451024" y="20317"/>
                    <a:pt x="400227" y="0"/>
                    <a:pt x="349421" y="0"/>
                  </a:cubicBezTo>
                  <a:lnTo>
                    <a:pt x="349421" y="0"/>
                  </a:lnTo>
                  <a:cubicBezTo>
                    <a:pt x="298624" y="0"/>
                    <a:pt x="247818" y="20317"/>
                    <a:pt x="217338" y="60960"/>
                  </a:cubicBezTo>
                  <a:cubicBezTo>
                    <a:pt x="197021" y="81277"/>
                    <a:pt x="166541" y="91440"/>
                    <a:pt x="136061" y="91440"/>
                  </a:cubicBezTo>
                  <a:cubicBezTo>
                    <a:pt x="115744" y="91440"/>
                    <a:pt x="85264" y="81277"/>
                    <a:pt x="75101" y="60960"/>
                  </a:cubicBezTo>
                  <a:cubicBezTo>
                    <a:pt x="64938" y="50797"/>
                    <a:pt x="44621" y="40643"/>
                    <a:pt x="24304" y="50797"/>
                  </a:cubicBezTo>
                  <a:cubicBezTo>
                    <a:pt x="3987" y="60960"/>
                    <a:pt x="-6176" y="81277"/>
                    <a:pt x="3987" y="101594"/>
                  </a:cubicBezTo>
                  <a:lnTo>
                    <a:pt x="410381" y="1686554"/>
                  </a:lnTo>
                  <a:close/>
                </a:path>
              </a:pathLst>
            </a:custGeom>
            <a:solidFill>
              <a:srgbClr val="FFFFFF"/>
            </a:solidFill>
            <a:ln w="9525" cap="flat">
              <a:noFill/>
              <a:prstDash val="solid"/>
              <a:miter/>
            </a:ln>
          </p:spPr>
          <p:txBody>
            <a:bodyPr rtlCol="0" anchor="ctr"/>
            <a:lstStyle/>
            <a:p>
              <a:endParaRPr lang="en-US"/>
            </a:p>
          </p:txBody>
        </p:sp>
        <p:grpSp>
          <p:nvGrpSpPr>
            <p:cNvPr id="9" name="Grafik 5">
              <a:extLst>
                <a:ext uri="{FF2B5EF4-FFF2-40B4-BE49-F238E27FC236}">
                  <a16:creationId xmlns:a16="http://schemas.microsoft.com/office/drawing/2014/main" id="{53E2DBCB-B473-F12D-2359-E1E69A1CE206}"/>
                </a:ext>
              </a:extLst>
            </p:cNvPr>
            <p:cNvGrpSpPr/>
            <p:nvPr/>
          </p:nvGrpSpPr>
          <p:grpSpPr>
            <a:xfrm>
              <a:off x="5547359" y="4719318"/>
              <a:ext cx="1107443" cy="1148081"/>
              <a:chOff x="5547359" y="4719318"/>
              <a:chExt cx="1107443" cy="1148081"/>
            </a:xfrm>
            <a:solidFill>
              <a:srgbClr val="344A5E"/>
            </a:solidFill>
          </p:grpSpPr>
          <p:sp>
            <p:nvSpPr>
              <p:cNvPr id="14" name="Freihandform 13">
                <a:extLst>
                  <a:ext uri="{FF2B5EF4-FFF2-40B4-BE49-F238E27FC236}">
                    <a16:creationId xmlns:a16="http://schemas.microsoft.com/office/drawing/2014/main" id="{AEADCADB-C3BD-B9A2-7D72-2876463874F4}"/>
                  </a:ext>
                </a:extLst>
              </p:cNvPr>
              <p:cNvSpPr/>
              <p:nvPr/>
            </p:nvSpPr>
            <p:spPr>
              <a:xfrm>
                <a:off x="5781036" y="5654040"/>
                <a:ext cx="629926" cy="213359"/>
              </a:xfrm>
              <a:custGeom>
                <a:avLst/>
                <a:gdLst>
                  <a:gd name="connsiteX0" fmla="*/ 0 w 629926"/>
                  <a:gd name="connsiteY0" fmla="*/ 0 h 213359"/>
                  <a:gd name="connsiteX1" fmla="*/ 314963 w 629926"/>
                  <a:gd name="connsiteY1" fmla="*/ 213360 h 213359"/>
                  <a:gd name="connsiteX2" fmla="*/ 629926 w 629926"/>
                  <a:gd name="connsiteY2" fmla="*/ 0 h 213359"/>
                  <a:gd name="connsiteX3" fmla="*/ 0 w 629926"/>
                  <a:gd name="connsiteY3" fmla="*/ 0 h 213359"/>
                </a:gdLst>
                <a:ahLst/>
                <a:cxnLst>
                  <a:cxn ang="0">
                    <a:pos x="connsiteX0" y="connsiteY0"/>
                  </a:cxn>
                  <a:cxn ang="0">
                    <a:pos x="connsiteX1" y="connsiteY1"/>
                  </a:cxn>
                  <a:cxn ang="0">
                    <a:pos x="connsiteX2" y="connsiteY2"/>
                  </a:cxn>
                  <a:cxn ang="0">
                    <a:pos x="connsiteX3" y="connsiteY3"/>
                  </a:cxn>
                </a:cxnLst>
                <a:rect l="l" t="t" r="r" b="b"/>
                <a:pathLst>
                  <a:path w="629926" h="213359">
                    <a:moveTo>
                      <a:pt x="0" y="0"/>
                    </a:moveTo>
                    <a:cubicBezTo>
                      <a:pt x="50806" y="121920"/>
                      <a:pt x="172726" y="213360"/>
                      <a:pt x="314963" y="213360"/>
                    </a:cubicBezTo>
                    <a:cubicBezTo>
                      <a:pt x="457200" y="213360"/>
                      <a:pt x="579120" y="121920"/>
                      <a:pt x="629926" y="0"/>
                    </a:cubicBezTo>
                    <a:lnTo>
                      <a:pt x="0" y="0"/>
                    </a:lnTo>
                    <a:close/>
                  </a:path>
                </a:pathLst>
              </a:custGeom>
              <a:solidFill>
                <a:schemeClr val="bg2">
                  <a:lumMod val="75000"/>
                </a:schemeClr>
              </a:solidFill>
              <a:ln w="9525" cap="flat">
                <a:noFill/>
                <a:prstDash val="solid"/>
                <a:miter/>
              </a:ln>
            </p:spPr>
            <p:txBody>
              <a:bodyPr rtlCol="0" anchor="ctr"/>
              <a:lstStyle/>
              <a:p>
                <a:endParaRPr lang="en-US"/>
              </a:p>
            </p:txBody>
          </p:sp>
          <p:sp>
            <p:nvSpPr>
              <p:cNvPr id="15" name="Freihandform 14">
                <a:extLst>
                  <a:ext uri="{FF2B5EF4-FFF2-40B4-BE49-F238E27FC236}">
                    <a16:creationId xmlns:a16="http://schemas.microsoft.com/office/drawing/2014/main" id="{B1DB0146-EACC-6715-CD54-EECC2F670180}"/>
                  </a:ext>
                </a:extLst>
              </p:cNvPr>
              <p:cNvSpPr/>
              <p:nvPr/>
            </p:nvSpPr>
            <p:spPr>
              <a:xfrm>
                <a:off x="5547359" y="4719318"/>
                <a:ext cx="1107443" cy="944883"/>
              </a:xfrm>
              <a:custGeom>
                <a:avLst/>
                <a:gdLst>
                  <a:gd name="connsiteX0" fmla="*/ 924563 w 1107443"/>
                  <a:gd name="connsiteY0" fmla="*/ 955043 h 955043"/>
                  <a:gd name="connsiteX1" fmla="*/ 182880 w 1107443"/>
                  <a:gd name="connsiteY1" fmla="*/ 955043 h 955043"/>
                  <a:gd name="connsiteX2" fmla="*/ 0 w 1107443"/>
                  <a:gd name="connsiteY2" fmla="*/ 772163 h 955043"/>
                  <a:gd name="connsiteX3" fmla="*/ 0 w 1107443"/>
                  <a:gd name="connsiteY3" fmla="*/ 0 h 955043"/>
                  <a:gd name="connsiteX4" fmla="*/ 1107443 w 1107443"/>
                  <a:gd name="connsiteY4" fmla="*/ 0 h 955043"/>
                  <a:gd name="connsiteX5" fmla="*/ 1107443 w 1107443"/>
                  <a:gd name="connsiteY5" fmla="*/ 772163 h 955043"/>
                  <a:gd name="connsiteX6" fmla="*/ 924563 w 1107443"/>
                  <a:gd name="connsiteY6" fmla="*/ 955043 h 9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443" h="955043">
                    <a:moveTo>
                      <a:pt x="924563" y="955043"/>
                    </a:moveTo>
                    <a:lnTo>
                      <a:pt x="182880" y="955043"/>
                    </a:lnTo>
                    <a:cubicBezTo>
                      <a:pt x="81277" y="955043"/>
                      <a:pt x="0" y="873766"/>
                      <a:pt x="0" y="772163"/>
                    </a:cubicBezTo>
                    <a:lnTo>
                      <a:pt x="0" y="0"/>
                    </a:lnTo>
                    <a:lnTo>
                      <a:pt x="1107443" y="0"/>
                    </a:lnTo>
                    <a:lnTo>
                      <a:pt x="1107443" y="772163"/>
                    </a:lnTo>
                    <a:cubicBezTo>
                      <a:pt x="1107443" y="873757"/>
                      <a:pt x="1026157" y="955043"/>
                      <a:pt x="924563" y="955043"/>
                    </a:cubicBezTo>
                    <a:close/>
                  </a:path>
                </a:pathLst>
              </a:custGeom>
              <a:solidFill>
                <a:schemeClr val="bg2">
                  <a:lumMod val="90000"/>
                </a:schemeClr>
              </a:solidFill>
              <a:ln w="9525" cap="flat">
                <a:noFill/>
                <a:prstDash val="solid"/>
                <a:miter/>
              </a:ln>
            </p:spPr>
            <p:txBody>
              <a:bodyPr rtlCol="0" anchor="ctr"/>
              <a:lstStyle/>
              <a:p>
                <a:endParaRPr lang="en-US"/>
              </a:p>
            </p:txBody>
          </p:sp>
        </p:grpSp>
        <p:grpSp>
          <p:nvGrpSpPr>
            <p:cNvPr id="10" name="Grafik 5">
              <a:extLst>
                <a:ext uri="{FF2B5EF4-FFF2-40B4-BE49-F238E27FC236}">
                  <a16:creationId xmlns:a16="http://schemas.microsoft.com/office/drawing/2014/main" id="{1C92ECE7-7783-6FB7-9D7C-B2F8F6E667B2}"/>
                </a:ext>
              </a:extLst>
            </p:cNvPr>
            <p:cNvGrpSpPr/>
            <p:nvPr/>
          </p:nvGrpSpPr>
          <p:grpSpPr>
            <a:xfrm>
              <a:off x="5435603" y="4871723"/>
              <a:ext cx="1320793" cy="579119"/>
              <a:chOff x="5435603" y="4871723"/>
              <a:chExt cx="1320793" cy="579119"/>
            </a:xfrm>
            <a:solidFill>
              <a:schemeClr val="tx1">
                <a:lumMod val="75000"/>
                <a:lumOff val="25000"/>
              </a:schemeClr>
            </a:solidFill>
          </p:grpSpPr>
          <p:sp>
            <p:nvSpPr>
              <p:cNvPr id="12" name="Freihandform 11">
                <a:extLst>
                  <a:ext uri="{FF2B5EF4-FFF2-40B4-BE49-F238E27FC236}">
                    <a16:creationId xmlns:a16="http://schemas.microsoft.com/office/drawing/2014/main" id="{7F2B25F2-87F9-8538-2BEE-F2346C4CA21D}"/>
                  </a:ext>
                </a:extLst>
              </p:cNvPr>
              <p:cNvSpPr/>
              <p:nvPr/>
            </p:nvSpPr>
            <p:spPr>
              <a:xfrm>
                <a:off x="5435603" y="4871723"/>
                <a:ext cx="1320793" cy="223513"/>
              </a:xfrm>
              <a:custGeom>
                <a:avLst/>
                <a:gdLst>
                  <a:gd name="connsiteX0" fmla="*/ 1209037 w 1320793"/>
                  <a:gd name="connsiteY0" fmla="*/ 223514 h 223513"/>
                  <a:gd name="connsiteX1" fmla="*/ 111757 w 1320793"/>
                  <a:gd name="connsiteY1" fmla="*/ 223514 h 223513"/>
                  <a:gd name="connsiteX2" fmla="*/ 0 w 1320793"/>
                  <a:gd name="connsiteY2" fmla="*/ 111757 h 223513"/>
                  <a:gd name="connsiteX3" fmla="*/ 0 w 1320793"/>
                  <a:gd name="connsiteY3" fmla="*/ 111757 h 223513"/>
                  <a:gd name="connsiteX4" fmla="*/ 111757 w 1320793"/>
                  <a:gd name="connsiteY4" fmla="*/ 0 h 223513"/>
                  <a:gd name="connsiteX5" fmla="*/ 1209037 w 1320793"/>
                  <a:gd name="connsiteY5" fmla="*/ 0 h 223513"/>
                  <a:gd name="connsiteX6" fmla="*/ 1320794 w 1320793"/>
                  <a:gd name="connsiteY6" fmla="*/ 111757 h 223513"/>
                  <a:gd name="connsiteX7" fmla="*/ 1320794 w 1320793"/>
                  <a:gd name="connsiteY7" fmla="*/ 111757 h 223513"/>
                  <a:gd name="connsiteX8" fmla="*/ 1209037 w 1320793"/>
                  <a:gd name="connsiteY8" fmla="*/ 223514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93" h="223513">
                    <a:moveTo>
                      <a:pt x="1209037" y="223514"/>
                    </a:moveTo>
                    <a:lnTo>
                      <a:pt x="111757" y="223514"/>
                    </a:lnTo>
                    <a:cubicBezTo>
                      <a:pt x="50797" y="223514"/>
                      <a:pt x="0" y="172717"/>
                      <a:pt x="0" y="111757"/>
                    </a:cubicBezTo>
                    <a:lnTo>
                      <a:pt x="0" y="111757"/>
                    </a:lnTo>
                    <a:cubicBezTo>
                      <a:pt x="0" y="50797"/>
                      <a:pt x="50797" y="0"/>
                      <a:pt x="111757" y="0"/>
                    </a:cubicBezTo>
                    <a:lnTo>
                      <a:pt x="1209037" y="0"/>
                    </a:lnTo>
                    <a:cubicBezTo>
                      <a:pt x="1269997" y="0"/>
                      <a:pt x="1320794" y="50797"/>
                      <a:pt x="1320794" y="111757"/>
                    </a:cubicBezTo>
                    <a:lnTo>
                      <a:pt x="1320794" y="111757"/>
                    </a:lnTo>
                    <a:cubicBezTo>
                      <a:pt x="1320794" y="172717"/>
                      <a:pt x="1269997" y="223514"/>
                      <a:pt x="1209037" y="223514"/>
                    </a:cubicBezTo>
                    <a:close/>
                  </a:path>
                </a:pathLst>
              </a:custGeom>
              <a:solidFill>
                <a:schemeClr val="bg2">
                  <a:lumMod val="75000"/>
                </a:schemeClr>
              </a:solidFill>
              <a:ln w="9525" cap="flat">
                <a:noFill/>
                <a:prstDash val="solid"/>
                <a:miter/>
              </a:ln>
            </p:spPr>
            <p:txBody>
              <a:bodyPr rtlCol="0" anchor="ctr"/>
              <a:lstStyle/>
              <a:p>
                <a:endParaRPr lang="en-US" dirty="0"/>
              </a:p>
            </p:txBody>
          </p:sp>
          <p:sp>
            <p:nvSpPr>
              <p:cNvPr id="13" name="Freihandform 12">
                <a:extLst>
                  <a:ext uri="{FF2B5EF4-FFF2-40B4-BE49-F238E27FC236}">
                    <a16:creationId xmlns:a16="http://schemas.microsoft.com/office/drawing/2014/main" id="{32C3CD1F-C7D7-DCFB-2C98-F7840F548A81}"/>
                  </a:ext>
                </a:extLst>
              </p:cNvPr>
              <p:cNvSpPr/>
              <p:nvPr/>
            </p:nvSpPr>
            <p:spPr>
              <a:xfrm>
                <a:off x="5435603" y="5227329"/>
                <a:ext cx="1320793" cy="223513"/>
              </a:xfrm>
              <a:custGeom>
                <a:avLst/>
                <a:gdLst>
                  <a:gd name="connsiteX0" fmla="*/ 1209037 w 1320793"/>
                  <a:gd name="connsiteY0" fmla="*/ 223514 h 223513"/>
                  <a:gd name="connsiteX1" fmla="*/ 111757 w 1320793"/>
                  <a:gd name="connsiteY1" fmla="*/ 223514 h 223513"/>
                  <a:gd name="connsiteX2" fmla="*/ 0 w 1320793"/>
                  <a:gd name="connsiteY2" fmla="*/ 111757 h 223513"/>
                  <a:gd name="connsiteX3" fmla="*/ 0 w 1320793"/>
                  <a:gd name="connsiteY3" fmla="*/ 111757 h 223513"/>
                  <a:gd name="connsiteX4" fmla="*/ 111757 w 1320793"/>
                  <a:gd name="connsiteY4" fmla="*/ 0 h 223513"/>
                  <a:gd name="connsiteX5" fmla="*/ 1209037 w 1320793"/>
                  <a:gd name="connsiteY5" fmla="*/ 0 h 223513"/>
                  <a:gd name="connsiteX6" fmla="*/ 1320794 w 1320793"/>
                  <a:gd name="connsiteY6" fmla="*/ 111757 h 223513"/>
                  <a:gd name="connsiteX7" fmla="*/ 1320794 w 1320793"/>
                  <a:gd name="connsiteY7" fmla="*/ 111757 h 223513"/>
                  <a:gd name="connsiteX8" fmla="*/ 1209037 w 1320793"/>
                  <a:gd name="connsiteY8" fmla="*/ 223514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93" h="223513">
                    <a:moveTo>
                      <a:pt x="1209037" y="223514"/>
                    </a:moveTo>
                    <a:lnTo>
                      <a:pt x="111757" y="223514"/>
                    </a:lnTo>
                    <a:cubicBezTo>
                      <a:pt x="50797" y="223514"/>
                      <a:pt x="0" y="172717"/>
                      <a:pt x="0" y="111757"/>
                    </a:cubicBezTo>
                    <a:lnTo>
                      <a:pt x="0" y="111757"/>
                    </a:lnTo>
                    <a:cubicBezTo>
                      <a:pt x="0" y="50797"/>
                      <a:pt x="50797" y="0"/>
                      <a:pt x="111757" y="0"/>
                    </a:cubicBezTo>
                    <a:lnTo>
                      <a:pt x="1209037" y="0"/>
                    </a:lnTo>
                    <a:cubicBezTo>
                      <a:pt x="1269997" y="0"/>
                      <a:pt x="1320794" y="50797"/>
                      <a:pt x="1320794" y="111757"/>
                    </a:cubicBezTo>
                    <a:lnTo>
                      <a:pt x="1320794" y="111757"/>
                    </a:lnTo>
                    <a:cubicBezTo>
                      <a:pt x="1320794" y="172707"/>
                      <a:pt x="1269997" y="223514"/>
                      <a:pt x="1209037" y="223514"/>
                    </a:cubicBezTo>
                    <a:close/>
                  </a:path>
                </a:pathLst>
              </a:custGeom>
              <a:solidFill>
                <a:schemeClr val="bg2">
                  <a:lumMod val="75000"/>
                </a:schemeClr>
              </a:solidFill>
              <a:ln w="9525" cap="flat">
                <a:noFill/>
                <a:prstDash val="solid"/>
                <a:miter/>
              </a:ln>
            </p:spPr>
            <p:txBody>
              <a:bodyPr rtlCol="0" anchor="ctr"/>
              <a:lstStyle/>
              <a:p>
                <a:endParaRPr lang="en-US"/>
              </a:p>
            </p:txBody>
          </p:sp>
        </p:grpSp>
      </p:grpSp>
      <p:pic>
        <p:nvPicPr>
          <p:cNvPr id="11" name="Grafik 10">
            <a:extLst>
              <a:ext uri="{FF2B5EF4-FFF2-40B4-BE49-F238E27FC236}">
                <a16:creationId xmlns:a16="http://schemas.microsoft.com/office/drawing/2014/main" id="{3B91D7EA-46F8-44E8-4164-7BDAA8ABC3C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27036" y="2837621"/>
            <a:ext cx="2990920" cy="2990920"/>
          </a:xfrm>
          <a:prstGeom prst="rect">
            <a:avLst/>
          </a:prstGeom>
        </p:spPr>
      </p:pic>
    </p:spTree>
    <p:extLst>
      <p:ext uri="{BB962C8B-B14F-4D97-AF65-F5344CB8AC3E}">
        <p14:creationId xmlns:p14="http://schemas.microsoft.com/office/powerpoint/2010/main" val="418706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frage: Glaubwürdigkeit von Informationsquellen">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hteck 3">
            <a:extLst>
              <a:ext uri="{FF2B5EF4-FFF2-40B4-BE49-F238E27FC236}">
                <a16:creationId xmlns:a16="http://schemas.microsoft.com/office/drawing/2014/main" id="{69CC5820-64E1-128F-A80F-44E3BD70E284}"/>
              </a:ext>
            </a:extLst>
          </p:cNvPr>
          <p:cNvSpPr/>
          <p:nvPr userDrawn="1"/>
        </p:nvSpPr>
        <p:spPr>
          <a:xfrm>
            <a:off x="2182950" y="723635"/>
            <a:ext cx="735293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Abfrage: Glaubwürdigkeit von Informationsquellen</a:t>
            </a:r>
          </a:p>
        </p:txBody>
      </p:sp>
      <p:cxnSp>
        <p:nvCxnSpPr>
          <p:cNvPr id="5" name="Gerade Verbindung 4">
            <a:extLst>
              <a:ext uri="{FF2B5EF4-FFF2-40B4-BE49-F238E27FC236}">
                <a16:creationId xmlns:a16="http://schemas.microsoft.com/office/drawing/2014/main" id="{2ED3B158-00EB-4E6C-FD5B-470FC756DF95}"/>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8CA0AD9F-0EB6-0FC8-AF27-16F05885C5D4}"/>
              </a:ext>
            </a:extLst>
          </p:cNvPr>
          <p:cNvGrpSpPr/>
          <p:nvPr userDrawn="1"/>
        </p:nvGrpSpPr>
        <p:grpSpPr>
          <a:xfrm>
            <a:off x="742950" y="368301"/>
            <a:ext cx="1080000" cy="1080000"/>
            <a:chOff x="742950" y="368301"/>
            <a:chExt cx="1080000" cy="1080000"/>
          </a:xfrm>
        </p:grpSpPr>
        <p:sp>
          <p:nvSpPr>
            <p:cNvPr id="7" name="Oval 6">
              <a:extLst>
                <a:ext uri="{FF2B5EF4-FFF2-40B4-BE49-F238E27FC236}">
                  <a16:creationId xmlns:a16="http://schemas.microsoft.com/office/drawing/2014/main" id="{A0E52D02-2A87-F44C-7CF5-3867A06EE622}"/>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8" name="Grafik 28">
              <a:extLst>
                <a:ext uri="{FF2B5EF4-FFF2-40B4-BE49-F238E27FC236}">
                  <a16:creationId xmlns:a16="http://schemas.microsoft.com/office/drawing/2014/main" id="{B9E007E1-975D-06B6-CD41-55D814C9E017}"/>
                </a:ext>
              </a:extLst>
            </p:cNvPr>
            <p:cNvGrpSpPr>
              <a:grpSpLocks noChangeAspect="1"/>
            </p:cNvGrpSpPr>
            <p:nvPr/>
          </p:nvGrpSpPr>
          <p:grpSpPr>
            <a:xfrm>
              <a:off x="989155" y="544651"/>
              <a:ext cx="587591" cy="680050"/>
              <a:chOff x="2863708" y="6312877"/>
              <a:chExt cx="4213749" cy="4876800"/>
            </a:xfrm>
          </p:grpSpPr>
          <p:sp>
            <p:nvSpPr>
              <p:cNvPr id="9" name="Freihandform: Form 132">
                <a:extLst>
                  <a:ext uri="{FF2B5EF4-FFF2-40B4-BE49-F238E27FC236}">
                    <a16:creationId xmlns:a16="http://schemas.microsoft.com/office/drawing/2014/main" id="{3232E393-21F8-DF90-AD58-D8DE478035B8}"/>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0" name="Freihandform: Form 133">
                <a:extLst>
                  <a:ext uri="{FF2B5EF4-FFF2-40B4-BE49-F238E27FC236}">
                    <a16:creationId xmlns:a16="http://schemas.microsoft.com/office/drawing/2014/main" id="{26B4C6E5-E93C-4AA7-9873-C2720E9A7DDA}"/>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2" name="Freihandform: Form 135">
                <a:extLst>
                  <a:ext uri="{FF2B5EF4-FFF2-40B4-BE49-F238E27FC236}">
                    <a16:creationId xmlns:a16="http://schemas.microsoft.com/office/drawing/2014/main" id="{1BB65908-AA12-DFFC-43D3-5B06CBCDCB95}"/>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13" name="Freihandform: Form 136">
                <a:extLst>
                  <a:ext uri="{FF2B5EF4-FFF2-40B4-BE49-F238E27FC236}">
                    <a16:creationId xmlns:a16="http://schemas.microsoft.com/office/drawing/2014/main" id="{16B493F8-8AA4-1625-8B1A-902D81E03664}"/>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14" name="Freihandform: Form 138">
                <a:extLst>
                  <a:ext uri="{FF2B5EF4-FFF2-40B4-BE49-F238E27FC236}">
                    <a16:creationId xmlns:a16="http://schemas.microsoft.com/office/drawing/2014/main" id="{18126A20-6E1F-927A-2684-3AC540BC02DD}"/>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15" name="Freihandform: Form 139">
                <a:extLst>
                  <a:ext uri="{FF2B5EF4-FFF2-40B4-BE49-F238E27FC236}">
                    <a16:creationId xmlns:a16="http://schemas.microsoft.com/office/drawing/2014/main" id="{7C2746BF-120B-D3A2-4BAD-A3142DB19BAB}"/>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16" name="Grafik 28">
                <a:extLst>
                  <a:ext uri="{FF2B5EF4-FFF2-40B4-BE49-F238E27FC236}">
                    <a16:creationId xmlns:a16="http://schemas.microsoft.com/office/drawing/2014/main" id="{2C56C833-26A6-4983-202E-93E360AF34F0}"/>
                  </a:ext>
                </a:extLst>
              </p:cNvPr>
              <p:cNvGrpSpPr/>
              <p:nvPr/>
            </p:nvGrpSpPr>
            <p:grpSpPr>
              <a:xfrm>
                <a:off x="3941885" y="6312877"/>
                <a:ext cx="2057400" cy="2486025"/>
                <a:chOff x="3941885" y="6312877"/>
                <a:chExt cx="2057400" cy="2486025"/>
              </a:xfrm>
            </p:grpSpPr>
            <p:sp>
              <p:nvSpPr>
                <p:cNvPr id="26" name="Freihandform: Form 170">
                  <a:extLst>
                    <a:ext uri="{FF2B5EF4-FFF2-40B4-BE49-F238E27FC236}">
                      <a16:creationId xmlns:a16="http://schemas.microsoft.com/office/drawing/2014/main" id="{CCEE51AC-2C89-DF8A-9625-6261684B874E}"/>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27" name="Freihandform: Form 171">
                  <a:extLst>
                    <a:ext uri="{FF2B5EF4-FFF2-40B4-BE49-F238E27FC236}">
                      <a16:creationId xmlns:a16="http://schemas.microsoft.com/office/drawing/2014/main" id="{7EE71D68-17C9-1940-AF9F-EDC641EFDFBE}"/>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28" name="Freihandform: Form 172">
                  <a:extLst>
                    <a:ext uri="{FF2B5EF4-FFF2-40B4-BE49-F238E27FC236}">
                      <a16:creationId xmlns:a16="http://schemas.microsoft.com/office/drawing/2014/main" id="{8ED0E330-27EA-D435-242D-575F25734022}"/>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29" name="Freihandform: Form 173">
                  <a:extLst>
                    <a:ext uri="{FF2B5EF4-FFF2-40B4-BE49-F238E27FC236}">
                      <a16:creationId xmlns:a16="http://schemas.microsoft.com/office/drawing/2014/main" id="{2A6D21DF-9EE7-A1F4-894C-7977AA5A8816}"/>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0" name="Freihandform: Form 174">
                  <a:extLst>
                    <a:ext uri="{FF2B5EF4-FFF2-40B4-BE49-F238E27FC236}">
                      <a16:creationId xmlns:a16="http://schemas.microsoft.com/office/drawing/2014/main" id="{9C239DF6-E3D0-4590-2904-11877CE406C8}"/>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1" name="Freihandform: Form 177">
                  <a:extLst>
                    <a:ext uri="{FF2B5EF4-FFF2-40B4-BE49-F238E27FC236}">
                      <a16:creationId xmlns:a16="http://schemas.microsoft.com/office/drawing/2014/main" id="{51B9B986-58E8-7830-1202-2151588467BF}"/>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17" name="Grafik 28">
                <a:extLst>
                  <a:ext uri="{FF2B5EF4-FFF2-40B4-BE49-F238E27FC236}">
                    <a16:creationId xmlns:a16="http://schemas.microsoft.com/office/drawing/2014/main" id="{CBA7F8D7-1AC1-932F-E0A3-6120756C8156}"/>
                  </a:ext>
                </a:extLst>
              </p:cNvPr>
              <p:cNvGrpSpPr/>
              <p:nvPr/>
            </p:nvGrpSpPr>
            <p:grpSpPr>
              <a:xfrm>
                <a:off x="3013521" y="9414712"/>
                <a:ext cx="3914127" cy="1774964"/>
                <a:chOff x="3013521" y="9414712"/>
                <a:chExt cx="3914127" cy="1774964"/>
              </a:xfrm>
            </p:grpSpPr>
            <p:sp>
              <p:nvSpPr>
                <p:cNvPr id="18" name="Freihandform: Form 151">
                  <a:extLst>
                    <a:ext uri="{FF2B5EF4-FFF2-40B4-BE49-F238E27FC236}">
                      <a16:creationId xmlns:a16="http://schemas.microsoft.com/office/drawing/2014/main" id="{45ABFADC-E413-2972-DC91-7F741AAF5BC0}"/>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9" name="Freihandform: Form 162">
                  <a:extLst>
                    <a:ext uri="{FF2B5EF4-FFF2-40B4-BE49-F238E27FC236}">
                      <a16:creationId xmlns:a16="http://schemas.microsoft.com/office/drawing/2014/main" id="{7459B6B4-0AF5-9C56-094C-723EACB0CAA2}"/>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0" name="Freihandform: Form 164">
                  <a:extLst>
                    <a:ext uri="{FF2B5EF4-FFF2-40B4-BE49-F238E27FC236}">
                      <a16:creationId xmlns:a16="http://schemas.microsoft.com/office/drawing/2014/main" id="{FABB6939-7467-F188-08CF-FCB6D3D99FD4}"/>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1" name="Freihandform: Form 165">
                  <a:extLst>
                    <a:ext uri="{FF2B5EF4-FFF2-40B4-BE49-F238E27FC236}">
                      <a16:creationId xmlns:a16="http://schemas.microsoft.com/office/drawing/2014/main" id="{6EA2FC3A-F06F-94AC-E5CB-852DD0215992}"/>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2" name="Freihandform: Form 166">
                  <a:extLst>
                    <a:ext uri="{FF2B5EF4-FFF2-40B4-BE49-F238E27FC236}">
                      <a16:creationId xmlns:a16="http://schemas.microsoft.com/office/drawing/2014/main" id="{8FB9ABAE-F34E-589B-7178-F8091C0DE00B}"/>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3" name="Freihandform: Form 167">
                  <a:extLst>
                    <a:ext uri="{FF2B5EF4-FFF2-40B4-BE49-F238E27FC236}">
                      <a16:creationId xmlns:a16="http://schemas.microsoft.com/office/drawing/2014/main" id="{4A4015AE-C726-709C-567E-AEDD8106AA32}"/>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4" name="Freihandform: Form 168">
                  <a:extLst>
                    <a:ext uri="{FF2B5EF4-FFF2-40B4-BE49-F238E27FC236}">
                      <a16:creationId xmlns:a16="http://schemas.microsoft.com/office/drawing/2014/main" id="{1A3BCF41-A54B-AEC3-8A64-F46DB955E6A9}"/>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5" name="Freihandform: Form 169">
                  <a:extLst>
                    <a:ext uri="{FF2B5EF4-FFF2-40B4-BE49-F238E27FC236}">
                      <a16:creationId xmlns:a16="http://schemas.microsoft.com/office/drawing/2014/main" id="{F816A1BD-D396-B7BD-25D8-C1E3CD431983}"/>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sp>
        <p:nvSpPr>
          <p:cNvPr id="32" name="Textfeld 31">
            <a:extLst>
              <a:ext uri="{FF2B5EF4-FFF2-40B4-BE49-F238E27FC236}">
                <a16:creationId xmlns:a16="http://schemas.microsoft.com/office/drawing/2014/main" id="{D363EC59-25F5-F0E6-B9FF-72A84182FF16}"/>
              </a:ext>
            </a:extLst>
          </p:cNvPr>
          <p:cNvSpPr txBox="1"/>
          <p:nvPr userDrawn="1"/>
        </p:nvSpPr>
        <p:spPr>
          <a:xfrm>
            <a:off x="894892" y="1539663"/>
            <a:ext cx="10770499" cy="615553"/>
          </a:xfrm>
          <a:prstGeom prst="rect">
            <a:avLst/>
          </a:prstGeom>
          <a:noFill/>
        </p:spPr>
        <p:txBody>
          <a:bodyPr wrap="square" lIns="0" tIns="0" rIns="0" bIns="0" rtlCol="0">
            <a:spAutoFit/>
          </a:bodyPr>
          <a:lstStyle/>
          <a:p>
            <a:pPr>
              <a:defRPr sz="1862" b="0" i="0" u="none" strike="noStrike" kern="1200" spc="0" baseline="0">
                <a:solidFill>
                  <a:srgbClr val="000000">
                    <a:lumMod val="65000"/>
                    <a:lumOff val="35000"/>
                  </a:srgbClr>
                </a:solidFill>
                <a:latin typeface="+mn-lt"/>
                <a:ea typeface="+mn-ea"/>
                <a:cs typeface="+mn-cs"/>
              </a:defRPr>
            </a:pPr>
            <a:r>
              <a:rPr lang="de-DE" sz="1600" b="1" dirty="0">
                <a:solidFill>
                  <a:schemeClr val="tx2"/>
                </a:solidFill>
                <a:latin typeface="Arial" panose="020B0604020202020204" pitchFamily="34" charset="0"/>
                <a:cs typeface="Arial" panose="020B0604020202020204" pitchFamily="34" charset="0"/>
              </a:rPr>
              <a:t>Abfrage in der Klasse: </a:t>
            </a:r>
            <a:r>
              <a:rPr lang="de-DE" sz="2400" b="1" dirty="0">
                <a:solidFill>
                  <a:schemeClr val="accent1"/>
                </a:solidFill>
                <a:latin typeface="Arial" panose="020B0604020202020204" pitchFamily="34" charset="0"/>
                <a:cs typeface="Arial" panose="020B0604020202020204" pitchFamily="34" charset="0"/>
              </a:rPr>
              <a:t>Wie glaubwürdig findet ihr folgende Informationsquellen?</a:t>
            </a:r>
          </a:p>
          <a:p>
            <a:pPr>
              <a:defRPr sz="1862" b="0" i="0" u="none" strike="noStrike" kern="1200" spc="0" baseline="0">
                <a:solidFill>
                  <a:srgbClr val="000000">
                    <a:lumMod val="65000"/>
                    <a:lumOff val="35000"/>
                  </a:srgbClr>
                </a:solidFill>
                <a:latin typeface="+mn-lt"/>
                <a:ea typeface="+mn-ea"/>
                <a:cs typeface="+mn-cs"/>
              </a:defRPr>
            </a:pPr>
            <a:r>
              <a:rPr lang="de-DE" sz="1600" dirty="0">
                <a:solidFill>
                  <a:schemeClr val="tx2"/>
                </a:solidFill>
                <a:latin typeface="Arial" panose="020B0604020202020204" pitchFamily="34" charset="0"/>
                <a:cs typeface="Arial" panose="020B0604020202020204" pitchFamily="34" charset="0"/>
              </a:rPr>
              <a:t>(Bewertung: (eher) glaubwürdig/ (eher) nicht glaubwürdig)</a:t>
            </a:r>
          </a:p>
        </p:txBody>
      </p:sp>
      <p:grpSp>
        <p:nvGrpSpPr>
          <p:cNvPr id="33" name="Gruppieren 32">
            <a:extLst>
              <a:ext uri="{FF2B5EF4-FFF2-40B4-BE49-F238E27FC236}">
                <a16:creationId xmlns:a16="http://schemas.microsoft.com/office/drawing/2014/main" id="{667D31B6-998D-0942-055C-DCC927ED354B}"/>
              </a:ext>
            </a:extLst>
          </p:cNvPr>
          <p:cNvGrpSpPr/>
          <p:nvPr userDrawn="1"/>
        </p:nvGrpSpPr>
        <p:grpSpPr>
          <a:xfrm>
            <a:off x="4549255" y="5856689"/>
            <a:ext cx="3170887" cy="144000"/>
            <a:chOff x="4549255" y="5856689"/>
            <a:chExt cx="3170887" cy="144000"/>
          </a:xfrm>
        </p:grpSpPr>
        <p:sp>
          <p:nvSpPr>
            <p:cNvPr id="34" name="Textfeld 33">
              <a:extLst>
                <a:ext uri="{FF2B5EF4-FFF2-40B4-BE49-F238E27FC236}">
                  <a16:creationId xmlns:a16="http://schemas.microsoft.com/office/drawing/2014/main" id="{A703D4F6-C77C-7FCC-FABD-CFC03BCB5BA3}"/>
                </a:ext>
              </a:extLst>
            </p:cNvPr>
            <p:cNvSpPr txBox="1"/>
            <p:nvPr/>
          </p:nvSpPr>
          <p:spPr>
            <a:xfrm>
              <a:off x="4840142" y="5867134"/>
              <a:ext cx="2880000" cy="123111"/>
            </a:xfrm>
            <a:prstGeom prst="rect">
              <a:avLst/>
            </a:prstGeom>
            <a:noFill/>
          </p:spPr>
          <p:txBody>
            <a:bodyPr wrap="square" lIns="0" tIns="0" rIns="0" bIns="0" rtlCol="0">
              <a:spAutoFit/>
            </a:bodyPr>
            <a:lstStyle/>
            <a:p>
              <a:r>
                <a:rPr lang="de-DE" sz="800" u="none" strike="noStrike" dirty="0">
                  <a:effectLst/>
                  <a:latin typeface="Arial" panose="020B0604020202020204" pitchFamily="34" charset="0"/>
                  <a:cs typeface="Arial" panose="020B0604020202020204" pitchFamily="34" charset="0"/>
                </a:rPr>
                <a:t>(eher) </a:t>
              </a:r>
              <a:r>
                <a:rPr lang="de-DE" sz="800" dirty="0">
                  <a:latin typeface="Arial" panose="020B0604020202020204" pitchFamily="34" charset="0"/>
                  <a:cs typeface="Arial" panose="020B0604020202020204" pitchFamily="34" charset="0"/>
                </a:rPr>
                <a:t>glaub</a:t>
              </a:r>
              <a:r>
                <a:rPr lang="de-DE" sz="800" u="none" strike="noStrike" dirty="0">
                  <a:effectLst/>
                  <a:latin typeface="Arial" panose="020B0604020202020204" pitchFamily="34" charset="0"/>
                  <a:cs typeface="Arial" panose="020B0604020202020204" pitchFamily="34" charset="0"/>
                </a:rPr>
                <a:t>würdig</a:t>
              </a:r>
              <a:endParaRPr lang="de-DE" sz="800" b="1" i="0" u="none" strike="noStrike" dirty="0">
                <a:solidFill>
                  <a:srgbClr val="000000"/>
                </a:solidFill>
                <a:effectLst/>
                <a:latin typeface="Arial" panose="020B0604020202020204" pitchFamily="34" charset="0"/>
                <a:cs typeface="Arial" panose="020B0604020202020204" pitchFamily="34" charset="0"/>
              </a:endParaRPr>
            </a:p>
          </p:txBody>
        </p:sp>
        <p:sp>
          <p:nvSpPr>
            <p:cNvPr id="35" name="Rechteck 34">
              <a:extLst>
                <a:ext uri="{FF2B5EF4-FFF2-40B4-BE49-F238E27FC236}">
                  <a16:creationId xmlns:a16="http://schemas.microsoft.com/office/drawing/2014/main" id="{AB153B06-819E-D489-D501-6BD3EC3631A5}"/>
                </a:ext>
              </a:extLst>
            </p:cNvPr>
            <p:cNvSpPr/>
            <p:nvPr/>
          </p:nvSpPr>
          <p:spPr>
            <a:xfrm>
              <a:off x="4549255" y="5856689"/>
              <a:ext cx="144000" cy="14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uppieren 35">
            <a:extLst>
              <a:ext uri="{FF2B5EF4-FFF2-40B4-BE49-F238E27FC236}">
                <a16:creationId xmlns:a16="http://schemas.microsoft.com/office/drawing/2014/main" id="{0BA74BDC-70C2-75FE-F129-ED0882A37639}"/>
              </a:ext>
            </a:extLst>
          </p:cNvPr>
          <p:cNvGrpSpPr/>
          <p:nvPr userDrawn="1"/>
        </p:nvGrpSpPr>
        <p:grpSpPr>
          <a:xfrm>
            <a:off x="6068378" y="5856689"/>
            <a:ext cx="3170887" cy="144000"/>
            <a:chOff x="4549255" y="5856689"/>
            <a:chExt cx="3170887" cy="144000"/>
          </a:xfrm>
        </p:grpSpPr>
        <p:sp>
          <p:nvSpPr>
            <p:cNvPr id="37" name="Textfeld 36">
              <a:extLst>
                <a:ext uri="{FF2B5EF4-FFF2-40B4-BE49-F238E27FC236}">
                  <a16:creationId xmlns:a16="http://schemas.microsoft.com/office/drawing/2014/main" id="{BEF6D504-8984-4030-5359-FD8336BDD177}"/>
                </a:ext>
              </a:extLst>
            </p:cNvPr>
            <p:cNvSpPr txBox="1"/>
            <p:nvPr/>
          </p:nvSpPr>
          <p:spPr>
            <a:xfrm>
              <a:off x="4840142" y="5867134"/>
              <a:ext cx="2880000" cy="123111"/>
            </a:xfrm>
            <a:prstGeom prst="rect">
              <a:avLst/>
            </a:prstGeom>
            <a:noFill/>
          </p:spPr>
          <p:txBody>
            <a:bodyPr wrap="square" lIns="0" tIns="0" rIns="0" bIns="0" rtlCol="0">
              <a:spAutoFit/>
            </a:bodyPr>
            <a:lstStyle/>
            <a:p>
              <a:r>
                <a:rPr lang="en-US" sz="800" dirty="0">
                  <a:latin typeface="Arial" panose="020B0604020202020204" pitchFamily="34" charset="0"/>
                  <a:cs typeface="Arial" panose="020B0604020202020204" pitchFamily="34" charset="0"/>
                </a:rPr>
                <a:t>(eher) nicht glaubwürdig</a:t>
              </a:r>
            </a:p>
          </p:txBody>
        </p:sp>
        <p:sp>
          <p:nvSpPr>
            <p:cNvPr id="38" name="Rechteck 37">
              <a:extLst>
                <a:ext uri="{FF2B5EF4-FFF2-40B4-BE49-F238E27FC236}">
                  <a16:creationId xmlns:a16="http://schemas.microsoft.com/office/drawing/2014/main" id="{2A7BDE65-9808-A831-DC61-4CE853A771F1}"/>
                </a:ext>
              </a:extLst>
            </p:cNvPr>
            <p:cNvSpPr/>
            <p:nvPr/>
          </p:nvSpPr>
          <p:spPr>
            <a:xfrm>
              <a:off x="4549255" y="5856689"/>
              <a:ext cx="144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88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griffsklärung Nachrichten">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 name="Gerade Verbindung 2">
            <a:extLst>
              <a:ext uri="{FF2B5EF4-FFF2-40B4-BE49-F238E27FC236}">
                <a16:creationId xmlns:a16="http://schemas.microsoft.com/office/drawing/2014/main" id="{6503F6A5-F2D1-7E28-8341-577E41D29B64}"/>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F1711795-7325-EEF0-03D3-CB2CF516DF3D}"/>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Begriffsklärung Nachrichten</a:t>
            </a:r>
          </a:p>
        </p:txBody>
      </p:sp>
      <p:sp>
        <p:nvSpPr>
          <p:cNvPr id="5" name="Textfeld 4">
            <a:extLst>
              <a:ext uri="{FF2B5EF4-FFF2-40B4-BE49-F238E27FC236}">
                <a16:creationId xmlns:a16="http://schemas.microsoft.com/office/drawing/2014/main" id="{A3C3DA1F-38AF-A2A1-8013-711794F79D3D}"/>
              </a:ext>
            </a:extLst>
          </p:cNvPr>
          <p:cNvSpPr txBox="1"/>
          <p:nvPr userDrawn="1"/>
        </p:nvSpPr>
        <p:spPr>
          <a:xfrm>
            <a:off x="1281205" y="3407606"/>
            <a:ext cx="4635408"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de-DE" sz="5000" b="1" dirty="0">
                <a:solidFill>
                  <a:schemeClr val="tx2"/>
                </a:solidFill>
                <a:latin typeface="Arial" panose="020B0604020202020204" pitchFamily="34" charset="0"/>
                <a:cs typeface="Arial" panose="020B0604020202020204" pitchFamily="34" charset="0"/>
              </a:rPr>
              <a:t>Was sind eigentlich Nachrichten?</a:t>
            </a:r>
          </a:p>
        </p:txBody>
      </p:sp>
      <p:grpSp>
        <p:nvGrpSpPr>
          <p:cNvPr id="6" name="Gruppieren 5">
            <a:extLst>
              <a:ext uri="{FF2B5EF4-FFF2-40B4-BE49-F238E27FC236}">
                <a16:creationId xmlns:a16="http://schemas.microsoft.com/office/drawing/2014/main" id="{D1C2AEDD-DA9E-32B2-4AF4-6BAFCE1F76B1}"/>
              </a:ext>
            </a:extLst>
          </p:cNvPr>
          <p:cNvGrpSpPr/>
          <p:nvPr userDrawn="1"/>
        </p:nvGrpSpPr>
        <p:grpSpPr>
          <a:xfrm>
            <a:off x="742950" y="368301"/>
            <a:ext cx="1080000" cy="1080000"/>
            <a:chOff x="742950" y="368301"/>
            <a:chExt cx="1080000" cy="1080000"/>
          </a:xfrm>
        </p:grpSpPr>
        <p:sp>
          <p:nvSpPr>
            <p:cNvPr id="7" name="Oval 6">
              <a:extLst>
                <a:ext uri="{FF2B5EF4-FFF2-40B4-BE49-F238E27FC236}">
                  <a16:creationId xmlns:a16="http://schemas.microsoft.com/office/drawing/2014/main" id="{21CDFE5F-53EC-2539-0F8C-EA6D80EB6500}"/>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8" name="Grafik 28">
              <a:extLst>
                <a:ext uri="{FF2B5EF4-FFF2-40B4-BE49-F238E27FC236}">
                  <a16:creationId xmlns:a16="http://schemas.microsoft.com/office/drawing/2014/main" id="{AAE2FB96-BFF8-B26B-E93E-3CACDBA6CE2A}"/>
                </a:ext>
              </a:extLst>
            </p:cNvPr>
            <p:cNvGrpSpPr>
              <a:grpSpLocks noChangeAspect="1"/>
            </p:cNvGrpSpPr>
            <p:nvPr/>
          </p:nvGrpSpPr>
          <p:grpSpPr>
            <a:xfrm>
              <a:off x="989155" y="544651"/>
              <a:ext cx="587591" cy="680050"/>
              <a:chOff x="2863708" y="6312877"/>
              <a:chExt cx="4213749" cy="4876800"/>
            </a:xfrm>
          </p:grpSpPr>
          <p:sp>
            <p:nvSpPr>
              <p:cNvPr id="9" name="Freihandform: Form 132">
                <a:extLst>
                  <a:ext uri="{FF2B5EF4-FFF2-40B4-BE49-F238E27FC236}">
                    <a16:creationId xmlns:a16="http://schemas.microsoft.com/office/drawing/2014/main" id="{4F92FE5F-EF4D-AC20-B1F0-1ECE738A9E58}"/>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10" name="Freihandform: Form 133">
                <a:extLst>
                  <a:ext uri="{FF2B5EF4-FFF2-40B4-BE49-F238E27FC236}">
                    <a16:creationId xmlns:a16="http://schemas.microsoft.com/office/drawing/2014/main" id="{AB988C8A-856C-2BE1-AF29-6649F751AC61}"/>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12" name="Freihandform: Form 135">
                <a:extLst>
                  <a:ext uri="{FF2B5EF4-FFF2-40B4-BE49-F238E27FC236}">
                    <a16:creationId xmlns:a16="http://schemas.microsoft.com/office/drawing/2014/main" id="{770798C0-E4EB-7177-7D8E-B4C3BB9BEA0A}"/>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13" name="Freihandform: Form 136">
                <a:extLst>
                  <a:ext uri="{FF2B5EF4-FFF2-40B4-BE49-F238E27FC236}">
                    <a16:creationId xmlns:a16="http://schemas.microsoft.com/office/drawing/2014/main" id="{A159C337-11F3-3D4B-281C-AD155D156155}"/>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14" name="Freihandform: Form 138">
                <a:extLst>
                  <a:ext uri="{FF2B5EF4-FFF2-40B4-BE49-F238E27FC236}">
                    <a16:creationId xmlns:a16="http://schemas.microsoft.com/office/drawing/2014/main" id="{550610DB-F4C5-F493-A4FF-DDC65693DBBF}"/>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15" name="Freihandform: Form 139">
                <a:extLst>
                  <a:ext uri="{FF2B5EF4-FFF2-40B4-BE49-F238E27FC236}">
                    <a16:creationId xmlns:a16="http://schemas.microsoft.com/office/drawing/2014/main" id="{903B5BA9-39D6-F0B3-9A4F-929D89948A60}"/>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16" name="Grafik 28">
                <a:extLst>
                  <a:ext uri="{FF2B5EF4-FFF2-40B4-BE49-F238E27FC236}">
                    <a16:creationId xmlns:a16="http://schemas.microsoft.com/office/drawing/2014/main" id="{7299CC92-6355-2ED3-8E53-70AAF22F2060}"/>
                  </a:ext>
                </a:extLst>
              </p:cNvPr>
              <p:cNvGrpSpPr/>
              <p:nvPr/>
            </p:nvGrpSpPr>
            <p:grpSpPr>
              <a:xfrm>
                <a:off x="3941885" y="6312877"/>
                <a:ext cx="2057400" cy="2486025"/>
                <a:chOff x="3941885" y="6312877"/>
                <a:chExt cx="2057400" cy="2486025"/>
              </a:xfrm>
            </p:grpSpPr>
            <p:sp>
              <p:nvSpPr>
                <p:cNvPr id="26" name="Freihandform: Form 170">
                  <a:extLst>
                    <a:ext uri="{FF2B5EF4-FFF2-40B4-BE49-F238E27FC236}">
                      <a16:creationId xmlns:a16="http://schemas.microsoft.com/office/drawing/2014/main" id="{2A9E8869-96EC-0708-ACF0-CD5BE4C88C6E}"/>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27" name="Freihandform: Form 171">
                  <a:extLst>
                    <a:ext uri="{FF2B5EF4-FFF2-40B4-BE49-F238E27FC236}">
                      <a16:creationId xmlns:a16="http://schemas.microsoft.com/office/drawing/2014/main" id="{64A94A07-8402-6B0F-6672-20D813F2D948}"/>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28" name="Freihandform: Form 172">
                  <a:extLst>
                    <a:ext uri="{FF2B5EF4-FFF2-40B4-BE49-F238E27FC236}">
                      <a16:creationId xmlns:a16="http://schemas.microsoft.com/office/drawing/2014/main" id="{20A9E4CA-5C97-A267-65D3-DE226829FF91}"/>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29" name="Freihandform: Form 173">
                  <a:extLst>
                    <a:ext uri="{FF2B5EF4-FFF2-40B4-BE49-F238E27FC236}">
                      <a16:creationId xmlns:a16="http://schemas.microsoft.com/office/drawing/2014/main" id="{D2712E78-ED4F-EAA6-2D3F-F9705DA76A2E}"/>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30" name="Freihandform: Form 174">
                  <a:extLst>
                    <a:ext uri="{FF2B5EF4-FFF2-40B4-BE49-F238E27FC236}">
                      <a16:creationId xmlns:a16="http://schemas.microsoft.com/office/drawing/2014/main" id="{DCAD75CE-BC37-483C-1B1B-BB96CDFB9085}"/>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31" name="Freihandform: Form 177">
                  <a:extLst>
                    <a:ext uri="{FF2B5EF4-FFF2-40B4-BE49-F238E27FC236}">
                      <a16:creationId xmlns:a16="http://schemas.microsoft.com/office/drawing/2014/main" id="{43E21AE2-446C-8B1F-FCF5-2B06047388C8}"/>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17" name="Grafik 28">
                <a:extLst>
                  <a:ext uri="{FF2B5EF4-FFF2-40B4-BE49-F238E27FC236}">
                    <a16:creationId xmlns:a16="http://schemas.microsoft.com/office/drawing/2014/main" id="{A6057114-834B-A82A-B594-1556EC4197B1}"/>
                  </a:ext>
                </a:extLst>
              </p:cNvPr>
              <p:cNvGrpSpPr/>
              <p:nvPr/>
            </p:nvGrpSpPr>
            <p:grpSpPr>
              <a:xfrm>
                <a:off x="3013521" y="9414712"/>
                <a:ext cx="3914127" cy="1774964"/>
                <a:chOff x="3013521" y="9414712"/>
                <a:chExt cx="3914127" cy="1774964"/>
              </a:xfrm>
            </p:grpSpPr>
            <p:sp>
              <p:nvSpPr>
                <p:cNvPr id="18" name="Freihandform: Form 151">
                  <a:extLst>
                    <a:ext uri="{FF2B5EF4-FFF2-40B4-BE49-F238E27FC236}">
                      <a16:creationId xmlns:a16="http://schemas.microsoft.com/office/drawing/2014/main" id="{098A8CAA-C906-CA82-1D61-C7AE465A109E}"/>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9" name="Freihandform: Form 162">
                  <a:extLst>
                    <a:ext uri="{FF2B5EF4-FFF2-40B4-BE49-F238E27FC236}">
                      <a16:creationId xmlns:a16="http://schemas.microsoft.com/office/drawing/2014/main" id="{3598E817-CCFF-A4FF-2465-A6931156804C}"/>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20" name="Freihandform: Form 164">
                  <a:extLst>
                    <a:ext uri="{FF2B5EF4-FFF2-40B4-BE49-F238E27FC236}">
                      <a16:creationId xmlns:a16="http://schemas.microsoft.com/office/drawing/2014/main" id="{E8384825-A220-DE06-8067-CAD0C0DD5519}"/>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21" name="Freihandform: Form 165">
                  <a:extLst>
                    <a:ext uri="{FF2B5EF4-FFF2-40B4-BE49-F238E27FC236}">
                      <a16:creationId xmlns:a16="http://schemas.microsoft.com/office/drawing/2014/main" id="{A004D312-488E-0EBA-23E3-2E93F4D3B82E}"/>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22" name="Freihandform: Form 166">
                  <a:extLst>
                    <a:ext uri="{FF2B5EF4-FFF2-40B4-BE49-F238E27FC236}">
                      <a16:creationId xmlns:a16="http://schemas.microsoft.com/office/drawing/2014/main" id="{4BA11226-1AF7-B1D3-B2BA-C8704207085E}"/>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23" name="Freihandform: Form 167">
                  <a:extLst>
                    <a:ext uri="{FF2B5EF4-FFF2-40B4-BE49-F238E27FC236}">
                      <a16:creationId xmlns:a16="http://schemas.microsoft.com/office/drawing/2014/main" id="{B22C2E07-8BF4-EAF3-A978-B8F435BD9978}"/>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4" name="Freihandform: Form 168">
                  <a:extLst>
                    <a:ext uri="{FF2B5EF4-FFF2-40B4-BE49-F238E27FC236}">
                      <a16:creationId xmlns:a16="http://schemas.microsoft.com/office/drawing/2014/main" id="{59CF040E-A472-5AFC-CE59-AF3ACD121CA9}"/>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5" name="Freihandform: Form 169">
                  <a:extLst>
                    <a:ext uri="{FF2B5EF4-FFF2-40B4-BE49-F238E27FC236}">
                      <a16:creationId xmlns:a16="http://schemas.microsoft.com/office/drawing/2014/main" id="{41B608C6-45E3-DE2B-82A3-31FA71B54018}"/>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pic>
        <p:nvPicPr>
          <p:cNvPr id="32" name="Grafik 31">
            <a:extLst>
              <a:ext uri="{FF2B5EF4-FFF2-40B4-BE49-F238E27FC236}">
                <a16:creationId xmlns:a16="http://schemas.microsoft.com/office/drawing/2014/main" id="{DB07DF69-9029-CD1E-CA9A-E18738E3CB4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1157" y="1808162"/>
            <a:ext cx="3744913" cy="3744913"/>
          </a:xfrm>
          <a:prstGeom prst="rect">
            <a:avLst/>
          </a:prstGeom>
        </p:spPr>
      </p:pic>
      <p:pic>
        <p:nvPicPr>
          <p:cNvPr id="33" name="Grafik 32">
            <a:extLst>
              <a:ext uri="{FF2B5EF4-FFF2-40B4-BE49-F238E27FC236}">
                <a16:creationId xmlns:a16="http://schemas.microsoft.com/office/drawing/2014/main" id="{1CEFC787-0BDE-620A-FCCC-2F185E93FFDE}"/>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337195" y="3428999"/>
            <a:ext cx="2150455" cy="2150455"/>
          </a:xfrm>
          <a:prstGeom prst="rect">
            <a:avLst/>
          </a:prstGeom>
        </p:spPr>
      </p:pic>
    </p:spTree>
    <p:extLst>
      <p:ext uri="{BB962C8B-B14F-4D97-AF65-F5344CB8AC3E}">
        <p14:creationId xmlns:p14="http://schemas.microsoft.com/office/powerpoint/2010/main" val="14527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finition Nachrichten">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 name="Gerade Verbindung 2">
            <a:extLst>
              <a:ext uri="{FF2B5EF4-FFF2-40B4-BE49-F238E27FC236}">
                <a16:creationId xmlns:a16="http://schemas.microsoft.com/office/drawing/2014/main" id="{0DDCC91C-7976-2649-6426-AFA7A349357C}"/>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D7B9DE18-DCD5-A66D-6BEE-B80037B51FA5}"/>
              </a:ext>
            </a:extLst>
          </p:cNvPr>
          <p:cNvSpPr txBox="1"/>
          <p:nvPr userDrawn="1"/>
        </p:nvSpPr>
        <p:spPr>
          <a:xfrm>
            <a:off x="1300479" y="2211218"/>
            <a:ext cx="4616134" cy="76944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r>
              <a:rPr lang="de-DE" sz="5000" b="1" dirty="0">
                <a:solidFill>
                  <a:srgbClr val="004573"/>
                </a:solidFill>
                <a:latin typeface="Arial" panose="020B0604020202020204" pitchFamily="34" charset="0"/>
                <a:cs typeface="Arial" panose="020B0604020202020204" pitchFamily="34" charset="0"/>
              </a:rPr>
              <a:t>Nachrichten</a:t>
            </a:r>
          </a:p>
        </p:txBody>
      </p:sp>
      <p:sp>
        <p:nvSpPr>
          <p:cNvPr id="5" name="Textfeld 4">
            <a:extLst>
              <a:ext uri="{FF2B5EF4-FFF2-40B4-BE49-F238E27FC236}">
                <a16:creationId xmlns:a16="http://schemas.microsoft.com/office/drawing/2014/main" id="{9BCFF9D4-CF43-3045-823F-D086A3D8D9C7}"/>
              </a:ext>
            </a:extLst>
          </p:cNvPr>
          <p:cNvSpPr txBox="1"/>
          <p:nvPr userDrawn="1"/>
        </p:nvSpPr>
        <p:spPr>
          <a:xfrm>
            <a:off x="1308800" y="3257339"/>
            <a:ext cx="7320850" cy="240604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lnSpc>
                <a:spcPct val="110000"/>
              </a:lnSpc>
            </a:pPr>
            <a:r>
              <a:rPr lang="de-DE" sz="2400" dirty="0">
                <a:solidFill>
                  <a:srgbClr val="004573"/>
                </a:solidFill>
                <a:latin typeface="Arial" panose="020B0604020202020204" pitchFamily="34" charset="0"/>
                <a:cs typeface="Arial" panose="020B0604020202020204" pitchFamily="34" charset="0"/>
              </a:rPr>
              <a:t>Mit „Nachrichten“ sind in dieser Unterrichtseinheit Informationen gemeint, die von offiziellen oder privaten Akteuren verbreitet werden – also neben journalistischen Beiträgen in Radio, TV oder Zeitungen auch z.B. Posts in Social-Media-Angeboten und Nachrichten in privaten Messenger-Diensten.</a:t>
            </a:r>
          </a:p>
        </p:txBody>
      </p:sp>
      <p:sp>
        <p:nvSpPr>
          <p:cNvPr id="6" name="Rechteck 5">
            <a:extLst>
              <a:ext uri="{FF2B5EF4-FFF2-40B4-BE49-F238E27FC236}">
                <a16:creationId xmlns:a16="http://schemas.microsoft.com/office/drawing/2014/main" id="{7FD11840-A958-26EC-1DA6-A9FAED8ABF07}"/>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Definition Nachrichten </a:t>
            </a:r>
          </a:p>
        </p:txBody>
      </p:sp>
      <p:sp>
        <p:nvSpPr>
          <p:cNvPr id="7" name="Oval 6">
            <a:extLst>
              <a:ext uri="{FF2B5EF4-FFF2-40B4-BE49-F238E27FC236}">
                <a16:creationId xmlns:a16="http://schemas.microsoft.com/office/drawing/2014/main" id="{E0A430B5-E803-4863-2406-FB2DB1224638}"/>
              </a:ext>
            </a:extLst>
          </p:cNvPr>
          <p:cNvSpPr/>
          <p:nvPr userDrawn="1"/>
        </p:nvSpPr>
        <p:spPr>
          <a:xfrm>
            <a:off x="8736748" y="2536887"/>
            <a:ext cx="2160000" cy="2160000"/>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afik 99">
            <a:extLst>
              <a:ext uri="{FF2B5EF4-FFF2-40B4-BE49-F238E27FC236}">
                <a16:creationId xmlns:a16="http://schemas.microsoft.com/office/drawing/2014/main" id="{CC405CFC-5BBA-1FE7-B7CD-0ED6DE11CE35}"/>
              </a:ext>
            </a:extLst>
          </p:cNvPr>
          <p:cNvGrpSpPr/>
          <p:nvPr userDrawn="1"/>
        </p:nvGrpSpPr>
        <p:grpSpPr>
          <a:xfrm>
            <a:off x="9313124" y="3154965"/>
            <a:ext cx="1007249" cy="923844"/>
            <a:chOff x="853316" y="7661808"/>
            <a:chExt cx="2366718" cy="2170737"/>
          </a:xfrm>
        </p:grpSpPr>
        <p:sp>
          <p:nvSpPr>
            <p:cNvPr id="9" name="Freihandform 8">
              <a:extLst>
                <a:ext uri="{FF2B5EF4-FFF2-40B4-BE49-F238E27FC236}">
                  <a16:creationId xmlns:a16="http://schemas.microsoft.com/office/drawing/2014/main" id="{AA7DEEF9-FC03-1471-4362-8BDDFD8A483A}"/>
                </a:ext>
              </a:extLst>
            </p:cNvPr>
            <p:cNvSpPr/>
            <p:nvPr/>
          </p:nvSpPr>
          <p:spPr>
            <a:xfrm>
              <a:off x="853316" y="7661817"/>
              <a:ext cx="2366708" cy="2170728"/>
            </a:xfrm>
            <a:custGeom>
              <a:avLst/>
              <a:gdLst>
                <a:gd name="connsiteX0" fmla="*/ 1183354 w 2366708"/>
                <a:gd name="connsiteY0" fmla="*/ 0 h 2170728"/>
                <a:gd name="connsiteX1" fmla="*/ 1058253 w 2366708"/>
                <a:gd name="connsiteY1" fmla="*/ 73857 h 2170728"/>
                <a:gd name="connsiteX2" fmla="*/ 18266 w 2366708"/>
                <a:gd name="connsiteY2" fmla="*/ 1958835 h 2170728"/>
                <a:gd name="connsiteX3" fmla="*/ 20333 w 2366708"/>
                <a:gd name="connsiteY3" fmla="*/ 2100491 h 2170728"/>
                <a:gd name="connsiteX4" fmla="*/ 143367 w 2366708"/>
                <a:gd name="connsiteY4" fmla="*/ 2170729 h 2170728"/>
                <a:gd name="connsiteX5" fmla="*/ 2223342 w 2366708"/>
                <a:gd name="connsiteY5" fmla="*/ 2170729 h 2170728"/>
                <a:gd name="connsiteX6" fmla="*/ 2346376 w 2366708"/>
                <a:gd name="connsiteY6" fmla="*/ 2100491 h 2170728"/>
                <a:gd name="connsiteX7" fmla="*/ 2348443 w 2366708"/>
                <a:gd name="connsiteY7" fmla="*/ 1958835 h 2170728"/>
                <a:gd name="connsiteX8" fmla="*/ 1308456 w 2366708"/>
                <a:gd name="connsiteY8" fmla="*/ 73847 h 2170728"/>
                <a:gd name="connsiteX9" fmla="*/ 1183354 w 2366708"/>
                <a:gd name="connsiteY9" fmla="*/ 0 h 2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708" h="2170728">
                  <a:moveTo>
                    <a:pt x="1183354" y="0"/>
                  </a:moveTo>
                  <a:cubicBezTo>
                    <a:pt x="1157989" y="0"/>
                    <a:pt x="1095039" y="7201"/>
                    <a:pt x="1058253" y="73857"/>
                  </a:cubicBezTo>
                  <a:lnTo>
                    <a:pt x="18266" y="1958835"/>
                  </a:lnTo>
                  <a:cubicBezTo>
                    <a:pt x="-17300" y="2023291"/>
                    <a:pt x="7865" y="2079374"/>
                    <a:pt x="20333" y="2100491"/>
                  </a:cubicBezTo>
                  <a:cubicBezTo>
                    <a:pt x="32801" y="2121608"/>
                    <a:pt x="69749" y="2170729"/>
                    <a:pt x="143367" y="2170729"/>
                  </a:cubicBezTo>
                  <a:lnTo>
                    <a:pt x="2223342" y="2170729"/>
                  </a:lnTo>
                  <a:cubicBezTo>
                    <a:pt x="2296960" y="2170729"/>
                    <a:pt x="2333908" y="2121608"/>
                    <a:pt x="2346376" y="2100491"/>
                  </a:cubicBezTo>
                  <a:cubicBezTo>
                    <a:pt x="2358844" y="2079374"/>
                    <a:pt x="2384009" y="2023291"/>
                    <a:pt x="2348443" y="1958835"/>
                  </a:cubicBezTo>
                  <a:lnTo>
                    <a:pt x="1308456" y="73847"/>
                  </a:lnTo>
                  <a:cubicBezTo>
                    <a:pt x="1271680" y="7191"/>
                    <a:pt x="1208719" y="0"/>
                    <a:pt x="1183354" y="0"/>
                  </a:cubicBezTo>
                  <a:close/>
                </a:path>
              </a:pathLst>
            </a:custGeom>
            <a:solidFill>
              <a:srgbClr val="FCB143"/>
            </a:solidFill>
            <a:ln w="9525" cap="flat">
              <a:noFill/>
              <a:prstDash val="solid"/>
              <a:miter/>
            </a:ln>
          </p:spPr>
          <p:txBody>
            <a:bodyPr rtlCol="0" anchor="ctr"/>
            <a:lstStyle/>
            <a:p>
              <a:endParaRPr lang="en-US"/>
            </a:p>
          </p:txBody>
        </p:sp>
        <p:sp>
          <p:nvSpPr>
            <p:cNvPr id="10" name="Freihandform 9">
              <a:extLst>
                <a:ext uri="{FF2B5EF4-FFF2-40B4-BE49-F238E27FC236}">
                  <a16:creationId xmlns:a16="http://schemas.microsoft.com/office/drawing/2014/main" id="{090C802E-6C5C-DFED-F609-6EF147DEA230}"/>
                </a:ext>
              </a:extLst>
            </p:cNvPr>
            <p:cNvSpPr/>
            <p:nvPr/>
          </p:nvSpPr>
          <p:spPr>
            <a:xfrm>
              <a:off x="2036680" y="7661808"/>
              <a:ext cx="1183354" cy="2170737"/>
            </a:xfrm>
            <a:custGeom>
              <a:avLst/>
              <a:gdLst>
                <a:gd name="connsiteX0" fmla="*/ 125092 w 1183354"/>
                <a:gd name="connsiteY0" fmla="*/ 73857 h 2170737"/>
                <a:gd name="connsiteX1" fmla="*/ 0 w 1183354"/>
                <a:gd name="connsiteY1" fmla="*/ 0 h 2170737"/>
                <a:gd name="connsiteX2" fmla="*/ 0 w 1183354"/>
                <a:gd name="connsiteY2" fmla="*/ 2170738 h 2170737"/>
                <a:gd name="connsiteX3" fmla="*/ 1039987 w 1183354"/>
                <a:gd name="connsiteY3" fmla="*/ 2170738 h 2170737"/>
                <a:gd name="connsiteX4" fmla="*/ 1163022 w 1183354"/>
                <a:gd name="connsiteY4" fmla="*/ 2100501 h 2170737"/>
                <a:gd name="connsiteX5" fmla="*/ 1165089 w 1183354"/>
                <a:gd name="connsiteY5" fmla="*/ 1958845 h 217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354" h="2170737">
                  <a:moveTo>
                    <a:pt x="125092" y="73857"/>
                  </a:moveTo>
                  <a:cubicBezTo>
                    <a:pt x="88316" y="7201"/>
                    <a:pt x="25365" y="10"/>
                    <a:pt x="0" y="0"/>
                  </a:cubicBezTo>
                  <a:lnTo>
                    <a:pt x="0" y="2170738"/>
                  </a:lnTo>
                  <a:lnTo>
                    <a:pt x="1039987" y="2170738"/>
                  </a:lnTo>
                  <a:cubicBezTo>
                    <a:pt x="1113606" y="2170738"/>
                    <a:pt x="1150553" y="2121618"/>
                    <a:pt x="1163022" y="2100501"/>
                  </a:cubicBezTo>
                  <a:cubicBezTo>
                    <a:pt x="1175490" y="2079384"/>
                    <a:pt x="1200655" y="2023301"/>
                    <a:pt x="1165089" y="1958845"/>
                  </a:cubicBezTo>
                  <a:close/>
                </a:path>
              </a:pathLst>
            </a:custGeom>
            <a:solidFill>
              <a:srgbClr val="FCB143"/>
            </a:solidFill>
            <a:ln w="9525" cap="flat">
              <a:noFill/>
              <a:prstDash val="solid"/>
              <a:miter/>
            </a:ln>
          </p:spPr>
          <p:txBody>
            <a:bodyPr rtlCol="0" anchor="ctr"/>
            <a:lstStyle/>
            <a:p>
              <a:endParaRPr lang="en-US"/>
            </a:p>
          </p:txBody>
        </p:sp>
        <p:grpSp>
          <p:nvGrpSpPr>
            <p:cNvPr id="12" name="Grafik 99">
              <a:extLst>
                <a:ext uri="{FF2B5EF4-FFF2-40B4-BE49-F238E27FC236}">
                  <a16:creationId xmlns:a16="http://schemas.microsoft.com/office/drawing/2014/main" id="{93C1E0E1-FBD3-273A-C2CA-FBDA625FC163}"/>
                </a:ext>
              </a:extLst>
            </p:cNvPr>
            <p:cNvGrpSpPr/>
            <p:nvPr/>
          </p:nvGrpSpPr>
          <p:grpSpPr>
            <a:xfrm>
              <a:off x="1893796" y="8165671"/>
              <a:ext cx="285759" cy="1381125"/>
              <a:chOff x="1893796" y="8165671"/>
              <a:chExt cx="285759" cy="1381125"/>
            </a:xfrm>
          </p:grpSpPr>
          <p:sp>
            <p:nvSpPr>
              <p:cNvPr id="13" name="Freihandform 12">
                <a:extLst>
                  <a:ext uri="{FF2B5EF4-FFF2-40B4-BE49-F238E27FC236}">
                    <a16:creationId xmlns:a16="http://schemas.microsoft.com/office/drawing/2014/main" id="{83F92565-E6BE-487F-8075-2DACBE2A0AA5}"/>
                  </a:ext>
                </a:extLst>
              </p:cNvPr>
              <p:cNvSpPr/>
              <p:nvPr/>
            </p:nvSpPr>
            <p:spPr>
              <a:xfrm>
                <a:off x="1893796" y="9261046"/>
                <a:ext cx="285750" cy="285750"/>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0"/>
                      <a:pt x="221780" y="285750"/>
                      <a:pt x="142875" y="285750"/>
                    </a:cubicBezTo>
                    <a:cubicBezTo>
                      <a:pt x="63970" y="285750"/>
                      <a:pt x="0" y="221780"/>
                      <a:pt x="0" y="142875"/>
                    </a:cubicBezTo>
                    <a:cubicBezTo>
                      <a:pt x="0" y="63970"/>
                      <a:pt x="63970" y="0"/>
                      <a:pt x="142875" y="0"/>
                    </a:cubicBezTo>
                    <a:cubicBezTo>
                      <a:pt x="221790" y="0"/>
                      <a:pt x="285750" y="63970"/>
                      <a:pt x="285750" y="142875"/>
                    </a:cubicBezTo>
                    <a:close/>
                  </a:path>
                </a:pathLst>
              </a:custGeom>
              <a:solidFill>
                <a:srgbClr val="E5F4FF"/>
              </a:solidFill>
              <a:ln w="9525" cap="flat">
                <a:noFill/>
                <a:prstDash val="solid"/>
                <a:miter/>
              </a:ln>
            </p:spPr>
            <p:txBody>
              <a:bodyPr rtlCol="0" anchor="ctr"/>
              <a:lstStyle/>
              <a:p>
                <a:endParaRPr lang="en-US"/>
              </a:p>
            </p:txBody>
          </p:sp>
          <p:sp>
            <p:nvSpPr>
              <p:cNvPr id="14" name="Freihandform 13">
                <a:extLst>
                  <a:ext uri="{FF2B5EF4-FFF2-40B4-BE49-F238E27FC236}">
                    <a16:creationId xmlns:a16="http://schemas.microsoft.com/office/drawing/2014/main" id="{CDE359A6-95AB-4B01-AF30-708C2CB53BD2}"/>
                  </a:ext>
                </a:extLst>
              </p:cNvPr>
              <p:cNvSpPr/>
              <p:nvPr/>
            </p:nvSpPr>
            <p:spPr>
              <a:xfrm>
                <a:off x="2036680" y="9261046"/>
                <a:ext cx="142875" cy="285750"/>
              </a:xfrm>
              <a:custGeom>
                <a:avLst/>
                <a:gdLst>
                  <a:gd name="connsiteX0" fmla="*/ 0 w 142875"/>
                  <a:gd name="connsiteY0" fmla="*/ 285750 h 285750"/>
                  <a:gd name="connsiteX1" fmla="*/ 142875 w 142875"/>
                  <a:gd name="connsiteY1" fmla="*/ 142875 h 285750"/>
                  <a:gd name="connsiteX2" fmla="*/ 0 w 142875"/>
                  <a:gd name="connsiteY2" fmla="*/ 0 h 285750"/>
                </a:gdLst>
                <a:ahLst/>
                <a:cxnLst>
                  <a:cxn ang="0">
                    <a:pos x="connsiteX0" y="connsiteY0"/>
                  </a:cxn>
                  <a:cxn ang="0">
                    <a:pos x="connsiteX1" y="connsiteY1"/>
                  </a:cxn>
                  <a:cxn ang="0">
                    <a:pos x="connsiteX2" y="connsiteY2"/>
                  </a:cxn>
                </a:cxnLst>
                <a:rect l="l" t="t" r="r" b="b"/>
                <a:pathLst>
                  <a:path w="142875" h="285750">
                    <a:moveTo>
                      <a:pt x="0" y="285750"/>
                    </a:moveTo>
                    <a:cubicBezTo>
                      <a:pt x="78905" y="285750"/>
                      <a:pt x="142875" y="221780"/>
                      <a:pt x="142875" y="142875"/>
                    </a:cubicBezTo>
                    <a:cubicBezTo>
                      <a:pt x="142875" y="63970"/>
                      <a:pt x="78915" y="10"/>
                      <a:pt x="0" y="0"/>
                    </a:cubicBezTo>
                    <a:close/>
                  </a:path>
                </a:pathLst>
              </a:custGeom>
              <a:solidFill>
                <a:srgbClr val="E5F4FF"/>
              </a:solidFill>
              <a:ln w="9525" cap="flat">
                <a:noFill/>
                <a:prstDash val="solid"/>
                <a:miter/>
              </a:ln>
            </p:spPr>
            <p:txBody>
              <a:bodyPr rtlCol="0" anchor="ctr"/>
              <a:lstStyle/>
              <a:p>
                <a:endParaRPr lang="en-US"/>
              </a:p>
            </p:txBody>
          </p:sp>
          <p:sp>
            <p:nvSpPr>
              <p:cNvPr id="15" name="Freihandform 14">
                <a:extLst>
                  <a:ext uri="{FF2B5EF4-FFF2-40B4-BE49-F238E27FC236}">
                    <a16:creationId xmlns:a16="http://schemas.microsoft.com/office/drawing/2014/main" id="{B401AF19-24D2-D85E-0255-56353B46E159}"/>
                  </a:ext>
                </a:extLst>
              </p:cNvPr>
              <p:cNvSpPr/>
              <p:nvPr/>
            </p:nvSpPr>
            <p:spPr>
              <a:xfrm>
                <a:off x="1893796" y="8165671"/>
                <a:ext cx="285750" cy="904875"/>
              </a:xfrm>
              <a:custGeom>
                <a:avLst/>
                <a:gdLst>
                  <a:gd name="connsiteX0" fmla="*/ 142875 w 285750"/>
                  <a:gd name="connsiteY0" fmla="*/ 904875 h 904875"/>
                  <a:gd name="connsiteX1" fmla="*/ 0 w 285750"/>
                  <a:gd name="connsiteY1" fmla="*/ 762000 h 904875"/>
                  <a:gd name="connsiteX2" fmla="*/ 0 w 285750"/>
                  <a:gd name="connsiteY2" fmla="*/ 142875 h 904875"/>
                  <a:gd name="connsiteX3" fmla="*/ 142875 w 285750"/>
                  <a:gd name="connsiteY3" fmla="*/ 0 h 904875"/>
                  <a:gd name="connsiteX4" fmla="*/ 285750 w 285750"/>
                  <a:gd name="connsiteY4" fmla="*/ 142875 h 904875"/>
                  <a:gd name="connsiteX5" fmla="*/ 285750 w 285750"/>
                  <a:gd name="connsiteY5" fmla="*/ 762000 h 904875"/>
                  <a:gd name="connsiteX6" fmla="*/ 142875 w 285750"/>
                  <a:gd name="connsiteY6" fmla="*/ 90487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904875">
                    <a:moveTo>
                      <a:pt x="142875" y="904875"/>
                    </a:moveTo>
                    <a:cubicBezTo>
                      <a:pt x="63970" y="904875"/>
                      <a:pt x="0" y="840905"/>
                      <a:pt x="0" y="762000"/>
                    </a:cubicBezTo>
                    <a:lnTo>
                      <a:pt x="0" y="142875"/>
                    </a:lnTo>
                    <a:cubicBezTo>
                      <a:pt x="0" y="63970"/>
                      <a:pt x="63970" y="0"/>
                      <a:pt x="142875" y="0"/>
                    </a:cubicBezTo>
                    <a:cubicBezTo>
                      <a:pt x="221780" y="0"/>
                      <a:pt x="285750" y="63970"/>
                      <a:pt x="285750" y="142875"/>
                    </a:cubicBezTo>
                    <a:lnTo>
                      <a:pt x="285750" y="762000"/>
                    </a:lnTo>
                    <a:cubicBezTo>
                      <a:pt x="285750" y="840905"/>
                      <a:pt x="221780" y="904875"/>
                      <a:pt x="142875" y="904875"/>
                    </a:cubicBezTo>
                    <a:close/>
                  </a:path>
                </a:pathLst>
              </a:custGeom>
              <a:solidFill>
                <a:srgbClr val="E5F4FF"/>
              </a:solidFill>
              <a:ln w="9525" cap="flat">
                <a:noFill/>
                <a:prstDash val="solid"/>
                <a:miter/>
              </a:ln>
            </p:spPr>
            <p:txBody>
              <a:bodyPr rtlCol="0" anchor="ctr"/>
              <a:lstStyle/>
              <a:p>
                <a:endParaRPr lang="en-US"/>
              </a:p>
            </p:txBody>
          </p:sp>
          <p:sp>
            <p:nvSpPr>
              <p:cNvPr id="16" name="Freihandform 15">
                <a:extLst>
                  <a:ext uri="{FF2B5EF4-FFF2-40B4-BE49-F238E27FC236}">
                    <a16:creationId xmlns:a16="http://schemas.microsoft.com/office/drawing/2014/main" id="{4A11B034-8DB5-73FB-E481-E27D3E2613D9}"/>
                  </a:ext>
                </a:extLst>
              </p:cNvPr>
              <p:cNvSpPr/>
              <p:nvPr/>
            </p:nvSpPr>
            <p:spPr>
              <a:xfrm>
                <a:off x="2036680" y="8165671"/>
                <a:ext cx="142875" cy="904875"/>
              </a:xfrm>
              <a:custGeom>
                <a:avLst/>
                <a:gdLst>
                  <a:gd name="connsiteX0" fmla="*/ 0 w 142875"/>
                  <a:gd name="connsiteY0" fmla="*/ 904875 h 904875"/>
                  <a:gd name="connsiteX1" fmla="*/ 142875 w 142875"/>
                  <a:gd name="connsiteY1" fmla="*/ 762000 h 904875"/>
                  <a:gd name="connsiteX2" fmla="*/ 142875 w 142875"/>
                  <a:gd name="connsiteY2" fmla="*/ 142875 h 904875"/>
                  <a:gd name="connsiteX3" fmla="*/ 0 w 142875"/>
                  <a:gd name="connsiteY3" fmla="*/ 0 h 904875"/>
                </a:gdLst>
                <a:ahLst/>
                <a:cxnLst>
                  <a:cxn ang="0">
                    <a:pos x="connsiteX0" y="connsiteY0"/>
                  </a:cxn>
                  <a:cxn ang="0">
                    <a:pos x="connsiteX1" y="connsiteY1"/>
                  </a:cxn>
                  <a:cxn ang="0">
                    <a:pos x="connsiteX2" y="connsiteY2"/>
                  </a:cxn>
                  <a:cxn ang="0">
                    <a:pos x="connsiteX3" y="connsiteY3"/>
                  </a:cxn>
                </a:cxnLst>
                <a:rect l="l" t="t" r="r" b="b"/>
                <a:pathLst>
                  <a:path w="142875" h="904875">
                    <a:moveTo>
                      <a:pt x="0" y="904875"/>
                    </a:moveTo>
                    <a:cubicBezTo>
                      <a:pt x="78905" y="904875"/>
                      <a:pt x="142875" y="840905"/>
                      <a:pt x="142875" y="762000"/>
                    </a:cubicBezTo>
                    <a:lnTo>
                      <a:pt x="142875" y="142875"/>
                    </a:lnTo>
                    <a:cubicBezTo>
                      <a:pt x="142875" y="63970"/>
                      <a:pt x="78905" y="0"/>
                      <a:pt x="0" y="0"/>
                    </a:cubicBezTo>
                    <a:close/>
                  </a:path>
                </a:pathLst>
              </a:custGeom>
              <a:solidFill>
                <a:srgbClr val="E5F4FF"/>
              </a:solidFill>
              <a:ln w="9525" cap="flat">
                <a:noFill/>
                <a:prstDash val="solid"/>
                <a:miter/>
              </a:ln>
            </p:spPr>
            <p:txBody>
              <a:bodyPr rtlCol="0" anchor="ctr"/>
              <a:lstStyle/>
              <a:p>
                <a:endParaRPr lang="en-US"/>
              </a:p>
            </p:txBody>
          </p:sp>
        </p:grpSp>
      </p:grpSp>
      <p:grpSp>
        <p:nvGrpSpPr>
          <p:cNvPr id="17" name="Gruppieren 16">
            <a:extLst>
              <a:ext uri="{FF2B5EF4-FFF2-40B4-BE49-F238E27FC236}">
                <a16:creationId xmlns:a16="http://schemas.microsoft.com/office/drawing/2014/main" id="{71CB8292-8B7D-3FB9-690A-4E253255D714}"/>
              </a:ext>
            </a:extLst>
          </p:cNvPr>
          <p:cNvGrpSpPr/>
          <p:nvPr userDrawn="1"/>
        </p:nvGrpSpPr>
        <p:grpSpPr>
          <a:xfrm>
            <a:off x="8352970" y="1785938"/>
            <a:ext cx="1620000" cy="1620000"/>
            <a:chOff x="8276465" y="1772554"/>
            <a:chExt cx="1620000" cy="1620000"/>
          </a:xfrm>
        </p:grpSpPr>
        <p:sp>
          <p:nvSpPr>
            <p:cNvPr id="18" name="Oval 17">
              <a:extLst>
                <a:ext uri="{FF2B5EF4-FFF2-40B4-BE49-F238E27FC236}">
                  <a16:creationId xmlns:a16="http://schemas.microsoft.com/office/drawing/2014/main" id="{9ED5C8F6-D96E-CAD9-229F-07F9B09AB8E5}"/>
                </a:ext>
              </a:extLst>
            </p:cNvPr>
            <p:cNvSpPr/>
            <p:nvPr/>
          </p:nvSpPr>
          <p:spPr>
            <a:xfrm>
              <a:off x="8276465" y="1772554"/>
              <a:ext cx="1620000" cy="16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Online Zeitschriften Icon">
              <a:extLst>
                <a:ext uri="{FF2B5EF4-FFF2-40B4-BE49-F238E27FC236}">
                  <a16:creationId xmlns:a16="http://schemas.microsoft.com/office/drawing/2014/main" id="{C9CFF195-0101-461D-FC15-D76F89475071}"/>
                </a:ext>
              </a:extLst>
            </p:cNvPr>
            <p:cNvGrpSpPr/>
            <p:nvPr/>
          </p:nvGrpSpPr>
          <p:grpSpPr>
            <a:xfrm>
              <a:off x="8582841" y="2078341"/>
              <a:ext cx="1007249" cy="1008427"/>
              <a:chOff x="4296180" y="3425162"/>
              <a:chExt cx="906729" cy="907789"/>
            </a:xfrm>
          </p:grpSpPr>
          <p:sp>
            <p:nvSpPr>
              <p:cNvPr id="20" name="Freihandform: Form 280">
                <a:extLst>
                  <a:ext uri="{FF2B5EF4-FFF2-40B4-BE49-F238E27FC236}">
                    <a16:creationId xmlns:a16="http://schemas.microsoft.com/office/drawing/2014/main" id="{8EEC18AA-4BB5-2206-D07D-2A1A82244B1D}"/>
                  </a:ext>
                </a:extLst>
              </p:cNvPr>
              <p:cNvSpPr/>
              <p:nvPr/>
            </p:nvSpPr>
            <p:spPr>
              <a:xfrm>
                <a:off x="4296180" y="3591778"/>
                <a:ext cx="906729" cy="599269"/>
              </a:xfrm>
              <a:custGeom>
                <a:avLst/>
                <a:gdLst>
                  <a:gd name="connsiteX0" fmla="*/ 906730 w 906729"/>
                  <a:gd name="connsiteY0" fmla="*/ 49596 h 599269"/>
                  <a:gd name="connsiteX1" fmla="*/ 906730 w 906729"/>
                  <a:gd name="connsiteY1" fmla="*/ 556212 h 599269"/>
                  <a:gd name="connsiteX2" fmla="*/ 863672 w 906729"/>
                  <a:gd name="connsiteY2" fmla="*/ 599270 h 599269"/>
                  <a:gd name="connsiteX3" fmla="*/ 43058 w 906729"/>
                  <a:gd name="connsiteY3" fmla="*/ 599270 h 599269"/>
                  <a:gd name="connsiteX4" fmla="*/ 0 w 906729"/>
                  <a:gd name="connsiteY4" fmla="*/ 556212 h 599269"/>
                  <a:gd name="connsiteX5" fmla="*/ 0 w 906729"/>
                  <a:gd name="connsiteY5" fmla="*/ 49596 h 599269"/>
                  <a:gd name="connsiteX6" fmla="*/ 49596 w 906729"/>
                  <a:gd name="connsiteY6" fmla="*/ 0 h 599269"/>
                  <a:gd name="connsiteX7" fmla="*/ 857135 w 906729"/>
                  <a:gd name="connsiteY7" fmla="*/ 0 h 599269"/>
                  <a:gd name="connsiteX8" fmla="*/ 906730 w 906729"/>
                  <a:gd name="connsiteY8" fmla="*/ 49596 h 59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29" h="599269">
                    <a:moveTo>
                      <a:pt x="906730" y="49596"/>
                    </a:moveTo>
                    <a:lnTo>
                      <a:pt x="906730" y="556212"/>
                    </a:lnTo>
                    <a:cubicBezTo>
                      <a:pt x="906730" y="579995"/>
                      <a:pt x="887455" y="599270"/>
                      <a:pt x="863672" y="599270"/>
                    </a:cubicBezTo>
                    <a:lnTo>
                      <a:pt x="43058" y="599270"/>
                    </a:lnTo>
                    <a:cubicBezTo>
                      <a:pt x="19275" y="599270"/>
                      <a:pt x="0" y="579995"/>
                      <a:pt x="0" y="556212"/>
                    </a:cubicBezTo>
                    <a:lnTo>
                      <a:pt x="0" y="49596"/>
                    </a:lnTo>
                    <a:cubicBezTo>
                      <a:pt x="0" y="22204"/>
                      <a:pt x="22204" y="0"/>
                      <a:pt x="49596" y="0"/>
                    </a:cubicBezTo>
                    <a:lnTo>
                      <a:pt x="857135" y="0"/>
                    </a:lnTo>
                    <a:cubicBezTo>
                      <a:pt x="884526" y="7"/>
                      <a:pt x="906730" y="22211"/>
                      <a:pt x="906730" y="49596"/>
                    </a:cubicBezTo>
                    <a:close/>
                  </a:path>
                </a:pathLst>
              </a:custGeom>
              <a:solidFill>
                <a:schemeClr val="accent5"/>
              </a:solidFill>
              <a:ln w="1767" cap="flat">
                <a:noFill/>
                <a:prstDash val="solid"/>
                <a:miter/>
              </a:ln>
            </p:spPr>
            <p:txBody>
              <a:bodyPr rtlCol="0" anchor="ctr"/>
              <a:lstStyle/>
              <a:p>
                <a:endParaRPr lang="de-DE"/>
              </a:p>
            </p:txBody>
          </p:sp>
          <p:sp>
            <p:nvSpPr>
              <p:cNvPr id="21" name="Freihandform: Form 281">
                <a:extLst>
                  <a:ext uri="{FF2B5EF4-FFF2-40B4-BE49-F238E27FC236}">
                    <a16:creationId xmlns:a16="http://schemas.microsoft.com/office/drawing/2014/main" id="{949015BA-749D-808D-D585-DB6F8C8CBACD}"/>
                  </a:ext>
                </a:extLst>
              </p:cNvPr>
              <p:cNvSpPr/>
              <p:nvPr/>
            </p:nvSpPr>
            <p:spPr>
              <a:xfrm>
                <a:off x="4296180" y="4049053"/>
                <a:ext cx="906729" cy="141994"/>
              </a:xfrm>
              <a:custGeom>
                <a:avLst/>
                <a:gdLst>
                  <a:gd name="connsiteX0" fmla="*/ 906730 w 906729"/>
                  <a:gd name="connsiteY0" fmla="*/ 0 h 141994"/>
                  <a:gd name="connsiteX1" fmla="*/ 906730 w 906729"/>
                  <a:gd name="connsiteY1" fmla="*/ 98937 h 141994"/>
                  <a:gd name="connsiteX2" fmla="*/ 863672 w 906729"/>
                  <a:gd name="connsiteY2" fmla="*/ 141995 h 141994"/>
                  <a:gd name="connsiteX3" fmla="*/ 43058 w 906729"/>
                  <a:gd name="connsiteY3" fmla="*/ 141995 h 141994"/>
                  <a:gd name="connsiteX4" fmla="*/ 0 w 906729"/>
                  <a:gd name="connsiteY4" fmla="*/ 98937 h 141994"/>
                  <a:gd name="connsiteX5" fmla="*/ 0 w 906729"/>
                  <a:gd name="connsiteY5" fmla="*/ 0 h 14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29" h="141994">
                    <a:moveTo>
                      <a:pt x="906730" y="0"/>
                    </a:moveTo>
                    <a:lnTo>
                      <a:pt x="906730" y="98937"/>
                    </a:lnTo>
                    <a:cubicBezTo>
                      <a:pt x="906730" y="122720"/>
                      <a:pt x="887455" y="141995"/>
                      <a:pt x="863672" y="141995"/>
                    </a:cubicBezTo>
                    <a:lnTo>
                      <a:pt x="43058" y="141995"/>
                    </a:lnTo>
                    <a:cubicBezTo>
                      <a:pt x="19275" y="141995"/>
                      <a:pt x="0" y="122720"/>
                      <a:pt x="0" y="98937"/>
                    </a:cubicBezTo>
                    <a:lnTo>
                      <a:pt x="0" y="0"/>
                    </a:lnTo>
                    <a:close/>
                  </a:path>
                </a:pathLst>
              </a:custGeom>
              <a:solidFill>
                <a:srgbClr val="628DB2"/>
              </a:solidFill>
              <a:ln w="1767" cap="flat">
                <a:noFill/>
                <a:prstDash val="solid"/>
                <a:miter/>
              </a:ln>
            </p:spPr>
            <p:txBody>
              <a:bodyPr rtlCol="0" anchor="ctr"/>
              <a:lstStyle/>
              <a:p>
                <a:endParaRPr lang="de-DE"/>
              </a:p>
            </p:txBody>
          </p:sp>
          <p:sp>
            <p:nvSpPr>
              <p:cNvPr id="22" name="Freihandform: Form 282">
                <a:extLst>
                  <a:ext uri="{FF2B5EF4-FFF2-40B4-BE49-F238E27FC236}">
                    <a16:creationId xmlns:a16="http://schemas.microsoft.com/office/drawing/2014/main" id="{7621EC03-1BFB-FACE-27D7-F1DF7E0B9309}"/>
                  </a:ext>
                </a:extLst>
              </p:cNvPr>
              <p:cNvSpPr/>
              <p:nvPr/>
            </p:nvSpPr>
            <p:spPr>
              <a:xfrm>
                <a:off x="4648430" y="4186718"/>
                <a:ext cx="202227" cy="100232"/>
              </a:xfrm>
              <a:custGeom>
                <a:avLst/>
                <a:gdLst>
                  <a:gd name="connsiteX0" fmla="*/ 0 w 202227"/>
                  <a:gd name="connsiteY0" fmla="*/ 0 h 100232"/>
                  <a:gd name="connsiteX1" fmla="*/ 202228 w 202227"/>
                  <a:gd name="connsiteY1" fmla="*/ 0 h 100232"/>
                  <a:gd name="connsiteX2" fmla="*/ 202228 w 202227"/>
                  <a:gd name="connsiteY2" fmla="*/ 100233 h 100232"/>
                  <a:gd name="connsiteX3" fmla="*/ 0 w 202227"/>
                  <a:gd name="connsiteY3" fmla="*/ 100233 h 100232"/>
                </a:gdLst>
                <a:ahLst/>
                <a:cxnLst>
                  <a:cxn ang="0">
                    <a:pos x="connsiteX0" y="connsiteY0"/>
                  </a:cxn>
                  <a:cxn ang="0">
                    <a:pos x="connsiteX1" y="connsiteY1"/>
                  </a:cxn>
                  <a:cxn ang="0">
                    <a:pos x="connsiteX2" y="connsiteY2"/>
                  </a:cxn>
                  <a:cxn ang="0">
                    <a:pos x="connsiteX3" y="connsiteY3"/>
                  </a:cxn>
                </a:cxnLst>
                <a:rect l="l" t="t" r="r" b="b"/>
                <a:pathLst>
                  <a:path w="202227" h="100232">
                    <a:moveTo>
                      <a:pt x="0" y="0"/>
                    </a:moveTo>
                    <a:lnTo>
                      <a:pt x="202228" y="0"/>
                    </a:lnTo>
                    <a:lnTo>
                      <a:pt x="202228" y="100233"/>
                    </a:lnTo>
                    <a:lnTo>
                      <a:pt x="0" y="100233"/>
                    </a:lnTo>
                    <a:close/>
                  </a:path>
                </a:pathLst>
              </a:custGeom>
              <a:solidFill>
                <a:srgbClr val="628DB2"/>
              </a:solidFill>
              <a:ln w="1767" cap="flat">
                <a:noFill/>
                <a:prstDash val="solid"/>
                <a:miter/>
              </a:ln>
            </p:spPr>
            <p:txBody>
              <a:bodyPr rtlCol="0" anchor="ctr"/>
              <a:lstStyle/>
              <a:p>
                <a:endParaRPr lang="de-DE"/>
              </a:p>
            </p:txBody>
          </p:sp>
          <p:sp>
            <p:nvSpPr>
              <p:cNvPr id="23" name="Freihandform: Form 283">
                <a:extLst>
                  <a:ext uri="{FF2B5EF4-FFF2-40B4-BE49-F238E27FC236}">
                    <a16:creationId xmlns:a16="http://schemas.microsoft.com/office/drawing/2014/main" id="{1EC69709-AADB-2B57-51DD-66BAE6E034F1}"/>
                  </a:ext>
                </a:extLst>
              </p:cNvPr>
              <p:cNvSpPr/>
              <p:nvPr/>
            </p:nvSpPr>
            <p:spPr>
              <a:xfrm>
                <a:off x="4648430" y="4190694"/>
                <a:ext cx="202227" cy="31769"/>
              </a:xfrm>
              <a:custGeom>
                <a:avLst/>
                <a:gdLst>
                  <a:gd name="connsiteX0" fmla="*/ 0 w 202227"/>
                  <a:gd name="connsiteY0" fmla="*/ 0 h 31769"/>
                  <a:gd name="connsiteX1" fmla="*/ 202228 w 202227"/>
                  <a:gd name="connsiteY1" fmla="*/ 0 h 31769"/>
                  <a:gd name="connsiteX2" fmla="*/ 202228 w 202227"/>
                  <a:gd name="connsiteY2" fmla="*/ 31769 h 31769"/>
                  <a:gd name="connsiteX3" fmla="*/ 0 w 202227"/>
                  <a:gd name="connsiteY3" fmla="*/ 31769 h 31769"/>
                </a:gdLst>
                <a:ahLst/>
                <a:cxnLst>
                  <a:cxn ang="0">
                    <a:pos x="connsiteX0" y="connsiteY0"/>
                  </a:cxn>
                  <a:cxn ang="0">
                    <a:pos x="connsiteX1" y="connsiteY1"/>
                  </a:cxn>
                  <a:cxn ang="0">
                    <a:pos x="connsiteX2" y="connsiteY2"/>
                  </a:cxn>
                  <a:cxn ang="0">
                    <a:pos x="connsiteX3" y="connsiteY3"/>
                  </a:cxn>
                </a:cxnLst>
                <a:rect l="l" t="t" r="r" b="b"/>
                <a:pathLst>
                  <a:path w="202227" h="31769">
                    <a:moveTo>
                      <a:pt x="0" y="0"/>
                    </a:moveTo>
                    <a:lnTo>
                      <a:pt x="202228" y="0"/>
                    </a:lnTo>
                    <a:lnTo>
                      <a:pt x="202228" y="31769"/>
                    </a:lnTo>
                    <a:lnTo>
                      <a:pt x="0" y="31769"/>
                    </a:lnTo>
                    <a:close/>
                  </a:path>
                </a:pathLst>
              </a:custGeom>
              <a:solidFill>
                <a:srgbClr val="41739F"/>
              </a:solidFill>
              <a:ln w="1767" cap="flat">
                <a:noFill/>
                <a:prstDash val="solid"/>
                <a:miter/>
              </a:ln>
            </p:spPr>
            <p:txBody>
              <a:bodyPr rtlCol="0" anchor="ctr"/>
              <a:lstStyle/>
              <a:p>
                <a:endParaRPr lang="de-DE"/>
              </a:p>
            </p:txBody>
          </p:sp>
          <p:sp>
            <p:nvSpPr>
              <p:cNvPr id="24" name="Freihandform: Form 284">
                <a:extLst>
                  <a:ext uri="{FF2B5EF4-FFF2-40B4-BE49-F238E27FC236}">
                    <a16:creationId xmlns:a16="http://schemas.microsoft.com/office/drawing/2014/main" id="{39317988-22A4-B675-C571-F961289D4B24}"/>
                  </a:ext>
                </a:extLst>
              </p:cNvPr>
              <p:cNvSpPr/>
              <p:nvPr/>
            </p:nvSpPr>
            <p:spPr>
              <a:xfrm>
                <a:off x="4578367" y="4282973"/>
                <a:ext cx="342346" cy="49978"/>
              </a:xfrm>
              <a:custGeom>
                <a:avLst/>
                <a:gdLst>
                  <a:gd name="connsiteX0" fmla="*/ 342347 w 342346"/>
                  <a:gd name="connsiteY0" fmla="*/ 49978 h 49978"/>
                  <a:gd name="connsiteX1" fmla="*/ 0 w 342346"/>
                  <a:gd name="connsiteY1" fmla="*/ 49978 h 49978"/>
                  <a:gd name="connsiteX2" fmla="*/ 49978 w 342346"/>
                  <a:gd name="connsiteY2" fmla="*/ 0 h 49978"/>
                  <a:gd name="connsiteX3" fmla="*/ 292378 w 342346"/>
                  <a:gd name="connsiteY3" fmla="*/ 0 h 49978"/>
                  <a:gd name="connsiteX4" fmla="*/ 342347 w 342346"/>
                  <a:gd name="connsiteY4" fmla="*/ 49978 h 4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6" h="49978">
                    <a:moveTo>
                      <a:pt x="342347" y="49978"/>
                    </a:moveTo>
                    <a:lnTo>
                      <a:pt x="0" y="49978"/>
                    </a:lnTo>
                    <a:cubicBezTo>
                      <a:pt x="0" y="22379"/>
                      <a:pt x="22377" y="0"/>
                      <a:pt x="49978" y="0"/>
                    </a:cubicBezTo>
                    <a:lnTo>
                      <a:pt x="292378" y="0"/>
                    </a:lnTo>
                    <a:cubicBezTo>
                      <a:pt x="319976" y="0"/>
                      <a:pt x="342347" y="22379"/>
                      <a:pt x="342347" y="49978"/>
                    </a:cubicBezTo>
                    <a:close/>
                  </a:path>
                </a:pathLst>
              </a:custGeom>
              <a:solidFill>
                <a:srgbClr val="41739F"/>
              </a:solidFill>
              <a:ln w="1767" cap="flat">
                <a:noFill/>
                <a:prstDash val="solid"/>
                <a:miter/>
              </a:ln>
            </p:spPr>
            <p:txBody>
              <a:bodyPr rtlCol="0" anchor="ctr"/>
              <a:lstStyle/>
              <a:p>
                <a:endParaRPr lang="de-DE"/>
              </a:p>
            </p:txBody>
          </p:sp>
          <p:sp>
            <p:nvSpPr>
              <p:cNvPr id="25" name="Freihandform: Form 285">
                <a:extLst>
                  <a:ext uri="{FF2B5EF4-FFF2-40B4-BE49-F238E27FC236}">
                    <a16:creationId xmlns:a16="http://schemas.microsoft.com/office/drawing/2014/main" id="{629892BC-17DC-B133-2384-1A6FA287FF37}"/>
                  </a:ext>
                </a:extLst>
              </p:cNvPr>
              <p:cNvSpPr/>
              <p:nvPr/>
            </p:nvSpPr>
            <p:spPr>
              <a:xfrm>
                <a:off x="4484799" y="3591785"/>
                <a:ext cx="597550" cy="457268"/>
              </a:xfrm>
              <a:custGeom>
                <a:avLst/>
                <a:gdLst>
                  <a:gd name="connsiteX0" fmla="*/ 0 w 597550"/>
                  <a:gd name="connsiteY0" fmla="*/ 0 h 457268"/>
                  <a:gd name="connsiteX1" fmla="*/ 597551 w 597550"/>
                  <a:gd name="connsiteY1" fmla="*/ 0 h 457268"/>
                  <a:gd name="connsiteX2" fmla="*/ 597551 w 597550"/>
                  <a:gd name="connsiteY2" fmla="*/ 457268 h 457268"/>
                  <a:gd name="connsiteX3" fmla="*/ 0 w 597550"/>
                  <a:gd name="connsiteY3" fmla="*/ 457268 h 457268"/>
                </a:gdLst>
                <a:ahLst/>
                <a:cxnLst>
                  <a:cxn ang="0">
                    <a:pos x="connsiteX0" y="connsiteY0"/>
                  </a:cxn>
                  <a:cxn ang="0">
                    <a:pos x="connsiteX1" y="connsiteY1"/>
                  </a:cxn>
                  <a:cxn ang="0">
                    <a:pos x="connsiteX2" y="connsiteY2"/>
                  </a:cxn>
                  <a:cxn ang="0">
                    <a:pos x="connsiteX3" y="connsiteY3"/>
                  </a:cxn>
                </a:cxnLst>
                <a:rect l="l" t="t" r="r" b="b"/>
                <a:pathLst>
                  <a:path w="597550" h="457268">
                    <a:moveTo>
                      <a:pt x="0" y="0"/>
                    </a:moveTo>
                    <a:lnTo>
                      <a:pt x="597551" y="0"/>
                    </a:lnTo>
                    <a:lnTo>
                      <a:pt x="597551" y="457268"/>
                    </a:lnTo>
                    <a:lnTo>
                      <a:pt x="0" y="457268"/>
                    </a:lnTo>
                    <a:close/>
                  </a:path>
                </a:pathLst>
              </a:custGeom>
              <a:solidFill>
                <a:schemeClr val="accent4">
                  <a:lumMod val="75000"/>
                </a:schemeClr>
              </a:solidFill>
              <a:ln w="1767" cap="flat">
                <a:noFill/>
                <a:prstDash val="solid"/>
                <a:miter/>
              </a:ln>
            </p:spPr>
            <p:txBody>
              <a:bodyPr rtlCol="0" anchor="ctr"/>
              <a:lstStyle/>
              <a:p>
                <a:endParaRPr lang="de-DE"/>
              </a:p>
            </p:txBody>
          </p:sp>
          <p:sp>
            <p:nvSpPr>
              <p:cNvPr id="26" name="Freihandform: Form 286">
                <a:extLst>
                  <a:ext uri="{FF2B5EF4-FFF2-40B4-BE49-F238E27FC236}">
                    <a16:creationId xmlns:a16="http://schemas.microsoft.com/office/drawing/2014/main" id="{04E1B9D7-6158-934D-7CB1-F1D2669FA907}"/>
                  </a:ext>
                </a:extLst>
              </p:cNvPr>
              <p:cNvSpPr/>
              <p:nvPr/>
            </p:nvSpPr>
            <p:spPr>
              <a:xfrm>
                <a:off x="4450772" y="3425162"/>
                <a:ext cx="643567" cy="623898"/>
              </a:xfrm>
              <a:custGeom>
                <a:avLst/>
                <a:gdLst>
                  <a:gd name="connsiteX0" fmla="*/ 643567 w 643567"/>
                  <a:gd name="connsiteY0" fmla="*/ 0 h 623898"/>
                  <a:gd name="connsiteX1" fmla="*/ 46022 w 643567"/>
                  <a:gd name="connsiteY1" fmla="*/ 0 h 623898"/>
                  <a:gd name="connsiteX2" fmla="*/ 0 w 643567"/>
                  <a:gd name="connsiteY2" fmla="*/ 46022 h 623898"/>
                  <a:gd name="connsiteX3" fmla="*/ 0 w 643567"/>
                  <a:gd name="connsiteY3" fmla="*/ 623898 h 623898"/>
                  <a:gd name="connsiteX4" fmla="*/ 597545 w 643567"/>
                  <a:gd name="connsiteY4" fmla="*/ 623898 h 623898"/>
                  <a:gd name="connsiteX5" fmla="*/ 597545 w 643567"/>
                  <a:gd name="connsiteY5" fmla="*/ 99373 h 62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567" h="623898">
                    <a:moveTo>
                      <a:pt x="643567" y="0"/>
                    </a:moveTo>
                    <a:lnTo>
                      <a:pt x="46022" y="0"/>
                    </a:lnTo>
                    <a:cubicBezTo>
                      <a:pt x="20605" y="0"/>
                      <a:pt x="0" y="20605"/>
                      <a:pt x="0" y="46022"/>
                    </a:cubicBezTo>
                    <a:lnTo>
                      <a:pt x="0" y="623898"/>
                    </a:lnTo>
                    <a:lnTo>
                      <a:pt x="597545" y="623898"/>
                    </a:lnTo>
                    <a:lnTo>
                      <a:pt x="597545" y="99373"/>
                    </a:lnTo>
                  </a:path>
                </a:pathLst>
              </a:custGeom>
              <a:solidFill>
                <a:srgbClr val="E5F4FF"/>
              </a:solidFill>
              <a:ln w="1767" cap="flat">
                <a:noFill/>
                <a:prstDash val="solid"/>
                <a:miter/>
              </a:ln>
            </p:spPr>
            <p:txBody>
              <a:bodyPr rtlCol="0" anchor="ctr"/>
              <a:lstStyle/>
              <a:p>
                <a:endParaRPr lang="de-DE"/>
              </a:p>
            </p:txBody>
          </p:sp>
          <p:sp>
            <p:nvSpPr>
              <p:cNvPr id="27" name="Freihandform: Form 287">
                <a:extLst>
                  <a:ext uri="{FF2B5EF4-FFF2-40B4-BE49-F238E27FC236}">
                    <a16:creationId xmlns:a16="http://schemas.microsoft.com/office/drawing/2014/main" id="{9251CBA6-37DA-D19B-78D1-BB51EEFBB912}"/>
                  </a:ext>
                </a:extLst>
              </p:cNvPr>
              <p:cNvSpPr/>
              <p:nvPr/>
            </p:nvSpPr>
            <p:spPr>
              <a:xfrm>
                <a:off x="5048317" y="3425162"/>
                <a:ext cx="92044" cy="166623"/>
              </a:xfrm>
              <a:custGeom>
                <a:avLst/>
                <a:gdLst>
                  <a:gd name="connsiteX0" fmla="*/ 0 w 92044"/>
                  <a:gd name="connsiteY0" fmla="*/ 166623 h 166623"/>
                  <a:gd name="connsiteX1" fmla="*/ 0 w 92044"/>
                  <a:gd name="connsiteY1" fmla="*/ 46022 h 166623"/>
                  <a:gd name="connsiteX2" fmla="*/ 46022 w 92044"/>
                  <a:gd name="connsiteY2" fmla="*/ 0 h 166623"/>
                  <a:gd name="connsiteX3" fmla="*/ 92045 w 92044"/>
                  <a:gd name="connsiteY3" fmla="*/ 46022 h 166623"/>
                  <a:gd name="connsiteX4" fmla="*/ 92045 w 92044"/>
                  <a:gd name="connsiteY4" fmla="*/ 166616 h 16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4" h="166623">
                    <a:moveTo>
                      <a:pt x="0" y="166623"/>
                    </a:moveTo>
                    <a:lnTo>
                      <a:pt x="0" y="46022"/>
                    </a:lnTo>
                    <a:cubicBezTo>
                      <a:pt x="0" y="20605"/>
                      <a:pt x="20604" y="0"/>
                      <a:pt x="46022" y="0"/>
                    </a:cubicBezTo>
                    <a:cubicBezTo>
                      <a:pt x="71441" y="0"/>
                      <a:pt x="92045" y="20605"/>
                      <a:pt x="92045" y="46022"/>
                    </a:cubicBezTo>
                    <a:lnTo>
                      <a:pt x="92045" y="166616"/>
                    </a:lnTo>
                  </a:path>
                </a:pathLst>
              </a:custGeom>
              <a:solidFill>
                <a:srgbClr val="C4DAEC"/>
              </a:solidFill>
              <a:ln w="1767" cap="flat">
                <a:noFill/>
                <a:prstDash val="solid"/>
                <a:miter/>
              </a:ln>
            </p:spPr>
            <p:txBody>
              <a:bodyPr rtlCol="0" anchor="ctr"/>
              <a:lstStyle/>
              <a:p>
                <a:endParaRPr lang="de-DE"/>
              </a:p>
            </p:txBody>
          </p:sp>
          <p:sp>
            <p:nvSpPr>
              <p:cNvPr id="28" name="Freihandform: Form 288">
                <a:extLst>
                  <a:ext uri="{FF2B5EF4-FFF2-40B4-BE49-F238E27FC236}">
                    <a16:creationId xmlns:a16="http://schemas.microsoft.com/office/drawing/2014/main" id="{3EFA0372-F578-6281-A4AB-82A3415F5C39}"/>
                  </a:ext>
                </a:extLst>
              </p:cNvPr>
              <p:cNvSpPr/>
              <p:nvPr/>
            </p:nvSpPr>
            <p:spPr>
              <a:xfrm>
                <a:off x="5048317" y="3425162"/>
                <a:ext cx="63039" cy="166623"/>
              </a:xfrm>
              <a:custGeom>
                <a:avLst/>
                <a:gdLst>
                  <a:gd name="connsiteX0" fmla="*/ 34033 w 63039"/>
                  <a:gd name="connsiteY0" fmla="*/ 46022 h 166623"/>
                  <a:gd name="connsiteX1" fmla="*/ 63040 w 63039"/>
                  <a:gd name="connsiteY1" fmla="*/ 3262 h 166623"/>
                  <a:gd name="connsiteX2" fmla="*/ 46022 w 63039"/>
                  <a:gd name="connsiteY2" fmla="*/ 0 h 166623"/>
                  <a:gd name="connsiteX3" fmla="*/ 0 w 63039"/>
                  <a:gd name="connsiteY3" fmla="*/ 46022 h 166623"/>
                  <a:gd name="connsiteX4" fmla="*/ 0 w 63039"/>
                  <a:gd name="connsiteY4" fmla="*/ 166623 h 166623"/>
                  <a:gd name="connsiteX5" fmla="*/ 34033 w 63039"/>
                  <a:gd name="connsiteY5" fmla="*/ 166616 h 16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39" h="166623">
                    <a:moveTo>
                      <a:pt x="34033" y="46022"/>
                    </a:moveTo>
                    <a:cubicBezTo>
                      <a:pt x="34033" y="26616"/>
                      <a:pt x="46051" y="10029"/>
                      <a:pt x="63040" y="3262"/>
                    </a:cubicBezTo>
                    <a:cubicBezTo>
                      <a:pt x="57776" y="1164"/>
                      <a:pt x="52035" y="0"/>
                      <a:pt x="46022" y="0"/>
                    </a:cubicBezTo>
                    <a:cubicBezTo>
                      <a:pt x="20604" y="0"/>
                      <a:pt x="0" y="20605"/>
                      <a:pt x="0" y="46022"/>
                    </a:cubicBezTo>
                    <a:lnTo>
                      <a:pt x="0" y="166623"/>
                    </a:lnTo>
                    <a:lnTo>
                      <a:pt x="34033" y="166616"/>
                    </a:lnTo>
                    <a:close/>
                  </a:path>
                </a:pathLst>
              </a:custGeom>
              <a:solidFill>
                <a:srgbClr val="A3C0D9"/>
              </a:solidFill>
              <a:ln w="1767" cap="flat">
                <a:noFill/>
                <a:prstDash val="solid"/>
                <a:miter/>
              </a:ln>
            </p:spPr>
            <p:txBody>
              <a:bodyPr rtlCol="0" anchor="ctr"/>
              <a:lstStyle/>
              <a:p>
                <a:endParaRPr lang="de-DE"/>
              </a:p>
            </p:txBody>
          </p:sp>
          <p:sp>
            <p:nvSpPr>
              <p:cNvPr id="29" name="Freihandform: Form 289">
                <a:extLst>
                  <a:ext uri="{FF2B5EF4-FFF2-40B4-BE49-F238E27FC236}">
                    <a16:creationId xmlns:a16="http://schemas.microsoft.com/office/drawing/2014/main" id="{FAC6C9B4-FFDB-7C23-0384-8C4DB2FA623A}"/>
                  </a:ext>
                </a:extLst>
              </p:cNvPr>
              <p:cNvSpPr/>
              <p:nvPr/>
            </p:nvSpPr>
            <p:spPr>
              <a:xfrm>
                <a:off x="4499136" y="3474322"/>
                <a:ext cx="99739" cy="141004"/>
              </a:xfrm>
              <a:custGeom>
                <a:avLst/>
                <a:gdLst>
                  <a:gd name="connsiteX0" fmla="*/ 22799 w 99739"/>
                  <a:gd name="connsiteY0" fmla="*/ 141004 h 141004"/>
                  <a:gd name="connsiteX1" fmla="*/ 4597 w 99739"/>
                  <a:gd name="connsiteY1" fmla="*/ 141004 h 141004"/>
                  <a:gd name="connsiteX2" fmla="*/ 0 w 99739"/>
                  <a:gd name="connsiteY2" fmla="*/ 136391 h 141004"/>
                  <a:gd name="connsiteX3" fmla="*/ 0 w 99739"/>
                  <a:gd name="connsiteY3" fmla="*/ 4606 h 141004"/>
                  <a:gd name="connsiteX4" fmla="*/ 4597 w 99739"/>
                  <a:gd name="connsiteY4" fmla="*/ 0 h 141004"/>
                  <a:gd name="connsiteX5" fmla="*/ 21041 w 99739"/>
                  <a:gd name="connsiteY5" fmla="*/ 0 h 141004"/>
                  <a:gd name="connsiteX6" fmla="*/ 27184 w 99739"/>
                  <a:gd name="connsiteY6" fmla="*/ 3068 h 141004"/>
                  <a:gd name="connsiteX7" fmla="*/ 71460 w 99739"/>
                  <a:gd name="connsiteY7" fmla="*/ 86179 h 141004"/>
                  <a:gd name="connsiteX8" fmla="*/ 72341 w 99739"/>
                  <a:gd name="connsiteY8" fmla="*/ 86179 h 141004"/>
                  <a:gd name="connsiteX9" fmla="*/ 72341 w 99739"/>
                  <a:gd name="connsiteY9" fmla="*/ 4606 h 141004"/>
                  <a:gd name="connsiteX10" fmla="*/ 76939 w 99739"/>
                  <a:gd name="connsiteY10" fmla="*/ 0 h 141004"/>
                  <a:gd name="connsiteX11" fmla="*/ 95141 w 99739"/>
                  <a:gd name="connsiteY11" fmla="*/ 0 h 141004"/>
                  <a:gd name="connsiteX12" fmla="*/ 99740 w 99739"/>
                  <a:gd name="connsiteY12" fmla="*/ 4606 h 141004"/>
                  <a:gd name="connsiteX13" fmla="*/ 99740 w 99739"/>
                  <a:gd name="connsiteY13" fmla="*/ 136398 h 141004"/>
                  <a:gd name="connsiteX14" fmla="*/ 95141 w 99739"/>
                  <a:gd name="connsiteY14" fmla="*/ 141004 h 141004"/>
                  <a:gd name="connsiteX15" fmla="*/ 79136 w 99739"/>
                  <a:gd name="connsiteY15" fmla="*/ 141004 h 141004"/>
                  <a:gd name="connsiteX16" fmla="*/ 72120 w 99739"/>
                  <a:gd name="connsiteY16" fmla="*/ 136620 h 141004"/>
                  <a:gd name="connsiteX17" fmla="*/ 28278 w 99739"/>
                  <a:gd name="connsiteY17" fmla="*/ 55040 h 141004"/>
                  <a:gd name="connsiteX18" fmla="*/ 27406 w 99739"/>
                  <a:gd name="connsiteY18" fmla="*/ 55040 h 141004"/>
                  <a:gd name="connsiteX19" fmla="*/ 27406 w 99739"/>
                  <a:gd name="connsiteY19" fmla="*/ 136391 h 141004"/>
                  <a:gd name="connsiteX20" fmla="*/ 22799 w 99739"/>
                  <a:gd name="connsiteY20"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39" h="141004">
                    <a:moveTo>
                      <a:pt x="22799" y="141004"/>
                    </a:moveTo>
                    <a:lnTo>
                      <a:pt x="4597" y="141004"/>
                    </a:lnTo>
                    <a:cubicBezTo>
                      <a:pt x="1530" y="141004"/>
                      <a:pt x="0" y="139467"/>
                      <a:pt x="0" y="136391"/>
                    </a:cubicBezTo>
                    <a:lnTo>
                      <a:pt x="0" y="4606"/>
                    </a:lnTo>
                    <a:cubicBezTo>
                      <a:pt x="0" y="1538"/>
                      <a:pt x="1537" y="0"/>
                      <a:pt x="4597" y="0"/>
                    </a:cubicBezTo>
                    <a:lnTo>
                      <a:pt x="21041" y="0"/>
                    </a:lnTo>
                    <a:cubicBezTo>
                      <a:pt x="24115" y="0"/>
                      <a:pt x="26159" y="1025"/>
                      <a:pt x="27184" y="3068"/>
                    </a:cubicBezTo>
                    <a:lnTo>
                      <a:pt x="71460" y="86179"/>
                    </a:lnTo>
                    <a:lnTo>
                      <a:pt x="72341" y="86179"/>
                    </a:lnTo>
                    <a:lnTo>
                      <a:pt x="72341" y="4606"/>
                    </a:lnTo>
                    <a:cubicBezTo>
                      <a:pt x="72341" y="1538"/>
                      <a:pt x="73878" y="0"/>
                      <a:pt x="76939" y="0"/>
                    </a:cubicBezTo>
                    <a:lnTo>
                      <a:pt x="95141" y="0"/>
                    </a:lnTo>
                    <a:cubicBezTo>
                      <a:pt x="98208" y="0"/>
                      <a:pt x="99740" y="1538"/>
                      <a:pt x="99740" y="4606"/>
                    </a:cubicBezTo>
                    <a:lnTo>
                      <a:pt x="99740" y="136398"/>
                    </a:lnTo>
                    <a:cubicBezTo>
                      <a:pt x="99740" y="139467"/>
                      <a:pt x="98208" y="141004"/>
                      <a:pt x="95141" y="141004"/>
                    </a:cubicBezTo>
                    <a:lnTo>
                      <a:pt x="79136" y="141004"/>
                    </a:lnTo>
                    <a:cubicBezTo>
                      <a:pt x="75921" y="141004"/>
                      <a:pt x="73581" y="139543"/>
                      <a:pt x="72120" y="136620"/>
                    </a:cubicBezTo>
                    <a:lnTo>
                      <a:pt x="28278" y="55040"/>
                    </a:lnTo>
                    <a:lnTo>
                      <a:pt x="27406" y="55040"/>
                    </a:lnTo>
                    <a:lnTo>
                      <a:pt x="27406" y="136391"/>
                    </a:lnTo>
                    <a:cubicBezTo>
                      <a:pt x="27406" y="139467"/>
                      <a:pt x="25868" y="141004"/>
                      <a:pt x="22799" y="141004"/>
                    </a:cubicBezTo>
                    <a:close/>
                  </a:path>
                </a:pathLst>
              </a:custGeom>
              <a:solidFill>
                <a:srgbClr val="628DB2"/>
              </a:solidFill>
              <a:ln w="1767" cap="flat">
                <a:noFill/>
                <a:prstDash val="solid"/>
                <a:miter/>
              </a:ln>
            </p:spPr>
            <p:txBody>
              <a:bodyPr rtlCol="0" anchor="ctr"/>
              <a:lstStyle/>
              <a:p>
                <a:endParaRPr lang="de-DE"/>
              </a:p>
            </p:txBody>
          </p:sp>
          <p:sp>
            <p:nvSpPr>
              <p:cNvPr id="30" name="Freihandform: Form 290">
                <a:extLst>
                  <a:ext uri="{FF2B5EF4-FFF2-40B4-BE49-F238E27FC236}">
                    <a16:creationId xmlns:a16="http://schemas.microsoft.com/office/drawing/2014/main" id="{2A8A10FF-0649-816B-5225-451BA52AC0A9}"/>
                  </a:ext>
                </a:extLst>
              </p:cNvPr>
              <p:cNvSpPr/>
              <p:nvPr/>
            </p:nvSpPr>
            <p:spPr>
              <a:xfrm>
                <a:off x="4627376" y="3474322"/>
                <a:ext cx="80672" cy="141004"/>
              </a:xfrm>
              <a:custGeom>
                <a:avLst/>
                <a:gdLst>
                  <a:gd name="connsiteX0" fmla="*/ 76288 w 80672"/>
                  <a:gd name="connsiteY0" fmla="*/ 141004 h 141004"/>
                  <a:gd name="connsiteX1" fmla="*/ 4606 w 80672"/>
                  <a:gd name="connsiteY1" fmla="*/ 141004 h 141004"/>
                  <a:gd name="connsiteX2" fmla="*/ 0 w 80672"/>
                  <a:gd name="connsiteY2" fmla="*/ 136391 h 141004"/>
                  <a:gd name="connsiteX3" fmla="*/ 0 w 80672"/>
                  <a:gd name="connsiteY3" fmla="*/ 4606 h 141004"/>
                  <a:gd name="connsiteX4" fmla="*/ 4606 w 80672"/>
                  <a:gd name="connsiteY4" fmla="*/ 0 h 141004"/>
                  <a:gd name="connsiteX5" fmla="*/ 76288 w 80672"/>
                  <a:gd name="connsiteY5" fmla="*/ 0 h 141004"/>
                  <a:gd name="connsiteX6" fmla="*/ 80673 w 80672"/>
                  <a:gd name="connsiteY6" fmla="*/ 4606 h 141004"/>
                  <a:gd name="connsiteX7" fmla="*/ 80673 w 80672"/>
                  <a:gd name="connsiteY7" fmla="*/ 19517 h 141004"/>
                  <a:gd name="connsiteX8" fmla="*/ 76288 w 80672"/>
                  <a:gd name="connsiteY8" fmla="*/ 24123 h 141004"/>
                  <a:gd name="connsiteX9" fmla="*/ 30473 w 80672"/>
                  <a:gd name="connsiteY9" fmla="*/ 24123 h 141004"/>
                  <a:gd name="connsiteX10" fmla="*/ 27842 w 80672"/>
                  <a:gd name="connsiteY10" fmla="*/ 26533 h 141004"/>
                  <a:gd name="connsiteX11" fmla="*/ 27842 w 80672"/>
                  <a:gd name="connsiteY11" fmla="*/ 55040 h 141004"/>
                  <a:gd name="connsiteX12" fmla="*/ 30473 w 80672"/>
                  <a:gd name="connsiteY12" fmla="*/ 57450 h 141004"/>
                  <a:gd name="connsiteX13" fmla="*/ 67964 w 80672"/>
                  <a:gd name="connsiteY13" fmla="*/ 57450 h 141004"/>
                  <a:gd name="connsiteX14" fmla="*/ 72563 w 80672"/>
                  <a:gd name="connsiteY14" fmla="*/ 62056 h 141004"/>
                  <a:gd name="connsiteX15" fmla="*/ 72563 w 80672"/>
                  <a:gd name="connsiteY15" fmla="*/ 76967 h 141004"/>
                  <a:gd name="connsiteX16" fmla="*/ 67964 w 80672"/>
                  <a:gd name="connsiteY16" fmla="*/ 81573 h 141004"/>
                  <a:gd name="connsiteX17" fmla="*/ 30473 w 80672"/>
                  <a:gd name="connsiteY17" fmla="*/ 81573 h 141004"/>
                  <a:gd name="connsiteX18" fmla="*/ 27842 w 80672"/>
                  <a:gd name="connsiteY18" fmla="*/ 83990 h 141004"/>
                  <a:gd name="connsiteX19" fmla="*/ 27842 w 80672"/>
                  <a:gd name="connsiteY19" fmla="*/ 114471 h 141004"/>
                  <a:gd name="connsiteX20" fmla="*/ 30473 w 80672"/>
                  <a:gd name="connsiteY20" fmla="*/ 116881 h 141004"/>
                  <a:gd name="connsiteX21" fmla="*/ 76288 w 80672"/>
                  <a:gd name="connsiteY21" fmla="*/ 116881 h 141004"/>
                  <a:gd name="connsiteX22" fmla="*/ 80673 w 80672"/>
                  <a:gd name="connsiteY22" fmla="*/ 121480 h 141004"/>
                  <a:gd name="connsiteX23" fmla="*/ 80673 w 80672"/>
                  <a:gd name="connsiteY23" fmla="*/ 136391 h 141004"/>
                  <a:gd name="connsiteX24" fmla="*/ 76288 w 80672"/>
                  <a:gd name="connsiteY24"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672" h="141004">
                    <a:moveTo>
                      <a:pt x="76288" y="141004"/>
                    </a:moveTo>
                    <a:lnTo>
                      <a:pt x="4606" y="141004"/>
                    </a:lnTo>
                    <a:cubicBezTo>
                      <a:pt x="1537" y="141004"/>
                      <a:pt x="0" y="139467"/>
                      <a:pt x="0" y="136391"/>
                    </a:cubicBezTo>
                    <a:lnTo>
                      <a:pt x="0" y="4606"/>
                    </a:lnTo>
                    <a:cubicBezTo>
                      <a:pt x="0" y="1538"/>
                      <a:pt x="1537" y="0"/>
                      <a:pt x="4606" y="0"/>
                    </a:cubicBezTo>
                    <a:lnTo>
                      <a:pt x="76288" y="0"/>
                    </a:lnTo>
                    <a:cubicBezTo>
                      <a:pt x="79212" y="0"/>
                      <a:pt x="80673" y="1538"/>
                      <a:pt x="80673" y="4606"/>
                    </a:cubicBezTo>
                    <a:lnTo>
                      <a:pt x="80673" y="19517"/>
                    </a:lnTo>
                    <a:cubicBezTo>
                      <a:pt x="80673" y="22585"/>
                      <a:pt x="79212" y="24123"/>
                      <a:pt x="76288" y="24123"/>
                    </a:cubicBezTo>
                    <a:lnTo>
                      <a:pt x="30473" y="24123"/>
                    </a:lnTo>
                    <a:cubicBezTo>
                      <a:pt x="28721" y="24123"/>
                      <a:pt x="27842" y="24926"/>
                      <a:pt x="27842" y="26533"/>
                    </a:cubicBezTo>
                    <a:lnTo>
                      <a:pt x="27842" y="55040"/>
                    </a:lnTo>
                    <a:cubicBezTo>
                      <a:pt x="27842" y="56654"/>
                      <a:pt x="28721" y="57450"/>
                      <a:pt x="30473" y="57450"/>
                    </a:cubicBezTo>
                    <a:lnTo>
                      <a:pt x="67964" y="57450"/>
                    </a:lnTo>
                    <a:cubicBezTo>
                      <a:pt x="71031" y="57450"/>
                      <a:pt x="72563" y="58988"/>
                      <a:pt x="72563" y="62056"/>
                    </a:cubicBezTo>
                    <a:lnTo>
                      <a:pt x="72563" y="76967"/>
                    </a:lnTo>
                    <a:cubicBezTo>
                      <a:pt x="72563" y="80042"/>
                      <a:pt x="71024" y="81573"/>
                      <a:pt x="67964" y="81573"/>
                    </a:cubicBezTo>
                    <a:lnTo>
                      <a:pt x="30473" y="81573"/>
                    </a:lnTo>
                    <a:cubicBezTo>
                      <a:pt x="28721" y="81573"/>
                      <a:pt x="27842" y="82383"/>
                      <a:pt x="27842" y="83990"/>
                    </a:cubicBezTo>
                    <a:lnTo>
                      <a:pt x="27842" y="114471"/>
                    </a:lnTo>
                    <a:cubicBezTo>
                      <a:pt x="27842" y="116078"/>
                      <a:pt x="28721" y="116881"/>
                      <a:pt x="30473" y="116881"/>
                    </a:cubicBezTo>
                    <a:lnTo>
                      <a:pt x="76288" y="116881"/>
                    </a:lnTo>
                    <a:cubicBezTo>
                      <a:pt x="79212" y="116881"/>
                      <a:pt x="80673" y="118419"/>
                      <a:pt x="80673" y="121480"/>
                    </a:cubicBezTo>
                    <a:lnTo>
                      <a:pt x="80673" y="136391"/>
                    </a:lnTo>
                    <a:cubicBezTo>
                      <a:pt x="80673" y="139467"/>
                      <a:pt x="79212" y="141004"/>
                      <a:pt x="76288" y="141004"/>
                    </a:cubicBezTo>
                    <a:close/>
                  </a:path>
                </a:pathLst>
              </a:custGeom>
              <a:solidFill>
                <a:srgbClr val="628DB2"/>
              </a:solidFill>
              <a:ln w="1767" cap="flat">
                <a:noFill/>
                <a:prstDash val="solid"/>
                <a:miter/>
              </a:ln>
            </p:spPr>
            <p:txBody>
              <a:bodyPr rtlCol="0" anchor="ctr"/>
              <a:lstStyle/>
              <a:p>
                <a:endParaRPr lang="de-DE"/>
              </a:p>
            </p:txBody>
          </p:sp>
          <p:sp>
            <p:nvSpPr>
              <p:cNvPr id="31" name="Freihandform: Form 291">
                <a:extLst>
                  <a:ext uri="{FF2B5EF4-FFF2-40B4-BE49-F238E27FC236}">
                    <a16:creationId xmlns:a16="http://schemas.microsoft.com/office/drawing/2014/main" id="{247FF73A-D110-2706-5E6B-840ADD8FDE5F}"/>
                  </a:ext>
                </a:extLst>
              </p:cNvPr>
              <p:cNvSpPr/>
              <p:nvPr/>
            </p:nvSpPr>
            <p:spPr>
              <a:xfrm>
                <a:off x="4721348" y="3474322"/>
                <a:ext cx="170474" cy="141004"/>
              </a:xfrm>
              <a:custGeom>
                <a:avLst/>
                <a:gdLst>
                  <a:gd name="connsiteX0" fmla="*/ 59700 w 170474"/>
                  <a:gd name="connsiteY0" fmla="*/ 141004 h 141004"/>
                  <a:gd name="connsiteX1" fmla="*/ 29010 w 170474"/>
                  <a:gd name="connsiteY1" fmla="*/ 141004 h 141004"/>
                  <a:gd name="connsiteX2" fmla="*/ 23524 w 170474"/>
                  <a:gd name="connsiteY2" fmla="*/ 136391 h 141004"/>
                  <a:gd name="connsiteX3" fmla="*/ 74 w 170474"/>
                  <a:gd name="connsiteY3" fmla="*/ 4606 h 141004"/>
                  <a:gd name="connsiteX4" fmla="*/ 4674 w 170474"/>
                  <a:gd name="connsiteY4" fmla="*/ 0 h 141004"/>
                  <a:gd name="connsiteX5" fmla="*/ 27473 w 170474"/>
                  <a:gd name="connsiteY5" fmla="*/ 0 h 141004"/>
                  <a:gd name="connsiteX6" fmla="*/ 32737 w 170474"/>
                  <a:gd name="connsiteY6" fmla="*/ 4606 h 141004"/>
                  <a:gd name="connsiteX7" fmla="*/ 45611 w 170474"/>
                  <a:gd name="connsiteY7" fmla="*/ 96117 h 141004"/>
                  <a:gd name="connsiteX8" fmla="*/ 47150 w 170474"/>
                  <a:gd name="connsiteY8" fmla="*/ 96117 h 141004"/>
                  <a:gd name="connsiteX9" fmla="*/ 68024 w 170474"/>
                  <a:gd name="connsiteY9" fmla="*/ 3948 h 141004"/>
                  <a:gd name="connsiteX10" fmla="*/ 72630 w 170474"/>
                  <a:gd name="connsiteY10" fmla="*/ 0 h 141004"/>
                  <a:gd name="connsiteX11" fmla="*/ 97181 w 170474"/>
                  <a:gd name="connsiteY11" fmla="*/ 0 h 141004"/>
                  <a:gd name="connsiteX12" fmla="*/ 102009 w 170474"/>
                  <a:gd name="connsiteY12" fmla="*/ 3726 h 141004"/>
                  <a:gd name="connsiteX13" fmla="*/ 123119 w 170474"/>
                  <a:gd name="connsiteY13" fmla="*/ 97281 h 141004"/>
                  <a:gd name="connsiteX14" fmla="*/ 124872 w 170474"/>
                  <a:gd name="connsiteY14" fmla="*/ 97281 h 141004"/>
                  <a:gd name="connsiteX15" fmla="*/ 137739 w 170474"/>
                  <a:gd name="connsiteY15" fmla="*/ 4827 h 141004"/>
                  <a:gd name="connsiteX16" fmla="*/ 143003 w 170474"/>
                  <a:gd name="connsiteY16" fmla="*/ 0 h 141004"/>
                  <a:gd name="connsiteX17" fmla="*/ 165798 w 170474"/>
                  <a:gd name="connsiteY17" fmla="*/ 0 h 141004"/>
                  <a:gd name="connsiteX18" fmla="*/ 170402 w 170474"/>
                  <a:gd name="connsiteY18" fmla="*/ 4827 h 141004"/>
                  <a:gd name="connsiteX19" fmla="*/ 146730 w 170474"/>
                  <a:gd name="connsiteY19" fmla="*/ 136398 h 141004"/>
                  <a:gd name="connsiteX20" fmla="*/ 141681 w 170474"/>
                  <a:gd name="connsiteY20" fmla="*/ 141004 h 141004"/>
                  <a:gd name="connsiteX21" fmla="*/ 110770 w 170474"/>
                  <a:gd name="connsiteY21" fmla="*/ 141004 h 141004"/>
                  <a:gd name="connsiteX22" fmla="*/ 105515 w 170474"/>
                  <a:gd name="connsiteY22" fmla="*/ 136398 h 141004"/>
                  <a:gd name="connsiteX23" fmla="*/ 85790 w 170474"/>
                  <a:gd name="connsiteY23" fmla="*/ 33549 h 141004"/>
                  <a:gd name="connsiteX24" fmla="*/ 84910 w 170474"/>
                  <a:gd name="connsiteY24" fmla="*/ 33549 h 141004"/>
                  <a:gd name="connsiteX25" fmla="*/ 64964 w 170474"/>
                  <a:gd name="connsiteY25" fmla="*/ 136391 h 141004"/>
                  <a:gd name="connsiteX26" fmla="*/ 59700 w 170474"/>
                  <a:gd name="connsiteY26" fmla="*/ 141004 h 1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474" h="141004">
                    <a:moveTo>
                      <a:pt x="59700" y="141004"/>
                    </a:moveTo>
                    <a:lnTo>
                      <a:pt x="29010" y="141004"/>
                    </a:lnTo>
                    <a:cubicBezTo>
                      <a:pt x="25790" y="141004"/>
                      <a:pt x="23968" y="139467"/>
                      <a:pt x="23524" y="136391"/>
                    </a:cubicBezTo>
                    <a:lnTo>
                      <a:pt x="74" y="4606"/>
                    </a:lnTo>
                    <a:cubicBezTo>
                      <a:pt x="-369" y="1538"/>
                      <a:pt x="1168" y="0"/>
                      <a:pt x="4674" y="0"/>
                    </a:cubicBezTo>
                    <a:lnTo>
                      <a:pt x="27473" y="0"/>
                    </a:lnTo>
                    <a:cubicBezTo>
                      <a:pt x="30833" y="0"/>
                      <a:pt x="32585" y="1538"/>
                      <a:pt x="32737" y="4606"/>
                    </a:cubicBezTo>
                    <a:lnTo>
                      <a:pt x="45611" y="96117"/>
                    </a:lnTo>
                    <a:lnTo>
                      <a:pt x="47150" y="96117"/>
                    </a:lnTo>
                    <a:lnTo>
                      <a:pt x="68024" y="3948"/>
                    </a:lnTo>
                    <a:cubicBezTo>
                      <a:pt x="68467" y="1316"/>
                      <a:pt x="69997" y="0"/>
                      <a:pt x="72630" y="0"/>
                    </a:cubicBezTo>
                    <a:lnTo>
                      <a:pt x="97181" y="0"/>
                    </a:lnTo>
                    <a:cubicBezTo>
                      <a:pt x="99960" y="0"/>
                      <a:pt x="101566" y="1247"/>
                      <a:pt x="102009" y="3726"/>
                    </a:cubicBezTo>
                    <a:lnTo>
                      <a:pt x="123119" y="97281"/>
                    </a:lnTo>
                    <a:lnTo>
                      <a:pt x="124872" y="97281"/>
                    </a:lnTo>
                    <a:lnTo>
                      <a:pt x="137739" y="4827"/>
                    </a:lnTo>
                    <a:cubicBezTo>
                      <a:pt x="137885" y="1614"/>
                      <a:pt x="139638" y="0"/>
                      <a:pt x="143003" y="0"/>
                    </a:cubicBezTo>
                    <a:lnTo>
                      <a:pt x="165798" y="0"/>
                    </a:lnTo>
                    <a:cubicBezTo>
                      <a:pt x="169308" y="0"/>
                      <a:pt x="170838" y="1614"/>
                      <a:pt x="170402" y="4827"/>
                    </a:cubicBezTo>
                    <a:lnTo>
                      <a:pt x="146730" y="136398"/>
                    </a:lnTo>
                    <a:cubicBezTo>
                      <a:pt x="146287" y="139467"/>
                      <a:pt x="144603" y="141004"/>
                      <a:pt x="141681" y="141004"/>
                    </a:cubicBezTo>
                    <a:lnTo>
                      <a:pt x="110770" y="141004"/>
                    </a:lnTo>
                    <a:cubicBezTo>
                      <a:pt x="107703" y="141004"/>
                      <a:pt x="105951" y="139467"/>
                      <a:pt x="105515" y="136398"/>
                    </a:cubicBezTo>
                    <a:lnTo>
                      <a:pt x="85790" y="33549"/>
                    </a:lnTo>
                    <a:lnTo>
                      <a:pt x="84910" y="33549"/>
                    </a:lnTo>
                    <a:lnTo>
                      <a:pt x="64964" y="136391"/>
                    </a:lnTo>
                    <a:cubicBezTo>
                      <a:pt x="64373" y="139467"/>
                      <a:pt x="62622" y="141004"/>
                      <a:pt x="59700" y="141004"/>
                    </a:cubicBezTo>
                    <a:close/>
                  </a:path>
                </a:pathLst>
              </a:custGeom>
              <a:solidFill>
                <a:srgbClr val="628DB2"/>
              </a:solidFill>
              <a:ln w="1767" cap="flat">
                <a:noFill/>
                <a:prstDash val="solid"/>
                <a:miter/>
              </a:ln>
            </p:spPr>
            <p:txBody>
              <a:bodyPr rtlCol="0" anchor="ctr"/>
              <a:lstStyle/>
              <a:p>
                <a:endParaRPr lang="de-DE"/>
              </a:p>
            </p:txBody>
          </p:sp>
          <p:sp>
            <p:nvSpPr>
              <p:cNvPr id="32" name="Freihandform: Form 292">
                <a:extLst>
                  <a:ext uri="{FF2B5EF4-FFF2-40B4-BE49-F238E27FC236}">
                    <a16:creationId xmlns:a16="http://schemas.microsoft.com/office/drawing/2014/main" id="{7F85903F-EB0B-A709-5A77-D0E18C64B480}"/>
                  </a:ext>
                </a:extLst>
              </p:cNvPr>
              <p:cNvSpPr/>
              <p:nvPr/>
            </p:nvSpPr>
            <p:spPr>
              <a:xfrm>
                <a:off x="4905567" y="3474322"/>
                <a:ext cx="96894" cy="140997"/>
              </a:xfrm>
              <a:custGeom>
                <a:avLst/>
                <a:gdLst>
                  <a:gd name="connsiteX0" fmla="*/ 215 w 96894"/>
                  <a:gd name="connsiteY0" fmla="*/ 105038 h 140997"/>
                  <a:gd name="connsiteX1" fmla="*/ 215 w 96894"/>
                  <a:gd name="connsiteY1" fmla="*/ 100654 h 140997"/>
                  <a:gd name="connsiteX2" fmla="*/ 4821 w 96894"/>
                  <a:gd name="connsiteY2" fmla="*/ 96048 h 140997"/>
                  <a:gd name="connsiteX3" fmla="*/ 23452 w 96894"/>
                  <a:gd name="connsiteY3" fmla="*/ 96048 h 140997"/>
                  <a:gd name="connsiteX4" fmla="*/ 28056 w 96894"/>
                  <a:gd name="connsiteY4" fmla="*/ 100654 h 140997"/>
                  <a:gd name="connsiteX5" fmla="*/ 28056 w 96894"/>
                  <a:gd name="connsiteY5" fmla="*/ 102406 h 140997"/>
                  <a:gd name="connsiteX6" fmla="*/ 31347 w 96894"/>
                  <a:gd name="connsiteY6" fmla="*/ 113806 h 140997"/>
                  <a:gd name="connsiteX7" fmla="*/ 43405 w 96894"/>
                  <a:gd name="connsiteY7" fmla="*/ 116881 h 140997"/>
                  <a:gd name="connsiteX8" fmla="*/ 53703 w 96894"/>
                  <a:gd name="connsiteY8" fmla="*/ 116881 h 140997"/>
                  <a:gd name="connsiteX9" fmla="*/ 65652 w 96894"/>
                  <a:gd name="connsiteY9" fmla="*/ 113591 h 140997"/>
                  <a:gd name="connsiteX10" fmla="*/ 69052 w 96894"/>
                  <a:gd name="connsiteY10" fmla="*/ 101312 h 140997"/>
                  <a:gd name="connsiteX11" fmla="*/ 69052 w 96894"/>
                  <a:gd name="connsiteY11" fmla="*/ 98680 h 140997"/>
                  <a:gd name="connsiteX12" fmla="*/ 63898 w 96894"/>
                  <a:gd name="connsiteY12" fmla="*/ 88921 h 140997"/>
                  <a:gd name="connsiteX13" fmla="*/ 51079 w 96894"/>
                  <a:gd name="connsiteY13" fmla="*/ 84863 h 140997"/>
                  <a:gd name="connsiteX14" fmla="*/ 34526 w 96894"/>
                  <a:gd name="connsiteY14" fmla="*/ 82342 h 140997"/>
                  <a:gd name="connsiteX15" fmla="*/ 17973 w 96894"/>
                  <a:gd name="connsiteY15" fmla="*/ 77514 h 140997"/>
                  <a:gd name="connsiteX16" fmla="*/ 5152 w 96894"/>
                  <a:gd name="connsiteY16" fmla="*/ 65893 h 140997"/>
                  <a:gd name="connsiteX17" fmla="*/ 0 w 96894"/>
                  <a:gd name="connsiteY17" fmla="*/ 43640 h 140997"/>
                  <a:gd name="connsiteX18" fmla="*/ 0 w 96894"/>
                  <a:gd name="connsiteY18" fmla="*/ 35966 h 140997"/>
                  <a:gd name="connsiteX19" fmla="*/ 9649 w 96894"/>
                  <a:gd name="connsiteY19" fmla="*/ 9433 h 140997"/>
                  <a:gd name="connsiteX20" fmla="*/ 36390 w 96894"/>
                  <a:gd name="connsiteY20" fmla="*/ 0 h 140997"/>
                  <a:gd name="connsiteX21" fmla="*/ 58317 w 96894"/>
                  <a:gd name="connsiteY21" fmla="*/ 0 h 140997"/>
                  <a:gd name="connsiteX22" fmla="*/ 85279 w 96894"/>
                  <a:gd name="connsiteY22" fmla="*/ 9433 h 140997"/>
                  <a:gd name="connsiteX23" fmla="*/ 94919 w 96894"/>
                  <a:gd name="connsiteY23" fmla="*/ 35966 h 140997"/>
                  <a:gd name="connsiteX24" fmla="*/ 94919 w 96894"/>
                  <a:gd name="connsiteY24" fmla="*/ 40129 h 140997"/>
                  <a:gd name="connsiteX25" fmla="*/ 90322 w 96894"/>
                  <a:gd name="connsiteY25" fmla="*/ 44734 h 140997"/>
                  <a:gd name="connsiteX26" fmla="*/ 71683 w 96894"/>
                  <a:gd name="connsiteY26" fmla="*/ 44734 h 140997"/>
                  <a:gd name="connsiteX27" fmla="*/ 67084 w 96894"/>
                  <a:gd name="connsiteY27" fmla="*/ 40129 h 140997"/>
                  <a:gd name="connsiteX28" fmla="*/ 67084 w 96894"/>
                  <a:gd name="connsiteY28" fmla="*/ 38813 h 140997"/>
                  <a:gd name="connsiteX29" fmla="*/ 63795 w 96894"/>
                  <a:gd name="connsiteY29" fmla="*/ 27191 h 140997"/>
                  <a:gd name="connsiteX30" fmla="*/ 51737 w 96894"/>
                  <a:gd name="connsiteY30" fmla="*/ 24123 h 140997"/>
                  <a:gd name="connsiteX31" fmla="*/ 43184 w 96894"/>
                  <a:gd name="connsiteY31" fmla="*/ 24123 h 140997"/>
                  <a:gd name="connsiteX32" fmla="*/ 31021 w 96894"/>
                  <a:gd name="connsiteY32" fmla="*/ 27517 h 140997"/>
                  <a:gd name="connsiteX33" fmla="*/ 27842 w 96894"/>
                  <a:gd name="connsiteY33" fmla="*/ 40787 h 140997"/>
                  <a:gd name="connsiteX34" fmla="*/ 27842 w 96894"/>
                  <a:gd name="connsiteY34" fmla="*/ 44949 h 140997"/>
                  <a:gd name="connsiteX35" fmla="*/ 45815 w 96894"/>
                  <a:gd name="connsiteY35" fmla="*/ 56792 h 140997"/>
                  <a:gd name="connsiteX36" fmla="*/ 78921 w 96894"/>
                  <a:gd name="connsiteY36" fmla="*/ 64251 h 140997"/>
                  <a:gd name="connsiteX37" fmla="*/ 91747 w 96894"/>
                  <a:gd name="connsiteY37" fmla="*/ 75977 h 140997"/>
                  <a:gd name="connsiteX38" fmla="*/ 96894 w 96894"/>
                  <a:gd name="connsiteY38" fmla="*/ 97579 h 140997"/>
                  <a:gd name="connsiteX39" fmla="*/ 96894 w 96894"/>
                  <a:gd name="connsiteY39" fmla="*/ 105038 h 140997"/>
                  <a:gd name="connsiteX40" fmla="*/ 87252 w 96894"/>
                  <a:gd name="connsiteY40" fmla="*/ 131565 h 140997"/>
                  <a:gd name="connsiteX41" fmla="*/ 60505 w 96894"/>
                  <a:gd name="connsiteY41" fmla="*/ 140997 h 140997"/>
                  <a:gd name="connsiteX42" fmla="*/ 36611 w 96894"/>
                  <a:gd name="connsiteY42" fmla="*/ 140997 h 140997"/>
                  <a:gd name="connsiteX43" fmla="*/ 9870 w 96894"/>
                  <a:gd name="connsiteY43" fmla="*/ 131565 h 140997"/>
                  <a:gd name="connsiteX44" fmla="*/ 215 w 96894"/>
                  <a:gd name="connsiteY44" fmla="*/ 105038 h 14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94" h="140997">
                    <a:moveTo>
                      <a:pt x="215" y="105038"/>
                    </a:moveTo>
                    <a:lnTo>
                      <a:pt x="215" y="100654"/>
                    </a:lnTo>
                    <a:cubicBezTo>
                      <a:pt x="215" y="97586"/>
                      <a:pt x="1753" y="96048"/>
                      <a:pt x="4821" y="96048"/>
                    </a:cubicBezTo>
                    <a:lnTo>
                      <a:pt x="23452" y="96048"/>
                    </a:lnTo>
                    <a:cubicBezTo>
                      <a:pt x="26519" y="96048"/>
                      <a:pt x="28056" y="97586"/>
                      <a:pt x="28056" y="100654"/>
                    </a:cubicBezTo>
                    <a:lnTo>
                      <a:pt x="28056" y="102406"/>
                    </a:lnTo>
                    <a:cubicBezTo>
                      <a:pt x="28056" y="107961"/>
                      <a:pt x="29152" y="111763"/>
                      <a:pt x="31347" y="113806"/>
                    </a:cubicBezTo>
                    <a:cubicBezTo>
                      <a:pt x="33535" y="115856"/>
                      <a:pt x="37553" y="116881"/>
                      <a:pt x="43405" y="116881"/>
                    </a:cubicBezTo>
                    <a:lnTo>
                      <a:pt x="53703" y="116881"/>
                    </a:lnTo>
                    <a:cubicBezTo>
                      <a:pt x="59404" y="116881"/>
                      <a:pt x="63386" y="115780"/>
                      <a:pt x="65652" y="113591"/>
                    </a:cubicBezTo>
                    <a:cubicBezTo>
                      <a:pt x="67923" y="111396"/>
                      <a:pt x="69052" y="107303"/>
                      <a:pt x="69052" y="101312"/>
                    </a:cubicBezTo>
                    <a:lnTo>
                      <a:pt x="69052" y="98680"/>
                    </a:lnTo>
                    <a:cubicBezTo>
                      <a:pt x="69052" y="94441"/>
                      <a:pt x="67334" y="91186"/>
                      <a:pt x="63898" y="88921"/>
                    </a:cubicBezTo>
                    <a:cubicBezTo>
                      <a:pt x="60464" y="86657"/>
                      <a:pt x="56191" y="85306"/>
                      <a:pt x="51079" y="84863"/>
                    </a:cubicBezTo>
                    <a:cubicBezTo>
                      <a:pt x="45960" y="84427"/>
                      <a:pt x="40448" y="83582"/>
                      <a:pt x="34526" y="82342"/>
                    </a:cubicBezTo>
                    <a:cubicBezTo>
                      <a:pt x="28611" y="81102"/>
                      <a:pt x="23092" y="79488"/>
                      <a:pt x="17973" y="77514"/>
                    </a:cubicBezTo>
                    <a:cubicBezTo>
                      <a:pt x="12854" y="75547"/>
                      <a:pt x="8581" y="71669"/>
                      <a:pt x="5152" y="65893"/>
                    </a:cubicBezTo>
                    <a:cubicBezTo>
                      <a:pt x="1711" y="60124"/>
                      <a:pt x="0" y="52706"/>
                      <a:pt x="0" y="43640"/>
                    </a:cubicBezTo>
                    <a:lnTo>
                      <a:pt x="0" y="35966"/>
                    </a:lnTo>
                    <a:cubicBezTo>
                      <a:pt x="0" y="24559"/>
                      <a:pt x="3214" y="15715"/>
                      <a:pt x="9649" y="9433"/>
                    </a:cubicBezTo>
                    <a:cubicBezTo>
                      <a:pt x="16076" y="3144"/>
                      <a:pt x="24989" y="0"/>
                      <a:pt x="36390" y="0"/>
                    </a:cubicBezTo>
                    <a:lnTo>
                      <a:pt x="58317" y="0"/>
                    </a:lnTo>
                    <a:cubicBezTo>
                      <a:pt x="69855" y="0"/>
                      <a:pt x="78845" y="3144"/>
                      <a:pt x="85279" y="9433"/>
                    </a:cubicBezTo>
                    <a:cubicBezTo>
                      <a:pt x="91706" y="15715"/>
                      <a:pt x="94919" y="24559"/>
                      <a:pt x="94919" y="35966"/>
                    </a:cubicBezTo>
                    <a:lnTo>
                      <a:pt x="94919" y="40129"/>
                    </a:lnTo>
                    <a:cubicBezTo>
                      <a:pt x="94919" y="43197"/>
                      <a:pt x="93382" y="44734"/>
                      <a:pt x="90322" y="44734"/>
                    </a:cubicBezTo>
                    <a:lnTo>
                      <a:pt x="71683" y="44734"/>
                    </a:lnTo>
                    <a:cubicBezTo>
                      <a:pt x="68614" y="44734"/>
                      <a:pt x="67084" y="43197"/>
                      <a:pt x="67084" y="40129"/>
                    </a:cubicBezTo>
                    <a:lnTo>
                      <a:pt x="67084" y="38813"/>
                    </a:lnTo>
                    <a:cubicBezTo>
                      <a:pt x="67084" y="33113"/>
                      <a:pt x="65983" y="29241"/>
                      <a:pt x="63795" y="27191"/>
                    </a:cubicBezTo>
                    <a:cubicBezTo>
                      <a:pt x="61599" y="25148"/>
                      <a:pt x="57583" y="24123"/>
                      <a:pt x="51737" y="24123"/>
                    </a:cubicBezTo>
                    <a:lnTo>
                      <a:pt x="43184" y="24123"/>
                    </a:lnTo>
                    <a:cubicBezTo>
                      <a:pt x="37193" y="24123"/>
                      <a:pt x="33134" y="25259"/>
                      <a:pt x="31021" y="27517"/>
                    </a:cubicBezTo>
                    <a:cubicBezTo>
                      <a:pt x="28895" y="29788"/>
                      <a:pt x="27842" y="34207"/>
                      <a:pt x="27842" y="40787"/>
                    </a:cubicBezTo>
                    <a:lnTo>
                      <a:pt x="27842" y="44949"/>
                    </a:lnTo>
                    <a:cubicBezTo>
                      <a:pt x="27842" y="51826"/>
                      <a:pt x="33833" y="55774"/>
                      <a:pt x="45815" y="56792"/>
                    </a:cubicBezTo>
                    <a:cubicBezTo>
                      <a:pt x="58240" y="57817"/>
                      <a:pt x="69274" y="60304"/>
                      <a:pt x="78921" y="64251"/>
                    </a:cubicBezTo>
                    <a:cubicBezTo>
                      <a:pt x="84033" y="66440"/>
                      <a:pt x="88313" y="70353"/>
                      <a:pt x="91747" y="75977"/>
                    </a:cubicBezTo>
                    <a:cubicBezTo>
                      <a:pt x="95176" y="81608"/>
                      <a:pt x="96894" y="88804"/>
                      <a:pt x="96894" y="97579"/>
                    </a:cubicBezTo>
                    <a:lnTo>
                      <a:pt x="96894" y="105038"/>
                    </a:lnTo>
                    <a:cubicBezTo>
                      <a:pt x="96894" y="116438"/>
                      <a:pt x="93680" y="125282"/>
                      <a:pt x="87252" y="131565"/>
                    </a:cubicBezTo>
                    <a:cubicBezTo>
                      <a:pt x="80818" y="137854"/>
                      <a:pt x="71905" y="140997"/>
                      <a:pt x="60505" y="140997"/>
                    </a:cubicBezTo>
                    <a:lnTo>
                      <a:pt x="36611" y="140997"/>
                    </a:lnTo>
                    <a:cubicBezTo>
                      <a:pt x="25211" y="140997"/>
                      <a:pt x="16298" y="137854"/>
                      <a:pt x="9870" y="131565"/>
                    </a:cubicBezTo>
                    <a:cubicBezTo>
                      <a:pt x="3429" y="125289"/>
                      <a:pt x="215" y="116438"/>
                      <a:pt x="215" y="105038"/>
                    </a:cubicBezTo>
                    <a:close/>
                  </a:path>
                </a:pathLst>
              </a:custGeom>
              <a:solidFill>
                <a:srgbClr val="628DB2"/>
              </a:solidFill>
              <a:ln w="1767" cap="flat">
                <a:noFill/>
                <a:prstDash val="solid"/>
                <a:miter/>
              </a:ln>
            </p:spPr>
            <p:txBody>
              <a:bodyPr rtlCol="0" anchor="ctr"/>
              <a:lstStyle/>
              <a:p>
                <a:endParaRPr lang="de-DE"/>
              </a:p>
            </p:txBody>
          </p:sp>
          <p:sp>
            <p:nvSpPr>
              <p:cNvPr id="33" name="Freihandform: Form 293">
                <a:extLst>
                  <a:ext uri="{FF2B5EF4-FFF2-40B4-BE49-F238E27FC236}">
                    <a16:creationId xmlns:a16="http://schemas.microsoft.com/office/drawing/2014/main" id="{592D2696-2431-C784-393C-69634B124052}"/>
                  </a:ext>
                </a:extLst>
              </p:cNvPr>
              <p:cNvSpPr/>
              <p:nvPr/>
            </p:nvSpPr>
            <p:spPr>
              <a:xfrm>
                <a:off x="4499274" y="3648701"/>
                <a:ext cx="517454" cy="29962"/>
              </a:xfrm>
              <a:custGeom>
                <a:avLst/>
                <a:gdLst>
                  <a:gd name="connsiteX0" fmla="*/ 502472 w 517454"/>
                  <a:gd name="connsiteY0" fmla="*/ 0 h 29962"/>
                  <a:gd name="connsiteX1" fmla="*/ 14980 w 517454"/>
                  <a:gd name="connsiteY1" fmla="*/ 0 h 29962"/>
                  <a:gd name="connsiteX2" fmla="*/ 0 w 517454"/>
                  <a:gd name="connsiteY2" fmla="*/ 14980 h 29962"/>
                  <a:gd name="connsiteX3" fmla="*/ 14980 w 517454"/>
                  <a:gd name="connsiteY3" fmla="*/ 29962 h 29962"/>
                  <a:gd name="connsiteX4" fmla="*/ 502472 w 517454"/>
                  <a:gd name="connsiteY4" fmla="*/ 29962 h 29962"/>
                  <a:gd name="connsiteX5" fmla="*/ 517454 w 517454"/>
                  <a:gd name="connsiteY5" fmla="*/ 14980 h 29962"/>
                  <a:gd name="connsiteX6" fmla="*/ 502472 w 517454"/>
                  <a:gd name="connsiteY6" fmla="*/ 0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454" h="29962">
                    <a:moveTo>
                      <a:pt x="502472" y="0"/>
                    </a:moveTo>
                    <a:lnTo>
                      <a:pt x="14980" y="0"/>
                    </a:lnTo>
                    <a:cubicBezTo>
                      <a:pt x="6711" y="0"/>
                      <a:pt x="0" y="6704"/>
                      <a:pt x="0" y="14980"/>
                    </a:cubicBezTo>
                    <a:cubicBezTo>
                      <a:pt x="0" y="23250"/>
                      <a:pt x="6711" y="29962"/>
                      <a:pt x="14980" y="29962"/>
                    </a:cubicBezTo>
                    <a:lnTo>
                      <a:pt x="502472" y="29962"/>
                    </a:lnTo>
                    <a:cubicBezTo>
                      <a:pt x="510749" y="29962"/>
                      <a:pt x="517454" y="23250"/>
                      <a:pt x="517454" y="14980"/>
                    </a:cubicBezTo>
                    <a:cubicBezTo>
                      <a:pt x="517454" y="6704"/>
                      <a:pt x="510749" y="0"/>
                      <a:pt x="502472" y="0"/>
                    </a:cubicBezTo>
                    <a:close/>
                  </a:path>
                </a:pathLst>
              </a:custGeom>
              <a:solidFill>
                <a:srgbClr val="C4DAEC"/>
              </a:solidFill>
              <a:ln w="1767" cap="flat">
                <a:noFill/>
                <a:prstDash val="solid"/>
                <a:miter/>
              </a:ln>
            </p:spPr>
            <p:txBody>
              <a:bodyPr rtlCol="0" anchor="ctr"/>
              <a:lstStyle/>
              <a:p>
                <a:endParaRPr lang="de-DE"/>
              </a:p>
            </p:txBody>
          </p:sp>
          <p:sp>
            <p:nvSpPr>
              <p:cNvPr id="34" name="Freihandform: Form 294">
                <a:extLst>
                  <a:ext uri="{FF2B5EF4-FFF2-40B4-BE49-F238E27FC236}">
                    <a16:creationId xmlns:a16="http://schemas.microsoft.com/office/drawing/2014/main" id="{F2A5966D-C305-B08B-E4D6-C15B60265AA6}"/>
                  </a:ext>
                </a:extLst>
              </p:cNvPr>
              <p:cNvSpPr/>
              <p:nvPr/>
            </p:nvSpPr>
            <p:spPr>
              <a:xfrm>
                <a:off x="4514255" y="3727546"/>
                <a:ext cx="207091" cy="266535"/>
              </a:xfrm>
              <a:custGeom>
                <a:avLst/>
                <a:gdLst>
                  <a:gd name="connsiteX0" fmla="*/ 198779 w 207091"/>
                  <a:gd name="connsiteY0" fmla="*/ 266536 h 266535"/>
                  <a:gd name="connsiteX1" fmla="*/ 8312 w 207091"/>
                  <a:gd name="connsiteY1" fmla="*/ 266536 h 266535"/>
                  <a:gd name="connsiteX2" fmla="*/ 0 w 207091"/>
                  <a:gd name="connsiteY2" fmla="*/ 258225 h 266535"/>
                  <a:gd name="connsiteX3" fmla="*/ 0 w 207091"/>
                  <a:gd name="connsiteY3" fmla="*/ 8310 h 266535"/>
                  <a:gd name="connsiteX4" fmla="*/ 8312 w 207091"/>
                  <a:gd name="connsiteY4" fmla="*/ 0 h 266535"/>
                  <a:gd name="connsiteX5" fmla="*/ 198779 w 207091"/>
                  <a:gd name="connsiteY5" fmla="*/ 0 h 266535"/>
                  <a:gd name="connsiteX6" fmla="*/ 207091 w 207091"/>
                  <a:gd name="connsiteY6" fmla="*/ 8310 h 266535"/>
                  <a:gd name="connsiteX7" fmla="*/ 207091 w 207091"/>
                  <a:gd name="connsiteY7" fmla="*/ 258225 h 266535"/>
                  <a:gd name="connsiteX8" fmla="*/ 198779 w 207091"/>
                  <a:gd name="connsiteY8" fmla="*/ 266536 h 26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91" h="266535">
                    <a:moveTo>
                      <a:pt x="198779" y="266536"/>
                    </a:moveTo>
                    <a:lnTo>
                      <a:pt x="8312" y="266536"/>
                    </a:lnTo>
                    <a:cubicBezTo>
                      <a:pt x="3727" y="266536"/>
                      <a:pt x="0" y="262816"/>
                      <a:pt x="0" y="258225"/>
                    </a:cubicBezTo>
                    <a:lnTo>
                      <a:pt x="0" y="8310"/>
                    </a:lnTo>
                    <a:cubicBezTo>
                      <a:pt x="0" y="3720"/>
                      <a:pt x="3720" y="0"/>
                      <a:pt x="8312" y="0"/>
                    </a:cubicBezTo>
                    <a:lnTo>
                      <a:pt x="198779" y="0"/>
                    </a:lnTo>
                    <a:cubicBezTo>
                      <a:pt x="203372" y="0"/>
                      <a:pt x="207091" y="3720"/>
                      <a:pt x="207091" y="8310"/>
                    </a:cubicBezTo>
                    <a:lnTo>
                      <a:pt x="207091" y="258225"/>
                    </a:lnTo>
                    <a:cubicBezTo>
                      <a:pt x="207091" y="262816"/>
                      <a:pt x="203372" y="266536"/>
                      <a:pt x="198779" y="266536"/>
                    </a:cubicBezTo>
                    <a:close/>
                  </a:path>
                </a:pathLst>
              </a:custGeom>
              <a:solidFill>
                <a:srgbClr val="FCB143"/>
              </a:solidFill>
              <a:ln w="1767" cap="flat">
                <a:noFill/>
                <a:prstDash val="solid"/>
                <a:miter/>
              </a:ln>
            </p:spPr>
            <p:txBody>
              <a:bodyPr rtlCol="0" anchor="ctr"/>
              <a:lstStyle/>
              <a:p>
                <a:endParaRPr lang="de-DE"/>
              </a:p>
            </p:txBody>
          </p:sp>
          <p:grpSp>
            <p:nvGrpSpPr>
              <p:cNvPr id="35" name="Online Zeitschriften Icon">
                <a:extLst>
                  <a:ext uri="{FF2B5EF4-FFF2-40B4-BE49-F238E27FC236}">
                    <a16:creationId xmlns:a16="http://schemas.microsoft.com/office/drawing/2014/main" id="{D7F32519-BF67-8AF0-AAF2-C1ADCEDD082B}"/>
                  </a:ext>
                </a:extLst>
              </p:cNvPr>
              <p:cNvGrpSpPr/>
              <p:nvPr/>
            </p:nvGrpSpPr>
            <p:grpSpPr>
              <a:xfrm>
                <a:off x="4785056" y="3718397"/>
                <a:ext cx="203940" cy="284833"/>
                <a:chOff x="4785056" y="3718397"/>
                <a:chExt cx="203940" cy="284833"/>
              </a:xfrm>
              <a:solidFill>
                <a:srgbClr val="A3C0D9"/>
              </a:solidFill>
            </p:grpSpPr>
            <p:sp>
              <p:nvSpPr>
                <p:cNvPr id="36" name="Freihandform: Form 296">
                  <a:extLst>
                    <a:ext uri="{FF2B5EF4-FFF2-40B4-BE49-F238E27FC236}">
                      <a16:creationId xmlns:a16="http://schemas.microsoft.com/office/drawing/2014/main" id="{76E4C4F7-21DB-7F3C-AEC8-D6C290CDECF8}"/>
                    </a:ext>
                  </a:extLst>
                </p:cNvPr>
                <p:cNvSpPr/>
                <p:nvPr/>
              </p:nvSpPr>
              <p:spPr>
                <a:xfrm>
                  <a:off x="4785056" y="3718397"/>
                  <a:ext cx="203940" cy="29960"/>
                </a:xfrm>
                <a:custGeom>
                  <a:avLst/>
                  <a:gdLst>
                    <a:gd name="connsiteX0" fmla="*/ 188960 w 203940"/>
                    <a:gd name="connsiteY0" fmla="*/ 29961 h 29960"/>
                    <a:gd name="connsiteX1" fmla="*/ 14982 w 203940"/>
                    <a:gd name="connsiteY1" fmla="*/ 29961 h 29960"/>
                    <a:gd name="connsiteX2" fmla="*/ 0 w 203940"/>
                    <a:gd name="connsiteY2" fmla="*/ 14980 h 29960"/>
                    <a:gd name="connsiteX3" fmla="*/ 14982 w 203940"/>
                    <a:gd name="connsiteY3" fmla="*/ 0 h 29960"/>
                    <a:gd name="connsiteX4" fmla="*/ 188960 w 203940"/>
                    <a:gd name="connsiteY4" fmla="*/ 0 h 29960"/>
                    <a:gd name="connsiteX5" fmla="*/ 203941 w 203940"/>
                    <a:gd name="connsiteY5" fmla="*/ 14980 h 29960"/>
                    <a:gd name="connsiteX6" fmla="*/ 188960 w 203940"/>
                    <a:gd name="connsiteY6" fmla="*/ 29961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0">
                      <a:moveTo>
                        <a:pt x="188960" y="29961"/>
                      </a:moveTo>
                      <a:lnTo>
                        <a:pt x="14982" y="29961"/>
                      </a:lnTo>
                      <a:cubicBezTo>
                        <a:pt x="6713" y="29961"/>
                        <a:pt x="0" y="23250"/>
                        <a:pt x="0" y="14980"/>
                      </a:cubicBezTo>
                      <a:cubicBezTo>
                        <a:pt x="0" y="6704"/>
                        <a:pt x="6713" y="0"/>
                        <a:pt x="14982" y="0"/>
                      </a:cubicBezTo>
                      <a:lnTo>
                        <a:pt x="188960" y="0"/>
                      </a:lnTo>
                      <a:cubicBezTo>
                        <a:pt x="197237" y="0"/>
                        <a:pt x="203941" y="6704"/>
                        <a:pt x="203941" y="14980"/>
                      </a:cubicBezTo>
                      <a:cubicBezTo>
                        <a:pt x="203941" y="23250"/>
                        <a:pt x="197237" y="29961"/>
                        <a:pt x="188960" y="29961"/>
                      </a:cubicBezTo>
                      <a:close/>
                    </a:path>
                  </a:pathLst>
                </a:custGeom>
                <a:solidFill>
                  <a:srgbClr val="A3C0D9"/>
                </a:solidFill>
                <a:ln w="1767" cap="flat">
                  <a:noFill/>
                  <a:prstDash val="solid"/>
                  <a:miter/>
                </a:ln>
              </p:spPr>
              <p:txBody>
                <a:bodyPr rtlCol="0" anchor="ctr"/>
                <a:lstStyle/>
                <a:p>
                  <a:endParaRPr lang="de-DE"/>
                </a:p>
              </p:txBody>
            </p:sp>
            <p:sp>
              <p:nvSpPr>
                <p:cNvPr id="37" name="Freihandform: Form 297">
                  <a:extLst>
                    <a:ext uri="{FF2B5EF4-FFF2-40B4-BE49-F238E27FC236}">
                      <a16:creationId xmlns:a16="http://schemas.microsoft.com/office/drawing/2014/main" id="{85C7A254-07FD-0516-277B-FA07FF6A0ADE}"/>
                    </a:ext>
                  </a:extLst>
                </p:cNvPr>
                <p:cNvSpPr/>
                <p:nvPr/>
              </p:nvSpPr>
              <p:spPr>
                <a:xfrm>
                  <a:off x="4785056" y="3782114"/>
                  <a:ext cx="203940" cy="29962"/>
                </a:xfrm>
                <a:custGeom>
                  <a:avLst/>
                  <a:gdLst>
                    <a:gd name="connsiteX0" fmla="*/ 188960 w 203940"/>
                    <a:gd name="connsiteY0" fmla="*/ 29962 h 29962"/>
                    <a:gd name="connsiteX1" fmla="*/ 14982 w 203940"/>
                    <a:gd name="connsiteY1" fmla="*/ 29962 h 29962"/>
                    <a:gd name="connsiteX2" fmla="*/ 0 w 203940"/>
                    <a:gd name="connsiteY2" fmla="*/ 14980 h 29962"/>
                    <a:gd name="connsiteX3" fmla="*/ 14982 w 203940"/>
                    <a:gd name="connsiteY3" fmla="*/ 0 h 29962"/>
                    <a:gd name="connsiteX4" fmla="*/ 188960 w 203940"/>
                    <a:gd name="connsiteY4" fmla="*/ 0 h 29962"/>
                    <a:gd name="connsiteX5" fmla="*/ 203941 w 203940"/>
                    <a:gd name="connsiteY5" fmla="*/ 14980 h 29962"/>
                    <a:gd name="connsiteX6" fmla="*/ 188960 w 203940"/>
                    <a:gd name="connsiteY6" fmla="*/ 29962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2">
                      <a:moveTo>
                        <a:pt x="188960" y="29962"/>
                      </a:moveTo>
                      <a:lnTo>
                        <a:pt x="14982" y="29962"/>
                      </a:lnTo>
                      <a:cubicBezTo>
                        <a:pt x="6713" y="29962"/>
                        <a:pt x="0" y="23251"/>
                        <a:pt x="0" y="14980"/>
                      </a:cubicBezTo>
                      <a:cubicBezTo>
                        <a:pt x="0" y="6704"/>
                        <a:pt x="6713" y="0"/>
                        <a:pt x="14982" y="0"/>
                      </a:cubicBezTo>
                      <a:lnTo>
                        <a:pt x="188960" y="0"/>
                      </a:lnTo>
                      <a:cubicBezTo>
                        <a:pt x="197237" y="0"/>
                        <a:pt x="203941" y="6704"/>
                        <a:pt x="203941" y="14980"/>
                      </a:cubicBezTo>
                      <a:cubicBezTo>
                        <a:pt x="203941" y="23251"/>
                        <a:pt x="197237" y="29962"/>
                        <a:pt x="188960" y="29962"/>
                      </a:cubicBezTo>
                      <a:close/>
                    </a:path>
                  </a:pathLst>
                </a:custGeom>
                <a:solidFill>
                  <a:srgbClr val="A3C0D9"/>
                </a:solidFill>
                <a:ln w="1767" cap="flat">
                  <a:noFill/>
                  <a:prstDash val="solid"/>
                  <a:miter/>
                </a:ln>
              </p:spPr>
              <p:txBody>
                <a:bodyPr rtlCol="0" anchor="ctr"/>
                <a:lstStyle/>
                <a:p>
                  <a:endParaRPr lang="de-DE"/>
                </a:p>
              </p:txBody>
            </p:sp>
            <p:sp>
              <p:nvSpPr>
                <p:cNvPr id="38" name="Freihandform: Form 298">
                  <a:extLst>
                    <a:ext uri="{FF2B5EF4-FFF2-40B4-BE49-F238E27FC236}">
                      <a16:creationId xmlns:a16="http://schemas.microsoft.com/office/drawing/2014/main" id="{4E681CAB-6C11-465E-EB9A-22A67F9D8ACB}"/>
                    </a:ext>
                  </a:extLst>
                </p:cNvPr>
                <p:cNvSpPr/>
                <p:nvPr/>
              </p:nvSpPr>
              <p:spPr>
                <a:xfrm>
                  <a:off x="4785056" y="3845834"/>
                  <a:ext cx="203940" cy="29960"/>
                </a:xfrm>
                <a:custGeom>
                  <a:avLst/>
                  <a:gdLst>
                    <a:gd name="connsiteX0" fmla="*/ 188960 w 203940"/>
                    <a:gd name="connsiteY0" fmla="*/ 29961 h 29960"/>
                    <a:gd name="connsiteX1" fmla="*/ 14982 w 203940"/>
                    <a:gd name="connsiteY1" fmla="*/ 29961 h 29960"/>
                    <a:gd name="connsiteX2" fmla="*/ 0 w 203940"/>
                    <a:gd name="connsiteY2" fmla="*/ 14980 h 29960"/>
                    <a:gd name="connsiteX3" fmla="*/ 14982 w 203940"/>
                    <a:gd name="connsiteY3" fmla="*/ 0 h 29960"/>
                    <a:gd name="connsiteX4" fmla="*/ 188960 w 203940"/>
                    <a:gd name="connsiteY4" fmla="*/ 0 h 29960"/>
                    <a:gd name="connsiteX5" fmla="*/ 203941 w 203940"/>
                    <a:gd name="connsiteY5" fmla="*/ 14980 h 29960"/>
                    <a:gd name="connsiteX6" fmla="*/ 188960 w 203940"/>
                    <a:gd name="connsiteY6" fmla="*/ 29961 h 2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0">
                      <a:moveTo>
                        <a:pt x="188960" y="29961"/>
                      </a:moveTo>
                      <a:lnTo>
                        <a:pt x="14982" y="29961"/>
                      </a:lnTo>
                      <a:cubicBezTo>
                        <a:pt x="6713" y="29961"/>
                        <a:pt x="0" y="23257"/>
                        <a:pt x="0" y="14980"/>
                      </a:cubicBezTo>
                      <a:cubicBezTo>
                        <a:pt x="0" y="6711"/>
                        <a:pt x="6713" y="0"/>
                        <a:pt x="14982" y="0"/>
                      </a:cubicBezTo>
                      <a:lnTo>
                        <a:pt x="188960" y="0"/>
                      </a:lnTo>
                      <a:cubicBezTo>
                        <a:pt x="197237" y="0"/>
                        <a:pt x="203941" y="6711"/>
                        <a:pt x="203941" y="14980"/>
                      </a:cubicBezTo>
                      <a:cubicBezTo>
                        <a:pt x="203941" y="23257"/>
                        <a:pt x="197237" y="29961"/>
                        <a:pt x="188960" y="29961"/>
                      </a:cubicBezTo>
                      <a:close/>
                    </a:path>
                  </a:pathLst>
                </a:custGeom>
                <a:solidFill>
                  <a:srgbClr val="A3C0D9"/>
                </a:solidFill>
                <a:ln w="1767" cap="flat">
                  <a:noFill/>
                  <a:prstDash val="solid"/>
                  <a:miter/>
                </a:ln>
              </p:spPr>
              <p:txBody>
                <a:bodyPr rtlCol="0" anchor="ctr"/>
                <a:lstStyle/>
                <a:p>
                  <a:endParaRPr lang="de-DE"/>
                </a:p>
              </p:txBody>
            </p:sp>
            <p:sp>
              <p:nvSpPr>
                <p:cNvPr id="39" name="Freihandform: Form 299">
                  <a:extLst>
                    <a:ext uri="{FF2B5EF4-FFF2-40B4-BE49-F238E27FC236}">
                      <a16:creationId xmlns:a16="http://schemas.microsoft.com/office/drawing/2014/main" id="{A0296F9C-BF01-4749-B5B7-6C58846FAB81}"/>
                    </a:ext>
                  </a:extLst>
                </p:cNvPr>
                <p:cNvSpPr/>
                <p:nvPr/>
              </p:nvSpPr>
              <p:spPr>
                <a:xfrm>
                  <a:off x="4785056" y="3909551"/>
                  <a:ext cx="203940" cy="29962"/>
                </a:xfrm>
                <a:custGeom>
                  <a:avLst/>
                  <a:gdLst>
                    <a:gd name="connsiteX0" fmla="*/ 188960 w 203940"/>
                    <a:gd name="connsiteY0" fmla="*/ 29962 h 29962"/>
                    <a:gd name="connsiteX1" fmla="*/ 14982 w 203940"/>
                    <a:gd name="connsiteY1" fmla="*/ 29962 h 29962"/>
                    <a:gd name="connsiteX2" fmla="*/ 0 w 203940"/>
                    <a:gd name="connsiteY2" fmla="*/ 14980 h 29962"/>
                    <a:gd name="connsiteX3" fmla="*/ 14982 w 203940"/>
                    <a:gd name="connsiteY3" fmla="*/ 0 h 29962"/>
                    <a:gd name="connsiteX4" fmla="*/ 188960 w 203940"/>
                    <a:gd name="connsiteY4" fmla="*/ 0 h 29962"/>
                    <a:gd name="connsiteX5" fmla="*/ 203941 w 203940"/>
                    <a:gd name="connsiteY5" fmla="*/ 14980 h 29962"/>
                    <a:gd name="connsiteX6" fmla="*/ 188960 w 203940"/>
                    <a:gd name="connsiteY6" fmla="*/ 29962 h 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40" h="29962">
                      <a:moveTo>
                        <a:pt x="188960" y="29962"/>
                      </a:moveTo>
                      <a:lnTo>
                        <a:pt x="14982" y="29962"/>
                      </a:lnTo>
                      <a:cubicBezTo>
                        <a:pt x="6713" y="29962"/>
                        <a:pt x="0" y="23257"/>
                        <a:pt x="0" y="14980"/>
                      </a:cubicBezTo>
                      <a:cubicBezTo>
                        <a:pt x="0" y="6711"/>
                        <a:pt x="6713" y="0"/>
                        <a:pt x="14982" y="0"/>
                      </a:cubicBezTo>
                      <a:lnTo>
                        <a:pt x="188960" y="0"/>
                      </a:lnTo>
                      <a:cubicBezTo>
                        <a:pt x="197237" y="0"/>
                        <a:pt x="203941" y="6711"/>
                        <a:pt x="203941" y="14980"/>
                      </a:cubicBezTo>
                      <a:cubicBezTo>
                        <a:pt x="203941" y="23257"/>
                        <a:pt x="197237" y="29962"/>
                        <a:pt x="188960" y="29962"/>
                      </a:cubicBezTo>
                      <a:close/>
                    </a:path>
                  </a:pathLst>
                </a:custGeom>
                <a:solidFill>
                  <a:srgbClr val="A3C0D9"/>
                </a:solidFill>
                <a:ln w="1767" cap="flat">
                  <a:noFill/>
                  <a:prstDash val="solid"/>
                  <a:miter/>
                </a:ln>
              </p:spPr>
              <p:txBody>
                <a:bodyPr rtlCol="0" anchor="ctr"/>
                <a:lstStyle/>
                <a:p>
                  <a:endParaRPr lang="de-DE"/>
                </a:p>
              </p:txBody>
            </p:sp>
            <p:sp>
              <p:nvSpPr>
                <p:cNvPr id="40" name="Freihandform: Form 300">
                  <a:extLst>
                    <a:ext uri="{FF2B5EF4-FFF2-40B4-BE49-F238E27FC236}">
                      <a16:creationId xmlns:a16="http://schemas.microsoft.com/office/drawing/2014/main" id="{8B14E9C4-8F7C-62D0-B30C-672D57E4E081}"/>
                    </a:ext>
                  </a:extLst>
                </p:cNvPr>
                <p:cNvSpPr/>
                <p:nvPr/>
              </p:nvSpPr>
              <p:spPr>
                <a:xfrm>
                  <a:off x="4785056" y="3973277"/>
                  <a:ext cx="126328" cy="29953"/>
                </a:xfrm>
                <a:custGeom>
                  <a:avLst/>
                  <a:gdLst>
                    <a:gd name="connsiteX0" fmla="*/ 111348 w 126328"/>
                    <a:gd name="connsiteY0" fmla="*/ 29954 h 29953"/>
                    <a:gd name="connsiteX1" fmla="*/ 14982 w 126328"/>
                    <a:gd name="connsiteY1" fmla="*/ 29954 h 29953"/>
                    <a:gd name="connsiteX2" fmla="*/ 0 w 126328"/>
                    <a:gd name="connsiteY2" fmla="*/ 14980 h 29953"/>
                    <a:gd name="connsiteX3" fmla="*/ 14982 w 126328"/>
                    <a:gd name="connsiteY3" fmla="*/ 0 h 29953"/>
                    <a:gd name="connsiteX4" fmla="*/ 111348 w 126328"/>
                    <a:gd name="connsiteY4" fmla="*/ 0 h 29953"/>
                    <a:gd name="connsiteX5" fmla="*/ 126328 w 126328"/>
                    <a:gd name="connsiteY5" fmla="*/ 14980 h 29953"/>
                    <a:gd name="connsiteX6" fmla="*/ 111348 w 126328"/>
                    <a:gd name="connsiteY6" fmla="*/ 29954 h 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328" h="29953">
                      <a:moveTo>
                        <a:pt x="111348" y="29954"/>
                      </a:moveTo>
                      <a:lnTo>
                        <a:pt x="14982" y="29954"/>
                      </a:lnTo>
                      <a:cubicBezTo>
                        <a:pt x="6713" y="29954"/>
                        <a:pt x="0" y="23250"/>
                        <a:pt x="0" y="14980"/>
                      </a:cubicBezTo>
                      <a:cubicBezTo>
                        <a:pt x="0" y="6704"/>
                        <a:pt x="6713" y="0"/>
                        <a:pt x="14982" y="0"/>
                      </a:cubicBezTo>
                      <a:lnTo>
                        <a:pt x="111348" y="0"/>
                      </a:lnTo>
                      <a:cubicBezTo>
                        <a:pt x="119624" y="0"/>
                        <a:pt x="126328" y="6704"/>
                        <a:pt x="126328" y="14980"/>
                      </a:cubicBezTo>
                      <a:cubicBezTo>
                        <a:pt x="126328" y="23250"/>
                        <a:pt x="119624" y="29954"/>
                        <a:pt x="111348" y="29954"/>
                      </a:cubicBezTo>
                      <a:close/>
                    </a:path>
                  </a:pathLst>
                </a:custGeom>
                <a:solidFill>
                  <a:srgbClr val="A3C0D9"/>
                </a:solidFill>
                <a:ln w="1767" cap="flat">
                  <a:noFill/>
                  <a:prstDash val="solid"/>
                  <a:miter/>
                </a:ln>
              </p:spPr>
              <p:txBody>
                <a:bodyPr rtlCol="0" anchor="ctr"/>
                <a:lstStyle/>
                <a:p>
                  <a:endParaRPr lang="de-DE"/>
                </a:p>
              </p:txBody>
            </p:sp>
          </p:grpSp>
        </p:grpSp>
      </p:grpSp>
      <p:grpSp>
        <p:nvGrpSpPr>
          <p:cNvPr id="41" name="Gruppieren 40">
            <a:extLst>
              <a:ext uri="{FF2B5EF4-FFF2-40B4-BE49-F238E27FC236}">
                <a16:creationId xmlns:a16="http://schemas.microsoft.com/office/drawing/2014/main" id="{23B163BF-484C-7D3D-0036-C15D75E0A64D}"/>
              </a:ext>
            </a:extLst>
          </p:cNvPr>
          <p:cNvGrpSpPr/>
          <p:nvPr userDrawn="1"/>
        </p:nvGrpSpPr>
        <p:grpSpPr>
          <a:xfrm>
            <a:off x="742950" y="368301"/>
            <a:ext cx="1080000" cy="1080000"/>
            <a:chOff x="742950" y="368301"/>
            <a:chExt cx="1080000" cy="1080000"/>
          </a:xfrm>
        </p:grpSpPr>
        <p:sp>
          <p:nvSpPr>
            <p:cNvPr id="42" name="Oval 41">
              <a:extLst>
                <a:ext uri="{FF2B5EF4-FFF2-40B4-BE49-F238E27FC236}">
                  <a16:creationId xmlns:a16="http://schemas.microsoft.com/office/drawing/2014/main" id="{DB3F0B77-AE60-3ED3-E46C-6863CE364F46}"/>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43" name="Grafik 28">
              <a:extLst>
                <a:ext uri="{FF2B5EF4-FFF2-40B4-BE49-F238E27FC236}">
                  <a16:creationId xmlns:a16="http://schemas.microsoft.com/office/drawing/2014/main" id="{C6255D8E-2E81-17B8-86A3-47DD09B8E8BB}"/>
                </a:ext>
              </a:extLst>
            </p:cNvPr>
            <p:cNvGrpSpPr>
              <a:grpSpLocks noChangeAspect="1"/>
            </p:cNvGrpSpPr>
            <p:nvPr/>
          </p:nvGrpSpPr>
          <p:grpSpPr>
            <a:xfrm>
              <a:off x="989155" y="544651"/>
              <a:ext cx="587591" cy="680050"/>
              <a:chOff x="2863708" y="6312877"/>
              <a:chExt cx="4213749" cy="4876800"/>
            </a:xfrm>
          </p:grpSpPr>
          <p:sp>
            <p:nvSpPr>
              <p:cNvPr id="44" name="Freihandform: Form 132">
                <a:extLst>
                  <a:ext uri="{FF2B5EF4-FFF2-40B4-BE49-F238E27FC236}">
                    <a16:creationId xmlns:a16="http://schemas.microsoft.com/office/drawing/2014/main" id="{30BF0D72-031A-EEB3-9474-0C64EC103371}"/>
                  </a:ext>
                </a:extLst>
              </p:cNvPr>
              <p:cNvSpPr/>
              <p:nvPr/>
            </p:nvSpPr>
            <p:spPr>
              <a:xfrm>
                <a:off x="4827710" y="8532202"/>
                <a:ext cx="207130" cy="552450"/>
              </a:xfrm>
              <a:custGeom>
                <a:avLst/>
                <a:gdLst>
                  <a:gd name="connsiteX0" fmla="*/ 142875 w 207130"/>
                  <a:gd name="connsiteY0" fmla="*/ 0 h 552450"/>
                  <a:gd name="connsiteX1" fmla="*/ 207131 w 207130"/>
                  <a:gd name="connsiteY1" fmla="*/ 322374 h 552450"/>
                  <a:gd name="connsiteX2" fmla="*/ 142875 w 207130"/>
                  <a:gd name="connsiteY2" fmla="*/ 552450 h 552450"/>
                  <a:gd name="connsiteX3" fmla="*/ 0 w 207130"/>
                  <a:gd name="connsiteY3" fmla="*/ 409575 h 552450"/>
                  <a:gd name="connsiteX4" fmla="*/ 0 w 207130"/>
                  <a:gd name="connsiteY4" fmla="*/ 142875 h 552450"/>
                  <a:gd name="connsiteX5" fmla="*/ 142875 w 207130"/>
                  <a:gd name="connsiteY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30" h="552450">
                    <a:moveTo>
                      <a:pt x="142875" y="0"/>
                    </a:moveTo>
                    <a:lnTo>
                      <a:pt x="207131" y="322374"/>
                    </a:lnTo>
                    <a:lnTo>
                      <a:pt x="142875" y="552450"/>
                    </a:lnTo>
                    <a:cubicBezTo>
                      <a:pt x="64008" y="552450"/>
                      <a:pt x="0" y="488442"/>
                      <a:pt x="0" y="409575"/>
                    </a:cubicBezTo>
                    <a:lnTo>
                      <a:pt x="0" y="142875"/>
                    </a:lnTo>
                    <a:cubicBezTo>
                      <a:pt x="0" y="64008"/>
                      <a:pt x="64008" y="0"/>
                      <a:pt x="142875" y="0"/>
                    </a:cubicBezTo>
                    <a:close/>
                  </a:path>
                </a:pathLst>
              </a:custGeom>
              <a:solidFill>
                <a:srgbClr val="E6F2FF"/>
              </a:solidFill>
              <a:ln w="9525" cap="flat">
                <a:noFill/>
                <a:prstDash val="solid"/>
                <a:miter/>
              </a:ln>
            </p:spPr>
            <p:txBody>
              <a:bodyPr rtlCol="0" anchor="ctr"/>
              <a:lstStyle/>
              <a:p>
                <a:endParaRPr lang="de-DE"/>
              </a:p>
            </p:txBody>
          </p:sp>
          <p:sp>
            <p:nvSpPr>
              <p:cNvPr id="45" name="Freihandform: Form 133">
                <a:extLst>
                  <a:ext uri="{FF2B5EF4-FFF2-40B4-BE49-F238E27FC236}">
                    <a16:creationId xmlns:a16="http://schemas.microsoft.com/office/drawing/2014/main" id="{7E331778-1757-9952-5766-B80352E2EAB4}"/>
                  </a:ext>
                </a:extLst>
              </p:cNvPr>
              <p:cNvSpPr/>
              <p:nvPr/>
            </p:nvSpPr>
            <p:spPr>
              <a:xfrm>
                <a:off x="4970585" y="8532202"/>
                <a:ext cx="142875" cy="552450"/>
              </a:xfrm>
              <a:custGeom>
                <a:avLst/>
                <a:gdLst>
                  <a:gd name="connsiteX0" fmla="*/ 142875 w 142875"/>
                  <a:gd name="connsiteY0" fmla="*/ 142875 h 552450"/>
                  <a:gd name="connsiteX1" fmla="*/ 142875 w 142875"/>
                  <a:gd name="connsiteY1" fmla="*/ 409575 h 552450"/>
                  <a:gd name="connsiteX2" fmla="*/ 0 w 142875"/>
                  <a:gd name="connsiteY2" fmla="*/ 552450 h 552450"/>
                  <a:gd name="connsiteX3" fmla="*/ 0 w 142875"/>
                  <a:gd name="connsiteY3" fmla="*/ 0 h 552450"/>
                  <a:gd name="connsiteX4" fmla="*/ 142875 w 142875"/>
                  <a:gd name="connsiteY4" fmla="*/ 14287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552450">
                    <a:moveTo>
                      <a:pt x="142875" y="142875"/>
                    </a:moveTo>
                    <a:lnTo>
                      <a:pt x="142875" y="409575"/>
                    </a:lnTo>
                    <a:cubicBezTo>
                      <a:pt x="142875" y="488442"/>
                      <a:pt x="78867" y="552450"/>
                      <a:pt x="0" y="552450"/>
                    </a:cubicBezTo>
                    <a:lnTo>
                      <a:pt x="0" y="0"/>
                    </a:lnTo>
                    <a:cubicBezTo>
                      <a:pt x="78867" y="0"/>
                      <a:pt x="142875" y="64008"/>
                      <a:pt x="142875" y="142875"/>
                    </a:cubicBezTo>
                    <a:close/>
                  </a:path>
                </a:pathLst>
              </a:custGeom>
              <a:solidFill>
                <a:srgbClr val="CCE6FF"/>
              </a:solidFill>
              <a:ln w="9525" cap="flat">
                <a:noFill/>
                <a:prstDash val="solid"/>
                <a:miter/>
              </a:ln>
            </p:spPr>
            <p:txBody>
              <a:bodyPr rtlCol="0" anchor="ctr"/>
              <a:lstStyle/>
              <a:p>
                <a:endParaRPr lang="de-DE"/>
              </a:p>
            </p:txBody>
          </p:sp>
          <p:sp>
            <p:nvSpPr>
              <p:cNvPr id="46" name="Freihandform: Form 135">
                <a:extLst>
                  <a:ext uri="{FF2B5EF4-FFF2-40B4-BE49-F238E27FC236}">
                    <a16:creationId xmlns:a16="http://schemas.microsoft.com/office/drawing/2014/main" id="{3016435D-8C56-F9A6-F89D-A3D381270E37}"/>
                  </a:ext>
                </a:extLst>
              </p:cNvPr>
              <p:cNvSpPr/>
              <p:nvPr/>
            </p:nvSpPr>
            <p:spPr>
              <a:xfrm>
                <a:off x="6132639" y="7932129"/>
                <a:ext cx="638174" cy="638172"/>
              </a:xfrm>
              <a:custGeom>
                <a:avLst/>
                <a:gdLst>
                  <a:gd name="connsiteX0" fmla="*/ 142870 w 638174"/>
                  <a:gd name="connsiteY0" fmla="*/ 638173 h 638172"/>
                  <a:gd name="connsiteX1" fmla="*/ 41848 w 638174"/>
                  <a:gd name="connsiteY1" fmla="*/ 596320 h 638172"/>
                  <a:gd name="connsiteX2" fmla="*/ 41848 w 638174"/>
                  <a:gd name="connsiteY2" fmla="*/ 394266 h 638172"/>
                  <a:gd name="connsiteX3" fmla="*/ 394273 w 638174"/>
                  <a:gd name="connsiteY3" fmla="*/ 41841 h 638172"/>
                  <a:gd name="connsiteX4" fmla="*/ 596327 w 638174"/>
                  <a:gd name="connsiteY4" fmla="*/ 41841 h 638172"/>
                  <a:gd name="connsiteX5" fmla="*/ 596327 w 638174"/>
                  <a:gd name="connsiteY5" fmla="*/ 243895 h 638172"/>
                  <a:gd name="connsiteX6" fmla="*/ 243902 w 638174"/>
                  <a:gd name="connsiteY6" fmla="*/ 596320 h 638172"/>
                  <a:gd name="connsiteX7" fmla="*/ 142870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142870" y="638173"/>
                    </a:moveTo>
                    <a:cubicBezTo>
                      <a:pt x="106304" y="638173"/>
                      <a:pt x="69737" y="624219"/>
                      <a:pt x="41848" y="596320"/>
                    </a:cubicBezTo>
                    <a:cubicBezTo>
                      <a:pt x="-13949" y="540532"/>
                      <a:pt x="-13949" y="450063"/>
                      <a:pt x="41848" y="394266"/>
                    </a:cubicBezTo>
                    <a:lnTo>
                      <a:pt x="394273" y="41841"/>
                    </a:lnTo>
                    <a:cubicBezTo>
                      <a:pt x="450061" y="-13947"/>
                      <a:pt x="540529" y="-13947"/>
                      <a:pt x="596327" y="41841"/>
                    </a:cubicBezTo>
                    <a:cubicBezTo>
                      <a:pt x="652124" y="97629"/>
                      <a:pt x="652124" y="188097"/>
                      <a:pt x="596327" y="243895"/>
                    </a:cubicBezTo>
                    <a:lnTo>
                      <a:pt x="243902" y="596320"/>
                    </a:lnTo>
                    <a:cubicBezTo>
                      <a:pt x="216003" y="624219"/>
                      <a:pt x="179437" y="638173"/>
                      <a:pt x="142870" y="638173"/>
                    </a:cubicBezTo>
                    <a:close/>
                  </a:path>
                </a:pathLst>
              </a:custGeom>
              <a:solidFill>
                <a:srgbClr val="FFBB17"/>
              </a:solidFill>
              <a:ln w="9525" cap="flat">
                <a:noFill/>
                <a:prstDash val="solid"/>
                <a:miter/>
              </a:ln>
            </p:spPr>
            <p:txBody>
              <a:bodyPr rtlCol="0" anchor="ctr"/>
              <a:lstStyle/>
              <a:p>
                <a:endParaRPr lang="de-DE"/>
              </a:p>
            </p:txBody>
          </p:sp>
          <p:sp>
            <p:nvSpPr>
              <p:cNvPr id="47" name="Freihandform: Form 136">
                <a:extLst>
                  <a:ext uri="{FF2B5EF4-FFF2-40B4-BE49-F238E27FC236}">
                    <a16:creationId xmlns:a16="http://schemas.microsoft.com/office/drawing/2014/main" id="{E0D219ED-84C4-582B-2FF7-D0D99CA22F6F}"/>
                  </a:ext>
                </a:extLst>
              </p:cNvPr>
              <p:cNvSpPr/>
              <p:nvPr/>
            </p:nvSpPr>
            <p:spPr>
              <a:xfrm>
                <a:off x="6321296" y="8730708"/>
                <a:ext cx="756160" cy="450726"/>
              </a:xfrm>
              <a:custGeom>
                <a:avLst/>
                <a:gdLst>
                  <a:gd name="connsiteX0" fmla="*/ 142913 w 756160"/>
                  <a:gd name="connsiteY0" fmla="*/ 450727 h 450726"/>
                  <a:gd name="connsiteX1" fmla="*/ 8087 w 756160"/>
                  <a:gd name="connsiteY1" fmla="*/ 355086 h 450726"/>
                  <a:gd name="connsiteX2" fmla="*/ 95640 w 756160"/>
                  <a:gd name="connsiteY2" fmla="*/ 172988 h 450726"/>
                  <a:gd name="connsiteX3" fmla="*/ 565966 w 756160"/>
                  <a:gd name="connsiteY3" fmla="*/ 8072 h 450726"/>
                  <a:gd name="connsiteX4" fmla="*/ 748074 w 756160"/>
                  <a:gd name="connsiteY4" fmla="*/ 95625 h 450726"/>
                  <a:gd name="connsiteX5" fmla="*/ 660521 w 756160"/>
                  <a:gd name="connsiteY5" fmla="*/ 277724 h 450726"/>
                  <a:gd name="connsiteX6" fmla="*/ 190195 w 756160"/>
                  <a:gd name="connsiteY6" fmla="*/ 442640 h 450726"/>
                  <a:gd name="connsiteX7" fmla="*/ 142913 w 756160"/>
                  <a:gd name="connsiteY7" fmla="*/ 450727 h 4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0" h="450726">
                    <a:moveTo>
                      <a:pt x="142913" y="450727"/>
                    </a:moveTo>
                    <a:cubicBezTo>
                      <a:pt x="83925" y="450727"/>
                      <a:pt x="28718" y="413913"/>
                      <a:pt x="8087" y="355086"/>
                    </a:cubicBezTo>
                    <a:cubicBezTo>
                      <a:pt x="-18021" y="280629"/>
                      <a:pt x="21174" y="199096"/>
                      <a:pt x="95640" y="172988"/>
                    </a:cubicBezTo>
                    <a:lnTo>
                      <a:pt x="565966" y="8072"/>
                    </a:lnTo>
                    <a:cubicBezTo>
                      <a:pt x="640461" y="-17998"/>
                      <a:pt x="721957" y="21159"/>
                      <a:pt x="748074" y="95625"/>
                    </a:cubicBezTo>
                    <a:cubicBezTo>
                      <a:pt x="774182" y="170082"/>
                      <a:pt x="734987" y="251616"/>
                      <a:pt x="660521" y="277724"/>
                    </a:cubicBezTo>
                    <a:lnTo>
                      <a:pt x="190195" y="442640"/>
                    </a:lnTo>
                    <a:cubicBezTo>
                      <a:pt x="174545" y="448127"/>
                      <a:pt x="158591" y="450727"/>
                      <a:pt x="142913" y="450727"/>
                    </a:cubicBezTo>
                    <a:close/>
                  </a:path>
                </a:pathLst>
              </a:custGeom>
              <a:solidFill>
                <a:srgbClr val="FFBB17"/>
              </a:solidFill>
              <a:ln w="9525" cap="flat">
                <a:noFill/>
                <a:prstDash val="solid"/>
                <a:miter/>
              </a:ln>
            </p:spPr>
            <p:txBody>
              <a:bodyPr rtlCol="0" anchor="ctr"/>
              <a:lstStyle/>
              <a:p>
                <a:endParaRPr lang="de-DE"/>
              </a:p>
            </p:txBody>
          </p:sp>
          <p:sp>
            <p:nvSpPr>
              <p:cNvPr id="48" name="Freihandform: Form 138">
                <a:extLst>
                  <a:ext uri="{FF2B5EF4-FFF2-40B4-BE49-F238E27FC236}">
                    <a16:creationId xmlns:a16="http://schemas.microsoft.com/office/drawing/2014/main" id="{4BF039A8-FF38-CC64-787E-D19F4EEB69E9}"/>
                  </a:ext>
                </a:extLst>
              </p:cNvPr>
              <p:cNvSpPr/>
              <p:nvPr/>
            </p:nvSpPr>
            <p:spPr>
              <a:xfrm>
                <a:off x="3170364" y="7932129"/>
                <a:ext cx="638174" cy="638172"/>
              </a:xfrm>
              <a:custGeom>
                <a:avLst/>
                <a:gdLst>
                  <a:gd name="connsiteX0" fmla="*/ 495295 w 638174"/>
                  <a:gd name="connsiteY0" fmla="*/ 638173 h 638172"/>
                  <a:gd name="connsiteX1" fmla="*/ 394273 w 638174"/>
                  <a:gd name="connsiteY1" fmla="*/ 596320 h 638172"/>
                  <a:gd name="connsiteX2" fmla="*/ 41848 w 638174"/>
                  <a:gd name="connsiteY2" fmla="*/ 243895 h 638172"/>
                  <a:gd name="connsiteX3" fmla="*/ 41848 w 638174"/>
                  <a:gd name="connsiteY3" fmla="*/ 41841 h 638172"/>
                  <a:gd name="connsiteX4" fmla="*/ 243902 w 638174"/>
                  <a:gd name="connsiteY4" fmla="*/ 41841 h 638172"/>
                  <a:gd name="connsiteX5" fmla="*/ 596327 w 638174"/>
                  <a:gd name="connsiteY5" fmla="*/ 394266 h 638172"/>
                  <a:gd name="connsiteX6" fmla="*/ 596327 w 638174"/>
                  <a:gd name="connsiteY6" fmla="*/ 596320 h 638172"/>
                  <a:gd name="connsiteX7" fmla="*/ 495295 w 638174"/>
                  <a:gd name="connsiteY7" fmla="*/ 638173 h 63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4" h="638172">
                    <a:moveTo>
                      <a:pt x="495295" y="638173"/>
                    </a:moveTo>
                    <a:cubicBezTo>
                      <a:pt x="458729" y="638173"/>
                      <a:pt x="422162" y="624219"/>
                      <a:pt x="394273" y="596320"/>
                    </a:cubicBezTo>
                    <a:lnTo>
                      <a:pt x="41848" y="243895"/>
                    </a:lnTo>
                    <a:cubicBezTo>
                      <a:pt x="-13949" y="188107"/>
                      <a:pt x="-13949" y="97638"/>
                      <a:pt x="41848" y="41841"/>
                    </a:cubicBezTo>
                    <a:cubicBezTo>
                      <a:pt x="97636" y="-13947"/>
                      <a:pt x="188104" y="-13947"/>
                      <a:pt x="243902" y="41841"/>
                    </a:cubicBezTo>
                    <a:lnTo>
                      <a:pt x="596327" y="394266"/>
                    </a:lnTo>
                    <a:cubicBezTo>
                      <a:pt x="652124" y="450054"/>
                      <a:pt x="652124" y="540522"/>
                      <a:pt x="596327" y="596320"/>
                    </a:cubicBezTo>
                    <a:cubicBezTo>
                      <a:pt x="568428" y="624219"/>
                      <a:pt x="531862" y="638173"/>
                      <a:pt x="495295" y="638173"/>
                    </a:cubicBezTo>
                    <a:close/>
                  </a:path>
                </a:pathLst>
              </a:custGeom>
              <a:solidFill>
                <a:srgbClr val="FFDD00"/>
              </a:solidFill>
              <a:ln w="9525" cap="flat">
                <a:noFill/>
                <a:prstDash val="solid"/>
                <a:miter/>
              </a:ln>
            </p:spPr>
            <p:txBody>
              <a:bodyPr rtlCol="0" anchor="ctr"/>
              <a:lstStyle/>
              <a:p>
                <a:endParaRPr lang="de-DE"/>
              </a:p>
            </p:txBody>
          </p:sp>
          <p:sp>
            <p:nvSpPr>
              <p:cNvPr id="49" name="Freihandform: Form 139">
                <a:extLst>
                  <a:ext uri="{FF2B5EF4-FFF2-40B4-BE49-F238E27FC236}">
                    <a16:creationId xmlns:a16="http://schemas.microsoft.com/office/drawing/2014/main" id="{96991F9E-D850-FD9E-1E62-F2C1D946CD8D}"/>
                  </a:ext>
                </a:extLst>
              </p:cNvPr>
              <p:cNvSpPr/>
              <p:nvPr/>
            </p:nvSpPr>
            <p:spPr>
              <a:xfrm>
                <a:off x="2863708" y="8730704"/>
                <a:ext cx="756168" cy="450730"/>
              </a:xfrm>
              <a:custGeom>
                <a:avLst/>
                <a:gdLst>
                  <a:gd name="connsiteX0" fmla="*/ 613252 w 756168"/>
                  <a:gd name="connsiteY0" fmla="*/ 450731 h 450730"/>
                  <a:gd name="connsiteX1" fmla="*/ 565970 w 756168"/>
                  <a:gd name="connsiteY1" fmla="*/ 442644 h 450730"/>
                  <a:gd name="connsiteX2" fmla="*/ 95644 w 756168"/>
                  <a:gd name="connsiteY2" fmla="*/ 277728 h 450730"/>
                  <a:gd name="connsiteX3" fmla="*/ 8090 w 756168"/>
                  <a:gd name="connsiteY3" fmla="*/ 95629 h 450730"/>
                  <a:gd name="connsiteX4" fmla="*/ 190199 w 756168"/>
                  <a:gd name="connsiteY4" fmla="*/ 8075 h 450730"/>
                  <a:gd name="connsiteX5" fmla="*/ 660524 w 756168"/>
                  <a:gd name="connsiteY5" fmla="*/ 172991 h 450730"/>
                  <a:gd name="connsiteX6" fmla="*/ 748078 w 756168"/>
                  <a:gd name="connsiteY6" fmla="*/ 355090 h 450730"/>
                  <a:gd name="connsiteX7" fmla="*/ 613252 w 756168"/>
                  <a:gd name="connsiteY7" fmla="*/ 450731 h 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68" h="450730">
                    <a:moveTo>
                      <a:pt x="613252" y="450731"/>
                    </a:moveTo>
                    <a:cubicBezTo>
                      <a:pt x="597574" y="450731"/>
                      <a:pt x="581619" y="448130"/>
                      <a:pt x="565970" y="442644"/>
                    </a:cubicBezTo>
                    <a:lnTo>
                      <a:pt x="95644" y="277728"/>
                    </a:lnTo>
                    <a:cubicBezTo>
                      <a:pt x="21178" y="251620"/>
                      <a:pt x="-18027" y="170086"/>
                      <a:pt x="8090" y="95629"/>
                    </a:cubicBezTo>
                    <a:cubicBezTo>
                      <a:pt x="34198" y="21163"/>
                      <a:pt x="115694" y="-18004"/>
                      <a:pt x="190199" y="8075"/>
                    </a:cubicBezTo>
                    <a:lnTo>
                      <a:pt x="660524" y="172991"/>
                    </a:lnTo>
                    <a:cubicBezTo>
                      <a:pt x="734991" y="199099"/>
                      <a:pt x="774196" y="280633"/>
                      <a:pt x="748078" y="355090"/>
                    </a:cubicBezTo>
                    <a:cubicBezTo>
                      <a:pt x="727456" y="413916"/>
                      <a:pt x="672250" y="450731"/>
                      <a:pt x="613252" y="450731"/>
                    </a:cubicBezTo>
                    <a:close/>
                  </a:path>
                </a:pathLst>
              </a:custGeom>
              <a:solidFill>
                <a:srgbClr val="FFDD00"/>
              </a:solidFill>
              <a:ln w="9525" cap="flat">
                <a:noFill/>
                <a:prstDash val="solid"/>
                <a:miter/>
              </a:ln>
            </p:spPr>
            <p:txBody>
              <a:bodyPr rtlCol="0" anchor="ctr"/>
              <a:lstStyle/>
              <a:p>
                <a:endParaRPr lang="de-DE"/>
              </a:p>
            </p:txBody>
          </p:sp>
          <p:grpSp>
            <p:nvGrpSpPr>
              <p:cNvPr id="50" name="Grafik 28">
                <a:extLst>
                  <a:ext uri="{FF2B5EF4-FFF2-40B4-BE49-F238E27FC236}">
                    <a16:creationId xmlns:a16="http://schemas.microsoft.com/office/drawing/2014/main" id="{76B6EF5B-66C3-E006-8EEA-EA089FFFD95F}"/>
                  </a:ext>
                </a:extLst>
              </p:cNvPr>
              <p:cNvGrpSpPr/>
              <p:nvPr/>
            </p:nvGrpSpPr>
            <p:grpSpPr>
              <a:xfrm>
                <a:off x="3941885" y="6312877"/>
                <a:ext cx="2057400" cy="2486025"/>
                <a:chOff x="3941885" y="6312877"/>
                <a:chExt cx="2057400" cy="2486025"/>
              </a:xfrm>
            </p:grpSpPr>
            <p:sp>
              <p:nvSpPr>
                <p:cNvPr id="60" name="Freihandform: Form 170">
                  <a:extLst>
                    <a:ext uri="{FF2B5EF4-FFF2-40B4-BE49-F238E27FC236}">
                      <a16:creationId xmlns:a16="http://schemas.microsoft.com/office/drawing/2014/main" id="{AAD80837-196C-5F35-BEE5-CA36E6129B9C}"/>
                    </a:ext>
                  </a:extLst>
                </p:cNvPr>
                <p:cNvSpPr/>
                <p:nvPr/>
              </p:nvSpPr>
              <p:spPr>
                <a:xfrm>
                  <a:off x="3941885" y="6312877"/>
                  <a:ext cx="1514475" cy="1984086"/>
                </a:xfrm>
                <a:custGeom>
                  <a:avLst/>
                  <a:gdLst>
                    <a:gd name="connsiteX0" fmla="*/ 1028700 w 1514475"/>
                    <a:gd name="connsiteY0" fmla="*/ 0 h 1984086"/>
                    <a:gd name="connsiteX1" fmla="*/ 1514475 w 1514475"/>
                    <a:gd name="connsiteY1" fmla="*/ 995172 h 1984086"/>
                    <a:gd name="connsiteX2" fmla="*/ 1028700 w 1514475"/>
                    <a:gd name="connsiteY2" fmla="*/ 1984086 h 1984086"/>
                    <a:gd name="connsiteX3" fmla="*/ 400050 w 1514475"/>
                    <a:gd name="connsiteY3" fmla="*/ 1842802 h 1984086"/>
                    <a:gd name="connsiteX4" fmla="*/ 0 w 1514475"/>
                    <a:gd name="connsiteY4" fmla="*/ 1028700 h 1984086"/>
                    <a:gd name="connsiteX5" fmla="*/ 1028700 w 1514475"/>
                    <a:gd name="connsiteY5" fmla="*/ 0 h 19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984086">
                      <a:moveTo>
                        <a:pt x="1028700" y="0"/>
                      </a:moveTo>
                      <a:lnTo>
                        <a:pt x="1514475" y="995172"/>
                      </a:lnTo>
                      <a:lnTo>
                        <a:pt x="1028700" y="1984086"/>
                      </a:lnTo>
                      <a:lnTo>
                        <a:pt x="400050" y="1842802"/>
                      </a:lnTo>
                      <a:cubicBezTo>
                        <a:pt x="148209" y="1648587"/>
                        <a:pt x="0" y="1349788"/>
                        <a:pt x="0" y="1028700"/>
                      </a:cubicBezTo>
                      <a:cubicBezTo>
                        <a:pt x="0" y="461486"/>
                        <a:pt x="461486" y="0"/>
                        <a:pt x="1028700" y="0"/>
                      </a:cubicBezTo>
                      <a:close/>
                    </a:path>
                  </a:pathLst>
                </a:custGeom>
                <a:solidFill>
                  <a:srgbClr val="FFDD00"/>
                </a:solidFill>
                <a:ln w="9525" cap="flat">
                  <a:noFill/>
                  <a:prstDash val="solid"/>
                  <a:miter/>
                </a:ln>
              </p:spPr>
              <p:txBody>
                <a:bodyPr rtlCol="0" anchor="ctr"/>
                <a:lstStyle/>
                <a:p>
                  <a:endParaRPr lang="de-DE"/>
                </a:p>
              </p:txBody>
            </p:sp>
            <p:sp>
              <p:nvSpPr>
                <p:cNvPr id="61" name="Freihandform: Form 171">
                  <a:extLst>
                    <a:ext uri="{FF2B5EF4-FFF2-40B4-BE49-F238E27FC236}">
                      <a16:creationId xmlns:a16="http://schemas.microsoft.com/office/drawing/2014/main" id="{27880452-3F82-FD3A-A2C2-92F9F3F49C73}"/>
                    </a:ext>
                  </a:extLst>
                </p:cNvPr>
                <p:cNvSpPr/>
                <p:nvPr/>
              </p:nvSpPr>
              <p:spPr>
                <a:xfrm>
                  <a:off x="4970585" y="6312877"/>
                  <a:ext cx="1028700" cy="1984086"/>
                </a:xfrm>
                <a:custGeom>
                  <a:avLst/>
                  <a:gdLst>
                    <a:gd name="connsiteX0" fmla="*/ 1028700 w 1028700"/>
                    <a:gd name="connsiteY0" fmla="*/ 1028700 h 1984086"/>
                    <a:gd name="connsiteX1" fmla="*/ 628650 w 1028700"/>
                    <a:gd name="connsiteY1" fmla="*/ 1842802 h 1984086"/>
                    <a:gd name="connsiteX2" fmla="*/ 0 w 1028700"/>
                    <a:gd name="connsiteY2" fmla="*/ 1984086 h 1984086"/>
                    <a:gd name="connsiteX3" fmla="*/ 0 w 1028700"/>
                    <a:gd name="connsiteY3" fmla="*/ 0 h 1984086"/>
                    <a:gd name="connsiteX4" fmla="*/ 1028700 w 1028700"/>
                    <a:gd name="connsiteY4" fmla="*/ 1028700 h 198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984086">
                      <a:moveTo>
                        <a:pt x="1028700" y="1028700"/>
                      </a:moveTo>
                      <a:cubicBezTo>
                        <a:pt x="1028700" y="1349788"/>
                        <a:pt x="880491" y="1648587"/>
                        <a:pt x="628650" y="1842802"/>
                      </a:cubicBezTo>
                      <a:lnTo>
                        <a:pt x="0" y="1984086"/>
                      </a:lnTo>
                      <a:lnTo>
                        <a:pt x="0" y="0"/>
                      </a:lnTo>
                      <a:cubicBezTo>
                        <a:pt x="567214" y="0"/>
                        <a:pt x="1028700" y="461486"/>
                        <a:pt x="1028700" y="1028700"/>
                      </a:cubicBezTo>
                      <a:close/>
                    </a:path>
                  </a:pathLst>
                </a:custGeom>
                <a:solidFill>
                  <a:srgbClr val="FFBB17"/>
                </a:solidFill>
                <a:ln w="9525" cap="flat">
                  <a:noFill/>
                  <a:prstDash val="solid"/>
                  <a:miter/>
                </a:ln>
              </p:spPr>
              <p:txBody>
                <a:bodyPr rtlCol="0" anchor="ctr"/>
                <a:lstStyle/>
                <a:p>
                  <a:endParaRPr lang="de-DE"/>
                </a:p>
              </p:txBody>
            </p:sp>
            <p:sp>
              <p:nvSpPr>
                <p:cNvPr id="62" name="Freihandform: Form 172">
                  <a:extLst>
                    <a:ext uri="{FF2B5EF4-FFF2-40B4-BE49-F238E27FC236}">
                      <a16:creationId xmlns:a16="http://schemas.microsoft.com/office/drawing/2014/main" id="{089CD28A-8593-6C7E-15FC-0482C8C33253}"/>
                    </a:ext>
                  </a:extLst>
                </p:cNvPr>
                <p:cNvSpPr/>
                <p:nvPr/>
              </p:nvSpPr>
              <p:spPr>
                <a:xfrm>
                  <a:off x="4622946" y="7146338"/>
                  <a:ext cx="490513" cy="1113067"/>
                </a:xfrm>
                <a:custGeom>
                  <a:avLst/>
                  <a:gdLst>
                    <a:gd name="connsiteX0" fmla="*/ 490514 w 490513"/>
                    <a:gd name="connsiteY0" fmla="*/ 1009340 h 1113067"/>
                    <a:gd name="connsiteX1" fmla="*/ 341066 w 490513"/>
                    <a:gd name="connsiteY1" fmla="*/ 1113068 h 1113067"/>
                    <a:gd name="connsiteX2" fmla="*/ 204764 w 490513"/>
                    <a:gd name="connsiteY2" fmla="*/ 1009340 h 1113067"/>
                    <a:gd name="connsiteX3" fmla="*/ 204764 w 490513"/>
                    <a:gd name="connsiteY3" fmla="*/ 406789 h 1113067"/>
                    <a:gd name="connsiteX4" fmla="*/ 41791 w 490513"/>
                    <a:gd name="connsiteY4" fmla="*/ 243911 h 1113067"/>
                    <a:gd name="connsiteX5" fmla="*/ 41791 w 490513"/>
                    <a:gd name="connsiteY5" fmla="*/ 41791 h 1113067"/>
                    <a:gd name="connsiteX6" fmla="*/ 243912 w 490513"/>
                    <a:gd name="connsiteY6" fmla="*/ 41791 h 1113067"/>
                    <a:gd name="connsiteX7" fmla="*/ 347639 w 490513"/>
                    <a:gd name="connsiteY7" fmla="*/ 145613 h 1113067"/>
                    <a:gd name="connsiteX8" fmla="*/ 449747 w 490513"/>
                    <a:gd name="connsiteY8" fmla="*/ 392768 h 1113067"/>
                    <a:gd name="connsiteX9" fmla="*/ 347639 w 490513"/>
                    <a:gd name="connsiteY9" fmla="*/ 1009340 h 11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13" h="1113067">
                      <a:moveTo>
                        <a:pt x="490514" y="1009340"/>
                      </a:moveTo>
                      <a:lnTo>
                        <a:pt x="341066" y="1113068"/>
                      </a:lnTo>
                      <a:lnTo>
                        <a:pt x="204764" y="1009340"/>
                      </a:lnTo>
                      <a:lnTo>
                        <a:pt x="204764" y="406789"/>
                      </a:lnTo>
                      <a:lnTo>
                        <a:pt x="41791" y="243911"/>
                      </a:lnTo>
                      <a:cubicBezTo>
                        <a:pt x="-13930" y="188095"/>
                        <a:pt x="-13930" y="97607"/>
                        <a:pt x="41791" y="41791"/>
                      </a:cubicBezTo>
                      <a:cubicBezTo>
                        <a:pt x="97607" y="-13930"/>
                        <a:pt x="188095" y="-13930"/>
                        <a:pt x="243912" y="41791"/>
                      </a:cubicBezTo>
                      <a:lnTo>
                        <a:pt x="347639" y="145613"/>
                      </a:lnTo>
                      <a:lnTo>
                        <a:pt x="449747" y="392768"/>
                      </a:lnTo>
                      <a:lnTo>
                        <a:pt x="347639" y="1009340"/>
                      </a:lnTo>
                      <a:close/>
                    </a:path>
                  </a:pathLst>
                </a:custGeom>
                <a:solidFill>
                  <a:srgbClr val="FFBB17"/>
                </a:solidFill>
                <a:ln w="9525" cap="flat">
                  <a:noFill/>
                  <a:prstDash val="solid"/>
                  <a:miter/>
                </a:ln>
              </p:spPr>
              <p:txBody>
                <a:bodyPr rtlCol="0" anchor="ctr"/>
                <a:lstStyle/>
                <a:p>
                  <a:endParaRPr lang="de-DE"/>
                </a:p>
              </p:txBody>
            </p:sp>
            <p:sp>
              <p:nvSpPr>
                <p:cNvPr id="63" name="Freihandform: Form 173">
                  <a:extLst>
                    <a:ext uri="{FF2B5EF4-FFF2-40B4-BE49-F238E27FC236}">
                      <a16:creationId xmlns:a16="http://schemas.microsoft.com/office/drawing/2014/main" id="{3053BA3C-1F6B-2D57-2E90-06A55AF117F0}"/>
                    </a:ext>
                  </a:extLst>
                </p:cNvPr>
                <p:cNvSpPr/>
                <p:nvPr/>
              </p:nvSpPr>
              <p:spPr>
                <a:xfrm>
                  <a:off x="4970585" y="7146338"/>
                  <a:ext cx="347638" cy="1009340"/>
                </a:xfrm>
                <a:custGeom>
                  <a:avLst/>
                  <a:gdLst>
                    <a:gd name="connsiteX0" fmla="*/ 305848 w 347638"/>
                    <a:gd name="connsiteY0" fmla="*/ 243911 h 1009340"/>
                    <a:gd name="connsiteX1" fmla="*/ 142875 w 347638"/>
                    <a:gd name="connsiteY1" fmla="*/ 406789 h 1009340"/>
                    <a:gd name="connsiteX2" fmla="*/ 142875 w 347638"/>
                    <a:gd name="connsiteY2" fmla="*/ 1009340 h 1009340"/>
                    <a:gd name="connsiteX3" fmla="*/ 0 w 347638"/>
                    <a:gd name="connsiteY3" fmla="*/ 1009340 h 1009340"/>
                    <a:gd name="connsiteX4" fmla="*/ 0 w 347638"/>
                    <a:gd name="connsiteY4" fmla="*/ 145613 h 1009340"/>
                    <a:gd name="connsiteX5" fmla="*/ 103727 w 347638"/>
                    <a:gd name="connsiteY5" fmla="*/ 41791 h 1009340"/>
                    <a:gd name="connsiteX6" fmla="*/ 305848 w 347638"/>
                    <a:gd name="connsiteY6" fmla="*/ 41791 h 1009340"/>
                    <a:gd name="connsiteX7" fmla="*/ 305848 w 347638"/>
                    <a:gd name="connsiteY7" fmla="*/ 243911 h 10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638" h="1009340">
                      <a:moveTo>
                        <a:pt x="305848" y="243911"/>
                      </a:moveTo>
                      <a:lnTo>
                        <a:pt x="142875" y="406789"/>
                      </a:lnTo>
                      <a:lnTo>
                        <a:pt x="142875" y="1009340"/>
                      </a:lnTo>
                      <a:lnTo>
                        <a:pt x="0" y="1009340"/>
                      </a:lnTo>
                      <a:lnTo>
                        <a:pt x="0" y="145613"/>
                      </a:lnTo>
                      <a:lnTo>
                        <a:pt x="103727" y="41791"/>
                      </a:lnTo>
                      <a:cubicBezTo>
                        <a:pt x="159544" y="-13930"/>
                        <a:pt x="250031" y="-13930"/>
                        <a:pt x="305848" y="41791"/>
                      </a:cubicBezTo>
                      <a:cubicBezTo>
                        <a:pt x="361569" y="97607"/>
                        <a:pt x="361569" y="188095"/>
                        <a:pt x="305848" y="243911"/>
                      </a:cubicBezTo>
                      <a:close/>
                    </a:path>
                  </a:pathLst>
                </a:custGeom>
                <a:solidFill>
                  <a:srgbClr val="FF9922"/>
                </a:solidFill>
                <a:ln w="9525" cap="flat">
                  <a:noFill/>
                  <a:prstDash val="solid"/>
                  <a:miter/>
                </a:ln>
              </p:spPr>
              <p:txBody>
                <a:bodyPr rtlCol="0" anchor="ctr"/>
                <a:lstStyle/>
                <a:p>
                  <a:endParaRPr lang="de-DE"/>
                </a:p>
              </p:txBody>
            </p:sp>
            <p:sp>
              <p:nvSpPr>
                <p:cNvPr id="64" name="Freihandform: Form 174">
                  <a:extLst>
                    <a:ext uri="{FF2B5EF4-FFF2-40B4-BE49-F238E27FC236}">
                      <a16:creationId xmlns:a16="http://schemas.microsoft.com/office/drawing/2014/main" id="{C2DC444C-EAD1-0E85-7C30-31534A6D3291}"/>
                    </a:ext>
                  </a:extLst>
                </p:cNvPr>
                <p:cNvSpPr/>
                <p:nvPr/>
              </p:nvSpPr>
              <p:spPr>
                <a:xfrm>
                  <a:off x="4341935" y="8155678"/>
                  <a:ext cx="883310" cy="643223"/>
                </a:xfrm>
                <a:custGeom>
                  <a:avLst/>
                  <a:gdLst>
                    <a:gd name="connsiteX0" fmla="*/ 628650 w 883310"/>
                    <a:gd name="connsiteY0" fmla="*/ 0 h 643223"/>
                    <a:gd name="connsiteX1" fmla="*/ 883310 w 883310"/>
                    <a:gd name="connsiteY1" fmla="*/ 310429 h 643223"/>
                    <a:gd name="connsiteX2" fmla="*/ 628650 w 883310"/>
                    <a:gd name="connsiteY2" fmla="*/ 643223 h 643223"/>
                    <a:gd name="connsiteX3" fmla="*/ 355568 w 883310"/>
                    <a:gd name="connsiteY3" fmla="*/ 643223 h 643223"/>
                    <a:gd name="connsiteX4" fmla="*/ 0 w 883310"/>
                    <a:gd name="connsiteY4" fmla="*/ 287655 h 643223"/>
                    <a:gd name="connsiteX5" fmla="*/ 0 w 883310"/>
                    <a:gd name="connsiteY5" fmla="*/ 0 h 64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 h="643223">
                      <a:moveTo>
                        <a:pt x="628650" y="0"/>
                      </a:moveTo>
                      <a:lnTo>
                        <a:pt x="883310" y="310429"/>
                      </a:lnTo>
                      <a:lnTo>
                        <a:pt x="628650" y="643223"/>
                      </a:lnTo>
                      <a:lnTo>
                        <a:pt x="355568" y="643223"/>
                      </a:lnTo>
                      <a:cubicBezTo>
                        <a:pt x="159544" y="643223"/>
                        <a:pt x="0" y="483680"/>
                        <a:pt x="0" y="287655"/>
                      </a:cubicBezTo>
                      <a:lnTo>
                        <a:pt x="0" y="0"/>
                      </a:lnTo>
                      <a:close/>
                    </a:path>
                  </a:pathLst>
                </a:custGeom>
                <a:solidFill>
                  <a:srgbClr val="5C5C99"/>
                </a:solidFill>
                <a:ln w="9525" cap="flat">
                  <a:noFill/>
                  <a:prstDash val="solid"/>
                  <a:miter/>
                </a:ln>
              </p:spPr>
              <p:txBody>
                <a:bodyPr rtlCol="0" anchor="ctr"/>
                <a:lstStyle/>
                <a:p>
                  <a:endParaRPr lang="de-DE"/>
                </a:p>
              </p:txBody>
            </p:sp>
            <p:sp>
              <p:nvSpPr>
                <p:cNvPr id="65" name="Freihandform: Form 177">
                  <a:extLst>
                    <a:ext uri="{FF2B5EF4-FFF2-40B4-BE49-F238E27FC236}">
                      <a16:creationId xmlns:a16="http://schemas.microsoft.com/office/drawing/2014/main" id="{44B3FA88-FC61-9B8F-C5BA-484FC179D51B}"/>
                    </a:ext>
                  </a:extLst>
                </p:cNvPr>
                <p:cNvSpPr/>
                <p:nvPr/>
              </p:nvSpPr>
              <p:spPr>
                <a:xfrm>
                  <a:off x="4970585" y="8155678"/>
                  <a:ext cx="628650" cy="643223"/>
                </a:xfrm>
                <a:custGeom>
                  <a:avLst/>
                  <a:gdLst>
                    <a:gd name="connsiteX0" fmla="*/ 628650 w 628650"/>
                    <a:gd name="connsiteY0" fmla="*/ 0 h 643223"/>
                    <a:gd name="connsiteX1" fmla="*/ 628650 w 628650"/>
                    <a:gd name="connsiteY1" fmla="*/ 287655 h 643223"/>
                    <a:gd name="connsiteX2" fmla="*/ 273082 w 628650"/>
                    <a:gd name="connsiteY2" fmla="*/ 643223 h 643223"/>
                    <a:gd name="connsiteX3" fmla="*/ 0 w 628650"/>
                    <a:gd name="connsiteY3" fmla="*/ 643223 h 643223"/>
                    <a:gd name="connsiteX4" fmla="*/ 0 w 628650"/>
                    <a:gd name="connsiteY4" fmla="*/ 0 h 64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43223">
                      <a:moveTo>
                        <a:pt x="628650" y="0"/>
                      </a:moveTo>
                      <a:lnTo>
                        <a:pt x="628650" y="287655"/>
                      </a:lnTo>
                      <a:cubicBezTo>
                        <a:pt x="628650" y="483680"/>
                        <a:pt x="469106" y="643223"/>
                        <a:pt x="273082" y="643223"/>
                      </a:cubicBezTo>
                      <a:lnTo>
                        <a:pt x="0" y="643223"/>
                      </a:lnTo>
                      <a:lnTo>
                        <a:pt x="0" y="0"/>
                      </a:lnTo>
                      <a:close/>
                    </a:path>
                  </a:pathLst>
                </a:custGeom>
                <a:solidFill>
                  <a:srgbClr val="333373"/>
                </a:solidFill>
                <a:ln w="9525" cap="flat">
                  <a:noFill/>
                  <a:prstDash val="solid"/>
                  <a:miter/>
                </a:ln>
              </p:spPr>
              <p:txBody>
                <a:bodyPr rtlCol="0" anchor="ctr"/>
                <a:lstStyle/>
                <a:p>
                  <a:endParaRPr lang="de-DE"/>
                </a:p>
              </p:txBody>
            </p:sp>
          </p:grpSp>
          <p:grpSp>
            <p:nvGrpSpPr>
              <p:cNvPr id="51" name="Grafik 28">
                <a:extLst>
                  <a:ext uri="{FF2B5EF4-FFF2-40B4-BE49-F238E27FC236}">
                    <a16:creationId xmlns:a16="http://schemas.microsoft.com/office/drawing/2014/main" id="{79510BAC-F022-B7AA-181E-480874DC2919}"/>
                  </a:ext>
                </a:extLst>
              </p:cNvPr>
              <p:cNvGrpSpPr/>
              <p:nvPr/>
            </p:nvGrpSpPr>
            <p:grpSpPr>
              <a:xfrm>
                <a:off x="3013521" y="9414712"/>
                <a:ext cx="3914127" cy="1774964"/>
                <a:chOff x="3013521" y="9414712"/>
                <a:chExt cx="3914127" cy="1774964"/>
              </a:xfrm>
            </p:grpSpPr>
            <p:sp>
              <p:nvSpPr>
                <p:cNvPr id="52" name="Freihandform: Form 151">
                  <a:extLst>
                    <a:ext uri="{FF2B5EF4-FFF2-40B4-BE49-F238E27FC236}">
                      <a16:creationId xmlns:a16="http://schemas.microsoft.com/office/drawing/2014/main" id="{30989B26-9108-D1F8-67E1-61BA560EE5E5}"/>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53" name="Freihandform: Form 162">
                  <a:extLst>
                    <a:ext uri="{FF2B5EF4-FFF2-40B4-BE49-F238E27FC236}">
                      <a16:creationId xmlns:a16="http://schemas.microsoft.com/office/drawing/2014/main" id="{22EA9507-69CA-5591-8338-3E176B48325A}"/>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54" name="Freihandform: Form 164">
                  <a:extLst>
                    <a:ext uri="{FF2B5EF4-FFF2-40B4-BE49-F238E27FC236}">
                      <a16:creationId xmlns:a16="http://schemas.microsoft.com/office/drawing/2014/main" id="{8214ED61-49B5-3086-9DCC-962C7480218B}"/>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55" name="Freihandform: Form 165">
                  <a:extLst>
                    <a:ext uri="{FF2B5EF4-FFF2-40B4-BE49-F238E27FC236}">
                      <a16:creationId xmlns:a16="http://schemas.microsoft.com/office/drawing/2014/main" id="{10A82F1A-A803-EA06-F00B-F4292E061D04}"/>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56" name="Freihandform: Form 166">
                  <a:extLst>
                    <a:ext uri="{FF2B5EF4-FFF2-40B4-BE49-F238E27FC236}">
                      <a16:creationId xmlns:a16="http://schemas.microsoft.com/office/drawing/2014/main" id="{440D8533-E73A-0232-9A82-193F091CABFB}"/>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57" name="Freihandform: Form 167">
                  <a:extLst>
                    <a:ext uri="{FF2B5EF4-FFF2-40B4-BE49-F238E27FC236}">
                      <a16:creationId xmlns:a16="http://schemas.microsoft.com/office/drawing/2014/main" id="{00196CB2-D10C-7999-2D41-5D5202D4CAC0}"/>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58" name="Freihandform: Form 168">
                  <a:extLst>
                    <a:ext uri="{FF2B5EF4-FFF2-40B4-BE49-F238E27FC236}">
                      <a16:creationId xmlns:a16="http://schemas.microsoft.com/office/drawing/2014/main" id="{A631B763-C344-9081-5CFE-E6E0651840C0}"/>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59" name="Freihandform: Form 169">
                  <a:extLst>
                    <a:ext uri="{FF2B5EF4-FFF2-40B4-BE49-F238E27FC236}">
                      <a16:creationId xmlns:a16="http://schemas.microsoft.com/office/drawing/2014/main" id="{D9DD0AA6-2D8B-551E-3E89-006DA587338E}"/>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grpSp>
      </p:grpSp>
      <p:grpSp>
        <p:nvGrpSpPr>
          <p:cNvPr id="66" name="Gruppieren 65">
            <a:extLst>
              <a:ext uri="{FF2B5EF4-FFF2-40B4-BE49-F238E27FC236}">
                <a16:creationId xmlns:a16="http://schemas.microsoft.com/office/drawing/2014/main" id="{04BD91F3-CC9B-114F-B462-F627552A5539}"/>
              </a:ext>
            </a:extLst>
          </p:cNvPr>
          <p:cNvGrpSpPr/>
          <p:nvPr userDrawn="1"/>
        </p:nvGrpSpPr>
        <p:grpSpPr>
          <a:xfrm>
            <a:off x="9617668" y="4297043"/>
            <a:ext cx="1260000" cy="1260000"/>
            <a:chOff x="9617668" y="4297043"/>
            <a:chExt cx="1260000" cy="1260000"/>
          </a:xfrm>
        </p:grpSpPr>
        <p:sp>
          <p:nvSpPr>
            <p:cNvPr id="67" name="Oval 66">
              <a:extLst>
                <a:ext uri="{FF2B5EF4-FFF2-40B4-BE49-F238E27FC236}">
                  <a16:creationId xmlns:a16="http://schemas.microsoft.com/office/drawing/2014/main" id="{4C77567E-2EB4-ADD3-6EA6-C36279A6C985}"/>
                </a:ext>
              </a:extLst>
            </p:cNvPr>
            <p:cNvSpPr/>
            <p:nvPr/>
          </p:nvSpPr>
          <p:spPr>
            <a:xfrm>
              <a:off x="9617668" y="4297043"/>
              <a:ext cx="1260000" cy="12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Social Media Icon">
              <a:extLst>
                <a:ext uri="{FF2B5EF4-FFF2-40B4-BE49-F238E27FC236}">
                  <a16:creationId xmlns:a16="http://schemas.microsoft.com/office/drawing/2014/main" id="{81B221F4-C526-10CB-4B4E-A1C8B33ED50C}"/>
                </a:ext>
              </a:extLst>
            </p:cNvPr>
            <p:cNvGrpSpPr/>
            <p:nvPr/>
          </p:nvGrpSpPr>
          <p:grpSpPr>
            <a:xfrm>
              <a:off x="9815924" y="4483880"/>
              <a:ext cx="863489" cy="886327"/>
              <a:chOff x="1189519" y="4927812"/>
              <a:chExt cx="905983" cy="929946"/>
            </a:xfrm>
          </p:grpSpPr>
          <p:sp>
            <p:nvSpPr>
              <p:cNvPr id="69" name="Freihandform: Form 303">
                <a:extLst>
                  <a:ext uri="{FF2B5EF4-FFF2-40B4-BE49-F238E27FC236}">
                    <a16:creationId xmlns:a16="http://schemas.microsoft.com/office/drawing/2014/main" id="{91C7B376-50FF-BD76-9036-D4B07ABCED8D}"/>
                  </a:ext>
                </a:extLst>
              </p:cNvPr>
              <p:cNvSpPr/>
              <p:nvPr/>
            </p:nvSpPr>
            <p:spPr>
              <a:xfrm>
                <a:off x="1208192" y="4975052"/>
                <a:ext cx="771341" cy="393896"/>
              </a:xfrm>
              <a:custGeom>
                <a:avLst/>
                <a:gdLst>
                  <a:gd name="connsiteX0" fmla="*/ 621827 w 771341"/>
                  <a:gd name="connsiteY0" fmla="*/ 0 h 393896"/>
                  <a:gd name="connsiteX1" fmla="*/ 631685 w 771341"/>
                  <a:gd name="connsiteY1" fmla="*/ 16553 h 393896"/>
                  <a:gd name="connsiteX2" fmla="*/ 615876 w 771341"/>
                  <a:gd name="connsiteY2" fmla="*/ 67698 h 393896"/>
                  <a:gd name="connsiteX3" fmla="*/ 602652 w 771341"/>
                  <a:gd name="connsiteY3" fmla="*/ 67587 h 393896"/>
                  <a:gd name="connsiteX4" fmla="*/ 621586 w 771341"/>
                  <a:gd name="connsiteY4" fmla="*/ 6491 h 393896"/>
                  <a:gd name="connsiteX5" fmla="*/ 621827 w 771341"/>
                  <a:gd name="connsiteY5" fmla="*/ 0 h 393896"/>
                  <a:gd name="connsiteX6" fmla="*/ 707456 w 771341"/>
                  <a:gd name="connsiteY6" fmla="*/ 0 h 393896"/>
                  <a:gd name="connsiteX7" fmla="*/ 717313 w 771341"/>
                  <a:gd name="connsiteY7" fmla="*/ 16553 h 393896"/>
                  <a:gd name="connsiteX8" fmla="*/ 701337 w 771341"/>
                  <a:gd name="connsiteY8" fmla="*/ 68108 h 393896"/>
                  <a:gd name="connsiteX9" fmla="*/ 688094 w 771341"/>
                  <a:gd name="connsiteY9" fmla="*/ 68052 h 393896"/>
                  <a:gd name="connsiteX10" fmla="*/ 707121 w 771341"/>
                  <a:gd name="connsiteY10" fmla="*/ 6472 h 393896"/>
                  <a:gd name="connsiteX11" fmla="*/ 707456 w 771341"/>
                  <a:gd name="connsiteY11" fmla="*/ 0 h 393896"/>
                  <a:gd name="connsiteX12" fmla="*/ 760908 w 771341"/>
                  <a:gd name="connsiteY12" fmla="*/ 78709 h 393896"/>
                  <a:gd name="connsiteX13" fmla="*/ 771342 w 771341"/>
                  <a:gd name="connsiteY13" fmla="*/ 91467 h 393896"/>
                  <a:gd name="connsiteX14" fmla="*/ 758323 w 771341"/>
                  <a:gd name="connsiteY14" fmla="*/ 104375 h 393896"/>
                  <a:gd name="connsiteX15" fmla="*/ 690215 w 771341"/>
                  <a:gd name="connsiteY15" fmla="*/ 104058 h 393896"/>
                  <a:gd name="connsiteX16" fmla="*/ 676024 w 771341"/>
                  <a:gd name="connsiteY16" fmla="*/ 149978 h 393896"/>
                  <a:gd name="connsiteX17" fmla="*/ 662744 w 771341"/>
                  <a:gd name="connsiteY17" fmla="*/ 149866 h 393896"/>
                  <a:gd name="connsiteX18" fmla="*/ 680097 w 771341"/>
                  <a:gd name="connsiteY18" fmla="*/ 93922 h 393896"/>
                  <a:gd name="connsiteX19" fmla="*/ 748168 w 771341"/>
                  <a:gd name="connsiteY19" fmla="*/ 94294 h 393896"/>
                  <a:gd name="connsiteX20" fmla="*/ 760908 w 771341"/>
                  <a:gd name="connsiteY20" fmla="*/ 78709 h 393896"/>
                  <a:gd name="connsiteX21" fmla="*/ 743890 w 771341"/>
                  <a:gd name="connsiteY21" fmla="*/ 160598 h 393896"/>
                  <a:gd name="connsiteX22" fmla="*/ 754324 w 771341"/>
                  <a:gd name="connsiteY22" fmla="*/ 173412 h 393896"/>
                  <a:gd name="connsiteX23" fmla="*/ 741305 w 771341"/>
                  <a:gd name="connsiteY23" fmla="*/ 186319 h 393896"/>
                  <a:gd name="connsiteX24" fmla="*/ 664920 w 771341"/>
                  <a:gd name="connsiteY24" fmla="*/ 185892 h 393896"/>
                  <a:gd name="connsiteX25" fmla="*/ 644406 w 771341"/>
                  <a:gd name="connsiteY25" fmla="*/ 252158 h 393896"/>
                  <a:gd name="connsiteX26" fmla="*/ 619261 w 771341"/>
                  <a:gd name="connsiteY26" fmla="*/ 251005 h 393896"/>
                  <a:gd name="connsiteX27" fmla="*/ 634288 w 771341"/>
                  <a:gd name="connsiteY27" fmla="*/ 242040 h 393896"/>
                  <a:gd name="connsiteX28" fmla="*/ 654747 w 771341"/>
                  <a:gd name="connsiteY28" fmla="*/ 175830 h 393896"/>
                  <a:gd name="connsiteX29" fmla="*/ 731132 w 771341"/>
                  <a:gd name="connsiteY29" fmla="*/ 176202 h 393896"/>
                  <a:gd name="connsiteX30" fmla="*/ 743890 w 771341"/>
                  <a:gd name="connsiteY30" fmla="*/ 160598 h 393896"/>
                  <a:gd name="connsiteX31" fmla="*/ 624524 w 771341"/>
                  <a:gd name="connsiteY31" fmla="*/ 185687 h 393896"/>
                  <a:gd name="connsiteX32" fmla="*/ 579441 w 771341"/>
                  <a:gd name="connsiteY32" fmla="*/ 185482 h 393896"/>
                  <a:gd name="connsiteX33" fmla="*/ 558778 w 771341"/>
                  <a:gd name="connsiteY33" fmla="*/ 252177 h 393896"/>
                  <a:gd name="connsiteX34" fmla="*/ 533688 w 771341"/>
                  <a:gd name="connsiteY34" fmla="*/ 251023 h 393896"/>
                  <a:gd name="connsiteX35" fmla="*/ 548660 w 771341"/>
                  <a:gd name="connsiteY35" fmla="*/ 242059 h 393896"/>
                  <a:gd name="connsiteX36" fmla="*/ 569268 w 771341"/>
                  <a:gd name="connsiteY36" fmla="*/ 175365 h 393896"/>
                  <a:gd name="connsiteX37" fmla="*/ 627630 w 771341"/>
                  <a:gd name="connsiteY37" fmla="*/ 175681 h 393896"/>
                  <a:gd name="connsiteX38" fmla="*/ 539063 w 771341"/>
                  <a:gd name="connsiteY38" fmla="*/ 185259 h 393896"/>
                  <a:gd name="connsiteX39" fmla="*/ 492083 w 771341"/>
                  <a:gd name="connsiteY39" fmla="*/ 184999 h 393896"/>
                  <a:gd name="connsiteX40" fmla="*/ 479436 w 771341"/>
                  <a:gd name="connsiteY40" fmla="*/ 174658 h 393896"/>
                  <a:gd name="connsiteX41" fmla="*/ 542169 w 771341"/>
                  <a:gd name="connsiteY41" fmla="*/ 175235 h 393896"/>
                  <a:gd name="connsiteX42" fmla="*/ 564376 w 771341"/>
                  <a:gd name="connsiteY42" fmla="*/ 103389 h 393896"/>
                  <a:gd name="connsiteX43" fmla="*/ 509120 w 771341"/>
                  <a:gd name="connsiteY43" fmla="*/ 103128 h 393896"/>
                  <a:gd name="connsiteX44" fmla="*/ 496472 w 771341"/>
                  <a:gd name="connsiteY44" fmla="*/ 92788 h 393896"/>
                  <a:gd name="connsiteX45" fmla="*/ 567482 w 771341"/>
                  <a:gd name="connsiteY45" fmla="*/ 93364 h 393896"/>
                  <a:gd name="connsiteX46" fmla="*/ 344261 w 771341"/>
                  <a:gd name="connsiteY46" fmla="*/ 19045 h 393896"/>
                  <a:gd name="connsiteX47" fmla="*/ 411272 w 771341"/>
                  <a:gd name="connsiteY47" fmla="*/ 172780 h 393896"/>
                  <a:gd name="connsiteX48" fmla="*/ 201386 w 771341"/>
                  <a:gd name="connsiteY48" fmla="*/ 382663 h 393896"/>
                  <a:gd name="connsiteX49" fmla="*/ 106496 w 771341"/>
                  <a:gd name="connsiteY49" fmla="*/ 360048 h 393896"/>
                  <a:gd name="connsiteX50" fmla="*/ 10173 w 771341"/>
                  <a:gd name="connsiteY50" fmla="*/ 393897 h 393896"/>
                  <a:gd name="connsiteX51" fmla="*/ 0 w 771341"/>
                  <a:gd name="connsiteY51" fmla="*/ 383779 h 393896"/>
                  <a:gd name="connsiteX52" fmla="*/ 96322 w 771341"/>
                  <a:gd name="connsiteY52" fmla="*/ 349986 h 393896"/>
                  <a:gd name="connsiteX53" fmla="*/ 191269 w 771341"/>
                  <a:gd name="connsiteY53" fmla="*/ 372602 h 393896"/>
                  <a:gd name="connsiteX54" fmla="*/ 401154 w 771341"/>
                  <a:gd name="connsiteY54" fmla="*/ 162718 h 393896"/>
                  <a:gd name="connsiteX55" fmla="*/ 344261 w 771341"/>
                  <a:gd name="connsiteY55" fmla="*/ 19045 h 393896"/>
                  <a:gd name="connsiteX56" fmla="*/ 604754 w 771341"/>
                  <a:gd name="connsiteY56" fmla="*/ 103593 h 393896"/>
                  <a:gd name="connsiteX57" fmla="*/ 590563 w 771341"/>
                  <a:gd name="connsiteY57" fmla="*/ 149513 h 393896"/>
                  <a:gd name="connsiteX58" fmla="*/ 577284 w 771341"/>
                  <a:gd name="connsiteY58" fmla="*/ 149457 h 393896"/>
                  <a:gd name="connsiteX59" fmla="*/ 594636 w 771341"/>
                  <a:gd name="connsiteY59" fmla="*/ 93513 h 393896"/>
                  <a:gd name="connsiteX60" fmla="*/ 652943 w 771341"/>
                  <a:gd name="connsiteY60" fmla="*/ 93773 h 393896"/>
                  <a:gd name="connsiteX61" fmla="*/ 649837 w 771341"/>
                  <a:gd name="connsiteY61" fmla="*/ 103835 h 39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71341" h="393896">
                    <a:moveTo>
                      <a:pt x="621827" y="0"/>
                    </a:moveTo>
                    <a:cubicBezTo>
                      <a:pt x="629360" y="1525"/>
                      <a:pt x="633954" y="9225"/>
                      <a:pt x="631685" y="16553"/>
                    </a:cubicBezTo>
                    <a:lnTo>
                      <a:pt x="615876" y="67698"/>
                    </a:lnTo>
                    <a:lnTo>
                      <a:pt x="602652" y="67587"/>
                    </a:lnTo>
                    <a:lnTo>
                      <a:pt x="621586" y="6491"/>
                    </a:lnTo>
                    <a:cubicBezTo>
                      <a:pt x="622199" y="4278"/>
                      <a:pt x="622311" y="2120"/>
                      <a:pt x="621827" y="0"/>
                    </a:cubicBezTo>
                    <a:close/>
                    <a:moveTo>
                      <a:pt x="707456" y="0"/>
                    </a:moveTo>
                    <a:cubicBezTo>
                      <a:pt x="714988" y="1525"/>
                      <a:pt x="719582" y="9225"/>
                      <a:pt x="717313" y="16553"/>
                    </a:cubicBezTo>
                    <a:lnTo>
                      <a:pt x="701337" y="68108"/>
                    </a:lnTo>
                    <a:lnTo>
                      <a:pt x="688094" y="68052"/>
                    </a:lnTo>
                    <a:lnTo>
                      <a:pt x="707121" y="6472"/>
                    </a:lnTo>
                    <a:cubicBezTo>
                      <a:pt x="707828" y="4278"/>
                      <a:pt x="707883" y="2120"/>
                      <a:pt x="707456" y="0"/>
                    </a:cubicBezTo>
                    <a:close/>
                    <a:moveTo>
                      <a:pt x="760908" y="78709"/>
                    </a:moveTo>
                    <a:cubicBezTo>
                      <a:pt x="766860" y="79918"/>
                      <a:pt x="771342" y="85144"/>
                      <a:pt x="771342" y="91467"/>
                    </a:cubicBezTo>
                    <a:cubicBezTo>
                      <a:pt x="771286" y="98628"/>
                      <a:pt x="765483" y="104430"/>
                      <a:pt x="758323" y="104375"/>
                    </a:cubicBezTo>
                    <a:lnTo>
                      <a:pt x="690215" y="104058"/>
                    </a:lnTo>
                    <a:lnTo>
                      <a:pt x="676024" y="149978"/>
                    </a:lnTo>
                    <a:lnTo>
                      <a:pt x="662744" y="149866"/>
                    </a:lnTo>
                    <a:lnTo>
                      <a:pt x="680097" y="93922"/>
                    </a:lnTo>
                    <a:lnTo>
                      <a:pt x="748168" y="94294"/>
                    </a:lnTo>
                    <a:cubicBezTo>
                      <a:pt x="756426" y="94331"/>
                      <a:pt x="762601" y="86780"/>
                      <a:pt x="760908" y="78709"/>
                    </a:cubicBezTo>
                    <a:close/>
                    <a:moveTo>
                      <a:pt x="743890" y="160598"/>
                    </a:moveTo>
                    <a:cubicBezTo>
                      <a:pt x="749842" y="161807"/>
                      <a:pt x="754324" y="167089"/>
                      <a:pt x="754324" y="173412"/>
                    </a:cubicBezTo>
                    <a:cubicBezTo>
                      <a:pt x="754268" y="180535"/>
                      <a:pt x="748466" y="186319"/>
                      <a:pt x="741305" y="186319"/>
                    </a:cubicBezTo>
                    <a:lnTo>
                      <a:pt x="664920" y="185892"/>
                    </a:lnTo>
                    <a:lnTo>
                      <a:pt x="644406" y="252158"/>
                    </a:lnTo>
                    <a:cubicBezTo>
                      <a:pt x="640445" y="264972"/>
                      <a:pt x="621995" y="264024"/>
                      <a:pt x="619261" y="251005"/>
                    </a:cubicBezTo>
                    <a:cubicBezTo>
                      <a:pt x="625752" y="252270"/>
                      <a:pt x="632280" y="248531"/>
                      <a:pt x="634288" y="242040"/>
                    </a:cubicBezTo>
                    <a:lnTo>
                      <a:pt x="654747" y="175830"/>
                    </a:lnTo>
                    <a:lnTo>
                      <a:pt x="731132" y="176202"/>
                    </a:lnTo>
                    <a:cubicBezTo>
                      <a:pt x="739408" y="176258"/>
                      <a:pt x="745564" y="168651"/>
                      <a:pt x="743890" y="160598"/>
                    </a:cubicBezTo>
                    <a:close/>
                    <a:moveTo>
                      <a:pt x="624524" y="185687"/>
                    </a:moveTo>
                    <a:lnTo>
                      <a:pt x="579441" y="185482"/>
                    </a:lnTo>
                    <a:lnTo>
                      <a:pt x="558778" y="252177"/>
                    </a:lnTo>
                    <a:cubicBezTo>
                      <a:pt x="554816" y="264991"/>
                      <a:pt x="536367" y="264042"/>
                      <a:pt x="533688" y="251023"/>
                    </a:cubicBezTo>
                    <a:cubicBezTo>
                      <a:pt x="540124" y="252288"/>
                      <a:pt x="546652" y="248550"/>
                      <a:pt x="548660" y="242059"/>
                    </a:cubicBezTo>
                    <a:lnTo>
                      <a:pt x="569268" y="175365"/>
                    </a:lnTo>
                    <a:lnTo>
                      <a:pt x="627630" y="175681"/>
                    </a:lnTo>
                    <a:close/>
                    <a:moveTo>
                      <a:pt x="539063" y="185259"/>
                    </a:moveTo>
                    <a:lnTo>
                      <a:pt x="492083" y="184999"/>
                    </a:lnTo>
                    <a:cubicBezTo>
                      <a:pt x="485871" y="184999"/>
                      <a:pt x="480645" y="180572"/>
                      <a:pt x="479436" y="174658"/>
                    </a:cubicBezTo>
                    <a:cubicBezTo>
                      <a:pt x="482393" y="175235"/>
                      <a:pt x="534581" y="175179"/>
                      <a:pt x="542169" y="175235"/>
                    </a:cubicBezTo>
                    <a:close/>
                    <a:moveTo>
                      <a:pt x="564376" y="103389"/>
                    </a:moveTo>
                    <a:lnTo>
                      <a:pt x="509120" y="103128"/>
                    </a:lnTo>
                    <a:cubicBezTo>
                      <a:pt x="502889" y="103073"/>
                      <a:pt x="497681" y="98646"/>
                      <a:pt x="496472" y="92788"/>
                    </a:cubicBezTo>
                    <a:cubicBezTo>
                      <a:pt x="499485" y="93364"/>
                      <a:pt x="559150" y="93308"/>
                      <a:pt x="567482" y="93364"/>
                    </a:cubicBezTo>
                    <a:close/>
                    <a:moveTo>
                      <a:pt x="344261" y="19045"/>
                    </a:moveTo>
                    <a:cubicBezTo>
                      <a:pt x="385494" y="57376"/>
                      <a:pt x="411272" y="112037"/>
                      <a:pt x="411272" y="172780"/>
                    </a:cubicBezTo>
                    <a:cubicBezTo>
                      <a:pt x="411272" y="288704"/>
                      <a:pt x="317330" y="382663"/>
                      <a:pt x="201386" y="382663"/>
                    </a:cubicBezTo>
                    <a:cubicBezTo>
                      <a:pt x="167220" y="382663"/>
                      <a:pt x="135008" y="374536"/>
                      <a:pt x="106496" y="360048"/>
                    </a:cubicBezTo>
                    <a:lnTo>
                      <a:pt x="10173" y="393897"/>
                    </a:lnTo>
                    <a:lnTo>
                      <a:pt x="0" y="383779"/>
                    </a:lnTo>
                    <a:lnTo>
                      <a:pt x="96322" y="349986"/>
                    </a:lnTo>
                    <a:cubicBezTo>
                      <a:pt x="124853" y="364437"/>
                      <a:pt x="157103" y="372602"/>
                      <a:pt x="191269" y="372602"/>
                    </a:cubicBezTo>
                    <a:cubicBezTo>
                      <a:pt x="307194" y="372602"/>
                      <a:pt x="401154" y="278605"/>
                      <a:pt x="401154" y="162718"/>
                    </a:cubicBezTo>
                    <a:cubicBezTo>
                      <a:pt x="401154" y="107090"/>
                      <a:pt x="379524" y="56577"/>
                      <a:pt x="344261" y="19045"/>
                    </a:cubicBezTo>
                    <a:close/>
                    <a:moveTo>
                      <a:pt x="604754" y="103593"/>
                    </a:moveTo>
                    <a:lnTo>
                      <a:pt x="590563" y="149513"/>
                    </a:lnTo>
                    <a:lnTo>
                      <a:pt x="577284" y="149457"/>
                    </a:lnTo>
                    <a:lnTo>
                      <a:pt x="594636" y="93513"/>
                    </a:lnTo>
                    <a:lnTo>
                      <a:pt x="652943" y="93773"/>
                    </a:lnTo>
                    <a:lnTo>
                      <a:pt x="649837" y="103835"/>
                    </a:lnTo>
                    <a:close/>
                  </a:path>
                </a:pathLst>
              </a:custGeom>
              <a:solidFill>
                <a:schemeClr val="accent4">
                  <a:lumMod val="75000"/>
                </a:schemeClr>
              </a:solidFill>
              <a:ln w="1657" cap="flat">
                <a:noFill/>
                <a:prstDash val="solid"/>
                <a:miter/>
              </a:ln>
            </p:spPr>
            <p:txBody>
              <a:bodyPr rtlCol="0" anchor="ctr"/>
              <a:lstStyle/>
              <a:p>
                <a:endParaRPr lang="de-DE"/>
              </a:p>
            </p:txBody>
          </p:sp>
          <p:grpSp>
            <p:nvGrpSpPr>
              <p:cNvPr id="70" name="Social Media Icon">
                <a:extLst>
                  <a:ext uri="{FF2B5EF4-FFF2-40B4-BE49-F238E27FC236}">
                    <a16:creationId xmlns:a16="http://schemas.microsoft.com/office/drawing/2014/main" id="{9F26B871-B3A9-848B-A8D6-B0D4749E1400}"/>
                  </a:ext>
                </a:extLst>
              </p:cNvPr>
              <p:cNvGrpSpPr/>
              <p:nvPr/>
            </p:nvGrpSpPr>
            <p:grpSpPr>
              <a:xfrm>
                <a:off x="1295494" y="5313674"/>
                <a:ext cx="647172" cy="544083"/>
                <a:chOff x="1295494" y="5313674"/>
                <a:chExt cx="647172" cy="544083"/>
              </a:xfrm>
            </p:grpSpPr>
            <p:sp>
              <p:nvSpPr>
                <p:cNvPr id="79" name="Freihandform: Form 305">
                  <a:extLst>
                    <a:ext uri="{FF2B5EF4-FFF2-40B4-BE49-F238E27FC236}">
                      <a16:creationId xmlns:a16="http://schemas.microsoft.com/office/drawing/2014/main" id="{F4883401-3391-E0CE-4CD0-74B3A540C875}"/>
                    </a:ext>
                  </a:extLst>
                </p:cNvPr>
                <p:cNvSpPr/>
                <p:nvPr/>
              </p:nvSpPr>
              <p:spPr>
                <a:xfrm>
                  <a:off x="1295494" y="5405569"/>
                  <a:ext cx="248161" cy="271277"/>
                </a:xfrm>
                <a:custGeom>
                  <a:avLst/>
                  <a:gdLst>
                    <a:gd name="connsiteX0" fmla="*/ 56261 w 248161"/>
                    <a:gd name="connsiteY0" fmla="*/ 0 h 271277"/>
                    <a:gd name="connsiteX1" fmla="*/ 222384 w 248161"/>
                    <a:gd name="connsiteY1" fmla="*/ 0 h 271277"/>
                    <a:gd name="connsiteX2" fmla="*/ 248162 w 248161"/>
                    <a:gd name="connsiteY2" fmla="*/ 25722 h 271277"/>
                    <a:gd name="connsiteX3" fmla="*/ 248162 w 248161"/>
                    <a:gd name="connsiteY3" fmla="*/ 245555 h 271277"/>
                    <a:gd name="connsiteX4" fmla="*/ 222384 w 248161"/>
                    <a:gd name="connsiteY4" fmla="*/ 271277 h 271277"/>
                    <a:gd name="connsiteX5" fmla="*/ 56261 w 248161"/>
                    <a:gd name="connsiteY5" fmla="*/ 271277 h 271277"/>
                    <a:gd name="connsiteX6" fmla="*/ 0 w 248161"/>
                    <a:gd name="connsiteY6" fmla="*/ 215017 h 271277"/>
                    <a:gd name="connsiteX7" fmla="*/ 0 w 248161"/>
                    <a:gd name="connsiteY7" fmla="*/ 56223 h 271277"/>
                    <a:gd name="connsiteX8" fmla="*/ 56261 w 248161"/>
                    <a:gd name="connsiteY8" fmla="*/ 0 h 2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61" h="271277">
                      <a:moveTo>
                        <a:pt x="56261" y="0"/>
                      </a:moveTo>
                      <a:lnTo>
                        <a:pt x="222384" y="0"/>
                      </a:lnTo>
                      <a:cubicBezTo>
                        <a:pt x="236575" y="0"/>
                        <a:pt x="248162" y="11550"/>
                        <a:pt x="248162" y="25722"/>
                      </a:cubicBezTo>
                      <a:lnTo>
                        <a:pt x="248162" y="245555"/>
                      </a:lnTo>
                      <a:cubicBezTo>
                        <a:pt x="248162" y="259746"/>
                        <a:pt x="236556" y="271277"/>
                        <a:pt x="222384" y="271277"/>
                      </a:cubicBezTo>
                      <a:lnTo>
                        <a:pt x="56261" y="271277"/>
                      </a:lnTo>
                      <a:cubicBezTo>
                        <a:pt x="25313" y="271277"/>
                        <a:pt x="0" y="245965"/>
                        <a:pt x="0" y="215017"/>
                      </a:cubicBezTo>
                      <a:lnTo>
                        <a:pt x="0" y="56223"/>
                      </a:lnTo>
                      <a:cubicBezTo>
                        <a:pt x="0" y="25313"/>
                        <a:pt x="25313" y="0"/>
                        <a:pt x="56261" y="0"/>
                      </a:cubicBezTo>
                      <a:close/>
                    </a:path>
                  </a:pathLst>
                </a:custGeom>
                <a:solidFill>
                  <a:srgbClr val="FA9801"/>
                </a:solidFill>
                <a:ln w="1657" cap="flat">
                  <a:noFill/>
                  <a:prstDash val="solid"/>
                  <a:miter/>
                </a:ln>
              </p:spPr>
              <p:txBody>
                <a:bodyPr rtlCol="0" anchor="ctr"/>
                <a:lstStyle/>
                <a:p>
                  <a:endParaRPr lang="de-DE"/>
                </a:p>
              </p:txBody>
            </p:sp>
            <p:sp>
              <p:nvSpPr>
                <p:cNvPr id="80" name="Freihandform: Form 306">
                  <a:extLst>
                    <a:ext uri="{FF2B5EF4-FFF2-40B4-BE49-F238E27FC236}">
                      <a16:creationId xmlns:a16="http://schemas.microsoft.com/office/drawing/2014/main" id="{C569A74E-8DB9-DB2F-4E83-31946714DB2A}"/>
                    </a:ext>
                  </a:extLst>
                </p:cNvPr>
                <p:cNvSpPr/>
                <p:nvPr/>
              </p:nvSpPr>
              <p:spPr>
                <a:xfrm>
                  <a:off x="1543656" y="5313674"/>
                  <a:ext cx="229860" cy="455141"/>
                </a:xfrm>
                <a:custGeom>
                  <a:avLst/>
                  <a:gdLst>
                    <a:gd name="connsiteX0" fmla="*/ 0 w 229860"/>
                    <a:gd name="connsiteY0" fmla="*/ 123159 h 455141"/>
                    <a:gd name="connsiteX1" fmla="*/ 229861 w 229860"/>
                    <a:gd name="connsiteY1" fmla="*/ 0 h 455141"/>
                    <a:gd name="connsiteX2" fmla="*/ 229861 w 229860"/>
                    <a:gd name="connsiteY2" fmla="*/ 227552 h 455141"/>
                    <a:gd name="connsiteX3" fmla="*/ 229861 w 229860"/>
                    <a:gd name="connsiteY3" fmla="*/ 455142 h 455141"/>
                    <a:gd name="connsiteX4" fmla="*/ 0 w 229860"/>
                    <a:gd name="connsiteY4" fmla="*/ 331927 h 455141"/>
                    <a:gd name="connsiteX5" fmla="*/ 0 w 229860"/>
                    <a:gd name="connsiteY5" fmla="*/ 227552 h 45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60" h="455141">
                      <a:moveTo>
                        <a:pt x="0" y="123159"/>
                      </a:moveTo>
                      <a:lnTo>
                        <a:pt x="229861" y="0"/>
                      </a:lnTo>
                      <a:lnTo>
                        <a:pt x="229861" y="227552"/>
                      </a:lnTo>
                      <a:lnTo>
                        <a:pt x="229861" y="455142"/>
                      </a:lnTo>
                      <a:lnTo>
                        <a:pt x="0" y="331927"/>
                      </a:lnTo>
                      <a:lnTo>
                        <a:pt x="0" y="227552"/>
                      </a:lnTo>
                      <a:close/>
                    </a:path>
                  </a:pathLst>
                </a:custGeom>
                <a:solidFill>
                  <a:schemeClr val="bg2"/>
                </a:solidFill>
                <a:ln w="1657" cap="flat">
                  <a:noFill/>
                  <a:prstDash val="solid"/>
                  <a:miter/>
                </a:ln>
              </p:spPr>
              <p:txBody>
                <a:bodyPr rtlCol="0" anchor="ctr"/>
                <a:lstStyle/>
                <a:p>
                  <a:endParaRPr lang="de-DE">
                    <a:solidFill>
                      <a:schemeClr val="bg2"/>
                    </a:solidFill>
                  </a:endParaRPr>
                </a:p>
              </p:txBody>
            </p:sp>
            <p:sp>
              <p:nvSpPr>
                <p:cNvPr id="81" name="Freihandform: Form 307">
                  <a:extLst>
                    <a:ext uri="{FF2B5EF4-FFF2-40B4-BE49-F238E27FC236}">
                      <a16:creationId xmlns:a16="http://schemas.microsoft.com/office/drawing/2014/main" id="{3B8397B0-1AA9-66D6-E8D3-0758732CA733}"/>
                    </a:ext>
                  </a:extLst>
                </p:cNvPr>
                <p:cNvSpPr/>
                <p:nvPr/>
              </p:nvSpPr>
              <p:spPr>
                <a:xfrm>
                  <a:off x="1821910" y="5455394"/>
                  <a:ext cx="54084" cy="171663"/>
                </a:xfrm>
                <a:custGeom>
                  <a:avLst/>
                  <a:gdLst>
                    <a:gd name="connsiteX0" fmla="*/ 0 w 54084"/>
                    <a:gd name="connsiteY0" fmla="*/ 0 h 171663"/>
                    <a:gd name="connsiteX1" fmla="*/ 54085 w 54084"/>
                    <a:gd name="connsiteY1" fmla="*/ 85832 h 171663"/>
                    <a:gd name="connsiteX2" fmla="*/ 0 w 54084"/>
                    <a:gd name="connsiteY2" fmla="*/ 171664 h 171663"/>
                  </a:gdLst>
                  <a:ahLst/>
                  <a:cxnLst>
                    <a:cxn ang="0">
                      <a:pos x="connsiteX0" y="connsiteY0"/>
                    </a:cxn>
                    <a:cxn ang="0">
                      <a:pos x="connsiteX1" y="connsiteY1"/>
                    </a:cxn>
                    <a:cxn ang="0">
                      <a:pos x="connsiteX2" y="connsiteY2"/>
                    </a:cxn>
                  </a:cxnLst>
                  <a:rect l="l" t="t" r="r" b="b"/>
                  <a:pathLst>
                    <a:path w="54084" h="171663">
                      <a:moveTo>
                        <a:pt x="0" y="0"/>
                      </a:moveTo>
                      <a:cubicBezTo>
                        <a:pt x="32008" y="15344"/>
                        <a:pt x="54085" y="47984"/>
                        <a:pt x="54085" y="85832"/>
                      </a:cubicBezTo>
                      <a:cubicBezTo>
                        <a:pt x="54085" y="123680"/>
                        <a:pt x="31990" y="156320"/>
                        <a:pt x="0" y="171664"/>
                      </a:cubicBezTo>
                      <a:close/>
                    </a:path>
                  </a:pathLst>
                </a:custGeom>
                <a:solidFill>
                  <a:srgbClr val="FCB143"/>
                </a:solidFill>
                <a:ln w="1657" cap="flat">
                  <a:noFill/>
                  <a:prstDash val="solid"/>
                  <a:miter/>
                </a:ln>
              </p:spPr>
              <p:txBody>
                <a:bodyPr rtlCol="0" anchor="ctr"/>
                <a:lstStyle/>
                <a:p>
                  <a:endParaRPr lang="de-DE"/>
                </a:p>
              </p:txBody>
            </p:sp>
            <p:sp>
              <p:nvSpPr>
                <p:cNvPr id="82" name="Freihandform: Form 308">
                  <a:extLst>
                    <a:ext uri="{FF2B5EF4-FFF2-40B4-BE49-F238E27FC236}">
                      <a16:creationId xmlns:a16="http://schemas.microsoft.com/office/drawing/2014/main" id="{E4C01695-276D-8967-2408-89D399EAA4CD}"/>
                    </a:ext>
                  </a:extLst>
                </p:cNvPr>
                <p:cNvSpPr/>
                <p:nvPr/>
              </p:nvSpPr>
              <p:spPr>
                <a:xfrm>
                  <a:off x="1370957" y="5676809"/>
                  <a:ext cx="104999" cy="180949"/>
                </a:xfrm>
                <a:custGeom>
                  <a:avLst/>
                  <a:gdLst>
                    <a:gd name="connsiteX0" fmla="*/ 104999 w 104999"/>
                    <a:gd name="connsiteY0" fmla="*/ 0 h 180949"/>
                    <a:gd name="connsiteX1" fmla="*/ 43847 w 104999"/>
                    <a:gd name="connsiteY1" fmla="*/ 180833 h 180949"/>
                    <a:gd name="connsiteX2" fmla="*/ 308 w 104999"/>
                    <a:gd name="connsiteY2" fmla="*/ 157641 h 180949"/>
                    <a:gd name="connsiteX3" fmla="*/ 20338 w 104999"/>
                    <a:gd name="connsiteY3" fmla="*/ 56 h 180949"/>
                  </a:gdLst>
                  <a:ahLst/>
                  <a:cxnLst>
                    <a:cxn ang="0">
                      <a:pos x="connsiteX0" y="connsiteY0"/>
                    </a:cxn>
                    <a:cxn ang="0">
                      <a:pos x="connsiteX1" y="connsiteY1"/>
                    </a:cxn>
                    <a:cxn ang="0">
                      <a:pos x="connsiteX2" y="connsiteY2"/>
                    </a:cxn>
                    <a:cxn ang="0">
                      <a:pos x="connsiteX3" y="connsiteY3"/>
                    </a:cxn>
                  </a:cxnLst>
                  <a:rect l="l" t="t" r="r" b="b"/>
                  <a:pathLst>
                    <a:path w="104999" h="180949">
                      <a:moveTo>
                        <a:pt x="104999" y="0"/>
                      </a:moveTo>
                      <a:cubicBezTo>
                        <a:pt x="37412" y="82038"/>
                        <a:pt x="131726" y="181037"/>
                        <a:pt x="43847" y="180833"/>
                      </a:cubicBezTo>
                      <a:cubicBezTo>
                        <a:pt x="22124" y="180777"/>
                        <a:pt x="-3077" y="184199"/>
                        <a:pt x="308" y="157641"/>
                      </a:cubicBezTo>
                      <a:lnTo>
                        <a:pt x="20338" y="56"/>
                      </a:lnTo>
                      <a:close/>
                    </a:path>
                  </a:pathLst>
                </a:custGeom>
                <a:solidFill>
                  <a:srgbClr val="FCB143"/>
                </a:solidFill>
                <a:ln w="1657" cap="flat">
                  <a:noFill/>
                  <a:prstDash val="solid"/>
                  <a:miter/>
                </a:ln>
              </p:spPr>
              <p:txBody>
                <a:bodyPr rtlCol="0" anchor="ctr"/>
                <a:lstStyle/>
                <a:p>
                  <a:endParaRPr lang="de-DE"/>
                </a:p>
              </p:txBody>
            </p:sp>
            <p:sp>
              <p:nvSpPr>
                <p:cNvPr id="83" name="Freihandform: Form 309">
                  <a:extLst>
                    <a:ext uri="{FF2B5EF4-FFF2-40B4-BE49-F238E27FC236}">
                      <a16:creationId xmlns:a16="http://schemas.microsoft.com/office/drawing/2014/main" id="{BD9D473A-E7F5-6DC9-6E55-78D4B371AC6C}"/>
                    </a:ext>
                  </a:extLst>
                </p:cNvPr>
                <p:cNvSpPr/>
                <p:nvPr/>
              </p:nvSpPr>
              <p:spPr>
                <a:xfrm>
                  <a:off x="1386609" y="5676809"/>
                  <a:ext cx="89347" cy="36750"/>
                </a:xfrm>
                <a:custGeom>
                  <a:avLst/>
                  <a:gdLst>
                    <a:gd name="connsiteX0" fmla="*/ 89348 w 89347"/>
                    <a:gd name="connsiteY0" fmla="*/ 0 h 36750"/>
                    <a:gd name="connsiteX1" fmla="*/ 69057 w 89347"/>
                    <a:gd name="connsiteY1" fmla="*/ 36751 h 36750"/>
                    <a:gd name="connsiteX2" fmla="*/ 0 w 89347"/>
                    <a:gd name="connsiteY2" fmla="*/ 36751 h 36750"/>
                    <a:gd name="connsiteX3" fmla="*/ 4687 w 89347"/>
                    <a:gd name="connsiteY3" fmla="*/ 56 h 36750"/>
                  </a:gdLst>
                  <a:ahLst/>
                  <a:cxnLst>
                    <a:cxn ang="0">
                      <a:pos x="connsiteX0" y="connsiteY0"/>
                    </a:cxn>
                    <a:cxn ang="0">
                      <a:pos x="connsiteX1" y="connsiteY1"/>
                    </a:cxn>
                    <a:cxn ang="0">
                      <a:pos x="connsiteX2" y="connsiteY2"/>
                    </a:cxn>
                    <a:cxn ang="0">
                      <a:pos x="connsiteX3" y="connsiteY3"/>
                    </a:cxn>
                  </a:cxnLst>
                  <a:rect l="l" t="t" r="r" b="b"/>
                  <a:pathLst>
                    <a:path w="89347" h="36750">
                      <a:moveTo>
                        <a:pt x="89348" y="0"/>
                      </a:moveTo>
                      <a:cubicBezTo>
                        <a:pt x="79491" y="11959"/>
                        <a:pt x="73056" y="24364"/>
                        <a:pt x="69057" y="36751"/>
                      </a:cubicBezTo>
                      <a:lnTo>
                        <a:pt x="0" y="36751"/>
                      </a:lnTo>
                      <a:lnTo>
                        <a:pt x="4687" y="56"/>
                      </a:lnTo>
                      <a:close/>
                    </a:path>
                  </a:pathLst>
                </a:custGeom>
                <a:solidFill>
                  <a:srgbClr val="B7812C"/>
                </a:solidFill>
                <a:ln w="1657" cap="flat">
                  <a:noFill/>
                  <a:prstDash val="solid"/>
                  <a:miter/>
                </a:ln>
              </p:spPr>
              <p:txBody>
                <a:bodyPr rtlCol="0" anchor="ctr"/>
                <a:lstStyle/>
                <a:p>
                  <a:endParaRPr lang="de-DE"/>
                </a:p>
              </p:txBody>
            </p:sp>
          </p:grpSp>
          <p:sp>
            <p:nvSpPr>
              <p:cNvPr id="71" name="Freihandform: Form 310">
                <a:extLst>
                  <a:ext uri="{FF2B5EF4-FFF2-40B4-BE49-F238E27FC236}">
                    <a16:creationId xmlns:a16="http://schemas.microsoft.com/office/drawing/2014/main" id="{5C86817B-6650-ADA0-A1AA-AAF42AB1B1B1}"/>
                  </a:ext>
                </a:extLst>
              </p:cNvPr>
              <p:cNvSpPr/>
              <p:nvPr/>
            </p:nvSpPr>
            <p:spPr>
              <a:xfrm>
                <a:off x="1322165" y="5474253"/>
                <a:ext cx="67699" cy="133927"/>
              </a:xfrm>
              <a:custGeom>
                <a:avLst/>
                <a:gdLst>
                  <a:gd name="connsiteX0" fmla="*/ 13503 w 67699"/>
                  <a:gd name="connsiteY0" fmla="*/ 27005 h 133927"/>
                  <a:gd name="connsiteX1" fmla="*/ 0 w 67699"/>
                  <a:gd name="connsiteY1" fmla="*/ 13503 h 133927"/>
                  <a:gd name="connsiteX2" fmla="*/ 13503 w 67699"/>
                  <a:gd name="connsiteY2" fmla="*/ 0 h 133927"/>
                  <a:gd name="connsiteX3" fmla="*/ 54196 w 67699"/>
                  <a:gd name="connsiteY3" fmla="*/ 0 h 133927"/>
                  <a:gd name="connsiteX4" fmla="*/ 67699 w 67699"/>
                  <a:gd name="connsiteY4" fmla="*/ 13503 h 133927"/>
                  <a:gd name="connsiteX5" fmla="*/ 54196 w 67699"/>
                  <a:gd name="connsiteY5" fmla="*/ 27005 h 133927"/>
                  <a:gd name="connsiteX6" fmla="*/ 13503 w 67699"/>
                  <a:gd name="connsiteY6" fmla="*/ 133928 h 133927"/>
                  <a:gd name="connsiteX7" fmla="*/ 0 w 67699"/>
                  <a:gd name="connsiteY7" fmla="*/ 120425 h 133927"/>
                  <a:gd name="connsiteX8" fmla="*/ 13503 w 67699"/>
                  <a:gd name="connsiteY8" fmla="*/ 106923 h 133927"/>
                  <a:gd name="connsiteX9" fmla="*/ 54196 w 67699"/>
                  <a:gd name="connsiteY9" fmla="*/ 106923 h 133927"/>
                  <a:gd name="connsiteX10" fmla="*/ 67699 w 67699"/>
                  <a:gd name="connsiteY10" fmla="*/ 120425 h 133927"/>
                  <a:gd name="connsiteX11" fmla="*/ 54196 w 67699"/>
                  <a:gd name="connsiteY11" fmla="*/ 133928 h 133927"/>
                  <a:gd name="connsiteX12" fmla="*/ 13503 w 67699"/>
                  <a:gd name="connsiteY12" fmla="*/ 80457 h 133927"/>
                  <a:gd name="connsiteX13" fmla="*/ 0 w 67699"/>
                  <a:gd name="connsiteY13" fmla="*/ 66954 h 133927"/>
                  <a:gd name="connsiteX14" fmla="*/ 13503 w 67699"/>
                  <a:gd name="connsiteY14" fmla="*/ 53452 h 133927"/>
                  <a:gd name="connsiteX15" fmla="*/ 54196 w 67699"/>
                  <a:gd name="connsiteY15" fmla="*/ 53452 h 133927"/>
                  <a:gd name="connsiteX16" fmla="*/ 67699 w 67699"/>
                  <a:gd name="connsiteY16" fmla="*/ 66954 h 133927"/>
                  <a:gd name="connsiteX17" fmla="*/ 54196 w 67699"/>
                  <a:gd name="connsiteY17" fmla="*/ 80457 h 13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699" h="133927">
                    <a:moveTo>
                      <a:pt x="13503" y="27005"/>
                    </a:moveTo>
                    <a:cubicBezTo>
                      <a:pt x="6007" y="27005"/>
                      <a:pt x="0" y="20998"/>
                      <a:pt x="0" y="13503"/>
                    </a:cubicBezTo>
                    <a:cubicBezTo>
                      <a:pt x="0" y="6063"/>
                      <a:pt x="6007" y="0"/>
                      <a:pt x="13503" y="0"/>
                    </a:cubicBezTo>
                    <a:lnTo>
                      <a:pt x="54196" y="0"/>
                    </a:lnTo>
                    <a:cubicBezTo>
                      <a:pt x="61636" y="0"/>
                      <a:pt x="67699" y="6063"/>
                      <a:pt x="67699" y="13503"/>
                    </a:cubicBezTo>
                    <a:cubicBezTo>
                      <a:pt x="67699" y="20998"/>
                      <a:pt x="61636" y="27005"/>
                      <a:pt x="54196" y="27005"/>
                    </a:cubicBezTo>
                    <a:close/>
                    <a:moveTo>
                      <a:pt x="13503" y="133928"/>
                    </a:moveTo>
                    <a:cubicBezTo>
                      <a:pt x="6007" y="133928"/>
                      <a:pt x="0" y="127864"/>
                      <a:pt x="0" y="120425"/>
                    </a:cubicBezTo>
                    <a:cubicBezTo>
                      <a:pt x="0" y="112986"/>
                      <a:pt x="6007" y="106923"/>
                      <a:pt x="13503" y="106923"/>
                    </a:cubicBezTo>
                    <a:lnTo>
                      <a:pt x="54196" y="106923"/>
                    </a:lnTo>
                    <a:cubicBezTo>
                      <a:pt x="61636" y="106923"/>
                      <a:pt x="67699" y="112986"/>
                      <a:pt x="67699" y="120425"/>
                    </a:cubicBezTo>
                    <a:cubicBezTo>
                      <a:pt x="67699" y="127864"/>
                      <a:pt x="61636" y="133928"/>
                      <a:pt x="54196" y="133928"/>
                    </a:cubicBezTo>
                    <a:close/>
                    <a:moveTo>
                      <a:pt x="13503" y="80457"/>
                    </a:moveTo>
                    <a:cubicBezTo>
                      <a:pt x="6007" y="80457"/>
                      <a:pt x="0" y="74450"/>
                      <a:pt x="0" y="66954"/>
                    </a:cubicBezTo>
                    <a:cubicBezTo>
                      <a:pt x="0" y="59515"/>
                      <a:pt x="6007" y="53452"/>
                      <a:pt x="13503" y="53452"/>
                    </a:cubicBezTo>
                    <a:lnTo>
                      <a:pt x="54196" y="53452"/>
                    </a:lnTo>
                    <a:cubicBezTo>
                      <a:pt x="61636" y="53452"/>
                      <a:pt x="67699" y="59515"/>
                      <a:pt x="67699" y="66954"/>
                    </a:cubicBezTo>
                    <a:cubicBezTo>
                      <a:pt x="67699" y="74450"/>
                      <a:pt x="61636" y="80457"/>
                      <a:pt x="54196" y="80457"/>
                    </a:cubicBezTo>
                    <a:close/>
                  </a:path>
                </a:pathLst>
              </a:custGeom>
              <a:solidFill>
                <a:srgbClr val="B7812C"/>
              </a:solidFill>
              <a:ln w="1657" cap="flat">
                <a:noFill/>
                <a:prstDash val="solid"/>
                <a:miter/>
              </a:ln>
            </p:spPr>
            <p:txBody>
              <a:bodyPr rtlCol="0" anchor="ctr"/>
              <a:lstStyle/>
              <a:p>
                <a:endParaRPr lang="de-DE"/>
              </a:p>
            </p:txBody>
          </p:sp>
          <p:sp>
            <p:nvSpPr>
              <p:cNvPr id="72" name="Freihandform: Form 311">
                <a:extLst>
                  <a:ext uri="{FF2B5EF4-FFF2-40B4-BE49-F238E27FC236}">
                    <a16:creationId xmlns:a16="http://schemas.microsoft.com/office/drawing/2014/main" id="{D83FEBDC-4705-F7AC-AFF8-2C5298BBCD72}"/>
                  </a:ext>
                </a:extLst>
              </p:cNvPr>
              <p:cNvSpPr/>
              <p:nvPr/>
            </p:nvSpPr>
            <p:spPr>
              <a:xfrm>
                <a:off x="1883963" y="5362247"/>
                <a:ext cx="118205" cy="351900"/>
              </a:xfrm>
              <a:custGeom>
                <a:avLst/>
                <a:gdLst>
                  <a:gd name="connsiteX0" fmla="*/ 52460 w 118205"/>
                  <a:gd name="connsiteY0" fmla="*/ 192519 h 351900"/>
                  <a:gd name="connsiteX1" fmla="*/ 38901 w 118205"/>
                  <a:gd name="connsiteY1" fmla="*/ 178979 h 351900"/>
                  <a:gd name="connsiteX2" fmla="*/ 52460 w 118205"/>
                  <a:gd name="connsiteY2" fmla="*/ 165421 h 351900"/>
                  <a:gd name="connsiteX3" fmla="*/ 104648 w 118205"/>
                  <a:gd name="connsiteY3" fmla="*/ 165421 h 351900"/>
                  <a:gd name="connsiteX4" fmla="*/ 118206 w 118205"/>
                  <a:gd name="connsiteY4" fmla="*/ 178979 h 351900"/>
                  <a:gd name="connsiteX5" fmla="*/ 104648 w 118205"/>
                  <a:gd name="connsiteY5" fmla="*/ 192519 h 351900"/>
                  <a:gd name="connsiteX6" fmla="*/ 21251 w 118205"/>
                  <a:gd name="connsiteY6" fmla="*/ 61623 h 351900"/>
                  <a:gd name="connsiteX7" fmla="*/ 2429 w 118205"/>
                  <a:gd name="connsiteY7" fmla="*/ 58257 h 351900"/>
                  <a:gd name="connsiteX8" fmla="*/ 5796 w 118205"/>
                  <a:gd name="connsiteY8" fmla="*/ 39379 h 351900"/>
                  <a:gd name="connsiteX9" fmla="*/ 59044 w 118205"/>
                  <a:gd name="connsiteY9" fmla="*/ 2424 h 351900"/>
                  <a:gd name="connsiteX10" fmla="*/ 77866 w 118205"/>
                  <a:gd name="connsiteY10" fmla="*/ 5791 h 351900"/>
                  <a:gd name="connsiteX11" fmla="*/ 74499 w 118205"/>
                  <a:gd name="connsiteY11" fmla="*/ 24612 h 351900"/>
                  <a:gd name="connsiteX12" fmla="*/ 5796 w 118205"/>
                  <a:gd name="connsiteY12" fmla="*/ 318580 h 351900"/>
                  <a:gd name="connsiteX13" fmla="*/ 2429 w 118205"/>
                  <a:gd name="connsiteY13" fmla="*/ 299702 h 351900"/>
                  <a:gd name="connsiteX14" fmla="*/ 21251 w 118205"/>
                  <a:gd name="connsiteY14" fmla="*/ 296336 h 351900"/>
                  <a:gd name="connsiteX15" fmla="*/ 65739 w 118205"/>
                  <a:gd name="connsiteY15" fmla="*/ 327228 h 351900"/>
                  <a:gd name="connsiteX16" fmla="*/ 69106 w 118205"/>
                  <a:gd name="connsiteY16" fmla="*/ 346105 h 351900"/>
                  <a:gd name="connsiteX17" fmla="*/ 50284 w 118205"/>
                  <a:gd name="connsiteY17" fmla="*/ 349472 h 35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205" h="351900">
                    <a:moveTo>
                      <a:pt x="52460" y="192519"/>
                    </a:moveTo>
                    <a:cubicBezTo>
                      <a:pt x="44983" y="192519"/>
                      <a:pt x="38901" y="186456"/>
                      <a:pt x="38901" y="178979"/>
                    </a:cubicBezTo>
                    <a:cubicBezTo>
                      <a:pt x="38901" y="171503"/>
                      <a:pt x="44964" y="165421"/>
                      <a:pt x="52460" y="165421"/>
                    </a:cubicBezTo>
                    <a:lnTo>
                      <a:pt x="104648" y="165421"/>
                    </a:lnTo>
                    <a:cubicBezTo>
                      <a:pt x="112143" y="165421"/>
                      <a:pt x="118206" y="171484"/>
                      <a:pt x="118206" y="178979"/>
                    </a:cubicBezTo>
                    <a:cubicBezTo>
                      <a:pt x="118206" y="186475"/>
                      <a:pt x="112143" y="192519"/>
                      <a:pt x="104648" y="192519"/>
                    </a:cubicBezTo>
                    <a:close/>
                    <a:moveTo>
                      <a:pt x="21251" y="61623"/>
                    </a:moveTo>
                    <a:cubicBezTo>
                      <a:pt x="15132" y="65901"/>
                      <a:pt x="6707" y="64357"/>
                      <a:pt x="2429" y="58257"/>
                    </a:cubicBezTo>
                    <a:cubicBezTo>
                      <a:pt x="-1848" y="52082"/>
                      <a:pt x="-305" y="43657"/>
                      <a:pt x="5796" y="39379"/>
                    </a:cubicBezTo>
                    <a:lnTo>
                      <a:pt x="59044" y="2424"/>
                    </a:lnTo>
                    <a:cubicBezTo>
                      <a:pt x="65163" y="-1853"/>
                      <a:pt x="73588" y="-310"/>
                      <a:pt x="77866" y="5791"/>
                    </a:cubicBezTo>
                    <a:cubicBezTo>
                      <a:pt x="82143" y="11910"/>
                      <a:pt x="80600" y="20390"/>
                      <a:pt x="74499" y="24612"/>
                    </a:cubicBezTo>
                    <a:close/>
                    <a:moveTo>
                      <a:pt x="5796" y="318580"/>
                    </a:moveTo>
                    <a:cubicBezTo>
                      <a:pt x="-323" y="314302"/>
                      <a:pt x="-1848" y="305877"/>
                      <a:pt x="2429" y="299702"/>
                    </a:cubicBezTo>
                    <a:cubicBezTo>
                      <a:pt x="6707" y="293583"/>
                      <a:pt x="15132" y="292058"/>
                      <a:pt x="21251" y="296336"/>
                    </a:cubicBezTo>
                    <a:lnTo>
                      <a:pt x="65739" y="327228"/>
                    </a:lnTo>
                    <a:cubicBezTo>
                      <a:pt x="71858" y="331505"/>
                      <a:pt x="73383" y="339931"/>
                      <a:pt x="69106" y="346105"/>
                    </a:cubicBezTo>
                    <a:cubicBezTo>
                      <a:pt x="64828" y="352224"/>
                      <a:pt x="56403" y="353749"/>
                      <a:pt x="50284" y="349472"/>
                    </a:cubicBezTo>
                    <a:close/>
                  </a:path>
                </a:pathLst>
              </a:custGeom>
              <a:solidFill>
                <a:schemeClr val="bg2"/>
              </a:solidFill>
              <a:ln w="1657" cap="flat">
                <a:noFill/>
                <a:prstDash val="solid"/>
                <a:miter/>
              </a:ln>
            </p:spPr>
            <p:txBody>
              <a:bodyPr rtlCol="0" anchor="ctr"/>
              <a:lstStyle/>
              <a:p>
                <a:endParaRPr lang="de-DE"/>
              </a:p>
            </p:txBody>
          </p:sp>
          <p:sp>
            <p:nvSpPr>
              <p:cNvPr id="73" name="Freihandform: Form 312">
                <a:extLst>
                  <a:ext uri="{FF2B5EF4-FFF2-40B4-BE49-F238E27FC236}">
                    <a16:creationId xmlns:a16="http://schemas.microsoft.com/office/drawing/2014/main" id="{0FF6E828-7A88-7152-EE29-07B0AE0DF86E}"/>
                  </a:ext>
                </a:extLst>
              </p:cNvPr>
              <p:cNvSpPr/>
              <p:nvPr/>
            </p:nvSpPr>
            <p:spPr>
              <a:xfrm>
                <a:off x="1773517" y="5285739"/>
                <a:ext cx="48393" cy="510955"/>
              </a:xfrm>
              <a:custGeom>
                <a:avLst/>
                <a:gdLst>
                  <a:gd name="connsiteX0" fmla="*/ 24197 w 48393"/>
                  <a:gd name="connsiteY0" fmla="*/ 0 h 510955"/>
                  <a:gd name="connsiteX1" fmla="*/ 0 w 48393"/>
                  <a:gd name="connsiteY1" fmla="*/ 24197 h 510955"/>
                  <a:gd name="connsiteX2" fmla="*/ 0 w 48393"/>
                  <a:gd name="connsiteY2" fmla="*/ 486759 h 510955"/>
                  <a:gd name="connsiteX3" fmla="*/ 24197 w 48393"/>
                  <a:gd name="connsiteY3" fmla="*/ 510956 h 510955"/>
                  <a:gd name="connsiteX4" fmla="*/ 48394 w 48393"/>
                  <a:gd name="connsiteY4" fmla="*/ 486759 h 510955"/>
                  <a:gd name="connsiteX5" fmla="*/ 48394 w 48393"/>
                  <a:gd name="connsiteY5" fmla="*/ 24197 h 510955"/>
                  <a:gd name="connsiteX6" fmla="*/ 24197 w 48393"/>
                  <a:gd name="connsiteY6" fmla="*/ 0 h 51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93" h="510955">
                    <a:moveTo>
                      <a:pt x="24197" y="0"/>
                    </a:moveTo>
                    <a:cubicBezTo>
                      <a:pt x="10917" y="0"/>
                      <a:pt x="0" y="10917"/>
                      <a:pt x="0" y="24197"/>
                    </a:cubicBezTo>
                    <a:lnTo>
                      <a:pt x="0" y="486759"/>
                    </a:lnTo>
                    <a:cubicBezTo>
                      <a:pt x="0" y="500094"/>
                      <a:pt x="10917" y="510956"/>
                      <a:pt x="24197" y="510956"/>
                    </a:cubicBezTo>
                    <a:cubicBezTo>
                      <a:pt x="37532" y="510956"/>
                      <a:pt x="48394" y="500094"/>
                      <a:pt x="48394" y="486759"/>
                    </a:cubicBezTo>
                    <a:lnTo>
                      <a:pt x="48394" y="24197"/>
                    </a:lnTo>
                    <a:cubicBezTo>
                      <a:pt x="48394" y="10917"/>
                      <a:pt x="37532" y="0"/>
                      <a:pt x="24197" y="0"/>
                    </a:cubicBezTo>
                    <a:close/>
                  </a:path>
                </a:pathLst>
              </a:custGeom>
              <a:solidFill>
                <a:schemeClr val="bg2">
                  <a:lumMod val="75000"/>
                </a:schemeClr>
              </a:solidFill>
              <a:ln w="1657" cap="flat">
                <a:noFill/>
                <a:prstDash val="solid"/>
                <a:miter/>
              </a:ln>
            </p:spPr>
            <p:txBody>
              <a:bodyPr rtlCol="0" anchor="ctr"/>
              <a:lstStyle/>
              <a:p>
                <a:endParaRPr lang="de-DE"/>
              </a:p>
            </p:txBody>
          </p:sp>
          <p:sp>
            <p:nvSpPr>
              <p:cNvPr id="74" name="Freihandform: Form 313">
                <a:extLst>
                  <a:ext uri="{FF2B5EF4-FFF2-40B4-BE49-F238E27FC236}">
                    <a16:creationId xmlns:a16="http://schemas.microsoft.com/office/drawing/2014/main" id="{2DB46EC5-C85F-1248-0B5D-37597123B60F}"/>
                  </a:ext>
                </a:extLst>
              </p:cNvPr>
              <p:cNvSpPr/>
              <p:nvPr/>
            </p:nvSpPr>
            <p:spPr>
              <a:xfrm>
                <a:off x="1449665" y="5676958"/>
                <a:ext cx="54654" cy="84362"/>
              </a:xfrm>
              <a:custGeom>
                <a:avLst/>
                <a:gdLst>
                  <a:gd name="connsiteX0" fmla="*/ 54655 w 54654"/>
                  <a:gd name="connsiteY0" fmla="*/ 19 h 84362"/>
                  <a:gd name="connsiteX1" fmla="*/ 46118 w 54654"/>
                  <a:gd name="connsiteY1" fmla="*/ 84363 h 84362"/>
                  <a:gd name="connsiteX2" fmla="*/ 142 w 54654"/>
                  <a:gd name="connsiteY2" fmla="*/ 84363 h 84362"/>
                  <a:gd name="connsiteX3" fmla="*/ 86 w 54654"/>
                  <a:gd name="connsiteY3" fmla="*/ 83991 h 84362"/>
                  <a:gd name="connsiteX4" fmla="*/ 26385 w 54654"/>
                  <a:gd name="connsiteY4" fmla="*/ 0 h 84362"/>
                  <a:gd name="connsiteX5" fmla="*/ 54655 w 54654"/>
                  <a:gd name="connsiteY5" fmla="*/ 0 h 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4" h="84362">
                    <a:moveTo>
                      <a:pt x="54655" y="19"/>
                    </a:moveTo>
                    <a:lnTo>
                      <a:pt x="46118" y="84363"/>
                    </a:lnTo>
                    <a:lnTo>
                      <a:pt x="142" y="84363"/>
                    </a:lnTo>
                    <a:lnTo>
                      <a:pt x="86" y="83991"/>
                    </a:lnTo>
                    <a:cubicBezTo>
                      <a:pt x="-713" y="57004"/>
                      <a:pt x="3732" y="27581"/>
                      <a:pt x="26385" y="0"/>
                    </a:cubicBezTo>
                    <a:lnTo>
                      <a:pt x="54655" y="0"/>
                    </a:lnTo>
                    <a:close/>
                  </a:path>
                </a:pathLst>
              </a:custGeom>
              <a:solidFill>
                <a:schemeClr val="accent1"/>
              </a:solidFill>
              <a:ln w="1657" cap="flat">
                <a:noFill/>
                <a:prstDash val="solid"/>
                <a:miter/>
              </a:ln>
            </p:spPr>
            <p:txBody>
              <a:bodyPr rtlCol="0" anchor="ctr"/>
              <a:lstStyle/>
              <a:p>
                <a:endParaRPr lang="de-DE"/>
              </a:p>
            </p:txBody>
          </p:sp>
          <p:sp>
            <p:nvSpPr>
              <p:cNvPr id="75" name="Freihandform: Form 314">
                <a:extLst>
                  <a:ext uri="{FF2B5EF4-FFF2-40B4-BE49-F238E27FC236}">
                    <a16:creationId xmlns:a16="http://schemas.microsoft.com/office/drawing/2014/main" id="{57612ED8-A8B7-F8C6-CD3B-282D68DA21C7}"/>
                  </a:ext>
                </a:extLst>
              </p:cNvPr>
              <p:cNvSpPr/>
              <p:nvPr/>
            </p:nvSpPr>
            <p:spPr>
              <a:xfrm>
                <a:off x="1455777" y="5676976"/>
                <a:ext cx="48542" cy="36583"/>
              </a:xfrm>
              <a:custGeom>
                <a:avLst/>
                <a:gdLst>
                  <a:gd name="connsiteX0" fmla="*/ 48542 w 48542"/>
                  <a:gd name="connsiteY0" fmla="*/ 0 h 36583"/>
                  <a:gd name="connsiteX1" fmla="*/ 44860 w 48542"/>
                  <a:gd name="connsiteY1" fmla="*/ 36583 h 36583"/>
                  <a:gd name="connsiteX2" fmla="*/ 0 w 48542"/>
                  <a:gd name="connsiteY2" fmla="*/ 36583 h 36583"/>
                  <a:gd name="connsiteX3" fmla="*/ 20291 w 48542"/>
                  <a:gd name="connsiteY3" fmla="*/ 0 h 36583"/>
                </a:gdLst>
                <a:ahLst/>
                <a:cxnLst>
                  <a:cxn ang="0">
                    <a:pos x="connsiteX0" y="connsiteY0"/>
                  </a:cxn>
                  <a:cxn ang="0">
                    <a:pos x="connsiteX1" y="connsiteY1"/>
                  </a:cxn>
                  <a:cxn ang="0">
                    <a:pos x="connsiteX2" y="connsiteY2"/>
                  </a:cxn>
                  <a:cxn ang="0">
                    <a:pos x="connsiteX3" y="connsiteY3"/>
                  </a:cxn>
                </a:cxnLst>
                <a:rect l="l" t="t" r="r" b="b"/>
                <a:pathLst>
                  <a:path w="48542" h="36583">
                    <a:moveTo>
                      <a:pt x="48542" y="0"/>
                    </a:moveTo>
                    <a:lnTo>
                      <a:pt x="44860" y="36583"/>
                    </a:lnTo>
                    <a:lnTo>
                      <a:pt x="0" y="36583"/>
                    </a:lnTo>
                    <a:cubicBezTo>
                      <a:pt x="4054" y="24308"/>
                      <a:pt x="10434" y="11959"/>
                      <a:pt x="20291" y="0"/>
                    </a:cubicBezTo>
                    <a:close/>
                  </a:path>
                </a:pathLst>
              </a:custGeom>
              <a:solidFill>
                <a:srgbClr val="B66328"/>
              </a:solidFill>
              <a:ln w="1657" cap="flat">
                <a:noFill/>
                <a:prstDash val="solid"/>
                <a:miter/>
              </a:ln>
            </p:spPr>
            <p:txBody>
              <a:bodyPr rtlCol="0" anchor="ctr"/>
              <a:lstStyle/>
              <a:p>
                <a:endParaRPr lang="de-DE"/>
              </a:p>
            </p:txBody>
          </p:sp>
          <p:sp>
            <p:nvSpPr>
              <p:cNvPr id="76" name="Freihandform: Form 315">
                <a:extLst>
                  <a:ext uri="{FF2B5EF4-FFF2-40B4-BE49-F238E27FC236}">
                    <a16:creationId xmlns:a16="http://schemas.microsoft.com/office/drawing/2014/main" id="{3C489C63-30C8-C61F-11A1-0F5C2EE3C25A}"/>
                  </a:ext>
                </a:extLst>
              </p:cNvPr>
              <p:cNvSpPr/>
              <p:nvPr/>
            </p:nvSpPr>
            <p:spPr>
              <a:xfrm>
                <a:off x="1189519" y="4927812"/>
                <a:ext cx="419827" cy="431000"/>
              </a:xfrm>
              <a:custGeom>
                <a:avLst/>
                <a:gdLst>
                  <a:gd name="connsiteX0" fmla="*/ 209942 w 419827"/>
                  <a:gd name="connsiteY0" fmla="*/ 0 h 431000"/>
                  <a:gd name="connsiteX1" fmla="*/ 419827 w 419827"/>
                  <a:gd name="connsiteY1" fmla="*/ 209939 h 431000"/>
                  <a:gd name="connsiteX2" fmla="*/ 209942 w 419827"/>
                  <a:gd name="connsiteY2" fmla="*/ 419823 h 431000"/>
                  <a:gd name="connsiteX3" fmla="*/ 114995 w 419827"/>
                  <a:gd name="connsiteY3" fmla="*/ 397207 h 431000"/>
                  <a:gd name="connsiteX4" fmla="*/ 18673 w 419827"/>
                  <a:gd name="connsiteY4" fmla="*/ 431001 h 431000"/>
                  <a:gd name="connsiteX5" fmla="*/ 61580 w 419827"/>
                  <a:gd name="connsiteY5" fmla="*/ 358467 h 431000"/>
                  <a:gd name="connsiteX6" fmla="*/ 0 w 419827"/>
                  <a:gd name="connsiteY6" fmla="*/ 209958 h 431000"/>
                  <a:gd name="connsiteX7" fmla="*/ 209942 w 419827"/>
                  <a:gd name="connsiteY7" fmla="*/ 0 h 4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827" h="431000">
                    <a:moveTo>
                      <a:pt x="209942" y="0"/>
                    </a:moveTo>
                    <a:cubicBezTo>
                      <a:pt x="325867" y="0"/>
                      <a:pt x="419827" y="93997"/>
                      <a:pt x="419827" y="209939"/>
                    </a:cubicBezTo>
                    <a:cubicBezTo>
                      <a:pt x="419827" y="325826"/>
                      <a:pt x="325886" y="419823"/>
                      <a:pt x="209942" y="419823"/>
                    </a:cubicBezTo>
                    <a:cubicBezTo>
                      <a:pt x="175776" y="419823"/>
                      <a:pt x="143507" y="411658"/>
                      <a:pt x="114995" y="397207"/>
                    </a:cubicBezTo>
                    <a:lnTo>
                      <a:pt x="18673" y="431001"/>
                    </a:lnTo>
                    <a:lnTo>
                      <a:pt x="61580" y="358467"/>
                    </a:lnTo>
                    <a:cubicBezTo>
                      <a:pt x="23564" y="320451"/>
                      <a:pt x="0" y="267948"/>
                      <a:pt x="0" y="209958"/>
                    </a:cubicBezTo>
                    <a:cubicBezTo>
                      <a:pt x="0" y="94015"/>
                      <a:pt x="94016" y="0"/>
                      <a:pt x="209942" y="0"/>
                    </a:cubicBezTo>
                    <a:close/>
                  </a:path>
                </a:pathLst>
              </a:custGeom>
              <a:solidFill>
                <a:schemeClr val="accent5"/>
              </a:solidFill>
              <a:ln w="1657" cap="flat">
                <a:noFill/>
                <a:prstDash val="solid"/>
                <a:miter/>
              </a:ln>
            </p:spPr>
            <p:txBody>
              <a:bodyPr rtlCol="0" anchor="ctr"/>
              <a:lstStyle/>
              <a:p>
                <a:endParaRPr lang="de-DE"/>
              </a:p>
            </p:txBody>
          </p:sp>
          <p:sp>
            <p:nvSpPr>
              <p:cNvPr id="77" name="Freihandform: Form 316">
                <a:extLst>
                  <a:ext uri="{FF2B5EF4-FFF2-40B4-BE49-F238E27FC236}">
                    <a16:creationId xmlns:a16="http://schemas.microsoft.com/office/drawing/2014/main" id="{9935512E-7B30-026C-A970-D1CBFAF3D8A6}"/>
                  </a:ext>
                </a:extLst>
              </p:cNvPr>
              <p:cNvSpPr/>
              <p:nvPr/>
            </p:nvSpPr>
            <p:spPr>
              <a:xfrm>
                <a:off x="1299195" y="5123784"/>
                <a:ext cx="200474" cy="26037"/>
              </a:xfrm>
              <a:custGeom>
                <a:avLst/>
                <a:gdLst>
                  <a:gd name="connsiteX0" fmla="*/ 13019 w 200474"/>
                  <a:gd name="connsiteY0" fmla="*/ 26038 h 26037"/>
                  <a:gd name="connsiteX1" fmla="*/ 0 w 200474"/>
                  <a:gd name="connsiteY1" fmla="*/ 13019 h 26037"/>
                  <a:gd name="connsiteX2" fmla="*/ 13019 w 200474"/>
                  <a:gd name="connsiteY2" fmla="*/ 0 h 26037"/>
                  <a:gd name="connsiteX3" fmla="*/ 43800 w 200474"/>
                  <a:gd name="connsiteY3" fmla="*/ 0 h 26037"/>
                  <a:gd name="connsiteX4" fmla="*/ 56819 w 200474"/>
                  <a:gd name="connsiteY4" fmla="*/ 13019 h 26037"/>
                  <a:gd name="connsiteX5" fmla="*/ 43800 w 200474"/>
                  <a:gd name="connsiteY5" fmla="*/ 26038 h 26037"/>
                  <a:gd name="connsiteX6" fmla="*/ 156675 w 200474"/>
                  <a:gd name="connsiteY6" fmla="*/ 26038 h 26037"/>
                  <a:gd name="connsiteX7" fmla="*/ 143656 w 200474"/>
                  <a:gd name="connsiteY7" fmla="*/ 13019 h 26037"/>
                  <a:gd name="connsiteX8" fmla="*/ 156675 w 200474"/>
                  <a:gd name="connsiteY8" fmla="*/ 0 h 26037"/>
                  <a:gd name="connsiteX9" fmla="*/ 187456 w 200474"/>
                  <a:gd name="connsiteY9" fmla="*/ 0 h 26037"/>
                  <a:gd name="connsiteX10" fmla="*/ 200475 w 200474"/>
                  <a:gd name="connsiteY10" fmla="*/ 13019 h 26037"/>
                  <a:gd name="connsiteX11" fmla="*/ 187456 w 200474"/>
                  <a:gd name="connsiteY11" fmla="*/ 26038 h 26037"/>
                  <a:gd name="connsiteX12" fmla="*/ 84866 w 200474"/>
                  <a:gd name="connsiteY12" fmla="*/ 26038 h 26037"/>
                  <a:gd name="connsiteX13" fmla="*/ 71847 w 200474"/>
                  <a:gd name="connsiteY13" fmla="*/ 13019 h 26037"/>
                  <a:gd name="connsiteX14" fmla="*/ 84866 w 200474"/>
                  <a:gd name="connsiteY14" fmla="*/ 0 h 26037"/>
                  <a:gd name="connsiteX15" fmla="*/ 115646 w 200474"/>
                  <a:gd name="connsiteY15" fmla="*/ 0 h 26037"/>
                  <a:gd name="connsiteX16" fmla="*/ 128665 w 200474"/>
                  <a:gd name="connsiteY16" fmla="*/ 13019 h 26037"/>
                  <a:gd name="connsiteX17" fmla="*/ 115646 w 200474"/>
                  <a:gd name="connsiteY17" fmla="*/ 26038 h 2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474" h="26037">
                    <a:moveTo>
                      <a:pt x="13019" y="26038"/>
                    </a:moveTo>
                    <a:cubicBezTo>
                      <a:pt x="5840" y="26038"/>
                      <a:pt x="0" y="20179"/>
                      <a:pt x="0" y="13019"/>
                    </a:cubicBezTo>
                    <a:cubicBezTo>
                      <a:pt x="0" y="5803"/>
                      <a:pt x="5859" y="0"/>
                      <a:pt x="13019" y="0"/>
                    </a:cubicBezTo>
                    <a:lnTo>
                      <a:pt x="43800" y="0"/>
                    </a:lnTo>
                    <a:cubicBezTo>
                      <a:pt x="51016" y="0"/>
                      <a:pt x="56819" y="5803"/>
                      <a:pt x="56819" y="13019"/>
                    </a:cubicBezTo>
                    <a:cubicBezTo>
                      <a:pt x="56819" y="20198"/>
                      <a:pt x="51016" y="26038"/>
                      <a:pt x="43800" y="26038"/>
                    </a:cubicBezTo>
                    <a:close/>
                    <a:moveTo>
                      <a:pt x="156675" y="26038"/>
                    </a:moveTo>
                    <a:cubicBezTo>
                      <a:pt x="149515" y="26038"/>
                      <a:pt x="143656" y="20179"/>
                      <a:pt x="143656" y="13019"/>
                    </a:cubicBezTo>
                    <a:cubicBezTo>
                      <a:pt x="143656" y="5803"/>
                      <a:pt x="149515" y="0"/>
                      <a:pt x="156675" y="0"/>
                    </a:cubicBezTo>
                    <a:lnTo>
                      <a:pt x="187456" y="0"/>
                    </a:lnTo>
                    <a:cubicBezTo>
                      <a:pt x="194672" y="0"/>
                      <a:pt x="200475" y="5803"/>
                      <a:pt x="200475" y="13019"/>
                    </a:cubicBezTo>
                    <a:cubicBezTo>
                      <a:pt x="200475" y="20198"/>
                      <a:pt x="194672" y="26038"/>
                      <a:pt x="187456" y="26038"/>
                    </a:cubicBezTo>
                    <a:close/>
                    <a:moveTo>
                      <a:pt x="84866" y="26038"/>
                    </a:moveTo>
                    <a:cubicBezTo>
                      <a:pt x="77649" y="26038"/>
                      <a:pt x="71847" y="20179"/>
                      <a:pt x="71847" y="13019"/>
                    </a:cubicBezTo>
                    <a:cubicBezTo>
                      <a:pt x="71847" y="5803"/>
                      <a:pt x="77649" y="0"/>
                      <a:pt x="84866" y="0"/>
                    </a:cubicBezTo>
                    <a:lnTo>
                      <a:pt x="115646" y="0"/>
                    </a:lnTo>
                    <a:cubicBezTo>
                      <a:pt x="122825" y="0"/>
                      <a:pt x="128665" y="5803"/>
                      <a:pt x="128665" y="13019"/>
                    </a:cubicBezTo>
                    <a:cubicBezTo>
                      <a:pt x="128665" y="20198"/>
                      <a:pt x="122807" y="26038"/>
                      <a:pt x="115646" y="26038"/>
                    </a:cubicBezTo>
                    <a:close/>
                  </a:path>
                </a:pathLst>
              </a:custGeom>
              <a:solidFill>
                <a:schemeClr val="accent4">
                  <a:lumMod val="75000"/>
                </a:schemeClr>
              </a:solidFill>
              <a:ln w="1657" cap="flat">
                <a:noFill/>
                <a:prstDash val="solid"/>
                <a:miter/>
              </a:ln>
            </p:spPr>
            <p:txBody>
              <a:bodyPr rtlCol="0" anchor="ctr"/>
              <a:lstStyle/>
              <a:p>
                <a:endParaRPr lang="de-DE"/>
              </a:p>
            </p:txBody>
          </p:sp>
          <p:sp>
            <p:nvSpPr>
              <p:cNvPr id="78" name="Freihandform: Form 317">
                <a:extLst>
                  <a:ext uri="{FF2B5EF4-FFF2-40B4-BE49-F238E27FC236}">
                    <a16:creationId xmlns:a16="http://schemas.microsoft.com/office/drawing/2014/main" id="{06960352-6982-ABB3-DA37-AE335229E855}"/>
                  </a:ext>
                </a:extLst>
              </p:cNvPr>
              <p:cNvSpPr/>
              <p:nvPr/>
            </p:nvSpPr>
            <p:spPr>
              <a:xfrm>
                <a:off x="1677231" y="4964731"/>
                <a:ext cx="292129" cy="261544"/>
              </a:xfrm>
              <a:custGeom>
                <a:avLst/>
                <a:gdLst>
                  <a:gd name="connsiteX0" fmla="*/ 127699 w 292129"/>
                  <a:gd name="connsiteY0" fmla="*/ 9168 h 261544"/>
                  <a:gd name="connsiteX1" fmla="*/ 143935 w 292129"/>
                  <a:gd name="connsiteY1" fmla="*/ 576 h 261544"/>
                  <a:gd name="connsiteX2" fmla="*/ 152528 w 292129"/>
                  <a:gd name="connsiteY2" fmla="*/ 16812 h 261544"/>
                  <a:gd name="connsiteX3" fmla="*/ 133613 w 292129"/>
                  <a:gd name="connsiteY3" fmla="*/ 77908 h 261544"/>
                  <a:gd name="connsiteX4" fmla="*/ 191920 w 292129"/>
                  <a:gd name="connsiteY4" fmla="*/ 78224 h 261544"/>
                  <a:gd name="connsiteX5" fmla="*/ 213271 w 292129"/>
                  <a:gd name="connsiteY5" fmla="*/ 9168 h 261544"/>
                  <a:gd name="connsiteX6" fmla="*/ 229508 w 292129"/>
                  <a:gd name="connsiteY6" fmla="*/ 576 h 261544"/>
                  <a:gd name="connsiteX7" fmla="*/ 238100 w 292129"/>
                  <a:gd name="connsiteY7" fmla="*/ 16812 h 261544"/>
                  <a:gd name="connsiteX8" fmla="*/ 219074 w 292129"/>
                  <a:gd name="connsiteY8" fmla="*/ 78392 h 261544"/>
                  <a:gd name="connsiteX9" fmla="*/ 279222 w 292129"/>
                  <a:gd name="connsiteY9" fmla="*/ 78708 h 261544"/>
                  <a:gd name="connsiteX10" fmla="*/ 292129 w 292129"/>
                  <a:gd name="connsiteY10" fmla="*/ 91727 h 261544"/>
                  <a:gd name="connsiteX11" fmla="*/ 279110 w 292129"/>
                  <a:gd name="connsiteY11" fmla="*/ 104634 h 261544"/>
                  <a:gd name="connsiteX12" fmla="*/ 211039 w 292129"/>
                  <a:gd name="connsiteY12" fmla="*/ 104262 h 261544"/>
                  <a:gd name="connsiteX13" fmla="*/ 193687 w 292129"/>
                  <a:gd name="connsiteY13" fmla="*/ 160206 h 261544"/>
                  <a:gd name="connsiteX14" fmla="*/ 262167 w 292129"/>
                  <a:gd name="connsiteY14" fmla="*/ 160578 h 261544"/>
                  <a:gd name="connsiteX15" fmla="*/ 275074 w 292129"/>
                  <a:gd name="connsiteY15" fmla="*/ 173597 h 261544"/>
                  <a:gd name="connsiteX16" fmla="*/ 262055 w 292129"/>
                  <a:gd name="connsiteY16" fmla="*/ 186504 h 261544"/>
                  <a:gd name="connsiteX17" fmla="*/ 185671 w 292129"/>
                  <a:gd name="connsiteY17" fmla="*/ 186132 h 261544"/>
                  <a:gd name="connsiteX18" fmla="*/ 165212 w 292129"/>
                  <a:gd name="connsiteY18" fmla="*/ 252343 h 261544"/>
                  <a:gd name="connsiteX19" fmla="*/ 148976 w 292129"/>
                  <a:gd name="connsiteY19" fmla="*/ 260991 h 261544"/>
                  <a:gd name="connsiteX20" fmla="*/ 140383 w 292129"/>
                  <a:gd name="connsiteY20" fmla="*/ 244755 h 261544"/>
                  <a:gd name="connsiteX21" fmla="*/ 158572 w 292129"/>
                  <a:gd name="connsiteY21" fmla="*/ 185965 h 261544"/>
                  <a:gd name="connsiteX22" fmla="*/ 100210 w 292129"/>
                  <a:gd name="connsiteY22" fmla="*/ 185649 h 261544"/>
                  <a:gd name="connsiteX23" fmla="*/ 79603 w 292129"/>
                  <a:gd name="connsiteY23" fmla="*/ 252343 h 261544"/>
                  <a:gd name="connsiteX24" fmla="*/ 63366 w 292129"/>
                  <a:gd name="connsiteY24" fmla="*/ 260991 h 261544"/>
                  <a:gd name="connsiteX25" fmla="*/ 54773 w 292129"/>
                  <a:gd name="connsiteY25" fmla="*/ 244755 h 261544"/>
                  <a:gd name="connsiteX26" fmla="*/ 73112 w 292129"/>
                  <a:gd name="connsiteY26" fmla="*/ 185556 h 261544"/>
                  <a:gd name="connsiteX27" fmla="*/ 12908 w 292129"/>
                  <a:gd name="connsiteY27" fmla="*/ 185240 h 261544"/>
                  <a:gd name="connsiteX28" fmla="*/ 0 w 292129"/>
                  <a:gd name="connsiteY28" fmla="*/ 172221 h 261544"/>
                  <a:gd name="connsiteX29" fmla="*/ 13019 w 292129"/>
                  <a:gd name="connsiteY29" fmla="*/ 159313 h 261544"/>
                  <a:gd name="connsiteX30" fmla="*/ 81128 w 292129"/>
                  <a:gd name="connsiteY30" fmla="*/ 159630 h 261544"/>
                  <a:gd name="connsiteX31" fmla="*/ 98424 w 292129"/>
                  <a:gd name="connsiteY31" fmla="*/ 103685 h 261544"/>
                  <a:gd name="connsiteX32" fmla="*/ 29944 w 292129"/>
                  <a:gd name="connsiteY32" fmla="*/ 103314 h 261544"/>
                  <a:gd name="connsiteX33" fmla="*/ 17037 w 292129"/>
                  <a:gd name="connsiteY33" fmla="*/ 90295 h 261544"/>
                  <a:gd name="connsiteX34" fmla="*/ 30056 w 292129"/>
                  <a:gd name="connsiteY34" fmla="*/ 77369 h 261544"/>
                  <a:gd name="connsiteX35" fmla="*/ 106459 w 292129"/>
                  <a:gd name="connsiteY35" fmla="*/ 77815 h 261544"/>
                  <a:gd name="connsiteX36" fmla="*/ 125597 w 292129"/>
                  <a:gd name="connsiteY36" fmla="*/ 103853 h 261544"/>
                  <a:gd name="connsiteX37" fmla="*/ 108245 w 292129"/>
                  <a:gd name="connsiteY37" fmla="*/ 159797 h 261544"/>
                  <a:gd name="connsiteX38" fmla="*/ 166607 w 292129"/>
                  <a:gd name="connsiteY38" fmla="*/ 160113 h 261544"/>
                  <a:gd name="connsiteX39" fmla="*/ 183904 w 292129"/>
                  <a:gd name="connsiteY39" fmla="*/ 104132 h 26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2129" h="261544">
                    <a:moveTo>
                      <a:pt x="127699" y="9168"/>
                    </a:moveTo>
                    <a:cubicBezTo>
                      <a:pt x="129800" y="2305"/>
                      <a:pt x="137091" y="-1526"/>
                      <a:pt x="143935" y="576"/>
                    </a:cubicBezTo>
                    <a:cubicBezTo>
                      <a:pt x="150780" y="2677"/>
                      <a:pt x="154630" y="9968"/>
                      <a:pt x="152528" y="16812"/>
                    </a:cubicBezTo>
                    <a:lnTo>
                      <a:pt x="133613" y="77908"/>
                    </a:lnTo>
                    <a:lnTo>
                      <a:pt x="191920" y="78224"/>
                    </a:lnTo>
                    <a:lnTo>
                      <a:pt x="213271" y="9168"/>
                    </a:lnTo>
                    <a:cubicBezTo>
                      <a:pt x="215373" y="2305"/>
                      <a:pt x="222663" y="-1526"/>
                      <a:pt x="229508" y="576"/>
                    </a:cubicBezTo>
                    <a:cubicBezTo>
                      <a:pt x="236352" y="2677"/>
                      <a:pt x="240202" y="9968"/>
                      <a:pt x="238100" y="16812"/>
                    </a:cubicBezTo>
                    <a:lnTo>
                      <a:pt x="219074" y="78392"/>
                    </a:lnTo>
                    <a:lnTo>
                      <a:pt x="279222" y="78708"/>
                    </a:lnTo>
                    <a:cubicBezTo>
                      <a:pt x="286382" y="78708"/>
                      <a:pt x="292185" y="84566"/>
                      <a:pt x="292129" y="91727"/>
                    </a:cubicBezTo>
                    <a:cubicBezTo>
                      <a:pt x="292129" y="98887"/>
                      <a:pt x="286271" y="104634"/>
                      <a:pt x="279110" y="104634"/>
                    </a:cubicBezTo>
                    <a:lnTo>
                      <a:pt x="211039" y="104262"/>
                    </a:lnTo>
                    <a:lnTo>
                      <a:pt x="193687" y="160206"/>
                    </a:lnTo>
                    <a:lnTo>
                      <a:pt x="262167" y="160578"/>
                    </a:lnTo>
                    <a:cubicBezTo>
                      <a:pt x="269346" y="160634"/>
                      <a:pt x="275130" y="166437"/>
                      <a:pt x="275074" y="173597"/>
                    </a:cubicBezTo>
                    <a:cubicBezTo>
                      <a:pt x="275074" y="180758"/>
                      <a:pt x="269216" y="186560"/>
                      <a:pt x="262055" y="186504"/>
                    </a:cubicBezTo>
                    <a:lnTo>
                      <a:pt x="185671" y="186132"/>
                    </a:lnTo>
                    <a:lnTo>
                      <a:pt x="165212" y="252343"/>
                    </a:lnTo>
                    <a:cubicBezTo>
                      <a:pt x="163111" y="259243"/>
                      <a:pt x="155820" y="263037"/>
                      <a:pt x="148976" y="260991"/>
                    </a:cubicBezTo>
                    <a:cubicBezTo>
                      <a:pt x="142113" y="258890"/>
                      <a:pt x="138281" y="251599"/>
                      <a:pt x="140383" y="244755"/>
                    </a:cubicBezTo>
                    <a:lnTo>
                      <a:pt x="158572" y="185965"/>
                    </a:lnTo>
                    <a:lnTo>
                      <a:pt x="100210" y="185649"/>
                    </a:lnTo>
                    <a:lnTo>
                      <a:pt x="79603" y="252343"/>
                    </a:lnTo>
                    <a:cubicBezTo>
                      <a:pt x="77501" y="259243"/>
                      <a:pt x="70210" y="263037"/>
                      <a:pt x="63366" y="260991"/>
                    </a:cubicBezTo>
                    <a:cubicBezTo>
                      <a:pt x="56503" y="258890"/>
                      <a:pt x="52672" y="251599"/>
                      <a:pt x="54773" y="244755"/>
                    </a:cubicBezTo>
                    <a:lnTo>
                      <a:pt x="73112" y="185556"/>
                    </a:lnTo>
                    <a:lnTo>
                      <a:pt x="12908" y="185240"/>
                    </a:lnTo>
                    <a:cubicBezTo>
                      <a:pt x="5747" y="185184"/>
                      <a:pt x="-55" y="179381"/>
                      <a:pt x="0" y="172221"/>
                    </a:cubicBezTo>
                    <a:cubicBezTo>
                      <a:pt x="0" y="165042"/>
                      <a:pt x="5859" y="159258"/>
                      <a:pt x="13019" y="159313"/>
                    </a:cubicBezTo>
                    <a:lnTo>
                      <a:pt x="81128" y="159630"/>
                    </a:lnTo>
                    <a:lnTo>
                      <a:pt x="98424" y="103685"/>
                    </a:lnTo>
                    <a:lnTo>
                      <a:pt x="29944" y="103314"/>
                    </a:lnTo>
                    <a:cubicBezTo>
                      <a:pt x="22784" y="103314"/>
                      <a:pt x="16981" y="97455"/>
                      <a:pt x="17037" y="90295"/>
                    </a:cubicBezTo>
                    <a:cubicBezTo>
                      <a:pt x="17037" y="83171"/>
                      <a:pt x="22895" y="77369"/>
                      <a:pt x="30056" y="77369"/>
                    </a:cubicBezTo>
                    <a:lnTo>
                      <a:pt x="106459" y="77815"/>
                    </a:lnTo>
                    <a:close/>
                    <a:moveTo>
                      <a:pt x="125597" y="103853"/>
                    </a:moveTo>
                    <a:lnTo>
                      <a:pt x="108245" y="159797"/>
                    </a:lnTo>
                    <a:lnTo>
                      <a:pt x="166607" y="160113"/>
                    </a:lnTo>
                    <a:lnTo>
                      <a:pt x="183904" y="104132"/>
                    </a:lnTo>
                    <a:close/>
                  </a:path>
                </a:pathLst>
              </a:custGeom>
              <a:solidFill>
                <a:schemeClr val="accent5"/>
              </a:solidFill>
              <a:ln w="1657"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147555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es Element &quot;Open Air in Mittstadt&quot;">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sp>
        <p:nvSpPr>
          <p:cNvPr id="2" name="Rechteck 1">
            <a:extLst>
              <a:ext uri="{FF2B5EF4-FFF2-40B4-BE49-F238E27FC236}">
                <a16:creationId xmlns:a16="http://schemas.microsoft.com/office/drawing/2014/main" id="{17D11314-2E33-4014-8DFA-E1F6E1368B12}"/>
              </a:ext>
            </a:extLst>
          </p:cNvPr>
          <p:cNvSpPr/>
          <p:nvPr userDrawn="1"/>
        </p:nvSpPr>
        <p:spPr>
          <a:xfrm>
            <a:off x="371475" y="1279928"/>
            <a:ext cx="11449050" cy="521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 name="Picture 28" descr="A picture containing text, electronics, display, screenshot&#10;&#10;Description automatically generated">
            <a:extLst>
              <a:ext uri="{FF2B5EF4-FFF2-40B4-BE49-F238E27FC236}">
                <a16:creationId xmlns:a16="http://schemas.microsoft.com/office/drawing/2014/main" id="{6C46B738-EA7C-89F8-F21F-352EB1667B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9094" y="1808163"/>
            <a:ext cx="5284806" cy="4315036"/>
          </a:xfrm>
          <a:prstGeom prst="rect">
            <a:avLst/>
          </a:prstGeom>
        </p:spPr>
      </p:pic>
      <p:pic>
        <p:nvPicPr>
          <p:cNvPr id="4" name="Grafik 3">
            <a:extLst>
              <a:ext uri="{FF2B5EF4-FFF2-40B4-BE49-F238E27FC236}">
                <a16:creationId xmlns:a16="http://schemas.microsoft.com/office/drawing/2014/main" id="{743F4447-C0BA-5DDF-BBE3-EAC80F4AAFAC}"/>
              </a:ext>
            </a:extLst>
          </p:cNvPr>
          <p:cNvPicPr>
            <a:picLocks noChangeAspect="1"/>
          </p:cNvPicPr>
          <p:nvPr userDrawn="1"/>
        </p:nvPicPr>
        <p:blipFill>
          <a:blip r:embed="rId4"/>
          <a:stretch>
            <a:fillRect/>
          </a:stretch>
        </p:blipFill>
        <p:spPr>
          <a:xfrm>
            <a:off x="5766983" y="1970867"/>
            <a:ext cx="4949029" cy="2812347"/>
          </a:xfrm>
          <a:prstGeom prst="rect">
            <a:avLst/>
          </a:prstGeom>
        </p:spPr>
      </p:pic>
      <p:cxnSp>
        <p:nvCxnSpPr>
          <p:cNvPr id="5" name="Gerade Verbindung 4">
            <a:extLst>
              <a:ext uri="{FF2B5EF4-FFF2-40B4-BE49-F238E27FC236}">
                <a16:creationId xmlns:a16="http://schemas.microsoft.com/office/drawing/2014/main" id="{AEEBFA90-9A16-2320-26FA-7B35624269DE}"/>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A8C48DFA-4D53-B5AF-3078-4B8CF59B7C09}"/>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Digitales Element „Open Air in Mittstadt“</a:t>
            </a:r>
          </a:p>
        </p:txBody>
      </p:sp>
      <p:pic>
        <p:nvPicPr>
          <p:cNvPr id="7" name="Grafik 6">
            <a:extLst>
              <a:ext uri="{FF2B5EF4-FFF2-40B4-BE49-F238E27FC236}">
                <a16:creationId xmlns:a16="http://schemas.microsoft.com/office/drawing/2014/main" id="{BACBAB76-76DC-F96A-7221-1920CE951F7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08100" y="3428999"/>
            <a:ext cx="2124075" cy="2124075"/>
          </a:xfrm>
          <a:prstGeom prst="rect">
            <a:avLst/>
          </a:prstGeom>
        </p:spPr>
      </p:pic>
      <p:pic>
        <p:nvPicPr>
          <p:cNvPr id="8" name="Grafik 7">
            <a:extLst>
              <a:ext uri="{FF2B5EF4-FFF2-40B4-BE49-F238E27FC236}">
                <a16:creationId xmlns:a16="http://schemas.microsoft.com/office/drawing/2014/main" id="{AB58421B-3F37-8D3A-5D4A-DBFF8B67B3F2}"/>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78348" y="4445420"/>
            <a:ext cx="1107654" cy="1107654"/>
          </a:xfrm>
          <a:prstGeom prst="rect">
            <a:avLst/>
          </a:prstGeom>
        </p:spPr>
      </p:pic>
      <p:grpSp>
        <p:nvGrpSpPr>
          <p:cNvPr id="9" name="Gruppieren 8">
            <a:extLst>
              <a:ext uri="{FF2B5EF4-FFF2-40B4-BE49-F238E27FC236}">
                <a16:creationId xmlns:a16="http://schemas.microsoft.com/office/drawing/2014/main" id="{BDC4DA2F-B677-D182-A84B-B37A38A37267}"/>
              </a:ext>
            </a:extLst>
          </p:cNvPr>
          <p:cNvGrpSpPr/>
          <p:nvPr userDrawn="1"/>
        </p:nvGrpSpPr>
        <p:grpSpPr>
          <a:xfrm>
            <a:off x="742950" y="368301"/>
            <a:ext cx="1080000" cy="1080000"/>
            <a:chOff x="742950" y="368301"/>
            <a:chExt cx="1080000" cy="1080000"/>
          </a:xfrm>
        </p:grpSpPr>
        <p:sp>
          <p:nvSpPr>
            <p:cNvPr id="10" name="Oval 9">
              <a:extLst>
                <a:ext uri="{FF2B5EF4-FFF2-40B4-BE49-F238E27FC236}">
                  <a16:creationId xmlns:a16="http://schemas.microsoft.com/office/drawing/2014/main" id="{310784C9-1C05-41D2-F496-0811188A99E0}"/>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2" name="Grafik 28">
              <a:extLst>
                <a:ext uri="{FF2B5EF4-FFF2-40B4-BE49-F238E27FC236}">
                  <a16:creationId xmlns:a16="http://schemas.microsoft.com/office/drawing/2014/main" id="{F32B3A0B-D117-81B5-9481-1DD011F5E234}"/>
                </a:ext>
              </a:extLst>
            </p:cNvPr>
            <p:cNvGrpSpPr/>
            <p:nvPr/>
          </p:nvGrpSpPr>
          <p:grpSpPr>
            <a:xfrm>
              <a:off x="1010046" y="977189"/>
              <a:ext cx="545810" cy="247512"/>
              <a:chOff x="3013521" y="9414712"/>
              <a:chExt cx="3914127" cy="1774964"/>
            </a:xfrm>
          </p:grpSpPr>
          <p:sp>
            <p:nvSpPr>
              <p:cNvPr id="14" name="Freihandform: Form 151">
                <a:extLst>
                  <a:ext uri="{FF2B5EF4-FFF2-40B4-BE49-F238E27FC236}">
                    <a16:creationId xmlns:a16="http://schemas.microsoft.com/office/drawing/2014/main" id="{9A3D2BA0-FBD0-32F9-6A30-FA53CBBBAA1E}"/>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5" name="Freihandform: Form 162">
                <a:extLst>
                  <a:ext uri="{FF2B5EF4-FFF2-40B4-BE49-F238E27FC236}">
                    <a16:creationId xmlns:a16="http://schemas.microsoft.com/office/drawing/2014/main" id="{25489D42-09DE-7A5A-3F9E-8B0CAF08BADD}"/>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6" name="Freihandform: Form 164">
                <a:extLst>
                  <a:ext uri="{FF2B5EF4-FFF2-40B4-BE49-F238E27FC236}">
                    <a16:creationId xmlns:a16="http://schemas.microsoft.com/office/drawing/2014/main" id="{1C3135BA-5013-A752-A207-9F32DB999B19}"/>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7" name="Freihandform: Form 165">
                <a:extLst>
                  <a:ext uri="{FF2B5EF4-FFF2-40B4-BE49-F238E27FC236}">
                    <a16:creationId xmlns:a16="http://schemas.microsoft.com/office/drawing/2014/main" id="{78B870DC-7B26-292E-73E3-24D8C72EEA38}"/>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8" name="Freihandform: Form 166">
                <a:extLst>
                  <a:ext uri="{FF2B5EF4-FFF2-40B4-BE49-F238E27FC236}">
                    <a16:creationId xmlns:a16="http://schemas.microsoft.com/office/drawing/2014/main" id="{B0682C8B-C39A-0D6F-51D9-4411588C8241}"/>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19" name="Freihandform: Form 167">
                <a:extLst>
                  <a:ext uri="{FF2B5EF4-FFF2-40B4-BE49-F238E27FC236}">
                    <a16:creationId xmlns:a16="http://schemas.microsoft.com/office/drawing/2014/main" id="{09B42C49-352E-A510-8E66-69F6D0C5688D}"/>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0" name="Freihandform: Form 168">
                <a:extLst>
                  <a:ext uri="{FF2B5EF4-FFF2-40B4-BE49-F238E27FC236}">
                    <a16:creationId xmlns:a16="http://schemas.microsoft.com/office/drawing/2014/main" id="{7CCA534A-7C27-283C-0F7F-1C26768B3C0E}"/>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1" name="Freihandform: Form 169">
                <a:extLst>
                  <a:ext uri="{FF2B5EF4-FFF2-40B4-BE49-F238E27FC236}">
                    <a16:creationId xmlns:a16="http://schemas.microsoft.com/office/drawing/2014/main" id="{6EEED642-A957-1F5A-72F6-288178888798}"/>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13" name="Grafik 12">
              <a:extLst>
                <a:ext uri="{FF2B5EF4-FFF2-40B4-BE49-F238E27FC236}">
                  <a16:creationId xmlns:a16="http://schemas.microsoft.com/office/drawing/2014/main" id="{553B1CD5-093D-7358-0CBE-5624759D30F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51743" y="514773"/>
              <a:ext cx="462415" cy="462415"/>
            </a:xfrm>
            <a:prstGeom prst="rect">
              <a:avLst/>
            </a:prstGeom>
          </p:spPr>
        </p:pic>
      </p:grpSp>
      <p:sp>
        <p:nvSpPr>
          <p:cNvPr id="23" name="Rechteck 22">
            <a:extLst>
              <a:ext uri="{FF2B5EF4-FFF2-40B4-BE49-F238E27FC236}">
                <a16:creationId xmlns:a16="http://schemas.microsoft.com/office/drawing/2014/main" id="{297A7744-FC00-7272-1760-1BC59EEF7226}"/>
              </a:ext>
            </a:extLst>
          </p:cNvPr>
          <p:cNvSpPr/>
          <p:nvPr/>
        </p:nvSpPr>
        <p:spPr>
          <a:xfrm>
            <a:off x="4699093" y="3154455"/>
            <a:ext cx="1800000" cy="18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D03BE9AD-1175-93F5-F5D0-9570CDBAA721}"/>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4789093" y="3244455"/>
            <a:ext cx="1620000" cy="1620000"/>
          </a:xfrm>
          <a:prstGeom prst="rect">
            <a:avLst/>
          </a:prstGeom>
        </p:spPr>
      </p:pic>
    </p:spTree>
    <p:extLst>
      <p:ext uri="{BB962C8B-B14F-4D97-AF65-F5344CB8AC3E}">
        <p14:creationId xmlns:p14="http://schemas.microsoft.com/office/powerpoint/2010/main" val="259982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r dem Konzert 01">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9AB4632B-F518-9EF3-3A60-E9F4BBF8FF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175" b="6418"/>
          <a:stretch/>
        </p:blipFill>
        <p:spPr>
          <a:xfrm>
            <a:off x="371475" y="1268413"/>
            <a:ext cx="11449050" cy="5221284"/>
          </a:xfrm>
          <a:prstGeom prst="rect">
            <a:avLst/>
          </a:prstGeom>
        </p:spPr>
      </p:pic>
      <p:pic>
        <p:nvPicPr>
          <p:cNvPr id="11" name="Grafik 10" descr="Ein Bild, das Text, Schild enthält.&#10;&#10;Automatisch generierte Beschreibung">
            <a:extLst>
              <a:ext uri="{FF2B5EF4-FFF2-40B4-BE49-F238E27FC236}">
                <a16:creationId xmlns:a16="http://schemas.microsoft.com/office/drawing/2014/main" id="{094A890A-1301-7154-C8FA-33959B01A5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99084" y="368301"/>
            <a:ext cx="2621441" cy="555290"/>
          </a:xfrm>
          <a:prstGeom prst="rect">
            <a:avLst/>
          </a:prstGeom>
        </p:spPr>
      </p:pic>
      <p:pic>
        <p:nvPicPr>
          <p:cNvPr id="4" name="Grafik 3">
            <a:extLst>
              <a:ext uri="{FF2B5EF4-FFF2-40B4-BE49-F238E27FC236}">
                <a16:creationId xmlns:a16="http://schemas.microsoft.com/office/drawing/2014/main" id="{B4DE78B5-6D7D-0F8E-6D10-A87D9B85517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1588" y="2457872"/>
            <a:ext cx="1942537" cy="6858000"/>
          </a:xfrm>
          <a:prstGeom prst="rect">
            <a:avLst/>
          </a:prstGeom>
        </p:spPr>
      </p:pic>
      <p:sp>
        <p:nvSpPr>
          <p:cNvPr id="5" name="Freihandform 4">
            <a:extLst>
              <a:ext uri="{FF2B5EF4-FFF2-40B4-BE49-F238E27FC236}">
                <a16:creationId xmlns:a16="http://schemas.microsoft.com/office/drawing/2014/main" id="{7645389E-87E1-0897-5803-C462E7A3F3A8}"/>
              </a:ext>
            </a:extLst>
          </p:cNvPr>
          <p:cNvSpPr>
            <a:spLocks noChangeAspect="1"/>
          </p:cNvSpPr>
          <p:nvPr userDrawn="1"/>
        </p:nvSpPr>
        <p:spPr>
          <a:xfrm rot="10800000">
            <a:off x="1688417" y="3614290"/>
            <a:ext cx="7034380" cy="1652401"/>
          </a:xfrm>
          <a:custGeom>
            <a:avLst/>
            <a:gdLst>
              <a:gd name="connsiteX0" fmla="*/ 6249573 w 7034380"/>
              <a:gd name="connsiteY0" fmla="*/ 1652361 h 1652401"/>
              <a:gd name="connsiteX1" fmla="*/ 6211643 w 7034380"/>
              <a:gd name="connsiteY1" fmla="*/ 1641051 h 1652401"/>
              <a:gd name="connsiteX2" fmla="*/ 5787501 w 7034380"/>
              <a:gd name="connsiteY2" fmla="*/ 1350790 h 1652401"/>
              <a:gd name="connsiteX3" fmla="*/ 5282646 w 7034380"/>
              <a:gd name="connsiteY3" fmla="*/ 1350790 h 1652401"/>
              <a:gd name="connsiteX4" fmla="*/ 5282607 w 7034380"/>
              <a:gd name="connsiteY4" fmla="*/ 1350786 h 1652401"/>
              <a:gd name="connsiteX5" fmla="*/ 5257310 w 7034380"/>
              <a:gd name="connsiteY5" fmla="*/ 1350786 h 1652401"/>
              <a:gd name="connsiteX6" fmla="*/ 5257310 w 7034380"/>
              <a:gd name="connsiteY6" fmla="*/ 1350273 h 1652401"/>
              <a:gd name="connsiteX7" fmla="*/ 4064615 w 7034380"/>
              <a:gd name="connsiteY7" fmla="*/ 1350273 h 1652401"/>
              <a:gd name="connsiteX8" fmla="*/ 4064615 w 7034380"/>
              <a:gd name="connsiteY8" fmla="*/ 1350790 h 1652401"/>
              <a:gd name="connsiteX9" fmla="*/ 3860634 w 7034380"/>
              <a:gd name="connsiteY9" fmla="*/ 1350790 h 1652401"/>
              <a:gd name="connsiteX10" fmla="*/ 3851687 w 7034380"/>
              <a:gd name="connsiteY10" fmla="*/ 1349877 h 1652401"/>
              <a:gd name="connsiteX11" fmla="*/ 3822006 w 7034380"/>
              <a:gd name="connsiteY11" fmla="*/ 1349877 h 1652401"/>
              <a:gd name="connsiteX12" fmla="*/ 3155299 w 7034380"/>
              <a:gd name="connsiteY12" fmla="*/ 1349877 h 1652401"/>
              <a:gd name="connsiteX13" fmla="*/ 3047315 w 7034380"/>
              <a:gd name="connsiteY13" fmla="*/ 1349877 h 1652401"/>
              <a:gd name="connsiteX14" fmla="*/ 2399994 w 7034380"/>
              <a:gd name="connsiteY14" fmla="*/ 1349877 h 1652401"/>
              <a:gd name="connsiteX15" fmla="*/ 1625303 w 7034380"/>
              <a:gd name="connsiteY15" fmla="*/ 1349877 h 1652401"/>
              <a:gd name="connsiteX16" fmla="*/ 1580724 w 7034380"/>
              <a:gd name="connsiteY16" fmla="*/ 1345328 h 1652401"/>
              <a:gd name="connsiteX17" fmla="*/ 174195 w 7034380"/>
              <a:gd name="connsiteY17" fmla="*/ 1345328 h 1652401"/>
              <a:gd name="connsiteX18" fmla="*/ 135435 w 7034380"/>
              <a:gd name="connsiteY18" fmla="*/ 1333150 h 1652401"/>
              <a:gd name="connsiteX19" fmla="*/ 0 w 7034380"/>
              <a:gd name="connsiteY19" fmla="*/ 1126405 h 1652401"/>
              <a:gd name="connsiteX20" fmla="*/ 0 w 7034380"/>
              <a:gd name="connsiteY20" fmla="*/ 224386 h 1652401"/>
              <a:gd name="connsiteX21" fmla="*/ 221738 w 7034380"/>
              <a:gd name="connsiteY21" fmla="*/ 1 h 1652401"/>
              <a:gd name="connsiteX22" fmla="*/ 1616395 w 7034380"/>
              <a:gd name="connsiteY22" fmla="*/ 1 h 1652401"/>
              <a:gd name="connsiteX23" fmla="*/ 1616405 w 7034380"/>
              <a:gd name="connsiteY23" fmla="*/ 0 h 1652401"/>
              <a:gd name="connsiteX24" fmla="*/ 2391096 w 7034380"/>
              <a:gd name="connsiteY24" fmla="*/ 0 h 1652401"/>
              <a:gd name="connsiteX25" fmla="*/ 3038417 w 7034380"/>
              <a:gd name="connsiteY25" fmla="*/ 0 h 1652401"/>
              <a:gd name="connsiteX26" fmla="*/ 3164236 w 7034380"/>
              <a:gd name="connsiteY26" fmla="*/ 0 h 1652401"/>
              <a:gd name="connsiteX27" fmla="*/ 3813108 w 7034380"/>
              <a:gd name="connsiteY27" fmla="*/ 0 h 1652401"/>
              <a:gd name="connsiteX28" fmla="*/ 3938927 w 7034380"/>
              <a:gd name="connsiteY28" fmla="*/ 0 h 1652401"/>
              <a:gd name="connsiteX29" fmla="*/ 4586248 w 7034380"/>
              <a:gd name="connsiteY29" fmla="*/ 0 h 1652401"/>
              <a:gd name="connsiteX30" fmla="*/ 5360939 w 7034380"/>
              <a:gd name="connsiteY30" fmla="*/ 0 h 1652401"/>
              <a:gd name="connsiteX31" fmla="*/ 5360949 w 7034380"/>
              <a:gd name="connsiteY31" fmla="*/ 1 h 1652401"/>
              <a:gd name="connsiteX32" fmla="*/ 5390630 w 7034380"/>
              <a:gd name="connsiteY32" fmla="*/ 1 h 1652401"/>
              <a:gd name="connsiteX33" fmla="*/ 6812642 w 7034380"/>
              <a:gd name="connsiteY33" fmla="*/ 1 h 1652401"/>
              <a:gd name="connsiteX34" fmla="*/ 7034380 w 7034380"/>
              <a:gd name="connsiteY34" fmla="*/ 224385 h 1652401"/>
              <a:gd name="connsiteX35" fmla="*/ 7034380 w 7034380"/>
              <a:gd name="connsiteY35" fmla="*/ 1126405 h 1652401"/>
              <a:gd name="connsiteX36" fmla="*/ 6812642 w 7034380"/>
              <a:gd name="connsiteY36" fmla="*/ 1350786 h 1652401"/>
              <a:gd name="connsiteX37" fmla="*/ 6253641 w 7034380"/>
              <a:gd name="connsiteY37" fmla="*/ 1350786 h 1652401"/>
              <a:gd name="connsiteX38" fmla="*/ 6309518 w 7034380"/>
              <a:gd name="connsiteY38" fmla="*/ 1571312 h 1652401"/>
              <a:gd name="connsiteX39" fmla="*/ 6249573 w 7034380"/>
              <a:gd name="connsiteY39" fmla="*/ 1652361 h 16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34380" h="1652401">
                <a:moveTo>
                  <a:pt x="6249573" y="1652361"/>
                </a:moveTo>
                <a:cubicBezTo>
                  <a:pt x="6236968" y="1652822"/>
                  <a:pt x="6223838" y="1649397"/>
                  <a:pt x="6211643" y="1641051"/>
                </a:cubicBezTo>
                <a:lnTo>
                  <a:pt x="5787501" y="1350790"/>
                </a:lnTo>
                <a:lnTo>
                  <a:pt x="5282646" y="1350790"/>
                </a:lnTo>
                <a:lnTo>
                  <a:pt x="5282607" y="1350786"/>
                </a:lnTo>
                <a:lnTo>
                  <a:pt x="5257310" y="1350786"/>
                </a:lnTo>
                <a:lnTo>
                  <a:pt x="5257310" y="1350273"/>
                </a:lnTo>
                <a:lnTo>
                  <a:pt x="4064615" y="1350273"/>
                </a:lnTo>
                <a:lnTo>
                  <a:pt x="4064615" y="1350790"/>
                </a:lnTo>
                <a:lnTo>
                  <a:pt x="3860634" y="1350790"/>
                </a:lnTo>
                <a:lnTo>
                  <a:pt x="3851687" y="1349877"/>
                </a:lnTo>
                <a:lnTo>
                  <a:pt x="3822006" y="1349877"/>
                </a:lnTo>
                <a:lnTo>
                  <a:pt x="3155299" y="1349877"/>
                </a:lnTo>
                <a:lnTo>
                  <a:pt x="3047315" y="1349877"/>
                </a:lnTo>
                <a:lnTo>
                  <a:pt x="2399994" y="1349877"/>
                </a:lnTo>
                <a:lnTo>
                  <a:pt x="1625303" y="1349877"/>
                </a:lnTo>
                <a:lnTo>
                  <a:pt x="1580724" y="1345328"/>
                </a:lnTo>
                <a:lnTo>
                  <a:pt x="174195" y="1345328"/>
                </a:lnTo>
                <a:lnTo>
                  <a:pt x="135435" y="1333150"/>
                </a:lnTo>
                <a:cubicBezTo>
                  <a:pt x="55853" y="1299083"/>
                  <a:pt x="0" y="1219333"/>
                  <a:pt x="0" y="1126405"/>
                </a:cubicBezTo>
                <a:lnTo>
                  <a:pt x="0" y="224386"/>
                </a:lnTo>
                <a:cubicBezTo>
                  <a:pt x="0" y="100481"/>
                  <a:pt x="99294" y="1"/>
                  <a:pt x="221738" y="1"/>
                </a:cubicBezTo>
                <a:lnTo>
                  <a:pt x="1616395" y="1"/>
                </a:lnTo>
                <a:lnTo>
                  <a:pt x="1616405" y="0"/>
                </a:lnTo>
                <a:lnTo>
                  <a:pt x="2391096" y="0"/>
                </a:lnTo>
                <a:lnTo>
                  <a:pt x="3038417" y="0"/>
                </a:lnTo>
                <a:lnTo>
                  <a:pt x="3164236" y="0"/>
                </a:lnTo>
                <a:lnTo>
                  <a:pt x="3813108" y="0"/>
                </a:lnTo>
                <a:lnTo>
                  <a:pt x="3938927" y="0"/>
                </a:lnTo>
                <a:lnTo>
                  <a:pt x="4586248" y="0"/>
                </a:lnTo>
                <a:lnTo>
                  <a:pt x="5360939" y="0"/>
                </a:lnTo>
                <a:lnTo>
                  <a:pt x="5360949" y="1"/>
                </a:lnTo>
                <a:lnTo>
                  <a:pt x="5390630" y="1"/>
                </a:lnTo>
                <a:lnTo>
                  <a:pt x="6812642" y="1"/>
                </a:lnTo>
                <a:cubicBezTo>
                  <a:pt x="6935086" y="1"/>
                  <a:pt x="7034380" y="100481"/>
                  <a:pt x="7034380" y="224385"/>
                </a:cubicBezTo>
                <a:lnTo>
                  <a:pt x="7034380" y="1126405"/>
                </a:lnTo>
                <a:cubicBezTo>
                  <a:pt x="7034380" y="1250309"/>
                  <a:pt x="6935086" y="1350786"/>
                  <a:pt x="6812642" y="1350786"/>
                </a:cubicBezTo>
                <a:lnTo>
                  <a:pt x="6253641" y="1350786"/>
                </a:lnTo>
                <a:lnTo>
                  <a:pt x="6309518" y="1571312"/>
                </a:lnTo>
                <a:cubicBezTo>
                  <a:pt x="6320494" y="1614628"/>
                  <a:pt x="6287391" y="1650978"/>
                  <a:pt x="6249573" y="1652361"/>
                </a:cubicBezTo>
                <a:close/>
              </a:path>
            </a:pathLst>
          </a:custGeom>
          <a:solidFill>
            <a:schemeClr val="accent6">
              <a:alpha val="90000"/>
            </a:schemeClr>
          </a:solidFill>
          <a:ln w="9525" cap="flat">
            <a:noFill/>
            <a:prstDash val="solid"/>
            <a:miter/>
          </a:ln>
        </p:spPr>
        <p:txBody>
          <a:bodyPr wrap="square" rtlCol="0" anchor="ctr">
            <a:noAutofit/>
          </a:bodyPr>
          <a:lstStyle/>
          <a:p>
            <a:endParaRPr lang="en-US"/>
          </a:p>
        </p:txBody>
      </p:sp>
      <p:sp>
        <p:nvSpPr>
          <p:cNvPr id="6" name="Textfeld 5">
            <a:extLst>
              <a:ext uri="{FF2B5EF4-FFF2-40B4-BE49-F238E27FC236}">
                <a16:creationId xmlns:a16="http://schemas.microsoft.com/office/drawing/2014/main" id="{BBE98F39-602D-E6CE-8B43-C5C3B4E8104F}"/>
              </a:ext>
            </a:extLst>
          </p:cNvPr>
          <p:cNvSpPr txBox="1"/>
          <p:nvPr userDrawn="1"/>
        </p:nvSpPr>
        <p:spPr>
          <a:xfrm>
            <a:off x="1688416" y="4003004"/>
            <a:ext cx="7034380" cy="1200329"/>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Einige Personen berichten schon vor dem Start des Open Airs davon. Mal sehen, was alles verschickt und veröffentlicht wird.</a:t>
            </a:r>
          </a:p>
        </p:txBody>
      </p:sp>
      <p:cxnSp>
        <p:nvCxnSpPr>
          <p:cNvPr id="7" name="Gerade Verbindung 6">
            <a:extLst>
              <a:ext uri="{FF2B5EF4-FFF2-40B4-BE49-F238E27FC236}">
                <a16:creationId xmlns:a16="http://schemas.microsoft.com/office/drawing/2014/main" id="{C3F8D980-FACF-18CC-6355-C75245D3440A}"/>
              </a:ext>
            </a:extLst>
          </p:cNvPr>
          <p:cNvCxnSpPr>
            <a:cxnSpLocks/>
          </p:cNvCxnSpPr>
          <p:nvPr userDrawn="1"/>
        </p:nvCxnSpPr>
        <p:spPr>
          <a:xfrm>
            <a:off x="2182950" y="1268413"/>
            <a:ext cx="10800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4C8ECF04-84BE-8DF8-EEC5-BA2314A8CFF2}"/>
              </a:ext>
            </a:extLst>
          </p:cNvPr>
          <p:cNvSpPr/>
          <p:nvPr userDrawn="1"/>
        </p:nvSpPr>
        <p:spPr>
          <a:xfrm>
            <a:off x="2182950" y="723635"/>
            <a:ext cx="6634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fontAlgn="base">
              <a:spcAft>
                <a:spcPct val="0"/>
              </a:spcAft>
              <a:buNone/>
            </a:pPr>
            <a:r>
              <a:rPr lang="de-DE" sz="2400" b="1" kern="0" dirty="0">
                <a:solidFill>
                  <a:schemeClr val="tx2"/>
                </a:solidFill>
                <a:latin typeface="Arial" panose="020B0604020202020204" pitchFamily="34" charset="0"/>
                <a:cs typeface="Arial" panose="020B0604020202020204" pitchFamily="34" charset="0"/>
              </a:rPr>
              <a:t>Vor dem Konzert</a:t>
            </a:r>
          </a:p>
        </p:txBody>
      </p:sp>
      <p:grpSp>
        <p:nvGrpSpPr>
          <p:cNvPr id="9" name="Gruppieren 8">
            <a:extLst>
              <a:ext uri="{FF2B5EF4-FFF2-40B4-BE49-F238E27FC236}">
                <a16:creationId xmlns:a16="http://schemas.microsoft.com/office/drawing/2014/main" id="{ABF8AE01-C5A4-F1E7-E0B5-054DB4BDC469}"/>
              </a:ext>
            </a:extLst>
          </p:cNvPr>
          <p:cNvGrpSpPr/>
          <p:nvPr userDrawn="1"/>
        </p:nvGrpSpPr>
        <p:grpSpPr>
          <a:xfrm>
            <a:off x="742950" y="368301"/>
            <a:ext cx="1080000" cy="1080000"/>
            <a:chOff x="742950" y="368301"/>
            <a:chExt cx="1080000" cy="1080000"/>
          </a:xfrm>
        </p:grpSpPr>
        <p:sp>
          <p:nvSpPr>
            <p:cNvPr id="10" name="Oval 9">
              <a:extLst>
                <a:ext uri="{FF2B5EF4-FFF2-40B4-BE49-F238E27FC236}">
                  <a16:creationId xmlns:a16="http://schemas.microsoft.com/office/drawing/2014/main" id="{F3BE5175-7B7A-E46D-CCF4-668BBEC40D18}"/>
                </a:ext>
              </a:extLst>
            </p:cNvPr>
            <p:cNvSpPr/>
            <p:nvPr/>
          </p:nvSpPr>
          <p:spPr>
            <a:xfrm>
              <a:off x="742950" y="3683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800" b="1" dirty="0">
                <a:latin typeface="Arial" panose="020B0604020202020204" pitchFamily="34" charset="0"/>
                <a:cs typeface="Arial" panose="020B0604020202020204" pitchFamily="34" charset="0"/>
              </a:endParaRPr>
            </a:p>
          </p:txBody>
        </p:sp>
        <p:grpSp>
          <p:nvGrpSpPr>
            <p:cNvPr id="12" name="Grafik 28">
              <a:extLst>
                <a:ext uri="{FF2B5EF4-FFF2-40B4-BE49-F238E27FC236}">
                  <a16:creationId xmlns:a16="http://schemas.microsoft.com/office/drawing/2014/main" id="{8D968CE2-6F5E-922D-65CE-68419A4565C6}"/>
                </a:ext>
              </a:extLst>
            </p:cNvPr>
            <p:cNvGrpSpPr/>
            <p:nvPr/>
          </p:nvGrpSpPr>
          <p:grpSpPr>
            <a:xfrm>
              <a:off x="1010046" y="977189"/>
              <a:ext cx="545810" cy="247512"/>
              <a:chOff x="3013521" y="9414712"/>
              <a:chExt cx="3914127" cy="1774964"/>
            </a:xfrm>
          </p:grpSpPr>
          <p:sp>
            <p:nvSpPr>
              <p:cNvPr id="14" name="Freihandform: Form 151">
                <a:extLst>
                  <a:ext uri="{FF2B5EF4-FFF2-40B4-BE49-F238E27FC236}">
                    <a16:creationId xmlns:a16="http://schemas.microsoft.com/office/drawing/2014/main" id="{E9F90183-1FAA-38D4-1072-ECDFDAF90152}"/>
                  </a:ext>
                </a:extLst>
              </p:cNvPr>
              <p:cNvSpPr/>
              <p:nvPr/>
            </p:nvSpPr>
            <p:spPr>
              <a:xfrm>
                <a:off x="3253294"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1" y="777640"/>
                      <a:pt x="0" y="603560"/>
                      <a:pt x="0" y="388820"/>
                    </a:cubicBezTo>
                    <a:cubicBezTo>
                      <a:pt x="0" y="174080"/>
                      <a:pt x="174081" y="0"/>
                      <a:pt x="388820" y="0"/>
                    </a:cubicBezTo>
                    <a:cubicBezTo>
                      <a:pt x="603559" y="0"/>
                      <a:pt x="777640" y="174080"/>
                      <a:pt x="777640" y="388820"/>
                    </a:cubicBezTo>
                    <a:close/>
                  </a:path>
                </a:pathLst>
              </a:custGeom>
              <a:solidFill>
                <a:srgbClr val="D58678"/>
              </a:solidFill>
              <a:ln w="9525" cap="flat">
                <a:noFill/>
                <a:prstDash val="solid"/>
                <a:miter/>
              </a:ln>
            </p:spPr>
            <p:txBody>
              <a:bodyPr rtlCol="0" anchor="ctr"/>
              <a:lstStyle/>
              <a:p>
                <a:endParaRPr lang="de-DE"/>
              </a:p>
            </p:txBody>
          </p:sp>
          <p:sp>
            <p:nvSpPr>
              <p:cNvPr id="15" name="Freihandform: Form 162">
                <a:extLst>
                  <a:ext uri="{FF2B5EF4-FFF2-40B4-BE49-F238E27FC236}">
                    <a16:creationId xmlns:a16="http://schemas.microsoft.com/office/drawing/2014/main" id="{3C36E1A3-D87B-554A-F437-0F04F8428B64}"/>
                  </a:ext>
                </a:extLst>
              </p:cNvPr>
              <p:cNvSpPr/>
              <p:nvPr/>
            </p:nvSpPr>
            <p:spPr>
              <a:xfrm>
                <a:off x="3013521" y="10373165"/>
                <a:ext cx="1354893" cy="816511"/>
              </a:xfrm>
              <a:custGeom>
                <a:avLst/>
                <a:gdLst>
                  <a:gd name="connsiteX0" fmla="*/ 1257176 w 1354893"/>
                  <a:gd name="connsiteY0" fmla="*/ 816512 h 816511"/>
                  <a:gd name="connsiteX1" fmla="*/ 132740 w 1354893"/>
                  <a:gd name="connsiteY1" fmla="*/ 816512 h 816511"/>
                  <a:gd name="connsiteX2" fmla="*/ 0 w 1354893"/>
                  <a:gd name="connsiteY2" fmla="*/ 683771 h 816511"/>
                  <a:gd name="connsiteX3" fmla="*/ 0 w 1354893"/>
                  <a:gd name="connsiteY3" fmla="*/ 628583 h 816511"/>
                  <a:gd name="connsiteX4" fmla="*/ 628583 w 1354893"/>
                  <a:gd name="connsiteY4" fmla="*/ 0 h 816511"/>
                  <a:gd name="connsiteX5" fmla="*/ 1257167 w 1354893"/>
                  <a:gd name="connsiteY5" fmla="*/ 628583 h 816511"/>
                  <a:gd name="connsiteX6" fmla="*/ 1354893 w 1354893"/>
                  <a:gd name="connsiteY6" fmla="*/ 726357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93" h="816511">
                    <a:moveTo>
                      <a:pt x="1257176" y="816512"/>
                    </a:moveTo>
                    <a:lnTo>
                      <a:pt x="132740" y="816512"/>
                    </a:lnTo>
                    <a:cubicBezTo>
                      <a:pt x="59436" y="816512"/>
                      <a:pt x="0" y="757085"/>
                      <a:pt x="0" y="683771"/>
                    </a:cubicBezTo>
                    <a:lnTo>
                      <a:pt x="0" y="628583"/>
                    </a:lnTo>
                    <a:cubicBezTo>
                      <a:pt x="0" y="281426"/>
                      <a:pt x="281426" y="0"/>
                      <a:pt x="628583" y="0"/>
                    </a:cubicBezTo>
                    <a:cubicBezTo>
                      <a:pt x="975741" y="0"/>
                      <a:pt x="1257167" y="281426"/>
                      <a:pt x="1257167" y="628583"/>
                    </a:cubicBezTo>
                    <a:lnTo>
                      <a:pt x="1354893" y="726357"/>
                    </a:lnTo>
                    <a:close/>
                  </a:path>
                </a:pathLst>
              </a:custGeom>
              <a:solidFill>
                <a:schemeClr val="bg2"/>
              </a:solidFill>
              <a:ln w="9525" cap="flat">
                <a:noFill/>
                <a:prstDash val="solid"/>
                <a:miter/>
              </a:ln>
            </p:spPr>
            <p:txBody>
              <a:bodyPr rtlCol="0" anchor="ctr"/>
              <a:lstStyle/>
              <a:p>
                <a:endParaRPr lang="de-DE"/>
              </a:p>
            </p:txBody>
          </p:sp>
          <p:sp>
            <p:nvSpPr>
              <p:cNvPr id="16" name="Freihandform: Form 164">
                <a:extLst>
                  <a:ext uri="{FF2B5EF4-FFF2-40B4-BE49-F238E27FC236}">
                    <a16:creationId xmlns:a16="http://schemas.microsoft.com/office/drawing/2014/main" id="{BDB6ADBA-CECC-DD41-466D-A7E166A6A941}"/>
                  </a:ext>
                </a:extLst>
              </p:cNvPr>
              <p:cNvSpPr/>
              <p:nvPr/>
            </p:nvSpPr>
            <p:spPr>
              <a:xfrm>
                <a:off x="4537683" y="9414712"/>
                <a:ext cx="782840" cy="865803"/>
              </a:xfrm>
              <a:custGeom>
                <a:avLst/>
                <a:gdLst>
                  <a:gd name="connsiteX0" fmla="*/ 432902 w 782840"/>
                  <a:gd name="connsiteY0" fmla="*/ 0 h 865803"/>
                  <a:gd name="connsiteX1" fmla="*/ 782841 w 782840"/>
                  <a:gd name="connsiteY1" fmla="*/ 569643 h 865803"/>
                  <a:gd name="connsiteX2" fmla="*/ 432902 w 782840"/>
                  <a:gd name="connsiteY2" fmla="*/ 865803 h 865803"/>
                  <a:gd name="connsiteX3" fmla="*/ 0 w 782840"/>
                  <a:gd name="connsiteY3" fmla="*/ 432902 h 865803"/>
                  <a:gd name="connsiteX4" fmla="*/ 432902 w 782840"/>
                  <a:gd name="connsiteY4" fmla="*/ 0 h 8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840" h="865803">
                    <a:moveTo>
                      <a:pt x="432902" y="0"/>
                    </a:moveTo>
                    <a:lnTo>
                      <a:pt x="782841" y="569643"/>
                    </a:lnTo>
                    <a:lnTo>
                      <a:pt x="432902" y="865803"/>
                    </a:lnTo>
                    <a:cubicBezTo>
                      <a:pt x="193796" y="865803"/>
                      <a:pt x="0" y="672008"/>
                      <a:pt x="0" y="432902"/>
                    </a:cubicBezTo>
                    <a:cubicBezTo>
                      <a:pt x="0" y="193795"/>
                      <a:pt x="193796" y="0"/>
                      <a:pt x="432902" y="0"/>
                    </a:cubicBezTo>
                    <a:close/>
                  </a:path>
                </a:pathLst>
              </a:custGeom>
              <a:solidFill>
                <a:srgbClr val="FFCCBD"/>
              </a:solidFill>
              <a:ln w="9525" cap="flat">
                <a:noFill/>
                <a:prstDash val="solid"/>
                <a:miter/>
              </a:ln>
            </p:spPr>
            <p:txBody>
              <a:bodyPr rtlCol="0" anchor="ctr"/>
              <a:lstStyle/>
              <a:p>
                <a:endParaRPr lang="de-DE"/>
              </a:p>
            </p:txBody>
          </p:sp>
          <p:sp>
            <p:nvSpPr>
              <p:cNvPr id="17" name="Freihandform: Form 165">
                <a:extLst>
                  <a:ext uri="{FF2B5EF4-FFF2-40B4-BE49-F238E27FC236}">
                    <a16:creationId xmlns:a16="http://schemas.microsoft.com/office/drawing/2014/main" id="{BDE01D68-14A4-D708-625C-A74067817E57}"/>
                  </a:ext>
                </a:extLst>
              </p:cNvPr>
              <p:cNvSpPr/>
              <p:nvPr/>
            </p:nvSpPr>
            <p:spPr>
              <a:xfrm>
                <a:off x="4270707" y="10280515"/>
                <a:ext cx="965349" cy="909161"/>
              </a:xfrm>
              <a:custGeom>
                <a:avLst/>
                <a:gdLst>
                  <a:gd name="connsiteX0" fmla="*/ 699878 w 965349"/>
                  <a:gd name="connsiteY0" fmla="*/ 0 h 909161"/>
                  <a:gd name="connsiteX1" fmla="*/ 965349 w 965349"/>
                  <a:gd name="connsiteY1" fmla="*/ 573739 h 909161"/>
                  <a:gd name="connsiteX2" fmla="*/ 699878 w 965349"/>
                  <a:gd name="connsiteY2" fmla="*/ 909161 h 909161"/>
                  <a:gd name="connsiteX3" fmla="*/ 0 w 965349"/>
                  <a:gd name="connsiteY3" fmla="*/ 909161 h 909161"/>
                  <a:gd name="connsiteX4" fmla="*/ 0 w 965349"/>
                  <a:gd name="connsiteY4" fmla="*/ 699878 h 909161"/>
                  <a:gd name="connsiteX5" fmla="*/ 699878 w 965349"/>
                  <a:gd name="connsiteY5" fmla="*/ 0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49" h="909161">
                    <a:moveTo>
                      <a:pt x="699878" y="0"/>
                    </a:moveTo>
                    <a:lnTo>
                      <a:pt x="965349" y="573739"/>
                    </a:lnTo>
                    <a:lnTo>
                      <a:pt x="699878" y="909161"/>
                    </a:lnTo>
                    <a:lnTo>
                      <a:pt x="0" y="909161"/>
                    </a:lnTo>
                    <a:lnTo>
                      <a:pt x="0" y="699878"/>
                    </a:lnTo>
                    <a:cubicBezTo>
                      <a:pt x="0" y="313344"/>
                      <a:pt x="313344" y="0"/>
                      <a:pt x="699878" y="0"/>
                    </a:cubicBezTo>
                    <a:close/>
                  </a:path>
                </a:pathLst>
              </a:custGeom>
              <a:solidFill>
                <a:schemeClr val="accent1">
                  <a:lumMod val="40000"/>
                  <a:lumOff val="60000"/>
                </a:schemeClr>
              </a:solidFill>
              <a:ln w="9525" cap="flat">
                <a:noFill/>
                <a:prstDash val="solid"/>
                <a:miter/>
              </a:ln>
            </p:spPr>
            <p:txBody>
              <a:bodyPr rtlCol="0" anchor="ctr"/>
              <a:lstStyle/>
              <a:p>
                <a:endParaRPr lang="de-DE"/>
              </a:p>
            </p:txBody>
          </p:sp>
          <p:sp>
            <p:nvSpPr>
              <p:cNvPr id="18" name="Freihandform: Form 166">
                <a:extLst>
                  <a:ext uri="{FF2B5EF4-FFF2-40B4-BE49-F238E27FC236}">
                    <a16:creationId xmlns:a16="http://schemas.microsoft.com/office/drawing/2014/main" id="{661BD2F7-4826-6B64-7C70-2D7D2BE35B1E}"/>
                  </a:ext>
                </a:extLst>
              </p:cNvPr>
              <p:cNvSpPr/>
              <p:nvPr/>
            </p:nvSpPr>
            <p:spPr>
              <a:xfrm>
                <a:off x="5910235" y="9595525"/>
                <a:ext cx="777640" cy="777640"/>
              </a:xfrm>
              <a:custGeom>
                <a:avLst/>
                <a:gdLst>
                  <a:gd name="connsiteX0" fmla="*/ 777640 w 777640"/>
                  <a:gd name="connsiteY0" fmla="*/ 388820 h 777640"/>
                  <a:gd name="connsiteX1" fmla="*/ 388820 w 777640"/>
                  <a:gd name="connsiteY1" fmla="*/ 777640 h 777640"/>
                  <a:gd name="connsiteX2" fmla="*/ 0 w 777640"/>
                  <a:gd name="connsiteY2" fmla="*/ 388820 h 777640"/>
                  <a:gd name="connsiteX3" fmla="*/ 388820 w 777640"/>
                  <a:gd name="connsiteY3" fmla="*/ 0 h 777640"/>
                  <a:gd name="connsiteX4" fmla="*/ 777640 w 777640"/>
                  <a:gd name="connsiteY4" fmla="*/ 388820 h 77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640" h="777640">
                    <a:moveTo>
                      <a:pt x="777640" y="388820"/>
                    </a:moveTo>
                    <a:cubicBezTo>
                      <a:pt x="777640" y="603560"/>
                      <a:pt x="603559" y="777640"/>
                      <a:pt x="388820" y="777640"/>
                    </a:cubicBezTo>
                    <a:cubicBezTo>
                      <a:pt x="174080" y="777640"/>
                      <a:pt x="0" y="603560"/>
                      <a:pt x="0" y="388820"/>
                    </a:cubicBezTo>
                    <a:cubicBezTo>
                      <a:pt x="0" y="174080"/>
                      <a:pt x="174080" y="0"/>
                      <a:pt x="388820" y="0"/>
                    </a:cubicBezTo>
                    <a:cubicBezTo>
                      <a:pt x="603559" y="0"/>
                      <a:pt x="777640" y="174080"/>
                      <a:pt x="777640" y="388820"/>
                    </a:cubicBezTo>
                    <a:close/>
                  </a:path>
                </a:pathLst>
              </a:custGeom>
              <a:solidFill>
                <a:srgbClr val="FFBDA9"/>
              </a:solidFill>
              <a:ln w="9525" cap="flat">
                <a:noFill/>
                <a:prstDash val="solid"/>
                <a:miter/>
              </a:ln>
            </p:spPr>
            <p:txBody>
              <a:bodyPr rtlCol="0" anchor="ctr"/>
              <a:lstStyle/>
              <a:p>
                <a:endParaRPr lang="de-DE"/>
              </a:p>
            </p:txBody>
          </p:sp>
          <p:sp>
            <p:nvSpPr>
              <p:cNvPr id="19" name="Freihandform: Form 167">
                <a:extLst>
                  <a:ext uri="{FF2B5EF4-FFF2-40B4-BE49-F238E27FC236}">
                    <a16:creationId xmlns:a16="http://schemas.microsoft.com/office/drawing/2014/main" id="{416D8FB2-25B7-7BE1-3393-ED96238DC118}"/>
                  </a:ext>
                </a:extLst>
              </p:cNvPr>
              <p:cNvSpPr/>
              <p:nvPr/>
            </p:nvSpPr>
            <p:spPr>
              <a:xfrm>
                <a:off x="5581185" y="10373165"/>
                <a:ext cx="1346463" cy="816511"/>
              </a:xfrm>
              <a:custGeom>
                <a:avLst/>
                <a:gdLst>
                  <a:gd name="connsiteX0" fmla="*/ 89287 w 1346463"/>
                  <a:gd name="connsiteY0" fmla="*/ 816512 h 816511"/>
                  <a:gd name="connsiteX1" fmla="*/ 1213723 w 1346463"/>
                  <a:gd name="connsiteY1" fmla="*/ 816512 h 816511"/>
                  <a:gd name="connsiteX2" fmla="*/ 1346464 w 1346463"/>
                  <a:gd name="connsiteY2" fmla="*/ 683771 h 816511"/>
                  <a:gd name="connsiteX3" fmla="*/ 1346464 w 1346463"/>
                  <a:gd name="connsiteY3" fmla="*/ 628583 h 816511"/>
                  <a:gd name="connsiteX4" fmla="*/ 717880 w 1346463"/>
                  <a:gd name="connsiteY4" fmla="*/ 0 h 816511"/>
                  <a:gd name="connsiteX5" fmla="*/ 89297 w 1346463"/>
                  <a:gd name="connsiteY5" fmla="*/ 628583 h 816511"/>
                  <a:gd name="connsiteX6" fmla="*/ 0 w 1346463"/>
                  <a:gd name="connsiteY6" fmla="*/ 723833 h 8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63" h="816511">
                    <a:moveTo>
                      <a:pt x="89287" y="816512"/>
                    </a:moveTo>
                    <a:lnTo>
                      <a:pt x="1213723" y="816512"/>
                    </a:lnTo>
                    <a:cubicBezTo>
                      <a:pt x="1287028" y="816512"/>
                      <a:pt x="1346464" y="757085"/>
                      <a:pt x="1346464" y="683771"/>
                    </a:cubicBezTo>
                    <a:lnTo>
                      <a:pt x="1346464" y="628583"/>
                    </a:lnTo>
                    <a:cubicBezTo>
                      <a:pt x="1346464" y="281426"/>
                      <a:pt x="1065038" y="0"/>
                      <a:pt x="717880" y="0"/>
                    </a:cubicBezTo>
                    <a:cubicBezTo>
                      <a:pt x="370722" y="0"/>
                      <a:pt x="89297" y="281426"/>
                      <a:pt x="89297" y="628583"/>
                    </a:cubicBezTo>
                    <a:lnTo>
                      <a:pt x="0" y="723833"/>
                    </a:lnTo>
                    <a:close/>
                  </a:path>
                </a:pathLst>
              </a:custGeom>
              <a:solidFill>
                <a:schemeClr val="accent5"/>
              </a:solidFill>
              <a:ln w="9525" cap="flat">
                <a:noFill/>
                <a:prstDash val="solid"/>
                <a:miter/>
              </a:ln>
            </p:spPr>
            <p:txBody>
              <a:bodyPr rtlCol="0" anchor="ctr"/>
              <a:lstStyle/>
              <a:p>
                <a:endParaRPr lang="de-DE"/>
              </a:p>
            </p:txBody>
          </p:sp>
          <p:sp>
            <p:nvSpPr>
              <p:cNvPr id="20" name="Freihandform: Form 168">
                <a:extLst>
                  <a:ext uri="{FF2B5EF4-FFF2-40B4-BE49-F238E27FC236}">
                    <a16:creationId xmlns:a16="http://schemas.microsoft.com/office/drawing/2014/main" id="{1CBF30A8-3789-A3B4-9C8B-DC80BABA1BE1}"/>
                  </a:ext>
                </a:extLst>
              </p:cNvPr>
              <p:cNvSpPr/>
              <p:nvPr/>
            </p:nvSpPr>
            <p:spPr>
              <a:xfrm>
                <a:off x="4970585" y="10280515"/>
                <a:ext cx="699877" cy="909161"/>
              </a:xfrm>
              <a:custGeom>
                <a:avLst/>
                <a:gdLst>
                  <a:gd name="connsiteX0" fmla="*/ 699878 w 699877"/>
                  <a:gd name="connsiteY0" fmla="*/ 699878 h 909161"/>
                  <a:gd name="connsiteX1" fmla="*/ 699878 w 699877"/>
                  <a:gd name="connsiteY1" fmla="*/ 909161 h 909161"/>
                  <a:gd name="connsiteX2" fmla="*/ 0 w 699877"/>
                  <a:gd name="connsiteY2" fmla="*/ 909161 h 909161"/>
                  <a:gd name="connsiteX3" fmla="*/ 0 w 699877"/>
                  <a:gd name="connsiteY3" fmla="*/ 0 h 909161"/>
                  <a:gd name="connsiteX4" fmla="*/ 494843 w 699877"/>
                  <a:gd name="connsiteY4" fmla="*/ 204949 h 909161"/>
                  <a:gd name="connsiteX5" fmla="*/ 699878 w 699877"/>
                  <a:gd name="connsiteY5" fmla="*/ 699878 h 9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877" h="909161">
                    <a:moveTo>
                      <a:pt x="699878" y="699878"/>
                    </a:moveTo>
                    <a:lnTo>
                      <a:pt x="699878" y="909161"/>
                    </a:lnTo>
                    <a:lnTo>
                      <a:pt x="0" y="909161"/>
                    </a:lnTo>
                    <a:lnTo>
                      <a:pt x="0" y="0"/>
                    </a:lnTo>
                    <a:cubicBezTo>
                      <a:pt x="193262" y="0"/>
                      <a:pt x="368217" y="78315"/>
                      <a:pt x="494843" y="204949"/>
                    </a:cubicBezTo>
                    <a:cubicBezTo>
                      <a:pt x="621564" y="331661"/>
                      <a:pt x="699878" y="506616"/>
                      <a:pt x="699878" y="699878"/>
                    </a:cubicBezTo>
                    <a:close/>
                  </a:path>
                </a:pathLst>
              </a:custGeom>
              <a:solidFill>
                <a:schemeClr val="accent1">
                  <a:lumMod val="60000"/>
                  <a:lumOff val="40000"/>
                </a:schemeClr>
              </a:solidFill>
              <a:ln w="9525" cap="flat">
                <a:noFill/>
                <a:prstDash val="solid"/>
                <a:miter/>
              </a:ln>
            </p:spPr>
            <p:txBody>
              <a:bodyPr rtlCol="0" anchor="ctr"/>
              <a:lstStyle/>
              <a:p>
                <a:endParaRPr lang="de-DE"/>
              </a:p>
            </p:txBody>
          </p:sp>
          <p:sp>
            <p:nvSpPr>
              <p:cNvPr id="21" name="Freihandform: Form 169">
                <a:extLst>
                  <a:ext uri="{FF2B5EF4-FFF2-40B4-BE49-F238E27FC236}">
                    <a16:creationId xmlns:a16="http://schemas.microsoft.com/office/drawing/2014/main" id="{8EC8292B-0389-3313-6D85-3CE3155A8AE4}"/>
                  </a:ext>
                </a:extLst>
              </p:cNvPr>
              <p:cNvSpPr/>
              <p:nvPr/>
            </p:nvSpPr>
            <p:spPr>
              <a:xfrm>
                <a:off x="4970585" y="9414712"/>
                <a:ext cx="432901" cy="865803"/>
              </a:xfrm>
              <a:custGeom>
                <a:avLst/>
                <a:gdLst>
                  <a:gd name="connsiteX0" fmla="*/ 432902 w 432901"/>
                  <a:gd name="connsiteY0" fmla="*/ 432902 h 865803"/>
                  <a:gd name="connsiteX1" fmla="*/ 0 w 432901"/>
                  <a:gd name="connsiteY1" fmla="*/ 865803 h 865803"/>
                  <a:gd name="connsiteX2" fmla="*/ 0 w 432901"/>
                  <a:gd name="connsiteY2" fmla="*/ 0 h 865803"/>
                  <a:gd name="connsiteX3" fmla="*/ 432902 w 432901"/>
                  <a:gd name="connsiteY3" fmla="*/ 432902 h 865803"/>
                </a:gdLst>
                <a:ahLst/>
                <a:cxnLst>
                  <a:cxn ang="0">
                    <a:pos x="connsiteX0" y="connsiteY0"/>
                  </a:cxn>
                  <a:cxn ang="0">
                    <a:pos x="connsiteX1" y="connsiteY1"/>
                  </a:cxn>
                  <a:cxn ang="0">
                    <a:pos x="connsiteX2" y="connsiteY2"/>
                  </a:cxn>
                  <a:cxn ang="0">
                    <a:pos x="connsiteX3" y="connsiteY3"/>
                  </a:cxn>
                </a:cxnLst>
                <a:rect l="l" t="t" r="r" b="b"/>
                <a:pathLst>
                  <a:path w="432901" h="865803">
                    <a:moveTo>
                      <a:pt x="432902" y="432902"/>
                    </a:moveTo>
                    <a:cubicBezTo>
                      <a:pt x="432902" y="672008"/>
                      <a:pt x="239106" y="865803"/>
                      <a:pt x="0" y="865803"/>
                    </a:cubicBezTo>
                    <a:lnTo>
                      <a:pt x="0" y="0"/>
                    </a:lnTo>
                    <a:cubicBezTo>
                      <a:pt x="239106" y="0"/>
                      <a:pt x="432902" y="193795"/>
                      <a:pt x="432902" y="432902"/>
                    </a:cubicBezTo>
                    <a:close/>
                  </a:path>
                </a:pathLst>
              </a:custGeom>
              <a:solidFill>
                <a:srgbClr val="FFBDA9"/>
              </a:solidFill>
              <a:ln w="9525" cap="flat">
                <a:noFill/>
                <a:prstDash val="solid"/>
                <a:miter/>
              </a:ln>
            </p:spPr>
            <p:txBody>
              <a:bodyPr rtlCol="0" anchor="ctr"/>
              <a:lstStyle/>
              <a:p>
                <a:endParaRPr lang="de-DE"/>
              </a:p>
            </p:txBody>
          </p:sp>
        </p:grpSp>
        <p:pic>
          <p:nvPicPr>
            <p:cNvPr id="13" name="Grafik 12">
              <a:extLst>
                <a:ext uri="{FF2B5EF4-FFF2-40B4-BE49-F238E27FC236}">
                  <a16:creationId xmlns:a16="http://schemas.microsoft.com/office/drawing/2014/main" id="{9B76CDD6-4EFA-D319-5126-39295839A8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51743" y="514773"/>
              <a:ext cx="462415" cy="462415"/>
            </a:xfrm>
            <a:prstGeom prst="rect">
              <a:avLst/>
            </a:prstGeom>
          </p:spPr>
        </p:pic>
      </p:grpSp>
      <p:pic>
        <p:nvPicPr>
          <p:cNvPr id="22" name="Grafik 21">
            <a:extLst>
              <a:ext uri="{FF2B5EF4-FFF2-40B4-BE49-F238E27FC236}">
                <a16:creationId xmlns:a16="http://schemas.microsoft.com/office/drawing/2014/main" id="{5BB10FBD-67E1-650C-E85F-473ADA956E6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02463" y="636426"/>
            <a:ext cx="540000" cy="540000"/>
          </a:xfrm>
          <a:prstGeom prst="rect">
            <a:avLst/>
          </a:prstGeom>
        </p:spPr>
      </p:pic>
    </p:spTree>
    <p:extLst>
      <p:ext uri="{BB962C8B-B14F-4D97-AF65-F5344CB8AC3E}">
        <p14:creationId xmlns:p14="http://schemas.microsoft.com/office/powerpoint/2010/main" val="3934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73" userDrawn="1">
          <p15:clr>
            <a:srgbClr val="FBAE40"/>
          </p15:clr>
        </p15:guide>
        <p15:guide id="2" pos="3840" userDrawn="1">
          <p15:clr>
            <a:srgbClr val="FBAE40"/>
          </p15:clr>
        </p15:guide>
        <p15:guide id="3" orient="horz" pos="232" userDrawn="1">
          <p15:clr>
            <a:srgbClr val="FBAE40"/>
          </p15:clr>
        </p15:guide>
        <p15:guide id="4" orient="horz" pos="4088" userDrawn="1">
          <p15:clr>
            <a:srgbClr val="FBAE40"/>
          </p15:clr>
        </p15:guide>
        <p15:guide id="5" pos="7446" userDrawn="1">
          <p15:clr>
            <a:srgbClr val="FBAE40"/>
          </p15:clr>
        </p15:guide>
        <p15:guide id="6" pos="234" userDrawn="1">
          <p15:clr>
            <a:srgbClr val="FBAE40"/>
          </p15:clr>
        </p15:guide>
        <p15:guide id="7" pos="3727" userDrawn="1">
          <p15:clr>
            <a:srgbClr val="FBAE40"/>
          </p15:clr>
        </p15:guide>
        <p15:guide id="8" pos="3953" userDrawn="1">
          <p15:clr>
            <a:srgbClr val="FBAE40"/>
          </p15:clr>
        </p15:guide>
        <p15:guide id="9" orient="horz" pos="79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2.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ihandform 1">
            <a:extLst>
              <a:ext uri="{FF2B5EF4-FFF2-40B4-BE49-F238E27FC236}">
                <a16:creationId xmlns:a16="http://schemas.microsoft.com/office/drawing/2014/main" id="{CD97419A-FEFE-E0C4-CD4D-9D361E227BF8}"/>
              </a:ext>
            </a:extLst>
          </p:cNvPr>
          <p:cNvSpPr/>
          <p:nvPr userDrawn="1"/>
        </p:nvSpPr>
        <p:spPr>
          <a:xfrm>
            <a:off x="11593127" y="6306450"/>
            <a:ext cx="601638" cy="551551"/>
          </a:xfrm>
          <a:custGeom>
            <a:avLst/>
            <a:gdLst>
              <a:gd name="connsiteX0" fmla="*/ 556330 w 556330"/>
              <a:gd name="connsiteY0" fmla="*/ 0 h 510015"/>
              <a:gd name="connsiteX1" fmla="*/ 556330 w 556330"/>
              <a:gd name="connsiteY1" fmla="*/ 510015 h 510015"/>
              <a:gd name="connsiteX2" fmla="*/ 0 w 556330"/>
              <a:gd name="connsiteY2" fmla="*/ 510015 h 510015"/>
              <a:gd name="connsiteX3" fmla="*/ 30307 w 556330"/>
              <a:gd name="connsiteY3" fmla="*/ 443750 h 510015"/>
              <a:gd name="connsiteX4" fmla="*/ 495700 w 556330"/>
              <a:gd name="connsiteY4" fmla="*/ 22003 h 5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330" h="510015">
                <a:moveTo>
                  <a:pt x="556330" y="0"/>
                </a:moveTo>
                <a:lnTo>
                  <a:pt x="556330" y="510015"/>
                </a:lnTo>
                <a:lnTo>
                  <a:pt x="0" y="510015"/>
                </a:lnTo>
                <a:lnTo>
                  <a:pt x="30307" y="443750"/>
                </a:lnTo>
                <a:cubicBezTo>
                  <a:pt x="133629" y="256269"/>
                  <a:pt x="297564" y="106883"/>
                  <a:pt x="495700" y="2200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feld 2">
            <a:extLst>
              <a:ext uri="{FF2B5EF4-FFF2-40B4-BE49-F238E27FC236}">
                <a16:creationId xmlns:a16="http://schemas.microsoft.com/office/drawing/2014/main" id="{5622432D-E986-A9BD-15A3-EC68147C5CAE}"/>
              </a:ext>
            </a:extLst>
          </p:cNvPr>
          <p:cNvSpPr txBox="1"/>
          <p:nvPr userDrawn="1"/>
        </p:nvSpPr>
        <p:spPr>
          <a:xfrm>
            <a:off x="11827934" y="6599159"/>
            <a:ext cx="293728" cy="153888"/>
          </a:xfrm>
          <a:prstGeom prst="rect">
            <a:avLst/>
          </a:prstGeom>
          <a:noFill/>
        </p:spPr>
        <p:txBody>
          <a:bodyPr wrap="square" lIns="0" tIns="0" rIns="0" bIns="0" rtlCol="0">
            <a:spAutoFit/>
          </a:bodyPr>
          <a:lstStyle/>
          <a:p>
            <a:pPr algn="ctr"/>
            <a:fld id="{163120CE-475D-384F-86E6-0C1F7406C81D}" type="slidenum">
              <a:rPr lang="en-US" sz="1000" smtClean="0">
                <a:solidFill>
                  <a:schemeClr val="bg1"/>
                </a:solidFill>
                <a:latin typeface="Arial" panose="020B0604020202020204" pitchFamily="34" charset="0"/>
                <a:cs typeface="Arial" panose="020B0604020202020204" pitchFamily="34" charset="0"/>
              </a:rPr>
              <a:pPr algn="ctr"/>
              <a:t>‹Nr.›</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558295"/>
      </p:ext>
    </p:extLst>
  </p:cSld>
  <p:clrMap bg1="lt1" tx1="dk1" bg2="lt2" tx2="dk2" accent1="accent1" accent2="accent2" accent3="accent3" accent4="accent4" accent5="accent5" accent6="accent6" hlink="hlink" folHlink="folHlink"/>
  <p:sldLayoutIdLst>
    <p:sldLayoutId id="2147483678" r:id="rId1"/>
    <p:sldLayoutId id="2147483663" r:id="rId2"/>
    <p:sldLayoutId id="2147483679" r:id="rId3"/>
    <p:sldLayoutId id="2147483680" r:id="rId4"/>
    <p:sldLayoutId id="2147483681" r:id="rId5"/>
    <p:sldLayoutId id="2147483684" r:id="rId6"/>
    <p:sldLayoutId id="2147483685" r:id="rId7"/>
    <p:sldLayoutId id="2147483686" r:id="rId8"/>
    <p:sldLayoutId id="2147483687" r:id="rId9"/>
    <p:sldLayoutId id="2147483688" r:id="rId10"/>
    <p:sldLayoutId id="2147483689" r:id="rId11"/>
    <p:sldLayoutId id="2147483690" r:id="rId12"/>
    <p:sldLayoutId id="2147483649" r:id="rId13"/>
    <p:sldLayoutId id="2147483691" r:id="rId14"/>
    <p:sldLayoutId id="2147483692" r:id="rId15"/>
    <p:sldLayoutId id="2147483670" r:id="rId16"/>
    <p:sldLayoutId id="2147483700" r:id="rId17"/>
    <p:sldLayoutId id="2147483701" r:id="rId18"/>
    <p:sldLayoutId id="2147483702" r:id="rId19"/>
    <p:sldLayoutId id="2147483668" r:id="rId20"/>
    <p:sldLayoutId id="2147483693" r:id="rId21"/>
    <p:sldLayoutId id="2147483694" r:id="rId22"/>
    <p:sldLayoutId id="2147483695" r:id="rId23"/>
    <p:sldLayoutId id="2147483703" r:id="rId24"/>
    <p:sldLayoutId id="2147483696" r:id="rId25"/>
    <p:sldLayoutId id="2147483704" r:id="rId26"/>
    <p:sldLayoutId id="2147483697" r:id="rId27"/>
    <p:sldLayoutId id="2147483698" r:id="rId28"/>
    <p:sldLayoutId id="2147483669" r:id="rId29"/>
    <p:sldLayoutId id="2147483699" r:id="rId30"/>
    <p:sldLayoutId id="2147483664" r:id="rId31"/>
    <p:sldLayoutId id="2147483665" r:id="rId32"/>
    <p:sldLayoutId id="2147483666" r:id="rId33"/>
    <p:sldLayoutId id="2147483667" r:id="rId34"/>
    <p:sldLayoutId id="2147483671" r:id="rId35"/>
    <p:sldLayoutId id="2147483661" r:id="rId36"/>
    <p:sldLayoutId id="2147483709" r:id="rId37"/>
    <p:sldLayoutId id="2147483710" r:id="rId38"/>
    <p:sldLayoutId id="2147483711" r:id="rId39"/>
    <p:sldLayoutId id="2147483712" r:id="rId40"/>
    <p:sldLayoutId id="2147483713" r:id="rId4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798358"/>
      </p:ext>
    </p:extLst>
  </p:cSld>
  <p:clrMap bg1="lt1" tx1="dk1" bg2="lt2" tx2="dk2" accent1="accent1" accent2="accent2" accent3="accent3" accent4="accent4" accent5="accent5" accent6="accent6" hlink="hlink" folHlink="folHlink"/>
  <p:sldLayoutIdLst>
    <p:sldLayoutId id="2147483673" r:id="rId1"/>
    <p:sldLayoutId id="2147483677" r:id="rId2"/>
    <p:sldLayoutId id="2147483682" r:id="rId3"/>
    <p:sldLayoutId id="2147483683" r:id="rId4"/>
    <p:sldLayoutId id="214748371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66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40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31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74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48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0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A9907D7-665E-9913-51BA-213ACBEB5134}"/>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3" name="Textplatzhalter 2">
            <a:extLst>
              <a:ext uri="{FF2B5EF4-FFF2-40B4-BE49-F238E27FC236}">
                <a16:creationId xmlns:a16="http://schemas.microsoft.com/office/drawing/2014/main" id="{2D806FCC-FD15-8B73-6E5B-05243DC65234}"/>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4" name="Textplatzhalter 3">
            <a:extLst>
              <a:ext uri="{FF2B5EF4-FFF2-40B4-BE49-F238E27FC236}">
                <a16:creationId xmlns:a16="http://schemas.microsoft.com/office/drawing/2014/main" id="{64828285-BCAB-E755-6891-87D80B14C60B}"/>
              </a:ext>
            </a:extLst>
          </p:cNvPr>
          <p:cNvSpPr>
            <a:spLocks noGrp="1" noRot="1" noMove="1" noResize="1" noEditPoints="1" noAdjustHandles="1" noChangeArrowheads="1" noChangeShapeType="1"/>
          </p:cNvSpPr>
          <p:nvPr>
            <p:ph type="body" sz="quarter" idx="18"/>
          </p:nvPr>
        </p:nvSpPr>
        <p:spPr/>
        <p:txBody>
          <a:bodyPr/>
          <a:lstStyle/>
          <a:p>
            <a:endParaRPr lang="de-DE" dirty="0"/>
          </a:p>
        </p:txBody>
      </p:sp>
    </p:spTree>
    <p:extLst>
      <p:ext uri="{BB962C8B-B14F-4D97-AF65-F5344CB8AC3E}">
        <p14:creationId xmlns:p14="http://schemas.microsoft.com/office/powerpoint/2010/main" val="163558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76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16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75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86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4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67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82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5B30BD25-CA0A-FEDA-E3EF-6CEF63EBF5DF}"/>
              </a:ext>
            </a:extLst>
          </p:cNvPr>
          <p:cNvSpPr>
            <a:spLocks noGrp="1" noRot="1" noMove="1" noResize="1" noEditPoints="1" noAdjustHandles="1" noChangeArrowheads="1" noChangeShapeType="1"/>
          </p:cNvSpPr>
          <p:nvPr>
            <p:ph type="body" sz="quarter" idx="18"/>
          </p:nvPr>
        </p:nvSpPr>
        <p:spPr/>
        <p:txBody>
          <a:bodyPr/>
          <a:lstStyle/>
          <a:p>
            <a:endParaRPr lang="de-DE"/>
          </a:p>
        </p:txBody>
      </p:sp>
      <p:sp>
        <p:nvSpPr>
          <p:cNvPr id="2" name="Textplatzhalter 1">
            <a:extLst>
              <a:ext uri="{FF2B5EF4-FFF2-40B4-BE49-F238E27FC236}">
                <a16:creationId xmlns:a16="http://schemas.microsoft.com/office/drawing/2014/main" id="{94B50716-C284-1D6D-8E33-B9C147643182}"/>
              </a:ext>
            </a:extLst>
          </p:cNvPr>
          <p:cNvSpPr>
            <a:spLocks noGrp="1" noRot="1" noMove="1" noResize="1" noEditPoints="1" noAdjustHandles="1" noChangeArrowheads="1" noChangeShapeType="1"/>
          </p:cNvSpPr>
          <p:nvPr>
            <p:ph type="body" sz="quarter" idx="10"/>
          </p:nvPr>
        </p:nvSpPr>
        <p:spPr/>
        <p:txBody>
          <a:bodyPr/>
          <a:lstStyle/>
          <a:p>
            <a:endParaRPr lang="de-DE" dirty="0"/>
          </a:p>
        </p:txBody>
      </p:sp>
      <p:sp>
        <p:nvSpPr>
          <p:cNvPr id="3" name="Textplatzhalter 2">
            <a:extLst>
              <a:ext uri="{FF2B5EF4-FFF2-40B4-BE49-F238E27FC236}">
                <a16:creationId xmlns:a16="http://schemas.microsoft.com/office/drawing/2014/main" id="{D4925B92-94BD-F0C0-831E-6016FC5FB713}"/>
              </a:ext>
            </a:extLst>
          </p:cNvPr>
          <p:cNvSpPr>
            <a:spLocks noGrp="1" noRot="1" noMove="1" noResize="1" noEditPoints="1" noAdjustHandles="1" noChangeArrowheads="1" noChangeShapeType="1"/>
          </p:cNvSpPr>
          <p:nvPr>
            <p:ph type="body" sz="quarter" idx="11"/>
          </p:nvPr>
        </p:nvSpPr>
        <p:spPr/>
        <p:txBody>
          <a:bodyPr/>
          <a:lstStyle/>
          <a:p>
            <a:endParaRPr lang="de-DE" dirty="0"/>
          </a:p>
        </p:txBody>
      </p:sp>
      <p:sp>
        <p:nvSpPr>
          <p:cNvPr id="4" name="Textplatzhalter 3">
            <a:extLst>
              <a:ext uri="{FF2B5EF4-FFF2-40B4-BE49-F238E27FC236}">
                <a16:creationId xmlns:a16="http://schemas.microsoft.com/office/drawing/2014/main" id="{96597EFA-4E81-DBA5-CE76-9F9A1B9BFA79}"/>
              </a:ext>
            </a:extLst>
          </p:cNvPr>
          <p:cNvSpPr>
            <a:spLocks noGrp="1" noRot="1" noMove="1" noResize="1" noEditPoints="1" noAdjustHandles="1" noChangeArrowheads="1" noChangeShapeType="1"/>
          </p:cNvSpPr>
          <p:nvPr>
            <p:ph type="body" sz="quarter" idx="12"/>
          </p:nvPr>
        </p:nvSpPr>
        <p:spPr/>
        <p:txBody>
          <a:bodyPr/>
          <a:lstStyle/>
          <a:p>
            <a:endParaRPr lang="de-DE"/>
          </a:p>
        </p:txBody>
      </p:sp>
      <p:sp>
        <p:nvSpPr>
          <p:cNvPr id="5" name="Textplatzhalter 4">
            <a:extLst>
              <a:ext uri="{FF2B5EF4-FFF2-40B4-BE49-F238E27FC236}">
                <a16:creationId xmlns:a16="http://schemas.microsoft.com/office/drawing/2014/main" id="{BC661614-F2EC-D97E-0782-98717C762DCB}"/>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6" name="Textplatzhalter 5">
            <a:extLst>
              <a:ext uri="{FF2B5EF4-FFF2-40B4-BE49-F238E27FC236}">
                <a16:creationId xmlns:a16="http://schemas.microsoft.com/office/drawing/2014/main" id="{42295993-A928-0865-1547-FF8C1F0DD95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9" name="Textplatzhalter 8">
            <a:extLst>
              <a:ext uri="{FF2B5EF4-FFF2-40B4-BE49-F238E27FC236}">
                <a16:creationId xmlns:a16="http://schemas.microsoft.com/office/drawing/2014/main" id="{31E9D0F4-AED0-4A1D-8448-43F5F9607ECB}"/>
              </a:ext>
            </a:extLst>
          </p:cNvPr>
          <p:cNvSpPr>
            <a:spLocks noGrp="1" noRot="1" noMove="1" noResize="1" noEditPoints="1" noAdjustHandles="1" noChangeArrowheads="1" noChangeShapeType="1"/>
          </p:cNvSpPr>
          <p:nvPr>
            <p:ph type="body" sz="quarter" idx="17"/>
          </p:nvPr>
        </p:nvSpPr>
        <p:spPr/>
        <p:txBody>
          <a:bodyPr/>
          <a:lstStyle/>
          <a:p>
            <a:endParaRPr lang="de-DE" dirty="0"/>
          </a:p>
        </p:txBody>
      </p:sp>
      <p:sp>
        <p:nvSpPr>
          <p:cNvPr id="7" name="Textplatzhalter 6">
            <a:extLst>
              <a:ext uri="{FF2B5EF4-FFF2-40B4-BE49-F238E27FC236}">
                <a16:creationId xmlns:a16="http://schemas.microsoft.com/office/drawing/2014/main" id="{ACA6CF9D-1DBF-8A36-BE3C-8FA0F9C81906}"/>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8" name="Textplatzhalter 7">
            <a:extLst>
              <a:ext uri="{FF2B5EF4-FFF2-40B4-BE49-F238E27FC236}">
                <a16:creationId xmlns:a16="http://schemas.microsoft.com/office/drawing/2014/main" id="{4449468F-6A5E-A5D1-07F8-5FABDB056EA4}"/>
              </a:ext>
            </a:extLst>
          </p:cNvPr>
          <p:cNvSpPr>
            <a:spLocks noGrp="1" noRot="1" noMove="1" noResize="1" noEditPoints="1" noAdjustHandles="1" noChangeArrowheads="1" noChangeShapeType="1"/>
          </p:cNvSpPr>
          <p:nvPr>
            <p:ph type="body" sz="quarter" idx="16"/>
          </p:nvPr>
        </p:nvSpPr>
        <p:spPr/>
        <p:txBody>
          <a:bodyPr/>
          <a:lstStyle/>
          <a:p>
            <a:endParaRPr lang="de-DE" dirty="0"/>
          </a:p>
        </p:txBody>
      </p:sp>
    </p:spTree>
    <p:extLst>
      <p:ext uri="{BB962C8B-B14F-4D97-AF65-F5344CB8AC3E}">
        <p14:creationId xmlns:p14="http://schemas.microsoft.com/office/powerpoint/2010/main" val="9511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4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61E9976-5282-0B09-0595-CECD25B14D79}"/>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4" name="Textplatzhalter 3">
            <a:extLst>
              <a:ext uri="{FF2B5EF4-FFF2-40B4-BE49-F238E27FC236}">
                <a16:creationId xmlns:a16="http://schemas.microsoft.com/office/drawing/2014/main" id="{A42C36DB-847B-A7E6-8BA5-C6B5B1B35A93}"/>
              </a:ext>
            </a:extLst>
          </p:cNvPr>
          <p:cNvSpPr>
            <a:spLocks noGrp="1" noRot="1" noMove="1" noResize="1" noEditPoints="1" noAdjustHandles="1" noChangeArrowheads="1" noChangeShapeType="1"/>
          </p:cNvSpPr>
          <p:nvPr>
            <p:ph type="body" sz="quarter" idx="14"/>
          </p:nvPr>
        </p:nvSpPr>
        <p:spPr/>
        <p:txBody>
          <a:bodyPr/>
          <a:lstStyle/>
          <a:p>
            <a:endParaRPr lang="de-DE"/>
          </a:p>
        </p:txBody>
      </p:sp>
      <p:sp>
        <p:nvSpPr>
          <p:cNvPr id="5" name="Textplatzhalter 4">
            <a:extLst>
              <a:ext uri="{FF2B5EF4-FFF2-40B4-BE49-F238E27FC236}">
                <a16:creationId xmlns:a16="http://schemas.microsoft.com/office/drawing/2014/main" id="{69B816FF-0AE9-72A7-81F3-F099B58A4977}"/>
              </a:ext>
            </a:extLst>
          </p:cNvPr>
          <p:cNvSpPr>
            <a:spLocks noGrp="1" noRot="1" noMove="1" noResize="1" noEditPoints="1" noAdjustHandles="1" noChangeArrowheads="1" noChangeShapeType="1"/>
          </p:cNvSpPr>
          <p:nvPr>
            <p:ph type="body" sz="quarter" idx="18"/>
          </p:nvPr>
        </p:nvSpPr>
        <p:spPr/>
        <p:txBody>
          <a:bodyPr/>
          <a:lstStyle/>
          <a:p>
            <a:endParaRPr lang="de-DE"/>
          </a:p>
        </p:txBody>
      </p:sp>
    </p:spTree>
    <p:extLst>
      <p:ext uri="{BB962C8B-B14F-4D97-AF65-F5344CB8AC3E}">
        <p14:creationId xmlns:p14="http://schemas.microsoft.com/office/powerpoint/2010/main" val="305399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53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41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9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64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35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35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63DC49B4-A3FB-440F-BE3C-31C17C41F3C9}"/>
              </a:ext>
            </a:extLst>
          </p:cNvPr>
          <p:cNvSpPr>
            <a:spLocks noGrp="1" noRot="1" noMove="1" noResize="1" noEditPoints="1" noAdjustHandles="1" noChangeArrowheads="1" noChangeShapeType="1"/>
          </p:cNvSpPr>
          <p:nvPr>
            <p:ph type="body" sz="quarter" idx="10"/>
          </p:nvPr>
        </p:nvSpPr>
        <p:spPr/>
        <p:txBody>
          <a:bodyPr/>
          <a:lstStyle/>
          <a:p>
            <a:endParaRPr lang="en-US" dirty="0"/>
          </a:p>
        </p:txBody>
      </p:sp>
      <p:sp>
        <p:nvSpPr>
          <p:cNvPr id="11" name="Textplatzhalter 10">
            <a:extLst>
              <a:ext uri="{FF2B5EF4-FFF2-40B4-BE49-F238E27FC236}">
                <a16:creationId xmlns:a16="http://schemas.microsoft.com/office/drawing/2014/main" id="{AA0F572D-97A6-26E2-60B7-C6ABEA9DE5D7}"/>
              </a:ext>
            </a:extLst>
          </p:cNvPr>
          <p:cNvSpPr>
            <a:spLocks noGrp="1" noRot="1" noMove="1" noResize="1" noEditPoints="1" noAdjustHandles="1" noChangeArrowheads="1" noChangeShapeType="1"/>
          </p:cNvSpPr>
          <p:nvPr>
            <p:ph type="body" sz="quarter" idx="11"/>
          </p:nvPr>
        </p:nvSpPr>
        <p:spPr/>
        <p:txBody>
          <a:bodyPr/>
          <a:lstStyle/>
          <a:p>
            <a:endParaRPr lang="en-US"/>
          </a:p>
        </p:txBody>
      </p:sp>
      <p:sp>
        <p:nvSpPr>
          <p:cNvPr id="12" name="Textplatzhalter 11">
            <a:extLst>
              <a:ext uri="{FF2B5EF4-FFF2-40B4-BE49-F238E27FC236}">
                <a16:creationId xmlns:a16="http://schemas.microsoft.com/office/drawing/2014/main" id="{15A035CE-8F64-183C-5A46-05BD23A575E9}"/>
              </a:ext>
            </a:extLst>
          </p:cNvPr>
          <p:cNvSpPr>
            <a:spLocks noGrp="1" noRot="1" noMove="1" noResize="1" noEditPoints="1" noAdjustHandles="1" noChangeArrowheads="1" noChangeShapeType="1"/>
          </p:cNvSpPr>
          <p:nvPr>
            <p:ph type="body" sz="quarter" idx="12"/>
          </p:nvPr>
        </p:nvSpPr>
        <p:spPr/>
        <p:txBody>
          <a:bodyPr/>
          <a:lstStyle/>
          <a:p>
            <a:endParaRPr lang="en-US"/>
          </a:p>
        </p:txBody>
      </p:sp>
      <p:sp>
        <p:nvSpPr>
          <p:cNvPr id="13" name="Textplatzhalter 12">
            <a:extLst>
              <a:ext uri="{FF2B5EF4-FFF2-40B4-BE49-F238E27FC236}">
                <a16:creationId xmlns:a16="http://schemas.microsoft.com/office/drawing/2014/main" id="{5E1BDD43-1F5F-78CB-CC14-79ADF35022C6}"/>
              </a:ext>
            </a:extLst>
          </p:cNvPr>
          <p:cNvSpPr>
            <a:spLocks noGrp="1" noRot="1" noMove="1" noResize="1" noEditPoints="1" noAdjustHandles="1" noChangeArrowheads="1" noChangeShapeType="1"/>
          </p:cNvSpPr>
          <p:nvPr>
            <p:ph type="body" sz="quarter" idx="13"/>
          </p:nvPr>
        </p:nvSpPr>
        <p:spPr/>
        <p:txBody>
          <a:bodyPr/>
          <a:lstStyle/>
          <a:p>
            <a:endParaRPr lang="en-US" dirty="0"/>
          </a:p>
        </p:txBody>
      </p:sp>
      <p:sp>
        <p:nvSpPr>
          <p:cNvPr id="14" name="Textplatzhalter 13">
            <a:extLst>
              <a:ext uri="{FF2B5EF4-FFF2-40B4-BE49-F238E27FC236}">
                <a16:creationId xmlns:a16="http://schemas.microsoft.com/office/drawing/2014/main" id="{6E43CE03-19D6-0673-24BC-306FC653D365}"/>
              </a:ext>
            </a:extLst>
          </p:cNvPr>
          <p:cNvSpPr>
            <a:spLocks noGrp="1" noRot="1" noMove="1" noResize="1" noEditPoints="1" noAdjustHandles="1" noChangeArrowheads="1" noChangeShapeType="1"/>
          </p:cNvSpPr>
          <p:nvPr>
            <p:ph type="body" sz="quarter" idx="14"/>
          </p:nvPr>
        </p:nvSpPr>
        <p:spPr/>
        <p:txBody>
          <a:bodyPr/>
          <a:lstStyle/>
          <a:p>
            <a:endParaRPr lang="en-US" dirty="0"/>
          </a:p>
        </p:txBody>
      </p:sp>
    </p:spTree>
    <p:extLst>
      <p:ext uri="{BB962C8B-B14F-4D97-AF65-F5344CB8AC3E}">
        <p14:creationId xmlns:p14="http://schemas.microsoft.com/office/powerpoint/2010/main" val="62345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82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7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Diagramm 30">
            <a:extLst>
              <a:ext uri="{FF2B5EF4-FFF2-40B4-BE49-F238E27FC236}">
                <a16:creationId xmlns:a16="http://schemas.microsoft.com/office/drawing/2014/main" id="{C05E7098-E088-2463-033D-86BCDF40A1D4}"/>
              </a:ext>
            </a:extLst>
          </p:cNvPr>
          <p:cNvGraphicFramePr/>
          <p:nvPr>
            <p:extLst>
              <p:ext uri="{D42A27DB-BD31-4B8C-83A1-F6EECF244321}">
                <p14:modId xmlns:p14="http://schemas.microsoft.com/office/powerpoint/2010/main" val="1279623007"/>
              </p:ext>
            </p:extLst>
          </p:nvPr>
        </p:nvGraphicFramePr>
        <p:xfrm>
          <a:off x="1051573" y="2506798"/>
          <a:ext cx="10204526" cy="3171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817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B638BCA-7767-4BFD-009F-BE60A9021287}"/>
              </a:ext>
            </a:extLst>
          </p:cNvPr>
          <p:cNvSpPr>
            <a:spLocks noGrp="1" noRot="1" noMove="1" noResize="1" noEditPoints="1" noAdjustHandles="1" noChangeArrowheads="1" noChangeShapeType="1"/>
          </p:cNvSpPr>
          <p:nvPr>
            <p:ph type="body" sz="quarter" idx="13"/>
          </p:nvPr>
        </p:nvSpPr>
        <p:spPr/>
        <p:txBody>
          <a:bodyPr/>
          <a:lstStyle/>
          <a:p>
            <a:endParaRPr lang="en-US" dirty="0"/>
          </a:p>
        </p:txBody>
      </p:sp>
      <p:sp>
        <p:nvSpPr>
          <p:cNvPr id="5" name="Textplatzhalter 4">
            <a:extLst>
              <a:ext uri="{FF2B5EF4-FFF2-40B4-BE49-F238E27FC236}">
                <a16:creationId xmlns:a16="http://schemas.microsoft.com/office/drawing/2014/main" id="{B7A9E93B-97D4-6C19-6A57-51B5A1D03484}"/>
              </a:ext>
            </a:extLst>
          </p:cNvPr>
          <p:cNvSpPr>
            <a:spLocks noGrp="1" noRot="1" noMove="1" noResize="1" noEditPoints="1" noAdjustHandles="1" noChangeArrowheads="1" noChangeShapeType="1"/>
          </p:cNvSpPr>
          <p:nvPr>
            <p:ph type="body" sz="quarter" idx="14"/>
          </p:nvPr>
        </p:nvSpPr>
        <p:spPr/>
        <p:txBody>
          <a:bodyPr/>
          <a:lstStyle/>
          <a:p>
            <a:endParaRPr lang="en-US" dirty="0"/>
          </a:p>
        </p:txBody>
      </p:sp>
    </p:spTree>
    <p:extLst>
      <p:ext uri="{BB962C8B-B14F-4D97-AF65-F5344CB8AC3E}">
        <p14:creationId xmlns:p14="http://schemas.microsoft.com/office/powerpoint/2010/main" val="264026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85BEBF3-7A54-B9A7-F6E6-E8010EA83D67}"/>
              </a:ext>
            </a:extLst>
          </p:cNvPr>
          <p:cNvSpPr>
            <a:spLocks noGrp="1" noRot="1" noMove="1" noResize="1" noEditPoints="1" noAdjustHandles="1" noChangeArrowheads="1" noChangeShapeType="1"/>
          </p:cNvSpPr>
          <p:nvPr>
            <p:ph type="body" sz="quarter" idx="13"/>
          </p:nvPr>
        </p:nvSpPr>
        <p:spPr/>
        <p:txBody>
          <a:bodyPr/>
          <a:lstStyle/>
          <a:p>
            <a:endParaRPr lang="en-US"/>
          </a:p>
        </p:txBody>
      </p:sp>
      <p:sp>
        <p:nvSpPr>
          <p:cNvPr id="5" name="Textplatzhalter 4">
            <a:extLst>
              <a:ext uri="{FF2B5EF4-FFF2-40B4-BE49-F238E27FC236}">
                <a16:creationId xmlns:a16="http://schemas.microsoft.com/office/drawing/2014/main" id="{1EC71349-C3FA-1A71-3ACE-EE95BB6F71BE}"/>
              </a:ext>
            </a:extLst>
          </p:cNvPr>
          <p:cNvSpPr>
            <a:spLocks noGrp="1" noRot="1" noMove="1" noResize="1" noEditPoints="1" noAdjustHandles="1" noChangeArrowheads="1" noChangeShapeType="1"/>
          </p:cNvSpPr>
          <p:nvPr>
            <p:ph type="body" sz="quarter" idx="14"/>
          </p:nvPr>
        </p:nvSpPr>
        <p:spPr/>
        <p:txBody>
          <a:bodyPr/>
          <a:lstStyle/>
          <a:p>
            <a:endParaRPr lang="en-US"/>
          </a:p>
        </p:txBody>
      </p:sp>
    </p:spTree>
    <p:extLst>
      <p:ext uri="{BB962C8B-B14F-4D97-AF65-F5344CB8AC3E}">
        <p14:creationId xmlns:p14="http://schemas.microsoft.com/office/powerpoint/2010/main" val="260280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89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69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66F00B3-D410-48F7-9958-1B065AE7B8D4}"/>
              </a:ext>
            </a:extLst>
          </p:cNvPr>
          <p:cNvSpPr>
            <a:spLocks noGrp="1" noRot="1" noMove="1" noResize="1" noEditPoints="1" noAdjustHandles="1" noChangeArrowheads="1" noChangeShapeType="1"/>
          </p:cNvSpPr>
          <p:nvPr>
            <p:ph type="body" sz="quarter" idx="13"/>
          </p:nvPr>
        </p:nvSpPr>
        <p:spPr/>
        <p:txBody>
          <a:bodyPr/>
          <a:lstStyle/>
          <a:p>
            <a:endParaRPr lang="en-US" dirty="0"/>
          </a:p>
        </p:txBody>
      </p:sp>
      <p:sp>
        <p:nvSpPr>
          <p:cNvPr id="3" name="Textplatzhalter 2">
            <a:extLst>
              <a:ext uri="{FF2B5EF4-FFF2-40B4-BE49-F238E27FC236}">
                <a16:creationId xmlns:a16="http://schemas.microsoft.com/office/drawing/2014/main" id="{6B0C57C5-5D98-CC41-73DF-41FDF3C0F818}"/>
              </a:ext>
            </a:extLst>
          </p:cNvPr>
          <p:cNvSpPr>
            <a:spLocks noGrp="1" noRot="1" noMove="1" noResize="1" noEditPoints="1" noAdjustHandles="1" noChangeArrowheads="1" noChangeShapeType="1"/>
          </p:cNvSpPr>
          <p:nvPr>
            <p:ph type="body" sz="quarter" idx="14"/>
          </p:nvPr>
        </p:nvSpPr>
        <p:spPr/>
        <p:txBody>
          <a:bodyPr/>
          <a:lstStyle/>
          <a:p>
            <a:endParaRPr lang="en-US" dirty="0"/>
          </a:p>
        </p:txBody>
      </p:sp>
    </p:spTree>
    <p:extLst>
      <p:ext uri="{BB962C8B-B14F-4D97-AF65-F5344CB8AC3E}">
        <p14:creationId xmlns:p14="http://schemas.microsoft.com/office/powerpoint/2010/main" val="132418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C9182C01-7D01-8F3F-8C75-09669A62DC27}"/>
              </a:ext>
            </a:extLst>
          </p:cNvPr>
          <p:cNvSpPr>
            <a:spLocks noGrp="1" noRot="1" noMove="1" noResize="1" noEditPoints="1" noAdjustHandles="1" noChangeArrowheads="1" noChangeShapeType="1"/>
          </p:cNvSpPr>
          <p:nvPr>
            <p:ph type="body" sz="quarter" idx="10"/>
          </p:nvPr>
        </p:nvSpPr>
        <p:spPr/>
        <p:txBody>
          <a:bodyPr/>
          <a:lstStyle/>
          <a:p>
            <a:endParaRPr lang="en-US" dirty="0"/>
          </a:p>
        </p:txBody>
      </p:sp>
      <p:sp>
        <p:nvSpPr>
          <p:cNvPr id="22" name="Textplatzhalter 21">
            <a:extLst>
              <a:ext uri="{FF2B5EF4-FFF2-40B4-BE49-F238E27FC236}">
                <a16:creationId xmlns:a16="http://schemas.microsoft.com/office/drawing/2014/main" id="{92F55278-2A56-F044-100E-A3521627D475}"/>
              </a:ext>
            </a:extLst>
          </p:cNvPr>
          <p:cNvSpPr>
            <a:spLocks noGrp="1" noRot="1" noMove="1" noResize="1" noEditPoints="1" noAdjustHandles="1" noChangeArrowheads="1" noChangeShapeType="1"/>
          </p:cNvSpPr>
          <p:nvPr>
            <p:ph type="body" sz="quarter" idx="11"/>
          </p:nvPr>
        </p:nvSpPr>
        <p:spPr/>
        <p:txBody>
          <a:bodyPr/>
          <a:lstStyle/>
          <a:p>
            <a:endParaRPr lang="en-US" dirty="0"/>
          </a:p>
        </p:txBody>
      </p:sp>
      <p:sp>
        <p:nvSpPr>
          <p:cNvPr id="23" name="Textplatzhalter 22">
            <a:extLst>
              <a:ext uri="{FF2B5EF4-FFF2-40B4-BE49-F238E27FC236}">
                <a16:creationId xmlns:a16="http://schemas.microsoft.com/office/drawing/2014/main" id="{2CBE4817-3D07-4BF4-74F1-65AA7ABB4201}"/>
              </a:ext>
            </a:extLst>
          </p:cNvPr>
          <p:cNvSpPr>
            <a:spLocks noGrp="1" noRot="1" noMove="1" noResize="1" noEditPoints="1" noAdjustHandles="1" noChangeArrowheads="1" noChangeShapeType="1"/>
          </p:cNvSpPr>
          <p:nvPr>
            <p:ph type="body" sz="quarter" idx="12"/>
          </p:nvPr>
        </p:nvSpPr>
        <p:spPr/>
        <p:txBody>
          <a:bodyPr/>
          <a:lstStyle/>
          <a:p>
            <a:endParaRPr lang="en-US" dirty="0"/>
          </a:p>
        </p:txBody>
      </p:sp>
      <p:sp>
        <p:nvSpPr>
          <p:cNvPr id="24" name="Textplatzhalter 23">
            <a:extLst>
              <a:ext uri="{FF2B5EF4-FFF2-40B4-BE49-F238E27FC236}">
                <a16:creationId xmlns:a16="http://schemas.microsoft.com/office/drawing/2014/main" id="{56ADABEC-8EE4-72C4-D09B-EAF09D840A96}"/>
              </a:ext>
            </a:extLst>
          </p:cNvPr>
          <p:cNvSpPr>
            <a:spLocks noGrp="1" noRot="1" noMove="1" noResize="1" noEditPoints="1" noAdjustHandles="1" noChangeArrowheads="1" noChangeShapeType="1"/>
          </p:cNvSpPr>
          <p:nvPr>
            <p:ph type="body" sz="quarter" idx="13"/>
          </p:nvPr>
        </p:nvSpPr>
        <p:spPr/>
        <p:txBody>
          <a:bodyPr/>
          <a:lstStyle/>
          <a:p>
            <a:endParaRPr lang="en-US" dirty="0"/>
          </a:p>
        </p:txBody>
      </p:sp>
      <p:sp>
        <p:nvSpPr>
          <p:cNvPr id="25" name="Textplatzhalter 24">
            <a:extLst>
              <a:ext uri="{FF2B5EF4-FFF2-40B4-BE49-F238E27FC236}">
                <a16:creationId xmlns:a16="http://schemas.microsoft.com/office/drawing/2014/main" id="{71D4850D-A3B7-8557-720A-E0F477941B45}"/>
              </a:ext>
            </a:extLst>
          </p:cNvPr>
          <p:cNvSpPr>
            <a:spLocks noGrp="1" noRot="1" noMove="1" noResize="1" noEditPoints="1" noAdjustHandles="1" noChangeArrowheads="1" noChangeShapeType="1"/>
          </p:cNvSpPr>
          <p:nvPr>
            <p:ph type="body" sz="quarter" idx="14"/>
          </p:nvPr>
        </p:nvSpPr>
        <p:spPr/>
        <p:txBody>
          <a:bodyPr/>
          <a:lstStyle/>
          <a:p>
            <a:endParaRPr lang="en-US" dirty="0"/>
          </a:p>
        </p:txBody>
      </p:sp>
      <p:sp>
        <p:nvSpPr>
          <p:cNvPr id="26" name="Textplatzhalter 25">
            <a:extLst>
              <a:ext uri="{FF2B5EF4-FFF2-40B4-BE49-F238E27FC236}">
                <a16:creationId xmlns:a16="http://schemas.microsoft.com/office/drawing/2014/main" id="{BD51C9E2-6517-28F3-9A36-A7B10CB80662}"/>
              </a:ext>
            </a:extLst>
          </p:cNvPr>
          <p:cNvSpPr>
            <a:spLocks noGrp="1" noRot="1" noMove="1" noResize="1" noEditPoints="1" noAdjustHandles="1" noChangeArrowheads="1" noChangeShapeType="1"/>
          </p:cNvSpPr>
          <p:nvPr>
            <p:ph type="body" sz="quarter" idx="15"/>
          </p:nvPr>
        </p:nvSpPr>
        <p:spPr/>
        <p:txBody>
          <a:bodyPr/>
          <a:lstStyle/>
          <a:p>
            <a:endParaRPr lang="en-US"/>
          </a:p>
        </p:txBody>
      </p:sp>
      <p:sp>
        <p:nvSpPr>
          <p:cNvPr id="27" name="Textplatzhalter 26">
            <a:extLst>
              <a:ext uri="{FF2B5EF4-FFF2-40B4-BE49-F238E27FC236}">
                <a16:creationId xmlns:a16="http://schemas.microsoft.com/office/drawing/2014/main" id="{22BAA5C2-843D-82C3-4084-1CB27DBD48F1}"/>
              </a:ext>
            </a:extLst>
          </p:cNvPr>
          <p:cNvSpPr>
            <a:spLocks noGrp="1" noRot="1" noMove="1" noResize="1" noEditPoints="1" noAdjustHandles="1" noChangeArrowheads="1" noChangeShapeType="1"/>
          </p:cNvSpPr>
          <p:nvPr>
            <p:ph type="body" sz="quarter" idx="16"/>
          </p:nvPr>
        </p:nvSpPr>
        <p:spPr/>
        <p:txBody>
          <a:bodyPr/>
          <a:lstStyle/>
          <a:p>
            <a:endParaRPr lang="en-US"/>
          </a:p>
        </p:txBody>
      </p:sp>
      <p:sp>
        <p:nvSpPr>
          <p:cNvPr id="28" name="Textplatzhalter 27">
            <a:extLst>
              <a:ext uri="{FF2B5EF4-FFF2-40B4-BE49-F238E27FC236}">
                <a16:creationId xmlns:a16="http://schemas.microsoft.com/office/drawing/2014/main" id="{DEC97707-AB3E-E7F5-D07F-7BD8B7786E3A}"/>
              </a:ext>
            </a:extLst>
          </p:cNvPr>
          <p:cNvSpPr>
            <a:spLocks noGrp="1" noRot="1" noMove="1" noResize="1" noEditPoints="1" noAdjustHandles="1" noChangeArrowheads="1" noChangeShapeType="1"/>
          </p:cNvSpPr>
          <p:nvPr>
            <p:ph type="body" sz="quarter" idx="17"/>
          </p:nvPr>
        </p:nvSpPr>
        <p:spPr/>
        <p:txBody>
          <a:bodyPr/>
          <a:lstStyle/>
          <a:p>
            <a:endParaRPr lang="en-US" dirty="0"/>
          </a:p>
        </p:txBody>
      </p:sp>
      <p:sp>
        <p:nvSpPr>
          <p:cNvPr id="29" name="Textplatzhalter 28">
            <a:extLst>
              <a:ext uri="{FF2B5EF4-FFF2-40B4-BE49-F238E27FC236}">
                <a16:creationId xmlns:a16="http://schemas.microsoft.com/office/drawing/2014/main" id="{5357A24E-E961-FF14-B1F5-9F4FCF8D8CFD}"/>
              </a:ext>
            </a:extLst>
          </p:cNvPr>
          <p:cNvSpPr>
            <a:spLocks noGrp="1" noRot="1" noMove="1" noResize="1" noEditPoints="1" noAdjustHandles="1" noChangeArrowheads="1" noChangeShapeType="1"/>
          </p:cNvSpPr>
          <p:nvPr>
            <p:ph type="body" sz="quarter" idx="18"/>
          </p:nvPr>
        </p:nvSpPr>
        <p:spPr/>
        <p:txBody>
          <a:bodyPr/>
          <a:lstStyle/>
          <a:p>
            <a:endParaRPr lang="en-US" dirty="0"/>
          </a:p>
        </p:txBody>
      </p:sp>
    </p:spTree>
    <p:extLst>
      <p:ext uri="{BB962C8B-B14F-4D97-AF65-F5344CB8AC3E}">
        <p14:creationId xmlns:p14="http://schemas.microsoft.com/office/powerpoint/2010/main" val="27698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25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1C7DA95-D37C-A9E7-5191-B427DC3AEF2D}"/>
              </a:ext>
            </a:extLst>
          </p:cNvPr>
          <p:cNvSpPr>
            <a:spLocks noGrp="1" noRot="1" noMove="1" noResize="1" noEditPoints="1" noAdjustHandles="1" noChangeArrowheads="1" noChangeShapeType="1"/>
          </p:cNvSpPr>
          <p:nvPr>
            <p:ph type="body" sz="quarter" idx="13"/>
          </p:nvPr>
        </p:nvSpPr>
        <p:spPr/>
        <p:txBody>
          <a:bodyPr/>
          <a:lstStyle/>
          <a:p>
            <a:endParaRPr lang="en-US" dirty="0"/>
          </a:p>
        </p:txBody>
      </p:sp>
      <p:sp>
        <p:nvSpPr>
          <p:cNvPr id="3" name="Textplatzhalter 2">
            <a:extLst>
              <a:ext uri="{FF2B5EF4-FFF2-40B4-BE49-F238E27FC236}">
                <a16:creationId xmlns:a16="http://schemas.microsoft.com/office/drawing/2014/main" id="{F0717296-AC24-7D5E-CE8F-23CA3B7AAD1A}"/>
              </a:ext>
            </a:extLst>
          </p:cNvPr>
          <p:cNvSpPr>
            <a:spLocks noGrp="1" noRot="1" noMove="1" noResize="1" noEditPoints="1" noAdjustHandles="1" noChangeArrowheads="1" noChangeShapeType="1"/>
          </p:cNvSpPr>
          <p:nvPr>
            <p:ph type="body" sz="quarter" idx="14"/>
          </p:nvPr>
        </p:nvSpPr>
        <p:spPr/>
        <p:txBody>
          <a:bodyPr/>
          <a:lstStyle/>
          <a:p>
            <a:endParaRPr lang="en-US" dirty="0"/>
          </a:p>
        </p:txBody>
      </p:sp>
    </p:spTree>
    <p:extLst>
      <p:ext uri="{BB962C8B-B14F-4D97-AF65-F5344CB8AC3E}">
        <p14:creationId xmlns:p14="http://schemas.microsoft.com/office/powerpoint/2010/main" val="18334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15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35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3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34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10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24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4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4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9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63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8./9. Jahrgangsstufe">
  <a:themeElements>
    <a:clrScheme name="Medienführerschein 8+9 Jahrgangsstufe">
      <a:dk1>
        <a:srgbClr val="000000"/>
      </a:dk1>
      <a:lt1>
        <a:srgbClr val="FFFFFF"/>
      </a:lt1>
      <a:dk2>
        <a:srgbClr val="004573"/>
      </a:dk2>
      <a:lt2>
        <a:srgbClr val="004573"/>
      </a:lt2>
      <a:accent1>
        <a:srgbClr val="EA5901"/>
      </a:accent1>
      <a:accent2>
        <a:srgbClr val="FFFFFF"/>
      </a:accent2>
      <a:accent3>
        <a:srgbClr val="D6DFE7"/>
      </a:accent3>
      <a:accent4>
        <a:srgbClr val="C7CFDB"/>
      </a:accent4>
      <a:accent5>
        <a:srgbClr val="A5B2C8"/>
      </a:accent5>
      <a:accent6>
        <a:srgbClr val="004573"/>
      </a:accent6>
      <a:hlink>
        <a:srgbClr val="EA5901"/>
      </a:hlink>
      <a:folHlink>
        <a:srgbClr val="EA590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enner">
  <a:themeElements>
    <a:clrScheme name="Medienführerschein 8+9 Jahrgangsstufe">
      <a:dk1>
        <a:srgbClr val="000000"/>
      </a:dk1>
      <a:lt1>
        <a:srgbClr val="FFFFFF"/>
      </a:lt1>
      <a:dk2>
        <a:srgbClr val="004573"/>
      </a:dk2>
      <a:lt2>
        <a:srgbClr val="004573"/>
      </a:lt2>
      <a:accent1>
        <a:srgbClr val="EA5901"/>
      </a:accent1>
      <a:accent2>
        <a:srgbClr val="FFFFFF"/>
      </a:accent2>
      <a:accent3>
        <a:srgbClr val="D6DFE7"/>
      </a:accent3>
      <a:accent4>
        <a:srgbClr val="C7CFDB"/>
      </a:accent4>
      <a:accent5>
        <a:srgbClr val="A5B2C8"/>
      </a:accent5>
      <a:accent6>
        <a:srgbClr val="004573"/>
      </a:accent6>
      <a:hlink>
        <a:srgbClr val="EA5901"/>
      </a:hlink>
      <a:folHlink>
        <a:srgbClr val="EA590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3209</Words>
  <Application>Microsoft Office PowerPoint</Application>
  <PresentationFormat>Breitbild</PresentationFormat>
  <Paragraphs>284</Paragraphs>
  <Slides>46</Slides>
  <Notes>46</Notes>
  <HiddenSlides>12</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46</vt:i4>
      </vt:variant>
    </vt:vector>
  </HeadingPairs>
  <TitlesOfParts>
    <vt:vector size="55" baseType="lpstr">
      <vt:lpstr>Arial</vt:lpstr>
      <vt:lpstr>Calibri</vt:lpstr>
      <vt:lpstr>Helvetica</vt:lpstr>
      <vt:lpstr>Symbol</vt:lpstr>
      <vt:lpstr>Times New Roman</vt:lpstr>
      <vt:lpstr>Verdana</vt:lpstr>
      <vt:lpstr>Wingdings</vt:lpstr>
      <vt:lpstr>8./9. Jahrgangsstufe</vt:lpstr>
      <vt:lpstr>Trenner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BLM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Berg Maria</dc:creator>
  <cp:lastModifiedBy>Berg Maria</cp:lastModifiedBy>
  <cp:revision>293</cp:revision>
  <dcterms:created xsi:type="dcterms:W3CDTF">2022-06-09T07:44:16Z</dcterms:created>
  <dcterms:modified xsi:type="dcterms:W3CDTF">2023-02-03T13:16:40Z</dcterms:modified>
</cp:coreProperties>
</file>